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0"/>
  </p:notesMasterIdLst>
  <p:sldIdLst>
    <p:sldId id="256" r:id="rId2"/>
    <p:sldId id="271" r:id="rId3"/>
    <p:sldId id="276" r:id="rId4"/>
    <p:sldId id="296" r:id="rId5"/>
    <p:sldId id="298" r:id="rId6"/>
    <p:sldId id="297" r:id="rId7"/>
    <p:sldId id="299" r:id="rId8"/>
    <p:sldId id="30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esley Grimbaldeston" initials="LG" lastIdx="1" clrIdx="0">
    <p:extLst>
      <p:ext uri="{19B8F6BF-5375-455C-9EA6-DF929625EA0E}">
        <p15:presenceInfo xmlns:p15="http://schemas.microsoft.com/office/powerpoint/2012/main" userId="S-1-5-21-1708537768-2139871995-725345543-268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5CBA8C-4B6E-3FD5-7CA9-6C0FE747AB1A}" v="632" dt="2022-01-11T09:25:46.590"/>
    <p1510:client id="{19CC510B-80AA-17C9-A0D1-98305AF253D8}" v="64" dt="2022-01-10T15:24:07.556"/>
    <p1510:client id="{213181BA-5EFB-423D-AE8F-40A6993C82C4}" v="3555" dt="2022-01-11T03:07:01.625"/>
    <p1510:client id="{237FB73F-FCD8-DA62-389A-474634BBAD50}" v="157" dt="2022-01-11T13:17:07.974"/>
    <p1510:client id="{21B73980-4A8C-04CC-08D2-6D99DFCBD3F5}" v="1410" dt="2022-01-10T03:14:47.794"/>
    <p1510:client id="{D425B9F0-93F6-5C55-2CE8-B5D5EF67E596}" v="2051" dt="2022-01-10T20:47:35.620"/>
    <p1510:client id="{28D1AC28-7F2E-4879-A1C5-FFAF4C0ADB92}" v="3" dt="2022-01-11T13:02:15.822"/>
    <p1510:client id="{B5AC6745-886D-AF4F-9EF6-C8264E9EB591}" v="1" dt="2022-01-11T01:04:02.8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7159" autoAdjust="0"/>
  </p:normalViewPr>
  <p:slideViewPr>
    <p:cSldViewPr snapToGrid="0">
      <p:cViewPr varScale="1">
        <p:scale>
          <a:sx n="46" d="100"/>
          <a:sy n="46" d="100"/>
        </p:scale>
        <p:origin x="54" y="6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ke Wears" userId="S::144824@pembrokeshire.ac.uk::500ce130-ff0a-48c4-ac04-55434f0bc66d" providerId="AD" clId="Web-{59E485BC-14E9-403A-A5CB-3A6AF34E17F6}"/>
    <pc:docChg chg="modSld">
      <pc:chgData name="Jake Wears" userId="S::144824@pembrokeshire.ac.uk::500ce130-ff0a-48c4-ac04-55434f0bc66d" providerId="AD" clId="Web-{59E485BC-14E9-403A-A5CB-3A6AF34E17F6}" dt="2021-12-07T13:34:57.433" v="4" actId="20577"/>
      <pc:docMkLst>
        <pc:docMk/>
      </pc:docMkLst>
      <pc:sldChg chg="modSp">
        <pc:chgData name="Jake Wears" userId="S::144824@pembrokeshire.ac.uk::500ce130-ff0a-48c4-ac04-55434f0bc66d" providerId="AD" clId="Web-{59E485BC-14E9-403A-A5CB-3A6AF34E17F6}" dt="2021-12-07T13:34:57.433" v="4" actId="20577"/>
        <pc:sldMkLst>
          <pc:docMk/>
          <pc:sldMk cId="109857222" sldId="256"/>
        </pc:sldMkLst>
        <pc:spChg chg="mod">
          <ac:chgData name="Jake Wears" userId="S::144824@pembrokeshire.ac.uk::500ce130-ff0a-48c4-ac04-55434f0bc66d" providerId="AD" clId="Web-{59E485BC-14E9-403A-A5CB-3A6AF34E17F6}" dt="2021-12-07T13:34:57.433" v="4" actId="20577"/>
          <ac:spMkLst>
            <pc:docMk/>
            <pc:sldMk cId="109857222" sldId="256"/>
            <ac:spMk id="3" creationId="{00000000-0000-0000-0000-000000000000}"/>
          </ac:spMkLst>
        </pc:spChg>
      </pc:sldChg>
    </pc:docChg>
  </pc:docChgLst>
  <pc:docChgLst>
    <pc:chgData name="Scott Davison" userId="S::152891@pembrokeshire.ac.uk::0ed6b1b2-61aa-4954-b4c7-c08b4f4d0532" providerId="AD" clId="Web-{C007C72B-3929-694B-23B3-5A56BC46E24D}"/>
    <pc:docChg chg="modSld">
      <pc:chgData name="Scott Davison" userId="S::152891@pembrokeshire.ac.uk::0ed6b1b2-61aa-4954-b4c7-c08b4f4d0532" providerId="AD" clId="Web-{C007C72B-3929-694B-23B3-5A56BC46E24D}" dt="2022-01-05T14:33:47.300" v="5" actId="1076"/>
      <pc:docMkLst>
        <pc:docMk/>
      </pc:docMkLst>
      <pc:sldChg chg="modSp">
        <pc:chgData name="Scott Davison" userId="S::152891@pembrokeshire.ac.uk::0ed6b1b2-61aa-4954-b4c7-c08b4f4d0532" providerId="AD" clId="Web-{C007C72B-3929-694B-23B3-5A56BC46E24D}" dt="2022-01-05T14:06:05.265" v="3" actId="1076"/>
        <pc:sldMkLst>
          <pc:docMk/>
          <pc:sldMk cId="2166142830" sldId="277"/>
        </pc:sldMkLst>
        <pc:picChg chg="mod">
          <ac:chgData name="Scott Davison" userId="S::152891@pembrokeshire.ac.uk::0ed6b1b2-61aa-4954-b4c7-c08b4f4d0532" providerId="AD" clId="Web-{C007C72B-3929-694B-23B3-5A56BC46E24D}" dt="2022-01-05T14:06:05.265" v="3" actId="1076"/>
          <ac:picMkLst>
            <pc:docMk/>
            <pc:sldMk cId="2166142830" sldId="277"/>
            <ac:picMk id="4" creationId="{1140B1FD-22E1-6F43-AC03-51F6969661D5}"/>
          </ac:picMkLst>
        </pc:picChg>
      </pc:sldChg>
      <pc:sldChg chg="modSp">
        <pc:chgData name="Scott Davison" userId="S::152891@pembrokeshire.ac.uk::0ed6b1b2-61aa-4954-b4c7-c08b4f4d0532" providerId="AD" clId="Web-{C007C72B-3929-694B-23B3-5A56BC46E24D}" dt="2022-01-05T14:33:47.300" v="5" actId="1076"/>
        <pc:sldMkLst>
          <pc:docMk/>
          <pc:sldMk cId="2703851901" sldId="284"/>
        </pc:sldMkLst>
        <pc:picChg chg="mod">
          <ac:chgData name="Scott Davison" userId="S::152891@pembrokeshire.ac.uk::0ed6b1b2-61aa-4954-b4c7-c08b4f4d0532" providerId="AD" clId="Web-{C007C72B-3929-694B-23B3-5A56BC46E24D}" dt="2022-01-05T14:08:18.299" v="4" actId="14100"/>
          <ac:picMkLst>
            <pc:docMk/>
            <pc:sldMk cId="2703851901" sldId="284"/>
            <ac:picMk id="4" creationId="{ACEFDE43-EF29-48C9-BFD7-C7FA51EA0EB7}"/>
          </ac:picMkLst>
        </pc:picChg>
        <pc:picChg chg="mod">
          <ac:chgData name="Scott Davison" userId="S::152891@pembrokeshire.ac.uk::0ed6b1b2-61aa-4954-b4c7-c08b4f4d0532" providerId="AD" clId="Web-{C007C72B-3929-694B-23B3-5A56BC46E24D}" dt="2022-01-05T14:33:47.300" v="5" actId="1076"/>
          <ac:picMkLst>
            <pc:docMk/>
            <pc:sldMk cId="2703851901" sldId="284"/>
            <ac:picMk id="5" creationId="{012DABD5-B6C9-445E-8435-CDEDA7FE144B}"/>
          </ac:picMkLst>
        </pc:picChg>
      </pc:sldChg>
    </pc:docChg>
  </pc:docChgLst>
  <pc:docChgLst>
    <pc:chgData name="Samuel Kelly" userId="S::173943@pembrokeshire.ac.uk::214ba62e-c0e7-451c-ab7f-029a349b6fd9" providerId="AD" clId="Web-{28D1AC28-7F2E-4879-A1C5-FFAF4C0ADB92}"/>
    <pc:docChg chg="sldOrd">
      <pc:chgData name="Samuel Kelly" userId="S::173943@pembrokeshire.ac.uk::214ba62e-c0e7-451c-ab7f-029a349b6fd9" providerId="AD" clId="Web-{28D1AC28-7F2E-4879-A1C5-FFAF4C0ADB92}" dt="2022-01-11T13:02:15.822" v="2"/>
      <pc:docMkLst>
        <pc:docMk/>
      </pc:docMkLst>
      <pc:sldChg chg="ord">
        <pc:chgData name="Samuel Kelly" userId="S::173943@pembrokeshire.ac.uk::214ba62e-c0e7-451c-ab7f-029a349b6fd9" providerId="AD" clId="Web-{28D1AC28-7F2E-4879-A1C5-FFAF4C0ADB92}" dt="2022-01-11T13:02:15.822" v="2"/>
        <pc:sldMkLst>
          <pc:docMk/>
          <pc:sldMk cId="2246273439" sldId="297"/>
        </pc:sldMkLst>
      </pc:sldChg>
      <pc:sldChg chg="ord">
        <pc:chgData name="Samuel Kelly" userId="S::173943@pembrokeshire.ac.uk::214ba62e-c0e7-451c-ab7f-029a349b6fd9" providerId="AD" clId="Web-{28D1AC28-7F2E-4879-A1C5-FFAF4C0ADB92}" dt="2022-01-11T13:02:12.650" v="0"/>
        <pc:sldMkLst>
          <pc:docMk/>
          <pc:sldMk cId="1156644146" sldId="298"/>
        </pc:sldMkLst>
      </pc:sldChg>
    </pc:docChg>
  </pc:docChgLst>
  <pc:docChgLst>
    <pc:chgData name="Scott Davison" userId="S::152891@pembrokeshire.ac.uk::0ed6b1b2-61aa-4954-b4c7-c08b4f4d0532" providerId="AD" clId="Web-{9D4358CB-C9DE-4558-819A-977F7BC09D90}"/>
    <pc:docChg chg="modSld">
      <pc:chgData name="Scott Davison" userId="S::152891@pembrokeshire.ac.uk::0ed6b1b2-61aa-4954-b4c7-c08b4f4d0532" providerId="AD" clId="Web-{9D4358CB-C9DE-4558-819A-977F7BC09D90}" dt="2022-01-04T12:02:58.986" v="515" actId="20577"/>
      <pc:docMkLst>
        <pc:docMk/>
      </pc:docMkLst>
      <pc:sldChg chg="addSp delSp modSp">
        <pc:chgData name="Scott Davison" userId="S::152891@pembrokeshire.ac.uk::0ed6b1b2-61aa-4954-b4c7-c08b4f4d0532" providerId="AD" clId="Web-{9D4358CB-C9DE-4558-819A-977F7BC09D90}" dt="2022-01-04T12:02:58.986" v="515" actId="20577"/>
        <pc:sldMkLst>
          <pc:docMk/>
          <pc:sldMk cId="3128018989" sldId="270"/>
        </pc:sldMkLst>
        <pc:spChg chg="mod">
          <ac:chgData name="Scott Davison" userId="S::152891@pembrokeshire.ac.uk::0ed6b1b2-61aa-4954-b4c7-c08b4f4d0532" providerId="AD" clId="Web-{9D4358CB-C9DE-4558-819A-977F7BC09D90}" dt="2022-01-04T12:02:58.986" v="515" actId="20577"/>
          <ac:spMkLst>
            <pc:docMk/>
            <pc:sldMk cId="3128018989" sldId="270"/>
            <ac:spMk id="2" creationId="{039DF2F5-64A4-BA49-9BE4-2ABCA83C3DCF}"/>
          </ac:spMkLst>
        </pc:spChg>
        <pc:spChg chg="mod">
          <ac:chgData name="Scott Davison" userId="S::152891@pembrokeshire.ac.uk::0ed6b1b2-61aa-4954-b4c7-c08b4f4d0532" providerId="AD" clId="Web-{9D4358CB-C9DE-4558-819A-977F7BC09D90}" dt="2022-01-04T11:00:51.012" v="169" actId="20577"/>
          <ac:spMkLst>
            <pc:docMk/>
            <pc:sldMk cId="3128018989" sldId="270"/>
            <ac:spMk id="6" creationId="{807B9B55-A6D0-9A40-82F8-9A75094AB33F}"/>
          </ac:spMkLst>
        </pc:spChg>
        <pc:spChg chg="add mod">
          <ac:chgData name="Scott Davison" userId="S::152891@pembrokeshire.ac.uk::0ed6b1b2-61aa-4954-b4c7-c08b4f4d0532" providerId="AD" clId="Web-{9D4358CB-C9DE-4558-819A-977F7BC09D90}" dt="2022-01-04T12:00:44.859" v="489" actId="20577"/>
          <ac:spMkLst>
            <pc:docMk/>
            <pc:sldMk cId="3128018989" sldId="270"/>
            <ac:spMk id="7" creationId="{F44E8ACA-7E33-4E8E-AC7E-10F479818933}"/>
          </ac:spMkLst>
        </pc:spChg>
        <pc:graphicFrameChg chg="add mod modGraphic">
          <ac:chgData name="Scott Davison" userId="S::152891@pembrokeshire.ac.uk::0ed6b1b2-61aa-4954-b4c7-c08b4f4d0532" providerId="AD" clId="Web-{9D4358CB-C9DE-4558-819A-977F7BC09D90}" dt="2022-01-04T12:00:12.889" v="480" actId="1076"/>
          <ac:graphicFrameMkLst>
            <pc:docMk/>
            <pc:sldMk cId="3128018989" sldId="270"/>
            <ac:graphicFrameMk id="4" creationId="{FCF86B41-032D-49E3-A8DC-D690D9DFB693}"/>
          </ac:graphicFrameMkLst>
        </pc:graphicFrameChg>
        <pc:picChg chg="add mod">
          <ac:chgData name="Scott Davison" userId="S::152891@pembrokeshire.ac.uk::0ed6b1b2-61aa-4954-b4c7-c08b4f4d0532" providerId="AD" clId="Web-{9D4358CB-C9DE-4558-819A-977F7BC09D90}" dt="2022-01-04T10:34:15.499" v="21" actId="1076"/>
          <ac:picMkLst>
            <pc:docMk/>
            <pc:sldMk cId="3128018989" sldId="270"/>
            <ac:picMk id="3" creationId="{9770A005-6B3A-4997-93C9-0799CBBDE94C}"/>
          </ac:picMkLst>
        </pc:picChg>
        <pc:picChg chg="add del">
          <ac:chgData name="Scott Davison" userId="S::152891@pembrokeshire.ac.uk::0ed6b1b2-61aa-4954-b4c7-c08b4f4d0532" providerId="AD" clId="Web-{9D4358CB-C9DE-4558-819A-977F7BC09D90}" dt="2022-01-04T10:57:03.624" v="112"/>
          <ac:picMkLst>
            <pc:docMk/>
            <pc:sldMk cId="3128018989" sldId="270"/>
            <ac:picMk id="4" creationId="{63C64BC7-36E3-4432-A318-84DA989CC392}"/>
          </ac:picMkLst>
        </pc:picChg>
        <pc:picChg chg="add mod">
          <ac:chgData name="Scott Davison" userId="S::152891@pembrokeshire.ac.uk::0ed6b1b2-61aa-4954-b4c7-c08b4f4d0532" providerId="AD" clId="Web-{9D4358CB-C9DE-4558-819A-977F7BC09D90}" dt="2022-01-04T11:00:10.088" v="121" actId="1076"/>
          <ac:picMkLst>
            <pc:docMk/>
            <pc:sldMk cId="3128018989" sldId="270"/>
            <ac:picMk id="8" creationId="{F9290736-3BB8-4BC9-B7F4-8AD899A222F1}"/>
          </ac:picMkLst>
        </pc:picChg>
        <pc:picChg chg="add mod modCrop">
          <ac:chgData name="Scott Davison" userId="S::152891@pembrokeshire.ac.uk::0ed6b1b2-61aa-4954-b4c7-c08b4f4d0532" providerId="AD" clId="Web-{9D4358CB-C9DE-4558-819A-977F7BC09D90}" dt="2022-01-04T12:01:03.140" v="492" actId="14100"/>
          <ac:picMkLst>
            <pc:docMk/>
            <pc:sldMk cId="3128018989" sldId="270"/>
            <ac:picMk id="9" creationId="{936A763F-6D53-4C64-B1CC-07972AEC96EE}"/>
          </ac:picMkLst>
        </pc:picChg>
      </pc:sldChg>
    </pc:docChg>
  </pc:docChgLst>
  <pc:docChgLst>
    <pc:chgData name="James Brooks" userId="S::144818@pembrokeshire.ac.uk::fe57d15e-2df4-484d-8a6d-e82b4f39ef5c" providerId="AD" clId="Web-{530B314D-E6D1-9106-983D-1A03A9AF060C}"/>
    <pc:docChg chg="modSld">
      <pc:chgData name="James Brooks" userId="S::144818@pembrokeshire.ac.uk::fe57d15e-2df4-484d-8a6d-e82b4f39ef5c" providerId="AD" clId="Web-{530B314D-E6D1-9106-983D-1A03A9AF060C}" dt="2021-12-28T14:19:21.836" v="443" actId="1076"/>
      <pc:docMkLst>
        <pc:docMk/>
      </pc:docMkLst>
      <pc:sldChg chg="addSp modSp">
        <pc:chgData name="James Brooks" userId="S::144818@pembrokeshire.ac.uk::fe57d15e-2df4-484d-8a6d-e82b4f39ef5c" providerId="AD" clId="Web-{530B314D-E6D1-9106-983D-1A03A9AF060C}" dt="2021-12-28T14:19:21.836" v="443" actId="1076"/>
        <pc:sldMkLst>
          <pc:docMk/>
          <pc:sldMk cId="182496875" sldId="267"/>
        </pc:sldMkLst>
        <pc:spChg chg="add mod">
          <ac:chgData name="James Brooks" userId="S::144818@pembrokeshire.ac.uk::fe57d15e-2df4-484d-8a6d-e82b4f39ef5c" providerId="AD" clId="Web-{530B314D-E6D1-9106-983D-1A03A9AF060C}" dt="2021-12-28T14:19:09.101" v="440" actId="20577"/>
          <ac:spMkLst>
            <pc:docMk/>
            <pc:sldMk cId="182496875" sldId="267"/>
            <ac:spMk id="3" creationId="{44319D22-3C7B-4553-B045-6F1B484339AB}"/>
          </ac:spMkLst>
        </pc:spChg>
        <pc:spChg chg="mod">
          <ac:chgData name="James Brooks" userId="S::144818@pembrokeshire.ac.uk::fe57d15e-2df4-484d-8a6d-e82b4f39ef5c" providerId="AD" clId="Web-{530B314D-E6D1-9106-983D-1A03A9AF060C}" dt="2021-12-28T14:19:20.148" v="442" actId="1076"/>
          <ac:spMkLst>
            <pc:docMk/>
            <pc:sldMk cId="182496875" sldId="267"/>
            <ac:spMk id="6" creationId="{7D1D00A6-1CFE-E741-92A8-2CC918DBA2F4}"/>
          </ac:spMkLst>
        </pc:spChg>
        <pc:picChg chg="mod">
          <ac:chgData name="James Brooks" userId="S::144818@pembrokeshire.ac.uk::fe57d15e-2df4-484d-8a6d-e82b4f39ef5c" providerId="AD" clId="Web-{530B314D-E6D1-9106-983D-1A03A9AF060C}" dt="2021-12-28T14:19:21.836" v="443" actId="1076"/>
          <ac:picMkLst>
            <pc:docMk/>
            <pc:sldMk cId="182496875" sldId="267"/>
            <ac:picMk id="5" creationId="{5F858AF0-9709-044F-8647-96ADA498BD2A}"/>
          </ac:picMkLst>
        </pc:picChg>
      </pc:sldChg>
      <pc:sldChg chg="addSp delSp modSp">
        <pc:chgData name="James Brooks" userId="S::144818@pembrokeshire.ac.uk::fe57d15e-2df4-484d-8a6d-e82b4f39ef5c" providerId="AD" clId="Web-{530B314D-E6D1-9106-983D-1A03A9AF060C}" dt="2021-12-28T14:18:44.570" v="437" actId="1076"/>
        <pc:sldMkLst>
          <pc:docMk/>
          <pc:sldMk cId="3121974217" sldId="269"/>
        </pc:sldMkLst>
        <pc:spChg chg="add del mod">
          <ac:chgData name="James Brooks" userId="S::144818@pembrokeshire.ac.uk::fe57d15e-2df4-484d-8a6d-e82b4f39ef5c" providerId="AD" clId="Web-{530B314D-E6D1-9106-983D-1A03A9AF060C}" dt="2021-12-28T14:14:01.533" v="30"/>
          <ac:spMkLst>
            <pc:docMk/>
            <pc:sldMk cId="3121974217" sldId="269"/>
            <ac:spMk id="5" creationId="{032219B4-00CC-43D4-B0BF-F34C7B7FBFA8}"/>
          </ac:spMkLst>
        </pc:spChg>
        <pc:spChg chg="add mod">
          <ac:chgData name="James Brooks" userId="S::144818@pembrokeshire.ac.uk::fe57d15e-2df4-484d-8a6d-e82b4f39ef5c" providerId="AD" clId="Web-{530B314D-E6D1-9106-983D-1A03A9AF060C}" dt="2021-12-28T14:18:44.570" v="437" actId="1076"/>
          <ac:spMkLst>
            <pc:docMk/>
            <pc:sldMk cId="3121974217" sldId="269"/>
            <ac:spMk id="6" creationId="{B8CBB0F2-63CE-4033-8304-73570B7B9A91}"/>
          </ac:spMkLst>
        </pc:spChg>
        <pc:picChg chg="add mod">
          <ac:chgData name="James Brooks" userId="S::144818@pembrokeshire.ac.uk::fe57d15e-2df4-484d-8a6d-e82b4f39ef5c" providerId="AD" clId="Web-{530B314D-E6D1-9106-983D-1A03A9AF060C}" dt="2021-12-28T14:18:42.195" v="436" actId="1076"/>
          <ac:picMkLst>
            <pc:docMk/>
            <pc:sldMk cId="3121974217" sldId="269"/>
            <ac:picMk id="3" creationId="{36663FD0-9D8E-4622-B4E4-450382C53CDF}"/>
          </ac:picMkLst>
        </pc:picChg>
      </pc:sldChg>
      <pc:sldChg chg="modSp">
        <pc:chgData name="James Brooks" userId="S::144818@pembrokeshire.ac.uk::fe57d15e-2df4-484d-8a6d-e82b4f39ef5c" providerId="AD" clId="Web-{530B314D-E6D1-9106-983D-1A03A9AF060C}" dt="2021-12-28T14:07:22.636" v="19" actId="1076"/>
        <pc:sldMkLst>
          <pc:docMk/>
          <pc:sldMk cId="1991439680" sldId="274"/>
        </pc:sldMkLst>
        <pc:spChg chg="mod">
          <ac:chgData name="James Brooks" userId="S::144818@pembrokeshire.ac.uk::fe57d15e-2df4-484d-8a6d-e82b4f39ef5c" providerId="AD" clId="Web-{530B314D-E6D1-9106-983D-1A03A9AF060C}" dt="2021-12-28T14:07:22.636" v="19" actId="1076"/>
          <ac:spMkLst>
            <pc:docMk/>
            <pc:sldMk cId="1991439680" sldId="274"/>
            <ac:spMk id="2" creationId="{DCAEA69D-5DB7-7C4E-BD00-103D916A4596}"/>
          </ac:spMkLst>
        </pc:spChg>
      </pc:sldChg>
    </pc:docChg>
  </pc:docChgLst>
  <pc:docChgLst>
    <pc:chgData name="Scott Davison" userId="S::152891@pembrokeshire.ac.uk::0ed6b1b2-61aa-4954-b4c7-c08b4f4d0532" providerId="AD" clId="Web-{21B73980-4A8C-04CC-08D2-6D99DFCBD3F5}"/>
    <pc:docChg chg="addSld modSld">
      <pc:chgData name="Scott Davison" userId="S::152891@pembrokeshire.ac.uk::0ed6b1b2-61aa-4954-b4c7-c08b4f4d0532" providerId="AD" clId="Web-{21B73980-4A8C-04CC-08D2-6D99DFCBD3F5}" dt="2022-01-10T03:14:47.591" v="887"/>
      <pc:docMkLst>
        <pc:docMk/>
      </pc:docMkLst>
      <pc:sldChg chg="addSp delSp modSp">
        <pc:chgData name="Scott Davison" userId="S::152891@pembrokeshire.ac.uk::0ed6b1b2-61aa-4954-b4c7-c08b4f4d0532" providerId="AD" clId="Web-{21B73980-4A8C-04CC-08D2-6D99DFCBD3F5}" dt="2022-01-10T02:16:57.158" v="7" actId="1076"/>
        <pc:sldMkLst>
          <pc:docMk/>
          <pc:sldMk cId="2166142830" sldId="277"/>
        </pc:sldMkLst>
        <pc:picChg chg="add mod">
          <ac:chgData name="Scott Davison" userId="S::152891@pembrokeshire.ac.uk::0ed6b1b2-61aa-4954-b4c7-c08b4f4d0532" providerId="AD" clId="Web-{21B73980-4A8C-04CC-08D2-6D99DFCBD3F5}" dt="2022-01-10T02:16:57.158" v="7" actId="1076"/>
          <ac:picMkLst>
            <pc:docMk/>
            <pc:sldMk cId="2166142830" sldId="277"/>
            <ac:picMk id="3" creationId="{21ED80E3-48FC-4FF7-8E03-8F8CB7B29442}"/>
          </ac:picMkLst>
        </pc:picChg>
        <pc:picChg chg="del mod">
          <ac:chgData name="Scott Davison" userId="S::152891@pembrokeshire.ac.uk::0ed6b1b2-61aa-4954-b4c7-c08b4f4d0532" providerId="AD" clId="Web-{21B73980-4A8C-04CC-08D2-6D99DFCBD3F5}" dt="2022-01-10T02:16:49.814" v="4"/>
          <ac:picMkLst>
            <pc:docMk/>
            <pc:sldMk cId="2166142830" sldId="277"/>
            <ac:picMk id="4" creationId="{1140B1FD-22E1-6F43-AC03-51F6969661D5}"/>
          </ac:picMkLst>
        </pc:picChg>
      </pc:sldChg>
      <pc:sldChg chg="addSp delSp modSp add replId">
        <pc:chgData name="Scott Davison" userId="S::152891@pembrokeshire.ac.uk::0ed6b1b2-61aa-4954-b4c7-c08b4f4d0532" providerId="AD" clId="Web-{21B73980-4A8C-04CC-08D2-6D99DFCBD3F5}" dt="2022-01-10T02:33:45.356" v="238" actId="14100"/>
        <pc:sldMkLst>
          <pc:docMk/>
          <pc:sldMk cId="3602273203" sldId="289"/>
        </pc:sldMkLst>
        <pc:spChg chg="mod">
          <ac:chgData name="Scott Davison" userId="S::152891@pembrokeshire.ac.uk::0ed6b1b2-61aa-4954-b4c7-c08b4f4d0532" providerId="AD" clId="Web-{21B73980-4A8C-04CC-08D2-6D99DFCBD3F5}" dt="2022-01-10T02:25:59.953" v="155" actId="20577"/>
          <ac:spMkLst>
            <pc:docMk/>
            <pc:sldMk cId="3602273203" sldId="289"/>
            <ac:spMk id="2" creationId="{E13C152E-454D-3745-8C3A-1DC1D1AFC199}"/>
          </ac:spMkLst>
        </pc:spChg>
        <pc:spChg chg="add mod">
          <ac:chgData name="Scott Davison" userId="S::152891@pembrokeshire.ac.uk::0ed6b1b2-61aa-4954-b4c7-c08b4f4d0532" providerId="AD" clId="Web-{21B73980-4A8C-04CC-08D2-6D99DFCBD3F5}" dt="2022-01-10T02:33:39.137" v="236" actId="20577"/>
          <ac:spMkLst>
            <pc:docMk/>
            <pc:sldMk cId="3602273203" sldId="289"/>
            <ac:spMk id="4" creationId="{27C4A2D5-4BA3-42F7-BED8-8F36D70CABC9}"/>
          </ac:spMkLst>
        </pc:spChg>
        <pc:graphicFrameChg chg="add del mod modGraphic">
          <ac:chgData name="Scott Davison" userId="S::152891@pembrokeshire.ac.uk::0ed6b1b2-61aa-4954-b4c7-c08b4f4d0532" providerId="AD" clId="Web-{21B73980-4A8C-04CC-08D2-6D99DFCBD3F5}" dt="2022-01-10T02:25:26.702" v="151"/>
          <ac:graphicFrameMkLst>
            <pc:docMk/>
            <pc:sldMk cId="3602273203" sldId="289"/>
            <ac:graphicFrameMk id="5" creationId="{77C4B41E-B8AE-47BA-A1A4-ADD0E0580616}"/>
          </ac:graphicFrameMkLst>
        </pc:graphicFrameChg>
        <pc:picChg chg="del mod">
          <ac:chgData name="Scott Davison" userId="S::152891@pembrokeshire.ac.uk::0ed6b1b2-61aa-4954-b4c7-c08b4f4d0532" providerId="AD" clId="Web-{21B73980-4A8C-04CC-08D2-6D99DFCBD3F5}" dt="2022-01-10T02:18:15.615" v="16"/>
          <ac:picMkLst>
            <pc:docMk/>
            <pc:sldMk cId="3602273203" sldId="289"/>
            <ac:picMk id="3" creationId="{21ED80E3-48FC-4FF7-8E03-8F8CB7B29442}"/>
          </ac:picMkLst>
        </pc:picChg>
        <pc:picChg chg="add mod">
          <ac:chgData name="Scott Davison" userId="S::152891@pembrokeshire.ac.uk::0ed6b1b2-61aa-4954-b4c7-c08b4f4d0532" providerId="AD" clId="Web-{21B73980-4A8C-04CC-08D2-6D99DFCBD3F5}" dt="2022-01-10T02:33:42.809" v="237" actId="14100"/>
          <ac:picMkLst>
            <pc:docMk/>
            <pc:sldMk cId="3602273203" sldId="289"/>
            <ac:picMk id="7" creationId="{3887578D-138E-4BB5-978D-22A5DCCC0C7A}"/>
          </ac:picMkLst>
        </pc:picChg>
        <pc:picChg chg="add mod">
          <ac:chgData name="Scott Davison" userId="S::152891@pembrokeshire.ac.uk::0ed6b1b2-61aa-4954-b4c7-c08b4f4d0532" providerId="AD" clId="Web-{21B73980-4A8C-04CC-08D2-6D99DFCBD3F5}" dt="2022-01-10T02:33:45.356" v="238" actId="14100"/>
          <ac:picMkLst>
            <pc:docMk/>
            <pc:sldMk cId="3602273203" sldId="289"/>
            <ac:picMk id="8" creationId="{9FCFE26E-8780-4545-8769-2E7818F628CB}"/>
          </ac:picMkLst>
        </pc:picChg>
      </pc:sldChg>
      <pc:sldChg chg="addSp delSp modSp add replId modNotes">
        <pc:chgData name="Scott Davison" userId="S::152891@pembrokeshire.ac.uk::0ed6b1b2-61aa-4954-b4c7-c08b4f4d0532" providerId="AD" clId="Web-{21B73980-4A8C-04CC-08D2-6D99DFCBD3F5}" dt="2022-01-10T03:10:02.141" v="787"/>
        <pc:sldMkLst>
          <pc:docMk/>
          <pc:sldMk cId="2461475204" sldId="290"/>
        </pc:sldMkLst>
        <pc:spChg chg="mod">
          <ac:chgData name="Scott Davison" userId="S::152891@pembrokeshire.ac.uk::0ed6b1b2-61aa-4954-b4c7-c08b4f4d0532" providerId="AD" clId="Web-{21B73980-4A8C-04CC-08D2-6D99DFCBD3F5}" dt="2022-01-10T02:34:10.044" v="241" actId="20577"/>
          <ac:spMkLst>
            <pc:docMk/>
            <pc:sldMk cId="2461475204" sldId="290"/>
            <ac:spMk id="2" creationId="{E13C152E-454D-3745-8C3A-1DC1D1AFC199}"/>
          </ac:spMkLst>
        </pc:spChg>
        <pc:spChg chg="mod">
          <ac:chgData name="Scott Davison" userId="S::152891@pembrokeshire.ac.uk::0ed6b1b2-61aa-4954-b4c7-c08b4f4d0532" providerId="AD" clId="Web-{21B73980-4A8C-04CC-08D2-6D99DFCBD3F5}" dt="2022-01-10T03:07:08.571" v="757" actId="20577"/>
          <ac:spMkLst>
            <pc:docMk/>
            <pc:sldMk cId="2461475204" sldId="290"/>
            <ac:spMk id="4" creationId="{27C4A2D5-4BA3-42F7-BED8-8F36D70CABC9}"/>
          </ac:spMkLst>
        </pc:spChg>
        <pc:picChg chg="add mod">
          <ac:chgData name="Scott Davison" userId="S::152891@pembrokeshire.ac.uk::0ed6b1b2-61aa-4954-b4c7-c08b4f4d0532" providerId="AD" clId="Web-{21B73980-4A8C-04CC-08D2-6D99DFCBD3F5}" dt="2022-01-10T02:50:45.370" v="532" actId="1076"/>
          <ac:picMkLst>
            <pc:docMk/>
            <pc:sldMk cId="2461475204" sldId="290"/>
            <ac:picMk id="3" creationId="{DC3C061B-FBBB-43F3-A62C-F370B918A19C}"/>
          </ac:picMkLst>
        </pc:picChg>
        <pc:picChg chg="del">
          <ac:chgData name="Scott Davison" userId="S::152891@pembrokeshire.ac.uk::0ed6b1b2-61aa-4954-b4c7-c08b4f4d0532" providerId="AD" clId="Web-{21B73980-4A8C-04CC-08D2-6D99DFCBD3F5}" dt="2022-01-10T02:34:12.091" v="242"/>
          <ac:picMkLst>
            <pc:docMk/>
            <pc:sldMk cId="2461475204" sldId="290"/>
            <ac:picMk id="7" creationId="{3887578D-138E-4BB5-978D-22A5DCCC0C7A}"/>
          </ac:picMkLst>
        </pc:picChg>
        <pc:picChg chg="del">
          <ac:chgData name="Scott Davison" userId="S::152891@pembrokeshire.ac.uk::0ed6b1b2-61aa-4954-b4c7-c08b4f4d0532" providerId="AD" clId="Web-{21B73980-4A8C-04CC-08D2-6D99DFCBD3F5}" dt="2022-01-10T02:34:12.701" v="243"/>
          <ac:picMkLst>
            <pc:docMk/>
            <pc:sldMk cId="2461475204" sldId="290"/>
            <ac:picMk id="8" creationId="{9FCFE26E-8780-4545-8769-2E7818F628CB}"/>
          </ac:picMkLst>
        </pc:picChg>
      </pc:sldChg>
      <pc:sldChg chg="addSp delSp modSp add replId modNotes">
        <pc:chgData name="Scott Davison" userId="S::152891@pembrokeshire.ac.uk::0ed6b1b2-61aa-4954-b4c7-c08b4f4d0532" providerId="AD" clId="Web-{21B73980-4A8C-04CC-08D2-6D99DFCBD3F5}" dt="2022-01-10T03:14:47.591" v="887"/>
        <pc:sldMkLst>
          <pc:docMk/>
          <pc:sldMk cId="607965309" sldId="291"/>
        </pc:sldMkLst>
        <pc:spChg chg="mod">
          <ac:chgData name="Scott Davison" userId="S::152891@pembrokeshire.ac.uk::0ed6b1b2-61aa-4954-b4c7-c08b4f4d0532" providerId="AD" clId="Web-{21B73980-4A8C-04CC-08D2-6D99DFCBD3F5}" dt="2022-01-10T02:52:48.970" v="567" actId="20577"/>
          <ac:spMkLst>
            <pc:docMk/>
            <pc:sldMk cId="607965309" sldId="291"/>
            <ac:spMk id="2" creationId="{E13C152E-454D-3745-8C3A-1DC1D1AFC199}"/>
          </ac:spMkLst>
        </pc:spChg>
        <pc:spChg chg="mod">
          <ac:chgData name="Scott Davison" userId="S::152891@pembrokeshire.ac.uk::0ed6b1b2-61aa-4954-b4c7-c08b4f4d0532" providerId="AD" clId="Web-{21B73980-4A8C-04CC-08D2-6D99DFCBD3F5}" dt="2022-01-10T03:09:19.858" v="782" actId="20577"/>
          <ac:spMkLst>
            <pc:docMk/>
            <pc:sldMk cId="607965309" sldId="291"/>
            <ac:spMk id="4" creationId="{27C4A2D5-4BA3-42F7-BED8-8F36D70CABC9}"/>
          </ac:spMkLst>
        </pc:spChg>
        <pc:picChg chg="del">
          <ac:chgData name="Scott Davison" userId="S::152891@pembrokeshire.ac.uk::0ed6b1b2-61aa-4954-b4c7-c08b4f4d0532" providerId="AD" clId="Web-{21B73980-4A8C-04CC-08D2-6D99DFCBD3F5}" dt="2022-01-10T03:00:20.287" v="683"/>
          <ac:picMkLst>
            <pc:docMk/>
            <pc:sldMk cId="607965309" sldId="291"/>
            <ac:picMk id="3" creationId="{DC3C061B-FBBB-43F3-A62C-F370B918A19C}"/>
          </ac:picMkLst>
        </pc:picChg>
        <pc:picChg chg="add mod">
          <ac:chgData name="Scott Davison" userId="S::152891@pembrokeshire.ac.uk::0ed6b1b2-61aa-4954-b4c7-c08b4f4d0532" providerId="AD" clId="Web-{21B73980-4A8C-04CC-08D2-6D99DFCBD3F5}" dt="2022-01-10T03:09:25.123" v="784" actId="1076"/>
          <ac:picMkLst>
            <pc:docMk/>
            <pc:sldMk cId="607965309" sldId="291"/>
            <ac:picMk id="5" creationId="{30E848DA-87AF-4D88-8682-EC5D50E73439}"/>
          </ac:picMkLst>
        </pc:picChg>
      </pc:sldChg>
    </pc:docChg>
  </pc:docChgLst>
  <pc:docChgLst>
    <pc:chgData name="Scott Davison" userId="S::152891@pembrokeshire.ac.uk::0ed6b1b2-61aa-4954-b4c7-c08b4f4d0532" providerId="AD" clId="Web-{19CC510B-80AA-17C9-A0D1-98305AF253D8}"/>
    <pc:docChg chg="modSld">
      <pc:chgData name="Scott Davison" userId="S::152891@pembrokeshire.ac.uk::0ed6b1b2-61aa-4954-b4c7-c08b4f4d0532" providerId="AD" clId="Web-{19CC510B-80AA-17C9-A0D1-98305AF253D8}" dt="2022-01-10T15:24:07.541" v="60" actId="20577"/>
      <pc:docMkLst>
        <pc:docMk/>
      </pc:docMkLst>
      <pc:sldChg chg="modSp">
        <pc:chgData name="Scott Davison" userId="S::152891@pembrokeshire.ac.uk::0ed6b1b2-61aa-4954-b4c7-c08b4f4d0532" providerId="AD" clId="Web-{19CC510B-80AA-17C9-A0D1-98305AF253D8}" dt="2022-01-10T15:24:07.541" v="60" actId="20577"/>
        <pc:sldMkLst>
          <pc:docMk/>
          <pc:sldMk cId="3602273203" sldId="289"/>
        </pc:sldMkLst>
        <pc:spChg chg="mod">
          <ac:chgData name="Scott Davison" userId="S::152891@pembrokeshire.ac.uk::0ed6b1b2-61aa-4954-b4c7-c08b4f4d0532" providerId="AD" clId="Web-{19CC510B-80AA-17C9-A0D1-98305AF253D8}" dt="2022-01-10T15:24:07.541" v="60" actId="20577"/>
          <ac:spMkLst>
            <pc:docMk/>
            <pc:sldMk cId="3602273203" sldId="289"/>
            <ac:spMk id="4" creationId="{27C4A2D5-4BA3-42F7-BED8-8F36D70CABC9}"/>
          </ac:spMkLst>
        </pc:spChg>
      </pc:sldChg>
      <pc:sldChg chg="modSp modNotes">
        <pc:chgData name="Scott Davison" userId="S::152891@pembrokeshire.ac.uk::0ed6b1b2-61aa-4954-b4c7-c08b4f4d0532" providerId="AD" clId="Web-{19CC510B-80AA-17C9-A0D1-98305AF253D8}" dt="2022-01-10T15:23:37.727" v="58" actId="20577"/>
        <pc:sldMkLst>
          <pc:docMk/>
          <pc:sldMk cId="607965309" sldId="291"/>
        </pc:sldMkLst>
        <pc:spChg chg="mod">
          <ac:chgData name="Scott Davison" userId="S::152891@pembrokeshire.ac.uk::0ed6b1b2-61aa-4954-b4c7-c08b4f4d0532" providerId="AD" clId="Web-{19CC510B-80AA-17C9-A0D1-98305AF253D8}" dt="2022-01-10T15:23:37.727" v="58" actId="20577"/>
          <ac:spMkLst>
            <pc:docMk/>
            <pc:sldMk cId="607965309" sldId="291"/>
            <ac:spMk id="4" creationId="{27C4A2D5-4BA3-42F7-BED8-8F36D70CABC9}"/>
          </ac:spMkLst>
        </pc:spChg>
      </pc:sldChg>
    </pc:docChg>
  </pc:docChgLst>
  <pc:docChgLst>
    <pc:chgData name="Rhys Davies" userId="S::152694@pembrokeshire.ac.uk::b25a2290-a072-4001-8d8a-13b8706e41d7" providerId="AD" clId="Web-{983CA081-47AF-D20A-7852-7D7EA4C38BD8}"/>
    <pc:docChg chg="addSld modSld">
      <pc:chgData name="Rhys Davies" userId="S::152694@pembrokeshire.ac.uk::b25a2290-a072-4001-8d8a-13b8706e41d7" providerId="AD" clId="Web-{983CA081-47AF-D20A-7852-7D7EA4C38BD8}" dt="2022-01-06T15:05:37.494" v="1302"/>
      <pc:docMkLst>
        <pc:docMk/>
      </pc:docMkLst>
      <pc:sldChg chg="delSp modSp">
        <pc:chgData name="Rhys Davies" userId="S::152694@pembrokeshire.ac.uk::b25a2290-a072-4001-8d8a-13b8706e41d7" providerId="AD" clId="Web-{983CA081-47AF-D20A-7852-7D7EA4C38BD8}" dt="2022-01-06T13:46:23.333" v="417" actId="1076"/>
        <pc:sldMkLst>
          <pc:docMk/>
          <pc:sldMk cId="2788244896" sldId="278"/>
        </pc:sldMkLst>
        <pc:spChg chg="mod">
          <ac:chgData name="Rhys Davies" userId="S::152694@pembrokeshire.ac.uk::b25a2290-a072-4001-8d8a-13b8706e41d7" providerId="AD" clId="Web-{983CA081-47AF-D20A-7852-7D7EA4C38BD8}" dt="2022-01-06T13:46:02.973" v="411" actId="20577"/>
          <ac:spMkLst>
            <pc:docMk/>
            <pc:sldMk cId="2788244896" sldId="278"/>
            <ac:spMk id="2" creationId="{E13C152E-454D-3745-8C3A-1DC1D1AFC199}"/>
          </ac:spMkLst>
        </pc:spChg>
        <pc:spChg chg="del">
          <ac:chgData name="Rhys Davies" userId="S::152694@pembrokeshire.ac.uk::b25a2290-a072-4001-8d8a-13b8706e41d7" providerId="AD" clId="Web-{983CA081-47AF-D20A-7852-7D7EA4C38BD8}" dt="2022-01-06T13:46:06.426" v="412"/>
          <ac:spMkLst>
            <pc:docMk/>
            <pc:sldMk cId="2788244896" sldId="278"/>
            <ac:spMk id="7" creationId="{4569712B-96AC-4A17-85D8-6CF0C0565CD8}"/>
          </ac:spMkLst>
        </pc:spChg>
        <pc:picChg chg="mod">
          <ac:chgData name="Rhys Davies" userId="S::152694@pembrokeshire.ac.uk::b25a2290-a072-4001-8d8a-13b8706e41d7" providerId="AD" clId="Web-{983CA081-47AF-D20A-7852-7D7EA4C38BD8}" dt="2022-01-06T13:46:23.333" v="417" actId="1076"/>
          <ac:picMkLst>
            <pc:docMk/>
            <pc:sldMk cId="2788244896" sldId="278"/>
            <ac:picMk id="3" creationId="{EE51FAD1-44A8-4A35-979B-05B65E8D6F53}"/>
          </ac:picMkLst>
        </pc:picChg>
        <pc:picChg chg="del">
          <ac:chgData name="Rhys Davies" userId="S::152694@pembrokeshire.ac.uk::b25a2290-a072-4001-8d8a-13b8706e41d7" providerId="AD" clId="Web-{983CA081-47AF-D20A-7852-7D7EA4C38BD8}" dt="2022-01-06T13:46:08.645" v="413"/>
          <ac:picMkLst>
            <pc:docMk/>
            <pc:sldMk cId="2788244896" sldId="278"/>
            <ac:picMk id="9" creationId="{6B51826D-12FE-4890-8E83-D7E6A516E908}"/>
          </ac:picMkLst>
        </pc:picChg>
      </pc:sldChg>
      <pc:sldChg chg="addSp delSp modSp add replId modNotes">
        <pc:chgData name="Rhys Davies" userId="S::152694@pembrokeshire.ac.uk::b25a2290-a072-4001-8d8a-13b8706e41d7" providerId="AD" clId="Web-{983CA081-47AF-D20A-7852-7D7EA4C38BD8}" dt="2022-01-06T15:04:16.864" v="1299"/>
        <pc:sldMkLst>
          <pc:docMk/>
          <pc:sldMk cId="1652923637" sldId="285"/>
        </pc:sldMkLst>
        <pc:spChg chg="mod">
          <ac:chgData name="Rhys Davies" userId="S::152694@pembrokeshire.ac.uk::b25a2290-a072-4001-8d8a-13b8706e41d7" providerId="AD" clId="Web-{983CA081-47AF-D20A-7852-7D7EA4C38BD8}" dt="2022-01-06T13:22:38.530" v="7" actId="20577"/>
          <ac:spMkLst>
            <pc:docMk/>
            <pc:sldMk cId="1652923637" sldId="285"/>
            <ac:spMk id="2" creationId="{E13C152E-454D-3745-8C3A-1DC1D1AFC199}"/>
          </ac:spMkLst>
        </pc:spChg>
        <pc:spChg chg="mod">
          <ac:chgData name="Rhys Davies" userId="S::152694@pembrokeshire.ac.uk::b25a2290-a072-4001-8d8a-13b8706e41d7" providerId="AD" clId="Web-{983CA081-47AF-D20A-7852-7D7EA4C38BD8}" dt="2022-01-06T13:44:31.736" v="409" actId="1076"/>
          <ac:spMkLst>
            <pc:docMk/>
            <pc:sldMk cId="1652923637" sldId="285"/>
            <ac:spMk id="7" creationId="{4569712B-96AC-4A17-85D8-6CF0C0565CD8}"/>
          </ac:spMkLst>
        </pc:spChg>
        <pc:spChg chg="del">
          <ac:chgData name="Rhys Davies" userId="S::152694@pembrokeshire.ac.uk::b25a2290-a072-4001-8d8a-13b8706e41d7" providerId="AD" clId="Web-{983CA081-47AF-D20A-7852-7D7EA4C38BD8}" dt="2022-01-06T13:23:04.718" v="11"/>
          <ac:spMkLst>
            <pc:docMk/>
            <pc:sldMk cId="1652923637" sldId="285"/>
            <ac:spMk id="8" creationId="{ABAFAB0A-8C8A-4C52-A035-CB06E235E7DE}"/>
          </ac:spMkLst>
        </pc:spChg>
        <pc:spChg chg="del">
          <ac:chgData name="Rhys Davies" userId="S::152694@pembrokeshire.ac.uk::b25a2290-a072-4001-8d8a-13b8706e41d7" providerId="AD" clId="Web-{983CA081-47AF-D20A-7852-7D7EA4C38BD8}" dt="2022-01-06T13:23:07.328" v="12"/>
          <ac:spMkLst>
            <pc:docMk/>
            <pc:sldMk cId="1652923637" sldId="285"/>
            <ac:spMk id="9" creationId="{77EC09D2-6606-4CB5-9B8D-0EFE47938038}"/>
          </ac:spMkLst>
        </pc:spChg>
        <pc:picChg chg="add">
          <ac:chgData name="Rhys Davies" userId="S::152694@pembrokeshire.ac.uk::b25a2290-a072-4001-8d8a-13b8706e41d7" providerId="AD" clId="Web-{983CA081-47AF-D20A-7852-7D7EA4C38BD8}" dt="2022-01-06T13:22:43.765" v="8"/>
          <ac:picMkLst>
            <pc:docMk/>
            <pc:sldMk cId="1652923637" sldId="285"/>
            <ac:picMk id="3" creationId="{B850DE5C-5169-446A-80D9-619BA84A05B4}"/>
          </ac:picMkLst>
        </pc:picChg>
        <pc:picChg chg="del">
          <ac:chgData name="Rhys Davies" userId="S::152694@pembrokeshire.ac.uk::b25a2290-a072-4001-8d8a-13b8706e41d7" providerId="AD" clId="Web-{983CA081-47AF-D20A-7852-7D7EA4C38BD8}" dt="2022-01-06T13:23:00.921" v="9"/>
          <ac:picMkLst>
            <pc:docMk/>
            <pc:sldMk cId="1652923637" sldId="285"/>
            <ac:picMk id="4" creationId="{ACEFDE43-EF29-48C9-BFD7-C7FA51EA0EB7}"/>
          </ac:picMkLst>
        </pc:picChg>
        <pc:picChg chg="del">
          <ac:chgData name="Rhys Davies" userId="S::152694@pembrokeshire.ac.uk::b25a2290-a072-4001-8d8a-13b8706e41d7" providerId="AD" clId="Web-{983CA081-47AF-D20A-7852-7D7EA4C38BD8}" dt="2022-01-06T13:23:02.531" v="10"/>
          <ac:picMkLst>
            <pc:docMk/>
            <pc:sldMk cId="1652923637" sldId="285"/>
            <ac:picMk id="5" creationId="{012DABD5-B6C9-445E-8435-CDEDA7FE144B}"/>
          </ac:picMkLst>
        </pc:picChg>
      </pc:sldChg>
      <pc:sldChg chg="add replId modNotes">
        <pc:chgData name="Rhys Davies" userId="S::152694@pembrokeshire.ac.uk::b25a2290-a072-4001-8d8a-13b8706e41d7" providerId="AD" clId="Web-{983CA081-47AF-D20A-7852-7D7EA4C38BD8}" dt="2022-01-06T15:05:37.494" v="1302"/>
        <pc:sldMkLst>
          <pc:docMk/>
          <pc:sldMk cId="1573820657" sldId="286"/>
        </pc:sldMkLst>
      </pc:sldChg>
      <pc:sldChg chg="modSp add replId modNotes">
        <pc:chgData name="Rhys Davies" userId="S::152694@pembrokeshire.ac.uk::b25a2290-a072-4001-8d8a-13b8706e41d7" providerId="AD" clId="Web-{983CA081-47AF-D20A-7852-7D7EA4C38BD8}" dt="2022-01-06T14:54:13.342" v="1168" actId="20577"/>
        <pc:sldMkLst>
          <pc:docMk/>
          <pc:sldMk cId="554961536" sldId="287"/>
        </pc:sldMkLst>
        <pc:spChg chg="mod">
          <ac:chgData name="Rhys Davies" userId="S::152694@pembrokeshire.ac.uk::b25a2290-a072-4001-8d8a-13b8706e41d7" providerId="AD" clId="Web-{983CA081-47AF-D20A-7852-7D7EA4C38BD8}" dt="2022-01-06T13:50:37.965" v="426" actId="20577"/>
          <ac:spMkLst>
            <pc:docMk/>
            <pc:sldMk cId="554961536" sldId="287"/>
            <ac:spMk id="2" creationId="{E13C152E-454D-3745-8C3A-1DC1D1AFC199}"/>
          </ac:spMkLst>
        </pc:spChg>
        <pc:spChg chg="mod">
          <ac:chgData name="Rhys Davies" userId="S::152694@pembrokeshire.ac.uk::b25a2290-a072-4001-8d8a-13b8706e41d7" providerId="AD" clId="Web-{983CA081-47AF-D20A-7852-7D7EA4C38BD8}" dt="2022-01-06T14:54:13.342" v="1168" actId="20577"/>
          <ac:spMkLst>
            <pc:docMk/>
            <pc:sldMk cId="554961536" sldId="287"/>
            <ac:spMk id="7" creationId="{4569712B-96AC-4A17-85D8-6CF0C0565CD8}"/>
          </ac:spMkLst>
        </pc:spChg>
      </pc:sldChg>
      <pc:sldChg chg="modSp add replId">
        <pc:chgData name="Rhys Davies" userId="S::152694@pembrokeshire.ac.uk::b25a2290-a072-4001-8d8a-13b8706e41d7" providerId="AD" clId="Web-{983CA081-47AF-D20A-7852-7D7EA4C38BD8}" dt="2022-01-06T14:55:38.472" v="1204" actId="20577"/>
        <pc:sldMkLst>
          <pc:docMk/>
          <pc:sldMk cId="2983349344" sldId="288"/>
        </pc:sldMkLst>
        <pc:spChg chg="mod">
          <ac:chgData name="Rhys Davies" userId="S::152694@pembrokeshire.ac.uk::b25a2290-a072-4001-8d8a-13b8706e41d7" providerId="AD" clId="Web-{983CA081-47AF-D20A-7852-7D7EA4C38BD8}" dt="2022-01-06T14:55:38.472" v="1204" actId="20577"/>
          <ac:spMkLst>
            <pc:docMk/>
            <pc:sldMk cId="2983349344" sldId="288"/>
            <ac:spMk id="2" creationId="{E13C152E-454D-3745-8C3A-1DC1D1AFC199}"/>
          </ac:spMkLst>
        </pc:spChg>
        <pc:spChg chg="mod">
          <ac:chgData name="Rhys Davies" userId="S::152694@pembrokeshire.ac.uk::b25a2290-a072-4001-8d8a-13b8706e41d7" providerId="AD" clId="Web-{983CA081-47AF-D20A-7852-7D7EA4C38BD8}" dt="2022-01-06T14:55:35.050" v="1202" actId="1076"/>
          <ac:spMkLst>
            <pc:docMk/>
            <pc:sldMk cId="2983349344" sldId="288"/>
            <ac:spMk id="7" creationId="{4569712B-96AC-4A17-85D8-6CF0C0565CD8}"/>
          </ac:spMkLst>
        </pc:spChg>
      </pc:sldChg>
    </pc:docChg>
  </pc:docChgLst>
  <pc:docChgLst>
    <pc:chgData name="Samuel Kelly" userId="214ba62e-c0e7-451c-ab7f-029a349b6fd9" providerId="ADAL" clId="{B5AC6745-886D-AF4F-9EF6-C8264E9EB591}"/>
    <pc:docChg chg="modSld">
      <pc:chgData name="Samuel Kelly" userId="214ba62e-c0e7-451c-ab7f-029a349b6fd9" providerId="ADAL" clId="{B5AC6745-886D-AF4F-9EF6-C8264E9EB591}" dt="2022-01-11T01:04:02.883" v="0" actId="931"/>
      <pc:docMkLst>
        <pc:docMk/>
      </pc:docMkLst>
      <pc:sldChg chg="addSp">
        <pc:chgData name="Samuel Kelly" userId="214ba62e-c0e7-451c-ab7f-029a349b6fd9" providerId="ADAL" clId="{B5AC6745-886D-AF4F-9EF6-C8264E9EB591}" dt="2022-01-11T01:04:02.883" v="0" actId="931"/>
        <pc:sldMkLst>
          <pc:docMk/>
          <pc:sldMk cId="4269939305" sldId="271"/>
        </pc:sldMkLst>
        <pc:picChg chg="add">
          <ac:chgData name="Samuel Kelly" userId="214ba62e-c0e7-451c-ab7f-029a349b6fd9" providerId="ADAL" clId="{B5AC6745-886D-AF4F-9EF6-C8264E9EB591}" dt="2022-01-11T01:04:02.883" v="0" actId="931"/>
          <ac:picMkLst>
            <pc:docMk/>
            <pc:sldMk cId="4269939305" sldId="271"/>
            <ac:picMk id="10" creationId="{4EBA0083-8BA5-054D-B209-3C5674C11D6F}"/>
          </ac:picMkLst>
        </pc:picChg>
      </pc:sldChg>
    </pc:docChg>
  </pc:docChgLst>
  <pc:docChgLst>
    <pc:chgData name="Jake Wears" userId="S::144824@pembrokeshire.ac.uk::500ce130-ff0a-48c4-ac04-55434f0bc66d" providerId="AD" clId="Web-{D425B9F0-93F6-5C55-2CE8-B5D5EF67E596}"/>
    <pc:docChg chg="addSld modSld">
      <pc:chgData name="Jake Wears" userId="S::144824@pembrokeshire.ac.uk::500ce130-ff0a-48c4-ac04-55434f0bc66d" providerId="AD" clId="Web-{D425B9F0-93F6-5C55-2CE8-B5D5EF67E596}" dt="2022-01-10T20:47:35.620" v="2046" actId="20577"/>
      <pc:docMkLst>
        <pc:docMk/>
      </pc:docMkLst>
      <pc:sldChg chg="addSp modSp">
        <pc:chgData name="Jake Wears" userId="S::144824@pembrokeshire.ac.uk::500ce130-ff0a-48c4-ac04-55434f0bc66d" providerId="AD" clId="Web-{D425B9F0-93F6-5C55-2CE8-B5D5EF67E596}" dt="2022-01-10T20:23:27.431" v="1023" actId="1076"/>
        <pc:sldMkLst>
          <pc:docMk/>
          <pc:sldMk cId="651642054" sldId="273"/>
        </pc:sldMkLst>
        <pc:spChg chg="mod">
          <ac:chgData name="Jake Wears" userId="S::144824@pembrokeshire.ac.uk::500ce130-ff0a-48c4-ac04-55434f0bc66d" providerId="AD" clId="Web-{D425B9F0-93F6-5C55-2CE8-B5D5EF67E596}" dt="2022-01-10T19:15:41.595" v="304" actId="20577"/>
          <ac:spMkLst>
            <pc:docMk/>
            <pc:sldMk cId="651642054" sldId="273"/>
            <ac:spMk id="2" creationId="{BF4805CC-E81A-7F4F-B15F-472F65DC8BC2}"/>
          </ac:spMkLst>
        </pc:spChg>
        <pc:picChg chg="add mod">
          <ac:chgData name="Jake Wears" userId="S::144824@pembrokeshire.ac.uk::500ce130-ff0a-48c4-ac04-55434f0bc66d" providerId="AD" clId="Web-{D425B9F0-93F6-5C55-2CE8-B5D5EF67E596}" dt="2022-01-10T19:13:15.997" v="251" actId="1076"/>
          <ac:picMkLst>
            <pc:docMk/>
            <pc:sldMk cId="651642054" sldId="273"/>
            <ac:picMk id="3" creationId="{094A0130-3A40-4FDC-A64A-F210F6B80782}"/>
          </ac:picMkLst>
        </pc:picChg>
        <pc:picChg chg="add mod">
          <ac:chgData name="Jake Wears" userId="S::144824@pembrokeshire.ac.uk::500ce130-ff0a-48c4-ac04-55434f0bc66d" providerId="AD" clId="Web-{D425B9F0-93F6-5C55-2CE8-B5D5EF67E596}" dt="2022-01-10T20:23:27.431" v="1023" actId="1076"/>
          <ac:picMkLst>
            <pc:docMk/>
            <pc:sldMk cId="651642054" sldId="273"/>
            <ac:picMk id="4" creationId="{70469ADC-25ED-47EF-B33B-A30E4E2276A1}"/>
          </ac:picMkLst>
        </pc:picChg>
      </pc:sldChg>
      <pc:sldChg chg="addSp delSp modSp">
        <pc:chgData name="Jake Wears" userId="S::144824@pembrokeshire.ac.uk::500ce130-ff0a-48c4-ac04-55434f0bc66d" providerId="AD" clId="Web-{D425B9F0-93F6-5C55-2CE8-B5D5EF67E596}" dt="2022-01-10T20:46:51.713" v="2037" actId="1076"/>
        <pc:sldMkLst>
          <pc:docMk/>
          <pc:sldMk cId="4156259925" sldId="275"/>
        </pc:sldMkLst>
        <pc:picChg chg="add del mod">
          <ac:chgData name="Jake Wears" userId="S::144824@pembrokeshire.ac.uk::500ce130-ff0a-48c4-ac04-55434f0bc66d" providerId="AD" clId="Web-{D425B9F0-93F6-5C55-2CE8-B5D5EF67E596}" dt="2022-01-10T20:46:33.150" v="2033"/>
          <ac:picMkLst>
            <pc:docMk/>
            <pc:sldMk cId="4156259925" sldId="275"/>
            <ac:picMk id="3" creationId="{BA5B4A59-0D05-497F-9591-CFCC2C99A7EF}"/>
          </ac:picMkLst>
        </pc:picChg>
        <pc:picChg chg="add mod">
          <ac:chgData name="Jake Wears" userId="S::144824@pembrokeshire.ac.uk::500ce130-ff0a-48c4-ac04-55434f0bc66d" providerId="AD" clId="Web-{D425B9F0-93F6-5C55-2CE8-B5D5EF67E596}" dt="2022-01-10T20:46:51.713" v="2037" actId="1076"/>
          <ac:picMkLst>
            <pc:docMk/>
            <pc:sldMk cId="4156259925" sldId="275"/>
            <ac:picMk id="6" creationId="{C2BEF900-4C5A-415A-9930-5D0F57ADBD50}"/>
          </ac:picMkLst>
        </pc:picChg>
      </pc:sldChg>
      <pc:sldChg chg="addSp modSp new">
        <pc:chgData name="Jake Wears" userId="S::144824@pembrokeshire.ac.uk::500ce130-ff0a-48c4-ac04-55434f0bc66d" providerId="AD" clId="Web-{D425B9F0-93F6-5C55-2CE8-B5D5EF67E596}" dt="2022-01-10T20:46:57.244" v="2038"/>
        <pc:sldMkLst>
          <pc:docMk/>
          <pc:sldMk cId="1182450467" sldId="292"/>
        </pc:sldMkLst>
        <pc:spChg chg="mod">
          <ac:chgData name="Jake Wears" userId="S::144824@pembrokeshire.ac.uk::500ce130-ff0a-48c4-ac04-55434f0bc66d" providerId="AD" clId="Web-{D425B9F0-93F6-5C55-2CE8-B5D5EF67E596}" dt="2022-01-10T18:35:58.070" v="142" actId="20577"/>
          <ac:spMkLst>
            <pc:docMk/>
            <pc:sldMk cId="1182450467" sldId="292"/>
            <ac:spMk id="2" creationId="{C34C36A6-3C8E-45BC-8FD7-D50145310521}"/>
          </ac:spMkLst>
        </pc:spChg>
        <pc:spChg chg="mod">
          <ac:chgData name="Jake Wears" userId="S::144824@pembrokeshire.ac.uk::500ce130-ff0a-48c4-ac04-55434f0bc66d" providerId="AD" clId="Web-{D425B9F0-93F6-5C55-2CE8-B5D5EF67E596}" dt="2022-01-10T19:55:27.973" v="466" actId="20577"/>
          <ac:spMkLst>
            <pc:docMk/>
            <pc:sldMk cId="1182450467" sldId="292"/>
            <ac:spMk id="3" creationId="{8AC85FB2-5CC0-4D93-8ABE-90C7324F6FF0}"/>
          </ac:spMkLst>
        </pc:spChg>
        <pc:picChg chg="add">
          <ac:chgData name="Jake Wears" userId="S::144824@pembrokeshire.ac.uk::500ce130-ff0a-48c4-ac04-55434f0bc66d" providerId="AD" clId="Web-{D425B9F0-93F6-5C55-2CE8-B5D5EF67E596}" dt="2022-01-10T20:46:57.244" v="2038"/>
          <ac:picMkLst>
            <pc:docMk/>
            <pc:sldMk cId="1182450467" sldId="292"/>
            <ac:picMk id="5" creationId="{C3F1E43D-B827-40F8-BFEA-088FADCAF3F0}"/>
          </ac:picMkLst>
        </pc:picChg>
      </pc:sldChg>
      <pc:sldChg chg="addSp delSp modSp new mod setBg">
        <pc:chgData name="Jake Wears" userId="S::144824@pembrokeshire.ac.uk::500ce130-ff0a-48c4-ac04-55434f0bc66d" providerId="AD" clId="Web-{D425B9F0-93F6-5C55-2CE8-B5D5EF67E596}" dt="2022-01-10T20:46:58.604" v="2039"/>
        <pc:sldMkLst>
          <pc:docMk/>
          <pc:sldMk cId="118085124" sldId="293"/>
        </pc:sldMkLst>
        <pc:spChg chg="mod ord">
          <ac:chgData name="Jake Wears" userId="S::144824@pembrokeshire.ac.uk::500ce130-ff0a-48c4-ac04-55434f0bc66d" providerId="AD" clId="Web-{D425B9F0-93F6-5C55-2CE8-B5D5EF67E596}" dt="2022-01-10T19:59:24.353" v="581"/>
          <ac:spMkLst>
            <pc:docMk/>
            <pc:sldMk cId="118085124" sldId="293"/>
            <ac:spMk id="2" creationId="{DF4023EA-7BED-4D80-B61C-F057E08E275D}"/>
          </ac:spMkLst>
        </pc:spChg>
        <pc:spChg chg="del">
          <ac:chgData name="Jake Wears" userId="S::144824@pembrokeshire.ac.uk::500ce130-ff0a-48c4-ac04-55434f0bc66d" providerId="AD" clId="Web-{D425B9F0-93F6-5C55-2CE8-B5D5EF67E596}" dt="2022-01-10T19:57:11.459" v="478"/>
          <ac:spMkLst>
            <pc:docMk/>
            <pc:sldMk cId="118085124" sldId="293"/>
            <ac:spMk id="3" creationId="{B6116BFB-E8CF-4977-8064-550673BE1293}"/>
          </ac:spMkLst>
        </pc:spChg>
        <pc:spChg chg="add del mod">
          <ac:chgData name="Jake Wears" userId="S::144824@pembrokeshire.ac.uk::500ce130-ff0a-48c4-ac04-55434f0bc66d" providerId="AD" clId="Web-{D425B9F0-93F6-5C55-2CE8-B5D5EF67E596}" dt="2022-01-10T19:57:26.741" v="480"/>
          <ac:spMkLst>
            <pc:docMk/>
            <pc:sldMk cId="118085124" sldId="293"/>
            <ac:spMk id="6" creationId="{C8C3D8EB-5234-4695-A438-6E537B9EEDA6}"/>
          </ac:spMkLst>
        </pc:spChg>
        <pc:spChg chg="add del">
          <ac:chgData name="Jake Wears" userId="S::144824@pembrokeshire.ac.uk::500ce130-ff0a-48c4-ac04-55434f0bc66d" providerId="AD" clId="Web-{D425B9F0-93F6-5C55-2CE8-B5D5EF67E596}" dt="2022-01-10T19:57:41.475" v="484"/>
          <ac:spMkLst>
            <pc:docMk/>
            <pc:sldMk cId="118085124" sldId="293"/>
            <ac:spMk id="9" creationId="{7F573F1D-73A7-FB41-BCAD-FC9AA7DEF4F5}"/>
          </ac:spMkLst>
        </pc:spChg>
        <pc:spChg chg="add del">
          <ac:chgData name="Jake Wears" userId="S::144824@pembrokeshire.ac.uk::500ce130-ff0a-48c4-ac04-55434f0bc66d" providerId="AD" clId="Web-{D425B9F0-93F6-5C55-2CE8-B5D5EF67E596}" dt="2022-01-10T19:57:41.475" v="484"/>
          <ac:spMkLst>
            <pc:docMk/>
            <pc:sldMk cId="118085124" sldId="293"/>
            <ac:spMk id="10" creationId="{A88F843D-1C1B-C740-AC27-E3238D0F5F47}"/>
          </ac:spMkLst>
        </pc:spChg>
        <pc:spChg chg="add del">
          <ac:chgData name="Jake Wears" userId="S::144824@pembrokeshire.ac.uk::500ce130-ff0a-48c4-ac04-55434f0bc66d" providerId="AD" clId="Web-{D425B9F0-93F6-5C55-2CE8-B5D5EF67E596}" dt="2022-01-10T19:57:33.116" v="482"/>
          <ac:spMkLst>
            <pc:docMk/>
            <pc:sldMk cId="118085124" sldId="293"/>
            <ac:spMk id="11" creationId="{89E1C434-C3FB-4AEB-AB4F-6A2AA20EA624}"/>
          </ac:spMkLst>
        </pc:spChg>
        <pc:spChg chg="add del">
          <ac:chgData name="Jake Wears" userId="S::144824@pembrokeshire.ac.uk::500ce130-ff0a-48c4-ac04-55434f0bc66d" providerId="AD" clId="Web-{D425B9F0-93F6-5C55-2CE8-B5D5EF67E596}" dt="2022-01-10T19:57:41.475" v="484"/>
          <ac:spMkLst>
            <pc:docMk/>
            <pc:sldMk cId="118085124" sldId="293"/>
            <ac:spMk id="12" creationId="{2D03A0B2-4A2F-D846-A5E6-FB7CB9A031F7}"/>
          </ac:spMkLst>
        </pc:spChg>
        <pc:spChg chg="add del">
          <ac:chgData name="Jake Wears" userId="S::144824@pembrokeshire.ac.uk::500ce130-ff0a-48c4-ac04-55434f0bc66d" providerId="AD" clId="Web-{D425B9F0-93F6-5C55-2CE8-B5D5EF67E596}" dt="2022-01-10T19:57:41.475" v="484"/>
          <ac:spMkLst>
            <pc:docMk/>
            <pc:sldMk cId="118085124" sldId="293"/>
            <ac:spMk id="13" creationId="{A21C8291-E3D5-4240-8FF4-E5213CBCC453}"/>
          </ac:spMkLst>
        </pc:spChg>
        <pc:spChg chg="add del">
          <ac:chgData name="Jake Wears" userId="S::144824@pembrokeshire.ac.uk::500ce130-ff0a-48c4-ac04-55434f0bc66d" providerId="AD" clId="Web-{D425B9F0-93F6-5C55-2CE8-B5D5EF67E596}" dt="2022-01-10T19:57:33.116" v="482"/>
          <ac:spMkLst>
            <pc:docMk/>
            <pc:sldMk cId="118085124" sldId="293"/>
            <ac:spMk id="14" creationId="{C868C70C-E5C4-CD47-888C-FCB3373B6D38}"/>
          </ac:spMkLst>
        </pc:spChg>
        <pc:spChg chg="add del">
          <ac:chgData name="Jake Wears" userId="S::144824@pembrokeshire.ac.uk::500ce130-ff0a-48c4-ac04-55434f0bc66d" providerId="AD" clId="Web-{D425B9F0-93F6-5C55-2CE8-B5D5EF67E596}" dt="2022-01-10T19:59:24.353" v="581"/>
          <ac:spMkLst>
            <pc:docMk/>
            <pc:sldMk cId="118085124" sldId="293"/>
            <ac:spMk id="15" creationId="{C868C70C-E5C4-CD47-888C-FCB3373B6D38}"/>
          </ac:spMkLst>
        </pc:spChg>
        <pc:spChg chg="add del">
          <ac:chgData name="Jake Wears" userId="S::144824@pembrokeshire.ac.uk::500ce130-ff0a-48c4-ac04-55434f0bc66d" providerId="AD" clId="Web-{D425B9F0-93F6-5C55-2CE8-B5D5EF67E596}" dt="2022-01-10T19:57:33.116" v="482"/>
          <ac:spMkLst>
            <pc:docMk/>
            <pc:sldMk cId="118085124" sldId="293"/>
            <ac:spMk id="16" creationId="{D8C68F39-5E8A-844C-A8FD-394F253C1E5F}"/>
          </ac:spMkLst>
        </pc:spChg>
        <pc:spChg chg="add del">
          <ac:chgData name="Jake Wears" userId="S::144824@pembrokeshire.ac.uk::500ce130-ff0a-48c4-ac04-55434f0bc66d" providerId="AD" clId="Web-{D425B9F0-93F6-5C55-2CE8-B5D5EF67E596}" dt="2022-01-10T19:59:24.353" v="581"/>
          <ac:spMkLst>
            <pc:docMk/>
            <pc:sldMk cId="118085124" sldId="293"/>
            <ac:spMk id="17" creationId="{6DA97320-228E-48F3-BCFA-423F983C8557}"/>
          </ac:spMkLst>
        </pc:spChg>
        <pc:spChg chg="add del">
          <ac:chgData name="Jake Wears" userId="S::144824@pembrokeshire.ac.uk::500ce130-ff0a-48c4-ac04-55434f0bc66d" providerId="AD" clId="Web-{D425B9F0-93F6-5C55-2CE8-B5D5EF67E596}" dt="2022-01-10T19:57:33.116" v="482"/>
          <ac:spMkLst>
            <pc:docMk/>
            <pc:sldMk cId="118085124" sldId="293"/>
            <ac:spMk id="18" creationId="{BC583CEB-AC2B-2640-94F6-5958E6BC5BAB}"/>
          </ac:spMkLst>
        </pc:spChg>
        <pc:spChg chg="add del">
          <ac:chgData name="Jake Wears" userId="S::144824@pembrokeshire.ac.uk::500ce130-ff0a-48c4-ac04-55434f0bc66d" providerId="AD" clId="Web-{D425B9F0-93F6-5C55-2CE8-B5D5EF67E596}" dt="2022-01-10T19:59:24.353" v="581"/>
          <ac:spMkLst>
            <pc:docMk/>
            <pc:sldMk cId="118085124" sldId="293"/>
            <ac:spMk id="19" creationId="{2C9F0975-851A-4FEC-B19A-6EC12C0D540C}"/>
          </ac:spMkLst>
        </pc:spChg>
        <pc:spChg chg="add del">
          <ac:chgData name="Jake Wears" userId="S::144824@pembrokeshire.ac.uk::500ce130-ff0a-48c4-ac04-55434f0bc66d" providerId="AD" clId="Web-{D425B9F0-93F6-5C55-2CE8-B5D5EF67E596}" dt="2022-01-10T19:57:41.475" v="484"/>
          <ac:spMkLst>
            <pc:docMk/>
            <pc:sldMk cId="118085124" sldId="293"/>
            <ac:spMk id="20" creationId="{08B44AFE-C181-7047-8CC9-CA00BD385EEA}"/>
          </ac:spMkLst>
        </pc:spChg>
        <pc:spChg chg="add mod">
          <ac:chgData name="Jake Wears" userId="S::144824@pembrokeshire.ac.uk::500ce130-ff0a-48c4-ac04-55434f0bc66d" providerId="AD" clId="Web-{D425B9F0-93F6-5C55-2CE8-B5D5EF67E596}" dt="2022-01-10T20:31:56.317" v="1574" actId="20577"/>
          <ac:spMkLst>
            <pc:docMk/>
            <pc:sldMk cId="118085124" sldId="293"/>
            <ac:spMk id="21" creationId="{36D6B024-1294-4B6A-8D4F-0FFD29379544}"/>
          </ac:spMkLst>
        </pc:spChg>
        <pc:spChg chg="add">
          <ac:chgData name="Jake Wears" userId="S::144824@pembrokeshire.ac.uk::500ce130-ff0a-48c4-ac04-55434f0bc66d" providerId="AD" clId="Web-{D425B9F0-93F6-5C55-2CE8-B5D5EF67E596}" dt="2022-01-10T19:59:24.353" v="581"/>
          <ac:spMkLst>
            <pc:docMk/>
            <pc:sldMk cId="118085124" sldId="293"/>
            <ac:spMk id="26" creationId="{C868C70C-E5C4-CD47-888C-FCB3373B6D38}"/>
          </ac:spMkLst>
        </pc:spChg>
        <pc:spChg chg="add">
          <ac:chgData name="Jake Wears" userId="S::144824@pembrokeshire.ac.uk::500ce130-ff0a-48c4-ac04-55434f0bc66d" providerId="AD" clId="Web-{D425B9F0-93F6-5C55-2CE8-B5D5EF67E596}" dt="2022-01-10T19:59:24.353" v="581"/>
          <ac:spMkLst>
            <pc:docMk/>
            <pc:sldMk cId="118085124" sldId="293"/>
            <ac:spMk id="28" creationId="{D8C68F39-5E8A-844C-A8FD-394F253C1E5F}"/>
          </ac:spMkLst>
        </pc:spChg>
        <pc:spChg chg="add">
          <ac:chgData name="Jake Wears" userId="S::144824@pembrokeshire.ac.uk::500ce130-ff0a-48c4-ac04-55434f0bc66d" providerId="AD" clId="Web-{D425B9F0-93F6-5C55-2CE8-B5D5EF67E596}" dt="2022-01-10T19:59:24.353" v="581"/>
          <ac:spMkLst>
            <pc:docMk/>
            <pc:sldMk cId="118085124" sldId="293"/>
            <ac:spMk id="30" creationId="{BC583CEB-AC2B-2640-94F6-5958E6BC5BAB}"/>
          </ac:spMkLst>
        </pc:spChg>
        <pc:picChg chg="add del mod ord">
          <ac:chgData name="Jake Wears" userId="S::144824@pembrokeshire.ac.uk::500ce130-ff0a-48c4-ac04-55434f0bc66d" providerId="AD" clId="Web-{D425B9F0-93F6-5C55-2CE8-B5D5EF67E596}" dt="2022-01-10T19:57:17.084" v="479"/>
          <ac:picMkLst>
            <pc:docMk/>
            <pc:sldMk cId="118085124" sldId="293"/>
            <ac:picMk id="4" creationId="{5D346F0B-E4CD-416D-AA20-4771561E5BDA}"/>
          </ac:picMkLst>
        </pc:picChg>
        <pc:picChg chg="add mod ord modCrop">
          <ac:chgData name="Jake Wears" userId="S::144824@pembrokeshire.ac.uk::500ce130-ff0a-48c4-ac04-55434f0bc66d" providerId="AD" clId="Web-{D425B9F0-93F6-5C55-2CE8-B5D5EF67E596}" dt="2022-01-10T19:59:42.900" v="583"/>
          <ac:picMkLst>
            <pc:docMk/>
            <pc:sldMk cId="118085124" sldId="293"/>
            <ac:picMk id="7" creationId="{0A57E51F-95D3-425C-A817-85E6312D66E2}"/>
          </ac:picMkLst>
        </pc:picChg>
        <pc:picChg chg="add">
          <ac:chgData name="Jake Wears" userId="S::144824@pembrokeshire.ac.uk::500ce130-ff0a-48c4-ac04-55434f0bc66d" providerId="AD" clId="Web-{D425B9F0-93F6-5C55-2CE8-B5D5EF67E596}" dt="2022-01-10T20:46:58.604" v="2039"/>
          <ac:picMkLst>
            <pc:docMk/>
            <pc:sldMk cId="118085124" sldId="293"/>
            <ac:picMk id="8" creationId="{A6F9CBCF-4816-4F3A-9568-40C71E16BB76}"/>
          </ac:picMkLst>
        </pc:picChg>
      </pc:sldChg>
      <pc:sldChg chg="addSp modSp new">
        <pc:chgData name="Jake Wears" userId="S::144824@pembrokeshire.ac.uk::500ce130-ff0a-48c4-ac04-55434f0bc66d" providerId="AD" clId="Web-{D425B9F0-93F6-5C55-2CE8-B5D5EF67E596}" dt="2022-01-10T20:46:59.822" v="2040"/>
        <pc:sldMkLst>
          <pc:docMk/>
          <pc:sldMk cId="4085680195" sldId="294"/>
        </pc:sldMkLst>
        <pc:spChg chg="mod">
          <ac:chgData name="Jake Wears" userId="S::144824@pembrokeshire.ac.uk::500ce130-ff0a-48c4-ac04-55434f0bc66d" providerId="AD" clId="Web-{D425B9F0-93F6-5C55-2CE8-B5D5EF67E596}" dt="2022-01-10T20:24:22.588" v="1032" actId="20577"/>
          <ac:spMkLst>
            <pc:docMk/>
            <pc:sldMk cId="4085680195" sldId="294"/>
            <ac:spMk id="2" creationId="{EAB5FCEC-B07C-45B2-B346-89F368C697DC}"/>
          </ac:spMkLst>
        </pc:spChg>
        <pc:spChg chg="mod">
          <ac:chgData name="Jake Wears" userId="S::144824@pembrokeshire.ac.uk::500ce130-ff0a-48c4-ac04-55434f0bc66d" providerId="AD" clId="Web-{D425B9F0-93F6-5C55-2CE8-B5D5EF67E596}" dt="2022-01-10T20:32:02.145" v="1575" actId="20577"/>
          <ac:spMkLst>
            <pc:docMk/>
            <pc:sldMk cId="4085680195" sldId="294"/>
            <ac:spMk id="3" creationId="{16FD2E16-7048-4D8A-9DD2-29F7B8F1933C}"/>
          </ac:spMkLst>
        </pc:spChg>
        <pc:picChg chg="add">
          <ac:chgData name="Jake Wears" userId="S::144824@pembrokeshire.ac.uk::500ce130-ff0a-48c4-ac04-55434f0bc66d" providerId="AD" clId="Web-{D425B9F0-93F6-5C55-2CE8-B5D5EF67E596}" dt="2022-01-10T20:46:59.822" v="2040"/>
          <ac:picMkLst>
            <pc:docMk/>
            <pc:sldMk cId="4085680195" sldId="294"/>
            <ac:picMk id="5" creationId="{B3864DC6-C1BC-499B-A544-4AE7D8EDF5E8}"/>
          </ac:picMkLst>
        </pc:picChg>
      </pc:sldChg>
      <pc:sldChg chg="addSp modSp new">
        <pc:chgData name="Jake Wears" userId="S::144824@pembrokeshire.ac.uk::500ce130-ff0a-48c4-ac04-55434f0bc66d" providerId="AD" clId="Web-{D425B9F0-93F6-5C55-2CE8-B5D5EF67E596}" dt="2022-01-10T20:47:35.620" v="2046" actId="20577"/>
        <pc:sldMkLst>
          <pc:docMk/>
          <pc:sldMk cId="644753061" sldId="295"/>
        </pc:sldMkLst>
        <pc:spChg chg="mod">
          <ac:chgData name="Jake Wears" userId="S::144824@pembrokeshire.ac.uk::500ce130-ff0a-48c4-ac04-55434f0bc66d" providerId="AD" clId="Web-{D425B9F0-93F6-5C55-2CE8-B5D5EF67E596}" dt="2022-01-10T20:33:19.319" v="1608" actId="20577"/>
          <ac:spMkLst>
            <pc:docMk/>
            <pc:sldMk cId="644753061" sldId="295"/>
            <ac:spMk id="2" creationId="{C8F4D007-941D-4993-9C17-57A7DE4216D7}"/>
          </ac:spMkLst>
        </pc:spChg>
        <pc:spChg chg="mod">
          <ac:chgData name="Jake Wears" userId="S::144824@pembrokeshire.ac.uk::500ce130-ff0a-48c4-ac04-55434f0bc66d" providerId="AD" clId="Web-{D425B9F0-93F6-5C55-2CE8-B5D5EF67E596}" dt="2022-01-10T20:47:35.620" v="2046" actId="20577"/>
          <ac:spMkLst>
            <pc:docMk/>
            <pc:sldMk cId="644753061" sldId="295"/>
            <ac:spMk id="3" creationId="{FE9CF1E3-EE38-46BA-A779-D160F8D864F8}"/>
          </ac:spMkLst>
        </pc:spChg>
        <pc:picChg chg="add">
          <ac:chgData name="Jake Wears" userId="S::144824@pembrokeshire.ac.uk::500ce130-ff0a-48c4-ac04-55434f0bc66d" providerId="AD" clId="Web-{D425B9F0-93F6-5C55-2CE8-B5D5EF67E596}" dt="2022-01-10T20:47:00.838" v="2041"/>
          <ac:picMkLst>
            <pc:docMk/>
            <pc:sldMk cId="644753061" sldId="295"/>
            <ac:picMk id="5" creationId="{87416CDE-2AFD-45DF-8697-B406AD44259F}"/>
          </ac:picMkLst>
        </pc:picChg>
      </pc:sldChg>
    </pc:docChg>
  </pc:docChgLst>
  <pc:docChgLst>
    <pc:chgData name="Scott Davison" userId="S::152891@pembrokeshire.ac.uk::0ed6b1b2-61aa-4954-b4c7-c08b4f4d0532" providerId="AD" clId="Web-{237FB73F-FCD8-DA62-389A-474634BBAD50}"/>
    <pc:docChg chg="modSld">
      <pc:chgData name="Scott Davison" userId="S::152891@pembrokeshire.ac.uk::0ed6b1b2-61aa-4954-b4c7-c08b4f4d0532" providerId="AD" clId="Web-{237FB73F-FCD8-DA62-389A-474634BBAD50}" dt="2022-01-11T13:17:07.974" v="79" actId="1076"/>
      <pc:docMkLst>
        <pc:docMk/>
      </pc:docMkLst>
      <pc:sldChg chg="modSp">
        <pc:chgData name="Scott Davison" userId="S::152891@pembrokeshire.ac.uk::0ed6b1b2-61aa-4954-b4c7-c08b4f4d0532" providerId="AD" clId="Web-{237FB73F-FCD8-DA62-389A-474634BBAD50}" dt="2022-01-11T13:17:07.974" v="79" actId="1076"/>
        <pc:sldMkLst>
          <pc:docMk/>
          <pc:sldMk cId="2461475204" sldId="290"/>
        </pc:sldMkLst>
        <pc:spChg chg="mod">
          <ac:chgData name="Scott Davison" userId="S::152891@pembrokeshire.ac.uk::0ed6b1b2-61aa-4954-b4c7-c08b4f4d0532" providerId="AD" clId="Web-{237FB73F-FCD8-DA62-389A-474634BBAD50}" dt="2022-01-11T13:17:06.692" v="78" actId="20577"/>
          <ac:spMkLst>
            <pc:docMk/>
            <pc:sldMk cId="2461475204" sldId="290"/>
            <ac:spMk id="4" creationId="{27C4A2D5-4BA3-42F7-BED8-8F36D70CABC9}"/>
          </ac:spMkLst>
        </pc:spChg>
        <pc:picChg chg="mod">
          <ac:chgData name="Scott Davison" userId="S::152891@pembrokeshire.ac.uk::0ed6b1b2-61aa-4954-b4c7-c08b4f4d0532" providerId="AD" clId="Web-{237FB73F-FCD8-DA62-389A-474634BBAD50}" dt="2022-01-11T13:17:07.974" v="79" actId="1076"/>
          <ac:picMkLst>
            <pc:docMk/>
            <pc:sldMk cId="2461475204" sldId="290"/>
            <ac:picMk id="3" creationId="{DC3C061B-FBBB-43F3-A62C-F370B918A19C}"/>
          </ac:picMkLst>
        </pc:picChg>
      </pc:sldChg>
    </pc:docChg>
  </pc:docChgLst>
  <pc:docChgLst>
    <pc:chgData name="James Brooks" userId="S::144818@pembrokeshire.ac.uk::fe57d15e-2df4-484d-8a6d-e82b4f39ef5c" providerId="AD" clId="Web-{7708E5A4-24CD-646B-FAC2-D34D22628E1A}"/>
    <pc:docChg chg="addSld modSld">
      <pc:chgData name="James Brooks" userId="S::144818@pembrokeshire.ac.uk::fe57d15e-2df4-484d-8a6d-e82b4f39ef5c" providerId="AD" clId="Web-{7708E5A4-24CD-646B-FAC2-D34D22628E1A}" dt="2021-12-10T19:39:36.533" v="48"/>
      <pc:docMkLst>
        <pc:docMk/>
      </pc:docMkLst>
      <pc:sldChg chg="modSp">
        <pc:chgData name="James Brooks" userId="S::144818@pembrokeshire.ac.uk::fe57d15e-2df4-484d-8a6d-e82b4f39ef5c" providerId="AD" clId="Web-{7708E5A4-24CD-646B-FAC2-D34D22628E1A}" dt="2021-12-10T19:34:32.310" v="1" actId="14100"/>
        <pc:sldMkLst>
          <pc:docMk/>
          <pc:sldMk cId="2823832659" sldId="264"/>
        </pc:sldMkLst>
        <pc:spChg chg="mod">
          <ac:chgData name="James Brooks" userId="S::144818@pembrokeshire.ac.uk::fe57d15e-2df4-484d-8a6d-e82b4f39ef5c" providerId="AD" clId="Web-{7708E5A4-24CD-646B-FAC2-D34D22628E1A}" dt="2021-12-10T19:34:32.310" v="1" actId="14100"/>
          <ac:spMkLst>
            <pc:docMk/>
            <pc:sldMk cId="2823832659" sldId="264"/>
            <ac:spMk id="2" creationId="{47954CFB-6244-4053-8F3F-71863D7F5850}"/>
          </ac:spMkLst>
        </pc:spChg>
      </pc:sldChg>
      <pc:sldChg chg="delSp modSp new">
        <pc:chgData name="James Brooks" userId="S::144818@pembrokeshire.ac.uk::fe57d15e-2df4-484d-8a6d-e82b4f39ef5c" providerId="AD" clId="Web-{7708E5A4-24CD-646B-FAC2-D34D22628E1A}" dt="2021-12-10T19:36:19.786" v="6" actId="1076"/>
        <pc:sldMkLst>
          <pc:docMk/>
          <pc:sldMk cId="860338679" sldId="265"/>
        </pc:sldMkLst>
        <pc:spChg chg="mod">
          <ac:chgData name="James Brooks" userId="S::144818@pembrokeshire.ac.uk::fe57d15e-2df4-484d-8a6d-e82b4f39ef5c" providerId="AD" clId="Web-{7708E5A4-24CD-646B-FAC2-D34D22628E1A}" dt="2021-12-10T19:36:19.786" v="6" actId="1076"/>
          <ac:spMkLst>
            <pc:docMk/>
            <pc:sldMk cId="860338679" sldId="265"/>
            <ac:spMk id="2" creationId="{61AA9655-28A6-43D6-BF33-BB86D0E3A2F5}"/>
          </ac:spMkLst>
        </pc:spChg>
        <pc:spChg chg="del">
          <ac:chgData name="James Brooks" userId="S::144818@pembrokeshire.ac.uk::fe57d15e-2df4-484d-8a6d-e82b4f39ef5c" providerId="AD" clId="Web-{7708E5A4-24CD-646B-FAC2-D34D22628E1A}" dt="2021-12-10T19:36:16.238" v="5"/>
          <ac:spMkLst>
            <pc:docMk/>
            <pc:sldMk cId="860338679" sldId="265"/>
            <ac:spMk id="3" creationId="{FC6B4464-B75E-4A3F-90D3-5C521C4E4D1C}"/>
          </ac:spMkLst>
        </pc:spChg>
      </pc:sldChg>
      <pc:sldChg chg="addSp delSp modSp new">
        <pc:chgData name="James Brooks" userId="S::144818@pembrokeshire.ac.uk::fe57d15e-2df4-484d-8a6d-e82b4f39ef5c" providerId="AD" clId="Web-{7708E5A4-24CD-646B-FAC2-D34D22628E1A}" dt="2021-12-10T19:39:27.970" v="47" actId="1076"/>
        <pc:sldMkLst>
          <pc:docMk/>
          <pc:sldMk cId="672863305" sldId="266"/>
        </pc:sldMkLst>
        <pc:spChg chg="mod">
          <ac:chgData name="James Brooks" userId="S::144818@pembrokeshire.ac.uk::fe57d15e-2df4-484d-8a6d-e82b4f39ef5c" providerId="AD" clId="Web-{7708E5A4-24CD-646B-FAC2-D34D22628E1A}" dt="2021-12-10T19:39:27.970" v="47" actId="1076"/>
          <ac:spMkLst>
            <pc:docMk/>
            <pc:sldMk cId="672863305" sldId="266"/>
            <ac:spMk id="2" creationId="{568A348D-861E-4E3B-ADFE-12CC2F5627C6}"/>
          </ac:spMkLst>
        </pc:spChg>
        <pc:spChg chg="del">
          <ac:chgData name="James Brooks" userId="S::144818@pembrokeshire.ac.uk::fe57d15e-2df4-484d-8a6d-e82b4f39ef5c" providerId="AD" clId="Web-{7708E5A4-24CD-646B-FAC2-D34D22628E1A}" dt="2021-12-10T19:36:51.053" v="11"/>
          <ac:spMkLst>
            <pc:docMk/>
            <pc:sldMk cId="672863305" sldId="266"/>
            <ac:spMk id="3" creationId="{B040680A-A102-419D-A13B-BE6ACFA45E7D}"/>
          </ac:spMkLst>
        </pc:spChg>
        <pc:spChg chg="add mod">
          <ac:chgData name="James Brooks" userId="S::144818@pembrokeshire.ac.uk::fe57d15e-2df4-484d-8a6d-e82b4f39ef5c" providerId="AD" clId="Web-{7708E5A4-24CD-646B-FAC2-D34D22628E1A}" dt="2021-12-10T19:38:57.561" v="34" actId="1076"/>
          <ac:spMkLst>
            <pc:docMk/>
            <pc:sldMk cId="672863305" sldId="266"/>
            <ac:spMk id="4" creationId="{CB31CC1B-E508-4868-A0B6-C9649B0B21FA}"/>
          </ac:spMkLst>
        </pc:spChg>
      </pc:sldChg>
      <pc:sldChg chg="new">
        <pc:chgData name="James Brooks" userId="S::144818@pembrokeshire.ac.uk::fe57d15e-2df4-484d-8a6d-e82b4f39ef5c" providerId="AD" clId="Web-{7708E5A4-24CD-646B-FAC2-D34D22628E1A}" dt="2021-12-10T19:39:36.533" v="48"/>
        <pc:sldMkLst>
          <pc:docMk/>
          <pc:sldMk cId="182496875" sldId="267"/>
        </pc:sldMkLst>
      </pc:sldChg>
    </pc:docChg>
  </pc:docChgLst>
  <pc:docChgLst>
    <pc:chgData name="James Brooks" userId="S::144818@pembrokeshire.ac.uk::fe57d15e-2df4-484d-8a6d-e82b4f39ef5c" providerId="AD" clId="Web-{845CBA8C-4B6E-3FD5-7CA9-6C0FE747AB1A}"/>
    <pc:docChg chg="modSld">
      <pc:chgData name="James Brooks" userId="S::144818@pembrokeshire.ac.uk::fe57d15e-2df4-484d-8a6d-e82b4f39ef5c" providerId="AD" clId="Web-{845CBA8C-4B6E-3FD5-7CA9-6C0FE747AB1A}" dt="2022-01-11T09:25:46.590" v="333" actId="14100"/>
      <pc:docMkLst>
        <pc:docMk/>
      </pc:docMkLst>
      <pc:sldChg chg="addSp modSp">
        <pc:chgData name="James Brooks" userId="S::144818@pembrokeshire.ac.uk::fe57d15e-2df4-484d-8a6d-e82b4f39ef5c" providerId="AD" clId="Web-{845CBA8C-4B6E-3FD5-7CA9-6C0FE747AB1A}" dt="2022-01-11T09:25:46.590" v="333" actId="14100"/>
        <pc:sldMkLst>
          <pc:docMk/>
          <pc:sldMk cId="2823832659" sldId="264"/>
        </pc:sldMkLst>
        <pc:spChg chg="mod">
          <ac:chgData name="James Brooks" userId="S::144818@pembrokeshire.ac.uk::fe57d15e-2df4-484d-8a6d-e82b4f39ef5c" providerId="AD" clId="Web-{845CBA8C-4B6E-3FD5-7CA9-6C0FE747AB1A}" dt="2022-01-11T09:15:32.577" v="36" actId="1076"/>
          <ac:spMkLst>
            <pc:docMk/>
            <pc:sldMk cId="2823832659" sldId="264"/>
            <ac:spMk id="3" creationId="{72F5F2AB-676C-9648-88A6-DFA3795F1ACA}"/>
          </ac:spMkLst>
        </pc:spChg>
        <pc:spChg chg="add mod">
          <ac:chgData name="James Brooks" userId="S::144818@pembrokeshire.ac.uk::fe57d15e-2df4-484d-8a6d-e82b4f39ef5c" providerId="AD" clId="Web-{845CBA8C-4B6E-3FD5-7CA9-6C0FE747AB1A}" dt="2022-01-11T09:25:46.590" v="333" actId="14100"/>
          <ac:spMkLst>
            <pc:docMk/>
            <pc:sldMk cId="2823832659" sldId="264"/>
            <ac:spMk id="4" creationId="{6B2346DA-DE9F-47CE-9837-846EDD9AEC7F}"/>
          </ac:spMkLst>
        </pc:spChg>
        <pc:picChg chg="add mod">
          <ac:chgData name="James Brooks" userId="S::144818@pembrokeshire.ac.uk::fe57d15e-2df4-484d-8a6d-e82b4f39ef5c" providerId="AD" clId="Web-{845CBA8C-4B6E-3FD5-7CA9-6C0FE747AB1A}" dt="2022-01-11T09:25:36.340" v="330" actId="1076"/>
          <ac:picMkLst>
            <pc:docMk/>
            <pc:sldMk cId="2823832659" sldId="264"/>
            <ac:picMk id="5" creationId="{CFED0C08-BBDB-4632-9DF6-0B48A5926069}"/>
          </ac:picMkLst>
        </pc:picChg>
        <pc:picChg chg="mod">
          <ac:chgData name="James Brooks" userId="S::144818@pembrokeshire.ac.uk::fe57d15e-2df4-484d-8a6d-e82b4f39ef5c" providerId="AD" clId="Web-{845CBA8C-4B6E-3FD5-7CA9-6C0FE747AB1A}" dt="2022-01-11T09:25:31.934" v="329" actId="1076"/>
          <ac:picMkLst>
            <pc:docMk/>
            <pc:sldMk cId="2823832659" sldId="264"/>
            <ac:picMk id="37" creationId="{0FF19F33-871D-43A2-94FF-DF8DBA8327BF}"/>
          </ac:picMkLst>
        </pc:picChg>
      </pc:sldChg>
    </pc:docChg>
  </pc:docChgLst>
  <pc:docChgLst>
    <pc:chgData name="Jake Wears" userId="S::144824@pembrokeshire.ac.uk::500ce130-ff0a-48c4-ac04-55434f0bc66d" providerId="AD" clId="Web-{B710F1E1-468C-0E18-826B-AF8480C1F8DD}"/>
    <pc:docChg chg="addSld delSld modSld">
      <pc:chgData name="Jake Wears" userId="S::144824@pembrokeshire.ac.uk::500ce130-ff0a-48c4-ac04-55434f0bc66d" providerId="AD" clId="Web-{B710F1E1-468C-0E18-826B-AF8480C1F8DD}" dt="2021-12-07T14:21:00.052" v="60"/>
      <pc:docMkLst>
        <pc:docMk/>
      </pc:docMkLst>
      <pc:sldChg chg="modSp">
        <pc:chgData name="Jake Wears" userId="S::144824@pembrokeshire.ac.uk::500ce130-ff0a-48c4-ac04-55434f0bc66d" providerId="AD" clId="Web-{B710F1E1-468C-0E18-826B-AF8480C1F8DD}" dt="2021-12-07T13:54:21.540" v="0" actId="1076"/>
        <pc:sldMkLst>
          <pc:docMk/>
          <pc:sldMk cId="2862333211" sldId="257"/>
        </pc:sldMkLst>
        <pc:picChg chg="mod">
          <ac:chgData name="Jake Wears" userId="S::144824@pembrokeshire.ac.uk::500ce130-ff0a-48c4-ac04-55434f0bc66d" providerId="AD" clId="Web-{B710F1E1-468C-0E18-826B-AF8480C1F8DD}" dt="2021-12-07T13:54:21.540" v="0" actId="1076"/>
          <ac:picMkLst>
            <pc:docMk/>
            <pc:sldMk cId="2862333211" sldId="257"/>
            <ac:picMk id="5" creationId="{663995BC-78CE-4240-B423-1E2B45BD4673}"/>
          </ac:picMkLst>
        </pc:picChg>
      </pc:sldChg>
      <pc:sldChg chg="addSp modSp">
        <pc:chgData name="Jake Wears" userId="S::144824@pembrokeshire.ac.uk::500ce130-ff0a-48c4-ac04-55434f0bc66d" providerId="AD" clId="Web-{B710F1E1-468C-0E18-826B-AF8480C1F8DD}" dt="2021-12-07T14:11:06.317" v="41"/>
        <pc:sldMkLst>
          <pc:docMk/>
          <pc:sldMk cId="3709870746" sldId="258"/>
        </pc:sldMkLst>
        <pc:spChg chg="add">
          <ac:chgData name="Jake Wears" userId="S::144824@pembrokeshire.ac.uk::500ce130-ff0a-48c4-ac04-55434f0bc66d" providerId="AD" clId="Web-{B710F1E1-468C-0E18-826B-AF8480C1F8DD}" dt="2021-12-07T14:04:16.478" v="2"/>
          <ac:spMkLst>
            <pc:docMk/>
            <pc:sldMk cId="3709870746" sldId="258"/>
            <ac:spMk id="6" creationId="{991AD517-FC93-4DE4-B383-3DC4A21B5A06}"/>
          </ac:spMkLst>
        </pc:spChg>
        <pc:spChg chg="add mod">
          <ac:chgData name="Jake Wears" userId="S::144824@pembrokeshire.ac.uk::500ce130-ff0a-48c4-ac04-55434f0bc66d" providerId="AD" clId="Web-{B710F1E1-468C-0E18-826B-AF8480C1F8DD}" dt="2021-12-07T14:05:07.714" v="24" actId="1076"/>
          <ac:spMkLst>
            <pc:docMk/>
            <pc:sldMk cId="3709870746" sldId="258"/>
            <ac:spMk id="7" creationId="{BB1CA857-60EA-4150-BD96-1A7BA751E12E}"/>
          </ac:spMkLst>
        </pc:spChg>
        <pc:graphicFrameChg chg="add">
          <ac:chgData name="Jake Wears" userId="S::144824@pembrokeshire.ac.uk::500ce130-ff0a-48c4-ac04-55434f0bc66d" providerId="AD" clId="Web-{B710F1E1-468C-0E18-826B-AF8480C1F8DD}" dt="2021-12-07T14:03:19.539" v="1"/>
          <ac:graphicFrameMkLst>
            <pc:docMk/>
            <pc:sldMk cId="3709870746" sldId="258"/>
            <ac:graphicFrameMk id="5" creationId="{95B16D95-AD38-4670-9319-916E0044A1EF}"/>
          </ac:graphicFrameMkLst>
        </pc:graphicFrameChg>
        <pc:picChg chg="add mod">
          <ac:chgData name="Jake Wears" userId="S::144824@pembrokeshire.ac.uk::500ce130-ff0a-48c4-ac04-55434f0bc66d" providerId="AD" clId="Web-{B710F1E1-468C-0E18-826B-AF8480C1F8DD}" dt="2021-12-07T14:11:06.317" v="41"/>
          <ac:picMkLst>
            <pc:docMk/>
            <pc:sldMk cId="3709870746" sldId="258"/>
            <ac:picMk id="5" creationId="{3AC4FCBE-B1D2-489D-B775-4E925A6DC4B7}"/>
          </ac:picMkLst>
        </pc:picChg>
        <pc:picChg chg="add mod">
          <ac:chgData name="Jake Wears" userId="S::144824@pembrokeshire.ac.uk::500ce130-ff0a-48c4-ac04-55434f0bc66d" providerId="AD" clId="Web-{B710F1E1-468C-0E18-826B-AF8480C1F8DD}" dt="2021-12-07T14:09:43.471" v="40"/>
          <ac:picMkLst>
            <pc:docMk/>
            <pc:sldMk cId="3709870746" sldId="258"/>
            <ac:picMk id="10" creationId="{53025D64-4EA0-45BA-9476-0BC47905D073}"/>
          </ac:picMkLst>
        </pc:picChg>
      </pc:sldChg>
      <pc:sldChg chg="add replId">
        <pc:chgData name="Jake Wears" userId="S::144824@pembrokeshire.ac.uk::500ce130-ff0a-48c4-ac04-55434f0bc66d" providerId="AD" clId="Web-{B710F1E1-468C-0E18-826B-AF8480C1F8DD}" dt="2021-12-07T14:06:31.794" v="25"/>
        <pc:sldMkLst>
          <pc:docMk/>
          <pc:sldMk cId="2687722938" sldId="263"/>
        </pc:sldMkLst>
      </pc:sldChg>
      <pc:sldChg chg="addSp modSp add replId">
        <pc:chgData name="Jake Wears" userId="S::144824@pembrokeshire.ac.uk::500ce130-ff0a-48c4-ac04-55434f0bc66d" providerId="AD" clId="Web-{B710F1E1-468C-0E18-826B-AF8480C1F8DD}" dt="2021-12-07T14:21:00.052" v="60"/>
        <pc:sldMkLst>
          <pc:docMk/>
          <pc:sldMk cId="2823832659" sldId="264"/>
        </pc:sldMkLst>
        <pc:picChg chg="add mod">
          <ac:chgData name="Jake Wears" userId="S::144824@pembrokeshire.ac.uk::500ce130-ff0a-48c4-ac04-55434f0bc66d" providerId="AD" clId="Web-{B710F1E1-468C-0E18-826B-AF8480C1F8DD}" dt="2021-12-07T14:20:45.395" v="45"/>
          <ac:picMkLst>
            <pc:docMk/>
            <pc:sldMk cId="2823832659" sldId="264"/>
            <ac:picMk id="3" creationId="{5668E89C-23DA-4C1A-B53A-F7B34C77ECFF}"/>
          </ac:picMkLst>
        </pc:picChg>
        <pc:picChg chg="add mod">
          <ac:chgData name="Jake Wears" userId="S::144824@pembrokeshire.ac.uk::500ce130-ff0a-48c4-ac04-55434f0bc66d" providerId="AD" clId="Web-{B710F1E1-468C-0E18-826B-AF8480C1F8DD}" dt="2021-12-07T14:11:44.803" v="42"/>
          <ac:picMkLst>
            <pc:docMk/>
            <pc:sldMk cId="2823832659" sldId="264"/>
            <ac:picMk id="4" creationId="{82F4DF03-2EC2-45D7-A4AA-5099CFCB9764}"/>
          </ac:picMkLst>
        </pc:picChg>
        <pc:picChg chg="add mod">
          <ac:chgData name="Jake Wears" userId="S::144824@pembrokeshire.ac.uk::500ce130-ff0a-48c4-ac04-55434f0bc66d" providerId="AD" clId="Web-{B710F1E1-468C-0E18-826B-AF8480C1F8DD}" dt="2021-12-07T14:09:30.205" v="39"/>
          <ac:picMkLst>
            <pc:docMk/>
            <pc:sldMk cId="2823832659" sldId="264"/>
            <ac:picMk id="5" creationId="{0CC6A522-7478-4001-A4D6-A55BA44378F5}"/>
          </ac:picMkLst>
        </pc:picChg>
        <pc:picChg chg="add mod">
          <ac:chgData name="Jake Wears" userId="S::144824@pembrokeshire.ac.uk::500ce130-ff0a-48c4-ac04-55434f0bc66d" providerId="AD" clId="Web-{B710F1E1-468C-0E18-826B-AF8480C1F8DD}" dt="2021-12-07T14:20:46.692" v="46"/>
          <ac:picMkLst>
            <pc:docMk/>
            <pc:sldMk cId="2823832659" sldId="264"/>
            <ac:picMk id="5" creationId="{7026A1F3-A6B1-4488-9177-678CCC549AF5}"/>
          </ac:picMkLst>
        </pc:picChg>
        <pc:picChg chg="add mod">
          <ac:chgData name="Jake Wears" userId="S::144824@pembrokeshire.ac.uk::500ce130-ff0a-48c4-ac04-55434f0bc66d" providerId="AD" clId="Web-{B710F1E1-468C-0E18-826B-AF8480C1F8DD}" dt="2021-12-07T14:20:55.177" v="54"/>
          <ac:picMkLst>
            <pc:docMk/>
            <pc:sldMk cId="2823832659" sldId="264"/>
            <ac:picMk id="6" creationId="{6A0D2AA3-CFF4-40E7-9834-F6D8B3FFAF22}"/>
          </ac:picMkLst>
        </pc:picChg>
        <pc:picChg chg="add mod">
          <ac:chgData name="Jake Wears" userId="S::144824@pembrokeshire.ac.uk::500ce130-ff0a-48c4-ac04-55434f0bc66d" providerId="AD" clId="Web-{B710F1E1-468C-0E18-826B-AF8480C1F8DD}" dt="2021-12-07T14:20:55.271" v="55"/>
          <ac:picMkLst>
            <pc:docMk/>
            <pc:sldMk cId="2823832659" sldId="264"/>
            <ac:picMk id="7" creationId="{DD6EB0D8-2F87-455B-87CE-EFE18309E838}"/>
          </ac:picMkLst>
        </pc:picChg>
        <pc:picChg chg="add mod">
          <ac:chgData name="Jake Wears" userId="S::144824@pembrokeshire.ac.uk::500ce130-ff0a-48c4-ac04-55434f0bc66d" providerId="AD" clId="Web-{B710F1E1-468C-0E18-826B-AF8480C1F8DD}" dt="2021-12-07T14:20:56.271" v="56"/>
          <ac:picMkLst>
            <pc:docMk/>
            <pc:sldMk cId="2823832659" sldId="264"/>
            <ac:picMk id="8" creationId="{16E5D74C-2486-4CC7-932A-A2B0C4D53EB2}"/>
          </ac:picMkLst>
        </pc:picChg>
        <pc:picChg chg="add mod">
          <ac:chgData name="Jake Wears" userId="S::144824@pembrokeshire.ac.uk::500ce130-ff0a-48c4-ac04-55434f0bc66d" providerId="AD" clId="Web-{B710F1E1-468C-0E18-826B-AF8480C1F8DD}" dt="2021-12-07T14:20:58.286" v="57"/>
          <ac:picMkLst>
            <pc:docMk/>
            <pc:sldMk cId="2823832659" sldId="264"/>
            <ac:picMk id="9" creationId="{DC8658C5-A136-448B-B8D7-B4DD6456CA5F}"/>
          </ac:picMkLst>
        </pc:picChg>
        <pc:picChg chg="add mod">
          <ac:chgData name="Jake Wears" userId="S::144824@pembrokeshire.ac.uk::500ce130-ff0a-48c4-ac04-55434f0bc66d" providerId="AD" clId="Web-{B710F1E1-468C-0E18-826B-AF8480C1F8DD}" dt="2021-12-07T14:20:58.427" v="58"/>
          <ac:picMkLst>
            <pc:docMk/>
            <pc:sldMk cId="2823832659" sldId="264"/>
            <ac:picMk id="10" creationId="{E826465D-8162-474A-B2DE-79AA870DCB5F}"/>
          </ac:picMkLst>
        </pc:picChg>
        <pc:picChg chg="add mod">
          <ac:chgData name="Jake Wears" userId="S::144824@pembrokeshire.ac.uk::500ce130-ff0a-48c4-ac04-55434f0bc66d" providerId="AD" clId="Web-{B710F1E1-468C-0E18-826B-AF8480C1F8DD}" dt="2021-12-07T14:20:59.286" v="59"/>
          <ac:picMkLst>
            <pc:docMk/>
            <pc:sldMk cId="2823832659" sldId="264"/>
            <ac:picMk id="11" creationId="{AC1C6CD1-E098-447C-9541-F41D098A197B}"/>
          </ac:picMkLst>
        </pc:picChg>
        <pc:picChg chg="add mod">
          <ac:chgData name="Jake Wears" userId="S::144824@pembrokeshire.ac.uk::500ce130-ff0a-48c4-ac04-55434f0bc66d" providerId="AD" clId="Web-{B710F1E1-468C-0E18-826B-AF8480C1F8DD}" dt="2021-12-07T14:21:00.052" v="60"/>
          <ac:picMkLst>
            <pc:docMk/>
            <pc:sldMk cId="2823832659" sldId="264"/>
            <ac:picMk id="12" creationId="{1841EA53-E9BF-4108-9CFD-A62052F2D0E7}"/>
          </ac:picMkLst>
        </pc:picChg>
        <pc:picChg chg="add mod">
          <ac:chgData name="Jake Wears" userId="S::144824@pembrokeshire.ac.uk::500ce130-ff0a-48c4-ac04-55434f0bc66d" providerId="AD" clId="Web-{B710F1E1-468C-0E18-826B-AF8480C1F8DD}" dt="2021-12-07T14:11:45.115" v="43"/>
          <ac:picMkLst>
            <pc:docMk/>
            <pc:sldMk cId="2823832659" sldId="264"/>
            <ac:picMk id="24" creationId="{C2A901FF-CC4A-437F-9CFF-6D7AE3FDBF8A}"/>
          </ac:picMkLst>
        </pc:picChg>
        <pc:picChg chg="add mod">
          <ac:chgData name="Jake Wears" userId="S::144824@pembrokeshire.ac.uk::500ce130-ff0a-48c4-ac04-55434f0bc66d" providerId="AD" clId="Web-{B710F1E1-468C-0E18-826B-AF8480C1F8DD}" dt="2021-12-07T14:11:45.475" v="44"/>
          <ac:picMkLst>
            <pc:docMk/>
            <pc:sldMk cId="2823832659" sldId="264"/>
            <ac:picMk id="25" creationId="{9DC3C334-164B-416A-A407-32B38D6E9CB5}"/>
          </ac:picMkLst>
        </pc:picChg>
        <pc:picChg chg="add mod">
          <ac:chgData name="Jake Wears" userId="S::144824@pembrokeshire.ac.uk::500ce130-ff0a-48c4-ac04-55434f0bc66d" providerId="AD" clId="Web-{B710F1E1-468C-0E18-826B-AF8480C1F8DD}" dt="2021-12-07T14:20:47.848" v="47"/>
          <ac:picMkLst>
            <pc:docMk/>
            <pc:sldMk cId="2823832659" sldId="264"/>
            <ac:picMk id="25" creationId="{B2091E63-F906-44C8-A973-D6A95BA57125}"/>
          </ac:picMkLst>
        </pc:picChg>
        <pc:picChg chg="add mod">
          <ac:chgData name="Jake Wears" userId="S::144824@pembrokeshire.ac.uk::500ce130-ff0a-48c4-ac04-55434f0bc66d" providerId="AD" clId="Web-{B710F1E1-468C-0E18-826B-AF8480C1F8DD}" dt="2021-12-07T14:20:48.755" v="48"/>
          <ac:picMkLst>
            <pc:docMk/>
            <pc:sldMk cId="2823832659" sldId="264"/>
            <ac:picMk id="29" creationId="{5437C945-AE22-45FF-B079-0EB9E7D01C10}"/>
          </ac:picMkLst>
        </pc:picChg>
        <pc:picChg chg="add mod">
          <ac:chgData name="Jake Wears" userId="S::144824@pembrokeshire.ac.uk::500ce130-ff0a-48c4-ac04-55434f0bc66d" providerId="AD" clId="Web-{B710F1E1-468C-0E18-826B-AF8480C1F8DD}" dt="2021-12-07T14:20:49.536" v="49"/>
          <ac:picMkLst>
            <pc:docMk/>
            <pc:sldMk cId="2823832659" sldId="264"/>
            <ac:picMk id="30" creationId="{6B649CBE-BC12-4539-AE88-18C771692118}"/>
          </ac:picMkLst>
        </pc:picChg>
        <pc:picChg chg="add mod">
          <ac:chgData name="Jake Wears" userId="S::144824@pembrokeshire.ac.uk::500ce130-ff0a-48c4-ac04-55434f0bc66d" providerId="AD" clId="Web-{B710F1E1-468C-0E18-826B-AF8480C1F8DD}" dt="2021-12-07T14:20:50.317" v="50"/>
          <ac:picMkLst>
            <pc:docMk/>
            <pc:sldMk cId="2823832659" sldId="264"/>
            <ac:picMk id="31" creationId="{35A5C6FB-15B8-432C-ACCA-B1072E97F116}"/>
          </ac:picMkLst>
        </pc:picChg>
        <pc:picChg chg="add mod">
          <ac:chgData name="Jake Wears" userId="S::144824@pembrokeshire.ac.uk::500ce130-ff0a-48c4-ac04-55434f0bc66d" providerId="AD" clId="Web-{B710F1E1-468C-0E18-826B-AF8480C1F8DD}" dt="2021-12-07T14:20:51.083" v="51"/>
          <ac:picMkLst>
            <pc:docMk/>
            <pc:sldMk cId="2823832659" sldId="264"/>
            <ac:picMk id="32" creationId="{37C47964-AE9B-4E92-8C28-69F9637DE9AF}"/>
          </ac:picMkLst>
        </pc:picChg>
        <pc:picChg chg="add mod">
          <ac:chgData name="Jake Wears" userId="S::144824@pembrokeshire.ac.uk::500ce130-ff0a-48c4-ac04-55434f0bc66d" providerId="AD" clId="Web-{B710F1E1-468C-0E18-826B-AF8480C1F8DD}" dt="2021-12-07T14:20:52.333" v="52"/>
          <ac:picMkLst>
            <pc:docMk/>
            <pc:sldMk cId="2823832659" sldId="264"/>
            <ac:picMk id="33" creationId="{FCDB8217-2A25-4805-B6D7-4DBCF0A804D6}"/>
          </ac:picMkLst>
        </pc:picChg>
        <pc:picChg chg="add mod">
          <ac:chgData name="Jake Wears" userId="S::144824@pembrokeshire.ac.uk::500ce130-ff0a-48c4-ac04-55434f0bc66d" providerId="AD" clId="Web-{B710F1E1-468C-0E18-826B-AF8480C1F8DD}" dt="2021-12-07T14:20:53.083" v="53"/>
          <ac:picMkLst>
            <pc:docMk/>
            <pc:sldMk cId="2823832659" sldId="264"/>
            <ac:picMk id="34" creationId="{25C7F2D7-70DC-4F63-A8CB-16ADDB0F1111}"/>
          </ac:picMkLst>
        </pc:picChg>
        <pc:picChg chg="add">
          <ac:chgData name="Jake Wears" userId="S::144824@pembrokeshire.ac.uk::500ce130-ff0a-48c4-ac04-55434f0bc66d" providerId="AD" clId="Web-{B710F1E1-468C-0E18-826B-AF8480C1F8DD}" dt="2021-12-07T14:08:31.891" v="31"/>
          <ac:picMkLst>
            <pc:docMk/>
            <pc:sldMk cId="2823832659" sldId="264"/>
            <ac:picMk id="71" creationId="{FB84CADE-C82C-4AB6-93EA-E204EEBCD415}"/>
          </ac:picMkLst>
        </pc:picChg>
        <pc:picChg chg="add">
          <ac:chgData name="Jake Wears" userId="S::144824@pembrokeshire.ac.uk::500ce130-ff0a-48c4-ac04-55434f0bc66d" providerId="AD" clId="Web-{B710F1E1-468C-0E18-826B-AF8480C1F8DD}" dt="2021-12-07T14:08:34.579" v="32"/>
          <ac:picMkLst>
            <pc:docMk/>
            <pc:sldMk cId="2823832659" sldId="264"/>
            <ac:picMk id="72" creationId="{F007071D-FCF4-46B6-878E-4FD654F0E8F9}"/>
          </ac:picMkLst>
        </pc:picChg>
        <pc:picChg chg="add">
          <ac:chgData name="Jake Wears" userId="S::144824@pembrokeshire.ac.uk::500ce130-ff0a-48c4-ac04-55434f0bc66d" providerId="AD" clId="Web-{B710F1E1-468C-0E18-826B-AF8480C1F8DD}" dt="2021-12-07T14:08:35.579" v="33"/>
          <ac:picMkLst>
            <pc:docMk/>
            <pc:sldMk cId="2823832659" sldId="264"/>
            <ac:picMk id="73" creationId="{A6AAB024-520D-49C6-BC07-B70E164155B5}"/>
          </ac:picMkLst>
        </pc:picChg>
        <pc:picChg chg="add">
          <ac:chgData name="Jake Wears" userId="S::144824@pembrokeshire.ac.uk::500ce130-ff0a-48c4-ac04-55434f0bc66d" providerId="AD" clId="Web-{B710F1E1-468C-0E18-826B-AF8480C1F8DD}" dt="2021-12-07T14:08:36.345" v="34"/>
          <ac:picMkLst>
            <pc:docMk/>
            <pc:sldMk cId="2823832659" sldId="264"/>
            <ac:picMk id="95" creationId="{DF403C48-32D4-4971-B3F2-9DE12EE5CB58}"/>
          </ac:picMkLst>
        </pc:picChg>
        <pc:picChg chg="add">
          <ac:chgData name="Jake Wears" userId="S::144824@pembrokeshire.ac.uk::500ce130-ff0a-48c4-ac04-55434f0bc66d" providerId="AD" clId="Web-{B710F1E1-468C-0E18-826B-AF8480C1F8DD}" dt="2021-12-07T14:08:37.001" v="35"/>
          <ac:picMkLst>
            <pc:docMk/>
            <pc:sldMk cId="2823832659" sldId="264"/>
            <ac:picMk id="96" creationId="{137A23A0-3C60-4B29-AA36-259722FB1A48}"/>
          </ac:picMkLst>
        </pc:picChg>
        <pc:picChg chg="add">
          <ac:chgData name="Jake Wears" userId="S::144824@pembrokeshire.ac.uk::500ce130-ff0a-48c4-ac04-55434f0bc66d" providerId="AD" clId="Web-{B710F1E1-468C-0E18-826B-AF8480C1F8DD}" dt="2021-12-07T14:08:38.188" v="36"/>
          <ac:picMkLst>
            <pc:docMk/>
            <pc:sldMk cId="2823832659" sldId="264"/>
            <ac:picMk id="97" creationId="{22AE73DA-D25F-47D9-A1E5-658943D010E4}"/>
          </ac:picMkLst>
        </pc:picChg>
        <pc:picChg chg="add">
          <ac:chgData name="Jake Wears" userId="S::144824@pembrokeshire.ac.uk::500ce130-ff0a-48c4-ac04-55434f0bc66d" providerId="AD" clId="Web-{B710F1E1-468C-0E18-826B-AF8480C1F8DD}" dt="2021-12-07T14:08:38.266" v="37"/>
          <ac:picMkLst>
            <pc:docMk/>
            <pc:sldMk cId="2823832659" sldId="264"/>
            <ac:picMk id="98" creationId="{4E1A767A-81D0-48DE-A42E-B538E5962915}"/>
          </ac:picMkLst>
        </pc:picChg>
        <pc:picChg chg="add">
          <ac:chgData name="Jake Wears" userId="S::144824@pembrokeshire.ac.uk::500ce130-ff0a-48c4-ac04-55434f0bc66d" providerId="AD" clId="Web-{B710F1E1-468C-0E18-826B-AF8480C1F8DD}" dt="2021-12-07T14:08:39.579" v="38"/>
          <ac:picMkLst>
            <pc:docMk/>
            <pc:sldMk cId="2823832659" sldId="264"/>
            <ac:picMk id="99" creationId="{4C331F8D-244E-4149-99C9-548CB9902264}"/>
          </ac:picMkLst>
        </pc:picChg>
      </pc:sldChg>
      <pc:sldChg chg="add replId">
        <pc:chgData name="Jake Wears" userId="S::144824@pembrokeshire.ac.uk::500ce130-ff0a-48c4-ac04-55434f0bc66d" providerId="AD" clId="Web-{B710F1E1-468C-0E18-826B-AF8480C1F8DD}" dt="2021-12-07T14:06:35.701" v="27"/>
        <pc:sldMkLst>
          <pc:docMk/>
          <pc:sldMk cId="1089169028" sldId="265"/>
        </pc:sldMkLst>
      </pc:sldChg>
      <pc:sldChg chg="add replId">
        <pc:chgData name="Jake Wears" userId="S::144824@pembrokeshire.ac.uk::500ce130-ff0a-48c4-ac04-55434f0bc66d" providerId="AD" clId="Web-{B710F1E1-468C-0E18-826B-AF8480C1F8DD}" dt="2021-12-07T14:06:38.216" v="28"/>
        <pc:sldMkLst>
          <pc:docMk/>
          <pc:sldMk cId="1411585837" sldId="266"/>
        </pc:sldMkLst>
      </pc:sldChg>
      <pc:sldChg chg="add del">
        <pc:chgData name="Jake Wears" userId="S::144824@pembrokeshire.ac.uk::500ce130-ff0a-48c4-ac04-55434f0bc66d" providerId="AD" clId="Web-{B710F1E1-468C-0E18-826B-AF8480C1F8DD}" dt="2021-12-07T14:08:02.953" v="30"/>
        <pc:sldMkLst>
          <pc:docMk/>
          <pc:sldMk cId="3497275809" sldId="267"/>
        </pc:sldMkLst>
      </pc:sldChg>
    </pc:docChg>
  </pc:docChgLst>
  <pc:docChgLst>
    <pc:chgData name="Rhys Davies" userId="S::152694@pembrokeshire.ac.uk::b25a2290-a072-4001-8d8a-13b8706e41d7" providerId="AD" clId="Web-{CB621FF0-FA06-466B-B337-139B2E55B9AF}"/>
    <pc:docChg chg="addSld modSld addMainMaster delMainMaster">
      <pc:chgData name="Rhys Davies" userId="S::152694@pembrokeshire.ac.uk::b25a2290-a072-4001-8d8a-13b8706e41d7" providerId="AD" clId="Web-{CB621FF0-FA06-466B-B337-139B2E55B9AF}" dt="2021-12-07T14:17:58.117" v="184"/>
      <pc:docMkLst>
        <pc:docMk/>
      </pc:docMkLst>
      <pc:sldChg chg="addSp modSp mod setBg modClrScheme addAnim chgLayout">
        <pc:chgData name="Rhys Davies" userId="S::152694@pembrokeshire.ac.uk::b25a2290-a072-4001-8d8a-13b8706e41d7" providerId="AD" clId="Web-{CB621FF0-FA06-466B-B337-139B2E55B9AF}" dt="2021-12-07T13:26:52.567" v="12"/>
        <pc:sldMkLst>
          <pc:docMk/>
          <pc:sldMk cId="109857222" sldId="256"/>
        </pc:sldMkLst>
        <pc:spChg chg="mod">
          <ac:chgData name="Rhys Davies" userId="S::152694@pembrokeshire.ac.uk::b25a2290-a072-4001-8d8a-13b8706e41d7" providerId="AD" clId="Web-{CB621FF0-FA06-466B-B337-139B2E55B9AF}" dt="2021-12-07T13:26:52.567" v="11"/>
          <ac:spMkLst>
            <pc:docMk/>
            <pc:sldMk cId="109857222" sldId="256"/>
            <ac:spMk id="2" creationId="{00000000-0000-0000-0000-000000000000}"/>
          </ac:spMkLst>
        </pc:spChg>
        <pc:spChg chg="mod">
          <ac:chgData name="Rhys Davies" userId="S::152694@pembrokeshire.ac.uk::b25a2290-a072-4001-8d8a-13b8706e41d7" providerId="AD" clId="Web-{CB621FF0-FA06-466B-B337-139B2E55B9AF}" dt="2021-12-07T13:26:52.567" v="11"/>
          <ac:spMkLst>
            <pc:docMk/>
            <pc:sldMk cId="109857222" sldId="256"/>
            <ac:spMk id="3" creationId="{00000000-0000-0000-0000-000000000000}"/>
          </ac:spMkLst>
        </pc:spChg>
        <pc:spChg chg="add">
          <ac:chgData name="Rhys Davies" userId="S::152694@pembrokeshire.ac.uk::b25a2290-a072-4001-8d8a-13b8706e41d7" providerId="AD" clId="Web-{CB621FF0-FA06-466B-B337-139B2E55B9AF}" dt="2021-12-07T13:26:52.567" v="11"/>
          <ac:spMkLst>
            <pc:docMk/>
            <pc:sldMk cId="109857222" sldId="256"/>
            <ac:spMk id="9" creationId="{A88F843D-1C1B-C740-AC27-E3238D0F5F47}"/>
          </ac:spMkLst>
        </pc:spChg>
        <pc:spChg chg="add">
          <ac:chgData name="Rhys Davies" userId="S::152694@pembrokeshire.ac.uk::b25a2290-a072-4001-8d8a-13b8706e41d7" providerId="AD" clId="Web-{CB621FF0-FA06-466B-B337-139B2E55B9AF}" dt="2021-12-07T13:26:52.567" v="11"/>
          <ac:spMkLst>
            <pc:docMk/>
            <pc:sldMk cId="109857222" sldId="256"/>
            <ac:spMk id="11" creationId="{9F0EA5A9-0D12-3644-BBEC-6D9D192EBEF4}"/>
          </ac:spMkLst>
        </pc:spChg>
        <pc:spChg chg="add">
          <ac:chgData name="Rhys Davies" userId="S::152694@pembrokeshire.ac.uk::b25a2290-a072-4001-8d8a-13b8706e41d7" providerId="AD" clId="Web-{CB621FF0-FA06-466B-B337-139B2E55B9AF}" dt="2021-12-07T13:26:52.567" v="11"/>
          <ac:spMkLst>
            <pc:docMk/>
            <pc:sldMk cId="109857222" sldId="256"/>
            <ac:spMk id="13" creationId="{A21C8291-E3D5-4240-8FF4-E5213CBCC453}"/>
          </ac:spMkLst>
        </pc:spChg>
        <pc:spChg chg="add">
          <ac:chgData name="Rhys Davies" userId="S::152694@pembrokeshire.ac.uk::b25a2290-a072-4001-8d8a-13b8706e41d7" providerId="AD" clId="Web-{CB621FF0-FA06-466B-B337-139B2E55B9AF}" dt="2021-12-07T13:26:52.567" v="11"/>
          <ac:spMkLst>
            <pc:docMk/>
            <pc:sldMk cId="109857222" sldId="256"/>
            <ac:spMk id="15" creationId="{08B44AFE-C181-7047-8CC9-CA00BD385EEA}"/>
          </ac:spMkLst>
        </pc:spChg>
        <pc:picChg chg="add">
          <ac:chgData name="Rhys Davies" userId="S::152694@pembrokeshire.ac.uk::b25a2290-a072-4001-8d8a-13b8706e41d7" providerId="AD" clId="Web-{CB621FF0-FA06-466B-B337-139B2E55B9AF}" dt="2021-12-07T13:26:52.567" v="11"/>
          <ac:picMkLst>
            <pc:docMk/>
            <pc:sldMk cId="109857222" sldId="256"/>
            <ac:picMk id="4" creationId="{CCC907B3-412A-4FAE-9A63-74D10692B410}"/>
          </ac:picMkLst>
        </pc:picChg>
      </pc:sldChg>
      <pc:sldChg chg="modSp new">
        <pc:chgData name="Rhys Davies" userId="S::152694@pembrokeshire.ac.uk::b25a2290-a072-4001-8d8a-13b8706e41d7" providerId="AD" clId="Web-{CB621FF0-FA06-466B-B337-139B2E55B9AF}" dt="2021-12-07T13:32:13.388" v="17" actId="20577"/>
        <pc:sldMkLst>
          <pc:docMk/>
          <pc:sldMk cId="2862333211" sldId="257"/>
        </pc:sldMkLst>
        <pc:spChg chg="mod">
          <ac:chgData name="Rhys Davies" userId="S::152694@pembrokeshire.ac.uk::b25a2290-a072-4001-8d8a-13b8706e41d7" providerId="AD" clId="Web-{CB621FF0-FA06-466B-B337-139B2E55B9AF}" dt="2021-12-07T13:32:13.388" v="17" actId="20577"/>
          <ac:spMkLst>
            <pc:docMk/>
            <pc:sldMk cId="2862333211" sldId="257"/>
            <ac:spMk id="2" creationId="{2016C8FB-310F-46C7-BBC4-A59E8E1CC25A}"/>
          </ac:spMkLst>
        </pc:spChg>
      </pc:sldChg>
      <pc:sldChg chg="addSp delSp modSp new mod setBg addAnim delAnim">
        <pc:chgData name="Rhys Davies" userId="S::152694@pembrokeshire.ac.uk::b25a2290-a072-4001-8d8a-13b8706e41d7" providerId="AD" clId="Web-{CB621FF0-FA06-466B-B337-139B2E55B9AF}" dt="2021-12-07T14:17:58.117" v="184"/>
        <pc:sldMkLst>
          <pc:docMk/>
          <pc:sldMk cId="3709870746" sldId="258"/>
        </pc:sldMkLst>
        <pc:spChg chg="mod">
          <ac:chgData name="Rhys Davies" userId="S::152694@pembrokeshire.ac.uk::b25a2290-a072-4001-8d8a-13b8706e41d7" providerId="AD" clId="Web-{CB621FF0-FA06-466B-B337-139B2E55B9AF}" dt="2021-12-07T14:11:05.747" v="100"/>
          <ac:spMkLst>
            <pc:docMk/>
            <pc:sldMk cId="3709870746" sldId="258"/>
            <ac:spMk id="2" creationId="{D6908F21-A10A-4B42-B247-61811730E230}"/>
          </ac:spMkLst>
        </pc:spChg>
        <pc:spChg chg="mod">
          <ac:chgData name="Rhys Davies" userId="S::152694@pembrokeshire.ac.uk::b25a2290-a072-4001-8d8a-13b8706e41d7" providerId="AD" clId="Web-{CB621FF0-FA06-466B-B337-139B2E55B9AF}" dt="2021-12-07T14:11:05.747" v="100"/>
          <ac:spMkLst>
            <pc:docMk/>
            <pc:sldMk cId="3709870746" sldId="258"/>
            <ac:spMk id="3" creationId="{5605539F-4785-4E7B-9BAC-D6F25FD8DD67}"/>
          </ac:spMkLst>
        </pc:spChg>
        <pc:spChg chg="del">
          <ac:chgData name="Rhys Davies" userId="S::152694@pembrokeshire.ac.uk::b25a2290-a072-4001-8d8a-13b8706e41d7" providerId="AD" clId="Web-{CB621FF0-FA06-466B-B337-139B2E55B9AF}" dt="2021-12-07T14:16:14.098" v="178"/>
          <ac:spMkLst>
            <pc:docMk/>
            <pc:sldMk cId="3709870746" sldId="258"/>
            <ac:spMk id="4" creationId="{B34B1EAD-46BE-4959-A4E4-F72798DDDD7C}"/>
          </ac:spMkLst>
        </pc:spChg>
        <pc:spChg chg="del">
          <ac:chgData name="Rhys Davies" userId="S::152694@pembrokeshire.ac.uk::b25a2290-a072-4001-8d8a-13b8706e41d7" providerId="AD" clId="Web-{CB621FF0-FA06-466B-B337-139B2E55B9AF}" dt="2021-12-07T14:17:58.117" v="184"/>
          <ac:spMkLst>
            <pc:docMk/>
            <pc:sldMk cId="3709870746" sldId="258"/>
            <ac:spMk id="5" creationId="{0816BCA8-1350-4357-80DE-B2DB3F521E1C}"/>
          </ac:spMkLst>
        </pc:spChg>
        <pc:spChg chg="del">
          <ac:chgData name="Rhys Davies" userId="S::152694@pembrokeshire.ac.uk::b25a2290-a072-4001-8d8a-13b8706e41d7" providerId="AD" clId="Web-{CB621FF0-FA06-466B-B337-139B2E55B9AF}" dt="2021-12-07T14:16:27.271" v="179"/>
          <ac:spMkLst>
            <pc:docMk/>
            <pc:sldMk cId="3709870746" sldId="258"/>
            <ac:spMk id="6" creationId="{8046B475-10C2-4A81-BA65-3110DF670628}"/>
          </ac:spMkLst>
        </pc:spChg>
        <pc:spChg chg="del">
          <ac:chgData name="Rhys Davies" userId="S::152694@pembrokeshire.ac.uk::b25a2290-a072-4001-8d8a-13b8706e41d7" providerId="AD" clId="Web-{CB621FF0-FA06-466B-B337-139B2E55B9AF}" dt="2021-12-07T14:04:20.392" v="93"/>
          <ac:spMkLst>
            <pc:docMk/>
            <pc:sldMk cId="3709870746" sldId="258"/>
            <ac:spMk id="6" creationId="{991AD517-FC93-4DE4-B383-3DC4A21B5A06}"/>
          </ac:spMkLst>
        </pc:spChg>
        <pc:spChg chg="del">
          <ac:chgData name="Rhys Davies" userId="S::152694@pembrokeshire.ac.uk::b25a2290-a072-4001-8d8a-13b8706e41d7" providerId="AD" clId="Web-{CB621FF0-FA06-466B-B337-139B2E55B9AF}" dt="2021-12-07T14:05:48.457" v="97"/>
          <ac:spMkLst>
            <pc:docMk/>
            <pc:sldMk cId="3709870746" sldId="258"/>
            <ac:spMk id="7" creationId="{BB1CA857-60EA-4150-BD96-1A7BA751E12E}"/>
          </ac:spMkLst>
        </pc:spChg>
        <pc:spChg chg="add">
          <ac:chgData name="Rhys Davies" userId="S::152694@pembrokeshire.ac.uk::b25a2290-a072-4001-8d8a-13b8706e41d7" providerId="AD" clId="Web-{CB621FF0-FA06-466B-B337-139B2E55B9AF}" dt="2021-12-07T13:37:38.616" v="62"/>
          <ac:spMkLst>
            <pc:docMk/>
            <pc:sldMk cId="3709870746" sldId="258"/>
            <ac:spMk id="8" creationId="{2D03A0B2-4A2F-D846-A5E6-FB7CB9A031F7}"/>
          </ac:spMkLst>
        </pc:spChg>
        <pc:spChg chg="add del">
          <ac:chgData name="Rhys Davies" userId="S::152694@pembrokeshire.ac.uk::b25a2290-a072-4001-8d8a-13b8706e41d7" providerId="AD" clId="Web-{CB621FF0-FA06-466B-B337-139B2E55B9AF}" dt="2021-12-07T13:37:38.616" v="61"/>
          <ac:spMkLst>
            <pc:docMk/>
            <pc:sldMk cId="3709870746" sldId="258"/>
            <ac:spMk id="9" creationId="{2D03A0B2-4A2F-D846-A5E6-FB7CB9A031F7}"/>
          </ac:spMkLst>
        </pc:spChg>
        <pc:spChg chg="add">
          <ac:chgData name="Rhys Davies" userId="S::152694@pembrokeshire.ac.uk::b25a2290-a072-4001-8d8a-13b8706e41d7" providerId="AD" clId="Web-{CB621FF0-FA06-466B-B337-139B2E55B9AF}" dt="2021-12-07T13:37:38.616" v="62"/>
          <ac:spMkLst>
            <pc:docMk/>
            <pc:sldMk cId="3709870746" sldId="258"/>
            <ac:spMk id="10" creationId="{7F573F1D-73A7-FB41-BCAD-FC9AA7DEF4F5}"/>
          </ac:spMkLst>
        </pc:spChg>
        <pc:spChg chg="add del">
          <ac:chgData name="Rhys Davies" userId="S::152694@pembrokeshire.ac.uk::b25a2290-a072-4001-8d8a-13b8706e41d7" providerId="AD" clId="Web-{CB621FF0-FA06-466B-B337-139B2E55B9AF}" dt="2021-12-07T13:37:38.616" v="61"/>
          <ac:spMkLst>
            <pc:docMk/>
            <pc:sldMk cId="3709870746" sldId="258"/>
            <ac:spMk id="11" creationId="{7F573F1D-73A7-FB41-BCAD-FC9AA7DEF4F5}"/>
          </ac:spMkLst>
        </pc:spChg>
        <pc:spChg chg="add">
          <ac:chgData name="Rhys Davies" userId="S::152694@pembrokeshire.ac.uk::b25a2290-a072-4001-8d8a-13b8706e41d7" providerId="AD" clId="Web-{CB621FF0-FA06-466B-B337-139B2E55B9AF}" dt="2021-12-07T13:37:38.616" v="62"/>
          <ac:spMkLst>
            <pc:docMk/>
            <pc:sldMk cId="3709870746" sldId="258"/>
            <ac:spMk id="12" creationId="{0247FD0E-C93A-490E-9994-C79DC8977165}"/>
          </ac:spMkLst>
        </pc:spChg>
        <pc:spChg chg="add del">
          <ac:chgData name="Rhys Davies" userId="S::152694@pembrokeshire.ac.uk::b25a2290-a072-4001-8d8a-13b8706e41d7" providerId="AD" clId="Web-{CB621FF0-FA06-466B-B337-139B2E55B9AF}" dt="2021-12-07T13:37:38.616" v="61"/>
          <ac:spMkLst>
            <pc:docMk/>
            <pc:sldMk cId="3709870746" sldId="258"/>
            <ac:spMk id="13" creationId="{A88F843D-1C1B-C740-AC27-E3238D0F5F47}"/>
          </ac:spMkLst>
        </pc:spChg>
        <pc:spChg chg="add">
          <ac:chgData name="Rhys Davies" userId="S::152694@pembrokeshire.ac.uk::b25a2290-a072-4001-8d8a-13b8706e41d7" providerId="AD" clId="Web-{CB621FF0-FA06-466B-B337-139B2E55B9AF}" dt="2021-12-07T13:37:38.616" v="62"/>
          <ac:spMkLst>
            <pc:docMk/>
            <pc:sldMk cId="3709870746" sldId="258"/>
            <ac:spMk id="14" creationId="{AD77B2DF-AF44-4996-BBFD-5DF9162BE4B2}"/>
          </ac:spMkLst>
        </pc:spChg>
        <pc:spChg chg="add del">
          <ac:chgData name="Rhys Davies" userId="S::152694@pembrokeshire.ac.uk::b25a2290-a072-4001-8d8a-13b8706e41d7" providerId="AD" clId="Web-{CB621FF0-FA06-466B-B337-139B2E55B9AF}" dt="2021-12-07T13:37:38.616" v="61"/>
          <ac:spMkLst>
            <pc:docMk/>
            <pc:sldMk cId="3709870746" sldId="258"/>
            <ac:spMk id="15" creationId="{44037D61-FFBD-0342-90C5-D1AD7C899B44}"/>
          </ac:spMkLst>
        </pc:spChg>
        <pc:spChg chg="add">
          <ac:chgData name="Rhys Davies" userId="S::152694@pembrokeshire.ac.uk::b25a2290-a072-4001-8d8a-13b8706e41d7" providerId="AD" clId="Web-{CB621FF0-FA06-466B-B337-139B2E55B9AF}" dt="2021-12-07T13:37:38.616" v="62"/>
          <ac:spMkLst>
            <pc:docMk/>
            <pc:sldMk cId="3709870746" sldId="258"/>
            <ac:spMk id="16" creationId="{FF6BECB9-A7FC-400F-8502-97A13BB879D2}"/>
          </ac:spMkLst>
        </pc:spChg>
        <pc:spChg chg="del">
          <ac:chgData name="Rhys Davies" userId="S::152694@pembrokeshire.ac.uk::b25a2290-a072-4001-8d8a-13b8706e41d7" providerId="AD" clId="Web-{CB621FF0-FA06-466B-B337-139B2E55B9AF}" dt="2021-12-07T14:03:59.173" v="89"/>
          <ac:spMkLst>
            <pc:docMk/>
            <pc:sldMk cId="3709870746" sldId="258"/>
            <ac:spMk id="17" creationId="{0F858F66-8975-47AD-8241-DDCF8ECFC94F}"/>
          </ac:spMkLst>
        </pc:spChg>
        <pc:spChg chg="add del">
          <ac:chgData name="Rhys Davies" userId="S::152694@pembrokeshire.ac.uk::b25a2290-a072-4001-8d8a-13b8706e41d7" providerId="AD" clId="Web-{CB621FF0-FA06-466B-B337-139B2E55B9AF}" dt="2021-12-07T13:37:38.616" v="61"/>
          <ac:spMkLst>
            <pc:docMk/>
            <pc:sldMk cId="3709870746" sldId="258"/>
            <ac:spMk id="17" creationId="{D5B0F748-7FA7-4DDF-89A3-7F1D8EE1F7C0}"/>
          </ac:spMkLst>
        </pc:spChg>
        <pc:spChg chg="add del">
          <ac:chgData name="Rhys Davies" userId="S::152694@pembrokeshire.ac.uk::b25a2290-a072-4001-8d8a-13b8706e41d7" providerId="AD" clId="Web-{CB621FF0-FA06-466B-B337-139B2E55B9AF}" dt="2021-12-07T13:37:38.616" v="61"/>
          <ac:spMkLst>
            <pc:docMk/>
            <pc:sldMk cId="3709870746" sldId="258"/>
            <ac:spMk id="19" creationId="{1903E872-C07A-4030-B584-D321D40CABB6}"/>
          </ac:spMkLst>
        </pc:spChg>
        <pc:spChg chg="del">
          <ac:chgData name="Rhys Davies" userId="S::152694@pembrokeshire.ac.uk::b25a2290-a072-4001-8d8a-13b8706e41d7" providerId="AD" clId="Web-{CB621FF0-FA06-466B-B337-139B2E55B9AF}" dt="2021-12-07T13:51:08.793" v="71"/>
          <ac:spMkLst>
            <pc:docMk/>
            <pc:sldMk cId="3709870746" sldId="258"/>
            <ac:spMk id="21" creationId="{2D03A0B2-4A2F-D846-A5E6-FB7CB9A031F7}"/>
          </ac:spMkLst>
        </pc:spChg>
        <pc:spChg chg="del">
          <ac:chgData name="Rhys Davies" userId="S::152694@pembrokeshire.ac.uk::b25a2290-a072-4001-8d8a-13b8706e41d7" providerId="AD" clId="Web-{CB621FF0-FA06-466B-B337-139B2E55B9AF}" dt="2021-12-07T13:51:08.793" v="71"/>
          <ac:spMkLst>
            <pc:docMk/>
            <pc:sldMk cId="3709870746" sldId="258"/>
            <ac:spMk id="23" creationId="{7F573F1D-73A7-FB41-BCAD-FC9AA7DEF4F5}"/>
          </ac:spMkLst>
        </pc:spChg>
        <pc:spChg chg="del">
          <ac:chgData name="Rhys Davies" userId="S::152694@pembrokeshire.ac.uk::b25a2290-a072-4001-8d8a-13b8706e41d7" providerId="AD" clId="Web-{CB621FF0-FA06-466B-B337-139B2E55B9AF}" dt="2021-12-07T13:51:08.793" v="71"/>
          <ac:spMkLst>
            <pc:docMk/>
            <pc:sldMk cId="3709870746" sldId="258"/>
            <ac:spMk id="25" creationId="{A88F843D-1C1B-C740-AC27-E3238D0F5F47}"/>
          </ac:spMkLst>
        </pc:spChg>
        <pc:spChg chg="del">
          <ac:chgData name="Rhys Davies" userId="S::152694@pembrokeshire.ac.uk::b25a2290-a072-4001-8d8a-13b8706e41d7" providerId="AD" clId="Web-{CB621FF0-FA06-466B-B337-139B2E55B9AF}" dt="2021-12-07T13:51:08.793" v="71"/>
          <ac:spMkLst>
            <pc:docMk/>
            <pc:sldMk cId="3709870746" sldId="258"/>
            <ac:spMk id="27" creationId="{44037D61-FFBD-0342-90C5-D1AD7C899B44}"/>
          </ac:spMkLst>
        </pc:spChg>
        <pc:spChg chg="del">
          <ac:chgData name="Rhys Davies" userId="S::152694@pembrokeshire.ac.uk::b25a2290-a072-4001-8d8a-13b8706e41d7" providerId="AD" clId="Web-{CB621FF0-FA06-466B-B337-139B2E55B9AF}" dt="2021-12-07T14:02:30.155" v="79"/>
          <ac:spMkLst>
            <pc:docMk/>
            <pc:sldMk cId="3709870746" sldId="258"/>
            <ac:spMk id="28" creationId="{66B4F777-D5F3-4D3A-ACC1-A3F819019AE8}"/>
          </ac:spMkLst>
        </pc:spChg>
        <pc:spChg chg="del">
          <ac:chgData name="Rhys Davies" userId="S::152694@pembrokeshire.ac.uk::b25a2290-a072-4001-8d8a-13b8706e41d7" providerId="AD" clId="Web-{CB621FF0-FA06-466B-B337-139B2E55B9AF}" dt="2021-12-07T13:51:08.793" v="71"/>
          <ac:spMkLst>
            <pc:docMk/>
            <pc:sldMk cId="3709870746" sldId="258"/>
            <ac:spMk id="29" creationId="{D5B0F748-7FA7-4DDF-89A3-7F1D8EE1F7C0}"/>
          </ac:spMkLst>
        </pc:spChg>
        <pc:spChg chg="del">
          <ac:chgData name="Rhys Davies" userId="S::152694@pembrokeshire.ac.uk::b25a2290-a072-4001-8d8a-13b8706e41d7" providerId="AD" clId="Web-{CB621FF0-FA06-466B-B337-139B2E55B9AF}" dt="2021-12-07T13:51:08.793" v="71"/>
          <ac:spMkLst>
            <pc:docMk/>
            <pc:sldMk cId="3709870746" sldId="258"/>
            <ac:spMk id="31" creationId="{1903E872-C07A-4030-B584-D321D40CABB6}"/>
          </ac:spMkLst>
        </pc:spChg>
        <pc:spChg chg="add">
          <ac:chgData name="Rhys Davies" userId="S::152694@pembrokeshire.ac.uk::b25a2290-a072-4001-8d8a-13b8706e41d7" providerId="AD" clId="Web-{CB621FF0-FA06-466B-B337-139B2E55B9AF}" dt="2021-12-07T13:51:08.793" v="71"/>
          <ac:spMkLst>
            <pc:docMk/>
            <pc:sldMk cId="3709870746" sldId="258"/>
            <ac:spMk id="36" creationId="{2D03A0B2-4A2F-D846-A5E6-FB7CB9A031F7}"/>
          </ac:spMkLst>
        </pc:spChg>
        <pc:spChg chg="add">
          <ac:chgData name="Rhys Davies" userId="S::152694@pembrokeshire.ac.uk::b25a2290-a072-4001-8d8a-13b8706e41d7" providerId="AD" clId="Web-{CB621FF0-FA06-466B-B337-139B2E55B9AF}" dt="2021-12-07T13:51:08.793" v="71"/>
          <ac:spMkLst>
            <pc:docMk/>
            <pc:sldMk cId="3709870746" sldId="258"/>
            <ac:spMk id="38" creationId="{7F573F1D-73A7-FB41-BCAD-FC9AA7DEF4F5}"/>
          </ac:spMkLst>
        </pc:spChg>
        <pc:spChg chg="add">
          <ac:chgData name="Rhys Davies" userId="S::152694@pembrokeshire.ac.uk::b25a2290-a072-4001-8d8a-13b8706e41d7" providerId="AD" clId="Web-{CB621FF0-FA06-466B-B337-139B2E55B9AF}" dt="2021-12-07T13:51:08.793" v="71"/>
          <ac:spMkLst>
            <pc:docMk/>
            <pc:sldMk cId="3709870746" sldId="258"/>
            <ac:spMk id="40" creationId="{0247FD0E-C93A-490E-9994-C79DC8977165}"/>
          </ac:spMkLst>
        </pc:spChg>
        <pc:spChg chg="add">
          <ac:chgData name="Rhys Davies" userId="S::152694@pembrokeshire.ac.uk::b25a2290-a072-4001-8d8a-13b8706e41d7" providerId="AD" clId="Web-{CB621FF0-FA06-466B-B337-139B2E55B9AF}" dt="2021-12-07T13:51:08.793" v="71"/>
          <ac:spMkLst>
            <pc:docMk/>
            <pc:sldMk cId="3709870746" sldId="258"/>
            <ac:spMk id="42" creationId="{AD77B2DF-AF44-4996-BBFD-5DF9162BE4B2}"/>
          </ac:spMkLst>
        </pc:spChg>
        <pc:spChg chg="add">
          <ac:chgData name="Rhys Davies" userId="S::152694@pembrokeshire.ac.uk::b25a2290-a072-4001-8d8a-13b8706e41d7" providerId="AD" clId="Web-{CB621FF0-FA06-466B-B337-139B2E55B9AF}" dt="2021-12-07T13:51:08.793" v="71"/>
          <ac:spMkLst>
            <pc:docMk/>
            <pc:sldMk cId="3709870746" sldId="258"/>
            <ac:spMk id="44" creationId="{FF6BECB9-A7FC-400F-8502-97A13BB879D2}"/>
          </ac:spMkLst>
        </pc:spChg>
        <pc:spChg chg="del">
          <ac:chgData name="Rhys Davies" userId="S::152694@pembrokeshire.ac.uk::b25a2290-a072-4001-8d8a-13b8706e41d7" providerId="AD" clId="Web-{CB621FF0-FA06-466B-B337-139B2E55B9AF}" dt="2021-12-07T13:56:24.598" v="73"/>
          <ac:spMkLst>
            <pc:docMk/>
            <pc:sldMk cId="3709870746" sldId="258"/>
            <ac:spMk id="49" creationId="{C868C70C-E5C4-CD47-888C-FCB3373B6D38}"/>
          </ac:spMkLst>
        </pc:spChg>
        <pc:spChg chg="del">
          <ac:chgData name="Rhys Davies" userId="S::152694@pembrokeshire.ac.uk::b25a2290-a072-4001-8d8a-13b8706e41d7" providerId="AD" clId="Web-{CB621FF0-FA06-466B-B337-139B2E55B9AF}" dt="2021-12-07T13:56:24.598" v="73"/>
          <ac:spMkLst>
            <pc:docMk/>
            <pc:sldMk cId="3709870746" sldId="258"/>
            <ac:spMk id="51" creationId="{D8C68F39-5E8A-844C-A8FD-394F253C1E5F}"/>
          </ac:spMkLst>
        </pc:spChg>
        <pc:spChg chg="del">
          <ac:chgData name="Rhys Davies" userId="S::152694@pembrokeshire.ac.uk::b25a2290-a072-4001-8d8a-13b8706e41d7" providerId="AD" clId="Web-{CB621FF0-FA06-466B-B337-139B2E55B9AF}" dt="2021-12-07T13:56:24.598" v="73"/>
          <ac:spMkLst>
            <pc:docMk/>
            <pc:sldMk cId="3709870746" sldId="258"/>
            <ac:spMk id="53" creationId="{BC583CEB-AC2B-2640-94F6-5958E6BC5BAB}"/>
          </ac:spMkLst>
        </pc:spChg>
        <pc:spChg chg="add">
          <ac:chgData name="Rhys Davies" userId="S::152694@pembrokeshire.ac.uk::b25a2290-a072-4001-8d8a-13b8706e41d7" providerId="AD" clId="Web-{CB621FF0-FA06-466B-B337-139B2E55B9AF}" dt="2021-12-07T13:56:24.598" v="73"/>
          <ac:spMkLst>
            <pc:docMk/>
            <pc:sldMk cId="3709870746" sldId="258"/>
            <ac:spMk id="58" creationId="{2D03A0B2-4A2F-D846-A5E6-FB7CB9A031F7}"/>
          </ac:spMkLst>
        </pc:spChg>
        <pc:spChg chg="add">
          <ac:chgData name="Rhys Davies" userId="S::152694@pembrokeshire.ac.uk::b25a2290-a072-4001-8d8a-13b8706e41d7" providerId="AD" clId="Web-{CB621FF0-FA06-466B-B337-139B2E55B9AF}" dt="2021-12-07T13:56:24.598" v="73"/>
          <ac:spMkLst>
            <pc:docMk/>
            <pc:sldMk cId="3709870746" sldId="258"/>
            <ac:spMk id="60" creationId="{7F573F1D-73A7-FB41-BCAD-FC9AA7DEF4F5}"/>
          </ac:spMkLst>
        </pc:spChg>
        <pc:spChg chg="add">
          <ac:chgData name="Rhys Davies" userId="S::152694@pembrokeshire.ac.uk::b25a2290-a072-4001-8d8a-13b8706e41d7" providerId="AD" clId="Web-{CB621FF0-FA06-466B-B337-139B2E55B9AF}" dt="2021-12-07T13:56:24.598" v="73"/>
          <ac:spMkLst>
            <pc:docMk/>
            <pc:sldMk cId="3709870746" sldId="258"/>
            <ac:spMk id="62" creationId="{0247FD0E-C93A-490E-9994-C79DC8977165}"/>
          </ac:spMkLst>
        </pc:spChg>
        <pc:spChg chg="add">
          <ac:chgData name="Rhys Davies" userId="S::152694@pembrokeshire.ac.uk::b25a2290-a072-4001-8d8a-13b8706e41d7" providerId="AD" clId="Web-{CB621FF0-FA06-466B-B337-139B2E55B9AF}" dt="2021-12-07T13:56:24.598" v="73"/>
          <ac:spMkLst>
            <pc:docMk/>
            <pc:sldMk cId="3709870746" sldId="258"/>
            <ac:spMk id="64" creationId="{AD77B2DF-AF44-4996-BBFD-5DF9162BE4B2}"/>
          </ac:spMkLst>
        </pc:spChg>
        <pc:spChg chg="add">
          <ac:chgData name="Rhys Davies" userId="S::152694@pembrokeshire.ac.uk::b25a2290-a072-4001-8d8a-13b8706e41d7" providerId="AD" clId="Web-{CB621FF0-FA06-466B-B337-139B2E55B9AF}" dt="2021-12-07T13:56:24.598" v="73"/>
          <ac:spMkLst>
            <pc:docMk/>
            <pc:sldMk cId="3709870746" sldId="258"/>
            <ac:spMk id="66" creationId="{FF6BECB9-A7FC-400F-8502-97A13BB879D2}"/>
          </ac:spMkLst>
        </pc:spChg>
        <pc:spChg chg="del">
          <ac:chgData name="Rhys Davies" userId="S::152694@pembrokeshire.ac.uk::b25a2290-a072-4001-8d8a-13b8706e41d7" providerId="AD" clId="Web-{CB621FF0-FA06-466B-B337-139B2E55B9AF}" dt="2021-12-07T14:11:05.747" v="100"/>
          <ac:spMkLst>
            <pc:docMk/>
            <pc:sldMk cId="3709870746" sldId="258"/>
            <ac:spMk id="71" creationId="{2D03A0B2-4A2F-D846-A5E6-FB7CB9A031F7}"/>
          </ac:spMkLst>
        </pc:spChg>
        <pc:spChg chg="del">
          <ac:chgData name="Rhys Davies" userId="S::152694@pembrokeshire.ac.uk::b25a2290-a072-4001-8d8a-13b8706e41d7" providerId="AD" clId="Web-{CB621FF0-FA06-466B-B337-139B2E55B9AF}" dt="2021-12-07T14:11:05.747" v="100"/>
          <ac:spMkLst>
            <pc:docMk/>
            <pc:sldMk cId="3709870746" sldId="258"/>
            <ac:spMk id="73" creationId="{7F573F1D-73A7-FB41-BCAD-FC9AA7DEF4F5}"/>
          </ac:spMkLst>
        </pc:spChg>
        <pc:spChg chg="del">
          <ac:chgData name="Rhys Davies" userId="S::152694@pembrokeshire.ac.uk::b25a2290-a072-4001-8d8a-13b8706e41d7" providerId="AD" clId="Web-{CB621FF0-FA06-466B-B337-139B2E55B9AF}" dt="2021-12-07T14:11:05.747" v="100"/>
          <ac:spMkLst>
            <pc:docMk/>
            <pc:sldMk cId="3709870746" sldId="258"/>
            <ac:spMk id="75" creationId="{A88F843D-1C1B-C740-AC27-E3238D0F5F47}"/>
          </ac:spMkLst>
        </pc:spChg>
        <pc:spChg chg="del">
          <ac:chgData name="Rhys Davies" userId="S::152694@pembrokeshire.ac.uk::b25a2290-a072-4001-8d8a-13b8706e41d7" providerId="AD" clId="Web-{CB621FF0-FA06-466B-B337-139B2E55B9AF}" dt="2021-12-07T14:11:05.747" v="100"/>
          <ac:spMkLst>
            <pc:docMk/>
            <pc:sldMk cId="3709870746" sldId="258"/>
            <ac:spMk id="77" creationId="{44037D61-FFBD-0342-90C5-D1AD7C899B44}"/>
          </ac:spMkLst>
        </pc:spChg>
        <pc:spChg chg="del">
          <ac:chgData name="Rhys Davies" userId="S::152694@pembrokeshire.ac.uk::b25a2290-a072-4001-8d8a-13b8706e41d7" providerId="AD" clId="Web-{CB621FF0-FA06-466B-B337-139B2E55B9AF}" dt="2021-12-07T14:11:05.747" v="100"/>
          <ac:spMkLst>
            <pc:docMk/>
            <pc:sldMk cId="3709870746" sldId="258"/>
            <ac:spMk id="79" creationId="{D5B0F748-7FA7-4DDF-89A3-7F1D8EE1F7C0}"/>
          </ac:spMkLst>
        </pc:spChg>
        <pc:spChg chg="del">
          <ac:chgData name="Rhys Davies" userId="S::152694@pembrokeshire.ac.uk::b25a2290-a072-4001-8d8a-13b8706e41d7" providerId="AD" clId="Web-{CB621FF0-FA06-466B-B337-139B2E55B9AF}" dt="2021-12-07T14:11:05.747" v="100"/>
          <ac:spMkLst>
            <pc:docMk/>
            <pc:sldMk cId="3709870746" sldId="258"/>
            <ac:spMk id="81" creationId="{1903E872-C07A-4030-B584-D321D40CABB6}"/>
          </ac:spMkLst>
        </pc:spChg>
        <pc:spChg chg="add">
          <ac:chgData name="Rhys Davies" userId="S::152694@pembrokeshire.ac.uk::b25a2290-a072-4001-8d8a-13b8706e41d7" providerId="AD" clId="Web-{CB621FF0-FA06-466B-B337-139B2E55B9AF}" dt="2021-12-07T14:11:05.747" v="100"/>
          <ac:spMkLst>
            <pc:docMk/>
            <pc:sldMk cId="3709870746" sldId="258"/>
            <ac:spMk id="86" creationId="{2D03A0B2-4A2F-D846-A5E6-FB7CB9A031F7}"/>
          </ac:spMkLst>
        </pc:spChg>
        <pc:spChg chg="add">
          <ac:chgData name="Rhys Davies" userId="S::152694@pembrokeshire.ac.uk::b25a2290-a072-4001-8d8a-13b8706e41d7" providerId="AD" clId="Web-{CB621FF0-FA06-466B-B337-139B2E55B9AF}" dt="2021-12-07T14:11:05.747" v="100"/>
          <ac:spMkLst>
            <pc:docMk/>
            <pc:sldMk cId="3709870746" sldId="258"/>
            <ac:spMk id="88" creationId="{7F573F1D-73A7-FB41-BCAD-FC9AA7DEF4F5}"/>
          </ac:spMkLst>
        </pc:spChg>
        <pc:spChg chg="add del">
          <ac:chgData name="Rhys Davies" userId="S::152694@pembrokeshire.ac.uk::b25a2290-a072-4001-8d8a-13b8706e41d7" providerId="AD" clId="Web-{CB621FF0-FA06-466B-B337-139B2E55B9AF}" dt="2021-12-07T14:12:11.936" v="107"/>
          <ac:spMkLst>
            <pc:docMk/>
            <pc:sldMk cId="3709870746" sldId="258"/>
            <ac:spMk id="90" creationId="{A88F843D-1C1B-C740-AC27-E3238D0F5F47}"/>
          </ac:spMkLst>
        </pc:spChg>
        <pc:spChg chg="add">
          <ac:chgData name="Rhys Davies" userId="S::152694@pembrokeshire.ac.uk::b25a2290-a072-4001-8d8a-13b8706e41d7" providerId="AD" clId="Web-{CB621FF0-FA06-466B-B337-139B2E55B9AF}" dt="2021-12-07T14:11:05.747" v="100"/>
          <ac:spMkLst>
            <pc:docMk/>
            <pc:sldMk cId="3709870746" sldId="258"/>
            <ac:spMk id="92" creationId="{47D97D42-A01D-BC41-A1DE-4E2766A4E78F}"/>
          </ac:spMkLst>
        </pc:spChg>
        <pc:spChg chg="add">
          <ac:chgData name="Rhys Davies" userId="S::152694@pembrokeshire.ac.uk::b25a2290-a072-4001-8d8a-13b8706e41d7" providerId="AD" clId="Web-{CB621FF0-FA06-466B-B337-139B2E55B9AF}" dt="2021-12-07T14:11:05.747" v="100"/>
          <ac:spMkLst>
            <pc:docMk/>
            <pc:sldMk cId="3709870746" sldId="258"/>
            <ac:spMk id="94" creationId="{B7258F36-452C-D64A-A553-BEE4EAFE4143}"/>
          </ac:spMkLst>
        </pc:spChg>
        <pc:graphicFrameChg chg="del">
          <ac:chgData name="Rhys Davies" userId="S::152694@pembrokeshire.ac.uk::b25a2290-a072-4001-8d8a-13b8706e41d7" providerId="AD" clId="Web-{CB621FF0-FA06-466B-B337-139B2E55B9AF}" dt="2021-12-07T14:03:55.766" v="88"/>
          <ac:graphicFrameMkLst>
            <pc:docMk/>
            <pc:sldMk cId="3709870746" sldId="258"/>
            <ac:graphicFrameMk id="5" creationId="{95B16D95-AD38-4670-9319-916E0044A1EF}"/>
          </ac:graphicFrameMkLst>
        </pc:graphicFrameChg>
        <pc:picChg chg="del">
          <ac:chgData name="Rhys Davies" userId="S::152694@pembrokeshire.ac.uk::b25a2290-a072-4001-8d8a-13b8706e41d7" providerId="AD" clId="Web-{CB621FF0-FA06-466B-B337-139B2E55B9AF}" dt="2021-12-07T14:15:38.363" v="162"/>
          <ac:picMkLst>
            <pc:docMk/>
            <pc:sldMk cId="3709870746" sldId="258"/>
            <ac:picMk id="4" creationId="{0DEA1795-5DE7-4A50-86EE-476D7143F884}"/>
          </ac:picMkLst>
        </pc:picChg>
        <pc:picChg chg="add del mod">
          <ac:chgData name="Rhys Davies" userId="S::152694@pembrokeshire.ac.uk::b25a2290-a072-4001-8d8a-13b8706e41d7" providerId="AD" clId="Web-{CB621FF0-FA06-466B-B337-139B2E55B9AF}" dt="2021-12-07T13:38:59.587" v="64"/>
          <ac:picMkLst>
            <pc:docMk/>
            <pc:sldMk cId="3709870746" sldId="258"/>
            <ac:picMk id="4" creationId="{CFCEC8DA-25D9-4E81-A90F-96B53212FD7D}"/>
          </ac:picMkLst>
        </pc:picChg>
        <pc:picChg chg="del mod ord">
          <ac:chgData name="Rhys Davies" userId="S::152694@pembrokeshire.ac.uk::b25a2290-a072-4001-8d8a-13b8706e41d7" providerId="AD" clId="Web-{CB621FF0-FA06-466B-B337-139B2E55B9AF}" dt="2021-12-07T14:15:31.691" v="160"/>
          <ac:picMkLst>
            <pc:docMk/>
            <pc:sldMk cId="3709870746" sldId="258"/>
            <ac:picMk id="4" creationId="{FD91C367-9618-440A-9B52-0D6C2C33E4AB}"/>
          </ac:picMkLst>
        </pc:picChg>
        <pc:picChg chg="add del">
          <ac:chgData name="Rhys Davies" userId="S::152694@pembrokeshire.ac.uk::b25a2290-a072-4001-8d8a-13b8706e41d7" providerId="AD" clId="Web-{CB621FF0-FA06-466B-B337-139B2E55B9AF}" dt="2021-12-07T13:37:38.616" v="61"/>
          <ac:picMkLst>
            <pc:docMk/>
            <pc:sldMk cId="3709870746" sldId="258"/>
            <ac:picMk id="5" creationId="{11D353F4-11E8-4842-9DB3-C64B6F61B6B4}"/>
          </ac:picMkLst>
        </pc:picChg>
        <pc:picChg chg="del">
          <ac:chgData name="Rhys Davies" userId="S::152694@pembrokeshire.ac.uk::b25a2290-a072-4001-8d8a-13b8706e41d7" providerId="AD" clId="Web-{CB621FF0-FA06-466B-B337-139B2E55B9AF}" dt="2021-12-07T14:10:56.840" v="99"/>
          <ac:picMkLst>
            <pc:docMk/>
            <pc:sldMk cId="3709870746" sldId="258"/>
            <ac:picMk id="5" creationId="{1AEB8803-A678-4786-9328-BDA0B1A3D677}"/>
          </ac:picMkLst>
        </pc:picChg>
        <pc:picChg chg="del">
          <ac:chgData name="Rhys Davies" userId="S::152694@pembrokeshire.ac.uk::b25a2290-a072-4001-8d8a-13b8706e41d7" providerId="AD" clId="Web-{CB621FF0-FA06-466B-B337-139B2E55B9AF}" dt="2021-12-07T14:12:16.405" v="114"/>
          <ac:picMkLst>
            <pc:docMk/>
            <pc:sldMk cId="3709870746" sldId="258"/>
            <ac:picMk id="5" creationId="{3AC4FCBE-B1D2-489D-B775-4E925A6DC4B7}"/>
          </ac:picMkLst>
        </pc:picChg>
        <pc:picChg chg="del">
          <ac:chgData name="Rhys Davies" userId="S::152694@pembrokeshire.ac.uk::b25a2290-a072-4001-8d8a-13b8706e41d7" providerId="AD" clId="Web-{CB621FF0-FA06-466B-B337-139B2E55B9AF}" dt="2021-12-07T13:39:53.291" v="65"/>
          <ac:picMkLst>
            <pc:docMk/>
            <pc:sldMk cId="3709870746" sldId="258"/>
            <ac:picMk id="5" creationId="{CB37067A-A048-4CDD-870B-16DDE9185579}"/>
          </ac:picMkLst>
        </pc:picChg>
        <pc:picChg chg="del">
          <ac:chgData name="Rhys Davies" userId="S::152694@pembrokeshire.ac.uk::b25a2290-a072-4001-8d8a-13b8706e41d7" providerId="AD" clId="Web-{CB621FF0-FA06-466B-B337-139B2E55B9AF}" dt="2021-12-07T14:11:48.435" v="103"/>
          <ac:picMkLst>
            <pc:docMk/>
            <pc:sldMk cId="3709870746" sldId="258"/>
            <ac:picMk id="6" creationId="{361F33DC-566F-43B3-8EA9-F3236DFCCDBD}"/>
          </ac:picMkLst>
        </pc:picChg>
        <pc:picChg chg="del">
          <ac:chgData name="Rhys Davies" userId="S::152694@pembrokeshire.ac.uk::b25a2290-a072-4001-8d8a-13b8706e41d7" providerId="AD" clId="Web-{CB621FF0-FA06-466B-B337-139B2E55B9AF}" dt="2021-12-07T14:15:17.097" v="135"/>
          <ac:picMkLst>
            <pc:docMk/>
            <pc:sldMk cId="3709870746" sldId="258"/>
            <ac:picMk id="7" creationId="{09190134-7CB9-4FE1-BB0C-448AD2A01EF6}"/>
          </ac:picMkLst>
        </pc:picChg>
        <pc:picChg chg="del">
          <ac:chgData name="Rhys Davies" userId="S::152694@pembrokeshire.ac.uk::b25a2290-a072-4001-8d8a-13b8706e41d7" providerId="AD" clId="Web-{CB621FF0-FA06-466B-B337-139B2E55B9AF}" dt="2021-12-07T14:12:15.342" v="113"/>
          <ac:picMkLst>
            <pc:docMk/>
            <pc:sldMk cId="3709870746" sldId="258"/>
            <ac:picMk id="7" creationId="{22232A9E-CDB0-45A2-9970-917F9F2BFE0C}"/>
          </ac:picMkLst>
        </pc:picChg>
        <pc:picChg chg="del">
          <ac:chgData name="Rhys Davies" userId="S::152694@pembrokeshire.ac.uk::b25a2290-a072-4001-8d8a-13b8706e41d7" providerId="AD" clId="Web-{CB621FF0-FA06-466B-B337-139B2E55B9AF}" dt="2021-12-07T13:50:23.292" v="69"/>
          <ac:picMkLst>
            <pc:docMk/>
            <pc:sldMk cId="3709870746" sldId="258"/>
            <ac:picMk id="7" creationId="{DB01A37E-F1DD-4714-9A7F-CA7D2BDC30A3}"/>
          </ac:picMkLst>
        </pc:picChg>
        <pc:picChg chg="del">
          <ac:chgData name="Rhys Davies" userId="S::152694@pembrokeshire.ac.uk::b25a2290-a072-4001-8d8a-13b8706e41d7" providerId="AD" clId="Web-{CB621FF0-FA06-466B-B337-139B2E55B9AF}" dt="2021-12-07T14:04:50.690" v="94"/>
          <ac:picMkLst>
            <pc:docMk/>
            <pc:sldMk cId="3709870746" sldId="258"/>
            <ac:picMk id="8" creationId="{2E13F1A1-5498-40E6-BEB0-E5F6B8A9BC6E}"/>
          </ac:picMkLst>
        </pc:picChg>
        <pc:picChg chg="del">
          <ac:chgData name="Rhys Davies" userId="S::152694@pembrokeshire.ac.uk::b25a2290-a072-4001-8d8a-13b8706e41d7" providerId="AD" clId="Web-{CB621FF0-FA06-466B-B337-139B2E55B9AF}" dt="2021-12-07T14:15:17.097" v="134"/>
          <ac:picMkLst>
            <pc:docMk/>
            <pc:sldMk cId="3709870746" sldId="258"/>
            <ac:picMk id="8" creationId="{40791DCC-79E5-4DFD-8D5D-548EE081D8D1}"/>
          </ac:picMkLst>
        </pc:picChg>
        <pc:picChg chg="del">
          <ac:chgData name="Rhys Davies" userId="S::152694@pembrokeshire.ac.uk::b25a2290-a072-4001-8d8a-13b8706e41d7" providerId="AD" clId="Web-{CB621FF0-FA06-466B-B337-139B2E55B9AF}" dt="2021-12-07T14:17:51.038" v="182"/>
          <ac:picMkLst>
            <pc:docMk/>
            <pc:sldMk cId="3709870746" sldId="258"/>
            <ac:picMk id="8" creationId="{5B81778A-D42A-40CB-BF1D-EF17894FECB0}"/>
          </ac:picMkLst>
        </pc:picChg>
        <pc:picChg chg="del">
          <ac:chgData name="Rhys Davies" userId="S::152694@pembrokeshire.ac.uk::b25a2290-a072-4001-8d8a-13b8706e41d7" providerId="AD" clId="Web-{CB621FF0-FA06-466B-B337-139B2E55B9AF}" dt="2021-12-07T14:05:41.379" v="96"/>
          <ac:picMkLst>
            <pc:docMk/>
            <pc:sldMk cId="3709870746" sldId="258"/>
            <ac:picMk id="9" creationId="{13E53038-706F-47BA-AF79-9FCC72CBF126}"/>
          </ac:picMkLst>
        </pc:picChg>
        <pc:picChg chg="del">
          <ac:chgData name="Rhys Davies" userId="S::152694@pembrokeshire.ac.uk::b25a2290-a072-4001-8d8a-13b8706e41d7" providerId="AD" clId="Web-{CB621FF0-FA06-466B-B337-139B2E55B9AF}" dt="2021-12-07T14:15:17.097" v="133"/>
          <ac:picMkLst>
            <pc:docMk/>
            <pc:sldMk cId="3709870746" sldId="258"/>
            <ac:picMk id="9" creationId="{3E84C5AD-E044-441A-8F48-35676ED3954D}"/>
          </ac:picMkLst>
        </pc:picChg>
        <pc:picChg chg="del">
          <ac:chgData name="Rhys Davies" userId="S::152694@pembrokeshire.ac.uk::b25a2290-a072-4001-8d8a-13b8706e41d7" providerId="AD" clId="Web-{CB621FF0-FA06-466B-B337-139B2E55B9AF}" dt="2021-12-07T13:51:06.371" v="70"/>
          <ac:picMkLst>
            <pc:docMk/>
            <pc:sldMk cId="3709870746" sldId="258"/>
            <ac:picMk id="9" creationId="{497CB31B-D068-43F4-939C-4F854ADEFCE4}"/>
          </ac:picMkLst>
        </pc:picChg>
        <pc:picChg chg="del">
          <ac:chgData name="Rhys Davies" userId="S::152694@pembrokeshire.ac.uk::b25a2290-a072-4001-8d8a-13b8706e41d7" providerId="AD" clId="Web-{CB621FF0-FA06-466B-B337-139B2E55B9AF}" dt="2021-12-07T14:17:48.288" v="181"/>
          <ac:picMkLst>
            <pc:docMk/>
            <pc:sldMk cId="3709870746" sldId="258"/>
            <ac:picMk id="9" creationId="{60A89956-ADEA-4C2E-8B29-8F6917664BDC}"/>
          </ac:picMkLst>
        </pc:picChg>
        <pc:picChg chg="del">
          <ac:chgData name="Rhys Davies" userId="S::152694@pembrokeshire.ac.uk::b25a2290-a072-4001-8d8a-13b8706e41d7" providerId="AD" clId="Web-{CB621FF0-FA06-466B-B337-139B2E55B9AF}" dt="2021-12-07T14:15:49.082" v="174"/>
          <ac:picMkLst>
            <pc:docMk/>
            <pc:sldMk cId="3709870746" sldId="258"/>
            <ac:picMk id="10" creationId="{03576785-E7AE-44C2-A5D4-3A78DC20A58B}"/>
          </ac:picMkLst>
        </pc:picChg>
        <pc:picChg chg="del">
          <ac:chgData name="Rhys Davies" userId="S::152694@pembrokeshire.ac.uk::b25a2290-a072-4001-8d8a-13b8706e41d7" providerId="AD" clId="Web-{CB621FF0-FA06-466B-B337-139B2E55B9AF}" dt="2021-12-07T14:10:54.996" v="98"/>
          <ac:picMkLst>
            <pc:docMk/>
            <pc:sldMk cId="3709870746" sldId="258"/>
            <ac:picMk id="10" creationId="{53025D64-4EA0-45BA-9476-0BC47905D073}"/>
          </ac:picMkLst>
        </pc:picChg>
        <pc:picChg chg="del">
          <ac:chgData name="Rhys Davies" userId="S::152694@pembrokeshire.ac.uk::b25a2290-a072-4001-8d8a-13b8706e41d7" providerId="AD" clId="Web-{CB621FF0-FA06-466B-B337-139B2E55B9AF}" dt="2021-12-07T14:15:17.097" v="132"/>
          <ac:picMkLst>
            <pc:docMk/>
            <pc:sldMk cId="3709870746" sldId="258"/>
            <ac:picMk id="10" creationId="{E8E0519D-F30B-4193-90E0-404183B75034}"/>
          </ac:picMkLst>
        </pc:picChg>
        <pc:picChg chg="del">
          <ac:chgData name="Rhys Davies" userId="S::152694@pembrokeshire.ac.uk::b25a2290-a072-4001-8d8a-13b8706e41d7" providerId="AD" clId="Web-{CB621FF0-FA06-466B-B337-139B2E55B9AF}" dt="2021-12-07T14:15:49.082" v="173"/>
          <ac:picMkLst>
            <pc:docMk/>
            <pc:sldMk cId="3709870746" sldId="258"/>
            <ac:picMk id="11" creationId="{59555B52-A082-4F30-9B01-002D4106B11F}"/>
          </ac:picMkLst>
        </pc:picChg>
        <pc:picChg chg="del">
          <ac:chgData name="Rhys Davies" userId="S::152694@pembrokeshire.ac.uk::b25a2290-a072-4001-8d8a-13b8706e41d7" providerId="AD" clId="Web-{CB621FF0-FA06-466B-B337-139B2E55B9AF}" dt="2021-12-07T13:56:22.833" v="72"/>
          <ac:picMkLst>
            <pc:docMk/>
            <pc:sldMk cId="3709870746" sldId="258"/>
            <ac:picMk id="11" creationId="{6A14CD08-C53E-4C66-A84F-7C5C4DCA82FF}"/>
          </ac:picMkLst>
        </pc:picChg>
        <pc:picChg chg="del">
          <ac:chgData name="Rhys Davies" userId="S::152694@pembrokeshire.ac.uk::b25a2290-a072-4001-8d8a-13b8706e41d7" providerId="AD" clId="Web-{CB621FF0-FA06-466B-B337-139B2E55B9AF}" dt="2021-12-07T14:15:49.082" v="172"/>
          <ac:picMkLst>
            <pc:docMk/>
            <pc:sldMk cId="3709870746" sldId="258"/>
            <ac:picMk id="12" creationId="{803DBC34-A793-456A-B8EB-6D747CCCD939}"/>
          </ac:picMkLst>
        </pc:picChg>
        <pc:picChg chg="del">
          <ac:chgData name="Rhys Davies" userId="S::152694@pembrokeshire.ac.uk::b25a2290-a072-4001-8d8a-13b8706e41d7" providerId="AD" clId="Web-{CB621FF0-FA06-466B-B337-139B2E55B9AF}" dt="2021-12-07T14:15:49.082" v="171"/>
          <ac:picMkLst>
            <pc:docMk/>
            <pc:sldMk cId="3709870746" sldId="258"/>
            <ac:picMk id="13" creationId="{751A2FCF-6A87-4A85-9443-68DA062CBECE}"/>
          </ac:picMkLst>
        </pc:picChg>
        <pc:picChg chg="del">
          <ac:chgData name="Rhys Davies" userId="S::152694@pembrokeshire.ac.uk::b25a2290-a072-4001-8d8a-13b8706e41d7" providerId="AD" clId="Web-{CB621FF0-FA06-466B-B337-139B2E55B9AF}" dt="2021-12-07T14:12:14.733" v="112"/>
          <ac:picMkLst>
            <pc:docMk/>
            <pc:sldMk cId="3709870746" sldId="258"/>
            <ac:picMk id="13" creationId="{782D79E7-DDCF-4ADA-8314-7B34F25F884D}"/>
          </ac:picMkLst>
        </pc:picChg>
        <pc:picChg chg="del">
          <ac:chgData name="Rhys Davies" userId="S::152694@pembrokeshire.ac.uk::b25a2290-a072-4001-8d8a-13b8706e41d7" providerId="AD" clId="Web-{CB621FF0-FA06-466B-B337-139B2E55B9AF}" dt="2021-12-07T14:12:13.920" v="111"/>
          <ac:picMkLst>
            <pc:docMk/>
            <pc:sldMk cId="3709870746" sldId="258"/>
            <ac:picMk id="14" creationId="{7C74484A-E96B-4DDA-8A9C-BCF97B6F3FFF}"/>
          </ac:picMkLst>
        </pc:picChg>
        <pc:picChg chg="del">
          <ac:chgData name="Rhys Davies" userId="S::152694@pembrokeshire.ac.uk::b25a2290-a072-4001-8d8a-13b8706e41d7" providerId="AD" clId="Web-{CB621FF0-FA06-466B-B337-139B2E55B9AF}" dt="2021-12-07T14:15:49.082" v="170"/>
          <ac:picMkLst>
            <pc:docMk/>
            <pc:sldMk cId="3709870746" sldId="258"/>
            <ac:picMk id="14" creationId="{9362B568-1020-4A04-8229-CE5C6C54CE94}"/>
          </ac:picMkLst>
        </pc:picChg>
        <pc:picChg chg="del">
          <ac:chgData name="Rhys Davies" userId="S::152694@pembrokeshire.ac.uk::b25a2290-a072-4001-8d8a-13b8706e41d7" providerId="AD" clId="Web-{CB621FF0-FA06-466B-B337-139B2E55B9AF}" dt="2021-12-07T14:15:49.082" v="169"/>
          <ac:picMkLst>
            <pc:docMk/>
            <pc:sldMk cId="3709870746" sldId="258"/>
            <ac:picMk id="15" creationId="{37530FD2-E217-44AB-A00E-A397C6EEB75C}"/>
          </ac:picMkLst>
        </pc:picChg>
        <pc:picChg chg="del">
          <ac:chgData name="Rhys Davies" userId="S::152694@pembrokeshire.ac.uk::b25a2290-a072-4001-8d8a-13b8706e41d7" providerId="AD" clId="Web-{CB621FF0-FA06-466B-B337-139B2E55B9AF}" dt="2021-12-07T14:12:13.436" v="110"/>
          <ac:picMkLst>
            <pc:docMk/>
            <pc:sldMk cId="3709870746" sldId="258"/>
            <ac:picMk id="15" creationId="{E951EA48-9940-402C-8FE1-8F882A290569}"/>
          </ac:picMkLst>
        </pc:picChg>
        <pc:picChg chg="del">
          <ac:chgData name="Rhys Davies" userId="S::152694@pembrokeshire.ac.uk::b25a2290-a072-4001-8d8a-13b8706e41d7" providerId="AD" clId="Web-{CB621FF0-FA06-466B-B337-139B2E55B9AF}" dt="2021-12-07T14:12:10.389" v="104"/>
          <ac:picMkLst>
            <pc:docMk/>
            <pc:sldMk cId="3709870746" sldId="258"/>
            <ac:picMk id="16" creationId="{8E4AF73F-C815-4365-80ED-7D4C9C552D5C}"/>
          </ac:picMkLst>
        </pc:picChg>
        <pc:picChg chg="del">
          <ac:chgData name="Rhys Davies" userId="S::152694@pembrokeshire.ac.uk::b25a2290-a072-4001-8d8a-13b8706e41d7" providerId="AD" clId="Web-{CB621FF0-FA06-466B-B337-139B2E55B9AF}" dt="2021-12-07T14:17:53.960" v="183"/>
          <ac:picMkLst>
            <pc:docMk/>
            <pc:sldMk cId="3709870746" sldId="258"/>
            <ac:picMk id="16" creationId="{CC3AAF78-C1A3-440E-B1FE-243BF7E338A8}"/>
          </ac:picMkLst>
        </pc:picChg>
        <pc:picChg chg="del">
          <ac:chgData name="Rhys Davies" userId="S::152694@pembrokeshire.ac.uk::b25a2290-a072-4001-8d8a-13b8706e41d7" providerId="AD" clId="Web-{CB621FF0-FA06-466B-B337-139B2E55B9AF}" dt="2021-12-07T14:12:12.967" v="109"/>
          <ac:picMkLst>
            <pc:docMk/>
            <pc:sldMk cId="3709870746" sldId="258"/>
            <ac:picMk id="17" creationId="{6BC0E025-FC2A-425F-B85A-7ECBFAE9BDFE}"/>
          </ac:picMkLst>
        </pc:picChg>
        <pc:picChg chg="del">
          <ac:chgData name="Rhys Davies" userId="S::152694@pembrokeshire.ac.uk::b25a2290-a072-4001-8d8a-13b8706e41d7" providerId="AD" clId="Web-{CB621FF0-FA06-466B-B337-139B2E55B9AF}" dt="2021-12-07T14:15:49.082" v="168"/>
          <ac:picMkLst>
            <pc:docMk/>
            <pc:sldMk cId="3709870746" sldId="258"/>
            <ac:picMk id="17" creationId="{8A431423-3A9A-46B1-9740-25F47765AC86}"/>
          </ac:picMkLst>
        </pc:picChg>
        <pc:picChg chg="del">
          <ac:chgData name="Rhys Davies" userId="S::152694@pembrokeshire.ac.uk::b25a2290-a072-4001-8d8a-13b8706e41d7" providerId="AD" clId="Web-{CB621FF0-FA06-466B-B337-139B2E55B9AF}" dt="2021-12-07T14:15:49.082" v="167"/>
          <ac:picMkLst>
            <pc:docMk/>
            <pc:sldMk cId="3709870746" sldId="258"/>
            <ac:picMk id="18" creationId="{2B7F44DE-3E5E-4762-B300-E26DCF9B3253}"/>
          </ac:picMkLst>
        </pc:picChg>
        <pc:picChg chg="del">
          <ac:chgData name="Rhys Davies" userId="S::152694@pembrokeshire.ac.uk::b25a2290-a072-4001-8d8a-13b8706e41d7" providerId="AD" clId="Web-{CB621FF0-FA06-466B-B337-139B2E55B9AF}" dt="2021-12-07T14:15:17.097" v="131"/>
          <ac:picMkLst>
            <pc:docMk/>
            <pc:sldMk cId="3709870746" sldId="258"/>
            <ac:picMk id="18" creationId="{8F94BDCA-AD53-4148-9479-82B26D2E21CD}"/>
          </ac:picMkLst>
        </pc:picChg>
        <pc:picChg chg="del">
          <ac:chgData name="Rhys Davies" userId="S::152694@pembrokeshire.ac.uk::b25a2290-a072-4001-8d8a-13b8706e41d7" providerId="AD" clId="Web-{CB621FF0-FA06-466B-B337-139B2E55B9AF}" dt="2021-12-07T14:12:12.373" v="108"/>
          <ac:picMkLst>
            <pc:docMk/>
            <pc:sldMk cId="3709870746" sldId="258"/>
            <ac:picMk id="18" creationId="{C15DB747-0E9C-4522-A943-899587A282B7}"/>
          </ac:picMkLst>
        </pc:picChg>
        <pc:picChg chg="del">
          <ac:chgData name="Rhys Davies" userId="S::152694@pembrokeshire.ac.uk::b25a2290-a072-4001-8d8a-13b8706e41d7" providerId="AD" clId="Web-{CB621FF0-FA06-466B-B337-139B2E55B9AF}" dt="2021-12-07T14:12:11.936" v="106"/>
          <ac:picMkLst>
            <pc:docMk/>
            <pc:sldMk cId="3709870746" sldId="258"/>
            <ac:picMk id="19" creationId="{5F975DD2-2AFE-491A-8925-B7CE2D0FA645}"/>
          </ac:picMkLst>
        </pc:picChg>
        <pc:picChg chg="del">
          <ac:chgData name="Rhys Davies" userId="S::152694@pembrokeshire.ac.uk::b25a2290-a072-4001-8d8a-13b8706e41d7" providerId="AD" clId="Web-{CB621FF0-FA06-466B-B337-139B2E55B9AF}" dt="2021-12-07T14:15:17.097" v="130"/>
          <ac:picMkLst>
            <pc:docMk/>
            <pc:sldMk cId="3709870746" sldId="258"/>
            <ac:picMk id="19" creationId="{6D8FA8CB-1A31-4037-8262-312840374D6F}"/>
          </ac:picMkLst>
        </pc:picChg>
        <pc:picChg chg="del">
          <ac:chgData name="Rhys Davies" userId="S::152694@pembrokeshire.ac.uk::b25a2290-a072-4001-8d8a-13b8706e41d7" providerId="AD" clId="Web-{CB621FF0-FA06-466B-B337-139B2E55B9AF}" dt="2021-12-07T14:12:11.264" v="105"/>
          <ac:picMkLst>
            <pc:docMk/>
            <pc:sldMk cId="3709870746" sldId="258"/>
            <ac:picMk id="20" creationId="{0F6444BD-87CA-4E2B-A3C2-CD05E90F14EF}"/>
          </ac:picMkLst>
        </pc:picChg>
        <pc:picChg chg="del">
          <ac:chgData name="Rhys Davies" userId="S::152694@pembrokeshire.ac.uk::b25a2290-a072-4001-8d8a-13b8706e41d7" providerId="AD" clId="Web-{CB621FF0-FA06-466B-B337-139B2E55B9AF}" dt="2021-12-07T14:15:49.067" v="166"/>
          <ac:picMkLst>
            <pc:docMk/>
            <pc:sldMk cId="3709870746" sldId="258"/>
            <ac:picMk id="20" creationId="{5FF04A14-647D-40FE-A7AE-D7288FED4071}"/>
          </ac:picMkLst>
        </pc:picChg>
        <pc:picChg chg="del">
          <ac:chgData name="Rhys Davies" userId="S::152694@pembrokeshire.ac.uk::b25a2290-a072-4001-8d8a-13b8706e41d7" providerId="AD" clId="Web-{CB621FF0-FA06-466B-B337-139B2E55B9AF}" dt="2021-12-07T14:15:17.097" v="129"/>
          <ac:picMkLst>
            <pc:docMk/>
            <pc:sldMk cId="3709870746" sldId="258"/>
            <ac:picMk id="20" creationId="{A005D1C0-2F86-42EE-8D33-899D67C9B894}"/>
          </ac:picMkLst>
        </pc:picChg>
        <pc:picChg chg="del">
          <ac:chgData name="Rhys Davies" userId="S::152694@pembrokeshire.ac.uk::b25a2290-a072-4001-8d8a-13b8706e41d7" providerId="AD" clId="Web-{CB621FF0-FA06-466B-B337-139B2E55B9AF}" dt="2021-12-07T14:15:49.067" v="165"/>
          <ac:picMkLst>
            <pc:docMk/>
            <pc:sldMk cId="3709870746" sldId="258"/>
            <ac:picMk id="21" creationId="{7DF91021-38D5-43AF-BBC9-082FFBD1F174}"/>
          </ac:picMkLst>
        </pc:picChg>
        <pc:picChg chg="del">
          <ac:chgData name="Rhys Davies" userId="S::152694@pembrokeshire.ac.uk::b25a2290-a072-4001-8d8a-13b8706e41d7" providerId="AD" clId="Web-{CB621FF0-FA06-466B-B337-139B2E55B9AF}" dt="2021-12-07T14:15:17.097" v="128"/>
          <ac:picMkLst>
            <pc:docMk/>
            <pc:sldMk cId="3709870746" sldId="258"/>
            <ac:picMk id="21" creationId="{BCF19CE8-BEAA-4114-BCFB-62D6CBED2D24}"/>
          </ac:picMkLst>
        </pc:picChg>
        <pc:picChg chg="del">
          <ac:chgData name="Rhys Davies" userId="S::152694@pembrokeshire.ac.uk::b25a2290-a072-4001-8d8a-13b8706e41d7" providerId="AD" clId="Web-{CB621FF0-FA06-466B-B337-139B2E55B9AF}" dt="2021-12-07T14:15:17.097" v="127"/>
          <ac:picMkLst>
            <pc:docMk/>
            <pc:sldMk cId="3709870746" sldId="258"/>
            <ac:picMk id="22" creationId="{E40177A3-A3BE-426D-84FD-3B8956D19EC8}"/>
          </ac:picMkLst>
        </pc:picChg>
        <pc:picChg chg="del">
          <ac:chgData name="Rhys Davies" userId="S::152694@pembrokeshire.ac.uk::b25a2290-a072-4001-8d8a-13b8706e41d7" providerId="AD" clId="Web-{CB621FF0-FA06-466B-B337-139B2E55B9AF}" dt="2021-12-07T14:15:17.097" v="126"/>
          <ac:picMkLst>
            <pc:docMk/>
            <pc:sldMk cId="3709870746" sldId="258"/>
            <ac:picMk id="23" creationId="{3822E19E-1A09-46C7-80E0-0E525F5ACD31}"/>
          </ac:picMkLst>
        </pc:picChg>
        <pc:picChg chg="del">
          <ac:chgData name="Rhys Davies" userId="S::152694@pembrokeshire.ac.uk::b25a2290-a072-4001-8d8a-13b8706e41d7" providerId="AD" clId="Web-{CB621FF0-FA06-466B-B337-139B2E55B9AF}" dt="2021-12-07T14:15:17.081" v="125"/>
          <ac:picMkLst>
            <pc:docMk/>
            <pc:sldMk cId="3709870746" sldId="258"/>
            <ac:picMk id="24" creationId="{522F2085-1752-4284-8A95-253094FD9D0F}"/>
          </ac:picMkLst>
        </pc:picChg>
        <pc:picChg chg="del">
          <ac:chgData name="Rhys Davies" userId="S::152694@pembrokeshire.ac.uk::b25a2290-a072-4001-8d8a-13b8706e41d7" providerId="AD" clId="Web-{CB621FF0-FA06-466B-B337-139B2E55B9AF}" dt="2021-12-07T14:15:21.019" v="136"/>
          <ac:picMkLst>
            <pc:docMk/>
            <pc:sldMk cId="3709870746" sldId="258"/>
            <ac:picMk id="25" creationId="{86D2F86A-E86B-4532-9D4F-921E825167E9}"/>
          </ac:picMkLst>
        </pc:picChg>
        <pc:picChg chg="mod">
          <ac:chgData name="Rhys Davies" userId="S::152694@pembrokeshire.ac.uk::b25a2290-a072-4001-8d8a-13b8706e41d7" providerId="AD" clId="Web-{CB621FF0-FA06-466B-B337-139B2E55B9AF}" dt="2021-12-07T14:15:34.754" v="161" actId="1076"/>
          <ac:picMkLst>
            <pc:docMk/>
            <pc:sldMk cId="3709870746" sldId="258"/>
            <ac:picMk id="27" creationId="{D2F9D438-E530-44E2-9D69-9FAC9E11B9FE}"/>
          </ac:picMkLst>
        </pc:picChg>
        <pc:inkChg chg="del">
          <ac:chgData name="Rhys Davies" userId="S::152694@pembrokeshire.ac.uk::b25a2290-a072-4001-8d8a-13b8706e41d7" providerId="AD" clId="Web-{CB621FF0-FA06-466B-B337-139B2E55B9AF}" dt="2021-12-07T14:15:57.973" v="175"/>
          <ac:inkMkLst>
            <pc:docMk/>
            <pc:sldMk cId="3709870746" sldId="258"/>
            <ac:inkMk id="4" creationId="{8940D81B-746F-46B8-A33F-1DBAF2F6B49C}"/>
          </ac:inkMkLst>
        </pc:inkChg>
        <pc:inkChg chg="del">
          <ac:chgData name="Rhys Davies" userId="S::152694@pembrokeshire.ac.uk::b25a2290-a072-4001-8d8a-13b8706e41d7" providerId="AD" clId="Web-{CB621FF0-FA06-466B-B337-139B2E55B9AF}" dt="2021-12-07T14:16:31.083" v="180"/>
          <ac:inkMkLst>
            <pc:docMk/>
            <pc:sldMk cId="3709870746" sldId="258"/>
            <ac:inkMk id="4" creationId="{BAC8BC15-F3B0-474E-8394-5C1D2456167A}"/>
          </ac:inkMkLst>
        </pc:inkChg>
        <pc:inkChg chg="del">
          <ac:chgData name="Rhys Davies" userId="S::152694@pembrokeshire.ac.uk::b25a2290-a072-4001-8d8a-13b8706e41d7" providerId="AD" clId="Web-{CB621FF0-FA06-466B-B337-139B2E55B9AF}" dt="2021-12-07T14:15:41.129" v="164"/>
          <ac:inkMkLst>
            <pc:docMk/>
            <pc:sldMk cId="3709870746" sldId="258"/>
            <ac:inkMk id="5" creationId="{7C603755-CC3A-4B4A-AC5F-A03DBA58A932}"/>
          </ac:inkMkLst>
        </pc:inkChg>
        <pc:inkChg chg="del">
          <ac:chgData name="Rhys Davies" userId="S::152694@pembrokeshire.ac.uk::b25a2290-a072-4001-8d8a-13b8706e41d7" providerId="AD" clId="Web-{CB621FF0-FA06-466B-B337-139B2E55B9AF}" dt="2021-12-07T14:16:14.098" v="177"/>
          <ac:inkMkLst>
            <pc:docMk/>
            <pc:sldMk cId="3709870746" sldId="258"/>
            <ac:inkMk id="5" creationId="{DB44A988-36E0-4909-ABB6-6F0FB136DFAD}"/>
          </ac:inkMkLst>
        </pc:inkChg>
        <pc:inkChg chg="del">
          <ac:chgData name="Rhys Davies" userId="S::152694@pembrokeshire.ac.uk::b25a2290-a072-4001-8d8a-13b8706e41d7" providerId="AD" clId="Web-{CB621FF0-FA06-466B-B337-139B2E55B9AF}" dt="2021-12-07T14:15:17.081" v="124"/>
          <ac:inkMkLst>
            <pc:docMk/>
            <pc:sldMk cId="3709870746" sldId="258"/>
            <ac:inkMk id="5" creationId="{F45737DE-8E99-48D0-BF89-92EC800E8AA6}"/>
          </ac:inkMkLst>
        </pc:inkChg>
        <pc:inkChg chg="del">
          <ac:chgData name="Rhys Davies" userId="S::152694@pembrokeshire.ac.uk::b25a2290-a072-4001-8d8a-13b8706e41d7" providerId="AD" clId="Web-{CB621FF0-FA06-466B-B337-139B2E55B9AF}" dt="2021-12-07T14:15:41.129" v="163"/>
          <ac:inkMkLst>
            <pc:docMk/>
            <pc:sldMk cId="3709870746" sldId="258"/>
            <ac:inkMk id="6" creationId="{50D40E6F-78B1-49CF-AFC9-87F604FE256F}"/>
          </ac:inkMkLst>
        </pc:inkChg>
        <pc:inkChg chg="del">
          <ac:chgData name="Rhys Davies" userId="S::152694@pembrokeshire.ac.uk::b25a2290-a072-4001-8d8a-13b8706e41d7" providerId="AD" clId="Web-{CB621FF0-FA06-466B-B337-139B2E55B9AF}" dt="2021-12-07T14:15:17.081" v="123"/>
          <ac:inkMkLst>
            <pc:docMk/>
            <pc:sldMk cId="3709870746" sldId="258"/>
            <ac:inkMk id="6" creationId="{53761FB6-91D3-44FD-96BC-302889A04E42}"/>
          </ac:inkMkLst>
        </pc:inkChg>
        <pc:inkChg chg="del">
          <ac:chgData name="Rhys Davies" userId="S::152694@pembrokeshire.ac.uk::b25a2290-a072-4001-8d8a-13b8706e41d7" providerId="AD" clId="Web-{CB621FF0-FA06-466B-B337-139B2E55B9AF}" dt="2021-12-07T14:16:01.411" v="176"/>
          <ac:inkMkLst>
            <pc:docMk/>
            <pc:sldMk cId="3709870746" sldId="258"/>
            <ac:inkMk id="7" creationId="{953BC19F-7F51-439A-AC25-C5C4E715CC57}"/>
          </ac:inkMkLst>
        </pc:inkChg>
        <pc:inkChg chg="del">
          <ac:chgData name="Rhys Davies" userId="S::152694@pembrokeshire.ac.uk::b25a2290-a072-4001-8d8a-13b8706e41d7" providerId="AD" clId="Web-{CB621FF0-FA06-466B-B337-139B2E55B9AF}" dt="2021-12-07T14:15:17.081" v="122"/>
          <ac:inkMkLst>
            <pc:docMk/>
            <pc:sldMk cId="3709870746" sldId="258"/>
            <ac:inkMk id="11" creationId="{6D474838-9B54-4F06-BE9C-BA56B558A016}"/>
          </ac:inkMkLst>
        </pc:inkChg>
        <pc:inkChg chg="del">
          <ac:chgData name="Rhys Davies" userId="S::152694@pembrokeshire.ac.uk::b25a2290-a072-4001-8d8a-13b8706e41d7" providerId="AD" clId="Web-{CB621FF0-FA06-466B-B337-139B2E55B9AF}" dt="2021-12-07T14:15:17.081" v="121"/>
          <ac:inkMkLst>
            <pc:docMk/>
            <pc:sldMk cId="3709870746" sldId="258"/>
            <ac:inkMk id="12" creationId="{2158F218-4AA1-49CC-B428-0F3B83818BD5}"/>
          </ac:inkMkLst>
        </pc:inkChg>
        <pc:inkChg chg="del">
          <ac:chgData name="Rhys Davies" userId="S::152694@pembrokeshire.ac.uk::b25a2290-a072-4001-8d8a-13b8706e41d7" providerId="AD" clId="Web-{CB621FF0-FA06-466B-B337-139B2E55B9AF}" dt="2021-12-07T14:02:45.374" v="82"/>
          <ac:inkMkLst>
            <pc:docMk/>
            <pc:sldMk cId="3709870746" sldId="258"/>
            <ac:inkMk id="13" creationId="{5B5B46CA-CFCD-4C78-855C-072701C3B0BC}"/>
          </ac:inkMkLst>
        </pc:inkChg>
        <pc:inkChg chg="del">
          <ac:chgData name="Rhys Davies" userId="S::152694@pembrokeshire.ac.uk::b25a2290-a072-4001-8d8a-13b8706e41d7" providerId="AD" clId="Web-{CB621FF0-FA06-466B-B337-139B2E55B9AF}" dt="2021-12-07T14:15:17.081" v="120"/>
          <ac:inkMkLst>
            <pc:docMk/>
            <pc:sldMk cId="3709870746" sldId="258"/>
            <ac:inkMk id="13" creationId="{AF725627-BB1B-47EF-BD3E-76B79ADFC8FA}"/>
          </ac:inkMkLst>
        </pc:inkChg>
        <pc:inkChg chg="del">
          <ac:chgData name="Rhys Davies" userId="S::152694@pembrokeshire.ac.uk::b25a2290-a072-4001-8d8a-13b8706e41d7" providerId="AD" clId="Web-{CB621FF0-FA06-466B-B337-139B2E55B9AF}" dt="2021-12-07T14:15:06.175" v="119"/>
          <ac:inkMkLst>
            <pc:docMk/>
            <pc:sldMk cId="3709870746" sldId="258"/>
            <ac:inkMk id="14" creationId="{6450347F-2CD4-4659-9C7C-0E37BF6049B0}"/>
          </ac:inkMkLst>
        </pc:inkChg>
        <pc:inkChg chg="del">
          <ac:chgData name="Rhys Davies" userId="S::152694@pembrokeshire.ac.uk::b25a2290-a072-4001-8d8a-13b8706e41d7" providerId="AD" clId="Web-{CB621FF0-FA06-466B-B337-139B2E55B9AF}" dt="2021-12-07T14:15:28.019" v="153"/>
          <ac:inkMkLst>
            <pc:docMk/>
            <pc:sldMk cId="3709870746" sldId="258"/>
            <ac:inkMk id="14" creationId="{F3E669B9-A0A7-471C-BAF6-22E1100CC154}"/>
          </ac:inkMkLst>
        </pc:inkChg>
        <pc:inkChg chg="del">
          <ac:chgData name="Rhys Davies" userId="S::152694@pembrokeshire.ac.uk::b25a2290-a072-4001-8d8a-13b8706e41d7" providerId="AD" clId="Web-{CB621FF0-FA06-466B-B337-139B2E55B9AF}" dt="2021-12-07T14:02:49.624" v="83"/>
          <ac:inkMkLst>
            <pc:docMk/>
            <pc:sldMk cId="3709870746" sldId="258"/>
            <ac:inkMk id="15" creationId="{115A1DAA-5129-4584-8108-3192F5AA8C88}"/>
          </ac:inkMkLst>
        </pc:inkChg>
        <pc:inkChg chg="del">
          <ac:chgData name="Rhys Davies" userId="S::152694@pembrokeshire.ac.uk::b25a2290-a072-4001-8d8a-13b8706e41d7" providerId="AD" clId="Web-{CB621FF0-FA06-466B-B337-139B2E55B9AF}" dt="2021-12-07T14:15:28.035" v="158"/>
          <ac:inkMkLst>
            <pc:docMk/>
            <pc:sldMk cId="3709870746" sldId="258"/>
            <ac:inkMk id="15" creationId="{BD30DDBE-F3BB-4561-8EDC-A51D1BD53470}"/>
          </ac:inkMkLst>
        </pc:inkChg>
        <pc:inkChg chg="del">
          <ac:chgData name="Rhys Davies" userId="S::152694@pembrokeshire.ac.uk::b25a2290-a072-4001-8d8a-13b8706e41d7" providerId="AD" clId="Web-{CB621FF0-FA06-466B-B337-139B2E55B9AF}" dt="2021-12-07T14:15:28.035" v="157"/>
          <ac:inkMkLst>
            <pc:docMk/>
            <pc:sldMk cId="3709870746" sldId="258"/>
            <ac:inkMk id="16" creationId="{BFA64DB3-92D9-4419-AEEB-AADBF84B094C}"/>
          </ac:inkMkLst>
        </pc:inkChg>
        <pc:inkChg chg="del">
          <ac:chgData name="Rhys Davies" userId="S::152694@pembrokeshire.ac.uk::b25a2290-a072-4001-8d8a-13b8706e41d7" providerId="AD" clId="Web-{CB621FF0-FA06-466B-B337-139B2E55B9AF}" dt="2021-12-07T14:15:28.035" v="156"/>
          <ac:inkMkLst>
            <pc:docMk/>
            <pc:sldMk cId="3709870746" sldId="258"/>
            <ac:inkMk id="17" creationId="{44817A36-468F-43A5-AE93-7DF4027858C2}"/>
          </ac:inkMkLst>
        </pc:inkChg>
        <pc:inkChg chg="del">
          <ac:chgData name="Rhys Davies" userId="S::152694@pembrokeshire.ac.uk::b25a2290-a072-4001-8d8a-13b8706e41d7" providerId="AD" clId="Web-{CB621FF0-FA06-466B-B337-139B2E55B9AF}" dt="2021-12-07T14:03:14.531" v="86"/>
          <ac:inkMkLst>
            <pc:docMk/>
            <pc:sldMk cId="3709870746" sldId="258"/>
            <ac:inkMk id="18" creationId="{C68E1D46-EE06-4FEB-BBC1-DB123BBD977C}"/>
          </ac:inkMkLst>
        </pc:inkChg>
        <pc:inkChg chg="del">
          <ac:chgData name="Rhys Davies" userId="S::152694@pembrokeshire.ac.uk::b25a2290-a072-4001-8d8a-13b8706e41d7" providerId="AD" clId="Web-{CB621FF0-FA06-466B-B337-139B2E55B9AF}" dt="2021-12-07T14:03:05.343" v="84"/>
          <ac:inkMkLst>
            <pc:docMk/>
            <pc:sldMk cId="3709870746" sldId="258"/>
            <ac:inkMk id="19" creationId="{BA426E66-7A4D-4B22-B3A6-23F038261F00}"/>
          </ac:inkMkLst>
        </pc:inkChg>
        <pc:inkChg chg="del">
          <ac:chgData name="Rhys Davies" userId="S::152694@pembrokeshire.ac.uk::b25a2290-a072-4001-8d8a-13b8706e41d7" providerId="AD" clId="Web-{CB621FF0-FA06-466B-B337-139B2E55B9AF}" dt="2021-12-07T14:03:11.031" v="85"/>
          <ac:inkMkLst>
            <pc:docMk/>
            <pc:sldMk cId="3709870746" sldId="258"/>
            <ac:inkMk id="20" creationId="{DF2C3106-C38C-4079-AF17-AF763BD725F7}"/>
          </ac:inkMkLst>
        </pc:inkChg>
        <pc:inkChg chg="del">
          <ac:chgData name="Rhys Davies" userId="S::152694@pembrokeshire.ac.uk::b25a2290-a072-4001-8d8a-13b8706e41d7" providerId="AD" clId="Web-{CB621FF0-FA06-466B-B337-139B2E55B9AF}" dt="2021-12-07T14:04:03.142" v="91"/>
          <ac:inkMkLst>
            <pc:docMk/>
            <pc:sldMk cId="3709870746" sldId="258"/>
            <ac:inkMk id="22" creationId="{A8DCE48F-C989-44BE-9995-D9B0D26CB41A}"/>
          </ac:inkMkLst>
        </pc:inkChg>
        <pc:inkChg chg="del">
          <ac:chgData name="Rhys Davies" userId="S::152694@pembrokeshire.ac.uk::b25a2290-a072-4001-8d8a-13b8706e41d7" providerId="AD" clId="Web-{CB621FF0-FA06-466B-B337-139B2E55B9AF}" dt="2021-12-07T14:03:18.047" v="87"/>
          <ac:inkMkLst>
            <pc:docMk/>
            <pc:sldMk cId="3709870746" sldId="258"/>
            <ac:inkMk id="24" creationId="{879ED654-CD52-40E7-8F34-68C01834C39A}"/>
          </ac:inkMkLst>
        </pc:inkChg>
        <pc:inkChg chg="del">
          <ac:chgData name="Rhys Davies" userId="S::152694@pembrokeshire.ac.uk::b25a2290-a072-4001-8d8a-13b8706e41d7" providerId="AD" clId="Web-{CB621FF0-FA06-466B-B337-139B2E55B9AF}" dt="2021-12-07T14:15:28.019" v="155"/>
          <ac:inkMkLst>
            <pc:docMk/>
            <pc:sldMk cId="3709870746" sldId="258"/>
            <ac:inkMk id="26" creationId="{8F8DC9FE-A98B-42CA-96A3-B8E57C12076D}"/>
          </ac:inkMkLst>
        </pc:inkChg>
        <pc:inkChg chg="del">
          <ac:chgData name="Rhys Davies" userId="S::152694@pembrokeshire.ac.uk::b25a2290-a072-4001-8d8a-13b8706e41d7" providerId="AD" clId="Web-{CB621FF0-FA06-466B-B337-139B2E55B9AF}" dt="2021-12-07T14:04:03.142" v="90"/>
          <ac:inkMkLst>
            <pc:docMk/>
            <pc:sldMk cId="3709870746" sldId="258"/>
            <ac:inkMk id="26" creationId="{C2D96A8B-1D5F-4F21-B8B6-1B43B49A237F}"/>
          </ac:inkMkLst>
        </pc:inkChg>
        <pc:inkChg chg="del">
          <ac:chgData name="Rhys Davies" userId="S::152694@pembrokeshire.ac.uk::b25a2290-a072-4001-8d8a-13b8706e41d7" providerId="AD" clId="Web-{CB621FF0-FA06-466B-B337-139B2E55B9AF}" dt="2021-12-07T14:15:28.019" v="154"/>
          <ac:inkMkLst>
            <pc:docMk/>
            <pc:sldMk cId="3709870746" sldId="258"/>
            <ac:inkMk id="28" creationId="{A4F1A186-C18D-4F0D-8EC6-A3694CF6CEFF}"/>
          </ac:inkMkLst>
        </pc:inkChg>
        <pc:inkChg chg="del">
          <ac:chgData name="Rhys Davies" userId="S::152694@pembrokeshire.ac.uk::b25a2290-a072-4001-8d8a-13b8706e41d7" providerId="AD" clId="Web-{CB621FF0-FA06-466B-B337-139B2E55B9AF}" dt="2021-12-07T14:15:28.019" v="152"/>
          <ac:inkMkLst>
            <pc:docMk/>
            <pc:sldMk cId="3709870746" sldId="258"/>
            <ac:inkMk id="29" creationId="{BCE2CB26-DC8F-4C72-9544-5A248423469A}"/>
          </ac:inkMkLst>
        </pc:inkChg>
        <pc:inkChg chg="del">
          <ac:chgData name="Rhys Davies" userId="S::152694@pembrokeshire.ac.uk::b25a2290-a072-4001-8d8a-13b8706e41d7" providerId="AD" clId="Web-{CB621FF0-FA06-466B-B337-139B2E55B9AF}" dt="2021-12-07T14:04:18.142" v="92"/>
          <ac:inkMkLst>
            <pc:docMk/>
            <pc:sldMk cId="3709870746" sldId="258"/>
            <ac:inkMk id="30" creationId="{724030D6-6EBF-4E61-9934-64B51775D854}"/>
          </ac:inkMkLst>
        </pc:inkChg>
        <pc:inkChg chg="del">
          <ac:chgData name="Rhys Davies" userId="S::152694@pembrokeshire.ac.uk::b25a2290-a072-4001-8d8a-13b8706e41d7" providerId="AD" clId="Web-{CB621FF0-FA06-466B-B337-139B2E55B9AF}" dt="2021-12-07T14:15:28.019" v="151"/>
          <ac:inkMkLst>
            <pc:docMk/>
            <pc:sldMk cId="3709870746" sldId="258"/>
            <ac:inkMk id="30" creationId="{C42CE34C-0CC2-49BB-A3A1-71BD38386250}"/>
          </ac:inkMkLst>
        </pc:inkChg>
        <pc:inkChg chg="del">
          <ac:chgData name="Rhys Davies" userId="S::152694@pembrokeshire.ac.uk::b25a2290-a072-4001-8d8a-13b8706e41d7" providerId="AD" clId="Web-{CB621FF0-FA06-466B-B337-139B2E55B9AF}" dt="2021-12-07T14:15:28.019" v="150"/>
          <ac:inkMkLst>
            <pc:docMk/>
            <pc:sldMk cId="3709870746" sldId="258"/>
            <ac:inkMk id="31" creationId="{FB131EBC-5A9D-4658-A356-EAF5B11F59A3}"/>
          </ac:inkMkLst>
        </pc:inkChg>
        <pc:inkChg chg="del">
          <ac:chgData name="Rhys Davies" userId="S::152694@pembrokeshire.ac.uk::b25a2290-a072-4001-8d8a-13b8706e41d7" providerId="AD" clId="Web-{CB621FF0-FA06-466B-B337-139B2E55B9AF}" dt="2021-12-07T14:15:28.019" v="149"/>
          <ac:inkMkLst>
            <pc:docMk/>
            <pc:sldMk cId="3709870746" sldId="258"/>
            <ac:inkMk id="32" creationId="{43E3D93E-54BD-4B73-B44B-9EEF6C45013F}"/>
          </ac:inkMkLst>
        </pc:inkChg>
        <pc:inkChg chg="del">
          <ac:chgData name="Rhys Davies" userId="S::152694@pembrokeshire.ac.uk::b25a2290-a072-4001-8d8a-13b8706e41d7" providerId="AD" clId="Web-{CB621FF0-FA06-466B-B337-139B2E55B9AF}" dt="2021-12-07T14:15:28.019" v="148"/>
          <ac:inkMkLst>
            <pc:docMk/>
            <pc:sldMk cId="3709870746" sldId="258"/>
            <ac:inkMk id="33" creationId="{8D1A93BA-2D81-4945-AF42-25C174A014D4}"/>
          </ac:inkMkLst>
        </pc:inkChg>
        <pc:inkChg chg="del">
          <ac:chgData name="Rhys Davies" userId="S::152694@pembrokeshire.ac.uk::b25a2290-a072-4001-8d8a-13b8706e41d7" providerId="AD" clId="Web-{CB621FF0-FA06-466B-B337-139B2E55B9AF}" dt="2021-12-07T14:15:28.019" v="147"/>
          <ac:inkMkLst>
            <pc:docMk/>
            <pc:sldMk cId="3709870746" sldId="258"/>
            <ac:inkMk id="34" creationId="{2001BC87-B8D4-4A82-922F-9382AE6B3042}"/>
          </ac:inkMkLst>
        </pc:inkChg>
        <pc:inkChg chg="del">
          <ac:chgData name="Rhys Davies" userId="S::152694@pembrokeshire.ac.uk::b25a2290-a072-4001-8d8a-13b8706e41d7" providerId="AD" clId="Web-{CB621FF0-FA06-466B-B337-139B2E55B9AF}" dt="2021-12-07T14:15:28.019" v="146"/>
          <ac:inkMkLst>
            <pc:docMk/>
            <pc:sldMk cId="3709870746" sldId="258"/>
            <ac:inkMk id="35" creationId="{4DCFC9B8-3A87-4198-9EF3-276295948DE6}"/>
          </ac:inkMkLst>
        </pc:inkChg>
        <pc:inkChg chg="del">
          <ac:chgData name="Rhys Davies" userId="S::152694@pembrokeshire.ac.uk::b25a2290-a072-4001-8d8a-13b8706e41d7" providerId="AD" clId="Web-{CB621FF0-FA06-466B-B337-139B2E55B9AF}" dt="2021-12-07T14:15:28.019" v="145"/>
          <ac:inkMkLst>
            <pc:docMk/>
            <pc:sldMk cId="3709870746" sldId="258"/>
            <ac:inkMk id="36" creationId="{2459E7A7-C990-43B6-BCB9-53C8678B7C75}"/>
          </ac:inkMkLst>
        </pc:inkChg>
        <pc:inkChg chg="del">
          <ac:chgData name="Rhys Davies" userId="S::152694@pembrokeshire.ac.uk::b25a2290-a072-4001-8d8a-13b8706e41d7" providerId="AD" clId="Web-{CB621FF0-FA06-466B-B337-139B2E55B9AF}" dt="2021-12-07T14:15:28.019" v="144"/>
          <ac:inkMkLst>
            <pc:docMk/>
            <pc:sldMk cId="3709870746" sldId="258"/>
            <ac:inkMk id="37" creationId="{1D3DA6B4-2E2A-441B-9F94-F79E3200EBE9}"/>
          </ac:inkMkLst>
        </pc:inkChg>
        <pc:inkChg chg="del">
          <ac:chgData name="Rhys Davies" userId="S::152694@pembrokeshire.ac.uk::b25a2290-a072-4001-8d8a-13b8706e41d7" providerId="AD" clId="Web-{CB621FF0-FA06-466B-B337-139B2E55B9AF}" dt="2021-12-07T14:15:28.019" v="143"/>
          <ac:inkMkLst>
            <pc:docMk/>
            <pc:sldMk cId="3709870746" sldId="258"/>
            <ac:inkMk id="38" creationId="{15E8E748-B478-4584-BEFC-6E401575777A}"/>
          </ac:inkMkLst>
        </pc:inkChg>
        <pc:inkChg chg="del">
          <ac:chgData name="Rhys Davies" userId="S::152694@pembrokeshire.ac.uk::b25a2290-a072-4001-8d8a-13b8706e41d7" providerId="AD" clId="Web-{CB621FF0-FA06-466B-B337-139B2E55B9AF}" dt="2021-12-07T14:15:28.019" v="142"/>
          <ac:inkMkLst>
            <pc:docMk/>
            <pc:sldMk cId="3709870746" sldId="258"/>
            <ac:inkMk id="39" creationId="{93403C88-CF3B-4EB4-B62E-DA7E734F83DC}"/>
          </ac:inkMkLst>
        </pc:inkChg>
        <pc:inkChg chg="del">
          <ac:chgData name="Rhys Davies" userId="S::152694@pembrokeshire.ac.uk::b25a2290-a072-4001-8d8a-13b8706e41d7" providerId="AD" clId="Web-{CB621FF0-FA06-466B-B337-139B2E55B9AF}" dt="2021-12-07T14:15:28.003" v="141"/>
          <ac:inkMkLst>
            <pc:docMk/>
            <pc:sldMk cId="3709870746" sldId="258"/>
            <ac:inkMk id="40" creationId="{FB2ABD9F-C6EC-48D3-AB64-2EB52D539BD1}"/>
          </ac:inkMkLst>
        </pc:inkChg>
        <pc:inkChg chg="del">
          <ac:chgData name="Rhys Davies" userId="S::152694@pembrokeshire.ac.uk::b25a2290-a072-4001-8d8a-13b8706e41d7" providerId="AD" clId="Web-{CB621FF0-FA06-466B-B337-139B2E55B9AF}" dt="2021-12-07T14:15:28.003" v="140"/>
          <ac:inkMkLst>
            <pc:docMk/>
            <pc:sldMk cId="3709870746" sldId="258"/>
            <ac:inkMk id="41" creationId="{C711881F-BE42-4855-97EF-866D5D251D0A}"/>
          </ac:inkMkLst>
        </pc:inkChg>
        <pc:inkChg chg="del">
          <ac:chgData name="Rhys Davies" userId="S::152694@pembrokeshire.ac.uk::b25a2290-a072-4001-8d8a-13b8706e41d7" providerId="AD" clId="Web-{CB621FF0-FA06-466B-B337-139B2E55B9AF}" dt="2021-12-07T14:15:28.003" v="139"/>
          <ac:inkMkLst>
            <pc:docMk/>
            <pc:sldMk cId="3709870746" sldId="258"/>
            <ac:inkMk id="42" creationId="{4012CA72-5542-434E-A5DD-6F1215AFF43B}"/>
          </ac:inkMkLst>
        </pc:inkChg>
        <pc:inkChg chg="del">
          <ac:chgData name="Rhys Davies" userId="S::152694@pembrokeshire.ac.uk::b25a2290-a072-4001-8d8a-13b8706e41d7" providerId="AD" clId="Web-{CB621FF0-FA06-466B-B337-139B2E55B9AF}" dt="2021-12-07T14:15:28.003" v="138"/>
          <ac:inkMkLst>
            <pc:docMk/>
            <pc:sldMk cId="3709870746" sldId="258"/>
            <ac:inkMk id="43" creationId="{9F0C2E4D-4417-4BD5-A63E-1FEE71515544}"/>
          </ac:inkMkLst>
        </pc:inkChg>
      </pc:sldChg>
      <pc:sldChg chg="modSp new">
        <pc:chgData name="Rhys Davies" userId="S::152694@pembrokeshire.ac.uk::b25a2290-a072-4001-8d8a-13b8706e41d7" providerId="AD" clId="Web-{CB621FF0-FA06-466B-B337-139B2E55B9AF}" dt="2021-12-07T13:32:30.795" v="24" actId="20577"/>
        <pc:sldMkLst>
          <pc:docMk/>
          <pc:sldMk cId="749759731" sldId="259"/>
        </pc:sldMkLst>
        <pc:spChg chg="mod">
          <ac:chgData name="Rhys Davies" userId="S::152694@pembrokeshire.ac.uk::b25a2290-a072-4001-8d8a-13b8706e41d7" providerId="AD" clId="Web-{CB621FF0-FA06-466B-B337-139B2E55B9AF}" dt="2021-12-07T13:32:30.795" v="24" actId="20577"/>
          <ac:spMkLst>
            <pc:docMk/>
            <pc:sldMk cId="749759731" sldId="259"/>
            <ac:spMk id="2" creationId="{F8778743-C688-4F7B-A59D-F77A4693CF94}"/>
          </ac:spMkLst>
        </pc:spChg>
      </pc:sldChg>
      <pc:sldChg chg="modSp new">
        <pc:chgData name="Rhys Davies" userId="S::152694@pembrokeshire.ac.uk::b25a2290-a072-4001-8d8a-13b8706e41d7" providerId="AD" clId="Web-{CB621FF0-FA06-466B-B337-139B2E55B9AF}" dt="2021-12-07T13:32:39.998" v="28" actId="20577"/>
        <pc:sldMkLst>
          <pc:docMk/>
          <pc:sldMk cId="4291080417" sldId="260"/>
        </pc:sldMkLst>
        <pc:spChg chg="mod">
          <ac:chgData name="Rhys Davies" userId="S::152694@pembrokeshire.ac.uk::b25a2290-a072-4001-8d8a-13b8706e41d7" providerId="AD" clId="Web-{CB621FF0-FA06-466B-B337-139B2E55B9AF}" dt="2021-12-07T13:32:39.998" v="28" actId="20577"/>
          <ac:spMkLst>
            <pc:docMk/>
            <pc:sldMk cId="4291080417" sldId="260"/>
            <ac:spMk id="2" creationId="{37E0F5BF-22A2-4C4C-B9FA-53D95195A3D1}"/>
          </ac:spMkLst>
        </pc:spChg>
      </pc:sldChg>
      <pc:sldChg chg="addSp delSp modSp new">
        <pc:chgData name="Rhys Davies" userId="S::152694@pembrokeshire.ac.uk::b25a2290-a072-4001-8d8a-13b8706e41d7" providerId="AD" clId="Web-{CB621FF0-FA06-466B-B337-139B2E55B9AF}" dt="2021-12-07T13:59:16.962" v="78"/>
        <pc:sldMkLst>
          <pc:docMk/>
          <pc:sldMk cId="1241090581" sldId="261"/>
        </pc:sldMkLst>
        <pc:spChg chg="mod ord">
          <ac:chgData name="Rhys Davies" userId="S::152694@pembrokeshire.ac.uk::b25a2290-a072-4001-8d8a-13b8706e41d7" providerId="AD" clId="Web-{CB621FF0-FA06-466B-B337-139B2E55B9AF}" dt="2021-12-07T13:59:16.962" v="78"/>
          <ac:spMkLst>
            <pc:docMk/>
            <pc:sldMk cId="1241090581" sldId="261"/>
            <ac:spMk id="2" creationId="{47954CFB-6244-4053-8F3F-71863D7F5850}"/>
          </ac:spMkLst>
        </pc:spChg>
        <pc:spChg chg="add del">
          <ac:chgData name="Rhys Davies" userId="S::152694@pembrokeshire.ac.uk::b25a2290-a072-4001-8d8a-13b8706e41d7" providerId="AD" clId="Web-{CB621FF0-FA06-466B-B337-139B2E55B9AF}" dt="2021-12-07T13:59:16.962" v="78"/>
          <ac:spMkLst>
            <pc:docMk/>
            <pc:sldMk cId="1241090581" sldId="261"/>
            <ac:spMk id="11" creationId="{C868C70C-E5C4-CD47-888C-FCB3373B6D38}"/>
          </ac:spMkLst>
        </pc:spChg>
        <pc:spChg chg="add del">
          <ac:chgData name="Rhys Davies" userId="S::152694@pembrokeshire.ac.uk::b25a2290-a072-4001-8d8a-13b8706e41d7" providerId="AD" clId="Web-{CB621FF0-FA06-466B-B337-139B2E55B9AF}" dt="2021-12-07T13:59:16.962" v="78"/>
          <ac:spMkLst>
            <pc:docMk/>
            <pc:sldMk cId="1241090581" sldId="261"/>
            <ac:spMk id="13" creationId="{D8C68F39-5E8A-844C-A8FD-394F253C1E5F}"/>
          </ac:spMkLst>
        </pc:spChg>
        <pc:spChg chg="add del">
          <ac:chgData name="Rhys Davies" userId="S::152694@pembrokeshire.ac.uk::b25a2290-a072-4001-8d8a-13b8706e41d7" providerId="AD" clId="Web-{CB621FF0-FA06-466B-B337-139B2E55B9AF}" dt="2021-12-07T13:59:16.962" v="78"/>
          <ac:spMkLst>
            <pc:docMk/>
            <pc:sldMk cId="1241090581" sldId="261"/>
            <ac:spMk id="15" creationId="{BC583CEB-AC2B-2640-94F6-5958E6BC5BAB}"/>
          </ac:spMkLst>
        </pc:spChg>
        <pc:spChg chg="add del">
          <ac:chgData name="Rhys Davies" userId="S::152694@pembrokeshire.ac.uk::b25a2290-a072-4001-8d8a-13b8706e41d7" providerId="AD" clId="Web-{CB621FF0-FA06-466B-B337-139B2E55B9AF}" dt="2021-12-07T13:59:16.962" v="77"/>
          <ac:spMkLst>
            <pc:docMk/>
            <pc:sldMk cId="1241090581" sldId="261"/>
            <ac:spMk id="17" creationId="{2D03A0B2-4A2F-D846-A5E6-FB7CB9A031F7}"/>
          </ac:spMkLst>
        </pc:spChg>
        <pc:spChg chg="add del">
          <ac:chgData name="Rhys Davies" userId="S::152694@pembrokeshire.ac.uk::b25a2290-a072-4001-8d8a-13b8706e41d7" providerId="AD" clId="Web-{CB621FF0-FA06-466B-B337-139B2E55B9AF}" dt="2021-12-07T13:59:16.962" v="77"/>
          <ac:spMkLst>
            <pc:docMk/>
            <pc:sldMk cId="1241090581" sldId="261"/>
            <ac:spMk id="18" creationId="{7F573F1D-73A7-FB41-BCAD-FC9AA7DEF4F5}"/>
          </ac:spMkLst>
        </pc:spChg>
        <pc:spChg chg="add del">
          <ac:chgData name="Rhys Davies" userId="S::152694@pembrokeshire.ac.uk::b25a2290-a072-4001-8d8a-13b8706e41d7" providerId="AD" clId="Web-{CB621FF0-FA06-466B-B337-139B2E55B9AF}" dt="2021-12-07T13:59:16.962" v="77"/>
          <ac:spMkLst>
            <pc:docMk/>
            <pc:sldMk cId="1241090581" sldId="261"/>
            <ac:spMk id="19" creationId="{A88F843D-1C1B-C740-AC27-E3238D0F5F47}"/>
          </ac:spMkLst>
        </pc:spChg>
        <pc:spChg chg="add del">
          <ac:chgData name="Rhys Davies" userId="S::152694@pembrokeshire.ac.uk::b25a2290-a072-4001-8d8a-13b8706e41d7" providerId="AD" clId="Web-{CB621FF0-FA06-466B-B337-139B2E55B9AF}" dt="2021-12-07T13:58:58.806" v="75"/>
          <ac:spMkLst>
            <pc:docMk/>
            <pc:sldMk cId="1241090581" sldId="261"/>
            <ac:spMk id="20" creationId="{2D03A0B2-4A2F-D846-A5E6-FB7CB9A031F7}"/>
          </ac:spMkLst>
        </pc:spChg>
        <pc:spChg chg="add del">
          <ac:chgData name="Rhys Davies" userId="S::152694@pembrokeshire.ac.uk::b25a2290-a072-4001-8d8a-13b8706e41d7" providerId="AD" clId="Web-{CB621FF0-FA06-466B-B337-139B2E55B9AF}" dt="2021-12-07T13:59:16.962" v="77"/>
          <ac:spMkLst>
            <pc:docMk/>
            <pc:sldMk cId="1241090581" sldId="261"/>
            <ac:spMk id="21" creationId="{D5B0F748-7FA7-4DDF-89A3-7F1D8EE1F7C0}"/>
          </ac:spMkLst>
        </pc:spChg>
        <pc:spChg chg="add del">
          <ac:chgData name="Rhys Davies" userId="S::152694@pembrokeshire.ac.uk::b25a2290-a072-4001-8d8a-13b8706e41d7" providerId="AD" clId="Web-{CB621FF0-FA06-466B-B337-139B2E55B9AF}" dt="2021-12-07T13:58:58.806" v="75"/>
          <ac:spMkLst>
            <pc:docMk/>
            <pc:sldMk cId="1241090581" sldId="261"/>
            <ac:spMk id="22" creationId="{7F573F1D-73A7-FB41-BCAD-FC9AA7DEF4F5}"/>
          </ac:spMkLst>
        </pc:spChg>
        <pc:spChg chg="add del">
          <ac:chgData name="Rhys Davies" userId="S::152694@pembrokeshire.ac.uk::b25a2290-a072-4001-8d8a-13b8706e41d7" providerId="AD" clId="Web-{CB621FF0-FA06-466B-B337-139B2E55B9AF}" dt="2021-12-07T13:59:16.962" v="77"/>
          <ac:spMkLst>
            <pc:docMk/>
            <pc:sldMk cId="1241090581" sldId="261"/>
            <ac:spMk id="23" creationId="{1903E872-C07A-4030-B584-D321D40CABB6}"/>
          </ac:spMkLst>
        </pc:spChg>
        <pc:spChg chg="add del">
          <ac:chgData name="Rhys Davies" userId="S::152694@pembrokeshire.ac.uk::b25a2290-a072-4001-8d8a-13b8706e41d7" providerId="AD" clId="Web-{CB621FF0-FA06-466B-B337-139B2E55B9AF}" dt="2021-12-07T13:58:58.806" v="75"/>
          <ac:spMkLst>
            <pc:docMk/>
            <pc:sldMk cId="1241090581" sldId="261"/>
            <ac:spMk id="24" creationId="{A88F843D-1C1B-C740-AC27-E3238D0F5F47}"/>
          </ac:spMkLst>
        </pc:spChg>
        <pc:spChg chg="add">
          <ac:chgData name="Rhys Davies" userId="S::152694@pembrokeshire.ac.uk::b25a2290-a072-4001-8d8a-13b8706e41d7" providerId="AD" clId="Web-{CB621FF0-FA06-466B-B337-139B2E55B9AF}" dt="2021-12-07T13:59:16.962" v="78"/>
          <ac:spMkLst>
            <pc:docMk/>
            <pc:sldMk cId="1241090581" sldId="261"/>
            <ac:spMk id="25" creationId="{C868C70C-E5C4-CD47-888C-FCB3373B6D38}"/>
          </ac:spMkLst>
        </pc:spChg>
        <pc:spChg chg="add del">
          <ac:chgData name="Rhys Davies" userId="S::152694@pembrokeshire.ac.uk::b25a2290-a072-4001-8d8a-13b8706e41d7" providerId="AD" clId="Web-{CB621FF0-FA06-466B-B337-139B2E55B9AF}" dt="2021-12-07T13:58:58.806" v="75"/>
          <ac:spMkLst>
            <pc:docMk/>
            <pc:sldMk cId="1241090581" sldId="261"/>
            <ac:spMk id="26" creationId="{44037D61-FFBD-0342-90C5-D1AD7C899B44}"/>
          </ac:spMkLst>
        </pc:spChg>
        <pc:spChg chg="add">
          <ac:chgData name="Rhys Davies" userId="S::152694@pembrokeshire.ac.uk::b25a2290-a072-4001-8d8a-13b8706e41d7" providerId="AD" clId="Web-{CB621FF0-FA06-466B-B337-139B2E55B9AF}" dt="2021-12-07T13:59:16.962" v="78"/>
          <ac:spMkLst>
            <pc:docMk/>
            <pc:sldMk cId="1241090581" sldId="261"/>
            <ac:spMk id="27" creationId="{50252617-EC2E-43CE-BAF5-3436971467A9}"/>
          </ac:spMkLst>
        </pc:spChg>
        <pc:spChg chg="add del">
          <ac:chgData name="Rhys Davies" userId="S::152694@pembrokeshire.ac.uk::b25a2290-a072-4001-8d8a-13b8706e41d7" providerId="AD" clId="Web-{CB621FF0-FA06-466B-B337-139B2E55B9AF}" dt="2021-12-07T13:58:58.806" v="75"/>
          <ac:spMkLst>
            <pc:docMk/>
            <pc:sldMk cId="1241090581" sldId="261"/>
            <ac:spMk id="28" creationId="{A21C8291-E3D5-4240-8FF4-E5213CBCC453}"/>
          </ac:spMkLst>
        </pc:spChg>
        <pc:spChg chg="add">
          <ac:chgData name="Rhys Davies" userId="S::152694@pembrokeshire.ac.uk::b25a2290-a072-4001-8d8a-13b8706e41d7" providerId="AD" clId="Web-{CB621FF0-FA06-466B-B337-139B2E55B9AF}" dt="2021-12-07T13:59:16.962" v="78"/>
          <ac:spMkLst>
            <pc:docMk/>
            <pc:sldMk cId="1241090581" sldId="261"/>
            <ac:spMk id="29" creationId="{D8C68F39-5E8A-844C-A8FD-394F253C1E5F}"/>
          </ac:spMkLst>
        </pc:spChg>
        <pc:spChg chg="add del">
          <ac:chgData name="Rhys Davies" userId="S::152694@pembrokeshire.ac.uk::b25a2290-a072-4001-8d8a-13b8706e41d7" providerId="AD" clId="Web-{CB621FF0-FA06-466B-B337-139B2E55B9AF}" dt="2021-12-07T13:58:58.806" v="75"/>
          <ac:spMkLst>
            <pc:docMk/>
            <pc:sldMk cId="1241090581" sldId="261"/>
            <ac:spMk id="30" creationId="{08B44AFE-C181-7047-8CC9-CA00BD385EEA}"/>
          </ac:spMkLst>
        </pc:spChg>
        <pc:spChg chg="add">
          <ac:chgData name="Rhys Davies" userId="S::152694@pembrokeshire.ac.uk::b25a2290-a072-4001-8d8a-13b8706e41d7" providerId="AD" clId="Web-{CB621FF0-FA06-466B-B337-139B2E55B9AF}" dt="2021-12-07T13:59:16.962" v="78"/>
          <ac:spMkLst>
            <pc:docMk/>
            <pc:sldMk cId="1241090581" sldId="261"/>
            <ac:spMk id="31" creationId="{BC583CEB-AC2B-2640-94F6-5958E6BC5BAB}"/>
          </ac:spMkLst>
        </pc:spChg>
        <pc:picChg chg="mod ord">
          <ac:chgData name="Rhys Davies" userId="S::152694@pembrokeshire.ac.uk::b25a2290-a072-4001-8d8a-13b8706e41d7" providerId="AD" clId="Web-{CB621FF0-FA06-466B-B337-139B2E55B9AF}" dt="2021-12-07T13:59:16.962" v="78"/>
          <ac:picMkLst>
            <pc:docMk/>
            <pc:sldMk cId="1241090581" sldId="261"/>
            <ac:picMk id="4" creationId="{18FB3325-C5FD-4E55-AEB1-86BBC559958C}"/>
          </ac:picMkLst>
        </pc:picChg>
        <pc:picChg chg="mod">
          <ac:chgData name="Rhys Davies" userId="S::152694@pembrokeshire.ac.uk::b25a2290-a072-4001-8d8a-13b8706e41d7" providerId="AD" clId="Web-{CB621FF0-FA06-466B-B337-139B2E55B9AF}" dt="2021-12-07T13:59:16.962" v="78"/>
          <ac:picMkLst>
            <pc:docMk/>
            <pc:sldMk cId="1241090581" sldId="261"/>
            <ac:picMk id="5" creationId="{8900478A-6D96-459E-ADC6-D0F03F4225A7}"/>
          </ac:picMkLst>
        </pc:picChg>
      </pc:sldChg>
      <pc:sldChg chg="addSp delSp modSp mod setBg addAnim">
        <pc:chgData name="Rhys Davies" userId="S::152694@pembrokeshire.ac.uk::b25a2290-a072-4001-8d8a-13b8706e41d7" providerId="AD" clId="Web-{CB621FF0-FA06-466B-B337-139B2E55B9AF}" dt="2021-12-07T13:45:05.159" v="68"/>
        <pc:sldMkLst>
          <pc:docMk/>
          <pc:sldMk cId="2222458751" sldId="262"/>
        </pc:sldMkLst>
        <pc:spChg chg="mod ord">
          <ac:chgData name="Rhys Davies" userId="S::152694@pembrokeshire.ac.uk::b25a2290-a072-4001-8d8a-13b8706e41d7" providerId="AD" clId="Web-{CB621FF0-FA06-466B-B337-139B2E55B9AF}" dt="2021-12-07T13:45:05.159" v="68"/>
          <ac:spMkLst>
            <pc:docMk/>
            <pc:sldMk cId="2222458751" sldId="262"/>
            <ac:spMk id="2" creationId="{8A847EF7-CC75-429A-89C6-215631EC2EF1}"/>
          </ac:spMkLst>
        </pc:spChg>
        <pc:spChg chg="add del">
          <ac:chgData name="Rhys Davies" userId="S::152694@pembrokeshire.ac.uk::b25a2290-a072-4001-8d8a-13b8706e41d7" providerId="AD" clId="Web-{CB621FF0-FA06-466B-B337-139B2E55B9AF}" dt="2021-12-07T13:45:05.159" v="68"/>
          <ac:spMkLst>
            <pc:docMk/>
            <pc:sldMk cId="2222458751" sldId="262"/>
            <ac:spMk id="10" creationId="{2D03A0B2-4A2F-D846-A5E6-FB7CB9A031F7}"/>
          </ac:spMkLst>
        </pc:spChg>
        <pc:spChg chg="add del">
          <ac:chgData name="Rhys Davies" userId="S::152694@pembrokeshire.ac.uk::b25a2290-a072-4001-8d8a-13b8706e41d7" providerId="AD" clId="Web-{CB621FF0-FA06-466B-B337-139B2E55B9AF}" dt="2021-12-07T13:45:05.159" v="68"/>
          <ac:spMkLst>
            <pc:docMk/>
            <pc:sldMk cId="2222458751" sldId="262"/>
            <ac:spMk id="12" creationId="{7F573F1D-73A7-FB41-BCAD-FC9AA7DEF4F5}"/>
          </ac:spMkLst>
        </pc:spChg>
        <pc:spChg chg="add del">
          <ac:chgData name="Rhys Davies" userId="S::152694@pembrokeshire.ac.uk::b25a2290-a072-4001-8d8a-13b8706e41d7" providerId="AD" clId="Web-{CB621FF0-FA06-466B-B337-139B2E55B9AF}" dt="2021-12-07T13:45:05.159" v="68"/>
          <ac:spMkLst>
            <pc:docMk/>
            <pc:sldMk cId="2222458751" sldId="262"/>
            <ac:spMk id="14" creationId="{A88F843D-1C1B-C740-AC27-E3238D0F5F47}"/>
          </ac:spMkLst>
        </pc:spChg>
        <pc:spChg chg="add del">
          <ac:chgData name="Rhys Davies" userId="S::152694@pembrokeshire.ac.uk::b25a2290-a072-4001-8d8a-13b8706e41d7" providerId="AD" clId="Web-{CB621FF0-FA06-466B-B337-139B2E55B9AF}" dt="2021-12-07T13:45:05.159" v="68"/>
          <ac:spMkLst>
            <pc:docMk/>
            <pc:sldMk cId="2222458751" sldId="262"/>
            <ac:spMk id="16" creationId="{44037D61-FFBD-0342-90C5-D1AD7C899B44}"/>
          </ac:spMkLst>
        </pc:spChg>
        <pc:spChg chg="add del">
          <ac:chgData name="Rhys Davies" userId="S::152694@pembrokeshire.ac.uk::b25a2290-a072-4001-8d8a-13b8706e41d7" providerId="AD" clId="Web-{CB621FF0-FA06-466B-B337-139B2E55B9AF}" dt="2021-12-07T13:45:05.159" v="68"/>
          <ac:spMkLst>
            <pc:docMk/>
            <pc:sldMk cId="2222458751" sldId="262"/>
            <ac:spMk id="18" creationId="{D5B0F748-7FA7-4DDF-89A3-7F1D8EE1F7C0}"/>
          </ac:spMkLst>
        </pc:spChg>
        <pc:spChg chg="add del">
          <ac:chgData name="Rhys Davies" userId="S::152694@pembrokeshire.ac.uk::b25a2290-a072-4001-8d8a-13b8706e41d7" providerId="AD" clId="Web-{CB621FF0-FA06-466B-B337-139B2E55B9AF}" dt="2021-12-07T13:45:05.159" v="68"/>
          <ac:spMkLst>
            <pc:docMk/>
            <pc:sldMk cId="2222458751" sldId="262"/>
            <ac:spMk id="20" creationId="{1903E872-C07A-4030-B584-D321D40CABB6}"/>
          </ac:spMkLst>
        </pc:spChg>
        <pc:spChg chg="add">
          <ac:chgData name="Rhys Davies" userId="S::152694@pembrokeshire.ac.uk::b25a2290-a072-4001-8d8a-13b8706e41d7" providerId="AD" clId="Web-{CB621FF0-FA06-466B-B337-139B2E55B9AF}" dt="2021-12-07T13:45:05.159" v="68"/>
          <ac:spMkLst>
            <pc:docMk/>
            <pc:sldMk cId="2222458751" sldId="262"/>
            <ac:spMk id="25" creationId="{2D03A0B2-4A2F-D846-A5E6-FB7CB9A031F7}"/>
          </ac:spMkLst>
        </pc:spChg>
        <pc:spChg chg="add">
          <ac:chgData name="Rhys Davies" userId="S::152694@pembrokeshire.ac.uk::b25a2290-a072-4001-8d8a-13b8706e41d7" providerId="AD" clId="Web-{CB621FF0-FA06-466B-B337-139B2E55B9AF}" dt="2021-12-07T13:45:05.159" v="68"/>
          <ac:spMkLst>
            <pc:docMk/>
            <pc:sldMk cId="2222458751" sldId="262"/>
            <ac:spMk id="27" creationId="{7F573F1D-73A7-FB41-BCAD-FC9AA7DEF4F5}"/>
          </ac:spMkLst>
        </pc:spChg>
        <pc:spChg chg="add">
          <ac:chgData name="Rhys Davies" userId="S::152694@pembrokeshire.ac.uk::b25a2290-a072-4001-8d8a-13b8706e41d7" providerId="AD" clId="Web-{CB621FF0-FA06-466B-B337-139B2E55B9AF}" dt="2021-12-07T13:45:05.159" v="68"/>
          <ac:spMkLst>
            <pc:docMk/>
            <pc:sldMk cId="2222458751" sldId="262"/>
            <ac:spMk id="29" creationId="{A88F843D-1C1B-C740-AC27-E3238D0F5F47}"/>
          </ac:spMkLst>
        </pc:spChg>
        <pc:spChg chg="add">
          <ac:chgData name="Rhys Davies" userId="S::152694@pembrokeshire.ac.uk::b25a2290-a072-4001-8d8a-13b8706e41d7" providerId="AD" clId="Web-{CB621FF0-FA06-466B-B337-139B2E55B9AF}" dt="2021-12-07T13:45:05.159" v="68"/>
          <ac:spMkLst>
            <pc:docMk/>
            <pc:sldMk cId="2222458751" sldId="262"/>
            <ac:spMk id="31" creationId="{A21C8291-E3D5-4240-8FF4-E5213CBCC453}"/>
          </ac:spMkLst>
        </pc:spChg>
        <pc:spChg chg="add">
          <ac:chgData name="Rhys Davies" userId="S::152694@pembrokeshire.ac.uk::b25a2290-a072-4001-8d8a-13b8706e41d7" providerId="AD" clId="Web-{CB621FF0-FA06-466B-B337-139B2E55B9AF}" dt="2021-12-07T13:45:05.159" v="68"/>
          <ac:spMkLst>
            <pc:docMk/>
            <pc:sldMk cId="2222458751" sldId="262"/>
            <ac:spMk id="33" creationId="{08B44AFE-C181-7047-8CC9-CA00BD385EEA}"/>
          </ac:spMkLst>
        </pc:spChg>
        <pc:picChg chg="mod">
          <ac:chgData name="Rhys Davies" userId="S::152694@pembrokeshire.ac.uk::b25a2290-a072-4001-8d8a-13b8706e41d7" providerId="AD" clId="Web-{CB621FF0-FA06-466B-B337-139B2E55B9AF}" dt="2021-12-07T13:45:05.159" v="68"/>
          <ac:picMkLst>
            <pc:docMk/>
            <pc:sldMk cId="2222458751" sldId="262"/>
            <ac:picMk id="3" creationId="{CC76D408-4AA2-4A4F-8574-039398E2C049}"/>
          </ac:picMkLst>
        </pc:picChg>
        <pc:picChg chg="mod ord">
          <ac:chgData name="Rhys Davies" userId="S::152694@pembrokeshire.ac.uk::b25a2290-a072-4001-8d8a-13b8706e41d7" providerId="AD" clId="Web-{CB621FF0-FA06-466B-B337-139B2E55B9AF}" dt="2021-12-07T13:45:05.159" v="68"/>
          <ac:picMkLst>
            <pc:docMk/>
            <pc:sldMk cId="2222458751" sldId="262"/>
            <ac:picMk id="4" creationId="{FF941ACF-6699-4205-AB51-E2543828C76C}"/>
          </ac:picMkLst>
        </pc:picChg>
        <pc:picChg chg="mod ord">
          <ac:chgData name="Rhys Davies" userId="S::152694@pembrokeshire.ac.uk::b25a2290-a072-4001-8d8a-13b8706e41d7" providerId="AD" clId="Web-{CB621FF0-FA06-466B-B337-139B2E55B9AF}" dt="2021-12-07T13:45:05.159" v="68"/>
          <ac:picMkLst>
            <pc:docMk/>
            <pc:sldMk cId="2222458751" sldId="262"/>
            <ac:picMk id="5" creationId="{F52D38C5-3B0B-4CAF-8016-B51BD9B70A74}"/>
          </ac:picMkLst>
        </pc:picChg>
        <pc:picChg chg="mod">
          <ac:chgData name="Rhys Davies" userId="S::152694@pembrokeshire.ac.uk::b25a2290-a072-4001-8d8a-13b8706e41d7" providerId="AD" clId="Web-{CB621FF0-FA06-466B-B337-139B2E55B9AF}" dt="2021-12-07T13:45:05.159" v="68"/>
          <ac:picMkLst>
            <pc:docMk/>
            <pc:sldMk cId="2222458751" sldId="262"/>
            <ac:picMk id="13" creationId="{F863C641-F9F1-4EF8-A483-02BF879159EA}"/>
          </ac:picMkLst>
        </pc:picChg>
      </pc:sldChg>
      <pc:sldMasterChg chg="del delSldLayout">
        <pc:chgData name="Rhys Davies" userId="S::152694@pembrokeshire.ac.uk::b25a2290-a072-4001-8d8a-13b8706e41d7" providerId="AD" clId="Web-{CB621FF0-FA06-466B-B337-139B2E55B9AF}" dt="2021-12-07T13:26:52.567" v="11"/>
        <pc:sldMasterMkLst>
          <pc:docMk/>
          <pc:sldMasterMk cId="2460954070" sldId="2147483660"/>
        </pc:sldMasterMkLst>
        <pc:sldLayoutChg chg="del">
          <pc:chgData name="Rhys Davies" userId="S::152694@pembrokeshire.ac.uk::b25a2290-a072-4001-8d8a-13b8706e41d7" providerId="AD" clId="Web-{CB621FF0-FA06-466B-B337-139B2E55B9AF}" dt="2021-12-07T13:26:52.567" v="11"/>
          <pc:sldLayoutMkLst>
            <pc:docMk/>
            <pc:sldMasterMk cId="2460954070" sldId="2147483660"/>
            <pc:sldLayoutMk cId="2385387890" sldId="2147483661"/>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949138452" sldId="2147483662"/>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2591524520" sldId="2147483663"/>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1203092039" sldId="2147483664"/>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3733172339" sldId="2147483665"/>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3210312558" sldId="2147483666"/>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3146388984" sldId="2147483667"/>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3171841454" sldId="2147483668"/>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1718958274" sldId="2147483669"/>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2202905451" sldId="2147483670"/>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3479445657" sldId="2147483671"/>
          </pc:sldLayoutMkLst>
        </pc:sldLayoutChg>
      </pc:sldMasterChg>
      <pc:sldMasterChg chg="add replId addSldLayout">
        <pc:chgData name="Rhys Davies" userId="S::152694@pembrokeshire.ac.uk::b25a2290-a072-4001-8d8a-13b8706e41d7" providerId="AD" clId="Web-{CB621FF0-FA06-466B-B337-139B2E55B9AF}" dt="2021-12-07T13:26:52.567" v="11"/>
        <pc:sldMasterMkLst>
          <pc:docMk/>
          <pc:sldMasterMk cId="77148347" sldId="2147483672"/>
        </pc:sldMasterMkLst>
        <pc:sldLayoutChg chg="add">
          <pc:chgData name="Rhys Davies" userId="S::152694@pembrokeshire.ac.uk::b25a2290-a072-4001-8d8a-13b8706e41d7" providerId="AD" clId="Web-{CB621FF0-FA06-466B-B337-139B2E55B9AF}" dt="2021-12-07T13:26:52.567" v="11"/>
          <pc:sldLayoutMkLst>
            <pc:docMk/>
            <pc:sldMasterMk cId="77148347" sldId="2147483672"/>
            <pc:sldLayoutMk cId="4244228852" sldId="2147483673"/>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2009274777" sldId="2147483674"/>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138613260" sldId="2147483675"/>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2801568412" sldId="2147483676"/>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1895937447" sldId="2147483677"/>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3261444369" sldId="2147483678"/>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2003789225" sldId="2147483679"/>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1451561745" sldId="2147483680"/>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1559131758" sldId="2147483681"/>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386606521" sldId="2147483682"/>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2929314652" sldId="2147483683"/>
          </pc:sldLayoutMkLst>
        </pc:sldLayoutChg>
      </pc:sldMasterChg>
    </pc:docChg>
  </pc:docChgLst>
  <pc:docChgLst>
    <pc:chgData name="Scott Davison" userId="S::152891@pembrokeshire.ac.uk::0ed6b1b2-61aa-4954-b4c7-c08b4f4d0532" providerId="AD" clId="Web-{679A610F-96AC-4727-B1D6-39DB0A93EFB0}"/>
    <pc:docChg chg="addSld modSld">
      <pc:chgData name="Scott Davison" userId="S::152891@pembrokeshire.ac.uk::0ed6b1b2-61aa-4954-b4c7-c08b4f4d0532" providerId="AD" clId="Web-{679A610F-96AC-4727-B1D6-39DB0A93EFB0}" dt="2021-12-07T14:22:37.656" v="341" actId="1076"/>
      <pc:docMkLst>
        <pc:docMk/>
      </pc:docMkLst>
      <pc:sldChg chg="addSp delSp modSp mod setBg">
        <pc:chgData name="Scott Davison" userId="S::152891@pembrokeshire.ac.uk::0ed6b1b2-61aa-4954-b4c7-c08b4f4d0532" providerId="AD" clId="Web-{679A610F-96AC-4727-B1D6-39DB0A93EFB0}" dt="2021-12-07T13:53:52.778" v="66"/>
        <pc:sldMkLst>
          <pc:docMk/>
          <pc:sldMk cId="2862333211" sldId="257"/>
        </pc:sldMkLst>
        <pc:spChg chg="mod ord">
          <ac:chgData name="Scott Davison" userId="S::152891@pembrokeshire.ac.uk::0ed6b1b2-61aa-4954-b4c7-c08b4f4d0532" providerId="AD" clId="Web-{679A610F-96AC-4727-B1D6-39DB0A93EFB0}" dt="2021-12-07T13:53:52.778" v="66"/>
          <ac:spMkLst>
            <pc:docMk/>
            <pc:sldMk cId="2862333211" sldId="257"/>
            <ac:spMk id="2" creationId="{2016C8FB-310F-46C7-BBC4-A59E8E1CC25A}"/>
          </ac:spMkLst>
        </pc:spChg>
        <pc:spChg chg="add del">
          <ac:chgData name="Scott Davison" userId="S::152891@pembrokeshire.ac.uk::0ed6b1b2-61aa-4954-b4c7-c08b4f4d0532" providerId="AD" clId="Web-{679A610F-96AC-4727-B1D6-39DB0A93EFB0}" dt="2021-12-07T13:51:14.392" v="63"/>
          <ac:spMkLst>
            <pc:docMk/>
            <pc:sldMk cId="2862333211" sldId="257"/>
            <ac:spMk id="8" creationId="{CADD2B6F-FA81-49C5-AB57-50FD59C86DF5}"/>
          </ac:spMkLst>
        </pc:spChg>
        <pc:spChg chg="add del">
          <ac:chgData name="Scott Davison" userId="S::152891@pembrokeshire.ac.uk::0ed6b1b2-61aa-4954-b4c7-c08b4f4d0532" providerId="AD" clId="Web-{679A610F-96AC-4727-B1D6-39DB0A93EFB0}" dt="2021-12-07T13:51:17.268" v="64"/>
          <ac:spMkLst>
            <pc:docMk/>
            <pc:sldMk cId="2862333211" sldId="257"/>
            <ac:spMk id="11" creationId="{C868C70C-E5C4-CD47-888C-FCB3373B6D38}"/>
          </ac:spMkLst>
        </pc:spChg>
        <pc:spChg chg="add del">
          <ac:chgData name="Scott Davison" userId="S::152891@pembrokeshire.ac.uk::0ed6b1b2-61aa-4954-b4c7-c08b4f4d0532" providerId="AD" clId="Web-{679A610F-96AC-4727-B1D6-39DB0A93EFB0}" dt="2021-12-07T13:51:17.268" v="64"/>
          <ac:spMkLst>
            <pc:docMk/>
            <pc:sldMk cId="2862333211" sldId="257"/>
            <ac:spMk id="13" creationId="{D8C68F39-5E8A-844C-A8FD-394F253C1E5F}"/>
          </ac:spMkLst>
        </pc:spChg>
        <pc:spChg chg="add del">
          <ac:chgData name="Scott Davison" userId="S::152891@pembrokeshire.ac.uk::0ed6b1b2-61aa-4954-b4c7-c08b4f4d0532" providerId="AD" clId="Web-{679A610F-96AC-4727-B1D6-39DB0A93EFB0}" dt="2021-12-07T13:51:17.268" v="64"/>
          <ac:spMkLst>
            <pc:docMk/>
            <pc:sldMk cId="2862333211" sldId="257"/>
            <ac:spMk id="15" creationId="{BC583CEB-AC2B-2640-94F6-5958E6BC5BAB}"/>
          </ac:spMkLst>
        </pc:spChg>
        <pc:spChg chg="add del">
          <ac:chgData name="Scott Davison" userId="S::152891@pembrokeshire.ac.uk::0ed6b1b2-61aa-4954-b4c7-c08b4f4d0532" providerId="AD" clId="Web-{679A610F-96AC-4727-B1D6-39DB0A93EFB0}" dt="2021-12-07T13:52:58.774" v="65"/>
          <ac:spMkLst>
            <pc:docMk/>
            <pc:sldMk cId="2862333211" sldId="257"/>
            <ac:spMk id="19" creationId="{7351A5B3-7C5C-43D0-B3C0-CD8E7C40F44A}"/>
          </ac:spMkLst>
        </pc:spChg>
        <pc:spChg chg="add del">
          <ac:chgData name="Scott Davison" userId="S::152891@pembrokeshire.ac.uk::0ed6b1b2-61aa-4954-b4c7-c08b4f4d0532" providerId="AD" clId="Web-{679A610F-96AC-4727-B1D6-39DB0A93EFB0}" dt="2021-12-07T13:53:52.778" v="66"/>
          <ac:spMkLst>
            <pc:docMk/>
            <pc:sldMk cId="2862333211" sldId="257"/>
            <ac:spMk id="22" creationId="{C868C70C-E5C4-CD47-888C-FCB3373B6D38}"/>
          </ac:spMkLst>
        </pc:spChg>
        <pc:spChg chg="add del">
          <ac:chgData name="Scott Davison" userId="S::152891@pembrokeshire.ac.uk::0ed6b1b2-61aa-4954-b4c7-c08b4f4d0532" providerId="AD" clId="Web-{679A610F-96AC-4727-B1D6-39DB0A93EFB0}" dt="2021-12-07T13:53:52.778" v="66"/>
          <ac:spMkLst>
            <pc:docMk/>
            <pc:sldMk cId="2862333211" sldId="257"/>
            <ac:spMk id="24" creationId="{D8C68F39-5E8A-844C-A8FD-394F253C1E5F}"/>
          </ac:spMkLst>
        </pc:spChg>
        <pc:spChg chg="add del">
          <ac:chgData name="Scott Davison" userId="S::152891@pembrokeshire.ac.uk::0ed6b1b2-61aa-4954-b4c7-c08b4f4d0532" providerId="AD" clId="Web-{679A610F-96AC-4727-B1D6-39DB0A93EFB0}" dt="2021-12-07T13:53:52.778" v="66"/>
          <ac:spMkLst>
            <pc:docMk/>
            <pc:sldMk cId="2862333211" sldId="257"/>
            <ac:spMk id="26" creationId="{BC583CEB-AC2B-2640-94F6-5958E6BC5BAB}"/>
          </ac:spMkLst>
        </pc:spChg>
        <pc:spChg chg="add">
          <ac:chgData name="Scott Davison" userId="S::152891@pembrokeshire.ac.uk::0ed6b1b2-61aa-4954-b4c7-c08b4f4d0532" providerId="AD" clId="Web-{679A610F-96AC-4727-B1D6-39DB0A93EFB0}" dt="2021-12-07T13:53:52.778" v="66"/>
          <ac:spMkLst>
            <pc:docMk/>
            <pc:sldMk cId="2862333211" sldId="257"/>
            <ac:spMk id="31" creationId="{2D03A0B2-4A2F-D846-A5E6-FB7CB9A031F7}"/>
          </ac:spMkLst>
        </pc:spChg>
        <pc:spChg chg="add">
          <ac:chgData name="Scott Davison" userId="S::152891@pembrokeshire.ac.uk::0ed6b1b2-61aa-4954-b4c7-c08b4f4d0532" providerId="AD" clId="Web-{679A610F-96AC-4727-B1D6-39DB0A93EFB0}" dt="2021-12-07T13:53:52.778" v="66"/>
          <ac:spMkLst>
            <pc:docMk/>
            <pc:sldMk cId="2862333211" sldId="257"/>
            <ac:spMk id="33" creationId="{7F573F1D-73A7-FB41-BCAD-FC9AA7DEF4F5}"/>
          </ac:spMkLst>
        </pc:spChg>
        <pc:spChg chg="add">
          <ac:chgData name="Scott Davison" userId="S::152891@pembrokeshire.ac.uk::0ed6b1b2-61aa-4954-b4c7-c08b4f4d0532" providerId="AD" clId="Web-{679A610F-96AC-4727-B1D6-39DB0A93EFB0}" dt="2021-12-07T13:53:52.778" v="66"/>
          <ac:spMkLst>
            <pc:docMk/>
            <pc:sldMk cId="2862333211" sldId="257"/>
            <ac:spMk id="35" creationId="{A88F843D-1C1B-C740-AC27-E3238D0F5F47}"/>
          </ac:spMkLst>
        </pc:spChg>
        <pc:spChg chg="add">
          <ac:chgData name="Scott Davison" userId="S::152891@pembrokeshire.ac.uk::0ed6b1b2-61aa-4954-b4c7-c08b4f4d0532" providerId="AD" clId="Web-{679A610F-96AC-4727-B1D6-39DB0A93EFB0}" dt="2021-12-07T13:53:52.778" v="66"/>
          <ac:spMkLst>
            <pc:docMk/>
            <pc:sldMk cId="2862333211" sldId="257"/>
            <ac:spMk id="37" creationId="{A21C8291-E3D5-4240-8FF4-E5213CBCC453}"/>
          </ac:spMkLst>
        </pc:spChg>
        <pc:spChg chg="add">
          <ac:chgData name="Scott Davison" userId="S::152891@pembrokeshire.ac.uk::0ed6b1b2-61aa-4954-b4c7-c08b4f4d0532" providerId="AD" clId="Web-{679A610F-96AC-4727-B1D6-39DB0A93EFB0}" dt="2021-12-07T13:53:52.778" v="66"/>
          <ac:spMkLst>
            <pc:docMk/>
            <pc:sldMk cId="2862333211" sldId="257"/>
            <ac:spMk id="39" creationId="{08B44AFE-C181-7047-8CC9-CA00BD385EEA}"/>
          </ac:spMkLst>
        </pc:spChg>
        <pc:picChg chg="mod ord">
          <ac:chgData name="Scott Davison" userId="S::152891@pembrokeshire.ac.uk::0ed6b1b2-61aa-4954-b4c7-c08b4f4d0532" providerId="AD" clId="Web-{679A610F-96AC-4727-B1D6-39DB0A93EFB0}" dt="2021-12-07T13:53:52.778" v="66"/>
          <ac:picMkLst>
            <pc:docMk/>
            <pc:sldMk cId="2862333211" sldId="257"/>
            <ac:picMk id="4" creationId="{ADB4BC87-E990-4FA0-998E-EC50872CE1A4}"/>
          </ac:picMkLst>
        </pc:picChg>
        <pc:picChg chg="add mod ord">
          <ac:chgData name="Scott Davison" userId="S::152891@pembrokeshire.ac.uk::0ed6b1b2-61aa-4954-b4c7-c08b4f4d0532" providerId="AD" clId="Web-{679A610F-96AC-4727-B1D6-39DB0A93EFB0}" dt="2021-12-07T13:53:52.778" v="66"/>
          <ac:picMkLst>
            <pc:docMk/>
            <pc:sldMk cId="2862333211" sldId="257"/>
            <ac:picMk id="5" creationId="{663995BC-78CE-4240-B423-1E2B45BD4673}"/>
          </ac:picMkLst>
        </pc:picChg>
        <pc:picChg chg="add mod ord">
          <ac:chgData name="Scott Davison" userId="S::152891@pembrokeshire.ac.uk::0ed6b1b2-61aa-4954-b4c7-c08b4f4d0532" providerId="AD" clId="Web-{679A610F-96AC-4727-B1D6-39DB0A93EFB0}" dt="2021-12-07T13:53:52.778" v="66"/>
          <ac:picMkLst>
            <pc:docMk/>
            <pc:sldMk cId="2862333211" sldId="257"/>
            <ac:picMk id="6" creationId="{D18BBD5C-968D-46A0-8AB4-EACEF54C7B58}"/>
          </ac:picMkLst>
        </pc:picChg>
      </pc:sldChg>
      <pc:sldChg chg="addSp delSp modSp addAnim modAnim">
        <pc:chgData name="Scott Davison" userId="S::152891@pembrokeshire.ac.uk::0ed6b1b2-61aa-4954-b4c7-c08b4f4d0532" providerId="AD" clId="Web-{679A610F-96AC-4727-B1D6-39DB0A93EFB0}" dt="2021-12-07T14:18:53.157" v="320"/>
        <pc:sldMkLst>
          <pc:docMk/>
          <pc:sldMk cId="3709870746" sldId="258"/>
        </pc:sldMkLst>
        <pc:spChg chg="mod">
          <ac:chgData name="Scott Davison" userId="S::152891@pembrokeshire.ac.uk::0ed6b1b2-61aa-4954-b4c7-c08b4f4d0532" providerId="AD" clId="Web-{679A610F-96AC-4727-B1D6-39DB0A93EFB0}" dt="2021-12-07T14:18:16.780" v="316"/>
          <ac:spMkLst>
            <pc:docMk/>
            <pc:sldMk cId="3709870746" sldId="258"/>
            <ac:spMk id="2" creationId="{D6908F21-A10A-4B42-B247-61811730E230}"/>
          </ac:spMkLst>
        </pc:spChg>
        <pc:spChg chg="mod">
          <ac:chgData name="Scott Davison" userId="S::152891@pembrokeshire.ac.uk::0ed6b1b2-61aa-4954-b4c7-c08b4f4d0532" providerId="AD" clId="Web-{679A610F-96AC-4727-B1D6-39DB0A93EFB0}" dt="2021-12-07T14:18:16.780" v="316"/>
          <ac:spMkLst>
            <pc:docMk/>
            <pc:sldMk cId="3709870746" sldId="258"/>
            <ac:spMk id="3" creationId="{5605539F-4785-4E7B-9BAC-D6F25FD8DD67}"/>
          </ac:spMkLst>
        </pc:spChg>
        <pc:spChg chg="add del mod">
          <ac:chgData name="Scott Davison" userId="S::152891@pembrokeshire.ac.uk::0ed6b1b2-61aa-4954-b4c7-c08b4f4d0532" providerId="AD" clId="Web-{679A610F-96AC-4727-B1D6-39DB0A93EFB0}" dt="2021-12-07T14:11:57.489" v="245"/>
          <ac:spMkLst>
            <pc:docMk/>
            <pc:sldMk cId="3709870746" sldId="258"/>
            <ac:spMk id="6" creationId="{056FCEF4-B049-4083-B5FD-8CF8260B47EB}"/>
          </ac:spMkLst>
        </pc:spChg>
        <pc:spChg chg="del">
          <ac:chgData name="Scott Davison" userId="S::152891@pembrokeshire.ac.uk::0ed6b1b2-61aa-4954-b4c7-c08b4f4d0532" providerId="AD" clId="Web-{679A610F-96AC-4727-B1D6-39DB0A93EFB0}" dt="2021-12-07T13:50:56.751" v="61"/>
          <ac:spMkLst>
            <pc:docMk/>
            <pc:sldMk cId="3709870746" sldId="258"/>
            <ac:spMk id="8" creationId="{2D03A0B2-4A2F-D846-A5E6-FB7CB9A031F7}"/>
          </ac:spMkLst>
        </pc:spChg>
        <pc:spChg chg="del">
          <ac:chgData name="Scott Davison" userId="S::152891@pembrokeshire.ac.uk::0ed6b1b2-61aa-4954-b4c7-c08b4f4d0532" providerId="AD" clId="Web-{679A610F-96AC-4727-B1D6-39DB0A93EFB0}" dt="2021-12-07T13:50:56.751" v="61"/>
          <ac:spMkLst>
            <pc:docMk/>
            <pc:sldMk cId="3709870746" sldId="258"/>
            <ac:spMk id="10" creationId="{7F573F1D-73A7-FB41-BCAD-FC9AA7DEF4F5}"/>
          </ac:spMkLst>
        </pc:spChg>
        <pc:spChg chg="del">
          <ac:chgData name="Scott Davison" userId="S::152891@pembrokeshire.ac.uk::0ed6b1b2-61aa-4954-b4c7-c08b4f4d0532" providerId="AD" clId="Web-{679A610F-96AC-4727-B1D6-39DB0A93EFB0}" dt="2021-12-07T13:50:56.751" v="61"/>
          <ac:spMkLst>
            <pc:docMk/>
            <pc:sldMk cId="3709870746" sldId="258"/>
            <ac:spMk id="12" creationId="{0247FD0E-C93A-490E-9994-C79DC8977165}"/>
          </ac:spMkLst>
        </pc:spChg>
        <pc:spChg chg="del">
          <ac:chgData name="Scott Davison" userId="S::152891@pembrokeshire.ac.uk::0ed6b1b2-61aa-4954-b4c7-c08b4f4d0532" providerId="AD" clId="Web-{679A610F-96AC-4727-B1D6-39DB0A93EFB0}" dt="2021-12-07T13:50:56.751" v="61"/>
          <ac:spMkLst>
            <pc:docMk/>
            <pc:sldMk cId="3709870746" sldId="258"/>
            <ac:spMk id="14" creationId="{AD77B2DF-AF44-4996-BBFD-5DF9162BE4B2}"/>
          </ac:spMkLst>
        </pc:spChg>
        <pc:spChg chg="del">
          <ac:chgData name="Scott Davison" userId="S::152891@pembrokeshire.ac.uk::0ed6b1b2-61aa-4954-b4c7-c08b4f4d0532" providerId="AD" clId="Web-{679A610F-96AC-4727-B1D6-39DB0A93EFB0}" dt="2021-12-07T13:50:56.751" v="61"/>
          <ac:spMkLst>
            <pc:docMk/>
            <pc:sldMk cId="3709870746" sldId="258"/>
            <ac:spMk id="16" creationId="{FF6BECB9-A7FC-400F-8502-97A13BB879D2}"/>
          </ac:spMkLst>
        </pc:spChg>
        <pc:spChg chg="add mod">
          <ac:chgData name="Scott Davison" userId="S::152891@pembrokeshire.ac.uk::0ed6b1b2-61aa-4954-b4c7-c08b4f4d0532" providerId="AD" clId="Web-{679A610F-96AC-4727-B1D6-39DB0A93EFB0}" dt="2021-12-07T14:03:05.345" v="95" actId="20577"/>
          <ac:spMkLst>
            <pc:docMk/>
            <pc:sldMk cId="3709870746" sldId="258"/>
            <ac:spMk id="17" creationId="{0F858F66-8975-47AD-8241-DDCF8ECFC94F}"/>
          </ac:spMkLst>
        </pc:spChg>
        <pc:spChg chg="add">
          <ac:chgData name="Scott Davison" userId="S::152891@pembrokeshire.ac.uk::0ed6b1b2-61aa-4954-b4c7-c08b4f4d0532" providerId="AD" clId="Web-{679A610F-96AC-4727-B1D6-39DB0A93EFB0}" dt="2021-12-07T13:50:56.751" v="61"/>
          <ac:spMkLst>
            <pc:docMk/>
            <pc:sldMk cId="3709870746" sldId="258"/>
            <ac:spMk id="21" creationId="{2D03A0B2-4A2F-D846-A5E6-FB7CB9A031F7}"/>
          </ac:spMkLst>
        </pc:spChg>
        <pc:spChg chg="add">
          <ac:chgData name="Scott Davison" userId="S::152891@pembrokeshire.ac.uk::0ed6b1b2-61aa-4954-b4c7-c08b4f4d0532" providerId="AD" clId="Web-{679A610F-96AC-4727-B1D6-39DB0A93EFB0}" dt="2021-12-07T13:50:56.751" v="61"/>
          <ac:spMkLst>
            <pc:docMk/>
            <pc:sldMk cId="3709870746" sldId="258"/>
            <ac:spMk id="23" creationId="{7F573F1D-73A7-FB41-BCAD-FC9AA7DEF4F5}"/>
          </ac:spMkLst>
        </pc:spChg>
        <pc:spChg chg="add">
          <ac:chgData name="Scott Davison" userId="S::152891@pembrokeshire.ac.uk::0ed6b1b2-61aa-4954-b4c7-c08b4f4d0532" providerId="AD" clId="Web-{679A610F-96AC-4727-B1D6-39DB0A93EFB0}" dt="2021-12-07T13:50:56.751" v="61"/>
          <ac:spMkLst>
            <pc:docMk/>
            <pc:sldMk cId="3709870746" sldId="258"/>
            <ac:spMk id="25" creationId="{A88F843D-1C1B-C740-AC27-E3238D0F5F47}"/>
          </ac:spMkLst>
        </pc:spChg>
        <pc:spChg chg="add">
          <ac:chgData name="Scott Davison" userId="S::152891@pembrokeshire.ac.uk::0ed6b1b2-61aa-4954-b4c7-c08b4f4d0532" providerId="AD" clId="Web-{679A610F-96AC-4727-B1D6-39DB0A93EFB0}" dt="2021-12-07T13:50:56.751" v="61"/>
          <ac:spMkLst>
            <pc:docMk/>
            <pc:sldMk cId="3709870746" sldId="258"/>
            <ac:spMk id="27" creationId="{44037D61-FFBD-0342-90C5-D1AD7C899B44}"/>
          </ac:spMkLst>
        </pc:spChg>
        <pc:spChg chg="add mod">
          <ac:chgData name="Scott Davison" userId="S::152891@pembrokeshire.ac.uk::0ed6b1b2-61aa-4954-b4c7-c08b4f4d0532" providerId="AD" clId="Web-{679A610F-96AC-4727-B1D6-39DB0A93EFB0}" dt="2021-12-07T14:01:00.681" v="85"/>
          <ac:spMkLst>
            <pc:docMk/>
            <pc:sldMk cId="3709870746" sldId="258"/>
            <ac:spMk id="28" creationId="{66B4F777-D5F3-4D3A-ACC1-A3F819019AE8}"/>
          </ac:spMkLst>
        </pc:spChg>
        <pc:spChg chg="add">
          <ac:chgData name="Scott Davison" userId="S::152891@pembrokeshire.ac.uk::0ed6b1b2-61aa-4954-b4c7-c08b4f4d0532" providerId="AD" clId="Web-{679A610F-96AC-4727-B1D6-39DB0A93EFB0}" dt="2021-12-07T13:50:56.751" v="61"/>
          <ac:spMkLst>
            <pc:docMk/>
            <pc:sldMk cId="3709870746" sldId="258"/>
            <ac:spMk id="29" creationId="{D5B0F748-7FA7-4DDF-89A3-7F1D8EE1F7C0}"/>
          </ac:spMkLst>
        </pc:spChg>
        <pc:spChg chg="add">
          <ac:chgData name="Scott Davison" userId="S::152891@pembrokeshire.ac.uk::0ed6b1b2-61aa-4954-b4c7-c08b4f4d0532" providerId="AD" clId="Web-{679A610F-96AC-4727-B1D6-39DB0A93EFB0}" dt="2021-12-07T13:50:56.751" v="61"/>
          <ac:spMkLst>
            <pc:docMk/>
            <pc:sldMk cId="3709870746" sldId="258"/>
            <ac:spMk id="31" creationId="{1903E872-C07A-4030-B584-D321D40CABB6}"/>
          </ac:spMkLst>
        </pc:spChg>
        <pc:spChg chg="del">
          <ac:chgData name="Scott Davison" userId="S::152891@pembrokeshire.ac.uk::0ed6b1b2-61aa-4954-b4c7-c08b4f4d0532" providerId="AD" clId="Web-{679A610F-96AC-4727-B1D6-39DB0A93EFB0}" dt="2021-12-07T13:55:15.455" v="68"/>
          <ac:spMkLst>
            <pc:docMk/>
            <pc:sldMk cId="3709870746" sldId="258"/>
            <ac:spMk id="36" creationId="{2D03A0B2-4A2F-D846-A5E6-FB7CB9A031F7}"/>
          </ac:spMkLst>
        </pc:spChg>
        <pc:spChg chg="del">
          <ac:chgData name="Scott Davison" userId="S::152891@pembrokeshire.ac.uk::0ed6b1b2-61aa-4954-b4c7-c08b4f4d0532" providerId="AD" clId="Web-{679A610F-96AC-4727-B1D6-39DB0A93EFB0}" dt="2021-12-07T13:55:15.455" v="68"/>
          <ac:spMkLst>
            <pc:docMk/>
            <pc:sldMk cId="3709870746" sldId="258"/>
            <ac:spMk id="38" creationId="{7F573F1D-73A7-FB41-BCAD-FC9AA7DEF4F5}"/>
          </ac:spMkLst>
        </pc:spChg>
        <pc:spChg chg="del">
          <ac:chgData name="Scott Davison" userId="S::152891@pembrokeshire.ac.uk::0ed6b1b2-61aa-4954-b4c7-c08b4f4d0532" providerId="AD" clId="Web-{679A610F-96AC-4727-B1D6-39DB0A93EFB0}" dt="2021-12-07T13:55:15.455" v="68"/>
          <ac:spMkLst>
            <pc:docMk/>
            <pc:sldMk cId="3709870746" sldId="258"/>
            <ac:spMk id="40" creationId="{0247FD0E-C93A-490E-9994-C79DC8977165}"/>
          </ac:spMkLst>
        </pc:spChg>
        <pc:spChg chg="del">
          <ac:chgData name="Scott Davison" userId="S::152891@pembrokeshire.ac.uk::0ed6b1b2-61aa-4954-b4c7-c08b4f4d0532" providerId="AD" clId="Web-{679A610F-96AC-4727-B1D6-39DB0A93EFB0}" dt="2021-12-07T13:55:15.455" v="68"/>
          <ac:spMkLst>
            <pc:docMk/>
            <pc:sldMk cId="3709870746" sldId="258"/>
            <ac:spMk id="42" creationId="{AD77B2DF-AF44-4996-BBFD-5DF9162BE4B2}"/>
          </ac:spMkLst>
        </pc:spChg>
        <pc:spChg chg="del">
          <ac:chgData name="Scott Davison" userId="S::152891@pembrokeshire.ac.uk::0ed6b1b2-61aa-4954-b4c7-c08b4f4d0532" providerId="AD" clId="Web-{679A610F-96AC-4727-B1D6-39DB0A93EFB0}" dt="2021-12-07T13:55:15.455" v="68"/>
          <ac:spMkLst>
            <pc:docMk/>
            <pc:sldMk cId="3709870746" sldId="258"/>
            <ac:spMk id="44" creationId="{FF6BECB9-A7FC-400F-8502-97A13BB879D2}"/>
          </ac:spMkLst>
        </pc:spChg>
        <pc:spChg chg="add">
          <ac:chgData name="Scott Davison" userId="S::152891@pembrokeshire.ac.uk::0ed6b1b2-61aa-4954-b4c7-c08b4f4d0532" providerId="AD" clId="Web-{679A610F-96AC-4727-B1D6-39DB0A93EFB0}" dt="2021-12-07T13:55:15.455" v="68"/>
          <ac:spMkLst>
            <pc:docMk/>
            <pc:sldMk cId="3709870746" sldId="258"/>
            <ac:spMk id="49" creationId="{C868C70C-E5C4-CD47-888C-FCB3373B6D38}"/>
          </ac:spMkLst>
        </pc:spChg>
        <pc:spChg chg="add">
          <ac:chgData name="Scott Davison" userId="S::152891@pembrokeshire.ac.uk::0ed6b1b2-61aa-4954-b4c7-c08b4f4d0532" providerId="AD" clId="Web-{679A610F-96AC-4727-B1D6-39DB0A93EFB0}" dt="2021-12-07T13:55:15.455" v="68"/>
          <ac:spMkLst>
            <pc:docMk/>
            <pc:sldMk cId="3709870746" sldId="258"/>
            <ac:spMk id="51" creationId="{D8C68F39-5E8A-844C-A8FD-394F253C1E5F}"/>
          </ac:spMkLst>
        </pc:spChg>
        <pc:spChg chg="add">
          <ac:chgData name="Scott Davison" userId="S::152891@pembrokeshire.ac.uk::0ed6b1b2-61aa-4954-b4c7-c08b4f4d0532" providerId="AD" clId="Web-{679A610F-96AC-4727-B1D6-39DB0A93EFB0}" dt="2021-12-07T13:55:15.455" v="68"/>
          <ac:spMkLst>
            <pc:docMk/>
            <pc:sldMk cId="3709870746" sldId="258"/>
            <ac:spMk id="53" creationId="{BC583CEB-AC2B-2640-94F6-5958E6BC5BAB}"/>
          </ac:spMkLst>
        </pc:spChg>
        <pc:spChg chg="del">
          <ac:chgData name="Scott Davison" userId="S::152891@pembrokeshire.ac.uk::0ed6b1b2-61aa-4954-b4c7-c08b4f4d0532" providerId="AD" clId="Web-{679A610F-96AC-4727-B1D6-39DB0A93EFB0}" dt="2021-12-07T14:09:22.682" v="201"/>
          <ac:spMkLst>
            <pc:docMk/>
            <pc:sldMk cId="3709870746" sldId="258"/>
            <ac:spMk id="58" creationId="{2D03A0B2-4A2F-D846-A5E6-FB7CB9A031F7}"/>
          </ac:spMkLst>
        </pc:spChg>
        <pc:spChg chg="del">
          <ac:chgData name="Scott Davison" userId="S::152891@pembrokeshire.ac.uk::0ed6b1b2-61aa-4954-b4c7-c08b4f4d0532" providerId="AD" clId="Web-{679A610F-96AC-4727-B1D6-39DB0A93EFB0}" dt="2021-12-07T14:09:22.682" v="201"/>
          <ac:spMkLst>
            <pc:docMk/>
            <pc:sldMk cId="3709870746" sldId="258"/>
            <ac:spMk id="60" creationId="{7F573F1D-73A7-FB41-BCAD-FC9AA7DEF4F5}"/>
          </ac:spMkLst>
        </pc:spChg>
        <pc:spChg chg="del">
          <ac:chgData name="Scott Davison" userId="S::152891@pembrokeshire.ac.uk::0ed6b1b2-61aa-4954-b4c7-c08b4f4d0532" providerId="AD" clId="Web-{679A610F-96AC-4727-B1D6-39DB0A93EFB0}" dt="2021-12-07T14:09:22.682" v="201"/>
          <ac:spMkLst>
            <pc:docMk/>
            <pc:sldMk cId="3709870746" sldId="258"/>
            <ac:spMk id="62" creationId="{0247FD0E-C93A-490E-9994-C79DC8977165}"/>
          </ac:spMkLst>
        </pc:spChg>
        <pc:spChg chg="del">
          <ac:chgData name="Scott Davison" userId="S::152891@pembrokeshire.ac.uk::0ed6b1b2-61aa-4954-b4c7-c08b4f4d0532" providerId="AD" clId="Web-{679A610F-96AC-4727-B1D6-39DB0A93EFB0}" dt="2021-12-07T14:09:22.682" v="201"/>
          <ac:spMkLst>
            <pc:docMk/>
            <pc:sldMk cId="3709870746" sldId="258"/>
            <ac:spMk id="64" creationId="{AD77B2DF-AF44-4996-BBFD-5DF9162BE4B2}"/>
          </ac:spMkLst>
        </pc:spChg>
        <pc:spChg chg="del">
          <ac:chgData name="Scott Davison" userId="S::152891@pembrokeshire.ac.uk::0ed6b1b2-61aa-4954-b4c7-c08b4f4d0532" providerId="AD" clId="Web-{679A610F-96AC-4727-B1D6-39DB0A93EFB0}" dt="2021-12-07T14:09:22.682" v="201"/>
          <ac:spMkLst>
            <pc:docMk/>
            <pc:sldMk cId="3709870746" sldId="258"/>
            <ac:spMk id="66" creationId="{FF6BECB9-A7FC-400F-8502-97A13BB879D2}"/>
          </ac:spMkLst>
        </pc:spChg>
        <pc:spChg chg="add">
          <ac:chgData name="Scott Davison" userId="S::152891@pembrokeshire.ac.uk::0ed6b1b2-61aa-4954-b4c7-c08b4f4d0532" providerId="AD" clId="Web-{679A610F-96AC-4727-B1D6-39DB0A93EFB0}" dt="2021-12-07T14:09:22.682" v="201"/>
          <ac:spMkLst>
            <pc:docMk/>
            <pc:sldMk cId="3709870746" sldId="258"/>
            <ac:spMk id="71" creationId="{2D03A0B2-4A2F-D846-A5E6-FB7CB9A031F7}"/>
          </ac:spMkLst>
        </pc:spChg>
        <pc:spChg chg="add">
          <ac:chgData name="Scott Davison" userId="S::152891@pembrokeshire.ac.uk::0ed6b1b2-61aa-4954-b4c7-c08b4f4d0532" providerId="AD" clId="Web-{679A610F-96AC-4727-B1D6-39DB0A93EFB0}" dt="2021-12-07T14:09:22.682" v="201"/>
          <ac:spMkLst>
            <pc:docMk/>
            <pc:sldMk cId="3709870746" sldId="258"/>
            <ac:spMk id="73" creationId="{7F573F1D-73A7-FB41-BCAD-FC9AA7DEF4F5}"/>
          </ac:spMkLst>
        </pc:spChg>
        <pc:spChg chg="add">
          <ac:chgData name="Scott Davison" userId="S::152891@pembrokeshire.ac.uk::0ed6b1b2-61aa-4954-b4c7-c08b4f4d0532" providerId="AD" clId="Web-{679A610F-96AC-4727-B1D6-39DB0A93EFB0}" dt="2021-12-07T14:09:22.682" v="201"/>
          <ac:spMkLst>
            <pc:docMk/>
            <pc:sldMk cId="3709870746" sldId="258"/>
            <ac:spMk id="75" creationId="{A88F843D-1C1B-C740-AC27-E3238D0F5F47}"/>
          </ac:spMkLst>
        </pc:spChg>
        <pc:spChg chg="add">
          <ac:chgData name="Scott Davison" userId="S::152891@pembrokeshire.ac.uk::0ed6b1b2-61aa-4954-b4c7-c08b4f4d0532" providerId="AD" clId="Web-{679A610F-96AC-4727-B1D6-39DB0A93EFB0}" dt="2021-12-07T14:09:22.682" v="201"/>
          <ac:spMkLst>
            <pc:docMk/>
            <pc:sldMk cId="3709870746" sldId="258"/>
            <ac:spMk id="77" creationId="{44037D61-FFBD-0342-90C5-D1AD7C899B44}"/>
          </ac:spMkLst>
        </pc:spChg>
        <pc:spChg chg="add">
          <ac:chgData name="Scott Davison" userId="S::152891@pembrokeshire.ac.uk::0ed6b1b2-61aa-4954-b4c7-c08b4f4d0532" providerId="AD" clId="Web-{679A610F-96AC-4727-B1D6-39DB0A93EFB0}" dt="2021-12-07T14:09:22.682" v="201"/>
          <ac:spMkLst>
            <pc:docMk/>
            <pc:sldMk cId="3709870746" sldId="258"/>
            <ac:spMk id="79" creationId="{D5B0F748-7FA7-4DDF-89A3-7F1D8EE1F7C0}"/>
          </ac:spMkLst>
        </pc:spChg>
        <pc:spChg chg="add">
          <ac:chgData name="Scott Davison" userId="S::152891@pembrokeshire.ac.uk::0ed6b1b2-61aa-4954-b4c7-c08b4f4d0532" providerId="AD" clId="Web-{679A610F-96AC-4727-B1D6-39DB0A93EFB0}" dt="2021-12-07T14:09:22.682" v="201"/>
          <ac:spMkLst>
            <pc:docMk/>
            <pc:sldMk cId="3709870746" sldId="258"/>
            <ac:spMk id="81" creationId="{1903E872-C07A-4030-B584-D321D40CABB6}"/>
          </ac:spMkLst>
        </pc:spChg>
        <pc:spChg chg="del">
          <ac:chgData name="Scott Davison" userId="S::152891@pembrokeshire.ac.uk::0ed6b1b2-61aa-4954-b4c7-c08b4f4d0532" providerId="AD" clId="Web-{679A610F-96AC-4727-B1D6-39DB0A93EFB0}" dt="2021-12-07T14:18:16.780" v="316"/>
          <ac:spMkLst>
            <pc:docMk/>
            <pc:sldMk cId="3709870746" sldId="258"/>
            <ac:spMk id="86" creationId="{2D03A0B2-4A2F-D846-A5E6-FB7CB9A031F7}"/>
          </ac:spMkLst>
        </pc:spChg>
        <pc:spChg chg="del">
          <ac:chgData name="Scott Davison" userId="S::152891@pembrokeshire.ac.uk::0ed6b1b2-61aa-4954-b4c7-c08b4f4d0532" providerId="AD" clId="Web-{679A610F-96AC-4727-B1D6-39DB0A93EFB0}" dt="2021-12-07T14:18:16.780" v="316"/>
          <ac:spMkLst>
            <pc:docMk/>
            <pc:sldMk cId="3709870746" sldId="258"/>
            <ac:spMk id="88" creationId="{7F573F1D-73A7-FB41-BCAD-FC9AA7DEF4F5}"/>
          </ac:spMkLst>
        </pc:spChg>
        <pc:spChg chg="del">
          <ac:chgData name="Scott Davison" userId="S::152891@pembrokeshire.ac.uk::0ed6b1b2-61aa-4954-b4c7-c08b4f4d0532" providerId="AD" clId="Web-{679A610F-96AC-4727-B1D6-39DB0A93EFB0}" dt="2021-12-07T14:18:16.780" v="316"/>
          <ac:spMkLst>
            <pc:docMk/>
            <pc:sldMk cId="3709870746" sldId="258"/>
            <ac:spMk id="92" creationId="{47D97D42-A01D-BC41-A1DE-4E2766A4E78F}"/>
          </ac:spMkLst>
        </pc:spChg>
        <pc:spChg chg="del">
          <ac:chgData name="Scott Davison" userId="S::152891@pembrokeshire.ac.uk::0ed6b1b2-61aa-4954-b4c7-c08b4f4d0532" providerId="AD" clId="Web-{679A610F-96AC-4727-B1D6-39DB0A93EFB0}" dt="2021-12-07T14:18:16.780" v="316"/>
          <ac:spMkLst>
            <pc:docMk/>
            <pc:sldMk cId="3709870746" sldId="258"/>
            <ac:spMk id="94" creationId="{B7258F36-452C-D64A-A553-BEE4EAFE4143}"/>
          </ac:spMkLst>
        </pc:spChg>
        <pc:spChg chg="add">
          <ac:chgData name="Scott Davison" userId="S::152891@pembrokeshire.ac.uk::0ed6b1b2-61aa-4954-b4c7-c08b4f4d0532" providerId="AD" clId="Web-{679A610F-96AC-4727-B1D6-39DB0A93EFB0}" dt="2021-12-07T14:18:16.780" v="316"/>
          <ac:spMkLst>
            <pc:docMk/>
            <pc:sldMk cId="3709870746" sldId="258"/>
            <ac:spMk id="99" creationId="{2D03A0B2-4A2F-D846-A5E6-FB7CB9A031F7}"/>
          </ac:spMkLst>
        </pc:spChg>
        <pc:spChg chg="add">
          <ac:chgData name="Scott Davison" userId="S::152891@pembrokeshire.ac.uk::0ed6b1b2-61aa-4954-b4c7-c08b4f4d0532" providerId="AD" clId="Web-{679A610F-96AC-4727-B1D6-39DB0A93EFB0}" dt="2021-12-07T14:18:16.780" v="316"/>
          <ac:spMkLst>
            <pc:docMk/>
            <pc:sldMk cId="3709870746" sldId="258"/>
            <ac:spMk id="101" creationId="{7F573F1D-73A7-FB41-BCAD-FC9AA7DEF4F5}"/>
          </ac:spMkLst>
        </pc:spChg>
        <pc:spChg chg="add">
          <ac:chgData name="Scott Davison" userId="S::152891@pembrokeshire.ac.uk::0ed6b1b2-61aa-4954-b4c7-c08b4f4d0532" providerId="AD" clId="Web-{679A610F-96AC-4727-B1D6-39DB0A93EFB0}" dt="2021-12-07T14:18:16.780" v="316"/>
          <ac:spMkLst>
            <pc:docMk/>
            <pc:sldMk cId="3709870746" sldId="258"/>
            <ac:spMk id="103" creationId="{281148B8-58D0-4E9A-A32C-B3B181A3A850}"/>
          </ac:spMkLst>
        </pc:spChg>
        <pc:spChg chg="add">
          <ac:chgData name="Scott Davison" userId="S::152891@pembrokeshire.ac.uk::0ed6b1b2-61aa-4954-b4c7-c08b4f4d0532" providerId="AD" clId="Web-{679A610F-96AC-4727-B1D6-39DB0A93EFB0}" dt="2021-12-07T14:18:16.780" v="316"/>
          <ac:spMkLst>
            <pc:docMk/>
            <pc:sldMk cId="3709870746" sldId="258"/>
            <ac:spMk id="105" creationId="{81EC1EF6-A5BF-44DB-A672-D024091B3C76}"/>
          </ac:spMkLst>
        </pc:spChg>
        <pc:spChg chg="add">
          <ac:chgData name="Scott Davison" userId="S::152891@pembrokeshire.ac.uk::0ed6b1b2-61aa-4954-b4c7-c08b4f4d0532" providerId="AD" clId="Web-{679A610F-96AC-4727-B1D6-39DB0A93EFB0}" dt="2021-12-07T14:18:16.780" v="316"/>
          <ac:spMkLst>
            <pc:docMk/>
            <pc:sldMk cId="3709870746" sldId="258"/>
            <ac:spMk id="107" creationId="{45E02CBB-287D-4A17-B2F3-56AD2C058FF8}"/>
          </ac:spMkLst>
        </pc:spChg>
        <pc:picChg chg="add mod">
          <ac:chgData name="Scott Davison" userId="S::152891@pembrokeshire.ac.uk::0ed6b1b2-61aa-4954-b4c7-c08b4f4d0532" providerId="AD" clId="Web-{679A610F-96AC-4727-B1D6-39DB0A93EFB0}" dt="2021-12-07T14:15:33.160" v="295"/>
          <ac:picMkLst>
            <pc:docMk/>
            <pc:sldMk cId="3709870746" sldId="258"/>
            <ac:picMk id="4" creationId="{0DEA1795-5DE7-4A50-86EE-476D7143F884}"/>
          </ac:picMkLst>
        </pc:picChg>
        <pc:picChg chg="mod ord">
          <ac:chgData name="Scott Davison" userId="S::152891@pembrokeshire.ac.uk::0ed6b1b2-61aa-4954-b4c7-c08b4f4d0532" providerId="AD" clId="Web-{679A610F-96AC-4727-B1D6-39DB0A93EFB0}" dt="2021-12-07T14:09:22.682" v="201"/>
          <ac:picMkLst>
            <pc:docMk/>
            <pc:sldMk cId="3709870746" sldId="258"/>
            <ac:picMk id="4" creationId="{FD91C367-9618-440A-9B52-0D6C2C33E4AB}"/>
          </ac:picMkLst>
        </pc:picChg>
        <pc:picChg chg="add mod ord">
          <ac:chgData name="Scott Davison" userId="S::152891@pembrokeshire.ac.uk::0ed6b1b2-61aa-4954-b4c7-c08b4f4d0532" providerId="AD" clId="Web-{679A610F-96AC-4727-B1D6-39DB0A93EFB0}" dt="2021-12-07T14:09:22.682" v="201"/>
          <ac:picMkLst>
            <pc:docMk/>
            <pc:sldMk cId="3709870746" sldId="258"/>
            <ac:picMk id="5" creationId="{1AEB8803-A678-4786-9328-BDA0B1A3D677}"/>
          </ac:picMkLst>
        </pc:picChg>
        <pc:picChg chg="add mod">
          <ac:chgData name="Scott Davison" userId="S::152891@pembrokeshire.ac.uk::0ed6b1b2-61aa-4954-b4c7-c08b4f4d0532" providerId="AD" clId="Web-{679A610F-96AC-4727-B1D6-39DB0A93EFB0}" dt="2021-12-07T13:39:43.144" v="0"/>
          <ac:picMkLst>
            <pc:docMk/>
            <pc:sldMk cId="3709870746" sldId="258"/>
            <ac:picMk id="5" creationId="{CB37067A-A048-4CDD-870B-16DDE9185579}"/>
          </ac:picMkLst>
        </pc:picChg>
        <pc:picChg chg="add del mod">
          <ac:chgData name="Scott Davison" userId="S::152891@pembrokeshire.ac.uk::0ed6b1b2-61aa-4954-b4c7-c08b4f4d0532" providerId="AD" clId="Web-{679A610F-96AC-4727-B1D6-39DB0A93EFB0}" dt="2021-12-07T14:12:44.383" v="270"/>
          <ac:picMkLst>
            <pc:docMk/>
            <pc:sldMk cId="3709870746" sldId="258"/>
            <ac:picMk id="6" creationId="{1AA562DD-4A13-4218-8790-C6C17D63BAE0}"/>
          </ac:picMkLst>
        </pc:picChg>
        <pc:picChg chg="del">
          <ac:chgData name="Scott Davison" userId="S::152891@pembrokeshire.ac.uk::0ed6b1b2-61aa-4954-b4c7-c08b4f4d0532" providerId="AD" clId="Web-{679A610F-96AC-4727-B1D6-39DB0A93EFB0}" dt="2021-12-07T13:41:16.557" v="10"/>
          <ac:picMkLst>
            <pc:docMk/>
            <pc:sldMk cId="3709870746" sldId="258"/>
            <ac:picMk id="6" creationId="{1CE3E1C8-4AFA-4D61-8BF2-8DD18F7FFC5C}"/>
          </ac:picMkLst>
        </pc:picChg>
        <pc:picChg chg="add mod">
          <ac:chgData name="Scott Davison" userId="S::152891@pembrokeshire.ac.uk::0ed6b1b2-61aa-4954-b4c7-c08b4f4d0532" providerId="AD" clId="Web-{679A610F-96AC-4727-B1D6-39DB0A93EFB0}" dt="2021-12-07T14:11:44.207" v="240" actId="1076"/>
          <ac:picMkLst>
            <pc:docMk/>
            <pc:sldMk cId="3709870746" sldId="258"/>
            <ac:picMk id="6" creationId="{361F33DC-566F-43B3-8EA9-F3236DFCCDBD}"/>
          </ac:picMkLst>
        </pc:picChg>
        <pc:picChg chg="add mod">
          <ac:chgData name="Scott Davison" userId="S::152891@pembrokeshire.ac.uk::0ed6b1b2-61aa-4954-b4c7-c08b4f4d0532" providerId="AD" clId="Web-{679A610F-96AC-4727-B1D6-39DB0A93EFB0}" dt="2021-12-07T14:13:06.306" v="271"/>
          <ac:picMkLst>
            <pc:docMk/>
            <pc:sldMk cId="3709870746" sldId="258"/>
            <ac:picMk id="7" creationId="{09190134-7CB9-4FE1-BB0C-448AD2A01EF6}"/>
          </ac:picMkLst>
        </pc:picChg>
        <pc:picChg chg="add mod">
          <ac:chgData name="Scott Davison" userId="S::152891@pembrokeshire.ac.uk::0ed6b1b2-61aa-4954-b4c7-c08b4f4d0532" providerId="AD" clId="Web-{679A610F-96AC-4727-B1D6-39DB0A93EFB0}" dt="2021-12-07T14:12:04.302" v="246"/>
          <ac:picMkLst>
            <pc:docMk/>
            <pc:sldMk cId="3709870746" sldId="258"/>
            <ac:picMk id="7" creationId="{22232A9E-CDB0-45A2-9970-917F9F2BFE0C}"/>
          </ac:picMkLst>
        </pc:picChg>
        <pc:picChg chg="add mod">
          <ac:chgData name="Scott Davison" userId="S::152891@pembrokeshire.ac.uk::0ed6b1b2-61aa-4954-b4c7-c08b4f4d0532" providerId="AD" clId="Web-{679A610F-96AC-4727-B1D6-39DB0A93EFB0}" dt="2021-12-07T14:13:06.635" v="272"/>
          <ac:picMkLst>
            <pc:docMk/>
            <pc:sldMk cId="3709870746" sldId="258"/>
            <ac:picMk id="8" creationId="{40791DCC-79E5-4DFD-8D5D-548EE081D8D1}"/>
          </ac:picMkLst>
        </pc:picChg>
        <pc:picChg chg="add mod">
          <ac:chgData name="Scott Davison" userId="S::152891@pembrokeshire.ac.uk::0ed6b1b2-61aa-4954-b4c7-c08b4f4d0532" providerId="AD" clId="Web-{679A610F-96AC-4727-B1D6-39DB0A93EFB0}" dt="2021-12-07T14:17:04.259" v="308" actId="14100"/>
          <ac:picMkLst>
            <pc:docMk/>
            <pc:sldMk cId="3709870746" sldId="258"/>
            <ac:picMk id="8" creationId="{5B81778A-D42A-40CB-BF1D-EF17894FECB0}"/>
          </ac:picMkLst>
        </pc:picChg>
        <pc:picChg chg="add mod">
          <ac:chgData name="Scott Davison" userId="S::152891@pembrokeshire.ac.uk::0ed6b1b2-61aa-4954-b4c7-c08b4f4d0532" providerId="AD" clId="Web-{679A610F-96AC-4727-B1D6-39DB0A93EFB0}" dt="2021-12-07T14:05:22.042" v="117"/>
          <ac:picMkLst>
            <pc:docMk/>
            <pc:sldMk cId="3709870746" sldId="258"/>
            <ac:picMk id="9" creationId="{13E53038-706F-47BA-AF79-9FCC72CBF126}"/>
          </ac:picMkLst>
        </pc:picChg>
        <pc:picChg chg="add mod">
          <ac:chgData name="Scott Davison" userId="S::152891@pembrokeshire.ac.uk::0ed6b1b2-61aa-4954-b4c7-c08b4f4d0532" providerId="AD" clId="Web-{679A610F-96AC-4727-B1D6-39DB0A93EFB0}" dt="2021-12-07T14:13:07.150" v="273"/>
          <ac:picMkLst>
            <pc:docMk/>
            <pc:sldMk cId="3709870746" sldId="258"/>
            <ac:picMk id="9" creationId="{3E84C5AD-E044-441A-8F48-35676ED3954D}"/>
          </ac:picMkLst>
        </pc:picChg>
        <pc:picChg chg="add mod ord">
          <ac:chgData name="Scott Davison" userId="S::152891@pembrokeshire.ac.uk::0ed6b1b2-61aa-4954-b4c7-c08b4f4d0532" providerId="AD" clId="Web-{679A610F-96AC-4727-B1D6-39DB0A93EFB0}" dt="2021-12-07T13:50:56.751" v="61"/>
          <ac:picMkLst>
            <pc:docMk/>
            <pc:sldMk cId="3709870746" sldId="258"/>
            <ac:picMk id="9" creationId="{497CB31B-D068-43F4-939C-4F854ADEFCE4}"/>
          </ac:picMkLst>
        </pc:picChg>
        <pc:picChg chg="add mod">
          <ac:chgData name="Scott Davison" userId="S::152891@pembrokeshire.ac.uk::0ed6b1b2-61aa-4954-b4c7-c08b4f4d0532" providerId="AD" clId="Web-{679A610F-96AC-4727-B1D6-39DB0A93EFB0}" dt="2021-12-07T14:17:26.527" v="310" actId="14100"/>
          <ac:picMkLst>
            <pc:docMk/>
            <pc:sldMk cId="3709870746" sldId="258"/>
            <ac:picMk id="9" creationId="{60A89956-ADEA-4C2E-8B29-8F6917664BDC}"/>
          </ac:picMkLst>
        </pc:picChg>
        <pc:picChg chg="add">
          <ac:chgData name="Scott Davison" userId="S::152891@pembrokeshire.ac.uk::0ed6b1b2-61aa-4954-b4c7-c08b4f4d0532" providerId="AD" clId="Web-{679A610F-96AC-4727-B1D6-39DB0A93EFB0}" dt="2021-12-07T14:15:34.629" v="296"/>
          <ac:picMkLst>
            <pc:docMk/>
            <pc:sldMk cId="3709870746" sldId="258"/>
            <ac:picMk id="10" creationId="{03576785-E7AE-44C2-A5D4-3A78DC20A58B}"/>
          </ac:picMkLst>
        </pc:picChg>
        <pc:picChg chg="add mod">
          <ac:chgData name="Scott Davison" userId="S::152891@pembrokeshire.ac.uk::0ed6b1b2-61aa-4954-b4c7-c08b4f4d0532" providerId="AD" clId="Web-{679A610F-96AC-4727-B1D6-39DB0A93EFB0}" dt="2021-12-07T14:13:07.275" v="274"/>
          <ac:picMkLst>
            <pc:docMk/>
            <pc:sldMk cId="3709870746" sldId="258"/>
            <ac:picMk id="10" creationId="{E8E0519D-F30B-4193-90E0-404183B75034}"/>
          </ac:picMkLst>
        </pc:picChg>
        <pc:picChg chg="add del">
          <ac:chgData name="Scott Davison" userId="S::152891@pembrokeshire.ac.uk::0ed6b1b2-61aa-4954-b4c7-c08b4f4d0532" providerId="AD" clId="Web-{679A610F-96AC-4727-B1D6-39DB0A93EFB0}" dt="2021-12-07T14:12:43.633" v="269"/>
          <ac:picMkLst>
            <pc:docMk/>
            <pc:sldMk cId="3709870746" sldId="258"/>
            <ac:picMk id="11" creationId="{4BE84B4E-8BC2-48C6-8A15-290EF0E4C1AF}"/>
          </ac:picMkLst>
        </pc:picChg>
        <pc:picChg chg="add">
          <ac:chgData name="Scott Davison" userId="S::152891@pembrokeshire.ac.uk::0ed6b1b2-61aa-4954-b4c7-c08b4f4d0532" providerId="AD" clId="Web-{679A610F-96AC-4727-B1D6-39DB0A93EFB0}" dt="2021-12-07T14:15:34.707" v="297"/>
          <ac:picMkLst>
            <pc:docMk/>
            <pc:sldMk cId="3709870746" sldId="258"/>
            <ac:picMk id="11" creationId="{59555B52-A082-4F30-9B01-002D4106B11F}"/>
          </ac:picMkLst>
        </pc:picChg>
        <pc:picChg chg="add mod ord">
          <ac:chgData name="Scott Davison" userId="S::152891@pembrokeshire.ac.uk::0ed6b1b2-61aa-4954-b4c7-c08b4f4d0532" providerId="AD" clId="Web-{679A610F-96AC-4727-B1D6-39DB0A93EFB0}" dt="2021-12-07T13:55:15.455" v="68"/>
          <ac:picMkLst>
            <pc:docMk/>
            <pc:sldMk cId="3709870746" sldId="258"/>
            <ac:picMk id="11" creationId="{6A14CD08-C53E-4C66-A84F-7C5C4DCA82FF}"/>
          </ac:picMkLst>
        </pc:picChg>
        <pc:picChg chg="add del">
          <ac:chgData name="Scott Davison" userId="S::152891@pembrokeshire.ac.uk::0ed6b1b2-61aa-4954-b4c7-c08b4f4d0532" providerId="AD" clId="Web-{679A610F-96AC-4727-B1D6-39DB0A93EFB0}" dt="2021-12-07T14:12:42.586" v="268"/>
          <ac:picMkLst>
            <pc:docMk/>
            <pc:sldMk cId="3709870746" sldId="258"/>
            <ac:picMk id="12" creationId="{62781F33-052C-4332-8BA1-5F8E2D1E10F6}"/>
          </ac:picMkLst>
        </pc:picChg>
        <pc:picChg chg="add">
          <ac:chgData name="Scott Davison" userId="S::152891@pembrokeshire.ac.uk::0ed6b1b2-61aa-4954-b4c7-c08b4f4d0532" providerId="AD" clId="Web-{679A610F-96AC-4727-B1D6-39DB0A93EFB0}" dt="2021-12-07T14:15:35.410" v="298"/>
          <ac:picMkLst>
            <pc:docMk/>
            <pc:sldMk cId="3709870746" sldId="258"/>
            <ac:picMk id="12" creationId="{803DBC34-A793-456A-B8EB-6D747CCCD939}"/>
          </ac:picMkLst>
        </pc:picChg>
        <pc:picChg chg="add del">
          <ac:chgData name="Scott Davison" userId="S::152891@pembrokeshire.ac.uk::0ed6b1b2-61aa-4954-b4c7-c08b4f4d0532" providerId="AD" clId="Web-{679A610F-96AC-4727-B1D6-39DB0A93EFB0}" dt="2021-12-07T14:12:41.899" v="267"/>
          <ac:picMkLst>
            <pc:docMk/>
            <pc:sldMk cId="3709870746" sldId="258"/>
            <ac:picMk id="13" creationId="{281A5DC1-B6C6-4D68-B59E-86A9CA951EBB}"/>
          </ac:picMkLst>
        </pc:picChg>
        <pc:picChg chg="add">
          <ac:chgData name="Scott Davison" userId="S::152891@pembrokeshire.ac.uk::0ed6b1b2-61aa-4954-b4c7-c08b4f4d0532" providerId="AD" clId="Web-{679A610F-96AC-4727-B1D6-39DB0A93EFB0}" dt="2021-12-07T14:15:36.066" v="299"/>
          <ac:picMkLst>
            <pc:docMk/>
            <pc:sldMk cId="3709870746" sldId="258"/>
            <ac:picMk id="13" creationId="{751A2FCF-6A87-4A85-9443-68DA062CBECE}"/>
          </ac:picMkLst>
        </pc:picChg>
        <pc:picChg chg="add">
          <ac:chgData name="Scott Davison" userId="S::152891@pembrokeshire.ac.uk::0ed6b1b2-61aa-4954-b4c7-c08b4f4d0532" providerId="AD" clId="Web-{679A610F-96AC-4727-B1D6-39DB0A93EFB0}" dt="2021-12-07T14:12:06.099" v="247"/>
          <ac:picMkLst>
            <pc:docMk/>
            <pc:sldMk cId="3709870746" sldId="258"/>
            <ac:picMk id="13" creationId="{782D79E7-DDCF-4ADA-8314-7B34F25F884D}"/>
          </ac:picMkLst>
        </pc:picChg>
        <pc:picChg chg="add">
          <ac:chgData name="Scott Davison" userId="S::152891@pembrokeshire.ac.uk::0ed6b1b2-61aa-4954-b4c7-c08b4f4d0532" providerId="AD" clId="Web-{679A610F-96AC-4727-B1D6-39DB0A93EFB0}" dt="2021-12-07T14:12:07.053" v="248"/>
          <ac:picMkLst>
            <pc:docMk/>
            <pc:sldMk cId="3709870746" sldId="258"/>
            <ac:picMk id="14" creationId="{7C74484A-E96B-4DDA-8A9C-BCF97B6F3FFF}"/>
          </ac:picMkLst>
        </pc:picChg>
        <pc:picChg chg="add">
          <ac:chgData name="Scott Davison" userId="S::152891@pembrokeshire.ac.uk::0ed6b1b2-61aa-4954-b4c7-c08b4f4d0532" providerId="AD" clId="Web-{679A610F-96AC-4727-B1D6-39DB0A93EFB0}" dt="2021-12-07T14:15:36.426" v="300"/>
          <ac:picMkLst>
            <pc:docMk/>
            <pc:sldMk cId="3709870746" sldId="258"/>
            <ac:picMk id="14" creationId="{9362B568-1020-4A04-8229-CE5C6C54CE94}"/>
          </ac:picMkLst>
        </pc:picChg>
        <pc:picChg chg="add del">
          <ac:chgData name="Scott Davison" userId="S::152891@pembrokeshire.ac.uk::0ed6b1b2-61aa-4954-b4c7-c08b4f4d0532" providerId="AD" clId="Web-{679A610F-96AC-4727-B1D6-39DB0A93EFB0}" dt="2021-12-07T14:12:41.539" v="266"/>
          <ac:picMkLst>
            <pc:docMk/>
            <pc:sldMk cId="3709870746" sldId="258"/>
            <ac:picMk id="14" creationId="{C619D96A-9660-46D6-A6AE-75CAAAD0216C}"/>
          </ac:picMkLst>
        </pc:picChg>
        <pc:picChg chg="add">
          <ac:chgData name="Scott Davison" userId="S::152891@pembrokeshire.ac.uk::0ed6b1b2-61aa-4954-b4c7-c08b4f4d0532" providerId="AD" clId="Web-{679A610F-96AC-4727-B1D6-39DB0A93EFB0}" dt="2021-12-07T14:15:37.191" v="301"/>
          <ac:picMkLst>
            <pc:docMk/>
            <pc:sldMk cId="3709870746" sldId="258"/>
            <ac:picMk id="15" creationId="{37530FD2-E217-44AB-A00E-A397C6EEB75C}"/>
          </ac:picMkLst>
        </pc:picChg>
        <pc:picChg chg="add">
          <ac:chgData name="Scott Davison" userId="S::152891@pembrokeshire.ac.uk::0ed6b1b2-61aa-4954-b4c7-c08b4f4d0532" providerId="AD" clId="Web-{679A610F-96AC-4727-B1D6-39DB0A93EFB0}" dt="2021-12-07T14:12:07.553" v="249"/>
          <ac:picMkLst>
            <pc:docMk/>
            <pc:sldMk cId="3709870746" sldId="258"/>
            <ac:picMk id="15" creationId="{E951EA48-9940-402C-8FE1-8F882A290569}"/>
          </ac:picMkLst>
        </pc:picChg>
        <pc:picChg chg="add del">
          <ac:chgData name="Scott Davison" userId="S::152891@pembrokeshire.ac.uk::0ed6b1b2-61aa-4954-b4c7-c08b4f4d0532" providerId="AD" clId="Web-{679A610F-96AC-4727-B1D6-39DB0A93EFB0}" dt="2021-12-07T14:12:41.227" v="265"/>
          <ac:picMkLst>
            <pc:docMk/>
            <pc:sldMk cId="3709870746" sldId="258"/>
            <ac:picMk id="15" creationId="{F1C8801C-93C4-4C34-AED8-FEA6DA56B0CC}"/>
          </ac:picMkLst>
        </pc:picChg>
        <pc:picChg chg="add">
          <ac:chgData name="Scott Davison" userId="S::152891@pembrokeshire.ac.uk::0ed6b1b2-61aa-4954-b4c7-c08b4f4d0532" providerId="AD" clId="Web-{679A610F-96AC-4727-B1D6-39DB0A93EFB0}" dt="2021-12-07T14:12:07.975" v="250"/>
          <ac:picMkLst>
            <pc:docMk/>
            <pc:sldMk cId="3709870746" sldId="258"/>
            <ac:picMk id="16" creationId="{8E4AF73F-C815-4365-80ED-7D4C9C552D5C}"/>
          </ac:picMkLst>
        </pc:picChg>
        <pc:picChg chg="add mod">
          <ac:chgData name="Scott Davison" userId="S::152891@pembrokeshire.ac.uk::0ed6b1b2-61aa-4954-b4c7-c08b4f4d0532" providerId="AD" clId="Web-{679A610F-96AC-4727-B1D6-39DB0A93EFB0}" dt="2021-12-07T14:17:43.606" v="312" actId="14100"/>
          <ac:picMkLst>
            <pc:docMk/>
            <pc:sldMk cId="3709870746" sldId="258"/>
            <ac:picMk id="16" creationId="{CC3AAF78-C1A3-440E-B1FE-243BF7E338A8}"/>
          </ac:picMkLst>
        </pc:picChg>
        <pc:picChg chg="add del">
          <ac:chgData name="Scott Davison" userId="S::152891@pembrokeshire.ac.uk::0ed6b1b2-61aa-4954-b4c7-c08b4f4d0532" providerId="AD" clId="Web-{679A610F-96AC-4727-B1D6-39DB0A93EFB0}" dt="2021-12-07T14:12:40.789" v="264"/>
          <ac:picMkLst>
            <pc:docMk/>
            <pc:sldMk cId="3709870746" sldId="258"/>
            <ac:picMk id="16" creationId="{EB1FF331-FEDF-41F0-939F-497DBC66E1E9}"/>
          </ac:picMkLst>
        </pc:picChg>
        <pc:picChg chg="add del">
          <ac:chgData name="Scott Davison" userId="S::152891@pembrokeshire.ac.uk::0ed6b1b2-61aa-4954-b4c7-c08b4f4d0532" providerId="AD" clId="Web-{679A610F-96AC-4727-B1D6-39DB0A93EFB0}" dt="2021-12-07T14:12:39.977" v="263"/>
          <ac:picMkLst>
            <pc:docMk/>
            <pc:sldMk cId="3709870746" sldId="258"/>
            <ac:picMk id="17" creationId="{59E32924-F91C-435D-A5C7-1D44E128ADA3}"/>
          </ac:picMkLst>
        </pc:picChg>
        <pc:picChg chg="add">
          <ac:chgData name="Scott Davison" userId="S::152891@pembrokeshire.ac.uk::0ed6b1b2-61aa-4954-b4c7-c08b4f4d0532" providerId="AD" clId="Web-{679A610F-96AC-4727-B1D6-39DB0A93EFB0}" dt="2021-12-07T14:12:08.396" v="251"/>
          <ac:picMkLst>
            <pc:docMk/>
            <pc:sldMk cId="3709870746" sldId="258"/>
            <ac:picMk id="17" creationId="{6BC0E025-FC2A-425F-B85A-7ECBFAE9BDFE}"/>
          </ac:picMkLst>
        </pc:picChg>
        <pc:picChg chg="add">
          <ac:chgData name="Scott Davison" userId="S::152891@pembrokeshire.ac.uk::0ed6b1b2-61aa-4954-b4c7-c08b4f4d0532" providerId="AD" clId="Web-{679A610F-96AC-4727-B1D6-39DB0A93EFB0}" dt="2021-12-07T14:15:37.566" v="302"/>
          <ac:picMkLst>
            <pc:docMk/>
            <pc:sldMk cId="3709870746" sldId="258"/>
            <ac:picMk id="17" creationId="{8A431423-3A9A-46B1-9740-25F47765AC86}"/>
          </ac:picMkLst>
        </pc:picChg>
        <pc:picChg chg="add">
          <ac:chgData name="Scott Davison" userId="S::152891@pembrokeshire.ac.uk::0ed6b1b2-61aa-4954-b4c7-c08b4f4d0532" providerId="AD" clId="Web-{679A610F-96AC-4727-B1D6-39DB0A93EFB0}" dt="2021-12-07T14:15:38.363" v="303"/>
          <ac:picMkLst>
            <pc:docMk/>
            <pc:sldMk cId="3709870746" sldId="258"/>
            <ac:picMk id="18" creationId="{2B7F44DE-3E5E-4762-B300-E26DCF9B3253}"/>
          </ac:picMkLst>
        </pc:picChg>
        <pc:picChg chg="add mod">
          <ac:chgData name="Scott Davison" userId="S::152891@pembrokeshire.ac.uk::0ed6b1b2-61aa-4954-b4c7-c08b4f4d0532" providerId="AD" clId="Web-{679A610F-96AC-4727-B1D6-39DB0A93EFB0}" dt="2021-12-07T14:13:08.119" v="275"/>
          <ac:picMkLst>
            <pc:docMk/>
            <pc:sldMk cId="3709870746" sldId="258"/>
            <ac:picMk id="18" creationId="{8F94BDCA-AD53-4148-9479-82B26D2E21CD}"/>
          </ac:picMkLst>
        </pc:picChg>
        <pc:picChg chg="add">
          <ac:chgData name="Scott Davison" userId="S::152891@pembrokeshire.ac.uk::0ed6b1b2-61aa-4954-b4c7-c08b4f4d0532" providerId="AD" clId="Web-{679A610F-96AC-4727-B1D6-39DB0A93EFB0}" dt="2021-12-07T14:12:08.928" v="252"/>
          <ac:picMkLst>
            <pc:docMk/>
            <pc:sldMk cId="3709870746" sldId="258"/>
            <ac:picMk id="18" creationId="{C15DB747-0E9C-4522-A943-899587A282B7}"/>
          </ac:picMkLst>
        </pc:picChg>
        <pc:picChg chg="add">
          <ac:chgData name="Scott Davison" userId="S::152891@pembrokeshire.ac.uk::0ed6b1b2-61aa-4954-b4c7-c08b4f4d0532" providerId="AD" clId="Web-{679A610F-96AC-4727-B1D6-39DB0A93EFB0}" dt="2021-12-07T14:12:09.318" v="253"/>
          <ac:picMkLst>
            <pc:docMk/>
            <pc:sldMk cId="3709870746" sldId="258"/>
            <ac:picMk id="19" creationId="{5F975DD2-2AFE-491A-8925-B7CE2D0FA645}"/>
          </ac:picMkLst>
        </pc:picChg>
        <pc:picChg chg="add mod">
          <ac:chgData name="Scott Davison" userId="S::152891@pembrokeshire.ac.uk::0ed6b1b2-61aa-4954-b4c7-c08b4f4d0532" providerId="AD" clId="Web-{679A610F-96AC-4727-B1D6-39DB0A93EFB0}" dt="2021-12-07T14:13:08.463" v="276"/>
          <ac:picMkLst>
            <pc:docMk/>
            <pc:sldMk cId="3709870746" sldId="258"/>
            <ac:picMk id="19" creationId="{6D8FA8CB-1A31-4037-8262-312840374D6F}"/>
          </ac:picMkLst>
        </pc:picChg>
        <pc:picChg chg="add del mod">
          <ac:chgData name="Scott Davison" userId="S::152891@pembrokeshire.ac.uk::0ed6b1b2-61aa-4954-b4c7-c08b4f4d0532" providerId="AD" clId="Web-{679A610F-96AC-4727-B1D6-39DB0A93EFB0}" dt="2021-12-07T14:18:13.092" v="315"/>
          <ac:picMkLst>
            <pc:docMk/>
            <pc:sldMk cId="3709870746" sldId="258"/>
            <ac:picMk id="19" creationId="{B54BAA75-0E4E-4D7E-BB82-18C32255720A}"/>
          </ac:picMkLst>
        </pc:picChg>
        <pc:picChg chg="add">
          <ac:chgData name="Scott Davison" userId="S::152891@pembrokeshire.ac.uk::0ed6b1b2-61aa-4954-b4c7-c08b4f4d0532" providerId="AD" clId="Web-{679A610F-96AC-4727-B1D6-39DB0A93EFB0}" dt="2021-12-07T14:12:09.850" v="254"/>
          <ac:picMkLst>
            <pc:docMk/>
            <pc:sldMk cId="3709870746" sldId="258"/>
            <ac:picMk id="20" creationId="{0F6444BD-87CA-4E2B-A3C2-CD05E90F14EF}"/>
          </ac:picMkLst>
        </pc:picChg>
        <pc:picChg chg="add">
          <ac:chgData name="Scott Davison" userId="S::152891@pembrokeshire.ac.uk::0ed6b1b2-61aa-4954-b4c7-c08b4f4d0532" providerId="AD" clId="Web-{679A610F-96AC-4727-B1D6-39DB0A93EFB0}" dt="2021-12-07T14:15:39.301" v="304"/>
          <ac:picMkLst>
            <pc:docMk/>
            <pc:sldMk cId="3709870746" sldId="258"/>
            <ac:picMk id="20" creationId="{5FF04A14-647D-40FE-A7AE-D7288FED4071}"/>
          </ac:picMkLst>
        </pc:picChg>
        <pc:picChg chg="add mod">
          <ac:chgData name="Scott Davison" userId="S::152891@pembrokeshire.ac.uk::0ed6b1b2-61aa-4954-b4c7-c08b4f4d0532" providerId="AD" clId="Web-{679A610F-96AC-4727-B1D6-39DB0A93EFB0}" dt="2021-12-07T14:13:08.854" v="277"/>
          <ac:picMkLst>
            <pc:docMk/>
            <pc:sldMk cId="3709870746" sldId="258"/>
            <ac:picMk id="20" creationId="{A005D1C0-2F86-42EE-8D33-899D67C9B894}"/>
          </ac:picMkLst>
        </pc:picChg>
        <pc:picChg chg="add">
          <ac:chgData name="Scott Davison" userId="S::152891@pembrokeshire.ac.uk::0ed6b1b2-61aa-4954-b4c7-c08b4f4d0532" providerId="AD" clId="Web-{679A610F-96AC-4727-B1D6-39DB0A93EFB0}" dt="2021-12-07T14:15:39.520" v="305"/>
          <ac:picMkLst>
            <pc:docMk/>
            <pc:sldMk cId="3709870746" sldId="258"/>
            <ac:picMk id="21" creationId="{7DF91021-38D5-43AF-BBC9-082FFBD1F174}"/>
          </ac:picMkLst>
        </pc:picChg>
        <pc:picChg chg="add mod">
          <ac:chgData name="Scott Davison" userId="S::152891@pembrokeshire.ac.uk::0ed6b1b2-61aa-4954-b4c7-c08b4f4d0532" providerId="AD" clId="Web-{679A610F-96AC-4727-B1D6-39DB0A93EFB0}" dt="2021-12-07T14:13:09.197" v="278"/>
          <ac:picMkLst>
            <pc:docMk/>
            <pc:sldMk cId="3709870746" sldId="258"/>
            <ac:picMk id="21" creationId="{BCF19CE8-BEAA-4114-BCFB-62D6CBED2D24}"/>
          </ac:picMkLst>
        </pc:picChg>
        <pc:picChg chg="add del mod">
          <ac:chgData name="Scott Davison" userId="S::152891@pembrokeshire.ac.uk::0ed6b1b2-61aa-4954-b4c7-c08b4f4d0532" providerId="AD" clId="Web-{679A610F-96AC-4727-B1D6-39DB0A93EFB0}" dt="2021-12-07T14:18:53.157" v="320"/>
          <ac:picMkLst>
            <pc:docMk/>
            <pc:sldMk cId="3709870746" sldId="258"/>
            <ac:picMk id="22" creationId="{0D43653A-10B0-4CC2-BEDF-C663D1BBC989}"/>
          </ac:picMkLst>
        </pc:picChg>
        <pc:picChg chg="add mod">
          <ac:chgData name="Scott Davison" userId="S::152891@pembrokeshire.ac.uk::0ed6b1b2-61aa-4954-b4c7-c08b4f4d0532" providerId="AD" clId="Web-{679A610F-96AC-4727-B1D6-39DB0A93EFB0}" dt="2021-12-07T14:13:09.807" v="279"/>
          <ac:picMkLst>
            <pc:docMk/>
            <pc:sldMk cId="3709870746" sldId="258"/>
            <ac:picMk id="22" creationId="{E40177A3-A3BE-426D-84FD-3B8956D19EC8}"/>
          </ac:picMkLst>
        </pc:picChg>
        <pc:picChg chg="add mod">
          <ac:chgData name="Scott Davison" userId="S::152891@pembrokeshire.ac.uk::0ed6b1b2-61aa-4954-b4c7-c08b4f4d0532" providerId="AD" clId="Web-{679A610F-96AC-4727-B1D6-39DB0A93EFB0}" dt="2021-12-07T14:13:10.119" v="280"/>
          <ac:picMkLst>
            <pc:docMk/>
            <pc:sldMk cId="3709870746" sldId="258"/>
            <ac:picMk id="23" creationId="{3822E19E-1A09-46C7-80E0-0E525F5ACD31}"/>
          </ac:picMkLst>
        </pc:picChg>
        <pc:picChg chg="add mod">
          <ac:chgData name="Scott Davison" userId="S::152891@pembrokeshire.ac.uk::0ed6b1b2-61aa-4954-b4c7-c08b4f4d0532" providerId="AD" clId="Web-{679A610F-96AC-4727-B1D6-39DB0A93EFB0}" dt="2021-12-07T14:13:10.619" v="281"/>
          <ac:picMkLst>
            <pc:docMk/>
            <pc:sldMk cId="3709870746" sldId="258"/>
            <ac:picMk id="24" creationId="{522F2085-1752-4284-8A95-253094FD9D0F}"/>
          </ac:picMkLst>
        </pc:picChg>
        <pc:picChg chg="add mod">
          <ac:chgData name="Scott Davison" userId="S::152891@pembrokeshire.ac.uk::0ed6b1b2-61aa-4954-b4c7-c08b4f4d0532" providerId="AD" clId="Web-{679A610F-96AC-4727-B1D6-39DB0A93EFB0}" dt="2021-12-07T14:13:11.276" v="282"/>
          <ac:picMkLst>
            <pc:docMk/>
            <pc:sldMk cId="3709870746" sldId="258"/>
            <ac:picMk id="25" creationId="{86D2F86A-E86B-4532-9D4F-921E825167E9}"/>
          </ac:picMkLst>
        </pc:picChg>
        <pc:picChg chg="add del mod">
          <ac:chgData name="Scott Davison" userId="S::152891@pembrokeshire.ac.uk::0ed6b1b2-61aa-4954-b4c7-c08b4f4d0532" providerId="AD" clId="Web-{679A610F-96AC-4727-B1D6-39DB0A93EFB0}" dt="2021-12-07T14:13:30.511" v="286"/>
          <ac:picMkLst>
            <pc:docMk/>
            <pc:sldMk cId="3709870746" sldId="258"/>
            <ac:picMk id="26" creationId="{1E22751F-B857-47CC-94B2-8FB17A28A9E3}"/>
          </ac:picMkLst>
        </pc:picChg>
        <pc:picChg chg="add mod ord">
          <ac:chgData name="Scott Davison" userId="S::152891@pembrokeshire.ac.uk::0ed6b1b2-61aa-4954-b4c7-c08b4f4d0532" providerId="AD" clId="Web-{679A610F-96AC-4727-B1D6-39DB0A93EFB0}" dt="2021-12-07T14:18:16.780" v="316"/>
          <ac:picMkLst>
            <pc:docMk/>
            <pc:sldMk cId="3709870746" sldId="258"/>
            <ac:picMk id="27" creationId="{D2F9D438-E530-44E2-9D69-9FAC9E11B9FE}"/>
          </ac:picMkLst>
        </pc:picChg>
        <pc:inkChg chg="add">
          <ac:chgData name="Scott Davison" userId="S::152891@pembrokeshire.ac.uk::0ed6b1b2-61aa-4954-b4c7-c08b4f4d0532" providerId="AD" clId="Web-{679A610F-96AC-4727-B1D6-39DB0A93EFB0}" dt="2021-12-07T14:00:47.352" v="75"/>
          <ac:inkMkLst>
            <pc:docMk/>
            <pc:sldMk cId="3709870746" sldId="258"/>
            <ac:inkMk id="13" creationId="{5B5B46CA-CFCD-4C78-855C-072701C3B0BC}"/>
          </ac:inkMkLst>
        </pc:inkChg>
        <pc:inkChg chg="add">
          <ac:chgData name="Scott Davison" userId="S::152891@pembrokeshire.ac.uk::0ed6b1b2-61aa-4954-b4c7-c08b4f4d0532" providerId="AD" clId="Web-{679A610F-96AC-4727-B1D6-39DB0A93EFB0}" dt="2021-12-07T14:14:57.954" v="294"/>
          <ac:inkMkLst>
            <pc:docMk/>
            <pc:sldMk cId="3709870746" sldId="258"/>
            <ac:inkMk id="14" creationId="{6450347F-2CD4-4659-9C7C-0E37BF6049B0}"/>
          </ac:inkMkLst>
        </pc:inkChg>
        <pc:inkChg chg="add">
          <ac:chgData name="Scott Davison" userId="S::152891@pembrokeshire.ac.uk::0ed6b1b2-61aa-4954-b4c7-c08b4f4d0532" providerId="AD" clId="Web-{679A610F-96AC-4727-B1D6-39DB0A93EFB0}" dt="2021-12-07T14:00:49.868" v="76"/>
          <ac:inkMkLst>
            <pc:docMk/>
            <pc:sldMk cId="3709870746" sldId="258"/>
            <ac:inkMk id="15" creationId="{115A1DAA-5129-4584-8108-3192F5AA8C88}"/>
          </ac:inkMkLst>
        </pc:inkChg>
        <pc:inkChg chg="add">
          <ac:chgData name="Scott Davison" userId="S::152891@pembrokeshire.ac.uk::0ed6b1b2-61aa-4954-b4c7-c08b4f4d0532" providerId="AD" clId="Web-{679A610F-96AC-4727-B1D6-39DB0A93EFB0}" dt="2021-12-07T14:00:57.399" v="78"/>
          <ac:inkMkLst>
            <pc:docMk/>
            <pc:sldMk cId="3709870746" sldId="258"/>
            <ac:inkMk id="18" creationId="{C68E1D46-EE06-4FEB-BBC1-DB123BBD977C}"/>
          </ac:inkMkLst>
        </pc:inkChg>
        <pc:inkChg chg="add">
          <ac:chgData name="Scott Davison" userId="S::152891@pembrokeshire.ac.uk::0ed6b1b2-61aa-4954-b4c7-c08b4f4d0532" providerId="AD" clId="Web-{679A610F-96AC-4727-B1D6-39DB0A93EFB0}" dt="2021-12-07T14:00:57.415" v="79"/>
          <ac:inkMkLst>
            <pc:docMk/>
            <pc:sldMk cId="3709870746" sldId="258"/>
            <ac:inkMk id="19" creationId="{BA426E66-7A4D-4B22-B3A6-23F038261F00}"/>
          </ac:inkMkLst>
        </pc:inkChg>
        <pc:inkChg chg="add">
          <ac:chgData name="Scott Davison" userId="S::152891@pembrokeshire.ac.uk::0ed6b1b2-61aa-4954-b4c7-c08b4f4d0532" providerId="AD" clId="Web-{679A610F-96AC-4727-B1D6-39DB0A93EFB0}" dt="2021-12-07T14:00:57.915" v="80"/>
          <ac:inkMkLst>
            <pc:docMk/>
            <pc:sldMk cId="3709870746" sldId="258"/>
            <ac:inkMk id="20" creationId="{DF2C3106-C38C-4079-AF17-AF763BD725F7}"/>
          </ac:inkMkLst>
        </pc:inkChg>
        <pc:inkChg chg="add">
          <ac:chgData name="Scott Davison" userId="S::152891@pembrokeshire.ac.uk::0ed6b1b2-61aa-4954-b4c7-c08b4f4d0532" providerId="AD" clId="Web-{679A610F-96AC-4727-B1D6-39DB0A93EFB0}" dt="2021-12-07T14:00:58.977" v="81"/>
          <ac:inkMkLst>
            <pc:docMk/>
            <pc:sldMk cId="3709870746" sldId="258"/>
            <ac:inkMk id="22" creationId="{A8DCE48F-C989-44BE-9995-D9B0D26CB41A}"/>
          </ac:inkMkLst>
        </pc:inkChg>
        <pc:inkChg chg="add">
          <ac:chgData name="Scott Davison" userId="S::152891@pembrokeshire.ac.uk::0ed6b1b2-61aa-4954-b4c7-c08b4f4d0532" providerId="AD" clId="Web-{679A610F-96AC-4727-B1D6-39DB0A93EFB0}" dt="2021-12-07T14:00:58.977" v="82"/>
          <ac:inkMkLst>
            <pc:docMk/>
            <pc:sldMk cId="3709870746" sldId="258"/>
            <ac:inkMk id="24" creationId="{879ED654-CD52-40E7-8F34-68C01834C39A}"/>
          </ac:inkMkLst>
        </pc:inkChg>
        <pc:inkChg chg="add">
          <ac:chgData name="Scott Davison" userId="S::152891@pembrokeshire.ac.uk::0ed6b1b2-61aa-4954-b4c7-c08b4f4d0532" providerId="AD" clId="Web-{679A610F-96AC-4727-B1D6-39DB0A93EFB0}" dt="2021-12-07T14:00:59.618" v="83"/>
          <ac:inkMkLst>
            <pc:docMk/>
            <pc:sldMk cId="3709870746" sldId="258"/>
            <ac:inkMk id="26" creationId="{C2D96A8B-1D5F-4F21-B8B6-1B43B49A237F}"/>
          </ac:inkMkLst>
        </pc:inkChg>
        <pc:inkChg chg="add mod">
          <ac:chgData name="Scott Davison" userId="S::152891@pembrokeshire.ac.uk::0ed6b1b2-61aa-4954-b4c7-c08b4f4d0532" providerId="AD" clId="Web-{679A610F-96AC-4727-B1D6-39DB0A93EFB0}" dt="2021-12-07T14:04:13.693" v="113" actId="1076"/>
          <ac:inkMkLst>
            <pc:docMk/>
            <pc:sldMk cId="3709870746" sldId="258"/>
            <ac:inkMk id="30" creationId="{724030D6-6EBF-4E61-9934-64B51775D854}"/>
          </ac:inkMkLst>
        </pc:inkChg>
      </pc:sldChg>
      <pc:sldChg chg="addSp delSp modSp mod setBg">
        <pc:chgData name="Scott Davison" userId="S::152891@pembrokeshire.ac.uk::0ed6b1b2-61aa-4954-b4c7-c08b4f4d0532" providerId="AD" clId="Web-{679A610F-96AC-4727-B1D6-39DB0A93EFB0}" dt="2021-12-07T14:04:02.396" v="112" actId="20577"/>
        <pc:sldMkLst>
          <pc:docMk/>
          <pc:sldMk cId="749759731" sldId="259"/>
        </pc:sldMkLst>
        <pc:spChg chg="mod ord">
          <ac:chgData name="Scott Davison" userId="S::152891@pembrokeshire.ac.uk::0ed6b1b2-61aa-4954-b4c7-c08b4f4d0532" providerId="AD" clId="Web-{679A610F-96AC-4727-B1D6-39DB0A93EFB0}" dt="2021-12-07T14:04:02.396" v="112" actId="20577"/>
          <ac:spMkLst>
            <pc:docMk/>
            <pc:sldMk cId="749759731" sldId="259"/>
            <ac:spMk id="2" creationId="{F8778743-C688-4F7B-A59D-F77A4693CF94}"/>
          </ac:spMkLst>
        </pc:spChg>
        <pc:spChg chg="del">
          <ac:chgData name="Scott Davison" userId="S::152891@pembrokeshire.ac.uk::0ed6b1b2-61aa-4954-b4c7-c08b4f4d0532" providerId="AD" clId="Web-{679A610F-96AC-4727-B1D6-39DB0A93EFB0}" dt="2021-12-07T13:57:06.025" v="69"/>
          <ac:spMkLst>
            <pc:docMk/>
            <pc:sldMk cId="749759731" sldId="259"/>
            <ac:spMk id="3" creationId="{B1E24A55-A53A-4C48-9917-A6B06F596C05}"/>
          </ac:spMkLst>
        </pc:spChg>
        <pc:spChg chg="add">
          <ac:chgData name="Scott Davison" userId="S::152891@pembrokeshire.ac.uk::0ed6b1b2-61aa-4954-b4c7-c08b4f4d0532" providerId="AD" clId="Web-{679A610F-96AC-4727-B1D6-39DB0A93EFB0}" dt="2021-12-07T13:57:09.947" v="70"/>
          <ac:spMkLst>
            <pc:docMk/>
            <pc:sldMk cId="749759731" sldId="259"/>
            <ac:spMk id="9" creationId="{2D03A0B2-4A2F-D846-A5E6-FB7CB9A031F7}"/>
          </ac:spMkLst>
        </pc:spChg>
        <pc:spChg chg="add">
          <ac:chgData name="Scott Davison" userId="S::152891@pembrokeshire.ac.uk::0ed6b1b2-61aa-4954-b4c7-c08b4f4d0532" providerId="AD" clId="Web-{679A610F-96AC-4727-B1D6-39DB0A93EFB0}" dt="2021-12-07T13:57:09.947" v="70"/>
          <ac:spMkLst>
            <pc:docMk/>
            <pc:sldMk cId="749759731" sldId="259"/>
            <ac:spMk id="11" creationId="{7F573F1D-73A7-FB41-BCAD-FC9AA7DEF4F5}"/>
          </ac:spMkLst>
        </pc:spChg>
        <pc:spChg chg="add">
          <ac:chgData name="Scott Davison" userId="S::152891@pembrokeshire.ac.uk::0ed6b1b2-61aa-4954-b4c7-c08b4f4d0532" providerId="AD" clId="Web-{679A610F-96AC-4727-B1D6-39DB0A93EFB0}" dt="2021-12-07T13:57:09.947" v="70"/>
          <ac:spMkLst>
            <pc:docMk/>
            <pc:sldMk cId="749759731" sldId="259"/>
            <ac:spMk id="13" creationId="{A88F843D-1C1B-C740-AC27-E3238D0F5F47}"/>
          </ac:spMkLst>
        </pc:spChg>
        <pc:spChg chg="add">
          <ac:chgData name="Scott Davison" userId="S::152891@pembrokeshire.ac.uk::0ed6b1b2-61aa-4954-b4c7-c08b4f4d0532" providerId="AD" clId="Web-{679A610F-96AC-4727-B1D6-39DB0A93EFB0}" dt="2021-12-07T13:57:09.947" v="70"/>
          <ac:spMkLst>
            <pc:docMk/>
            <pc:sldMk cId="749759731" sldId="259"/>
            <ac:spMk id="15" creationId="{44037D61-FFBD-0342-90C5-D1AD7C899B44}"/>
          </ac:spMkLst>
        </pc:spChg>
        <pc:spChg chg="add">
          <ac:chgData name="Scott Davison" userId="S::152891@pembrokeshire.ac.uk::0ed6b1b2-61aa-4954-b4c7-c08b4f4d0532" providerId="AD" clId="Web-{679A610F-96AC-4727-B1D6-39DB0A93EFB0}" dt="2021-12-07T13:57:09.947" v="70"/>
          <ac:spMkLst>
            <pc:docMk/>
            <pc:sldMk cId="749759731" sldId="259"/>
            <ac:spMk id="17" creationId="{D5B0F748-7FA7-4DDF-89A3-7F1D8EE1F7C0}"/>
          </ac:spMkLst>
        </pc:spChg>
        <pc:spChg chg="add">
          <ac:chgData name="Scott Davison" userId="S::152891@pembrokeshire.ac.uk::0ed6b1b2-61aa-4954-b4c7-c08b4f4d0532" providerId="AD" clId="Web-{679A610F-96AC-4727-B1D6-39DB0A93EFB0}" dt="2021-12-07T13:57:09.947" v="70"/>
          <ac:spMkLst>
            <pc:docMk/>
            <pc:sldMk cId="749759731" sldId="259"/>
            <ac:spMk id="19" creationId="{1903E872-C07A-4030-B584-D321D40CABB6}"/>
          </ac:spMkLst>
        </pc:spChg>
        <pc:picChg chg="add mod ord">
          <ac:chgData name="Scott Davison" userId="S::152891@pembrokeshire.ac.uk::0ed6b1b2-61aa-4954-b4c7-c08b4f4d0532" providerId="AD" clId="Web-{679A610F-96AC-4727-B1D6-39DB0A93EFB0}" dt="2021-12-07T13:57:09.947" v="70"/>
          <ac:picMkLst>
            <pc:docMk/>
            <pc:sldMk cId="749759731" sldId="259"/>
            <ac:picMk id="4" creationId="{208065AE-DDF6-46F5-8212-0614909DB621}"/>
          </ac:picMkLst>
        </pc:picChg>
      </pc:sldChg>
      <pc:sldChg chg="addSp delSp modSp">
        <pc:chgData name="Scott Davison" userId="S::152891@pembrokeshire.ac.uk::0ed6b1b2-61aa-4954-b4c7-c08b4f4d0532" providerId="AD" clId="Web-{679A610F-96AC-4727-B1D6-39DB0A93EFB0}" dt="2021-12-07T14:10:46.782" v="227"/>
        <pc:sldMkLst>
          <pc:docMk/>
          <pc:sldMk cId="4291080417" sldId="260"/>
        </pc:sldMkLst>
        <pc:spChg chg="del">
          <ac:chgData name="Scott Davison" userId="S::152891@pembrokeshire.ac.uk::0ed6b1b2-61aa-4954-b4c7-c08b4f4d0532" providerId="AD" clId="Web-{679A610F-96AC-4727-B1D6-39DB0A93EFB0}" dt="2021-12-07T13:40:31.632" v="1"/>
          <ac:spMkLst>
            <pc:docMk/>
            <pc:sldMk cId="4291080417" sldId="260"/>
            <ac:spMk id="3" creationId="{9F3E2C44-501B-4F87-AE15-F765E90858BC}"/>
          </ac:spMkLst>
        </pc:spChg>
        <pc:spChg chg="add mod">
          <ac:chgData name="Scott Davison" userId="S::152891@pembrokeshire.ac.uk::0ed6b1b2-61aa-4954-b4c7-c08b4f4d0532" providerId="AD" clId="Web-{679A610F-96AC-4727-B1D6-39DB0A93EFB0}" dt="2021-12-07T13:40:36.913" v="2"/>
          <ac:spMkLst>
            <pc:docMk/>
            <pc:sldMk cId="4291080417" sldId="260"/>
            <ac:spMk id="6" creationId="{F9FED5E4-CDEA-43D5-872E-68C3D8CF7804}"/>
          </ac:spMkLst>
        </pc:spChg>
        <pc:spChg chg="add del mod">
          <ac:chgData name="Scott Davison" userId="S::152891@pembrokeshire.ac.uk::0ed6b1b2-61aa-4954-b4c7-c08b4f4d0532" providerId="AD" clId="Web-{679A610F-96AC-4727-B1D6-39DB0A93EFB0}" dt="2021-12-07T14:05:18.245" v="115"/>
          <ac:spMkLst>
            <pc:docMk/>
            <pc:sldMk cId="4291080417" sldId="260"/>
            <ac:spMk id="10" creationId="{1D5D0EC2-71DE-4517-AD81-41FC40E02AE0}"/>
          </ac:spMkLst>
        </pc:spChg>
        <pc:spChg chg="add del mod">
          <ac:chgData name="Scott Davison" userId="S::152891@pembrokeshire.ac.uk::0ed6b1b2-61aa-4954-b4c7-c08b4f4d0532" providerId="AD" clId="Web-{679A610F-96AC-4727-B1D6-39DB0A93EFB0}" dt="2021-12-07T14:08:00.677" v="196"/>
          <ac:spMkLst>
            <pc:docMk/>
            <pc:sldMk cId="4291080417" sldId="260"/>
            <ac:spMk id="13" creationId="{CDDE24B1-2766-491B-A8F9-260D968CD8DD}"/>
          </ac:spMkLst>
        </pc:spChg>
        <pc:spChg chg="add del mod">
          <ac:chgData name="Scott Davison" userId="S::152891@pembrokeshire.ac.uk::0ed6b1b2-61aa-4954-b4c7-c08b4f4d0532" providerId="AD" clId="Web-{679A610F-96AC-4727-B1D6-39DB0A93EFB0}" dt="2021-12-07T14:10:36.672" v="216"/>
          <ac:spMkLst>
            <pc:docMk/>
            <pc:sldMk cId="4291080417" sldId="260"/>
            <ac:spMk id="16" creationId="{2871A9FF-AC83-474E-942A-AA5DD35A1A07}"/>
          </ac:spMkLst>
        </pc:spChg>
        <pc:spChg chg="add mod">
          <ac:chgData name="Scott Davison" userId="S::152891@pembrokeshire.ac.uk::0ed6b1b2-61aa-4954-b4c7-c08b4f4d0532" providerId="AD" clId="Web-{679A610F-96AC-4727-B1D6-39DB0A93EFB0}" dt="2021-12-07T14:10:46.782" v="227"/>
          <ac:spMkLst>
            <pc:docMk/>
            <pc:sldMk cId="4291080417" sldId="260"/>
            <ac:spMk id="24" creationId="{BD9E6C9A-EB2E-498A-AFFD-24E0CAAE4C81}"/>
          </ac:spMkLst>
        </pc:spChg>
        <pc:picChg chg="add del mod ord">
          <ac:chgData name="Scott Davison" userId="S::152891@pembrokeshire.ac.uk::0ed6b1b2-61aa-4954-b4c7-c08b4f4d0532" providerId="AD" clId="Web-{679A610F-96AC-4727-B1D6-39DB0A93EFB0}" dt="2021-12-07T13:40:36.913" v="2"/>
          <ac:picMkLst>
            <pc:docMk/>
            <pc:sldMk cId="4291080417" sldId="260"/>
            <ac:picMk id="4" creationId="{D8E52C92-B08C-4FB8-BBA5-2C51FB36849E}"/>
          </ac:picMkLst>
        </pc:picChg>
        <pc:picChg chg="del">
          <ac:chgData name="Scott Davison" userId="S::152891@pembrokeshire.ac.uk::0ed6b1b2-61aa-4954-b4c7-c08b4f4d0532" providerId="AD" clId="Web-{679A610F-96AC-4727-B1D6-39DB0A93EFB0}" dt="2021-12-07T14:02:24.968" v="94"/>
          <ac:picMkLst>
            <pc:docMk/>
            <pc:sldMk cId="4291080417" sldId="260"/>
            <ac:picMk id="5" creationId="{C15A669F-0989-44F7-8442-1E3D123AC21D}"/>
          </ac:picMkLst>
        </pc:picChg>
        <pc:picChg chg="add del mod ord">
          <ac:chgData name="Scott Davison" userId="S::152891@pembrokeshire.ac.uk::0ed6b1b2-61aa-4954-b4c7-c08b4f4d0532" providerId="AD" clId="Web-{679A610F-96AC-4727-B1D6-39DB0A93EFB0}" dt="2021-12-07T14:05:19.963" v="116"/>
          <ac:picMkLst>
            <pc:docMk/>
            <pc:sldMk cId="4291080417" sldId="260"/>
            <ac:picMk id="11" creationId="{EBC849CE-AFED-4071-A50F-EBACC8CA1EF3}"/>
          </ac:picMkLst>
        </pc:picChg>
        <pc:picChg chg="add del mod ord">
          <ac:chgData name="Scott Davison" userId="S::152891@pembrokeshire.ac.uk::0ed6b1b2-61aa-4954-b4c7-c08b4f4d0532" providerId="AD" clId="Web-{679A610F-96AC-4727-B1D6-39DB0A93EFB0}" dt="2021-12-07T14:08:01.693" v="197"/>
          <ac:picMkLst>
            <pc:docMk/>
            <pc:sldMk cId="4291080417" sldId="260"/>
            <ac:picMk id="14" creationId="{E52D87EE-34A7-4DCA-B20A-2C8629EE8FDC}"/>
          </ac:picMkLst>
        </pc:picChg>
        <pc:picChg chg="add del mod ord">
          <ac:chgData name="Scott Davison" userId="S::152891@pembrokeshire.ac.uk::0ed6b1b2-61aa-4954-b4c7-c08b4f4d0532" providerId="AD" clId="Web-{679A610F-96AC-4727-B1D6-39DB0A93EFB0}" dt="2021-12-07T14:10:46.782" v="227"/>
          <ac:picMkLst>
            <pc:docMk/>
            <pc:sldMk cId="4291080417" sldId="260"/>
            <ac:picMk id="17" creationId="{172D3D3C-9FC3-454A-8444-5214614A735B}"/>
          </ac:picMkLst>
        </pc:picChg>
        <pc:picChg chg="add del mod">
          <ac:chgData name="Scott Davison" userId="S::152891@pembrokeshire.ac.uk::0ed6b1b2-61aa-4954-b4c7-c08b4f4d0532" providerId="AD" clId="Web-{679A610F-96AC-4727-B1D6-39DB0A93EFB0}" dt="2021-12-07T14:10:46.672" v="226"/>
          <ac:picMkLst>
            <pc:docMk/>
            <pc:sldMk cId="4291080417" sldId="260"/>
            <ac:picMk id="18" creationId="{9871B63F-DD69-4825-ACD2-C4E883762391}"/>
          </ac:picMkLst>
        </pc:picChg>
        <pc:picChg chg="add del mod">
          <ac:chgData name="Scott Davison" userId="S::152891@pembrokeshire.ac.uk::0ed6b1b2-61aa-4954-b4c7-c08b4f4d0532" providerId="AD" clId="Web-{679A610F-96AC-4727-B1D6-39DB0A93EFB0}" dt="2021-12-07T14:10:45.954" v="225"/>
          <ac:picMkLst>
            <pc:docMk/>
            <pc:sldMk cId="4291080417" sldId="260"/>
            <ac:picMk id="19" creationId="{5E07C17C-462F-4CD6-84F8-E86DA0ABFF71}"/>
          </ac:picMkLst>
        </pc:picChg>
        <pc:picChg chg="add del mod">
          <ac:chgData name="Scott Davison" userId="S::152891@pembrokeshire.ac.uk::0ed6b1b2-61aa-4954-b4c7-c08b4f4d0532" providerId="AD" clId="Web-{679A610F-96AC-4727-B1D6-39DB0A93EFB0}" dt="2021-12-07T14:10:44.438" v="224"/>
          <ac:picMkLst>
            <pc:docMk/>
            <pc:sldMk cId="4291080417" sldId="260"/>
            <ac:picMk id="20" creationId="{5CED1B04-E9A0-4D3B-81F2-1914686D1607}"/>
          </ac:picMkLst>
        </pc:picChg>
        <pc:picChg chg="add del mod">
          <ac:chgData name="Scott Davison" userId="S::152891@pembrokeshire.ac.uk::0ed6b1b2-61aa-4954-b4c7-c08b4f4d0532" providerId="AD" clId="Web-{679A610F-96AC-4727-B1D6-39DB0A93EFB0}" dt="2021-12-07T14:10:42.766" v="223"/>
          <ac:picMkLst>
            <pc:docMk/>
            <pc:sldMk cId="4291080417" sldId="260"/>
            <ac:picMk id="21" creationId="{0E55F882-07AB-4628-A64F-102DEB1C01F1}"/>
          </ac:picMkLst>
        </pc:picChg>
        <pc:picChg chg="add del mod">
          <ac:chgData name="Scott Davison" userId="S::152891@pembrokeshire.ac.uk::0ed6b1b2-61aa-4954-b4c7-c08b4f4d0532" providerId="AD" clId="Web-{679A610F-96AC-4727-B1D6-39DB0A93EFB0}" dt="2021-12-07T14:10:42.391" v="222"/>
          <ac:picMkLst>
            <pc:docMk/>
            <pc:sldMk cId="4291080417" sldId="260"/>
            <ac:picMk id="22" creationId="{3E725229-4ED8-489C-A122-14408BAC58C6}"/>
          </ac:picMkLst>
        </pc:picChg>
        <pc:inkChg chg="add del">
          <ac:chgData name="Scott Davison" userId="S::152891@pembrokeshire.ac.uk::0ed6b1b2-61aa-4954-b4c7-c08b4f4d0532" providerId="AD" clId="Web-{679A610F-96AC-4727-B1D6-39DB0A93EFB0}" dt="2021-12-07T14:02:15.139" v="91"/>
          <ac:inkMkLst>
            <pc:docMk/>
            <pc:sldMk cId="4291080417" sldId="260"/>
            <ac:inkMk id="7" creationId="{1B3FC0FD-1340-4E3B-9C9C-1E387E861B28}"/>
          </ac:inkMkLst>
        </pc:inkChg>
        <pc:inkChg chg="add del">
          <ac:chgData name="Scott Davison" userId="S::152891@pembrokeshire.ac.uk::0ed6b1b2-61aa-4954-b4c7-c08b4f4d0532" providerId="AD" clId="Web-{679A610F-96AC-4727-B1D6-39DB0A93EFB0}" dt="2021-12-07T14:02:18.842" v="93"/>
          <ac:inkMkLst>
            <pc:docMk/>
            <pc:sldMk cId="4291080417" sldId="260"/>
            <ac:inkMk id="8" creationId="{5DAE5621-3BC5-405C-B538-2DE55865592E}"/>
          </ac:inkMkLst>
        </pc:inkChg>
      </pc:sldChg>
      <pc:sldChg chg="addSp delSp modSp mod setBg">
        <pc:chgData name="Scott Davison" userId="S::152891@pembrokeshire.ac.uk::0ed6b1b2-61aa-4954-b4c7-c08b4f4d0532" providerId="AD" clId="Web-{679A610F-96AC-4727-B1D6-39DB0A93EFB0}" dt="2021-12-07T14:06:32.515" v="191"/>
        <pc:sldMkLst>
          <pc:docMk/>
          <pc:sldMk cId="1241090581" sldId="261"/>
        </pc:sldMkLst>
        <pc:spChg chg="mod ord">
          <ac:chgData name="Scott Davison" userId="S::152891@pembrokeshire.ac.uk::0ed6b1b2-61aa-4954-b4c7-c08b4f4d0532" providerId="AD" clId="Web-{679A610F-96AC-4727-B1D6-39DB0A93EFB0}" dt="2021-12-07T14:00:01.708" v="74"/>
          <ac:spMkLst>
            <pc:docMk/>
            <pc:sldMk cId="1241090581" sldId="261"/>
            <ac:spMk id="2" creationId="{47954CFB-6244-4053-8F3F-71863D7F5850}"/>
          </ac:spMkLst>
        </pc:spChg>
        <pc:spChg chg="del">
          <ac:chgData name="Scott Davison" userId="S::152891@pembrokeshire.ac.uk::0ed6b1b2-61aa-4954-b4c7-c08b4f4d0532" providerId="AD" clId="Web-{679A610F-96AC-4727-B1D6-39DB0A93EFB0}" dt="2021-12-07T13:47:23.690" v="57"/>
          <ac:spMkLst>
            <pc:docMk/>
            <pc:sldMk cId="1241090581" sldId="261"/>
            <ac:spMk id="3" creationId="{EAE2A1BD-37DE-4259-B252-70E69E2B89FD}"/>
          </ac:spMkLst>
        </pc:spChg>
        <pc:spChg chg="add del">
          <ac:chgData name="Scott Davison" userId="S::152891@pembrokeshire.ac.uk::0ed6b1b2-61aa-4954-b4c7-c08b4f4d0532" providerId="AD" clId="Web-{679A610F-96AC-4727-B1D6-39DB0A93EFB0}" dt="2021-12-07T13:58:02.888" v="71"/>
          <ac:spMkLst>
            <pc:docMk/>
            <pc:sldMk cId="1241090581" sldId="261"/>
            <ac:spMk id="8" creationId="{A35B77D5-3B7C-4896-A67E-E884C7FA37F2}"/>
          </ac:spMkLst>
        </pc:spChg>
        <pc:spChg chg="add">
          <ac:chgData name="Scott Davison" userId="S::152891@pembrokeshire.ac.uk::0ed6b1b2-61aa-4954-b4c7-c08b4f4d0532" providerId="AD" clId="Web-{679A610F-96AC-4727-B1D6-39DB0A93EFB0}" dt="2021-12-07T13:49:31.886" v="58"/>
          <ac:spMkLst>
            <pc:docMk/>
            <pc:sldMk cId="1241090581" sldId="261"/>
            <ac:spMk id="11" creationId="{C868C70C-E5C4-CD47-888C-FCB3373B6D38}"/>
          </ac:spMkLst>
        </pc:spChg>
        <pc:spChg chg="add">
          <ac:chgData name="Scott Davison" userId="S::152891@pembrokeshire.ac.uk::0ed6b1b2-61aa-4954-b4c7-c08b4f4d0532" providerId="AD" clId="Web-{679A610F-96AC-4727-B1D6-39DB0A93EFB0}" dt="2021-12-07T13:49:31.886" v="58"/>
          <ac:spMkLst>
            <pc:docMk/>
            <pc:sldMk cId="1241090581" sldId="261"/>
            <ac:spMk id="13" creationId="{D8C68F39-5E8A-844C-A8FD-394F253C1E5F}"/>
          </ac:spMkLst>
        </pc:spChg>
        <pc:spChg chg="add">
          <ac:chgData name="Scott Davison" userId="S::152891@pembrokeshire.ac.uk::0ed6b1b2-61aa-4954-b4c7-c08b4f4d0532" providerId="AD" clId="Web-{679A610F-96AC-4727-B1D6-39DB0A93EFB0}" dt="2021-12-07T13:49:31.886" v="58"/>
          <ac:spMkLst>
            <pc:docMk/>
            <pc:sldMk cId="1241090581" sldId="261"/>
            <ac:spMk id="15" creationId="{BC583CEB-AC2B-2640-94F6-5958E6BC5BAB}"/>
          </ac:spMkLst>
        </pc:spChg>
        <pc:spChg chg="del">
          <ac:chgData name="Scott Davison" userId="S::152891@pembrokeshire.ac.uk::0ed6b1b2-61aa-4954-b4c7-c08b4f4d0532" providerId="AD" clId="Web-{679A610F-96AC-4727-B1D6-39DB0A93EFB0}" dt="2021-12-07T14:00:01.708" v="74"/>
          <ac:spMkLst>
            <pc:docMk/>
            <pc:sldMk cId="1241090581" sldId="261"/>
            <ac:spMk id="25" creationId="{C868C70C-E5C4-CD47-888C-FCB3373B6D38}"/>
          </ac:spMkLst>
        </pc:spChg>
        <pc:spChg chg="mod ord">
          <ac:chgData name="Scott Davison" userId="S::152891@pembrokeshire.ac.uk::0ed6b1b2-61aa-4954-b4c7-c08b4f4d0532" providerId="AD" clId="Web-{679A610F-96AC-4727-B1D6-39DB0A93EFB0}" dt="2021-12-07T14:00:01.708" v="74"/>
          <ac:spMkLst>
            <pc:docMk/>
            <pc:sldMk cId="1241090581" sldId="261"/>
            <ac:spMk id="27" creationId="{50252617-EC2E-43CE-BAF5-3436971467A9}"/>
          </ac:spMkLst>
        </pc:spChg>
        <pc:spChg chg="del">
          <ac:chgData name="Scott Davison" userId="S::152891@pembrokeshire.ac.uk::0ed6b1b2-61aa-4954-b4c7-c08b4f4d0532" providerId="AD" clId="Web-{679A610F-96AC-4727-B1D6-39DB0A93EFB0}" dt="2021-12-07T14:00:01.708" v="74"/>
          <ac:spMkLst>
            <pc:docMk/>
            <pc:sldMk cId="1241090581" sldId="261"/>
            <ac:spMk id="29" creationId="{D8C68F39-5E8A-844C-A8FD-394F253C1E5F}"/>
          </ac:spMkLst>
        </pc:spChg>
        <pc:spChg chg="del">
          <ac:chgData name="Scott Davison" userId="S::152891@pembrokeshire.ac.uk::0ed6b1b2-61aa-4954-b4c7-c08b4f4d0532" providerId="AD" clId="Web-{679A610F-96AC-4727-B1D6-39DB0A93EFB0}" dt="2021-12-07T14:00:01.708" v="74"/>
          <ac:spMkLst>
            <pc:docMk/>
            <pc:sldMk cId="1241090581" sldId="261"/>
            <ac:spMk id="31" creationId="{BC583CEB-AC2B-2640-94F6-5958E6BC5BAB}"/>
          </ac:spMkLst>
        </pc:spChg>
        <pc:spChg chg="add">
          <ac:chgData name="Scott Davison" userId="S::152891@pembrokeshire.ac.uk::0ed6b1b2-61aa-4954-b4c7-c08b4f4d0532" providerId="AD" clId="Web-{679A610F-96AC-4727-B1D6-39DB0A93EFB0}" dt="2021-12-07T14:00:01.708" v="74"/>
          <ac:spMkLst>
            <pc:docMk/>
            <pc:sldMk cId="1241090581" sldId="261"/>
            <ac:spMk id="36" creationId="{2D03A0B2-4A2F-D846-A5E6-FB7CB9A031F7}"/>
          </ac:spMkLst>
        </pc:spChg>
        <pc:spChg chg="add">
          <ac:chgData name="Scott Davison" userId="S::152891@pembrokeshire.ac.uk::0ed6b1b2-61aa-4954-b4c7-c08b4f4d0532" providerId="AD" clId="Web-{679A610F-96AC-4727-B1D6-39DB0A93EFB0}" dt="2021-12-07T14:00:01.708" v="74"/>
          <ac:spMkLst>
            <pc:docMk/>
            <pc:sldMk cId="1241090581" sldId="261"/>
            <ac:spMk id="38" creationId="{7F573F1D-73A7-FB41-BCAD-FC9AA7DEF4F5}"/>
          </ac:spMkLst>
        </pc:spChg>
        <pc:spChg chg="add">
          <ac:chgData name="Scott Davison" userId="S::152891@pembrokeshire.ac.uk::0ed6b1b2-61aa-4954-b4c7-c08b4f4d0532" providerId="AD" clId="Web-{679A610F-96AC-4727-B1D6-39DB0A93EFB0}" dt="2021-12-07T14:00:01.708" v="74"/>
          <ac:spMkLst>
            <pc:docMk/>
            <pc:sldMk cId="1241090581" sldId="261"/>
            <ac:spMk id="40" creationId="{A88F843D-1C1B-C740-AC27-E3238D0F5F47}"/>
          </ac:spMkLst>
        </pc:spChg>
        <pc:spChg chg="add">
          <ac:chgData name="Scott Davison" userId="S::152891@pembrokeshire.ac.uk::0ed6b1b2-61aa-4954-b4c7-c08b4f4d0532" providerId="AD" clId="Web-{679A610F-96AC-4727-B1D6-39DB0A93EFB0}" dt="2021-12-07T14:00:01.708" v="74"/>
          <ac:spMkLst>
            <pc:docMk/>
            <pc:sldMk cId="1241090581" sldId="261"/>
            <ac:spMk id="42" creationId="{44037D61-FFBD-0342-90C5-D1AD7C899B44}"/>
          </ac:spMkLst>
        </pc:spChg>
        <pc:spChg chg="add">
          <ac:chgData name="Scott Davison" userId="S::152891@pembrokeshire.ac.uk::0ed6b1b2-61aa-4954-b4c7-c08b4f4d0532" providerId="AD" clId="Web-{679A610F-96AC-4727-B1D6-39DB0A93EFB0}" dt="2021-12-07T14:00:01.708" v="74"/>
          <ac:spMkLst>
            <pc:docMk/>
            <pc:sldMk cId="1241090581" sldId="261"/>
            <ac:spMk id="44" creationId="{A21C8291-E3D5-4240-8FF4-E5213CBCC453}"/>
          </ac:spMkLst>
        </pc:spChg>
        <pc:spChg chg="add">
          <ac:chgData name="Scott Davison" userId="S::152891@pembrokeshire.ac.uk::0ed6b1b2-61aa-4954-b4c7-c08b4f4d0532" providerId="AD" clId="Web-{679A610F-96AC-4727-B1D6-39DB0A93EFB0}" dt="2021-12-07T14:00:01.708" v="74"/>
          <ac:spMkLst>
            <pc:docMk/>
            <pc:sldMk cId="1241090581" sldId="261"/>
            <ac:spMk id="46" creationId="{08B44AFE-C181-7047-8CC9-CA00BD385EEA}"/>
          </ac:spMkLst>
        </pc:spChg>
        <pc:picChg chg="add mod ord">
          <ac:chgData name="Scott Davison" userId="S::152891@pembrokeshire.ac.uk::0ed6b1b2-61aa-4954-b4c7-c08b4f4d0532" providerId="AD" clId="Web-{679A610F-96AC-4727-B1D6-39DB0A93EFB0}" dt="2021-12-07T14:00:01.708" v="74"/>
          <ac:picMkLst>
            <pc:docMk/>
            <pc:sldMk cId="1241090581" sldId="261"/>
            <ac:picMk id="4" creationId="{18FB3325-C5FD-4E55-AEB1-86BBC559958C}"/>
          </ac:picMkLst>
        </pc:picChg>
        <pc:picChg chg="add mod ord">
          <ac:chgData name="Scott Davison" userId="S::152891@pembrokeshire.ac.uk::0ed6b1b2-61aa-4954-b4c7-c08b4f4d0532" providerId="AD" clId="Web-{679A610F-96AC-4727-B1D6-39DB0A93EFB0}" dt="2021-12-07T14:00:01.708" v="74"/>
          <ac:picMkLst>
            <pc:docMk/>
            <pc:sldMk cId="1241090581" sldId="261"/>
            <ac:picMk id="5" creationId="{8900478A-6D96-459E-ADC6-D0F03F4225A7}"/>
          </ac:picMkLst>
        </pc:picChg>
        <pc:inkChg chg="add">
          <ac:chgData name="Scott Davison" userId="S::152891@pembrokeshire.ac.uk::0ed6b1b2-61aa-4954-b4c7-c08b4f4d0532" providerId="AD" clId="Web-{679A610F-96AC-4727-B1D6-39DB0A93EFB0}" dt="2021-12-07T14:01:31.917" v="87"/>
          <ac:inkMkLst>
            <pc:docMk/>
            <pc:sldMk cId="1241090581" sldId="261"/>
            <ac:inkMk id="6" creationId="{DCB7EBAF-DBAC-440F-B69A-A95400AEAAAC}"/>
          </ac:inkMkLst>
        </pc:inkChg>
        <pc:inkChg chg="add">
          <ac:chgData name="Scott Davison" userId="S::152891@pembrokeshire.ac.uk::0ed6b1b2-61aa-4954-b4c7-c08b4f4d0532" providerId="AD" clId="Web-{679A610F-96AC-4727-B1D6-39DB0A93EFB0}" dt="2021-12-07T14:01:33.652" v="88"/>
          <ac:inkMkLst>
            <pc:docMk/>
            <pc:sldMk cId="1241090581" sldId="261"/>
            <ac:inkMk id="7" creationId="{D1F781A7-BFFA-42DA-AC1E-6EBD60E6A315}"/>
          </ac:inkMkLst>
        </pc:inkChg>
        <pc:inkChg chg="add">
          <ac:chgData name="Scott Davison" userId="S::152891@pembrokeshire.ac.uk::0ed6b1b2-61aa-4954-b4c7-c08b4f4d0532" providerId="AD" clId="Web-{679A610F-96AC-4727-B1D6-39DB0A93EFB0}" dt="2021-12-07T14:01:36.121" v="89"/>
          <ac:inkMkLst>
            <pc:docMk/>
            <pc:sldMk cId="1241090581" sldId="261"/>
            <ac:inkMk id="9" creationId="{C703441D-F495-4481-8EDD-099EF7079DF1}"/>
          </ac:inkMkLst>
        </pc:inkChg>
        <pc:inkChg chg="add">
          <ac:chgData name="Scott Davison" userId="S::152891@pembrokeshire.ac.uk::0ed6b1b2-61aa-4954-b4c7-c08b4f4d0532" providerId="AD" clId="Web-{679A610F-96AC-4727-B1D6-39DB0A93EFB0}" dt="2021-12-07T14:05:46.262" v="118"/>
          <ac:inkMkLst>
            <pc:docMk/>
            <pc:sldMk cId="1241090581" sldId="261"/>
            <ac:inkMk id="14" creationId="{A49E8F15-6697-44DA-AF88-E9EEDC534A0B}"/>
          </ac:inkMkLst>
        </pc:inkChg>
        <pc:inkChg chg="add">
          <ac:chgData name="Scott Davison" userId="S::152891@pembrokeshire.ac.uk::0ed6b1b2-61aa-4954-b4c7-c08b4f4d0532" providerId="AD" clId="Web-{679A610F-96AC-4727-B1D6-39DB0A93EFB0}" dt="2021-12-07T14:05:46.528" v="119"/>
          <ac:inkMkLst>
            <pc:docMk/>
            <pc:sldMk cId="1241090581" sldId="261"/>
            <ac:inkMk id="15" creationId="{435F1A75-574C-4A72-A4B6-3C007C45D039}"/>
          </ac:inkMkLst>
        </pc:inkChg>
        <pc:inkChg chg="add">
          <ac:chgData name="Scott Davison" userId="S::152891@pembrokeshire.ac.uk::0ed6b1b2-61aa-4954-b4c7-c08b4f4d0532" providerId="AD" clId="Web-{679A610F-96AC-4727-B1D6-39DB0A93EFB0}" dt="2021-12-07T14:05:46.715" v="120"/>
          <ac:inkMkLst>
            <pc:docMk/>
            <pc:sldMk cId="1241090581" sldId="261"/>
            <ac:inkMk id="16" creationId="{9F285C44-793C-45B3-A15D-142DB1BF7898}"/>
          </ac:inkMkLst>
        </pc:inkChg>
        <pc:inkChg chg="add">
          <ac:chgData name="Scott Davison" userId="S::152891@pembrokeshire.ac.uk::0ed6b1b2-61aa-4954-b4c7-c08b4f4d0532" providerId="AD" clId="Web-{679A610F-96AC-4727-B1D6-39DB0A93EFB0}" dt="2021-12-07T14:05:46.918" v="121"/>
          <ac:inkMkLst>
            <pc:docMk/>
            <pc:sldMk cId="1241090581" sldId="261"/>
            <ac:inkMk id="17" creationId="{8FC6771C-0D12-4354-A176-A584722AE043}"/>
          </ac:inkMkLst>
        </pc:inkChg>
        <pc:inkChg chg="add">
          <ac:chgData name="Scott Davison" userId="S::152891@pembrokeshire.ac.uk::0ed6b1b2-61aa-4954-b4c7-c08b4f4d0532" providerId="AD" clId="Web-{679A610F-96AC-4727-B1D6-39DB0A93EFB0}" dt="2021-12-07T14:05:47.715" v="122"/>
          <ac:inkMkLst>
            <pc:docMk/>
            <pc:sldMk cId="1241090581" sldId="261"/>
            <ac:inkMk id="18" creationId="{A7174DE2-E24C-4C9A-A0BD-3D48D6816ACB}"/>
          </ac:inkMkLst>
        </pc:inkChg>
        <pc:inkChg chg="add">
          <ac:chgData name="Scott Davison" userId="S::152891@pembrokeshire.ac.uk::0ed6b1b2-61aa-4954-b4c7-c08b4f4d0532" providerId="AD" clId="Web-{679A610F-96AC-4727-B1D6-39DB0A93EFB0}" dt="2021-12-07T14:05:48.215" v="123"/>
          <ac:inkMkLst>
            <pc:docMk/>
            <pc:sldMk cId="1241090581" sldId="261"/>
            <ac:inkMk id="19" creationId="{8C7E8E81-3251-4E4C-8FA6-F535D2FF5B51}"/>
          </ac:inkMkLst>
        </pc:inkChg>
        <pc:inkChg chg="add">
          <ac:chgData name="Scott Davison" userId="S::152891@pembrokeshire.ac.uk::0ed6b1b2-61aa-4954-b4c7-c08b4f4d0532" providerId="AD" clId="Web-{679A610F-96AC-4727-B1D6-39DB0A93EFB0}" dt="2021-12-07T14:05:48.309" v="124"/>
          <ac:inkMkLst>
            <pc:docMk/>
            <pc:sldMk cId="1241090581" sldId="261"/>
            <ac:inkMk id="20" creationId="{7AD1DB7F-5A98-4D97-A877-D94C6193C637}"/>
          </ac:inkMkLst>
        </pc:inkChg>
        <pc:inkChg chg="add">
          <ac:chgData name="Scott Davison" userId="S::152891@pembrokeshire.ac.uk::0ed6b1b2-61aa-4954-b4c7-c08b4f4d0532" providerId="AD" clId="Web-{679A610F-96AC-4727-B1D6-39DB0A93EFB0}" dt="2021-12-07T14:05:48.340" v="125"/>
          <ac:inkMkLst>
            <pc:docMk/>
            <pc:sldMk cId="1241090581" sldId="261"/>
            <ac:inkMk id="21" creationId="{C81EED07-AA16-417B-A882-A02FE62FD04C}"/>
          </ac:inkMkLst>
        </pc:inkChg>
        <pc:inkChg chg="add">
          <ac:chgData name="Scott Davison" userId="S::152891@pembrokeshire.ac.uk::0ed6b1b2-61aa-4954-b4c7-c08b4f4d0532" providerId="AD" clId="Web-{679A610F-96AC-4727-B1D6-39DB0A93EFB0}" dt="2021-12-07T14:05:48.497" v="126"/>
          <ac:inkMkLst>
            <pc:docMk/>
            <pc:sldMk cId="1241090581" sldId="261"/>
            <ac:inkMk id="22" creationId="{6AB3A8B0-0A24-4123-BF85-B0EB202B90BF}"/>
          </ac:inkMkLst>
        </pc:inkChg>
        <pc:inkChg chg="add">
          <ac:chgData name="Scott Davison" userId="S::152891@pembrokeshire.ac.uk::0ed6b1b2-61aa-4954-b4c7-c08b4f4d0532" providerId="AD" clId="Web-{679A610F-96AC-4727-B1D6-39DB0A93EFB0}" dt="2021-12-07T14:05:48.528" v="127"/>
          <ac:inkMkLst>
            <pc:docMk/>
            <pc:sldMk cId="1241090581" sldId="261"/>
            <ac:inkMk id="23" creationId="{FACAF8C3-C534-48FF-B235-0CF3EECF1FCE}"/>
          </ac:inkMkLst>
        </pc:inkChg>
        <pc:inkChg chg="add">
          <ac:chgData name="Scott Davison" userId="S::152891@pembrokeshire.ac.uk::0ed6b1b2-61aa-4954-b4c7-c08b4f4d0532" providerId="AD" clId="Web-{679A610F-96AC-4727-B1D6-39DB0A93EFB0}" dt="2021-12-07T14:05:48.543" v="128"/>
          <ac:inkMkLst>
            <pc:docMk/>
            <pc:sldMk cId="1241090581" sldId="261"/>
            <ac:inkMk id="24" creationId="{45AE6DBC-0218-4EEF-98BE-88C301A57C4A}"/>
          </ac:inkMkLst>
        </pc:inkChg>
        <pc:inkChg chg="add">
          <ac:chgData name="Scott Davison" userId="S::152891@pembrokeshire.ac.uk::0ed6b1b2-61aa-4954-b4c7-c08b4f4d0532" providerId="AD" clId="Web-{679A610F-96AC-4727-B1D6-39DB0A93EFB0}" dt="2021-12-07T14:05:48.668" v="129"/>
          <ac:inkMkLst>
            <pc:docMk/>
            <pc:sldMk cId="1241090581" sldId="261"/>
            <ac:inkMk id="25" creationId="{098710A1-AA6D-489A-8D56-EEDF9A52E757}"/>
          </ac:inkMkLst>
        </pc:inkChg>
        <pc:inkChg chg="add">
          <ac:chgData name="Scott Davison" userId="S::152891@pembrokeshire.ac.uk::0ed6b1b2-61aa-4954-b4c7-c08b4f4d0532" providerId="AD" clId="Web-{679A610F-96AC-4727-B1D6-39DB0A93EFB0}" dt="2021-12-07T14:05:48.700" v="130"/>
          <ac:inkMkLst>
            <pc:docMk/>
            <pc:sldMk cId="1241090581" sldId="261"/>
            <ac:inkMk id="26" creationId="{8FEEC5E5-EA96-4A52-9B4A-67F972208F38}"/>
          </ac:inkMkLst>
        </pc:inkChg>
        <pc:inkChg chg="add">
          <ac:chgData name="Scott Davison" userId="S::152891@pembrokeshire.ac.uk::0ed6b1b2-61aa-4954-b4c7-c08b4f4d0532" providerId="AD" clId="Web-{679A610F-96AC-4727-B1D6-39DB0A93EFB0}" dt="2021-12-07T14:05:48.731" v="131"/>
          <ac:inkMkLst>
            <pc:docMk/>
            <pc:sldMk cId="1241090581" sldId="261"/>
            <ac:inkMk id="28" creationId="{BDFEBF4B-08DA-41D5-A95C-F6232631BF34}"/>
          </ac:inkMkLst>
        </pc:inkChg>
        <pc:inkChg chg="add">
          <ac:chgData name="Scott Davison" userId="S::152891@pembrokeshire.ac.uk::0ed6b1b2-61aa-4954-b4c7-c08b4f4d0532" providerId="AD" clId="Web-{679A610F-96AC-4727-B1D6-39DB0A93EFB0}" dt="2021-12-07T14:05:48.747" v="132"/>
          <ac:inkMkLst>
            <pc:docMk/>
            <pc:sldMk cId="1241090581" sldId="261"/>
            <ac:inkMk id="29" creationId="{01D7BBD5-B048-489C-A572-FF622ACAEBD3}"/>
          </ac:inkMkLst>
        </pc:inkChg>
        <pc:inkChg chg="add">
          <ac:chgData name="Scott Davison" userId="S::152891@pembrokeshire.ac.uk::0ed6b1b2-61aa-4954-b4c7-c08b4f4d0532" providerId="AD" clId="Web-{679A610F-96AC-4727-B1D6-39DB0A93EFB0}" dt="2021-12-07T14:05:48.965" v="133"/>
          <ac:inkMkLst>
            <pc:docMk/>
            <pc:sldMk cId="1241090581" sldId="261"/>
            <ac:inkMk id="30" creationId="{D9CDB3A3-B424-402C-A560-BE1D85D682A3}"/>
          </ac:inkMkLst>
        </pc:inkChg>
        <pc:inkChg chg="add">
          <ac:chgData name="Scott Davison" userId="S::152891@pembrokeshire.ac.uk::0ed6b1b2-61aa-4954-b4c7-c08b4f4d0532" providerId="AD" clId="Web-{679A610F-96AC-4727-B1D6-39DB0A93EFB0}" dt="2021-12-07T14:05:48.997" v="134"/>
          <ac:inkMkLst>
            <pc:docMk/>
            <pc:sldMk cId="1241090581" sldId="261"/>
            <ac:inkMk id="31" creationId="{31157C72-5FD7-4207-8BB2-320C3092716A}"/>
          </ac:inkMkLst>
        </pc:inkChg>
        <pc:inkChg chg="add">
          <ac:chgData name="Scott Davison" userId="S::152891@pembrokeshire.ac.uk::0ed6b1b2-61aa-4954-b4c7-c08b4f4d0532" providerId="AD" clId="Web-{679A610F-96AC-4727-B1D6-39DB0A93EFB0}" dt="2021-12-07T14:05:49.059" v="135"/>
          <ac:inkMkLst>
            <pc:docMk/>
            <pc:sldMk cId="1241090581" sldId="261"/>
            <ac:inkMk id="32" creationId="{2D1BDE47-66DE-4CC7-9C35-045FD6BA3F7D}"/>
          </ac:inkMkLst>
        </pc:inkChg>
        <pc:inkChg chg="add">
          <ac:chgData name="Scott Davison" userId="S::152891@pembrokeshire.ac.uk::0ed6b1b2-61aa-4954-b4c7-c08b4f4d0532" providerId="AD" clId="Web-{679A610F-96AC-4727-B1D6-39DB0A93EFB0}" dt="2021-12-07T14:05:49.122" v="136"/>
          <ac:inkMkLst>
            <pc:docMk/>
            <pc:sldMk cId="1241090581" sldId="261"/>
            <ac:inkMk id="33" creationId="{F71F96B3-B03F-4058-8329-F0E726E2B84F}"/>
          </ac:inkMkLst>
        </pc:inkChg>
        <pc:inkChg chg="add">
          <ac:chgData name="Scott Davison" userId="S::152891@pembrokeshire.ac.uk::0ed6b1b2-61aa-4954-b4c7-c08b4f4d0532" providerId="AD" clId="Web-{679A610F-96AC-4727-B1D6-39DB0A93EFB0}" dt="2021-12-07T14:05:49.137" v="137"/>
          <ac:inkMkLst>
            <pc:docMk/>
            <pc:sldMk cId="1241090581" sldId="261"/>
            <ac:inkMk id="34" creationId="{1D019B70-C417-4194-A5C1-0D4EC422B009}"/>
          </ac:inkMkLst>
        </pc:inkChg>
        <pc:inkChg chg="add">
          <ac:chgData name="Scott Davison" userId="S::152891@pembrokeshire.ac.uk::0ed6b1b2-61aa-4954-b4c7-c08b4f4d0532" providerId="AD" clId="Web-{679A610F-96AC-4727-B1D6-39DB0A93EFB0}" dt="2021-12-07T14:05:49.340" v="138"/>
          <ac:inkMkLst>
            <pc:docMk/>
            <pc:sldMk cId="1241090581" sldId="261"/>
            <ac:inkMk id="35" creationId="{5C8D03BC-BD86-4938-9BD7-19C0DA42D06C}"/>
          </ac:inkMkLst>
        </pc:inkChg>
        <pc:inkChg chg="add">
          <ac:chgData name="Scott Davison" userId="S::152891@pembrokeshire.ac.uk::0ed6b1b2-61aa-4954-b4c7-c08b4f4d0532" providerId="AD" clId="Web-{679A610F-96AC-4727-B1D6-39DB0A93EFB0}" dt="2021-12-07T14:05:49.372" v="139"/>
          <ac:inkMkLst>
            <pc:docMk/>
            <pc:sldMk cId="1241090581" sldId="261"/>
            <ac:inkMk id="37" creationId="{59F4BACC-5EC4-4908-9DA0-4E5F102EF357}"/>
          </ac:inkMkLst>
        </pc:inkChg>
        <pc:inkChg chg="add">
          <ac:chgData name="Scott Davison" userId="S::152891@pembrokeshire.ac.uk::0ed6b1b2-61aa-4954-b4c7-c08b4f4d0532" providerId="AD" clId="Web-{679A610F-96AC-4727-B1D6-39DB0A93EFB0}" dt="2021-12-07T14:05:49.450" v="140"/>
          <ac:inkMkLst>
            <pc:docMk/>
            <pc:sldMk cId="1241090581" sldId="261"/>
            <ac:inkMk id="39" creationId="{D2956348-6E22-4A38-BA49-D61389ACC473}"/>
          </ac:inkMkLst>
        </pc:inkChg>
        <pc:inkChg chg="add">
          <ac:chgData name="Scott Davison" userId="S::152891@pembrokeshire.ac.uk::0ed6b1b2-61aa-4954-b4c7-c08b4f4d0532" providerId="AD" clId="Web-{679A610F-96AC-4727-B1D6-39DB0A93EFB0}" dt="2021-12-07T14:05:49.465" v="141"/>
          <ac:inkMkLst>
            <pc:docMk/>
            <pc:sldMk cId="1241090581" sldId="261"/>
            <ac:inkMk id="41" creationId="{8D81A640-361A-4C51-A15B-40F4EB74DF58}"/>
          </ac:inkMkLst>
        </pc:inkChg>
        <pc:inkChg chg="add">
          <ac:chgData name="Scott Davison" userId="S::152891@pembrokeshire.ac.uk::0ed6b1b2-61aa-4954-b4c7-c08b4f4d0532" providerId="AD" clId="Web-{679A610F-96AC-4727-B1D6-39DB0A93EFB0}" dt="2021-12-07T14:05:49.497" v="142"/>
          <ac:inkMkLst>
            <pc:docMk/>
            <pc:sldMk cId="1241090581" sldId="261"/>
            <ac:inkMk id="43" creationId="{D1EA976F-C7B4-4D62-BFF3-E65E4CB4804F}"/>
          </ac:inkMkLst>
        </pc:inkChg>
        <pc:inkChg chg="add">
          <ac:chgData name="Scott Davison" userId="S::152891@pembrokeshire.ac.uk::0ed6b1b2-61aa-4954-b4c7-c08b4f4d0532" providerId="AD" clId="Web-{679A610F-96AC-4727-B1D6-39DB0A93EFB0}" dt="2021-12-07T14:05:49.528" v="143"/>
          <ac:inkMkLst>
            <pc:docMk/>
            <pc:sldMk cId="1241090581" sldId="261"/>
            <ac:inkMk id="45" creationId="{07870C97-EE1A-4F85-B6D4-2A90886C9AB2}"/>
          </ac:inkMkLst>
        </pc:inkChg>
        <pc:inkChg chg="add">
          <ac:chgData name="Scott Davison" userId="S::152891@pembrokeshire.ac.uk::0ed6b1b2-61aa-4954-b4c7-c08b4f4d0532" providerId="AD" clId="Web-{679A610F-96AC-4727-B1D6-39DB0A93EFB0}" dt="2021-12-07T14:05:49.559" v="144"/>
          <ac:inkMkLst>
            <pc:docMk/>
            <pc:sldMk cId="1241090581" sldId="261"/>
            <ac:inkMk id="47" creationId="{A438271B-F77D-43C4-B02A-6D38A4A9372F}"/>
          </ac:inkMkLst>
        </pc:inkChg>
        <pc:inkChg chg="add">
          <ac:chgData name="Scott Davison" userId="S::152891@pembrokeshire.ac.uk::0ed6b1b2-61aa-4954-b4c7-c08b4f4d0532" providerId="AD" clId="Web-{679A610F-96AC-4727-B1D6-39DB0A93EFB0}" dt="2021-12-07T14:05:49.700" v="145"/>
          <ac:inkMkLst>
            <pc:docMk/>
            <pc:sldMk cId="1241090581" sldId="261"/>
            <ac:inkMk id="48" creationId="{1153FBDC-2942-4769-AD0D-10A1ADE7D5BD}"/>
          </ac:inkMkLst>
        </pc:inkChg>
        <pc:inkChg chg="add">
          <ac:chgData name="Scott Davison" userId="S::152891@pembrokeshire.ac.uk::0ed6b1b2-61aa-4954-b4c7-c08b4f4d0532" providerId="AD" clId="Web-{679A610F-96AC-4727-B1D6-39DB0A93EFB0}" dt="2021-12-07T14:05:49.715" v="146"/>
          <ac:inkMkLst>
            <pc:docMk/>
            <pc:sldMk cId="1241090581" sldId="261"/>
            <ac:inkMk id="49" creationId="{8C7FB83B-B85C-449B-BA4F-9C75C10A15F2}"/>
          </ac:inkMkLst>
        </pc:inkChg>
        <pc:inkChg chg="add">
          <ac:chgData name="Scott Davison" userId="S::152891@pembrokeshire.ac.uk::0ed6b1b2-61aa-4954-b4c7-c08b4f4d0532" providerId="AD" clId="Web-{679A610F-96AC-4727-B1D6-39DB0A93EFB0}" dt="2021-12-07T14:05:49.793" v="147"/>
          <ac:inkMkLst>
            <pc:docMk/>
            <pc:sldMk cId="1241090581" sldId="261"/>
            <ac:inkMk id="50" creationId="{177827D5-78F9-4F77-AD33-0AFCFEE9DB67}"/>
          </ac:inkMkLst>
        </pc:inkChg>
        <pc:inkChg chg="add">
          <ac:chgData name="Scott Davison" userId="S::152891@pembrokeshire.ac.uk::0ed6b1b2-61aa-4954-b4c7-c08b4f4d0532" providerId="AD" clId="Web-{679A610F-96AC-4727-B1D6-39DB0A93EFB0}" dt="2021-12-07T14:05:49.825" v="148"/>
          <ac:inkMkLst>
            <pc:docMk/>
            <pc:sldMk cId="1241090581" sldId="261"/>
            <ac:inkMk id="51" creationId="{8154CA9D-40B1-48D6-BD5C-A247F544BC3C}"/>
          </ac:inkMkLst>
        </pc:inkChg>
        <pc:inkChg chg="add">
          <ac:chgData name="Scott Davison" userId="S::152891@pembrokeshire.ac.uk::0ed6b1b2-61aa-4954-b4c7-c08b4f4d0532" providerId="AD" clId="Web-{679A610F-96AC-4727-B1D6-39DB0A93EFB0}" dt="2021-12-07T14:05:49.840" v="149"/>
          <ac:inkMkLst>
            <pc:docMk/>
            <pc:sldMk cId="1241090581" sldId="261"/>
            <ac:inkMk id="52" creationId="{B5FEF888-1B58-4643-BDE1-0DAB9B2608FF}"/>
          </ac:inkMkLst>
        </pc:inkChg>
        <pc:inkChg chg="add">
          <ac:chgData name="Scott Davison" userId="S::152891@pembrokeshire.ac.uk::0ed6b1b2-61aa-4954-b4c7-c08b4f4d0532" providerId="AD" clId="Web-{679A610F-96AC-4727-B1D6-39DB0A93EFB0}" dt="2021-12-07T14:05:49.950" v="150"/>
          <ac:inkMkLst>
            <pc:docMk/>
            <pc:sldMk cId="1241090581" sldId="261"/>
            <ac:inkMk id="53" creationId="{95DA4A1C-11AF-4F64-9B42-4D2B403D2F79}"/>
          </ac:inkMkLst>
        </pc:inkChg>
        <pc:inkChg chg="add">
          <ac:chgData name="Scott Davison" userId="S::152891@pembrokeshire.ac.uk::0ed6b1b2-61aa-4954-b4c7-c08b4f4d0532" providerId="AD" clId="Web-{679A610F-96AC-4727-B1D6-39DB0A93EFB0}" dt="2021-12-07T14:05:49.981" v="151"/>
          <ac:inkMkLst>
            <pc:docMk/>
            <pc:sldMk cId="1241090581" sldId="261"/>
            <ac:inkMk id="54" creationId="{95AF5A05-7977-43F5-86C3-77C6B4F3BC00}"/>
          </ac:inkMkLst>
        </pc:inkChg>
        <pc:inkChg chg="add">
          <ac:chgData name="Scott Davison" userId="S::152891@pembrokeshire.ac.uk::0ed6b1b2-61aa-4954-b4c7-c08b4f4d0532" providerId="AD" clId="Web-{679A610F-96AC-4727-B1D6-39DB0A93EFB0}" dt="2021-12-07T14:05:50.012" v="152"/>
          <ac:inkMkLst>
            <pc:docMk/>
            <pc:sldMk cId="1241090581" sldId="261"/>
            <ac:inkMk id="55" creationId="{C8C30BCA-CA4E-43A1-BB21-8243D4E7DDCF}"/>
          </ac:inkMkLst>
        </pc:inkChg>
        <pc:inkChg chg="add">
          <ac:chgData name="Scott Davison" userId="S::152891@pembrokeshire.ac.uk::0ed6b1b2-61aa-4954-b4c7-c08b4f4d0532" providerId="AD" clId="Web-{679A610F-96AC-4727-B1D6-39DB0A93EFB0}" dt="2021-12-07T14:05:50.372" v="153"/>
          <ac:inkMkLst>
            <pc:docMk/>
            <pc:sldMk cId="1241090581" sldId="261"/>
            <ac:inkMk id="56" creationId="{548B2E67-758A-4CF7-A026-EE816DB5C726}"/>
          </ac:inkMkLst>
        </pc:inkChg>
        <pc:inkChg chg="add">
          <ac:chgData name="Scott Davison" userId="S::152891@pembrokeshire.ac.uk::0ed6b1b2-61aa-4954-b4c7-c08b4f4d0532" providerId="AD" clId="Web-{679A610F-96AC-4727-B1D6-39DB0A93EFB0}" dt="2021-12-07T14:05:50.403" v="154"/>
          <ac:inkMkLst>
            <pc:docMk/>
            <pc:sldMk cId="1241090581" sldId="261"/>
            <ac:inkMk id="57" creationId="{54E572A8-07C0-4EC5-9C06-E5A3E79EC8E3}"/>
          </ac:inkMkLst>
        </pc:inkChg>
        <pc:inkChg chg="add">
          <ac:chgData name="Scott Davison" userId="S::152891@pembrokeshire.ac.uk::0ed6b1b2-61aa-4954-b4c7-c08b4f4d0532" providerId="AD" clId="Web-{679A610F-96AC-4727-B1D6-39DB0A93EFB0}" dt="2021-12-07T14:05:50.434" v="155"/>
          <ac:inkMkLst>
            <pc:docMk/>
            <pc:sldMk cId="1241090581" sldId="261"/>
            <ac:inkMk id="58" creationId="{0B0F9B73-E069-4F1A-8D8F-3E229C3D8A8E}"/>
          </ac:inkMkLst>
        </pc:inkChg>
        <pc:inkChg chg="add">
          <ac:chgData name="Scott Davison" userId="S::152891@pembrokeshire.ac.uk::0ed6b1b2-61aa-4954-b4c7-c08b4f4d0532" providerId="AD" clId="Web-{679A610F-96AC-4727-B1D6-39DB0A93EFB0}" dt="2021-12-07T14:05:50.465" v="156"/>
          <ac:inkMkLst>
            <pc:docMk/>
            <pc:sldMk cId="1241090581" sldId="261"/>
            <ac:inkMk id="59" creationId="{1B3C43A4-6C3D-4EEB-88EB-95036A09C45A}"/>
          </ac:inkMkLst>
        </pc:inkChg>
        <pc:inkChg chg="add">
          <ac:chgData name="Scott Davison" userId="S::152891@pembrokeshire.ac.uk::0ed6b1b2-61aa-4954-b4c7-c08b4f4d0532" providerId="AD" clId="Web-{679A610F-96AC-4727-B1D6-39DB0A93EFB0}" dt="2021-12-07T14:05:50.497" v="157"/>
          <ac:inkMkLst>
            <pc:docMk/>
            <pc:sldMk cId="1241090581" sldId="261"/>
            <ac:inkMk id="60" creationId="{F41BAAB5-93B0-404C-9E5D-457DE53D5641}"/>
          </ac:inkMkLst>
        </pc:inkChg>
        <pc:inkChg chg="add">
          <ac:chgData name="Scott Davison" userId="S::152891@pembrokeshire.ac.uk::0ed6b1b2-61aa-4954-b4c7-c08b4f4d0532" providerId="AD" clId="Web-{679A610F-96AC-4727-B1D6-39DB0A93EFB0}" dt="2021-12-07T14:05:50.528" v="158"/>
          <ac:inkMkLst>
            <pc:docMk/>
            <pc:sldMk cId="1241090581" sldId="261"/>
            <ac:inkMk id="61" creationId="{080207DE-B032-436B-9536-9A1DD4EB6ABC}"/>
          </ac:inkMkLst>
        </pc:inkChg>
        <pc:inkChg chg="add">
          <ac:chgData name="Scott Davison" userId="S::152891@pembrokeshire.ac.uk::0ed6b1b2-61aa-4954-b4c7-c08b4f4d0532" providerId="AD" clId="Web-{679A610F-96AC-4727-B1D6-39DB0A93EFB0}" dt="2021-12-07T14:05:50.559" v="159"/>
          <ac:inkMkLst>
            <pc:docMk/>
            <pc:sldMk cId="1241090581" sldId="261"/>
            <ac:inkMk id="62" creationId="{F2DA8C0E-E539-4FD5-BA17-D272192C7917}"/>
          </ac:inkMkLst>
        </pc:inkChg>
        <pc:inkChg chg="add">
          <ac:chgData name="Scott Davison" userId="S::152891@pembrokeshire.ac.uk::0ed6b1b2-61aa-4954-b4c7-c08b4f4d0532" providerId="AD" clId="Web-{679A610F-96AC-4727-B1D6-39DB0A93EFB0}" dt="2021-12-07T14:05:50.590" v="160"/>
          <ac:inkMkLst>
            <pc:docMk/>
            <pc:sldMk cId="1241090581" sldId="261"/>
            <ac:inkMk id="63" creationId="{DB2331F5-714A-4C14-B2A5-769F2A21EA8A}"/>
          </ac:inkMkLst>
        </pc:inkChg>
        <pc:inkChg chg="add">
          <ac:chgData name="Scott Davison" userId="S::152891@pembrokeshire.ac.uk::0ed6b1b2-61aa-4954-b4c7-c08b4f4d0532" providerId="AD" clId="Web-{679A610F-96AC-4727-B1D6-39DB0A93EFB0}" dt="2021-12-07T14:05:50.622" v="161"/>
          <ac:inkMkLst>
            <pc:docMk/>
            <pc:sldMk cId="1241090581" sldId="261"/>
            <ac:inkMk id="64" creationId="{94905987-E0C7-438D-A022-B1F589821771}"/>
          </ac:inkMkLst>
        </pc:inkChg>
        <pc:inkChg chg="add">
          <ac:chgData name="Scott Davison" userId="S::152891@pembrokeshire.ac.uk::0ed6b1b2-61aa-4954-b4c7-c08b4f4d0532" providerId="AD" clId="Web-{679A610F-96AC-4727-B1D6-39DB0A93EFB0}" dt="2021-12-07T14:05:50.653" v="162"/>
          <ac:inkMkLst>
            <pc:docMk/>
            <pc:sldMk cId="1241090581" sldId="261"/>
            <ac:inkMk id="65" creationId="{C43F7296-381A-4B60-8EB2-EC06DCE4F308}"/>
          </ac:inkMkLst>
        </pc:inkChg>
        <pc:inkChg chg="add">
          <ac:chgData name="Scott Davison" userId="S::152891@pembrokeshire.ac.uk::0ed6b1b2-61aa-4954-b4c7-c08b4f4d0532" providerId="AD" clId="Web-{679A610F-96AC-4727-B1D6-39DB0A93EFB0}" dt="2021-12-07T14:05:51.169" v="163"/>
          <ac:inkMkLst>
            <pc:docMk/>
            <pc:sldMk cId="1241090581" sldId="261"/>
            <ac:inkMk id="66" creationId="{AC7B9912-B3E5-4ABC-89BC-B2B49294658B}"/>
          </ac:inkMkLst>
        </pc:inkChg>
        <pc:inkChg chg="add">
          <ac:chgData name="Scott Davison" userId="S::152891@pembrokeshire.ac.uk::0ed6b1b2-61aa-4954-b4c7-c08b4f4d0532" providerId="AD" clId="Web-{679A610F-96AC-4727-B1D6-39DB0A93EFB0}" dt="2021-12-07T14:05:51.215" v="164"/>
          <ac:inkMkLst>
            <pc:docMk/>
            <pc:sldMk cId="1241090581" sldId="261"/>
            <ac:inkMk id="67" creationId="{92251382-3419-4499-B505-7941EF5E9DE0}"/>
          </ac:inkMkLst>
        </pc:inkChg>
        <pc:inkChg chg="add">
          <ac:chgData name="Scott Davison" userId="S::152891@pembrokeshire.ac.uk::0ed6b1b2-61aa-4954-b4c7-c08b4f4d0532" providerId="AD" clId="Web-{679A610F-96AC-4727-B1D6-39DB0A93EFB0}" dt="2021-12-07T14:05:51.247" v="165"/>
          <ac:inkMkLst>
            <pc:docMk/>
            <pc:sldMk cId="1241090581" sldId="261"/>
            <ac:inkMk id="68" creationId="{0018E383-2162-49E8-B754-75EB6B344A56}"/>
          </ac:inkMkLst>
        </pc:inkChg>
        <pc:inkChg chg="add">
          <ac:chgData name="Scott Davison" userId="S::152891@pembrokeshire.ac.uk::0ed6b1b2-61aa-4954-b4c7-c08b4f4d0532" providerId="AD" clId="Web-{679A610F-96AC-4727-B1D6-39DB0A93EFB0}" dt="2021-12-07T14:05:51.278" v="166"/>
          <ac:inkMkLst>
            <pc:docMk/>
            <pc:sldMk cId="1241090581" sldId="261"/>
            <ac:inkMk id="69" creationId="{56701339-6178-48AB-BACE-99E39EF9C602}"/>
          </ac:inkMkLst>
        </pc:inkChg>
        <pc:inkChg chg="add">
          <ac:chgData name="Scott Davison" userId="S::152891@pembrokeshire.ac.uk::0ed6b1b2-61aa-4954-b4c7-c08b4f4d0532" providerId="AD" clId="Web-{679A610F-96AC-4727-B1D6-39DB0A93EFB0}" dt="2021-12-07T14:05:51.997" v="167"/>
          <ac:inkMkLst>
            <pc:docMk/>
            <pc:sldMk cId="1241090581" sldId="261"/>
            <ac:inkMk id="70" creationId="{6AE58154-99C3-4E0F-9B55-EB26290A1BA3}"/>
          </ac:inkMkLst>
        </pc:inkChg>
        <pc:inkChg chg="add">
          <ac:chgData name="Scott Davison" userId="S::152891@pembrokeshire.ac.uk::0ed6b1b2-61aa-4954-b4c7-c08b4f4d0532" providerId="AD" clId="Web-{679A610F-96AC-4727-B1D6-39DB0A93EFB0}" dt="2021-12-07T14:05:58.903" v="168"/>
          <ac:inkMkLst>
            <pc:docMk/>
            <pc:sldMk cId="1241090581" sldId="261"/>
            <ac:inkMk id="71" creationId="{5A2078A3-56E6-4626-8B1C-7A3AEEF1429C}"/>
          </ac:inkMkLst>
        </pc:inkChg>
        <pc:inkChg chg="add">
          <ac:chgData name="Scott Davison" userId="S::152891@pembrokeshire.ac.uk::0ed6b1b2-61aa-4954-b4c7-c08b4f4d0532" providerId="AD" clId="Web-{679A610F-96AC-4727-B1D6-39DB0A93EFB0}" dt="2021-12-07T14:05:59.419" v="169"/>
          <ac:inkMkLst>
            <pc:docMk/>
            <pc:sldMk cId="1241090581" sldId="261"/>
            <ac:inkMk id="72" creationId="{77C24050-6544-4A2B-9CCF-C7AD153097C4}"/>
          </ac:inkMkLst>
        </pc:inkChg>
        <pc:inkChg chg="add">
          <ac:chgData name="Scott Davison" userId="S::152891@pembrokeshire.ac.uk::0ed6b1b2-61aa-4954-b4c7-c08b4f4d0532" providerId="AD" clId="Web-{679A610F-96AC-4727-B1D6-39DB0A93EFB0}" dt="2021-12-07T14:05:59.466" v="170"/>
          <ac:inkMkLst>
            <pc:docMk/>
            <pc:sldMk cId="1241090581" sldId="261"/>
            <ac:inkMk id="73" creationId="{F812B583-6C36-43AE-892B-F4ACBEF9CBF2}"/>
          </ac:inkMkLst>
        </pc:inkChg>
        <pc:inkChg chg="add">
          <ac:chgData name="Scott Davison" userId="S::152891@pembrokeshire.ac.uk::0ed6b1b2-61aa-4954-b4c7-c08b4f4d0532" providerId="AD" clId="Web-{679A610F-96AC-4727-B1D6-39DB0A93EFB0}" dt="2021-12-07T14:05:59.810" v="171"/>
          <ac:inkMkLst>
            <pc:docMk/>
            <pc:sldMk cId="1241090581" sldId="261"/>
            <ac:inkMk id="74" creationId="{543269DB-7F23-4AF6-9647-F9F0E913F953}"/>
          </ac:inkMkLst>
        </pc:inkChg>
        <pc:inkChg chg="add">
          <ac:chgData name="Scott Davison" userId="S::152891@pembrokeshire.ac.uk::0ed6b1b2-61aa-4954-b4c7-c08b4f4d0532" providerId="AD" clId="Web-{679A610F-96AC-4727-B1D6-39DB0A93EFB0}" dt="2021-12-07T14:05:59.841" v="172"/>
          <ac:inkMkLst>
            <pc:docMk/>
            <pc:sldMk cId="1241090581" sldId="261"/>
            <ac:inkMk id="75" creationId="{7219D6DE-219B-463C-8E9D-1DBF1BFF24D7}"/>
          </ac:inkMkLst>
        </pc:inkChg>
        <pc:inkChg chg="add">
          <ac:chgData name="Scott Davison" userId="S::152891@pembrokeshire.ac.uk::0ed6b1b2-61aa-4954-b4c7-c08b4f4d0532" providerId="AD" clId="Web-{679A610F-96AC-4727-B1D6-39DB0A93EFB0}" dt="2021-12-07T14:06:00.638" v="173"/>
          <ac:inkMkLst>
            <pc:docMk/>
            <pc:sldMk cId="1241090581" sldId="261"/>
            <ac:inkMk id="76" creationId="{45552FD2-904B-40E8-AE55-1E27AB6C124A}"/>
          </ac:inkMkLst>
        </pc:inkChg>
        <pc:inkChg chg="add">
          <ac:chgData name="Scott Davison" userId="S::152891@pembrokeshire.ac.uk::0ed6b1b2-61aa-4954-b4c7-c08b4f4d0532" providerId="AD" clId="Web-{679A610F-96AC-4727-B1D6-39DB0A93EFB0}" dt="2021-12-07T14:06:00.669" v="174"/>
          <ac:inkMkLst>
            <pc:docMk/>
            <pc:sldMk cId="1241090581" sldId="261"/>
            <ac:inkMk id="77" creationId="{9F691032-3959-4DC1-9F60-65D370572DD1}"/>
          </ac:inkMkLst>
        </pc:inkChg>
        <pc:inkChg chg="add">
          <ac:chgData name="Scott Davison" userId="S::152891@pembrokeshire.ac.uk::0ed6b1b2-61aa-4954-b4c7-c08b4f4d0532" providerId="AD" clId="Web-{679A610F-96AC-4727-B1D6-39DB0A93EFB0}" dt="2021-12-07T14:06:00.700" v="175"/>
          <ac:inkMkLst>
            <pc:docMk/>
            <pc:sldMk cId="1241090581" sldId="261"/>
            <ac:inkMk id="78" creationId="{B30F0E0C-06BC-41EF-A339-FC3905D7A83E}"/>
          </ac:inkMkLst>
        </pc:inkChg>
        <pc:inkChg chg="add">
          <ac:chgData name="Scott Davison" userId="S::152891@pembrokeshire.ac.uk::0ed6b1b2-61aa-4954-b4c7-c08b4f4d0532" providerId="AD" clId="Web-{679A610F-96AC-4727-B1D6-39DB0A93EFB0}" dt="2021-12-07T14:06:01.091" v="176"/>
          <ac:inkMkLst>
            <pc:docMk/>
            <pc:sldMk cId="1241090581" sldId="261"/>
            <ac:inkMk id="79" creationId="{FC27986F-2B28-4187-83CA-B057ABF8B149}"/>
          </ac:inkMkLst>
        </pc:inkChg>
        <pc:inkChg chg="add">
          <ac:chgData name="Scott Davison" userId="S::152891@pembrokeshire.ac.uk::0ed6b1b2-61aa-4954-b4c7-c08b4f4d0532" providerId="AD" clId="Web-{679A610F-96AC-4727-B1D6-39DB0A93EFB0}" dt="2021-12-07T14:06:29.843" v="177"/>
          <ac:inkMkLst>
            <pc:docMk/>
            <pc:sldMk cId="1241090581" sldId="261"/>
            <ac:inkMk id="80" creationId="{1C9389F1-1DE8-4E56-B559-C0DF05A4C76A}"/>
          </ac:inkMkLst>
        </pc:inkChg>
        <pc:inkChg chg="add">
          <ac:chgData name="Scott Davison" userId="S::152891@pembrokeshire.ac.uk::0ed6b1b2-61aa-4954-b4c7-c08b4f4d0532" providerId="AD" clId="Web-{679A610F-96AC-4727-B1D6-39DB0A93EFB0}" dt="2021-12-07T14:06:30.140" v="178"/>
          <ac:inkMkLst>
            <pc:docMk/>
            <pc:sldMk cId="1241090581" sldId="261"/>
            <ac:inkMk id="81" creationId="{D26857BB-3F72-4629-B204-83274205722F}"/>
          </ac:inkMkLst>
        </pc:inkChg>
        <pc:inkChg chg="add">
          <ac:chgData name="Scott Davison" userId="S::152891@pembrokeshire.ac.uk::0ed6b1b2-61aa-4954-b4c7-c08b4f4d0532" providerId="AD" clId="Web-{679A610F-96AC-4727-B1D6-39DB0A93EFB0}" dt="2021-12-07T14:06:30.265" v="179"/>
          <ac:inkMkLst>
            <pc:docMk/>
            <pc:sldMk cId="1241090581" sldId="261"/>
            <ac:inkMk id="82" creationId="{65FCC1B2-172F-4D8B-A726-558588B42CEE}"/>
          </ac:inkMkLst>
        </pc:inkChg>
        <pc:inkChg chg="add">
          <ac:chgData name="Scott Davison" userId="S::152891@pembrokeshire.ac.uk::0ed6b1b2-61aa-4954-b4c7-c08b4f4d0532" providerId="AD" clId="Web-{679A610F-96AC-4727-B1D6-39DB0A93EFB0}" dt="2021-12-07T14:06:30.546" v="180"/>
          <ac:inkMkLst>
            <pc:docMk/>
            <pc:sldMk cId="1241090581" sldId="261"/>
            <ac:inkMk id="83" creationId="{A304D777-5716-459C-9F9C-5BD32AFABE80}"/>
          </ac:inkMkLst>
        </pc:inkChg>
        <pc:inkChg chg="add">
          <ac:chgData name="Scott Davison" userId="S::152891@pembrokeshire.ac.uk::0ed6b1b2-61aa-4954-b4c7-c08b4f4d0532" providerId="AD" clId="Web-{679A610F-96AC-4727-B1D6-39DB0A93EFB0}" dt="2021-12-07T14:06:30.874" v="181"/>
          <ac:inkMkLst>
            <pc:docMk/>
            <pc:sldMk cId="1241090581" sldId="261"/>
            <ac:inkMk id="84" creationId="{3A1E6136-6015-4972-B3CA-9D95EEB2C89D}"/>
          </ac:inkMkLst>
        </pc:inkChg>
        <pc:inkChg chg="add">
          <ac:chgData name="Scott Davison" userId="S::152891@pembrokeshire.ac.uk::0ed6b1b2-61aa-4954-b4c7-c08b4f4d0532" providerId="AD" clId="Web-{679A610F-96AC-4727-B1D6-39DB0A93EFB0}" dt="2021-12-07T14:06:30.906" v="182"/>
          <ac:inkMkLst>
            <pc:docMk/>
            <pc:sldMk cId="1241090581" sldId="261"/>
            <ac:inkMk id="85" creationId="{19D5D707-C2D5-4FE4-963C-3D49964E11DC}"/>
          </ac:inkMkLst>
        </pc:inkChg>
        <pc:inkChg chg="add">
          <ac:chgData name="Scott Davison" userId="S::152891@pembrokeshire.ac.uk::0ed6b1b2-61aa-4954-b4c7-c08b4f4d0532" providerId="AD" clId="Web-{679A610F-96AC-4727-B1D6-39DB0A93EFB0}" dt="2021-12-07T14:06:31.218" v="183"/>
          <ac:inkMkLst>
            <pc:docMk/>
            <pc:sldMk cId="1241090581" sldId="261"/>
            <ac:inkMk id="86" creationId="{13BE92A0-0082-49BB-8551-FC606D8F0435}"/>
          </ac:inkMkLst>
        </pc:inkChg>
        <pc:inkChg chg="add">
          <ac:chgData name="Scott Davison" userId="S::152891@pembrokeshire.ac.uk::0ed6b1b2-61aa-4954-b4c7-c08b4f4d0532" providerId="AD" clId="Web-{679A610F-96AC-4727-B1D6-39DB0A93EFB0}" dt="2021-12-07T14:06:31.234" v="184"/>
          <ac:inkMkLst>
            <pc:docMk/>
            <pc:sldMk cId="1241090581" sldId="261"/>
            <ac:inkMk id="87" creationId="{FD2A63C9-2B83-4C17-8B90-1C7B2C3C4734}"/>
          </ac:inkMkLst>
        </pc:inkChg>
        <pc:inkChg chg="add">
          <ac:chgData name="Scott Davison" userId="S::152891@pembrokeshire.ac.uk::0ed6b1b2-61aa-4954-b4c7-c08b4f4d0532" providerId="AD" clId="Web-{679A610F-96AC-4727-B1D6-39DB0A93EFB0}" dt="2021-12-07T14:06:31.890" v="185"/>
          <ac:inkMkLst>
            <pc:docMk/>
            <pc:sldMk cId="1241090581" sldId="261"/>
            <ac:inkMk id="88" creationId="{2D89C186-1CF7-4212-9050-6AB4A40631A7}"/>
          </ac:inkMkLst>
        </pc:inkChg>
        <pc:inkChg chg="add">
          <ac:chgData name="Scott Davison" userId="S::152891@pembrokeshire.ac.uk::0ed6b1b2-61aa-4954-b4c7-c08b4f4d0532" providerId="AD" clId="Web-{679A610F-96AC-4727-B1D6-39DB0A93EFB0}" dt="2021-12-07T14:06:31.906" v="186"/>
          <ac:inkMkLst>
            <pc:docMk/>
            <pc:sldMk cId="1241090581" sldId="261"/>
            <ac:inkMk id="89" creationId="{3EECFE4E-6AE8-439E-923A-72993CF0A458}"/>
          </ac:inkMkLst>
        </pc:inkChg>
        <pc:inkChg chg="add">
          <ac:chgData name="Scott Davison" userId="S::152891@pembrokeshire.ac.uk::0ed6b1b2-61aa-4954-b4c7-c08b4f4d0532" providerId="AD" clId="Web-{679A610F-96AC-4727-B1D6-39DB0A93EFB0}" dt="2021-12-07T14:06:31.937" v="187"/>
          <ac:inkMkLst>
            <pc:docMk/>
            <pc:sldMk cId="1241090581" sldId="261"/>
            <ac:inkMk id="90" creationId="{602C88ED-99B5-4D51-8748-E1710796E9CF}"/>
          </ac:inkMkLst>
        </pc:inkChg>
        <pc:inkChg chg="add">
          <ac:chgData name="Scott Davison" userId="S::152891@pembrokeshire.ac.uk::0ed6b1b2-61aa-4954-b4c7-c08b4f4d0532" providerId="AD" clId="Web-{679A610F-96AC-4727-B1D6-39DB0A93EFB0}" dt="2021-12-07T14:06:31.968" v="188"/>
          <ac:inkMkLst>
            <pc:docMk/>
            <pc:sldMk cId="1241090581" sldId="261"/>
            <ac:inkMk id="91" creationId="{9598C5C4-4EF2-4B43-9B73-0ED8D0DB3631}"/>
          </ac:inkMkLst>
        </pc:inkChg>
        <pc:inkChg chg="add">
          <ac:chgData name="Scott Davison" userId="S::152891@pembrokeshire.ac.uk::0ed6b1b2-61aa-4954-b4c7-c08b4f4d0532" providerId="AD" clId="Web-{679A610F-96AC-4727-B1D6-39DB0A93EFB0}" dt="2021-12-07T14:06:32.468" v="189"/>
          <ac:inkMkLst>
            <pc:docMk/>
            <pc:sldMk cId="1241090581" sldId="261"/>
            <ac:inkMk id="92" creationId="{06F63F0D-FAAC-405F-AB32-A87B410C5585}"/>
          </ac:inkMkLst>
        </pc:inkChg>
        <pc:inkChg chg="add">
          <ac:chgData name="Scott Davison" userId="S::152891@pembrokeshire.ac.uk::0ed6b1b2-61aa-4954-b4c7-c08b4f4d0532" providerId="AD" clId="Web-{679A610F-96AC-4727-B1D6-39DB0A93EFB0}" dt="2021-12-07T14:06:32.499" v="190"/>
          <ac:inkMkLst>
            <pc:docMk/>
            <pc:sldMk cId="1241090581" sldId="261"/>
            <ac:inkMk id="93" creationId="{054B1824-D8DC-41D3-9352-E2F7B1B942E6}"/>
          </ac:inkMkLst>
        </pc:inkChg>
        <pc:inkChg chg="add">
          <ac:chgData name="Scott Davison" userId="S::152891@pembrokeshire.ac.uk::0ed6b1b2-61aa-4954-b4c7-c08b4f4d0532" providerId="AD" clId="Web-{679A610F-96AC-4727-B1D6-39DB0A93EFB0}" dt="2021-12-07T14:06:32.515" v="191"/>
          <ac:inkMkLst>
            <pc:docMk/>
            <pc:sldMk cId="1241090581" sldId="261"/>
            <ac:inkMk id="94" creationId="{365E2A41-3CEC-4181-8672-20DB3F6C2051}"/>
          </ac:inkMkLst>
        </pc:inkChg>
      </pc:sldChg>
      <pc:sldChg chg="addSp delSp modSp new delAnim">
        <pc:chgData name="Scott Davison" userId="S::152891@pembrokeshire.ac.uk::0ed6b1b2-61aa-4954-b4c7-c08b4f4d0532" providerId="AD" clId="Web-{679A610F-96AC-4727-B1D6-39DB0A93EFB0}" dt="2021-12-07T13:46:31.546" v="56"/>
        <pc:sldMkLst>
          <pc:docMk/>
          <pc:sldMk cId="2222458751" sldId="262"/>
        </pc:sldMkLst>
        <pc:spChg chg="mod">
          <ac:chgData name="Scott Davison" userId="S::152891@pembrokeshire.ac.uk::0ed6b1b2-61aa-4954-b4c7-c08b4f4d0532" providerId="AD" clId="Web-{679A610F-96AC-4727-B1D6-39DB0A93EFB0}" dt="2021-12-07T13:46:31.546" v="56"/>
          <ac:spMkLst>
            <pc:docMk/>
            <pc:sldMk cId="2222458751" sldId="262"/>
            <ac:spMk id="2" creationId="{8A847EF7-CC75-429A-89C6-215631EC2EF1}"/>
          </ac:spMkLst>
        </pc:spChg>
        <pc:spChg chg="del">
          <ac:chgData name="Scott Davison" userId="S::152891@pembrokeshire.ac.uk::0ed6b1b2-61aa-4954-b4c7-c08b4f4d0532" providerId="AD" clId="Web-{679A610F-96AC-4727-B1D6-39DB0A93EFB0}" dt="2021-12-07T13:41:14.228" v="9"/>
          <ac:spMkLst>
            <pc:docMk/>
            <pc:sldMk cId="2222458751" sldId="262"/>
            <ac:spMk id="3" creationId="{AE5184AA-21E4-4085-9C0F-B7B0EF8D07F5}"/>
          </ac:spMkLst>
        </pc:spChg>
        <pc:spChg chg="del">
          <ac:chgData name="Scott Davison" userId="S::152891@pembrokeshire.ac.uk::0ed6b1b2-61aa-4954-b4c7-c08b4f4d0532" providerId="AD" clId="Web-{679A610F-96AC-4727-B1D6-39DB0A93EFB0}" dt="2021-12-07T13:45:32.995" v="42"/>
          <ac:spMkLst>
            <pc:docMk/>
            <pc:sldMk cId="2222458751" sldId="262"/>
            <ac:spMk id="8" creationId="{A21C8291-E3D5-4240-8FF4-E5213CBCC453}"/>
          </ac:spMkLst>
        </pc:spChg>
        <pc:spChg chg="del">
          <ac:chgData name="Scott Davison" userId="S::152891@pembrokeshire.ac.uk::0ed6b1b2-61aa-4954-b4c7-c08b4f4d0532" providerId="AD" clId="Web-{679A610F-96AC-4727-B1D6-39DB0A93EFB0}" dt="2021-12-07T13:45:32.995" v="42"/>
          <ac:spMkLst>
            <pc:docMk/>
            <pc:sldMk cId="2222458751" sldId="262"/>
            <ac:spMk id="9" creationId="{08B44AFE-C181-7047-8CC9-CA00BD385EEA}"/>
          </ac:spMkLst>
        </pc:spChg>
        <pc:spChg chg="del">
          <ac:chgData name="Scott Davison" userId="S::152891@pembrokeshire.ac.uk::0ed6b1b2-61aa-4954-b4c7-c08b4f4d0532" providerId="AD" clId="Web-{679A610F-96AC-4727-B1D6-39DB0A93EFB0}" dt="2021-12-07T13:45:04.712" v="41"/>
          <ac:spMkLst>
            <pc:docMk/>
            <pc:sldMk cId="2222458751" sldId="262"/>
            <ac:spMk id="10" creationId="{2D03A0B2-4A2F-D846-A5E6-FB7CB9A031F7}"/>
          </ac:spMkLst>
        </pc:spChg>
        <pc:spChg chg="del">
          <ac:chgData name="Scott Davison" userId="S::152891@pembrokeshire.ac.uk::0ed6b1b2-61aa-4954-b4c7-c08b4f4d0532" providerId="AD" clId="Web-{679A610F-96AC-4727-B1D6-39DB0A93EFB0}" dt="2021-12-07T13:45:04.712" v="41"/>
          <ac:spMkLst>
            <pc:docMk/>
            <pc:sldMk cId="2222458751" sldId="262"/>
            <ac:spMk id="12" creationId="{7F573F1D-73A7-FB41-BCAD-FC9AA7DEF4F5}"/>
          </ac:spMkLst>
        </pc:spChg>
        <pc:spChg chg="del">
          <ac:chgData name="Scott Davison" userId="S::152891@pembrokeshire.ac.uk::0ed6b1b2-61aa-4954-b4c7-c08b4f4d0532" providerId="AD" clId="Web-{679A610F-96AC-4727-B1D6-39DB0A93EFB0}" dt="2021-12-07T13:45:04.712" v="41"/>
          <ac:spMkLst>
            <pc:docMk/>
            <pc:sldMk cId="2222458751" sldId="262"/>
            <ac:spMk id="14" creationId="{A88F843D-1C1B-C740-AC27-E3238D0F5F47}"/>
          </ac:spMkLst>
        </pc:spChg>
        <pc:spChg chg="del">
          <ac:chgData name="Scott Davison" userId="S::152891@pembrokeshire.ac.uk::0ed6b1b2-61aa-4954-b4c7-c08b4f4d0532" providerId="AD" clId="Web-{679A610F-96AC-4727-B1D6-39DB0A93EFB0}" dt="2021-12-07T13:45:04.712" v="41"/>
          <ac:spMkLst>
            <pc:docMk/>
            <pc:sldMk cId="2222458751" sldId="262"/>
            <ac:spMk id="16" creationId="{44037D61-FFBD-0342-90C5-D1AD7C899B44}"/>
          </ac:spMkLst>
        </pc:spChg>
        <pc:spChg chg="del">
          <ac:chgData name="Scott Davison" userId="S::152891@pembrokeshire.ac.uk::0ed6b1b2-61aa-4954-b4c7-c08b4f4d0532" providerId="AD" clId="Web-{679A610F-96AC-4727-B1D6-39DB0A93EFB0}" dt="2021-12-07T13:45:04.712" v="41"/>
          <ac:spMkLst>
            <pc:docMk/>
            <pc:sldMk cId="2222458751" sldId="262"/>
            <ac:spMk id="18" creationId="{D5B0F748-7FA7-4DDF-89A3-7F1D8EE1F7C0}"/>
          </ac:spMkLst>
        </pc:spChg>
        <pc:spChg chg="del">
          <ac:chgData name="Scott Davison" userId="S::152891@pembrokeshire.ac.uk::0ed6b1b2-61aa-4954-b4c7-c08b4f4d0532" providerId="AD" clId="Web-{679A610F-96AC-4727-B1D6-39DB0A93EFB0}" dt="2021-12-07T13:45:04.712" v="41"/>
          <ac:spMkLst>
            <pc:docMk/>
            <pc:sldMk cId="2222458751" sldId="262"/>
            <ac:spMk id="20" creationId="{1903E872-C07A-4030-B584-D321D40CABB6}"/>
          </ac:spMkLst>
        </pc:spChg>
        <pc:spChg chg="add del">
          <ac:chgData name="Scott Davison" userId="S::152891@pembrokeshire.ac.uk::0ed6b1b2-61aa-4954-b4c7-c08b4f4d0532" providerId="AD" clId="Web-{679A610F-96AC-4727-B1D6-39DB0A93EFB0}" dt="2021-12-07T13:45:32.995" v="42"/>
          <ac:spMkLst>
            <pc:docMk/>
            <pc:sldMk cId="2222458751" sldId="262"/>
            <ac:spMk id="25" creationId="{2D03A0B2-4A2F-D846-A5E6-FB7CB9A031F7}"/>
          </ac:spMkLst>
        </pc:spChg>
        <pc:spChg chg="add del">
          <ac:chgData name="Scott Davison" userId="S::152891@pembrokeshire.ac.uk::0ed6b1b2-61aa-4954-b4c7-c08b4f4d0532" providerId="AD" clId="Web-{679A610F-96AC-4727-B1D6-39DB0A93EFB0}" dt="2021-12-07T13:45:32.995" v="42"/>
          <ac:spMkLst>
            <pc:docMk/>
            <pc:sldMk cId="2222458751" sldId="262"/>
            <ac:spMk id="27" creationId="{7F573F1D-73A7-FB41-BCAD-FC9AA7DEF4F5}"/>
          </ac:spMkLst>
        </pc:spChg>
        <pc:spChg chg="add del">
          <ac:chgData name="Scott Davison" userId="S::152891@pembrokeshire.ac.uk::0ed6b1b2-61aa-4954-b4c7-c08b4f4d0532" providerId="AD" clId="Web-{679A610F-96AC-4727-B1D6-39DB0A93EFB0}" dt="2021-12-07T13:45:32.995" v="42"/>
          <ac:spMkLst>
            <pc:docMk/>
            <pc:sldMk cId="2222458751" sldId="262"/>
            <ac:spMk id="29" creationId="{A88F843D-1C1B-C740-AC27-E3238D0F5F47}"/>
          </ac:spMkLst>
        </pc:spChg>
        <pc:spChg chg="add del">
          <ac:chgData name="Scott Davison" userId="S::152891@pembrokeshire.ac.uk::0ed6b1b2-61aa-4954-b4c7-c08b4f4d0532" providerId="AD" clId="Web-{679A610F-96AC-4727-B1D6-39DB0A93EFB0}" dt="2021-12-07T13:45:32.995" v="42"/>
          <ac:spMkLst>
            <pc:docMk/>
            <pc:sldMk cId="2222458751" sldId="262"/>
            <ac:spMk id="31" creationId="{1F8285B5-F87E-DD44-AF10-54EDA0471C6E}"/>
          </ac:spMkLst>
        </pc:spChg>
        <pc:spChg chg="add del">
          <ac:chgData name="Scott Davison" userId="S::152891@pembrokeshire.ac.uk::0ed6b1b2-61aa-4954-b4c7-c08b4f4d0532" providerId="AD" clId="Web-{679A610F-96AC-4727-B1D6-39DB0A93EFB0}" dt="2021-12-07T13:45:32.995" v="42"/>
          <ac:spMkLst>
            <pc:docMk/>
            <pc:sldMk cId="2222458751" sldId="262"/>
            <ac:spMk id="33" creationId="{9F8E50FA-F7A5-5C47-8BB1-544225797004}"/>
          </ac:spMkLst>
        </pc:spChg>
        <pc:spChg chg="add del">
          <ac:chgData name="Scott Davison" userId="S::152891@pembrokeshire.ac.uk::0ed6b1b2-61aa-4954-b4c7-c08b4f4d0532" providerId="AD" clId="Web-{679A610F-96AC-4727-B1D6-39DB0A93EFB0}" dt="2021-12-07T13:46:31.546" v="56"/>
          <ac:spMkLst>
            <pc:docMk/>
            <pc:sldMk cId="2222458751" sldId="262"/>
            <ac:spMk id="38" creationId="{2D03A0B2-4A2F-D846-A5E6-FB7CB9A031F7}"/>
          </ac:spMkLst>
        </pc:spChg>
        <pc:spChg chg="add del">
          <ac:chgData name="Scott Davison" userId="S::152891@pembrokeshire.ac.uk::0ed6b1b2-61aa-4954-b4c7-c08b4f4d0532" providerId="AD" clId="Web-{679A610F-96AC-4727-B1D6-39DB0A93EFB0}" dt="2021-12-07T13:46:31.546" v="56"/>
          <ac:spMkLst>
            <pc:docMk/>
            <pc:sldMk cId="2222458751" sldId="262"/>
            <ac:spMk id="40" creationId="{7F573F1D-73A7-FB41-BCAD-FC9AA7DEF4F5}"/>
          </ac:spMkLst>
        </pc:spChg>
        <pc:spChg chg="add del">
          <ac:chgData name="Scott Davison" userId="S::152891@pembrokeshire.ac.uk::0ed6b1b2-61aa-4954-b4c7-c08b4f4d0532" providerId="AD" clId="Web-{679A610F-96AC-4727-B1D6-39DB0A93EFB0}" dt="2021-12-07T13:46:31.546" v="56"/>
          <ac:spMkLst>
            <pc:docMk/>
            <pc:sldMk cId="2222458751" sldId="262"/>
            <ac:spMk id="42" creationId="{A88F843D-1C1B-C740-AC27-E3238D0F5F47}"/>
          </ac:spMkLst>
        </pc:spChg>
        <pc:spChg chg="add del">
          <ac:chgData name="Scott Davison" userId="S::152891@pembrokeshire.ac.uk::0ed6b1b2-61aa-4954-b4c7-c08b4f4d0532" providerId="AD" clId="Web-{679A610F-96AC-4727-B1D6-39DB0A93EFB0}" dt="2021-12-07T13:46:31.546" v="56"/>
          <ac:spMkLst>
            <pc:docMk/>
            <pc:sldMk cId="2222458751" sldId="262"/>
            <ac:spMk id="44" creationId="{A21C8291-E3D5-4240-8FF4-E5213CBCC453}"/>
          </ac:spMkLst>
        </pc:spChg>
        <pc:spChg chg="add del">
          <ac:chgData name="Scott Davison" userId="S::152891@pembrokeshire.ac.uk::0ed6b1b2-61aa-4954-b4c7-c08b4f4d0532" providerId="AD" clId="Web-{679A610F-96AC-4727-B1D6-39DB0A93EFB0}" dt="2021-12-07T13:46:31.546" v="56"/>
          <ac:spMkLst>
            <pc:docMk/>
            <pc:sldMk cId="2222458751" sldId="262"/>
            <ac:spMk id="46" creationId="{08B44AFE-C181-7047-8CC9-CA00BD385EEA}"/>
          </ac:spMkLst>
        </pc:spChg>
        <pc:spChg chg="add">
          <ac:chgData name="Scott Davison" userId="S::152891@pembrokeshire.ac.uk::0ed6b1b2-61aa-4954-b4c7-c08b4f4d0532" providerId="AD" clId="Web-{679A610F-96AC-4727-B1D6-39DB0A93EFB0}" dt="2021-12-07T13:46:31.546" v="56"/>
          <ac:spMkLst>
            <pc:docMk/>
            <pc:sldMk cId="2222458751" sldId="262"/>
            <ac:spMk id="48" creationId="{2D03A0B2-4A2F-D846-A5E6-FB7CB9A031F7}"/>
          </ac:spMkLst>
        </pc:spChg>
        <pc:spChg chg="add">
          <ac:chgData name="Scott Davison" userId="S::152891@pembrokeshire.ac.uk::0ed6b1b2-61aa-4954-b4c7-c08b4f4d0532" providerId="AD" clId="Web-{679A610F-96AC-4727-B1D6-39DB0A93EFB0}" dt="2021-12-07T13:46:31.546" v="56"/>
          <ac:spMkLst>
            <pc:docMk/>
            <pc:sldMk cId="2222458751" sldId="262"/>
            <ac:spMk id="49" creationId="{7F573F1D-73A7-FB41-BCAD-FC9AA7DEF4F5}"/>
          </ac:spMkLst>
        </pc:spChg>
        <pc:spChg chg="add">
          <ac:chgData name="Scott Davison" userId="S::152891@pembrokeshire.ac.uk::0ed6b1b2-61aa-4954-b4c7-c08b4f4d0532" providerId="AD" clId="Web-{679A610F-96AC-4727-B1D6-39DB0A93EFB0}" dt="2021-12-07T13:46:31.546" v="56"/>
          <ac:spMkLst>
            <pc:docMk/>
            <pc:sldMk cId="2222458751" sldId="262"/>
            <ac:spMk id="50" creationId="{A88F843D-1C1B-C740-AC27-E3238D0F5F47}"/>
          </ac:spMkLst>
        </pc:spChg>
        <pc:spChg chg="add del">
          <ac:chgData name="Scott Davison" userId="S::152891@pembrokeshire.ac.uk::0ed6b1b2-61aa-4954-b4c7-c08b4f4d0532" providerId="AD" clId="Web-{679A610F-96AC-4727-B1D6-39DB0A93EFB0}" dt="2021-12-07T13:46:31.530" v="55"/>
          <ac:spMkLst>
            <pc:docMk/>
            <pc:sldMk cId="2222458751" sldId="262"/>
            <ac:spMk id="51" creationId="{2D03A0B2-4A2F-D846-A5E6-FB7CB9A031F7}"/>
          </ac:spMkLst>
        </pc:spChg>
        <pc:spChg chg="add">
          <ac:chgData name="Scott Davison" userId="S::152891@pembrokeshire.ac.uk::0ed6b1b2-61aa-4954-b4c7-c08b4f4d0532" providerId="AD" clId="Web-{679A610F-96AC-4727-B1D6-39DB0A93EFB0}" dt="2021-12-07T13:46:31.546" v="56"/>
          <ac:spMkLst>
            <pc:docMk/>
            <pc:sldMk cId="2222458751" sldId="262"/>
            <ac:spMk id="52" creationId="{A21C8291-E3D5-4240-8FF4-E5213CBCC453}"/>
          </ac:spMkLst>
        </pc:spChg>
        <pc:spChg chg="add del">
          <ac:chgData name="Scott Davison" userId="S::152891@pembrokeshire.ac.uk::0ed6b1b2-61aa-4954-b4c7-c08b4f4d0532" providerId="AD" clId="Web-{679A610F-96AC-4727-B1D6-39DB0A93EFB0}" dt="2021-12-07T13:46:31.530" v="55"/>
          <ac:spMkLst>
            <pc:docMk/>
            <pc:sldMk cId="2222458751" sldId="262"/>
            <ac:spMk id="53" creationId="{7F573F1D-73A7-FB41-BCAD-FC9AA7DEF4F5}"/>
          </ac:spMkLst>
        </pc:spChg>
        <pc:spChg chg="add">
          <ac:chgData name="Scott Davison" userId="S::152891@pembrokeshire.ac.uk::0ed6b1b2-61aa-4954-b4c7-c08b4f4d0532" providerId="AD" clId="Web-{679A610F-96AC-4727-B1D6-39DB0A93EFB0}" dt="2021-12-07T13:46:31.546" v="56"/>
          <ac:spMkLst>
            <pc:docMk/>
            <pc:sldMk cId="2222458751" sldId="262"/>
            <ac:spMk id="54" creationId="{08B44AFE-C181-7047-8CC9-CA00BD385EEA}"/>
          </ac:spMkLst>
        </pc:spChg>
        <pc:spChg chg="add del">
          <ac:chgData name="Scott Davison" userId="S::152891@pembrokeshire.ac.uk::0ed6b1b2-61aa-4954-b4c7-c08b4f4d0532" providerId="AD" clId="Web-{679A610F-96AC-4727-B1D6-39DB0A93EFB0}" dt="2021-12-07T13:46:31.530" v="55"/>
          <ac:spMkLst>
            <pc:docMk/>
            <pc:sldMk cId="2222458751" sldId="262"/>
            <ac:spMk id="55" creationId="{A88F843D-1C1B-C740-AC27-E3238D0F5F47}"/>
          </ac:spMkLst>
        </pc:spChg>
        <pc:spChg chg="add del">
          <ac:chgData name="Scott Davison" userId="S::152891@pembrokeshire.ac.uk::0ed6b1b2-61aa-4954-b4c7-c08b4f4d0532" providerId="AD" clId="Web-{679A610F-96AC-4727-B1D6-39DB0A93EFB0}" dt="2021-12-07T13:46:31.530" v="55"/>
          <ac:spMkLst>
            <pc:docMk/>
            <pc:sldMk cId="2222458751" sldId="262"/>
            <ac:spMk id="57" creationId="{A21C8291-E3D5-4240-8FF4-E5213CBCC453}"/>
          </ac:spMkLst>
        </pc:spChg>
        <pc:spChg chg="add del">
          <ac:chgData name="Scott Davison" userId="S::152891@pembrokeshire.ac.uk::0ed6b1b2-61aa-4954-b4c7-c08b4f4d0532" providerId="AD" clId="Web-{679A610F-96AC-4727-B1D6-39DB0A93EFB0}" dt="2021-12-07T13:46:31.530" v="55"/>
          <ac:spMkLst>
            <pc:docMk/>
            <pc:sldMk cId="2222458751" sldId="262"/>
            <ac:spMk id="59" creationId="{08B44AFE-C181-7047-8CC9-CA00BD385EEA}"/>
          </ac:spMkLst>
        </pc:spChg>
        <pc:picChg chg="add mod ord">
          <ac:chgData name="Scott Davison" userId="S::152891@pembrokeshire.ac.uk::0ed6b1b2-61aa-4954-b4c7-c08b4f4d0532" providerId="AD" clId="Web-{679A610F-96AC-4727-B1D6-39DB0A93EFB0}" dt="2021-12-07T13:46:31.546" v="56"/>
          <ac:picMkLst>
            <pc:docMk/>
            <pc:sldMk cId="2222458751" sldId="262"/>
            <ac:picMk id="3" creationId="{CC76D408-4AA2-4A4F-8574-039398E2C049}"/>
          </ac:picMkLst>
        </pc:picChg>
        <pc:picChg chg="add mod ord">
          <ac:chgData name="Scott Davison" userId="S::152891@pembrokeshire.ac.uk::0ed6b1b2-61aa-4954-b4c7-c08b4f4d0532" providerId="AD" clId="Web-{679A610F-96AC-4727-B1D6-39DB0A93EFB0}" dt="2021-12-07T13:46:31.546" v="56"/>
          <ac:picMkLst>
            <pc:docMk/>
            <pc:sldMk cId="2222458751" sldId="262"/>
            <ac:picMk id="4" creationId="{FF941ACF-6699-4205-AB51-E2543828C76C}"/>
          </ac:picMkLst>
        </pc:picChg>
        <pc:picChg chg="add mod ord">
          <ac:chgData name="Scott Davison" userId="S::152891@pembrokeshire.ac.uk::0ed6b1b2-61aa-4954-b4c7-c08b4f4d0532" providerId="AD" clId="Web-{679A610F-96AC-4727-B1D6-39DB0A93EFB0}" dt="2021-12-07T13:46:31.546" v="56"/>
          <ac:picMkLst>
            <pc:docMk/>
            <pc:sldMk cId="2222458751" sldId="262"/>
            <ac:picMk id="5" creationId="{F52D38C5-3B0B-4CAF-8016-B51BD9B70A74}"/>
          </ac:picMkLst>
        </pc:picChg>
        <pc:picChg chg="add mod ord">
          <ac:chgData name="Scott Davison" userId="S::152891@pembrokeshire.ac.uk::0ed6b1b2-61aa-4954-b4c7-c08b4f4d0532" providerId="AD" clId="Web-{679A610F-96AC-4727-B1D6-39DB0A93EFB0}" dt="2021-12-07T13:46:31.546" v="56"/>
          <ac:picMkLst>
            <pc:docMk/>
            <pc:sldMk cId="2222458751" sldId="262"/>
            <ac:picMk id="13" creationId="{F863C641-F9F1-4EF8-A483-02BF879159EA}"/>
          </ac:picMkLst>
        </pc:picChg>
      </pc:sldChg>
      <pc:sldChg chg="addSp delSp modSp">
        <pc:chgData name="Scott Davison" userId="S::152891@pembrokeshire.ac.uk::0ed6b1b2-61aa-4954-b4c7-c08b4f4d0532" providerId="AD" clId="Web-{679A610F-96AC-4727-B1D6-39DB0A93EFB0}" dt="2021-12-07T14:22:37.656" v="341" actId="1076"/>
        <pc:sldMkLst>
          <pc:docMk/>
          <pc:sldMk cId="2823832659" sldId="264"/>
        </pc:sldMkLst>
        <pc:spChg chg="mod">
          <ac:chgData name="Scott Davison" userId="S::152891@pembrokeshire.ac.uk::0ed6b1b2-61aa-4954-b4c7-c08b4f4d0532" providerId="AD" clId="Web-{679A610F-96AC-4727-B1D6-39DB0A93EFB0}" dt="2021-12-07T14:09:16.963" v="200"/>
          <ac:spMkLst>
            <pc:docMk/>
            <pc:sldMk cId="2823832659" sldId="264"/>
            <ac:spMk id="2" creationId="{47954CFB-6244-4053-8F3F-71863D7F5850}"/>
          </ac:spMkLst>
        </pc:spChg>
        <pc:spChg chg="del">
          <ac:chgData name="Scott Davison" userId="S::152891@pembrokeshire.ac.uk::0ed6b1b2-61aa-4954-b4c7-c08b4f4d0532" providerId="AD" clId="Web-{679A610F-96AC-4727-B1D6-39DB0A93EFB0}" dt="2021-12-07T14:09:16.963" v="200"/>
          <ac:spMkLst>
            <pc:docMk/>
            <pc:sldMk cId="2823832659" sldId="264"/>
            <ac:spMk id="36" creationId="{2D03A0B2-4A2F-D846-A5E6-FB7CB9A031F7}"/>
          </ac:spMkLst>
        </pc:spChg>
        <pc:spChg chg="del">
          <ac:chgData name="Scott Davison" userId="S::152891@pembrokeshire.ac.uk::0ed6b1b2-61aa-4954-b4c7-c08b4f4d0532" providerId="AD" clId="Web-{679A610F-96AC-4727-B1D6-39DB0A93EFB0}" dt="2021-12-07T14:09:16.963" v="200"/>
          <ac:spMkLst>
            <pc:docMk/>
            <pc:sldMk cId="2823832659" sldId="264"/>
            <ac:spMk id="38" creationId="{7F573F1D-73A7-FB41-BCAD-FC9AA7DEF4F5}"/>
          </ac:spMkLst>
        </pc:spChg>
        <pc:spChg chg="del">
          <ac:chgData name="Scott Davison" userId="S::152891@pembrokeshire.ac.uk::0ed6b1b2-61aa-4954-b4c7-c08b4f4d0532" providerId="AD" clId="Web-{679A610F-96AC-4727-B1D6-39DB0A93EFB0}" dt="2021-12-07T14:09:16.963" v="200"/>
          <ac:spMkLst>
            <pc:docMk/>
            <pc:sldMk cId="2823832659" sldId="264"/>
            <ac:spMk id="40" creationId="{A88F843D-1C1B-C740-AC27-E3238D0F5F47}"/>
          </ac:spMkLst>
        </pc:spChg>
        <pc:spChg chg="del">
          <ac:chgData name="Scott Davison" userId="S::152891@pembrokeshire.ac.uk::0ed6b1b2-61aa-4954-b4c7-c08b4f4d0532" providerId="AD" clId="Web-{679A610F-96AC-4727-B1D6-39DB0A93EFB0}" dt="2021-12-07T14:09:16.963" v="200"/>
          <ac:spMkLst>
            <pc:docMk/>
            <pc:sldMk cId="2823832659" sldId="264"/>
            <ac:spMk id="42" creationId="{44037D61-FFBD-0342-90C5-D1AD7C899B44}"/>
          </ac:spMkLst>
        </pc:spChg>
        <pc:spChg chg="del">
          <ac:chgData name="Scott Davison" userId="S::152891@pembrokeshire.ac.uk::0ed6b1b2-61aa-4954-b4c7-c08b4f4d0532" providerId="AD" clId="Web-{679A610F-96AC-4727-B1D6-39DB0A93EFB0}" dt="2021-12-07T14:09:16.963" v="200"/>
          <ac:spMkLst>
            <pc:docMk/>
            <pc:sldMk cId="2823832659" sldId="264"/>
            <ac:spMk id="44" creationId="{A21C8291-E3D5-4240-8FF4-E5213CBCC453}"/>
          </ac:spMkLst>
        </pc:spChg>
        <pc:spChg chg="del">
          <ac:chgData name="Scott Davison" userId="S::152891@pembrokeshire.ac.uk::0ed6b1b2-61aa-4954-b4c7-c08b4f4d0532" providerId="AD" clId="Web-{679A610F-96AC-4727-B1D6-39DB0A93EFB0}" dt="2021-12-07T14:09:16.963" v="200"/>
          <ac:spMkLst>
            <pc:docMk/>
            <pc:sldMk cId="2823832659" sldId="264"/>
            <ac:spMk id="46" creationId="{08B44AFE-C181-7047-8CC9-CA00BD385EEA}"/>
          </ac:spMkLst>
        </pc:spChg>
        <pc:spChg chg="add">
          <ac:chgData name="Scott Davison" userId="S::152891@pembrokeshire.ac.uk::0ed6b1b2-61aa-4954-b4c7-c08b4f4d0532" providerId="AD" clId="Web-{679A610F-96AC-4727-B1D6-39DB0A93EFB0}" dt="2021-12-07T14:09:16.963" v="200"/>
          <ac:spMkLst>
            <pc:docMk/>
            <pc:sldMk cId="2823832659" sldId="264"/>
            <ac:spMk id="48" creationId="{2D03A0B2-4A2F-D846-A5E6-FB7CB9A031F7}"/>
          </ac:spMkLst>
        </pc:spChg>
        <pc:spChg chg="add">
          <ac:chgData name="Scott Davison" userId="S::152891@pembrokeshire.ac.uk::0ed6b1b2-61aa-4954-b4c7-c08b4f4d0532" providerId="AD" clId="Web-{679A610F-96AC-4727-B1D6-39DB0A93EFB0}" dt="2021-12-07T14:09:16.963" v="200"/>
          <ac:spMkLst>
            <pc:docMk/>
            <pc:sldMk cId="2823832659" sldId="264"/>
            <ac:spMk id="49" creationId="{7F573F1D-73A7-FB41-BCAD-FC9AA7DEF4F5}"/>
          </ac:spMkLst>
        </pc:spChg>
        <pc:spChg chg="add">
          <ac:chgData name="Scott Davison" userId="S::152891@pembrokeshire.ac.uk::0ed6b1b2-61aa-4954-b4c7-c08b4f4d0532" providerId="AD" clId="Web-{679A610F-96AC-4727-B1D6-39DB0A93EFB0}" dt="2021-12-07T14:09:16.963" v="200"/>
          <ac:spMkLst>
            <pc:docMk/>
            <pc:sldMk cId="2823832659" sldId="264"/>
            <ac:spMk id="100" creationId="{281148B8-58D0-4E9A-A32C-B3B181A3A850}"/>
          </ac:spMkLst>
        </pc:spChg>
        <pc:spChg chg="add">
          <ac:chgData name="Scott Davison" userId="S::152891@pembrokeshire.ac.uk::0ed6b1b2-61aa-4954-b4c7-c08b4f4d0532" providerId="AD" clId="Web-{679A610F-96AC-4727-B1D6-39DB0A93EFB0}" dt="2021-12-07T14:09:16.963" v="200"/>
          <ac:spMkLst>
            <pc:docMk/>
            <pc:sldMk cId="2823832659" sldId="264"/>
            <ac:spMk id="101" creationId="{3B8154F5-2E4B-4EB4-9BE5-A38ED12389CA}"/>
          </ac:spMkLst>
        </pc:spChg>
        <pc:spChg chg="add">
          <ac:chgData name="Scott Davison" userId="S::152891@pembrokeshire.ac.uk::0ed6b1b2-61aa-4954-b4c7-c08b4f4d0532" providerId="AD" clId="Web-{679A610F-96AC-4727-B1D6-39DB0A93EFB0}" dt="2021-12-07T14:09:16.963" v="200"/>
          <ac:spMkLst>
            <pc:docMk/>
            <pc:sldMk cId="2823832659" sldId="264"/>
            <ac:spMk id="102" creationId="{9F217F6F-016A-42CB-9074-E8CBC6CC7596}"/>
          </ac:spMkLst>
        </pc:spChg>
        <pc:picChg chg="add mod">
          <ac:chgData name="Scott Davison" userId="S::152891@pembrokeshire.ac.uk::0ed6b1b2-61aa-4954-b4c7-c08b4f4d0532" providerId="AD" clId="Web-{679A610F-96AC-4727-B1D6-39DB0A93EFB0}" dt="2021-12-07T14:07:17.565" v="192"/>
          <ac:picMkLst>
            <pc:docMk/>
            <pc:sldMk cId="2823832659" sldId="264"/>
            <ac:picMk id="3" creationId="{54E6921F-160D-48B9-A999-BB9DF9E9B702}"/>
          </ac:picMkLst>
        </pc:picChg>
        <pc:picChg chg="add mod">
          <ac:chgData name="Scott Davison" userId="S::152891@pembrokeshire.ac.uk::0ed6b1b2-61aa-4954-b4c7-c08b4f4d0532" providerId="AD" clId="Web-{679A610F-96AC-4727-B1D6-39DB0A93EFB0}" dt="2021-12-07T14:07:40.301" v="195"/>
          <ac:picMkLst>
            <pc:docMk/>
            <pc:sldMk cId="2823832659" sldId="264"/>
            <ac:picMk id="3" creationId="{9E291073-7474-43B3-85DE-766D1B943143}"/>
          </ac:picMkLst>
        </pc:picChg>
        <pc:picChg chg="add mod">
          <ac:chgData name="Scott Davison" userId="S::152891@pembrokeshire.ac.uk::0ed6b1b2-61aa-4954-b4c7-c08b4f4d0532" providerId="AD" clId="Web-{679A610F-96AC-4727-B1D6-39DB0A93EFB0}" dt="2021-12-07T14:09:58.357" v="202"/>
          <ac:picMkLst>
            <pc:docMk/>
            <pc:sldMk cId="2823832659" sldId="264"/>
            <ac:picMk id="3" creationId="{E8EE3F9D-5BE7-4566-AFB0-BB6D0CABBB36}"/>
          </ac:picMkLst>
        </pc:picChg>
        <pc:picChg chg="add mod">
          <ac:chgData name="Scott Davison" userId="S::152891@pembrokeshire.ac.uk::0ed6b1b2-61aa-4954-b4c7-c08b4f4d0532" providerId="AD" clId="Web-{679A610F-96AC-4727-B1D6-39DB0A93EFB0}" dt="2021-12-07T14:08:04.505" v="198"/>
          <ac:picMkLst>
            <pc:docMk/>
            <pc:sldMk cId="2823832659" sldId="264"/>
            <ac:picMk id="4" creationId="{259AAC55-036E-4957-BE9E-AED3BEDABCD4}"/>
          </ac:picMkLst>
        </pc:picChg>
        <pc:picChg chg="add mod">
          <ac:chgData name="Scott Davison" userId="S::152891@pembrokeshire.ac.uk::0ed6b1b2-61aa-4954-b4c7-c08b4f4d0532" providerId="AD" clId="Web-{679A610F-96AC-4727-B1D6-39DB0A93EFB0}" dt="2021-12-07T14:21:01.884" v="334" actId="14100"/>
          <ac:picMkLst>
            <pc:docMk/>
            <pc:sldMk cId="2823832659" sldId="264"/>
            <ac:picMk id="4" creationId="{3E19796F-5C57-4A9C-8626-BE0436440839}"/>
          </ac:picMkLst>
        </pc:picChg>
        <pc:picChg chg="add mod">
          <ac:chgData name="Scott Davison" userId="S::152891@pembrokeshire.ac.uk::0ed6b1b2-61aa-4954-b4c7-c08b4f4d0532" providerId="AD" clId="Web-{679A610F-96AC-4727-B1D6-39DB0A93EFB0}" dt="2021-12-07T14:10:27.171" v="203"/>
          <ac:picMkLst>
            <pc:docMk/>
            <pc:sldMk cId="2823832659" sldId="264"/>
            <ac:picMk id="6" creationId="{582FB9BC-1CB5-4058-9269-D46388E4089E}"/>
          </ac:picMkLst>
        </pc:picChg>
        <pc:picChg chg="add mod">
          <ac:chgData name="Scott Davison" userId="S::152891@pembrokeshire.ac.uk::0ed6b1b2-61aa-4954-b4c7-c08b4f4d0532" providerId="AD" clId="Web-{679A610F-96AC-4727-B1D6-39DB0A93EFB0}" dt="2021-12-07T14:10:28.156" v="204"/>
          <ac:picMkLst>
            <pc:docMk/>
            <pc:sldMk cId="2823832659" sldId="264"/>
            <ac:picMk id="7" creationId="{77EE1D9C-F55A-4FC5-B2AD-1088F33289DF}"/>
          </ac:picMkLst>
        </pc:picChg>
        <pc:picChg chg="add mod">
          <ac:chgData name="Scott Davison" userId="S::152891@pembrokeshire.ac.uk::0ed6b1b2-61aa-4954-b4c7-c08b4f4d0532" providerId="AD" clId="Web-{679A610F-96AC-4727-B1D6-39DB0A93EFB0}" dt="2021-12-07T14:10:29.202" v="205"/>
          <ac:picMkLst>
            <pc:docMk/>
            <pc:sldMk cId="2823832659" sldId="264"/>
            <ac:picMk id="8" creationId="{EBDCE08B-B65E-4114-82AD-4EC5CE64090A}"/>
          </ac:picMkLst>
        </pc:picChg>
        <pc:picChg chg="add mod">
          <ac:chgData name="Scott Davison" userId="S::152891@pembrokeshire.ac.uk::0ed6b1b2-61aa-4954-b4c7-c08b4f4d0532" providerId="AD" clId="Web-{679A610F-96AC-4727-B1D6-39DB0A93EFB0}" dt="2021-12-07T14:10:30.765" v="206"/>
          <ac:picMkLst>
            <pc:docMk/>
            <pc:sldMk cId="2823832659" sldId="264"/>
            <ac:picMk id="9" creationId="{24692EC5-6C9F-486B-A548-47C619E92CFD}"/>
          </ac:picMkLst>
        </pc:picChg>
        <pc:picChg chg="add mod">
          <ac:chgData name="Scott Davison" userId="S::152891@pembrokeshire.ac.uk::0ed6b1b2-61aa-4954-b4c7-c08b4f4d0532" providerId="AD" clId="Web-{679A610F-96AC-4727-B1D6-39DB0A93EFB0}" dt="2021-12-07T14:10:31.968" v="207"/>
          <ac:picMkLst>
            <pc:docMk/>
            <pc:sldMk cId="2823832659" sldId="264"/>
            <ac:picMk id="10" creationId="{BD8DB7BA-C171-45C9-8398-3C868F8493B0}"/>
          </ac:picMkLst>
        </pc:picChg>
        <pc:picChg chg="add mod">
          <ac:chgData name="Scott Davison" userId="S::152891@pembrokeshire.ac.uk::0ed6b1b2-61aa-4954-b4c7-c08b4f4d0532" providerId="AD" clId="Web-{679A610F-96AC-4727-B1D6-39DB0A93EFB0}" dt="2021-12-07T14:10:32.437" v="208"/>
          <ac:picMkLst>
            <pc:docMk/>
            <pc:sldMk cId="2823832659" sldId="264"/>
            <ac:picMk id="11" creationId="{4ACB8BC0-1772-441A-87E6-CA46ED315F60}"/>
          </ac:picMkLst>
        </pc:picChg>
        <pc:picChg chg="add mod">
          <ac:chgData name="Scott Davison" userId="S::152891@pembrokeshire.ac.uk::0ed6b1b2-61aa-4954-b4c7-c08b4f4d0532" providerId="AD" clId="Web-{679A610F-96AC-4727-B1D6-39DB0A93EFB0}" dt="2021-12-07T14:10:33.156" v="209"/>
          <ac:picMkLst>
            <pc:docMk/>
            <pc:sldMk cId="2823832659" sldId="264"/>
            <ac:picMk id="12" creationId="{838913C8-81C9-4D40-80B7-8AA36DE0BE25}"/>
          </ac:picMkLst>
        </pc:picChg>
        <pc:picChg chg="add mod">
          <ac:chgData name="Scott Davison" userId="S::152891@pembrokeshire.ac.uk::0ed6b1b2-61aa-4954-b4c7-c08b4f4d0532" providerId="AD" clId="Web-{679A610F-96AC-4727-B1D6-39DB0A93EFB0}" dt="2021-12-07T14:10:33.750" v="210"/>
          <ac:picMkLst>
            <pc:docMk/>
            <pc:sldMk cId="2823832659" sldId="264"/>
            <ac:picMk id="13" creationId="{7B93A3F2-A02F-453A-892E-83DBF5978C99}"/>
          </ac:picMkLst>
        </pc:picChg>
        <pc:picChg chg="add mod">
          <ac:chgData name="Scott Davison" userId="S::152891@pembrokeshire.ac.uk::0ed6b1b2-61aa-4954-b4c7-c08b4f4d0532" providerId="AD" clId="Web-{679A610F-96AC-4727-B1D6-39DB0A93EFB0}" dt="2021-12-07T14:22:31.468" v="340" actId="1076"/>
          <ac:picMkLst>
            <pc:docMk/>
            <pc:sldMk cId="2823832659" sldId="264"/>
            <ac:picMk id="13" creationId="{B2E58E50-366E-491A-8710-8DFFA8DB3E87}"/>
          </ac:picMkLst>
        </pc:picChg>
        <pc:picChg chg="add mod">
          <ac:chgData name="Scott Davison" userId="S::152891@pembrokeshire.ac.uk::0ed6b1b2-61aa-4954-b4c7-c08b4f4d0532" providerId="AD" clId="Web-{679A610F-96AC-4727-B1D6-39DB0A93EFB0}" dt="2021-12-07T14:10:34.375" v="211"/>
          <ac:picMkLst>
            <pc:docMk/>
            <pc:sldMk cId="2823832659" sldId="264"/>
            <ac:picMk id="14" creationId="{3B03A959-38D9-4F82-874F-94E6D56DCCFB}"/>
          </ac:picMkLst>
        </pc:picChg>
        <pc:picChg chg="add mod">
          <ac:chgData name="Scott Davison" userId="S::152891@pembrokeshire.ac.uk::0ed6b1b2-61aa-4954-b4c7-c08b4f4d0532" providerId="AD" clId="Web-{679A610F-96AC-4727-B1D6-39DB0A93EFB0}" dt="2021-12-07T14:10:34.859" v="212"/>
          <ac:picMkLst>
            <pc:docMk/>
            <pc:sldMk cId="2823832659" sldId="264"/>
            <ac:picMk id="15" creationId="{E3710764-2B52-4A5D-B547-91B68ADAC064}"/>
          </ac:picMkLst>
        </pc:picChg>
        <pc:picChg chg="add mod">
          <ac:chgData name="Scott Davison" userId="S::152891@pembrokeshire.ac.uk::0ed6b1b2-61aa-4954-b4c7-c08b4f4d0532" providerId="AD" clId="Web-{679A610F-96AC-4727-B1D6-39DB0A93EFB0}" dt="2021-12-07T14:10:35.703" v="213"/>
          <ac:picMkLst>
            <pc:docMk/>
            <pc:sldMk cId="2823832659" sldId="264"/>
            <ac:picMk id="16" creationId="{670B3F26-BEC5-43C4-AAF0-10E52AF5AF0F}"/>
          </ac:picMkLst>
        </pc:picChg>
        <pc:picChg chg="add mod">
          <ac:chgData name="Scott Davison" userId="S::152891@pembrokeshire.ac.uk::0ed6b1b2-61aa-4954-b4c7-c08b4f4d0532" providerId="AD" clId="Web-{679A610F-96AC-4727-B1D6-39DB0A93EFB0}" dt="2021-12-07T14:10:35.984" v="214"/>
          <ac:picMkLst>
            <pc:docMk/>
            <pc:sldMk cId="2823832659" sldId="264"/>
            <ac:picMk id="17" creationId="{C8A6809D-E8EB-4453-BD9C-32E07A645A0B}"/>
          </ac:picMkLst>
        </pc:picChg>
        <pc:picChg chg="add mod">
          <ac:chgData name="Scott Davison" userId="S::152891@pembrokeshire.ac.uk::0ed6b1b2-61aa-4954-b4c7-c08b4f4d0532" providerId="AD" clId="Web-{679A610F-96AC-4727-B1D6-39DB0A93EFB0}" dt="2021-12-07T14:10:36.390" v="215"/>
          <ac:picMkLst>
            <pc:docMk/>
            <pc:sldMk cId="2823832659" sldId="264"/>
            <ac:picMk id="18" creationId="{FC46DEA0-A227-43C9-A76F-4C32B371C0A4}"/>
          </ac:picMkLst>
        </pc:picChg>
        <pc:picChg chg="add mod">
          <ac:chgData name="Scott Davison" userId="S::152891@pembrokeshire.ac.uk::0ed6b1b2-61aa-4954-b4c7-c08b4f4d0532" providerId="AD" clId="Web-{679A610F-96AC-4727-B1D6-39DB0A93EFB0}" dt="2021-12-07T14:10:48.032" v="228"/>
          <ac:picMkLst>
            <pc:docMk/>
            <pc:sldMk cId="2823832659" sldId="264"/>
            <ac:picMk id="19" creationId="{71067F81-8AE3-4373-A4EA-FC9EDE58B46A}"/>
          </ac:picMkLst>
        </pc:picChg>
        <pc:picChg chg="add mod">
          <ac:chgData name="Scott Davison" userId="S::152891@pembrokeshire.ac.uk::0ed6b1b2-61aa-4954-b4c7-c08b4f4d0532" providerId="AD" clId="Web-{679A610F-96AC-4727-B1D6-39DB0A93EFB0}" dt="2021-12-07T14:10:48.329" v="229"/>
          <ac:picMkLst>
            <pc:docMk/>
            <pc:sldMk cId="2823832659" sldId="264"/>
            <ac:picMk id="20" creationId="{5618CC59-2B3D-4A38-BE2A-8AEDB9075E1F}"/>
          </ac:picMkLst>
        </pc:picChg>
        <pc:picChg chg="add mod">
          <ac:chgData name="Scott Davison" userId="S::152891@pembrokeshire.ac.uk::0ed6b1b2-61aa-4954-b4c7-c08b4f4d0532" providerId="AD" clId="Web-{679A610F-96AC-4727-B1D6-39DB0A93EFB0}" dt="2021-12-07T14:10:48.579" v="230"/>
          <ac:picMkLst>
            <pc:docMk/>
            <pc:sldMk cId="2823832659" sldId="264"/>
            <ac:picMk id="21" creationId="{11C3E543-62E6-4FB2-B557-C6B7286BA8F6}"/>
          </ac:picMkLst>
        </pc:picChg>
        <pc:picChg chg="add mod">
          <ac:chgData name="Scott Davison" userId="S::152891@pembrokeshire.ac.uk::0ed6b1b2-61aa-4954-b4c7-c08b4f4d0532" providerId="AD" clId="Web-{679A610F-96AC-4727-B1D6-39DB0A93EFB0}" dt="2021-12-07T14:10:48.844" v="231"/>
          <ac:picMkLst>
            <pc:docMk/>
            <pc:sldMk cId="2823832659" sldId="264"/>
            <ac:picMk id="22" creationId="{1DD10FDE-EE57-4840-964B-4C231B455784}"/>
          </ac:picMkLst>
        </pc:picChg>
        <pc:picChg chg="add mod">
          <ac:chgData name="Scott Davison" userId="S::152891@pembrokeshire.ac.uk::0ed6b1b2-61aa-4954-b4c7-c08b4f4d0532" providerId="AD" clId="Web-{679A610F-96AC-4727-B1D6-39DB0A93EFB0}" dt="2021-12-07T14:10:49.110" v="232"/>
          <ac:picMkLst>
            <pc:docMk/>
            <pc:sldMk cId="2823832659" sldId="264"/>
            <ac:picMk id="23" creationId="{4003FBAA-179B-4FC0-96A5-FCDE6BDF9560}"/>
          </ac:picMkLst>
        </pc:picChg>
        <pc:picChg chg="add mod">
          <ac:chgData name="Scott Davison" userId="S::152891@pembrokeshire.ac.uk::0ed6b1b2-61aa-4954-b4c7-c08b4f4d0532" providerId="AD" clId="Web-{679A610F-96AC-4727-B1D6-39DB0A93EFB0}" dt="2021-12-07T14:19:38.160" v="324" actId="1076"/>
          <ac:picMkLst>
            <pc:docMk/>
            <pc:sldMk cId="2823832659" sldId="264"/>
            <ac:picMk id="26" creationId="{491BD658-BE19-4660-BCFC-F1B16B8B6267}"/>
          </ac:picMkLst>
        </pc:picChg>
        <pc:picChg chg="add mod">
          <ac:chgData name="Scott Davison" userId="S::152891@pembrokeshire.ac.uk::0ed6b1b2-61aa-4954-b4c7-c08b4f4d0532" providerId="AD" clId="Web-{679A610F-96AC-4727-B1D6-39DB0A93EFB0}" dt="2021-12-07T14:20:26.273" v="326" actId="1076"/>
          <ac:picMkLst>
            <pc:docMk/>
            <pc:sldMk cId="2823832659" sldId="264"/>
            <ac:picMk id="27" creationId="{B56E26DF-B37C-4B80-81F6-C0D6D3DE676A}"/>
          </ac:picMkLst>
        </pc:picChg>
        <pc:picChg chg="add mod">
          <ac:chgData name="Scott Davison" userId="S::152891@pembrokeshire.ac.uk::0ed6b1b2-61aa-4954-b4c7-c08b4f4d0532" providerId="AD" clId="Web-{679A610F-96AC-4727-B1D6-39DB0A93EFB0}" dt="2021-12-07T14:20:42.555" v="329" actId="14100"/>
          <ac:picMkLst>
            <pc:docMk/>
            <pc:sldMk cId="2823832659" sldId="264"/>
            <ac:picMk id="28" creationId="{550BE2DA-D75B-4FCA-AF98-FA5C450C103C}"/>
          </ac:picMkLst>
        </pc:picChg>
        <pc:picChg chg="add mod">
          <ac:chgData name="Scott Davison" userId="S::152891@pembrokeshire.ac.uk::0ed6b1b2-61aa-4954-b4c7-c08b4f4d0532" providerId="AD" clId="Web-{679A610F-96AC-4727-B1D6-39DB0A93EFB0}" dt="2021-12-07T14:22:37.656" v="341" actId="1076"/>
          <ac:picMkLst>
            <pc:docMk/>
            <pc:sldMk cId="2823832659" sldId="264"/>
            <ac:picMk id="35" creationId="{7FAB4BD1-A5B8-445B-AB43-2FAB0DA21BC9}"/>
          </ac:picMkLst>
        </pc:picChg>
      </pc:sldChg>
      <pc:sldChg chg="addSp modSp">
        <pc:chgData name="Scott Davison" userId="S::152891@pembrokeshire.ac.uk::0ed6b1b2-61aa-4954-b4c7-c08b4f4d0532" providerId="AD" clId="Web-{679A610F-96AC-4727-B1D6-39DB0A93EFB0}" dt="2021-12-07T14:07:18.659" v="193"/>
        <pc:sldMkLst>
          <pc:docMk/>
          <pc:sldMk cId="1089169028" sldId="265"/>
        </pc:sldMkLst>
        <pc:picChg chg="add mod">
          <ac:chgData name="Scott Davison" userId="S::152891@pembrokeshire.ac.uk::0ed6b1b2-61aa-4954-b4c7-c08b4f4d0532" providerId="AD" clId="Web-{679A610F-96AC-4727-B1D6-39DB0A93EFB0}" dt="2021-12-07T14:07:18.659" v="193"/>
          <ac:picMkLst>
            <pc:docMk/>
            <pc:sldMk cId="1089169028" sldId="265"/>
            <ac:picMk id="3" creationId="{FE4285B3-406B-4B0B-89C8-B489B4CD94C5}"/>
          </ac:picMkLst>
        </pc:picChg>
      </pc:sldChg>
      <pc:sldChg chg="addSp modSp">
        <pc:chgData name="Scott Davison" userId="S::152891@pembrokeshire.ac.uk::0ed6b1b2-61aa-4954-b4c7-c08b4f4d0532" providerId="AD" clId="Web-{679A610F-96AC-4727-B1D6-39DB0A93EFB0}" dt="2021-12-07T14:07:19.612" v="194"/>
        <pc:sldMkLst>
          <pc:docMk/>
          <pc:sldMk cId="1411585837" sldId="266"/>
        </pc:sldMkLst>
        <pc:picChg chg="add mod">
          <ac:chgData name="Scott Davison" userId="S::152891@pembrokeshire.ac.uk::0ed6b1b2-61aa-4954-b4c7-c08b4f4d0532" providerId="AD" clId="Web-{679A610F-96AC-4727-B1D6-39DB0A93EFB0}" dt="2021-12-07T14:07:19.612" v="194"/>
          <ac:picMkLst>
            <pc:docMk/>
            <pc:sldMk cId="1411585837" sldId="266"/>
            <ac:picMk id="3" creationId="{D25B6991-BCA5-4000-809D-62D71C68B3DC}"/>
          </ac:picMkLst>
        </pc:picChg>
      </pc:sldChg>
    </pc:docChg>
  </pc:docChgLst>
  <pc:docChgLst>
    <pc:chgData name="Samuel Kelly" userId="S::173943@pembrokeshire.ac.uk::214ba62e-c0e7-451c-ab7f-029a349b6fd9" providerId="AD" clId="Web-{213181BA-5EFB-423D-AE8F-40A6993C82C4}"/>
    <pc:docChg chg="addSld delSld modSld sldOrd">
      <pc:chgData name="Samuel Kelly" userId="S::173943@pembrokeshire.ac.uk::214ba62e-c0e7-451c-ab7f-029a349b6fd9" providerId="AD" clId="Web-{213181BA-5EFB-423D-AE8F-40A6993C82C4}" dt="2022-01-11T03:06:58.688" v="2647"/>
      <pc:docMkLst>
        <pc:docMk/>
      </pc:docMkLst>
      <pc:sldChg chg="addSp modSp">
        <pc:chgData name="Samuel Kelly" userId="S::173943@pembrokeshire.ac.uk::214ba62e-c0e7-451c-ab7f-029a349b6fd9" providerId="AD" clId="Web-{213181BA-5EFB-423D-AE8F-40A6993C82C4}" dt="2022-01-11T01:06:06.472" v="231" actId="1076"/>
        <pc:sldMkLst>
          <pc:docMk/>
          <pc:sldMk cId="4269939305" sldId="271"/>
        </pc:sldMkLst>
        <pc:spChg chg="mod">
          <ac:chgData name="Samuel Kelly" userId="S::173943@pembrokeshire.ac.uk::214ba62e-c0e7-451c-ab7f-029a349b6fd9" providerId="AD" clId="Web-{213181BA-5EFB-423D-AE8F-40A6993C82C4}" dt="2022-01-11T01:05:25.500" v="222" actId="1076"/>
          <ac:spMkLst>
            <pc:docMk/>
            <pc:sldMk cId="4269939305" sldId="271"/>
            <ac:spMk id="2" creationId="{0CB3C468-6193-C343-BBE7-EEEF51B5D5F8}"/>
          </ac:spMkLst>
        </pc:spChg>
        <pc:spChg chg="mod">
          <ac:chgData name="Samuel Kelly" userId="S::173943@pembrokeshire.ac.uk::214ba62e-c0e7-451c-ab7f-029a349b6fd9" providerId="AD" clId="Web-{213181BA-5EFB-423D-AE8F-40A6993C82C4}" dt="2022-01-11T01:05:29.657" v="223" actId="1076"/>
          <ac:spMkLst>
            <pc:docMk/>
            <pc:sldMk cId="4269939305" sldId="271"/>
            <ac:spMk id="5" creationId="{2024C658-D184-6442-80B7-1EF3B701C297}"/>
          </ac:spMkLst>
        </pc:spChg>
        <pc:spChg chg="add mod">
          <ac:chgData name="Samuel Kelly" userId="S::173943@pembrokeshire.ac.uk::214ba62e-c0e7-451c-ab7f-029a349b6fd9" providerId="AD" clId="Web-{213181BA-5EFB-423D-AE8F-40A6993C82C4}" dt="2022-01-11T01:05:38.626" v="225" actId="1076"/>
          <ac:spMkLst>
            <pc:docMk/>
            <pc:sldMk cId="4269939305" sldId="271"/>
            <ac:spMk id="7" creationId="{2AC9658A-F485-4048-8C23-4E9C77CDC4EC}"/>
          </ac:spMkLst>
        </pc:spChg>
        <pc:spChg chg="add mod">
          <ac:chgData name="Samuel Kelly" userId="S::173943@pembrokeshire.ac.uk::214ba62e-c0e7-451c-ab7f-029a349b6fd9" providerId="AD" clId="Web-{213181BA-5EFB-423D-AE8F-40A6993C82C4}" dt="2022-01-11T01:05:41.908" v="226" actId="1076"/>
          <ac:spMkLst>
            <pc:docMk/>
            <pc:sldMk cId="4269939305" sldId="271"/>
            <ac:spMk id="9" creationId="{A3A8DF3C-3940-4D72-82F0-589CE2E92EEA}"/>
          </ac:spMkLst>
        </pc:spChg>
        <pc:picChg chg="add mod">
          <ac:chgData name="Samuel Kelly" userId="S::173943@pembrokeshire.ac.uk::214ba62e-c0e7-451c-ab7f-029a349b6fd9" providerId="AD" clId="Web-{213181BA-5EFB-423D-AE8F-40A6993C82C4}" dt="2022-01-11T01:05:54.033" v="229" actId="14100"/>
          <ac:picMkLst>
            <pc:docMk/>
            <pc:sldMk cId="4269939305" sldId="271"/>
            <ac:picMk id="3" creationId="{D310BE51-04A9-4FF0-8DA2-2B4032748EA3}"/>
          </ac:picMkLst>
        </pc:picChg>
        <pc:picChg chg="add mod">
          <ac:chgData name="Samuel Kelly" userId="S::173943@pembrokeshire.ac.uk::214ba62e-c0e7-451c-ab7f-029a349b6fd9" providerId="AD" clId="Web-{213181BA-5EFB-423D-AE8F-40A6993C82C4}" dt="2022-01-11T01:05:33.360" v="224" actId="1076"/>
          <ac:picMkLst>
            <pc:docMk/>
            <pc:sldMk cId="4269939305" sldId="271"/>
            <ac:picMk id="4" creationId="{858329BD-1288-4A92-9FD1-A02B9A791BEF}"/>
          </ac:picMkLst>
        </pc:picChg>
        <pc:picChg chg="add mod">
          <ac:chgData name="Samuel Kelly" userId="S::173943@pembrokeshire.ac.uk::214ba62e-c0e7-451c-ab7f-029a349b6fd9" providerId="AD" clId="Web-{213181BA-5EFB-423D-AE8F-40A6993C82C4}" dt="2022-01-11T01:05:45.861" v="227" actId="1076"/>
          <ac:picMkLst>
            <pc:docMk/>
            <pc:sldMk cId="4269939305" sldId="271"/>
            <ac:picMk id="8" creationId="{1982ECF1-1C2E-4954-A612-6316FFD3965B}"/>
          </ac:picMkLst>
        </pc:picChg>
        <pc:picChg chg="mod ord">
          <ac:chgData name="Samuel Kelly" userId="S::173943@pembrokeshire.ac.uk::214ba62e-c0e7-451c-ab7f-029a349b6fd9" providerId="AD" clId="Web-{213181BA-5EFB-423D-AE8F-40A6993C82C4}" dt="2022-01-11T01:06:06.472" v="231" actId="1076"/>
          <ac:picMkLst>
            <pc:docMk/>
            <pc:sldMk cId="4269939305" sldId="271"/>
            <ac:picMk id="10" creationId="{4EBA0083-8BA5-054D-B209-3C5674C11D6F}"/>
          </ac:picMkLst>
        </pc:picChg>
      </pc:sldChg>
      <pc:sldChg chg="modSp">
        <pc:chgData name="Samuel Kelly" userId="S::173943@pembrokeshire.ac.uk::214ba62e-c0e7-451c-ab7f-029a349b6fd9" providerId="AD" clId="Web-{213181BA-5EFB-423D-AE8F-40A6993C82C4}" dt="2022-01-11T01:45:28.111" v="1237" actId="14100"/>
        <pc:sldMkLst>
          <pc:docMk/>
          <pc:sldMk cId="4114586716" sldId="283"/>
        </pc:sldMkLst>
        <pc:spChg chg="mod">
          <ac:chgData name="Samuel Kelly" userId="S::173943@pembrokeshire.ac.uk::214ba62e-c0e7-451c-ab7f-029a349b6fd9" providerId="AD" clId="Web-{213181BA-5EFB-423D-AE8F-40A6993C82C4}" dt="2022-01-11T01:45:28.111" v="1237" actId="14100"/>
          <ac:spMkLst>
            <pc:docMk/>
            <pc:sldMk cId="4114586716" sldId="283"/>
            <ac:spMk id="3" creationId="{B6443F2A-50CE-4351-8FD1-916C121E6589}"/>
          </ac:spMkLst>
        </pc:spChg>
      </pc:sldChg>
      <pc:sldChg chg="add del replId">
        <pc:chgData name="Samuel Kelly" userId="S::173943@pembrokeshire.ac.uk::214ba62e-c0e7-451c-ab7f-029a349b6fd9" providerId="AD" clId="Web-{213181BA-5EFB-423D-AE8F-40A6993C82C4}" dt="2022-01-10T18:37:04.964" v="1"/>
        <pc:sldMkLst>
          <pc:docMk/>
          <pc:sldMk cId="4023371992" sldId="293"/>
        </pc:sldMkLst>
      </pc:sldChg>
      <pc:sldChg chg="addSp delSp modSp new mod setBg">
        <pc:chgData name="Samuel Kelly" userId="S::173943@pembrokeshire.ac.uk::214ba62e-c0e7-451c-ab7f-029a349b6fd9" providerId="AD" clId="Web-{213181BA-5EFB-423D-AE8F-40A6993C82C4}" dt="2022-01-11T03:00:21.269" v="2547" actId="20577"/>
        <pc:sldMkLst>
          <pc:docMk/>
          <pc:sldMk cId="1583921642" sldId="296"/>
        </pc:sldMkLst>
        <pc:spChg chg="mod">
          <ac:chgData name="Samuel Kelly" userId="S::173943@pembrokeshire.ac.uk::214ba62e-c0e7-451c-ab7f-029a349b6fd9" providerId="AD" clId="Web-{213181BA-5EFB-423D-AE8F-40A6993C82C4}" dt="2022-01-11T01:42:39.224" v="1225"/>
          <ac:spMkLst>
            <pc:docMk/>
            <pc:sldMk cId="1583921642" sldId="296"/>
            <ac:spMk id="2" creationId="{400E1593-CE0D-4E98-8080-68484142D536}"/>
          </ac:spMkLst>
        </pc:spChg>
        <pc:spChg chg="del mod">
          <ac:chgData name="Samuel Kelly" userId="S::173943@pembrokeshire.ac.uk::214ba62e-c0e7-451c-ab7f-029a349b6fd9" providerId="AD" clId="Web-{213181BA-5EFB-423D-AE8F-40A6993C82C4}" dt="2022-01-11T01:42:39.224" v="1225"/>
          <ac:spMkLst>
            <pc:docMk/>
            <pc:sldMk cId="1583921642" sldId="296"/>
            <ac:spMk id="3" creationId="{15E0252C-455E-4579-B63A-E14924337A57}"/>
          </ac:spMkLst>
        </pc:spChg>
        <pc:spChg chg="add">
          <ac:chgData name="Samuel Kelly" userId="S::173943@pembrokeshire.ac.uk::214ba62e-c0e7-451c-ab7f-029a349b6fd9" providerId="AD" clId="Web-{213181BA-5EFB-423D-AE8F-40A6993C82C4}" dt="2022-01-11T01:42:39.224" v="1225"/>
          <ac:spMkLst>
            <pc:docMk/>
            <pc:sldMk cId="1583921642" sldId="296"/>
            <ac:spMk id="9" creationId="{C868C70C-E5C4-CD47-888C-FCB3373B6D38}"/>
          </ac:spMkLst>
        </pc:spChg>
        <pc:spChg chg="add">
          <ac:chgData name="Samuel Kelly" userId="S::173943@pembrokeshire.ac.uk::214ba62e-c0e7-451c-ab7f-029a349b6fd9" providerId="AD" clId="Web-{213181BA-5EFB-423D-AE8F-40A6993C82C4}" dt="2022-01-11T01:42:39.224" v="1225"/>
          <ac:spMkLst>
            <pc:docMk/>
            <pc:sldMk cId="1583921642" sldId="296"/>
            <ac:spMk id="11" creationId="{15A8DDA3-B4FC-D445-AA06-C92ABAE24BAB}"/>
          </ac:spMkLst>
        </pc:spChg>
        <pc:spChg chg="add">
          <ac:chgData name="Samuel Kelly" userId="S::173943@pembrokeshire.ac.uk::214ba62e-c0e7-451c-ab7f-029a349b6fd9" providerId="AD" clId="Web-{213181BA-5EFB-423D-AE8F-40A6993C82C4}" dt="2022-01-11T01:42:39.224" v="1225"/>
          <ac:spMkLst>
            <pc:docMk/>
            <pc:sldMk cId="1583921642" sldId="296"/>
            <ac:spMk id="13" creationId="{9FD0692D-A304-5E4A-BCD9-C00690321FBC}"/>
          </ac:spMkLst>
        </pc:spChg>
        <pc:spChg chg="add">
          <ac:chgData name="Samuel Kelly" userId="S::173943@pembrokeshire.ac.uk::214ba62e-c0e7-451c-ab7f-029a349b6fd9" providerId="AD" clId="Web-{213181BA-5EFB-423D-AE8F-40A6993C82C4}" dt="2022-01-11T02:53:10.288" v="2332"/>
          <ac:spMkLst>
            <pc:docMk/>
            <pc:sldMk cId="1583921642" sldId="296"/>
            <ac:spMk id="18" creationId="{78D5415E-7E7F-4CA8-86C7-E29832E52985}"/>
          </ac:spMkLst>
        </pc:spChg>
        <pc:graphicFrameChg chg="add modGraphic">
          <ac:chgData name="Samuel Kelly" userId="S::173943@pembrokeshire.ac.uk::214ba62e-c0e7-451c-ab7f-029a349b6fd9" providerId="AD" clId="Web-{213181BA-5EFB-423D-AE8F-40A6993C82C4}" dt="2022-01-11T03:00:21.269" v="2547" actId="20577"/>
          <ac:graphicFrameMkLst>
            <pc:docMk/>
            <pc:sldMk cId="1583921642" sldId="296"/>
            <ac:graphicFrameMk id="5" creationId="{38C22753-F54E-44F8-9F56-249CADDE80A8}"/>
          </ac:graphicFrameMkLst>
        </pc:graphicFrameChg>
      </pc:sldChg>
      <pc:sldChg chg="addSp delSp modSp new ord">
        <pc:chgData name="Samuel Kelly" userId="S::173943@pembrokeshire.ac.uk::214ba62e-c0e7-451c-ab7f-029a349b6fd9" providerId="AD" clId="Web-{213181BA-5EFB-423D-AE8F-40A6993C82C4}" dt="2022-01-11T03:06:39.249" v="2557"/>
        <pc:sldMkLst>
          <pc:docMk/>
          <pc:sldMk cId="2246273439" sldId="297"/>
        </pc:sldMkLst>
        <pc:spChg chg="mod">
          <ac:chgData name="Samuel Kelly" userId="S::173943@pembrokeshire.ac.uk::214ba62e-c0e7-451c-ab7f-029a349b6fd9" providerId="AD" clId="Web-{213181BA-5EFB-423D-AE8F-40A6993C82C4}" dt="2022-01-11T01:58:29.153" v="1562" actId="20577"/>
          <ac:spMkLst>
            <pc:docMk/>
            <pc:sldMk cId="2246273439" sldId="297"/>
            <ac:spMk id="2" creationId="{931AB6D1-DBF1-4B81-8785-A122156BE804}"/>
          </ac:spMkLst>
        </pc:spChg>
        <pc:spChg chg="add">
          <ac:chgData name="Samuel Kelly" userId="S::173943@pembrokeshire.ac.uk::214ba62e-c0e7-451c-ab7f-029a349b6fd9" providerId="AD" clId="Web-{213181BA-5EFB-423D-AE8F-40A6993C82C4}" dt="2022-01-11T02:53:22.257" v="2333"/>
          <ac:spMkLst>
            <pc:docMk/>
            <pc:sldMk cId="2246273439" sldId="297"/>
            <ac:spMk id="3" creationId="{6700E293-15C4-4E65-B94E-3FD48AB941B4}"/>
          </ac:spMkLst>
        </pc:spChg>
        <pc:spChg chg="del mod">
          <ac:chgData name="Samuel Kelly" userId="S::173943@pembrokeshire.ac.uk::214ba62e-c0e7-451c-ab7f-029a349b6fd9" providerId="AD" clId="Web-{213181BA-5EFB-423D-AE8F-40A6993C82C4}" dt="2022-01-11T01:07:54.229" v="234"/>
          <ac:spMkLst>
            <pc:docMk/>
            <pc:sldMk cId="2246273439" sldId="297"/>
            <ac:spMk id="3" creationId="{728324AA-8C6A-4376-8DED-53812569B2BD}"/>
          </ac:spMkLst>
        </pc:spChg>
        <pc:spChg chg="add mod">
          <ac:chgData name="Samuel Kelly" userId="S::173943@pembrokeshire.ac.uk::214ba62e-c0e7-451c-ab7f-029a349b6fd9" providerId="AD" clId="Web-{213181BA-5EFB-423D-AE8F-40A6993C82C4}" dt="2022-01-11T03:01:22.960" v="2549" actId="20577"/>
          <ac:spMkLst>
            <pc:docMk/>
            <pc:sldMk cId="2246273439" sldId="297"/>
            <ac:spMk id="5" creationId="{08666B74-DEDA-495E-AB0B-515E757A5B28}"/>
          </ac:spMkLst>
        </pc:spChg>
        <pc:spChg chg="add mod">
          <ac:chgData name="Samuel Kelly" userId="S::173943@pembrokeshire.ac.uk::214ba62e-c0e7-451c-ab7f-029a349b6fd9" providerId="AD" clId="Web-{213181BA-5EFB-423D-AE8F-40A6993C82C4}" dt="2022-01-11T03:02:28.779" v="2554" actId="20577"/>
          <ac:spMkLst>
            <pc:docMk/>
            <pc:sldMk cId="2246273439" sldId="297"/>
            <ac:spMk id="6" creationId="{D96CA191-B06D-43FB-A234-73F75149E6EC}"/>
          </ac:spMkLst>
        </pc:spChg>
        <pc:spChg chg="add del mod">
          <ac:chgData name="Samuel Kelly" userId="S::173943@pembrokeshire.ac.uk::214ba62e-c0e7-451c-ab7f-029a349b6fd9" providerId="AD" clId="Web-{213181BA-5EFB-423D-AE8F-40A6993C82C4}" dt="2022-01-11T01:58:54.592" v="1567"/>
          <ac:spMkLst>
            <pc:docMk/>
            <pc:sldMk cId="2246273439" sldId="297"/>
            <ac:spMk id="7" creationId="{1E5EB690-BA83-4208-8CA9-875967503766}"/>
          </ac:spMkLst>
        </pc:spChg>
        <pc:picChg chg="add mod">
          <ac:chgData name="Samuel Kelly" userId="S::173943@pembrokeshire.ac.uk::214ba62e-c0e7-451c-ab7f-029a349b6fd9" providerId="AD" clId="Web-{213181BA-5EFB-423D-AE8F-40A6993C82C4}" dt="2022-01-11T01:11:48.417" v="257" actId="1076"/>
          <ac:picMkLst>
            <pc:docMk/>
            <pc:sldMk cId="2246273439" sldId="297"/>
            <ac:picMk id="4" creationId="{DB52D3AD-A0C9-45F0-8934-1A9C8CDD9F59}"/>
          </ac:picMkLst>
        </pc:picChg>
      </pc:sldChg>
      <pc:sldChg chg="new add del">
        <pc:chgData name="Samuel Kelly" userId="S::173943@pembrokeshire.ac.uk::214ba62e-c0e7-451c-ab7f-029a349b6fd9" providerId="AD" clId="Web-{213181BA-5EFB-423D-AE8F-40A6993C82C4}" dt="2022-01-11T00:54:15.891" v="114"/>
        <pc:sldMkLst>
          <pc:docMk/>
          <pc:sldMk cId="3140781858" sldId="297"/>
        </pc:sldMkLst>
      </pc:sldChg>
      <pc:sldChg chg="addSp modSp new">
        <pc:chgData name="Samuel Kelly" userId="S::173943@pembrokeshire.ac.uk::214ba62e-c0e7-451c-ab7f-029a349b6fd9" providerId="AD" clId="Web-{213181BA-5EFB-423D-AE8F-40A6993C82C4}" dt="2022-01-11T02:56:52.647" v="2533" actId="14100"/>
        <pc:sldMkLst>
          <pc:docMk/>
          <pc:sldMk cId="1156644146" sldId="298"/>
        </pc:sldMkLst>
        <pc:spChg chg="mod">
          <ac:chgData name="Samuel Kelly" userId="S::173943@pembrokeshire.ac.uk::214ba62e-c0e7-451c-ab7f-029a349b6fd9" providerId="AD" clId="Web-{213181BA-5EFB-423D-AE8F-40A6993C82C4}" dt="2022-01-11T01:46:23.459" v="1268" actId="20577"/>
          <ac:spMkLst>
            <pc:docMk/>
            <pc:sldMk cId="1156644146" sldId="298"/>
            <ac:spMk id="2" creationId="{8A7E2AE2-9B46-4DFB-88A3-8D11AE71D732}"/>
          </ac:spMkLst>
        </pc:spChg>
        <pc:spChg chg="mod">
          <ac:chgData name="Samuel Kelly" userId="S::173943@pembrokeshire.ac.uk::214ba62e-c0e7-451c-ab7f-029a349b6fd9" providerId="AD" clId="Web-{213181BA-5EFB-423D-AE8F-40A6993C82C4}" dt="2022-01-11T01:54:23.258" v="1398" actId="20577"/>
          <ac:spMkLst>
            <pc:docMk/>
            <pc:sldMk cId="1156644146" sldId="298"/>
            <ac:spMk id="3" creationId="{58E5864D-F5E7-4174-9D33-798CD4B7F775}"/>
          </ac:spMkLst>
        </pc:spChg>
        <pc:spChg chg="add">
          <ac:chgData name="Samuel Kelly" userId="S::173943@pembrokeshire.ac.uk::214ba62e-c0e7-451c-ab7f-029a349b6fd9" providerId="AD" clId="Web-{213181BA-5EFB-423D-AE8F-40A6993C82C4}" dt="2022-01-11T02:53:38.930" v="2336"/>
          <ac:spMkLst>
            <pc:docMk/>
            <pc:sldMk cId="1156644146" sldId="298"/>
            <ac:spMk id="5" creationId="{C113EAAE-0370-4D48-A5B2-41A1DCD346E3}"/>
          </ac:spMkLst>
        </pc:spChg>
        <pc:picChg chg="add mod">
          <ac:chgData name="Samuel Kelly" userId="S::173943@pembrokeshire.ac.uk::214ba62e-c0e7-451c-ab7f-029a349b6fd9" providerId="AD" clId="Web-{213181BA-5EFB-423D-AE8F-40A6993C82C4}" dt="2022-01-11T02:56:52.647" v="2533" actId="14100"/>
          <ac:picMkLst>
            <pc:docMk/>
            <pc:sldMk cId="1156644146" sldId="298"/>
            <ac:picMk id="6" creationId="{D6DF5D72-E403-4CE1-AE3B-2641827D8312}"/>
          </ac:picMkLst>
        </pc:picChg>
      </pc:sldChg>
      <pc:sldChg chg="addSp delSp modSp new">
        <pc:chgData name="Samuel Kelly" userId="S::173943@pembrokeshire.ac.uk::214ba62e-c0e7-451c-ab7f-029a349b6fd9" providerId="AD" clId="Web-{213181BA-5EFB-423D-AE8F-40A6993C82C4}" dt="2022-01-11T03:06:58.688" v="2647"/>
        <pc:sldMkLst>
          <pc:docMk/>
          <pc:sldMk cId="414055407" sldId="299"/>
        </pc:sldMkLst>
        <pc:spChg chg="mod">
          <ac:chgData name="Samuel Kelly" userId="S::173943@pembrokeshire.ac.uk::214ba62e-c0e7-451c-ab7f-029a349b6fd9" providerId="AD" clId="Web-{213181BA-5EFB-423D-AE8F-40A6993C82C4}" dt="2022-01-11T01:58:23.809" v="1560" actId="20577"/>
          <ac:spMkLst>
            <pc:docMk/>
            <pc:sldMk cId="414055407" sldId="299"/>
            <ac:spMk id="2" creationId="{D055A913-2AB2-46EF-9A19-2ADD8D57BBCE}"/>
          </ac:spMkLst>
        </pc:spChg>
        <pc:spChg chg="del mod">
          <ac:chgData name="Samuel Kelly" userId="S::173943@pembrokeshire.ac.uk::214ba62e-c0e7-451c-ab7f-029a349b6fd9" providerId="AD" clId="Web-{213181BA-5EFB-423D-AE8F-40A6993C82C4}" dt="2022-01-11T01:55:13.933" v="1436"/>
          <ac:spMkLst>
            <pc:docMk/>
            <pc:sldMk cId="414055407" sldId="299"/>
            <ac:spMk id="3" creationId="{0524E385-FED0-4AB3-877D-16E23B0FF61D}"/>
          </ac:spMkLst>
        </pc:spChg>
        <pc:spChg chg="add">
          <ac:chgData name="Samuel Kelly" userId="S::173943@pembrokeshire.ac.uk::214ba62e-c0e7-451c-ab7f-029a349b6fd9" providerId="AD" clId="Web-{213181BA-5EFB-423D-AE8F-40A6993C82C4}" dt="2022-01-11T02:53:26.555" v="2334"/>
          <ac:spMkLst>
            <pc:docMk/>
            <pc:sldMk cId="414055407" sldId="299"/>
            <ac:spMk id="3" creationId="{80C512D8-3454-4801-8040-6307F137A400}"/>
          </ac:spMkLst>
        </pc:spChg>
        <pc:graphicFrameChg chg="add mod modGraphic">
          <ac:chgData name="Samuel Kelly" userId="S::173943@pembrokeshire.ac.uk::214ba62e-c0e7-451c-ab7f-029a349b6fd9" providerId="AD" clId="Web-{213181BA-5EFB-423D-AE8F-40A6993C82C4}" dt="2022-01-11T03:06:58.688" v="2647"/>
          <ac:graphicFrameMkLst>
            <pc:docMk/>
            <pc:sldMk cId="414055407" sldId="299"/>
            <ac:graphicFrameMk id="6" creationId="{32A4CB06-656F-43AB-BB47-4E6A253B4AC7}"/>
          </ac:graphicFrameMkLst>
        </pc:graphicFrameChg>
        <pc:cxnChg chg="add del mod">
          <ac:chgData name="Samuel Kelly" userId="S::173943@pembrokeshire.ac.uk::214ba62e-c0e7-451c-ab7f-029a349b6fd9" providerId="AD" clId="Web-{213181BA-5EFB-423D-AE8F-40A6993C82C4}" dt="2022-01-11T01:55:47.873" v="1442"/>
          <ac:cxnSpMkLst>
            <pc:docMk/>
            <pc:sldMk cId="414055407" sldId="299"/>
            <ac:cxnSpMk id="4" creationId="{CA7A6706-2635-45D7-8434-D04ECFB060B1}"/>
          </ac:cxnSpMkLst>
        </pc:cxnChg>
        <pc:cxnChg chg="add del mod">
          <ac:chgData name="Samuel Kelly" userId="S::173943@pembrokeshire.ac.uk::214ba62e-c0e7-451c-ab7f-029a349b6fd9" providerId="AD" clId="Web-{213181BA-5EFB-423D-AE8F-40A6993C82C4}" dt="2022-01-11T01:56:15.609" v="1447"/>
          <ac:cxnSpMkLst>
            <pc:docMk/>
            <pc:sldMk cId="414055407" sldId="299"/>
            <ac:cxnSpMk id="5" creationId="{77E93A24-1600-41C4-9A56-84E97DF12A7F}"/>
          </ac:cxnSpMkLst>
        </pc:cxnChg>
      </pc:sldChg>
      <pc:sldChg chg="addSp modSp new">
        <pc:chgData name="Samuel Kelly" userId="S::173943@pembrokeshire.ac.uk::214ba62e-c0e7-451c-ab7f-029a349b6fd9" providerId="AD" clId="Web-{213181BA-5EFB-423D-AE8F-40A6993C82C4}" dt="2022-01-11T03:05:29.589" v="2556" actId="20577"/>
        <pc:sldMkLst>
          <pc:docMk/>
          <pc:sldMk cId="4271477699" sldId="300"/>
        </pc:sldMkLst>
        <pc:spChg chg="mod">
          <ac:chgData name="Samuel Kelly" userId="S::173943@pembrokeshire.ac.uk::214ba62e-c0e7-451c-ab7f-029a349b6fd9" providerId="AD" clId="Web-{213181BA-5EFB-423D-AE8F-40A6993C82C4}" dt="2022-01-11T02:52:42.005" v="2331" actId="20577"/>
          <ac:spMkLst>
            <pc:docMk/>
            <pc:sldMk cId="4271477699" sldId="300"/>
            <ac:spMk id="2" creationId="{1E64354B-4E93-454E-B084-7C9122C1CB43}"/>
          </ac:spMkLst>
        </pc:spChg>
        <pc:spChg chg="mod">
          <ac:chgData name="Samuel Kelly" userId="S::173943@pembrokeshire.ac.uk::214ba62e-c0e7-451c-ab7f-029a349b6fd9" providerId="AD" clId="Web-{213181BA-5EFB-423D-AE8F-40A6993C82C4}" dt="2022-01-11T03:05:29.589" v="2556" actId="20577"/>
          <ac:spMkLst>
            <pc:docMk/>
            <pc:sldMk cId="4271477699" sldId="300"/>
            <ac:spMk id="3" creationId="{9C6476CE-A87C-4D49-9A96-878EF29B355B}"/>
          </ac:spMkLst>
        </pc:spChg>
        <pc:spChg chg="add">
          <ac:chgData name="Samuel Kelly" userId="S::173943@pembrokeshire.ac.uk::214ba62e-c0e7-451c-ab7f-029a349b6fd9" providerId="AD" clId="Web-{213181BA-5EFB-423D-AE8F-40A6993C82C4}" dt="2022-01-11T02:53:43.634" v="2337"/>
          <ac:spMkLst>
            <pc:docMk/>
            <pc:sldMk cId="4271477699" sldId="300"/>
            <ac:spMk id="5" creationId="{93C9E98E-7ED7-42F8-8DC0-ECAD9A2D4BE6}"/>
          </ac:spMkLst>
        </pc:spChg>
      </pc:sldChg>
    </pc:docChg>
  </pc:docChgLst>
  <pc:docChgLst>
    <pc:chgData name="Rhys Davies" userId="S::152694@pembrokeshire.ac.uk::b25a2290-a072-4001-8d8a-13b8706e41d7" providerId="AD" clId="Web-{976FD61E-08B2-24FF-1227-040C60763F22}"/>
    <pc:docChg chg="modSld">
      <pc:chgData name="Rhys Davies" userId="S::152694@pembrokeshire.ac.uk::b25a2290-a072-4001-8d8a-13b8706e41d7" providerId="AD" clId="Web-{976FD61E-08B2-24FF-1227-040C60763F22}" dt="2022-01-09T11:22:33.344" v="599"/>
      <pc:docMkLst>
        <pc:docMk/>
      </pc:docMkLst>
      <pc:sldChg chg="modSp modNotes">
        <pc:chgData name="Rhys Davies" userId="S::152694@pembrokeshire.ac.uk::b25a2290-a072-4001-8d8a-13b8706e41d7" providerId="AD" clId="Web-{976FD61E-08B2-24FF-1227-040C60763F22}" dt="2022-01-09T11:22:33.344" v="599"/>
        <pc:sldMkLst>
          <pc:docMk/>
          <pc:sldMk cId="2983349344" sldId="288"/>
        </pc:sldMkLst>
        <pc:spChg chg="mod">
          <ac:chgData name="Rhys Davies" userId="S::152694@pembrokeshire.ac.uk::b25a2290-a072-4001-8d8a-13b8706e41d7" providerId="AD" clId="Web-{976FD61E-08B2-24FF-1227-040C60763F22}" dt="2022-01-09T11:09:26.025" v="288" actId="20577"/>
          <ac:spMkLst>
            <pc:docMk/>
            <pc:sldMk cId="2983349344" sldId="288"/>
            <ac:spMk id="7" creationId="{4569712B-96AC-4A17-85D8-6CF0C0565CD8}"/>
          </ac:spMkLst>
        </pc:spChg>
      </pc:sldChg>
    </pc:docChg>
  </pc:docChgLst>
  <pc:docChgLst>
    <pc:chgData name="James Brooks" userId="S::144818@pembrokeshire.ac.uk::fe57d15e-2df4-484d-8a6d-e82b4f39ef5c" providerId="AD" clId="Web-{3C3673EE-7128-387B-E9A7-77D5A6C39071}"/>
    <pc:docChg chg="delSld modSld">
      <pc:chgData name="James Brooks" userId="S::144818@pembrokeshire.ac.uk::fe57d15e-2df4-484d-8a6d-e82b4f39ef5c" providerId="AD" clId="Web-{3C3673EE-7128-387B-E9A7-77D5A6C39071}" dt="2021-12-07T14:26:08.208" v="273" actId="1076"/>
      <pc:docMkLst>
        <pc:docMk/>
      </pc:docMkLst>
      <pc:sldChg chg="addSp delSp modSp">
        <pc:chgData name="James Brooks" userId="S::144818@pembrokeshire.ac.uk::fe57d15e-2df4-484d-8a6d-e82b4f39ef5c" providerId="AD" clId="Web-{3C3673EE-7128-387B-E9A7-77D5A6C39071}" dt="2021-12-07T13:46:32.827" v="4" actId="1076"/>
        <pc:sldMkLst>
          <pc:docMk/>
          <pc:sldMk cId="2862333211" sldId="257"/>
        </pc:sldMkLst>
        <pc:spChg chg="del">
          <ac:chgData name="James Brooks" userId="S::144818@pembrokeshire.ac.uk::fe57d15e-2df4-484d-8a6d-e82b4f39ef5c" providerId="AD" clId="Web-{3C3673EE-7128-387B-E9A7-77D5A6C39071}" dt="2021-12-07T13:46:26.983" v="1"/>
          <ac:spMkLst>
            <pc:docMk/>
            <pc:sldMk cId="2862333211" sldId="257"/>
            <ac:spMk id="3" creationId="{96FB4DA4-E053-441C-8A5B-CEA96205B820}"/>
          </ac:spMkLst>
        </pc:spChg>
        <pc:picChg chg="add mod ord">
          <ac:chgData name="James Brooks" userId="S::144818@pembrokeshire.ac.uk::fe57d15e-2df4-484d-8a6d-e82b4f39ef5c" providerId="AD" clId="Web-{3C3673EE-7128-387B-E9A7-77D5A6C39071}" dt="2021-12-07T13:46:32.827" v="4" actId="1076"/>
          <ac:picMkLst>
            <pc:docMk/>
            <pc:sldMk cId="2862333211" sldId="257"/>
            <ac:picMk id="4" creationId="{ADB4BC87-E990-4FA0-998E-EC50872CE1A4}"/>
          </ac:picMkLst>
        </pc:picChg>
      </pc:sldChg>
      <pc:sldChg chg="addSp modSp">
        <pc:chgData name="James Brooks" userId="S::144818@pembrokeshire.ac.uk::fe57d15e-2df4-484d-8a6d-e82b4f39ef5c" providerId="AD" clId="Web-{3C3673EE-7128-387B-E9A7-77D5A6C39071}" dt="2021-12-07T14:17:03.124" v="215" actId="1076"/>
        <pc:sldMkLst>
          <pc:docMk/>
          <pc:sldMk cId="3709870746" sldId="258"/>
        </pc:sldMkLst>
        <pc:spChg chg="add">
          <ac:chgData name="James Brooks" userId="S::144818@pembrokeshire.ac.uk::fe57d15e-2df4-484d-8a6d-e82b4f39ef5c" providerId="AD" clId="Web-{3C3673EE-7128-387B-E9A7-77D5A6C39071}" dt="2021-12-07T14:16:03.041" v="173"/>
          <ac:spMkLst>
            <pc:docMk/>
            <pc:sldMk cId="3709870746" sldId="258"/>
            <ac:spMk id="4" creationId="{B34B1EAD-46BE-4959-A4E4-F72798DDDD7C}"/>
          </ac:spMkLst>
        </pc:spChg>
        <pc:spChg chg="add mod">
          <ac:chgData name="James Brooks" userId="S::144818@pembrokeshire.ac.uk::fe57d15e-2df4-484d-8a6d-e82b4f39ef5c" providerId="AD" clId="Web-{3C3673EE-7128-387B-E9A7-77D5A6C39071}" dt="2021-12-07T14:17:03.124" v="215" actId="1076"/>
          <ac:spMkLst>
            <pc:docMk/>
            <pc:sldMk cId="3709870746" sldId="258"/>
            <ac:spMk id="5" creationId="{0816BCA8-1350-4357-80DE-B2DB3F521E1C}"/>
          </ac:spMkLst>
        </pc:spChg>
        <pc:spChg chg="add">
          <ac:chgData name="James Brooks" userId="S::144818@pembrokeshire.ac.uk::fe57d15e-2df4-484d-8a6d-e82b4f39ef5c" providerId="AD" clId="Web-{3C3673EE-7128-387B-E9A7-77D5A6C39071}" dt="2021-12-07T14:16:12.839" v="175"/>
          <ac:spMkLst>
            <pc:docMk/>
            <pc:sldMk cId="3709870746" sldId="258"/>
            <ac:spMk id="6" creationId="{8046B475-10C2-4A81-BA65-3110DF670628}"/>
          </ac:spMkLst>
        </pc:spChg>
        <pc:picChg chg="add mod">
          <ac:chgData name="James Brooks" userId="S::144818@pembrokeshire.ac.uk::fe57d15e-2df4-484d-8a6d-e82b4f39ef5c" providerId="AD" clId="Web-{3C3673EE-7128-387B-E9A7-77D5A6C39071}" dt="2021-12-07T14:14:16.206" v="142" actId="1076"/>
          <ac:picMkLst>
            <pc:docMk/>
            <pc:sldMk cId="3709870746" sldId="258"/>
            <ac:picMk id="4" creationId="{FD91C367-9618-440A-9B52-0D6C2C33E4AB}"/>
          </ac:picMkLst>
        </pc:picChg>
        <pc:picChg chg="add mod">
          <ac:chgData name="James Brooks" userId="S::144818@pembrokeshire.ac.uk::fe57d15e-2df4-484d-8a6d-e82b4f39ef5c" providerId="AD" clId="Web-{3C3673EE-7128-387B-E9A7-77D5A6C39071}" dt="2021-12-07T13:40:40.506" v="0"/>
          <ac:picMkLst>
            <pc:docMk/>
            <pc:sldMk cId="3709870746" sldId="258"/>
            <ac:picMk id="6" creationId="{1CE3E1C8-4AFA-4D61-8BF2-8DD18F7FFC5C}"/>
          </ac:picMkLst>
        </pc:picChg>
        <pc:picChg chg="add mod">
          <ac:chgData name="James Brooks" userId="S::144818@pembrokeshire.ac.uk::fe57d15e-2df4-484d-8a6d-e82b4f39ef5c" providerId="AD" clId="Web-{3C3673EE-7128-387B-E9A7-77D5A6C39071}" dt="2021-12-07T13:50:15.139" v="6" actId="14100"/>
          <ac:picMkLst>
            <pc:docMk/>
            <pc:sldMk cId="3709870746" sldId="258"/>
            <ac:picMk id="7" creationId="{DB01A37E-F1DD-4714-9A7F-CA7D2BDC30A3}"/>
          </ac:picMkLst>
        </pc:picChg>
        <pc:picChg chg="add mod">
          <ac:chgData name="James Brooks" userId="S::144818@pembrokeshire.ac.uk::fe57d15e-2df4-484d-8a6d-e82b4f39ef5c" providerId="AD" clId="Web-{3C3673EE-7128-387B-E9A7-77D5A6C39071}" dt="2021-12-07T14:04:45.308" v="17"/>
          <ac:picMkLst>
            <pc:docMk/>
            <pc:sldMk cId="3709870746" sldId="258"/>
            <ac:picMk id="8" creationId="{2E13F1A1-5498-40E6-BEB0-E5F6B8A9BC6E}"/>
          </ac:picMkLst>
        </pc:picChg>
        <pc:picChg chg="mod">
          <ac:chgData name="James Brooks" userId="S::144818@pembrokeshire.ac.uk::fe57d15e-2df4-484d-8a6d-e82b4f39ef5c" providerId="AD" clId="Web-{3C3673EE-7128-387B-E9A7-77D5A6C39071}" dt="2021-12-07T14:14:11.956" v="139" actId="1076"/>
          <ac:picMkLst>
            <pc:docMk/>
            <pc:sldMk cId="3709870746" sldId="258"/>
            <ac:picMk id="25" creationId="{86D2F86A-E86B-4532-9D4F-921E825167E9}"/>
          </ac:picMkLst>
        </pc:picChg>
        <pc:picChg chg="mod ord">
          <ac:chgData name="James Brooks" userId="S::144818@pembrokeshire.ac.uk::fe57d15e-2df4-484d-8a6d-e82b4f39ef5c" providerId="AD" clId="Web-{3C3673EE-7128-387B-E9A7-77D5A6C39071}" dt="2021-12-07T14:14:02.392" v="136"/>
          <ac:picMkLst>
            <pc:docMk/>
            <pc:sldMk cId="3709870746" sldId="258"/>
            <ac:picMk id="27" creationId="{D2F9D438-E530-44E2-9D69-9FAC9E11B9FE}"/>
          </ac:picMkLst>
        </pc:picChg>
        <pc:inkChg chg="add">
          <ac:chgData name="James Brooks" userId="S::144818@pembrokeshire.ac.uk::fe57d15e-2df4-484d-8a6d-e82b4f39ef5c" providerId="AD" clId="Web-{3C3673EE-7128-387B-E9A7-77D5A6C39071}" dt="2021-12-07T14:15:51.759" v="171"/>
          <ac:inkMkLst>
            <pc:docMk/>
            <pc:sldMk cId="3709870746" sldId="258"/>
            <ac:inkMk id="4" creationId="{8940D81B-746F-46B8-A33F-1DBAF2F6B49C}"/>
          </ac:inkMkLst>
        </pc:inkChg>
        <pc:inkChg chg="add">
          <ac:chgData name="James Brooks" userId="S::144818@pembrokeshire.ac.uk::fe57d15e-2df4-484d-8a6d-e82b4f39ef5c" providerId="AD" clId="Web-{3C3673EE-7128-387B-E9A7-77D5A6C39071}" dt="2021-12-07T14:16:19.277" v="176"/>
          <ac:inkMkLst>
            <pc:docMk/>
            <pc:sldMk cId="3709870746" sldId="258"/>
            <ac:inkMk id="4" creationId="{BAC8BC15-F3B0-474E-8394-5C1D2456167A}"/>
          </ac:inkMkLst>
        </pc:inkChg>
        <pc:inkChg chg="add">
          <ac:chgData name="James Brooks" userId="S::144818@pembrokeshire.ac.uk::fe57d15e-2df4-484d-8a6d-e82b4f39ef5c" providerId="AD" clId="Web-{3C3673EE-7128-387B-E9A7-77D5A6C39071}" dt="2021-12-07T14:15:36.133" v="169"/>
          <ac:inkMkLst>
            <pc:docMk/>
            <pc:sldMk cId="3709870746" sldId="258"/>
            <ac:inkMk id="5" creationId="{7C603755-CC3A-4B4A-AC5F-A03DBA58A932}"/>
          </ac:inkMkLst>
        </pc:inkChg>
        <pc:inkChg chg="add">
          <ac:chgData name="James Brooks" userId="S::144818@pembrokeshire.ac.uk::fe57d15e-2df4-484d-8a6d-e82b4f39ef5c" providerId="AD" clId="Web-{3C3673EE-7128-387B-E9A7-77D5A6C39071}" dt="2021-12-07T14:16:04.635" v="174"/>
          <ac:inkMkLst>
            <pc:docMk/>
            <pc:sldMk cId="3709870746" sldId="258"/>
            <ac:inkMk id="5" creationId="{DB44A988-36E0-4909-ABB6-6F0FB136DFAD}"/>
          </ac:inkMkLst>
        </pc:inkChg>
        <pc:inkChg chg="add">
          <ac:chgData name="James Brooks" userId="S::144818@pembrokeshire.ac.uk::fe57d15e-2df4-484d-8a6d-e82b4f39ef5c" providerId="AD" clId="Web-{3C3673EE-7128-387B-E9A7-77D5A6C39071}" dt="2021-12-07T14:14:40.473" v="143"/>
          <ac:inkMkLst>
            <pc:docMk/>
            <pc:sldMk cId="3709870746" sldId="258"/>
            <ac:inkMk id="5" creationId="{F45737DE-8E99-48D0-BF89-92EC800E8AA6}"/>
          </ac:inkMkLst>
        </pc:inkChg>
        <pc:inkChg chg="add">
          <ac:chgData name="James Brooks" userId="S::144818@pembrokeshire.ac.uk::fe57d15e-2df4-484d-8a6d-e82b4f39ef5c" providerId="AD" clId="Web-{3C3673EE-7128-387B-E9A7-77D5A6C39071}" dt="2021-12-07T14:15:36.727" v="170"/>
          <ac:inkMkLst>
            <pc:docMk/>
            <pc:sldMk cId="3709870746" sldId="258"/>
            <ac:inkMk id="6" creationId="{50D40E6F-78B1-49CF-AFC9-87F604FE256F}"/>
          </ac:inkMkLst>
        </pc:inkChg>
        <pc:inkChg chg="add">
          <ac:chgData name="James Brooks" userId="S::144818@pembrokeshire.ac.uk::fe57d15e-2df4-484d-8a6d-e82b4f39ef5c" providerId="AD" clId="Web-{3C3673EE-7128-387B-E9A7-77D5A6C39071}" dt="2021-12-07T14:14:41.833" v="144"/>
          <ac:inkMkLst>
            <pc:docMk/>
            <pc:sldMk cId="3709870746" sldId="258"/>
            <ac:inkMk id="6" creationId="{53761FB6-91D3-44FD-96BC-302889A04E42}"/>
          </ac:inkMkLst>
        </pc:inkChg>
        <pc:inkChg chg="add">
          <ac:chgData name="James Brooks" userId="S::144818@pembrokeshire.ac.uk::fe57d15e-2df4-484d-8a6d-e82b4f39ef5c" providerId="AD" clId="Web-{3C3673EE-7128-387B-E9A7-77D5A6C39071}" dt="2021-12-07T14:15:56.869" v="172"/>
          <ac:inkMkLst>
            <pc:docMk/>
            <pc:sldMk cId="3709870746" sldId="258"/>
            <ac:inkMk id="7" creationId="{953BC19F-7F51-439A-AC25-C5C4E715CC57}"/>
          </ac:inkMkLst>
        </pc:inkChg>
        <pc:inkChg chg="add">
          <ac:chgData name="James Brooks" userId="S::144818@pembrokeshire.ac.uk::fe57d15e-2df4-484d-8a6d-e82b4f39ef5c" providerId="AD" clId="Web-{3C3673EE-7128-387B-E9A7-77D5A6C39071}" dt="2021-12-07T14:14:44.223" v="145"/>
          <ac:inkMkLst>
            <pc:docMk/>
            <pc:sldMk cId="3709870746" sldId="258"/>
            <ac:inkMk id="11" creationId="{6D474838-9B54-4F06-BE9C-BA56B558A016}"/>
          </ac:inkMkLst>
        </pc:inkChg>
        <pc:inkChg chg="add">
          <ac:chgData name="James Brooks" userId="S::144818@pembrokeshire.ac.uk::fe57d15e-2df4-484d-8a6d-e82b4f39ef5c" providerId="AD" clId="Web-{3C3673EE-7128-387B-E9A7-77D5A6C39071}" dt="2021-12-07T14:14:45.974" v="146"/>
          <ac:inkMkLst>
            <pc:docMk/>
            <pc:sldMk cId="3709870746" sldId="258"/>
            <ac:inkMk id="12" creationId="{2158F218-4AA1-49CC-B428-0F3B83818BD5}"/>
          </ac:inkMkLst>
        </pc:inkChg>
        <pc:inkChg chg="add">
          <ac:chgData name="James Brooks" userId="S::144818@pembrokeshire.ac.uk::fe57d15e-2df4-484d-8a6d-e82b4f39ef5c" providerId="AD" clId="Web-{3C3673EE-7128-387B-E9A7-77D5A6C39071}" dt="2021-12-07T14:14:48.318" v="147"/>
          <ac:inkMkLst>
            <pc:docMk/>
            <pc:sldMk cId="3709870746" sldId="258"/>
            <ac:inkMk id="13" creationId="{AF725627-BB1B-47EF-BD3E-76B79ADFC8FA}"/>
          </ac:inkMkLst>
        </pc:inkChg>
        <pc:inkChg chg="add">
          <ac:chgData name="James Brooks" userId="S::144818@pembrokeshire.ac.uk::fe57d15e-2df4-484d-8a6d-e82b4f39ef5c" providerId="AD" clId="Web-{3C3673EE-7128-387B-E9A7-77D5A6C39071}" dt="2021-12-07T14:15:08.116" v="153"/>
          <ac:inkMkLst>
            <pc:docMk/>
            <pc:sldMk cId="3709870746" sldId="258"/>
            <ac:inkMk id="14" creationId="{F3E669B9-A0A7-471C-BAF6-22E1100CC154}"/>
          </ac:inkMkLst>
        </pc:inkChg>
        <pc:inkChg chg="add">
          <ac:chgData name="James Brooks" userId="S::144818@pembrokeshire.ac.uk::fe57d15e-2df4-484d-8a6d-e82b4f39ef5c" providerId="AD" clId="Web-{3C3673EE-7128-387B-E9A7-77D5A6C39071}" dt="2021-12-07T14:14:59.756" v="148"/>
          <ac:inkMkLst>
            <pc:docMk/>
            <pc:sldMk cId="3709870746" sldId="258"/>
            <ac:inkMk id="15" creationId="{BD30DDBE-F3BB-4561-8EDC-A51D1BD53470}"/>
          </ac:inkMkLst>
        </pc:inkChg>
        <pc:inkChg chg="add">
          <ac:chgData name="James Brooks" userId="S::144818@pembrokeshire.ac.uk::fe57d15e-2df4-484d-8a6d-e82b4f39ef5c" providerId="AD" clId="Web-{3C3673EE-7128-387B-E9A7-77D5A6C39071}" dt="2021-12-07T14:15:00.678" v="149"/>
          <ac:inkMkLst>
            <pc:docMk/>
            <pc:sldMk cId="3709870746" sldId="258"/>
            <ac:inkMk id="16" creationId="{BFA64DB3-92D9-4419-AEEB-AADBF84B094C}"/>
          </ac:inkMkLst>
        </pc:inkChg>
        <pc:inkChg chg="add">
          <ac:chgData name="James Brooks" userId="S::144818@pembrokeshire.ac.uk::fe57d15e-2df4-484d-8a6d-e82b4f39ef5c" providerId="AD" clId="Web-{3C3673EE-7128-387B-E9A7-77D5A6C39071}" dt="2021-12-07T14:15:01.553" v="150"/>
          <ac:inkMkLst>
            <pc:docMk/>
            <pc:sldMk cId="3709870746" sldId="258"/>
            <ac:inkMk id="17" creationId="{44817A36-468F-43A5-AE93-7DF4027858C2}"/>
          </ac:inkMkLst>
        </pc:inkChg>
        <pc:inkChg chg="add">
          <ac:chgData name="James Brooks" userId="S::144818@pembrokeshire.ac.uk::fe57d15e-2df4-484d-8a6d-e82b4f39ef5c" providerId="AD" clId="Web-{3C3673EE-7128-387B-E9A7-77D5A6C39071}" dt="2021-12-07T14:15:02.959" v="151"/>
          <ac:inkMkLst>
            <pc:docMk/>
            <pc:sldMk cId="3709870746" sldId="258"/>
            <ac:inkMk id="26" creationId="{8F8DC9FE-A98B-42CA-96A3-B8E57C12076D}"/>
          </ac:inkMkLst>
        </pc:inkChg>
        <pc:inkChg chg="add">
          <ac:chgData name="James Brooks" userId="S::144818@pembrokeshire.ac.uk::fe57d15e-2df4-484d-8a6d-e82b4f39ef5c" providerId="AD" clId="Web-{3C3673EE-7128-387B-E9A7-77D5A6C39071}" dt="2021-12-07T14:15:04.319" v="152"/>
          <ac:inkMkLst>
            <pc:docMk/>
            <pc:sldMk cId="3709870746" sldId="258"/>
            <ac:inkMk id="28" creationId="{A4F1A186-C18D-4F0D-8EC6-A3694CF6CEFF}"/>
          </ac:inkMkLst>
        </pc:inkChg>
        <pc:inkChg chg="add">
          <ac:chgData name="James Brooks" userId="S::144818@pembrokeshire.ac.uk::fe57d15e-2df4-484d-8a6d-e82b4f39ef5c" providerId="AD" clId="Web-{3C3673EE-7128-387B-E9A7-77D5A6C39071}" dt="2021-12-07T14:15:10.491" v="154"/>
          <ac:inkMkLst>
            <pc:docMk/>
            <pc:sldMk cId="3709870746" sldId="258"/>
            <ac:inkMk id="29" creationId="{BCE2CB26-DC8F-4C72-9544-5A248423469A}"/>
          </ac:inkMkLst>
        </pc:inkChg>
        <pc:inkChg chg="add">
          <ac:chgData name="James Brooks" userId="S::144818@pembrokeshire.ac.uk::fe57d15e-2df4-484d-8a6d-e82b4f39ef5c" providerId="AD" clId="Web-{3C3673EE-7128-387B-E9A7-77D5A6C39071}" dt="2021-12-07T14:15:10.491" v="155"/>
          <ac:inkMkLst>
            <pc:docMk/>
            <pc:sldMk cId="3709870746" sldId="258"/>
            <ac:inkMk id="30" creationId="{C42CE34C-0CC2-49BB-A3A1-71BD38386250}"/>
          </ac:inkMkLst>
        </pc:inkChg>
        <pc:inkChg chg="add">
          <ac:chgData name="James Brooks" userId="S::144818@pembrokeshire.ac.uk::fe57d15e-2df4-484d-8a6d-e82b4f39ef5c" providerId="AD" clId="Web-{3C3673EE-7128-387B-E9A7-77D5A6C39071}" dt="2021-12-07T14:15:10.491" v="156"/>
          <ac:inkMkLst>
            <pc:docMk/>
            <pc:sldMk cId="3709870746" sldId="258"/>
            <ac:inkMk id="31" creationId="{FB131EBC-5A9D-4658-A356-EAF5B11F59A3}"/>
          </ac:inkMkLst>
        </pc:inkChg>
        <pc:inkChg chg="add">
          <ac:chgData name="James Brooks" userId="S::144818@pembrokeshire.ac.uk::fe57d15e-2df4-484d-8a6d-e82b4f39ef5c" providerId="AD" clId="Web-{3C3673EE-7128-387B-E9A7-77D5A6C39071}" dt="2021-12-07T14:15:11.757" v="157"/>
          <ac:inkMkLst>
            <pc:docMk/>
            <pc:sldMk cId="3709870746" sldId="258"/>
            <ac:inkMk id="32" creationId="{43E3D93E-54BD-4B73-B44B-9EEF6C45013F}"/>
          </ac:inkMkLst>
        </pc:inkChg>
        <pc:inkChg chg="add">
          <ac:chgData name="James Brooks" userId="S::144818@pembrokeshire.ac.uk::fe57d15e-2df4-484d-8a6d-e82b4f39ef5c" providerId="AD" clId="Web-{3C3673EE-7128-387B-E9A7-77D5A6C39071}" dt="2021-12-07T14:15:12.429" v="158"/>
          <ac:inkMkLst>
            <pc:docMk/>
            <pc:sldMk cId="3709870746" sldId="258"/>
            <ac:inkMk id="33" creationId="{8D1A93BA-2D81-4945-AF42-25C174A014D4}"/>
          </ac:inkMkLst>
        </pc:inkChg>
        <pc:inkChg chg="add">
          <ac:chgData name="James Brooks" userId="S::144818@pembrokeshire.ac.uk::fe57d15e-2df4-484d-8a6d-e82b4f39ef5c" providerId="AD" clId="Web-{3C3673EE-7128-387B-E9A7-77D5A6C39071}" dt="2021-12-07T14:15:13.085" v="159"/>
          <ac:inkMkLst>
            <pc:docMk/>
            <pc:sldMk cId="3709870746" sldId="258"/>
            <ac:inkMk id="34" creationId="{2001BC87-B8D4-4A82-922F-9382AE6B3042}"/>
          </ac:inkMkLst>
        </pc:inkChg>
        <pc:inkChg chg="add">
          <ac:chgData name="James Brooks" userId="S::144818@pembrokeshire.ac.uk::fe57d15e-2df4-484d-8a6d-e82b4f39ef5c" providerId="AD" clId="Web-{3C3673EE-7128-387B-E9A7-77D5A6C39071}" dt="2021-12-07T14:15:13.882" v="160"/>
          <ac:inkMkLst>
            <pc:docMk/>
            <pc:sldMk cId="3709870746" sldId="258"/>
            <ac:inkMk id="35" creationId="{4DCFC9B8-3A87-4198-9EF3-276295948DE6}"/>
          </ac:inkMkLst>
        </pc:inkChg>
        <pc:inkChg chg="add">
          <ac:chgData name="James Brooks" userId="S::144818@pembrokeshire.ac.uk::fe57d15e-2df4-484d-8a6d-e82b4f39ef5c" providerId="AD" clId="Web-{3C3673EE-7128-387B-E9A7-77D5A6C39071}" dt="2021-12-07T14:15:17.070" v="161"/>
          <ac:inkMkLst>
            <pc:docMk/>
            <pc:sldMk cId="3709870746" sldId="258"/>
            <ac:inkMk id="36" creationId="{2459E7A7-C990-43B6-BCB9-53C8678B7C75}"/>
          </ac:inkMkLst>
        </pc:inkChg>
        <pc:inkChg chg="add">
          <ac:chgData name="James Brooks" userId="S::144818@pembrokeshire.ac.uk::fe57d15e-2df4-484d-8a6d-e82b4f39ef5c" providerId="AD" clId="Web-{3C3673EE-7128-387B-E9A7-77D5A6C39071}" dt="2021-12-07T14:15:17.163" v="162"/>
          <ac:inkMkLst>
            <pc:docMk/>
            <pc:sldMk cId="3709870746" sldId="258"/>
            <ac:inkMk id="37" creationId="{1D3DA6B4-2E2A-441B-9F94-F79E3200EBE9}"/>
          </ac:inkMkLst>
        </pc:inkChg>
        <pc:inkChg chg="add">
          <ac:chgData name="James Brooks" userId="S::144818@pembrokeshire.ac.uk::fe57d15e-2df4-484d-8a6d-e82b4f39ef5c" providerId="AD" clId="Web-{3C3673EE-7128-387B-E9A7-77D5A6C39071}" dt="2021-12-07T14:15:17.788" v="163"/>
          <ac:inkMkLst>
            <pc:docMk/>
            <pc:sldMk cId="3709870746" sldId="258"/>
            <ac:inkMk id="38" creationId="{15E8E748-B478-4584-BEFC-6E401575777A}"/>
          </ac:inkMkLst>
        </pc:inkChg>
        <pc:inkChg chg="add">
          <ac:chgData name="James Brooks" userId="S::144818@pembrokeshire.ac.uk::fe57d15e-2df4-484d-8a6d-e82b4f39ef5c" providerId="AD" clId="Web-{3C3673EE-7128-387B-E9A7-77D5A6C39071}" dt="2021-12-07T14:15:17.788" v="164"/>
          <ac:inkMkLst>
            <pc:docMk/>
            <pc:sldMk cId="3709870746" sldId="258"/>
            <ac:inkMk id="39" creationId="{93403C88-CF3B-4EB4-B62E-DA7E734F83DC}"/>
          </ac:inkMkLst>
        </pc:inkChg>
        <pc:inkChg chg="add">
          <ac:chgData name="James Brooks" userId="S::144818@pembrokeshire.ac.uk::fe57d15e-2df4-484d-8a6d-e82b4f39ef5c" providerId="AD" clId="Web-{3C3673EE-7128-387B-E9A7-77D5A6C39071}" dt="2021-12-07T14:15:18.538" v="165"/>
          <ac:inkMkLst>
            <pc:docMk/>
            <pc:sldMk cId="3709870746" sldId="258"/>
            <ac:inkMk id="40" creationId="{FB2ABD9F-C6EC-48D3-AB64-2EB52D539BD1}"/>
          </ac:inkMkLst>
        </pc:inkChg>
        <pc:inkChg chg="add">
          <ac:chgData name="James Brooks" userId="S::144818@pembrokeshire.ac.uk::fe57d15e-2df4-484d-8a6d-e82b4f39ef5c" providerId="AD" clId="Web-{3C3673EE-7128-387B-E9A7-77D5A6C39071}" dt="2021-12-07T14:15:19.632" v="166"/>
          <ac:inkMkLst>
            <pc:docMk/>
            <pc:sldMk cId="3709870746" sldId="258"/>
            <ac:inkMk id="41" creationId="{C711881F-BE42-4855-97EF-866D5D251D0A}"/>
          </ac:inkMkLst>
        </pc:inkChg>
        <pc:inkChg chg="add">
          <ac:chgData name="James Brooks" userId="S::144818@pembrokeshire.ac.uk::fe57d15e-2df4-484d-8a6d-e82b4f39ef5c" providerId="AD" clId="Web-{3C3673EE-7128-387B-E9A7-77D5A6C39071}" dt="2021-12-07T14:15:19.632" v="167"/>
          <ac:inkMkLst>
            <pc:docMk/>
            <pc:sldMk cId="3709870746" sldId="258"/>
            <ac:inkMk id="42" creationId="{4012CA72-5542-434E-A5DD-6F1215AFF43B}"/>
          </ac:inkMkLst>
        </pc:inkChg>
        <pc:inkChg chg="add">
          <ac:chgData name="James Brooks" userId="S::144818@pembrokeshire.ac.uk::fe57d15e-2df4-484d-8a6d-e82b4f39ef5c" providerId="AD" clId="Web-{3C3673EE-7128-387B-E9A7-77D5A6C39071}" dt="2021-12-07T14:15:20.163" v="168"/>
          <ac:inkMkLst>
            <pc:docMk/>
            <pc:sldMk cId="3709870746" sldId="258"/>
            <ac:inkMk id="43" creationId="{9F0C2E4D-4417-4BD5-A63E-1FEE71515544}"/>
          </ac:inkMkLst>
        </pc:inkChg>
      </pc:sldChg>
      <pc:sldChg chg="addSp delSp modSp">
        <pc:chgData name="James Brooks" userId="S::144818@pembrokeshire.ac.uk::fe57d15e-2df4-484d-8a6d-e82b4f39ef5c" providerId="AD" clId="Web-{3C3673EE-7128-387B-E9A7-77D5A6C39071}" dt="2021-12-07T14:02:10.547" v="16" actId="1076"/>
        <pc:sldMkLst>
          <pc:docMk/>
          <pc:sldMk cId="4291080417" sldId="260"/>
        </pc:sldMkLst>
        <pc:spChg chg="del">
          <ac:chgData name="James Brooks" userId="S::144818@pembrokeshire.ac.uk::fe57d15e-2df4-484d-8a6d-e82b4f39ef5c" providerId="AD" clId="Web-{3C3673EE-7128-387B-E9A7-77D5A6C39071}" dt="2021-12-07T14:02:05.500" v="12"/>
          <ac:spMkLst>
            <pc:docMk/>
            <pc:sldMk cId="4291080417" sldId="260"/>
            <ac:spMk id="6" creationId="{F9FED5E4-CDEA-43D5-872E-68C3D8CF7804}"/>
          </ac:spMkLst>
        </pc:spChg>
        <pc:picChg chg="add mod ord">
          <ac:chgData name="James Brooks" userId="S::144818@pembrokeshire.ac.uk::fe57d15e-2df4-484d-8a6d-e82b4f39ef5c" providerId="AD" clId="Web-{3C3673EE-7128-387B-E9A7-77D5A6C39071}" dt="2021-12-07T14:02:10.547" v="16" actId="1076"/>
          <ac:picMkLst>
            <pc:docMk/>
            <pc:sldMk cId="4291080417" sldId="260"/>
            <ac:picMk id="5" creationId="{C15A669F-0989-44F7-8442-1E3D123AC21D}"/>
          </ac:picMkLst>
        </pc:picChg>
      </pc:sldChg>
      <pc:sldChg chg="addSp delSp modSp del">
        <pc:chgData name="James Brooks" userId="S::144818@pembrokeshire.ac.uk::fe57d15e-2df4-484d-8a6d-e82b4f39ef5c" providerId="AD" clId="Web-{3C3673EE-7128-387B-E9A7-77D5A6C39071}" dt="2021-12-07T14:06:40.644" v="56"/>
        <pc:sldMkLst>
          <pc:docMk/>
          <pc:sldMk cId="1241090581" sldId="261"/>
        </pc:sldMkLst>
        <pc:spChg chg="add del mod">
          <ac:chgData name="James Brooks" userId="S::144818@pembrokeshire.ac.uk::fe57d15e-2df4-484d-8a6d-e82b4f39ef5c" providerId="AD" clId="Web-{3C3673EE-7128-387B-E9A7-77D5A6C39071}" dt="2021-12-07T14:05:45.968" v="21"/>
          <ac:spMkLst>
            <pc:docMk/>
            <pc:sldMk cId="1241090581" sldId="261"/>
            <ac:spMk id="12" creationId="{A07C582D-2BC1-4AF7-9C35-6A598782F818}"/>
          </ac:spMkLst>
        </pc:spChg>
        <pc:spChg chg="del">
          <ac:chgData name="James Brooks" userId="S::144818@pembrokeshire.ac.uk::fe57d15e-2df4-484d-8a6d-e82b4f39ef5c" providerId="AD" clId="Web-{3C3673EE-7128-387B-E9A7-77D5A6C39071}" dt="2021-12-07T14:05:35.217" v="20"/>
          <ac:spMkLst>
            <pc:docMk/>
            <pc:sldMk cId="1241090581" sldId="261"/>
            <ac:spMk id="27" creationId="{50252617-EC2E-43CE-BAF5-3436971467A9}"/>
          </ac:spMkLst>
        </pc:spChg>
        <pc:picChg chg="del">
          <ac:chgData name="James Brooks" userId="S::144818@pembrokeshire.ac.uk::fe57d15e-2df4-484d-8a6d-e82b4f39ef5c" providerId="AD" clId="Web-{3C3673EE-7128-387B-E9A7-77D5A6C39071}" dt="2021-12-07T14:05:12.981" v="18"/>
          <ac:picMkLst>
            <pc:docMk/>
            <pc:sldMk cId="1241090581" sldId="261"/>
            <ac:picMk id="4" creationId="{18FB3325-C5FD-4E55-AEB1-86BBC559958C}"/>
          </ac:picMkLst>
        </pc:picChg>
        <pc:picChg chg="del">
          <ac:chgData name="James Brooks" userId="S::144818@pembrokeshire.ac.uk::fe57d15e-2df4-484d-8a6d-e82b4f39ef5c" providerId="AD" clId="Web-{3C3673EE-7128-387B-E9A7-77D5A6C39071}" dt="2021-12-07T14:05:14.950" v="19"/>
          <ac:picMkLst>
            <pc:docMk/>
            <pc:sldMk cId="1241090581" sldId="261"/>
            <ac:picMk id="5" creationId="{8900478A-6D96-459E-ADC6-D0F03F4225A7}"/>
          </ac:picMkLst>
        </pc:picChg>
        <pc:inkChg chg="del mod">
          <ac:chgData name="James Brooks" userId="S::144818@pembrokeshire.ac.uk::fe57d15e-2df4-484d-8a6d-e82b4f39ef5c" providerId="AD" clId="Web-{3C3673EE-7128-387B-E9A7-77D5A6C39071}" dt="2021-12-07T14:06:12.157" v="54"/>
          <ac:inkMkLst>
            <pc:docMk/>
            <pc:sldMk cId="1241090581" sldId="261"/>
            <ac:inkMk id="6" creationId="{DCB7EBAF-DBAC-440F-B69A-A95400AEAAAC}"/>
          </ac:inkMkLst>
        </pc:inkChg>
        <pc:inkChg chg="del">
          <ac:chgData name="James Brooks" userId="S::144818@pembrokeshire.ac.uk::fe57d15e-2df4-484d-8a6d-e82b4f39ef5c" providerId="AD" clId="Web-{3C3673EE-7128-387B-E9A7-77D5A6C39071}" dt="2021-12-07T14:06:12.157" v="53"/>
          <ac:inkMkLst>
            <pc:docMk/>
            <pc:sldMk cId="1241090581" sldId="261"/>
            <ac:inkMk id="9" creationId="{C703441D-F495-4481-8EDD-099EF7079DF1}"/>
          </ac:inkMkLst>
        </pc:inkChg>
        <pc:inkChg chg="del">
          <ac:chgData name="James Brooks" userId="S::144818@pembrokeshire.ac.uk::fe57d15e-2df4-484d-8a6d-e82b4f39ef5c" providerId="AD" clId="Web-{3C3673EE-7128-387B-E9A7-77D5A6C39071}" dt="2021-12-07T14:06:12.282" v="55"/>
          <ac:inkMkLst>
            <pc:docMk/>
            <pc:sldMk cId="1241090581" sldId="261"/>
            <ac:inkMk id="15" creationId="{435F1A75-574C-4A72-A4B6-3C007C45D039}"/>
          </ac:inkMkLst>
        </pc:inkChg>
        <pc:inkChg chg="del">
          <ac:chgData name="James Brooks" userId="S::144818@pembrokeshire.ac.uk::fe57d15e-2df4-484d-8a6d-e82b4f39ef5c" providerId="AD" clId="Web-{3C3673EE-7128-387B-E9A7-77D5A6C39071}" dt="2021-12-07T14:06:11.470" v="42"/>
          <ac:inkMkLst>
            <pc:docMk/>
            <pc:sldMk cId="1241090581" sldId="261"/>
            <ac:inkMk id="16" creationId="{9F285C44-793C-45B3-A15D-142DB1BF7898}"/>
          </ac:inkMkLst>
        </pc:inkChg>
        <pc:inkChg chg="del">
          <ac:chgData name="James Brooks" userId="S::144818@pembrokeshire.ac.uk::fe57d15e-2df4-484d-8a6d-e82b4f39ef5c" providerId="AD" clId="Web-{3C3673EE-7128-387B-E9A7-77D5A6C39071}" dt="2021-12-07T14:06:00.422" v="29"/>
          <ac:inkMkLst>
            <pc:docMk/>
            <pc:sldMk cId="1241090581" sldId="261"/>
            <ac:inkMk id="17" creationId="{8FC6771C-0D12-4354-A176-A584722AE043}"/>
          </ac:inkMkLst>
        </pc:inkChg>
        <pc:inkChg chg="del">
          <ac:chgData name="James Brooks" userId="S::144818@pembrokeshire.ac.uk::fe57d15e-2df4-484d-8a6d-e82b4f39ef5c" providerId="AD" clId="Web-{3C3673EE-7128-387B-E9A7-77D5A6C39071}" dt="2021-12-07T14:06:00.422" v="28"/>
          <ac:inkMkLst>
            <pc:docMk/>
            <pc:sldMk cId="1241090581" sldId="261"/>
            <ac:inkMk id="18" creationId="{A7174DE2-E24C-4C9A-A0BD-3D48D6816ACB}"/>
          </ac:inkMkLst>
        </pc:inkChg>
        <pc:inkChg chg="del">
          <ac:chgData name="James Brooks" userId="S::144818@pembrokeshire.ac.uk::fe57d15e-2df4-484d-8a6d-e82b4f39ef5c" providerId="AD" clId="Web-{3C3673EE-7128-387B-E9A7-77D5A6C39071}" dt="2021-12-07T14:06:00.422" v="27"/>
          <ac:inkMkLst>
            <pc:docMk/>
            <pc:sldMk cId="1241090581" sldId="261"/>
            <ac:inkMk id="19" creationId="{8C7E8E81-3251-4E4C-8FA6-F535D2FF5B51}"/>
          </ac:inkMkLst>
        </pc:inkChg>
        <pc:inkChg chg="del">
          <ac:chgData name="James Brooks" userId="S::144818@pembrokeshire.ac.uk::fe57d15e-2df4-484d-8a6d-e82b4f39ef5c" providerId="AD" clId="Web-{3C3673EE-7128-387B-E9A7-77D5A6C39071}" dt="2021-12-07T14:06:00.422" v="26"/>
          <ac:inkMkLst>
            <pc:docMk/>
            <pc:sldMk cId="1241090581" sldId="261"/>
            <ac:inkMk id="20" creationId="{7AD1DB7F-5A98-4D97-A877-D94C6193C637}"/>
          </ac:inkMkLst>
        </pc:inkChg>
        <pc:inkChg chg="del">
          <ac:chgData name="James Brooks" userId="S::144818@pembrokeshire.ac.uk::fe57d15e-2df4-484d-8a6d-e82b4f39ef5c" providerId="AD" clId="Web-{3C3673EE-7128-387B-E9A7-77D5A6C39071}" dt="2021-12-07T14:06:00.422" v="25"/>
          <ac:inkMkLst>
            <pc:docMk/>
            <pc:sldMk cId="1241090581" sldId="261"/>
            <ac:inkMk id="21" creationId="{C81EED07-AA16-417B-A882-A02FE62FD04C}"/>
          </ac:inkMkLst>
        </pc:inkChg>
        <pc:inkChg chg="del">
          <ac:chgData name="James Brooks" userId="S::144818@pembrokeshire.ac.uk::fe57d15e-2df4-484d-8a6d-e82b4f39ef5c" providerId="AD" clId="Web-{3C3673EE-7128-387B-E9A7-77D5A6C39071}" dt="2021-12-07T14:06:00.422" v="24"/>
          <ac:inkMkLst>
            <pc:docMk/>
            <pc:sldMk cId="1241090581" sldId="261"/>
            <ac:inkMk id="22" creationId="{6AB3A8B0-0A24-4123-BF85-B0EB202B90BF}"/>
          </ac:inkMkLst>
        </pc:inkChg>
        <pc:inkChg chg="del">
          <ac:chgData name="James Brooks" userId="S::144818@pembrokeshire.ac.uk::fe57d15e-2df4-484d-8a6d-e82b4f39ef5c" providerId="AD" clId="Web-{3C3673EE-7128-387B-E9A7-77D5A6C39071}" dt="2021-12-07T14:06:00.422" v="23"/>
          <ac:inkMkLst>
            <pc:docMk/>
            <pc:sldMk cId="1241090581" sldId="261"/>
            <ac:inkMk id="23" creationId="{FACAF8C3-C534-48FF-B235-0CF3EECF1FCE}"/>
          </ac:inkMkLst>
        </pc:inkChg>
        <pc:inkChg chg="del">
          <ac:chgData name="James Brooks" userId="S::144818@pembrokeshire.ac.uk::fe57d15e-2df4-484d-8a6d-e82b4f39ef5c" providerId="AD" clId="Web-{3C3673EE-7128-387B-E9A7-77D5A6C39071}" dt="2021-12-07T14:06:06.485" v="41"/>
          <ac:inkMkLst>
            <pc:docMk/>
            <pc:sldMk cId="1241090581" sldId="261"/>
            <ac:inkMk id="24" creationId="{45AE6DBC-0218-4EEF-98BE-88C301A57C4A}"/>
          </ac:inkMkLst>
        </pc:inkChg>
        <pc:inkChg chg="del">
          <ac:chgData name="James Brooks" userId="S::144818@pembrokeshire.ac.uk::fe57d15e-2df4-484d-8a6d-e82b4f39ef5c" providerId="AD" clId="Web-{3C3673EE-7128-387B-E9A7-77D5A6C39071}" dt="2021-12-07T14:06:06.485" v="40"/>
          <ac:inkMkLst>
            <pc:docMk/>
            <pc:sldMk cId="1241090581" sldId="261"/>
            <ac:inkMk id="25" creationId="{098710A1-AA6D-489A-8D56-EEDF9A52E757}"/>
          </ac:inkMkLst>
        </pc:inkChg>
        <pc:inkChg chg="del">
          <ac:chgData name="James Brooks" userId="S::144818@pembrokeshire.ac.uk::fe57d15e-2df4-484d-8a6d-e82b4f39ef5c" providerId="AD" clId="Web-{3C3673EE-7128-387B-E9A7-77D5A6C39071}" dt="2021-12-07T14:06:06.485" v="39"/>
          <ac:inkMkLst>
            <pc:docMk/>
            <pc:sldMk cId="1241090581" sldId="261"/>
            <ac:inkMk id="26" creationId="{8FEEC5E5-EA96-4A52-9B4A-67F972208F38}"/>
          </ac:inkMkLst>
        </pc:inkChg>
        <pc:inkChg chg="del">
          <ac:chgData name="James Brooks" userId="S::144818@pembrokeshire.ac.uk::fe57d15e-2df4-484d-8a6d-e82b4f39ef5c" providerId="AD" clId="Web-{3C3673EE-7128-387B-E9A7-77D5A6C39071}" dt="2021-12-07T14:06:06.485" v="38"/>
          <ac:inkMkLst>
            <pc:docMk/>
            <pc:sldMk cId="1241090581" sldId="261"/>
            <ac:inkMk id="28" creationId="{BDFEBF4B-08DA-41D5-A95C-F6232631BF34}"/>
          </ac:inkMkLst>
        </pc:inkChg>
        <pc:inkChg chg="del">
          <ac:chgData name="James Brooks" userId="S::144818@pembrokeshire.ac.uk::fe57d15e-2df4-484d-8a6d-e82b4f39ef5c" providerId="AD" clId="Web-{3C3673EE-7128-387B-E9A7-77D5A6C39071}" dt="2021-12-07T14:06:06.485" v="37"/>
          <ac:inkMkLst>
            <pc:docMk/>
            <pc:sldMk cId="1241090581" sldId="261"/>
            <ac:inkMk id="29" creationId="{01D7BBD5-B048-489C-A572-FF622ACAEBD3}"/>
          </ac:inkMkLst>
        </pc:inkChg>
        <pc:inkChg chg="del">
          <ac:chgData name="James Brooks" userId="S::144818@pembrokeshire.ac.uk::fe57d15e-2df4-484d-8a6d-e82b4f39ef5c" providerId="AD" clId="Web-{3C3673EE-7128-387B-E9A7-77D5A6C39071}" dt="2021-12-07T14:06:06.485" v="36"/>
          <ac:inkMkLst>
            <pc:docMk/>
            <pc:sldMk cId="1241090581" sldId="261"/>
            <ac:inkMk id="30" creationId="{D9CDB3A3-B424-402C-A560-BE1D85D682A3}"/>
          </ac:inkMkLst>
        </pc:inkChg>
        <pc:inkChg chg="del">
          <ac:chgData name="James Brooks" userId="S::144818@pembrokeshire.ac.uk::fe57d15e-2df4-484d-8a6d-e82b4f39ef5c" providerId="AD" clId="Web-{3C3673EE-7128-387B-E9A7-77D5A6C39071}" dt="2021-12-07T14:06:06.485" v="35"/>
          <ac:inkMkLst>
            <pc:docMk/>
            <pc:sldMk cId="1241090581" sldId="261"/>
            <ac:inkMk id="31" creationId="{31157C72-5FD7-4207-8BB2-320C3092716A}"/>
          </ac:inkMkLst>
        </pc:inkChg>
        <pc:inkChg chg="del">
          <ac:chgData name="James Brooks" userId="S::144818@pembrokeshire.ac.uk::fe57d15e-2df4-484d-8a6d-e82b4f39ef5c" providerId="AD" clId="Web-{3C3673EE-7128-387B-E9A7-77D5A6C39071}" dt="2021-12-07T14:06:06.485" v="34"/>
          <ac:inkMkLst>
            <pc:docMk/>
            <pc:sldMk cId="1241090581" sldId="261"/>
            <ac:inkMk id="32" creationId="{2D1BDE47-66DE-4CC7-9C35-045FD6BA3F7D}"/>
          </ac:inkMkLst>
        </pc:inkChg>
        <pc:inkChg chg="del">
          <ac:chgData name="James Brooks" userId="S::144818@pembrokeshire.ac.uk::fe57d15e-2df4-484d-8a6d-e82b4f39ef5c" providerId="AD" clId="Web-{3C3673EE-7128-387B-E9A7-77D5A6C39071}" dt="2021-12-07T14:06:06.469" v="33"/>
          <ac:inkMkLst>
            <pc:docMk/>
            <pc:sldMk cId="1241090581" sldId="261"/>
            <ac:inkMk id="33" creationId="{F71F96B3-B03F-4058-8329-F0E726E2B84F}"/>
          </ac:inkMkLst>
        </pc:inkChg>
        <pc:inkChg chg="del">
          <ac:chgData name="James Brooks" userId="S::144818@pembrokeshire.ac.uk::fe57d15e-2df4-484d-8a6d-e82b4f39ef5c" providerId="AD" clId="Web-{3C3673EE-7128-387B-E9A7-77D5A6C39071}" dt="2021-12-07T14:06:06.469" v="32"/>
          <ac:inkMkLst>
            <pc:docMk/>
            <pc:sldMk cId="1241090581" sldId="261"/>
            <ac:inkMk id="34" creationId="{1D019B70-C417-4194-A5C1-0D4EC422B009}"/>
          </ac:inkMkLst>
        </pc:inkChg>
        <pc:inkChg chg="del">
          <ac:chgData name="James Brooks" userId="S::144818@pembrokeshire.ac.uk::fe57d15e-2df4-484d-8a6d-e82b4f39ef5c" providerId="AD" clId="Web-{3C3673EE-7128-387B-E9A7-77D5A6C39071}" dt="2021-12-07T14:06:06.469" v="31"/>
          <ac:inkMkLst>
            <pc:docMk/>
            <pc:sldMk cId="1241090581" sldId="261"/>
            <ac:inkMk id="35" creationId="{5C8D03BC-BD86-4938-9BD7-19C0DA42D06C}"/>
          </ac:inkMkLst>
        </pc:inkChg>
        <pc:inkChg chg="del">
          <ac:chgData name="James Brooks" userId="S::144818@pembrokeshire.ac.uk::fe57d15e-2df4-484d-8a6d-e82b4f39ef5c" providerId="AD" clId="Web-{3C3673EE-7128-387B-E9A7-77D5A6C39071}" dt="2021-12-07T14:06:06.469" v="30"/>
          <ac:inkMkLst>
            <pc:docMk/>
            <pc:sldMk cId="1241090581" sldId="261"/>
            <ac:inkMk id="37" creationId="{59F4BACC-5EC4-4908-9DA0-4E5F102EF357}"/>
          </ac:inkMkLst>
        </pc:inkChg>
        <pc:inkChg chg="del">
          <ac:chgData name="James Brooks" userId="S::144818@pembrokeshire.ac.uk::fe57d15e-2df4-484d-8a6d-e82b4f39ef5c" providerId="AD" clId="Web-{3C3673EE-7128-387B-E9A7-77D5A6C39071}" dt="2021-12-07T14:06:12.142" v="52"/>
          <ac:inkMkLst>
            <pc:docMk/>
            <pc:sldMk cId="1241090581" sldId="261"/>
            <ac:inkMk id="39" creationId="{D2956348-6E22-4A38-BA49-D61389ACC473}"/>
          </ac:inkMkLst>
        </pc:inkChg>
        <pc:inkChg chg="del">
          <ac:chgData name="James Brooks" userId="S::144818@pembrokeshire.ac.uk::fe57d15e-2df4-484d-8a6d-e82b4f39ef5c" providerId="AD" clId="Web-{3C3673EE-7128-387B-E9A7-77D5A6C39071}" dt="2021-12-07T14:06:12.142" v="51"/>
          <ac:inkMkLst>
            <pc:docMk/>
            <pc:sldMk cId="1241090581" sldId="261"/>
            <ac:inkMk id="41" creationId="{8D81A640-361A-4C51-A15B-40F4EB74DF58}"/>
          </ac:inkMkLst>
        </pc:inkChg>
        <pc:inkChg chg="del">
          <ac:chgData name="James Brooks" userId="S::144818@pembrokeshire.ac.uk::fe57d15e-2df4-484d-8a6d-e82b4f39ef5c" providerId="AD" clId="Web-{3C3673EE-7128-387B-E9A7-77D5A6C39071}" dt="2021-12-07T14:06:12.142" v="50"/>
          <ac:inkMkLst>
            <pc:docMk/>
            <pc:sldMk cId="1241090581" sldId="261"/>
            <ac:inkMk id="43" creationId="{D1EA976F-C7B4-4D62-BFF3-E65E4CB4804F}"/>
          </ac:inkMkLst>
        </pc:inkChg>
        <pc:inkChg chg="del">
          <ac:chgData name="James Brooks" userId="S::144818@pembrokeshire.ac.uk::fe57d15e-2df4-484d-8a6d-e82b4f39ef5c" providerId="AD" clId="Web-{3C3673EE-7128-387B-E9A7-77D5A6C39071}" dt="2021-12-07T14:06:12.142" v="49"/>
          <ac:inkMkLst>
            <pc:docMk/>
            <pc:sldMk cId="1241090581" sldId="261"/>
            <ac:inkMk id="45" creationId="{07870C97-EE1A-4F85-B6D4-2A90886C9AB2}"/>
          </ac:inkMkLst>
        </pc:inkChg>
        <pc:inkChg chg="del">
          <ac:chgData name="James Brooks" userId="S::144818@pembrokeshire.ac.uk::fe57d15e-2df4-484d-8a6d-e82b4f39ef5c" providerId="AD" clId="Web-{3C3673EE-7128-387B-E9A7-77D5A6C39071}" dt="2021-12-07T14:06:12.142" v="48"/>
          <ac:inkMkLst>
            <pc:docMk/>
            <pc:sldMk cId="1241090581" sldId="261"/>
            <ac:inkMk id="47" creationId="{A438271B-F77D-43C4-B02A-6D38A4A9372F}"/>
          </ac:inkMkLst>
        </pc:inkChg>
        <pc:inkChg chg="del">
          <ac:chgData name="James Brooks" userId="S::144818@pembrokeshire.ac.uk::fe57d15e-2df4-484d-8a6d-e82b4f39ef5c" providerId="AD" clId="Web-{3C3673EE-7128-387B-E9A7-77D5A6C39071}" dt="2021-12-07T14:06:12.142" v="47"/>
          <ac:inkMkLst>
            <pc:docMk/>
            <pc:sldMk cId="1241090581" sldId="261"/>
            <ac:inkMk id="48" creationId="{1153FBDC-2942-4769-AD0D-10A1ADE7D5BD}"/>
          </ac:inkMkLst>
        </pc:inkChg>
        <pc:inkChg chg="del">
          <ac:chgData name="James Brooks" userId="S::144818@pembrokeshire.ac.uk::fe57d15e-2df4-484d-8a6d-e82b4f39ef5c" providerId="AD" clId="Web-{3C3673EE-7128-387B-E9A7-77D5A6C39071}" dt="2021-12-07T14:06:12.142" v="46"/>
          <ac:inkMkLst>
            <pc:docMk/>
            <pc:sldMk cId="1241090581" sldId="261"/>
            <ac:inkMk id="49" creationId="{8C7FB83B-B85C-449B-BA4F-9C75C10A15F2}"/>
          </ac:inkMkLst>
        </pc:inkChg>
        <pc:inkChg chg="del">
          <ac:chgData name="James Brooks" userId="S::144818@pembrokeshire.ac.uk::fe57d15e-2df4-484d-8a6d-e82b4f39ef5c" providerId="AD" clId="Web-{3C3673EE-7128-387B-E9A7-77D5A6C39071}" dt="2021-12-07T14:06:12.142" v="45"/>
          <ac:inkMkLst>
            <pc:docMk/>
            <pc:sldMk cId="1241090581" sldId="261"/>
            <ac:inkMk id="71" creationId="{5A2078A3-56E6-4626-8B1C-7A3AEEF1429C}"/>
          </ac:inkMkLst>
        </pc:inkChg>
        <pc:inkChg chg="del">
          <ac:chgData name="James Brooks" userId="S::144818@pembrokeshire.ac.uk::fe57d15e-2df4-484d-8a6d-e82b4f39ef5c" providerId="AD" clId="Web-{3C3673EE-7128-387B-E9A7-77D5A6C39071}" dt="2021-12-07T14:06:12.142" v="44"/>
          <ac:inkMkLst>
            <pc:docMk/>
            <pc:sldMk cId="1241090581" sldId="261"/>
            <ac:inkMk id="72" creationId="{77C24050-6544-4A2B-9CCF-C7AD153097C4}"/>
          </ac:inkMkLst>
        </pc:inkChg>
        <pc:inkChg chg="del">
          <ac:chgData name="James Brooks" userId="S::144818@pembrokeshire.ac.uk::fe57d15e-2df4-484d-8a6d-e82b4f39ef5c" providerId="AD" clId="Web-{3C3673EE-7128-387B-E9A7-77D5A6C39071}" dt="2021-12-07T14:06:12.142" v="43"/>
          <ac:inkMkLst>
            <pc:docMk/>
            <pc:sldMk cId="1241090581" sldId="261"/>
            <ac:inkMk id="73" creationId="{F812B583-6C36-43AE-892B-F4ACBEF9CBF2}"/>
          </ac:inkMkLst>
        </pc:inkChg>
      </pc:sldChg>
      <pc:sldChg chg="del">
        <pc:chgData name="James Brooks" userId="S::144818@pembrokeshire.ac.uk::fe57d15e-2df4-484d-8a6d-e82b4f39ef5c" providerId="AD" clId="Web-{3C3673EE-7128-387B-E9A7-77D5A6C39071}" dt="2021-12-07T14:06:47.003" v="57"/>
        <pc:sldMkLst>
          <pc:docMk/>
          <pc:sldMk cId="2687722938" sldId="263"/>
        </pc:sldMkLst>
      </pc:sldChg>
      <pc:sldChg chg="addSp delSp modSp addAnim">
        <pc:chgData name="James Brooks" userId="S::144818@pembrokeshire.ac.uk::fe57d15e-2df4-484d-8a6d-e82b4f39ef5c" providerId="AD" clId="Web-{3C3673EE-7128-387B-E9A7-77D5A6C39071}" dt="2021-12-07T14:26:08.208" v="273" actId="1076"/>
        <pc:sldMkLst>
          <pc:docMk/>
          <pc:sldMk cId="2823832659" sldId="264"/>
        </pc:sldMkLst>
        <pc:spChg chg="mod ord">
          <ac:chgData name="James Brooks" userId="S::144818@pembrokeshire.ac.uk::fe57d15e-2df4-484d-8a6d-e82b4f39ef5c" providerId="AD" clId="Web-{3C3673EE-7128-387B-E9A7-77D5A6C39071}" dt="2021-12-07T14:26:08.208" v="273" actId="1076"/>
          <ac:spMkLst>
            <pc:docMk/>
            <pc:sldMk cId="2823832659" sldId="264"/>
            <ac:spMk id="2" creationId="{47954CFB-6244-4053-8F3F-71863D7F5850}"/>
          </ac:spMkLst>
        </pc:spChg>
        <pc:spChg chg="del">
          <ac:chgData name="James Brooks" userId="S::144818@pembrokeshire.ac.uk::fe57d15e-2df4-484d-8a6d-e82b4f39ef5c" providerId="AD" clId="Web-{3C3673EE-7128-387B-E9A7-77D5A6C39071}" dt="2021-12-07T14:09:27.436" v="123"/>
          <ac:spMkLst>
            <pc:docMk/>
            <pc:sldMk cId="2823832659" sldId="264"/>
            <ac:spMk id="48" creationId="{2D03A0B2-4A2F-D846-A5E6-FB7CB9A031F7}"/>
          </ac:spMkLst>
        </pc:spChg>
        <pc:spChg chg="del">
          <ac:chgData name="James Brooks" userId="S::144818@pembrokeshire.ac.uk::fe57d15e-2df4-484d-8a6d-e82b4f39ef5c" providerId="AD" clId="Web-{3C3673EE-7128-387B-E9A7-77D5A6C39071}" dt="2021-12-07T14:09:27.436" v="123"/>
          <ac:spMkLst>
            <pc:docMk/>
            <pc:sldMk cId="2823832659" sldId="264"/>
            <ac:spMk id="49" creationId="{7F573F1D-73A7-FB41-BCAD-FC9AA7DEF4F5}"/>
          </ac:spMkLst>
        </pc:spChg>
        <pc:spChg chg="del">
          <ac:chgData name="James Brooks" userId="S::144818@pembrokeshire.ac.uk::fe57d15e-2df4-484d-8a6d-e82b4f39ef5c" providerId="AD" clId="Web-{3C3673EE-7128-387B-E9A7-77D5A6C39071}" dt="2021-12-07T14:09:27.436" v="123"/>
          <ac:spMkLst>
            <pc:docMk/>
            <pc:sldMk cId="2823832659" sldId="264"/>
            <ac:spMk id="100" creationId="{281148B8-58D0-4E9A-A32C-B3B181A3A850}"/>
          </ac:spMkLst>
        </pc:spChg>
        <pc:spChg chg="del">
          <ac:chgData name="James Brooks" userId="S::144818@pembrokeshire.ac.uk::fe57d15e-2df4-484d-8a6d-e82b4f39ef5c" providerId="AD" clId="Web-{3C3673EE-7128-387B-E9A7-77D5A6C39071}" dt="2021-12-07T14:09:27.436" v="123"/>
          <ac:spMkLst>
            <pc:docMk/>
            <pc:sldMk cId="2823832659" sldId="264"/>
            <ac:spMk id="101" creationId="{3B8154F5-2E4B-4EB4-9BE5-A38ED12389CA}"/>
          </ac:spMkLst>
        </pc:spChg>
        <pc:spChg chg="del">
          <ac:chgData name="James Brooks" userId="S::144818@pembrokeshire.ac.uk::fe57d15e-2df4-484d-8a6d-e82b4f39ef5c" providerId="AD" clId="Web-{3C3673EE-7128-387B-E9A7-77D5A6C39071}" dt="2021-12-07T14:09:27.436" v="123"/>
          <ac:spMkLst>
            <pc:docMk/>
            <pc:sldMk cId="2823832659" sldId="264"/>
            <ac:spMk id="102" creationId="{9F217F6F-016A-42CB-9074-E8CBC6CC7596}"/>
          </ac:spMkLst>
        </pc:spChg>
        <pc:spChg chg="add del">
          <ac:chgData name="James Brooks" userId="S::144818@pembrokeshire.ac.uk::fe57d15e-2df4-484d-8a6d-e82b4f39ef5c" providerId="AD" clId="Web-{3C3673EE-7128-387B-E9A7-77D5A6C39071}" dt="2021-12-07T14:25:16.298" v="264"/>
          <ac:spMkLst>
            <pc:docMk/>
            <pc:sldMk cId="2823832659" sldId="264"/>
            <ac:spMk id="107" creationId="{2D03A0B2-4A2F-D846-A5E6-FB7CB9A031F7}"/>
          </ac:spMkLst>
        </pc:spChg>
        <pc:spChg chg="add del">
          <ac:chgData name="James Brooks" userId="S::144818@pembrokeshire.ac.uk::fe57d15e-2df4-484d-8a6d-e82b4f39ef5c" providerId="AD" clId="Web-{3C3673EE-7128-387B-E9A7-77D5A6C39071}" dt="2021-12-07T14:25:16.298" v="264"/>
          <ac:spMkLst>
            <pc:docMk/>
            <pc:sldMk cId="2823832659" sldId="264"/>
            <ac:spMk id="109" creationId="{7F573F1D-73A7-FB41-BCAD-FC9AA7DEF4F5}"/>
          </ac:spMkLst>
        </pc:spChg>
        <pc:spChg chg="add del">
          <ac:chgData name="James Brooks" userId="S::144818@pembrokeshire.ac.uk::fe57d15e-2df4-484d-8a6d-e82b4f39ef5c" providerId="AD" clId="Web-{3C3673EE-7128-387B-E9A7-77D5A6C39071}" dt="2021-12-07T14:25:16.298" v="264"/>
          <ac:spMkLst>
            <pc:docMk/>
            <pc:sldMk cId="2823832659" sldId="264"/>
            <ac:spMk id="111" creationId="{0247FD0E-C93A-490E-9994-C79DC8977165}"/>
          </ac:spMkLst>
        </pc:spChg>
        <pc:spChg chg="add del">
          <ac:chgData name="James Brooks" userId="S::144818@pembrokeshire.ac.uk::fe57d15e-2df4-484d-8a6d-e82b4f39ef5c" providerId="AD" clId="Web-{3C3673EE-7128-387B-E9A7-77D5A6C39071}" dt="2021-12-07T14:25:16.298" v="264"/>
          <ac:spMkLst>
            <pc:docMk/>
            <pc:sldMk cId="2823832659" sldId="264"/>
            <ac:spMk id="113" creationId="{AD77B2DF-AF44-4996-BBFD-5DF9162BE4B2}"/>
          </ac:spMkLst>
        </pc:spChg>
        <pc:spChg chg="add del">
          <ac:chgData name="James Brooks" userId="S::144818@pembrokeshire.ac.uk::fe57d15e-2df4-484d-8a6d-e82b4f39ef5c" providerId="AD" clId="Web-{3C3673EE-7128-387B-E9A7-77D5A6C39071}" dt="2021-12-07T14:25:16.298" v="264"/>
          <ac:spMkLst>
            <pc:docMk/>
            <pc:sldMk cId="2823832659" sldId="264"/>
            <ac:spMk id="115" creationId="{FF6BECB9-A7FC-400F-8502-97A13BB879D2}"/>
          </ac:spMkLst>
        </pc:spChg>
        <pc:spChg chg="add del">
          <ac:chgData name="James Brooks" userId="S::144818@pembrokeshire.ac.uk::fe57d15e-2df4-484d-8a6d-e82b4f39ef5c" providerId="AD" clId="Web-{3C3673EE-7128-387B-E9A7-77D5A6C39071}" dt="2021-12-07T14:25:44.175" v="267"/>
          <ac:spMkLst>
            <pc:docMk/>
            <pc:sldMk cId="2823832659" sldId="264"/>
            <ac:spMk id="120" creationId="{2D03A0B2-4A2F-D846-A5E6-FB7CB9A031F7}"/>
          </ac:spMkLst>
        </pc:spChg>
        <pc:spChg chg="add del">
          <ac:chgData name="James Brooks" userId="S::144818@pembrokeshire.ac.uk::fe57d15e-2df4-484d-8a6d-e82b4f39ef5c" providerId="AD" clId="Web-{3C3673EE-7128-387B-E9A7-77D5A6C39071}" dt="2021-12-07T14:25:44.175" v="267"/>
          <ac:spMkLst>
            <pc:docMk/>
            <pc:sldMk cId="2823832659" sldId="264"/>
            <ac:spMk id="122" creationId="{7F573F1D-73A7-FB41-BCAD-FC9AA7DEF4F5}"/>
          </ac:spMkLst>
        </pc:spChg>
        <pc:spChg chg="add del">
          <ac:chgData name="James Brooks" userId="S::144818@pembrokeshire.ac.uk::fe57d15e-2df4-484d-8a6d-e82b4f39ef5c" providerId="AD" clId="Web-{3C3673EE-7128-387B-E9A7-77D5A6C39071}" dt="2021-12-07T14:25:44.175" v="267"/>
          <ac:spMkLst>
            <pc:docMk/>
            <pc:sldMk cId="2823832659" sldId="264"/>
            <ac:spMk id="124" creationId="{A88F843D-1C1B-C740-AC27-E3238D0F5F47}"/>
          </ac:spMkLst>
        </pc:spChg>
        <pc:spChg chg="add del">
          <ac:chgData name="James Brooks" userId="S::144818@pembrokeshire.ac.uk::fe57d15e-2df4-484d-8a6d-e82b4f39ef5c" providerId="AD" clId="Web-{3C3673EE-7128-387B-E9A7-77D5A6C39071}" dt="2021-12-07T14:25:44.175" v="267"/>
          <ac:spMkLst>
            <pc:docMk/>
            <pc:sldMk cId="2823832659" sldId="264"/>
            <ac:spMk id="126" creationId="{A21C8291-E3D5-4240-8FF4-E5213CBCC453}"/>
          </ac:spMkLst>
        </pc:spChg>
        <pc:spChg chg="add del">
          <ac:chgData name="James Brooks" userId="S::144818@pembrokeshire.ac.uk::fe57d15e-2df4-484d-8a6d-e82b4f39ef5c" providerId="AD" clId="Web-{3C3673EE-7128-387B-E9A7-77D5A6C39071}" dt="2021-12-07T14:25:44.175" v="267"/>
          <ac:spMkLst>
            <pc:docMk/>
            <pc:sldMk cId="2823832659" sldId="264"/>
            <ac:spMk id="128" creationId="{08B44AFE-C181-7047-8CC9-CA00BD385EEA}"/>
          </ac:spMkLst>
        </pc:spChg>
        <pc:spChg chg="add">
          <ac:chgData name="James Brooks" userId="S::144818@pembrokeshire.ac.uk::fe57d15e-2df4-484d-8a6d-e82b4f39ef5c" providerId="AD" clId="Web-{3C3673EE-7128-387B-E9A7-77D5A6C39071}" dt="2021-12-07T14:25:44.175" v="267"/>
          <ac:spMkLst>
            <pc:docMk/>
            <pc:sldMk cId="2823832659" sldId="264"/>
            <ac:spMk id="133" creationId="{2D03A0B2-4A2F-D846-A5E6-FB7CB9A031F7}"/>
          </ac:spMkLst>
        </pc:spChg>
        <pc:spChg chg="add">
          <ac:chgData name="James Brooks" userId="S::144818@pembrokeshire.ac.uk::fe57d15e-2df4-484d-8a6d-e82b4f39ef5c" providerId="AD" clId="Web-{3C3673EE-7128-387B-E9A7-77D5A6C39071}" dt="2021-12-07T14:25:44.175" v="267"/>
          <ac:spMkLst>
            <pc:docMk/>
            <pc:sldMk cId="2823832659" sldId="264"/>
            <ac:spMk id="135" creationId="{7F573F1D-73A7-FB41-BCAD-FC9AA7DEF4F5}"/>
          </ac:spMkLst>
        </pc:spChg>
        <pc:spChg chg="add">
          <ac:chgData name="James Brooks" userId="S::144818@pembrokeshire.ac.uk::fe57d15e-2df4-484d-8a6d-e82b4f39ef5c" providerId="AD" clId="Web-{3C3673EE-7128-387B-E9A7-77D5A6C39071}" dt="2021-12-07T14:25:44.175" v="267"/>
          <ac:spMkLst>
            <pc:docMk/>
            <pc:sldMk cId="2823832659" sldId="264"/>
            <ac:spMk id="137" creationId="{A88F843D-1C1B-C740-AC27-E3238D0F5F47}"/>
          </ac:spMkLst>
        </pc:spChg>
        <pc:spChg chg="add">
          <ac:chgData name="James Brooks" userId="S::144818@pembrokeshire.ac.uk::fe57d15e-2df4-484d-8a6d-e82b4f39ef5c" providerId="AD" clId="Web-{3C3673EE-7128-387B-E9A7-77D5A6C39071}" dt="2021-12-07T14:25:44.175" v="267"/>
          <ac:spMkLst>
            <pc:docMk/>
            <pc:sldMk cId="2823832659" sldId="264"/>
            <ac:spMk id="139" creationId="{A21C8291-E3D5-4240-8FF4-E5213CBCC453}"/>
          </ac:spMkLst>
        </pc:spChg>
        <pc:spChg chg="add">
          <ac:chgData name="James Brooks" userId="S::144818@pembrokeshire.ac.uk::fe57d15e-2df4-484d-8a6d-e82b4f39ef5c" providerId="AD" clId="Web-{3C3673EE-7128-387B-E9A7-77D5A6C39071}" dt="2021-12-07T14:25:44.175" v="267"/>
          <ac:spMkLst>
            <pc:docMk/>
            <pc:sldMk cId="2823832659" sldId="264"/>
            <ac:spMk id="141" creationId="{08B44AFE-C181-7047-8CC9-CA00BD385EEA}"/>
          </ac:spMkLst>
        </pc:spChg>
        <pc:picChg chg="del">
          <ac:chgData name="James Brooks" userId="S::144818@pembrokeshire.ac.uk::fe57d15e-2df4-484d-8a6d-e82b4f39ef5c" providerId="AD" clId="Web-{3C3673EE-7128-387B-E9A7-77D5A6C39071}" dt="2021-12-07T14:07:30.663" v="67"/>
          <ac:picMkLst>
            <pc:docMk/>
            <pc:sldMk cId="2823832659" sldId="264"/>
            <ac:picMk id="3" creationId="{54E6921F-160D-48B9-A999-BB9DF9E9B702}"/>
          </ac:picMkLst>
        </pc:picChg>
        <pc:picChg chg="del">
          <ac:chgData name="James Brooks" userId="S::144818@pembrokeshire.ac.uk::fe57d15e-2df4-484d-8a6d-e82b4f39ef5c" providerId="AD" clId="Web-{3C3673EE-7128-387B-E9A7-77D5A6C39071}" dt="2021-12-07T14:24:29.873" v="260"/>
          <ac:picMkLst>
            <pc:docMk/>
            <pc:sldMk cId="2823832659" sldId="264"/>
            <ac:picMk id="3" creationId="{5668E89C-23DA-4C1A-B53A-F7B34C77ECFF}"/>
          </ac:picMkLst>
        </pc:picChg>
        <pc:picChg chg="del">
          <ac:chgData name="James Brooks" userId="S::144818@pembrokeshire.ac.uk::fe57d15e-2df4-484d-8a6d-e82b4f39ef5c" providerId="AD" clId="Web-{3C3673EE-7128-387B-E9A7-77D5A6C39071}" dt="2021-12-07T14:07:48.429" v="78"/>
          <ac:picMkLst>
            <pc:docMk/>
            <pc:sldMk cId="2823832659" sldId="264"/>
            <ac:picMk id="3" creationId="{9E291073-7474-43B3-85DE-766D1B943143}"/>
          </ac:picMkLst>
        </pc:picChg>
        <pc:picChg chg="del">
          <ac:chgData name="James Brooks" userId="S::144818@pembrokeshire.ac.uk::fe57d15e-2df4-484d-8a6d-e82b4f39ef5c" providerId="AD" clId="Web-{3C3673EE-7128-387B-E9A7-77D5A6C39071}" dt="2021-12-07T14:10:06.064" v="129"/>
          <ac:picMkLst>
            <pc:docMk/>
            <pc:sldMk cId="2823832659" sldId="264"/>
            <ac:picMk id="3" creationId="{E8EE3F9D-5BE7-4566-AFB0-BB6D0CABBB36}"/>
          </ac:picMkLst>
        </pc:picChg>
        <pc:picChg chg="del">
          <ac:chgData name="James Brooks" userId="S::144818@pembrokeshire.ac.uk::fe57d15e-2df4-484d-8a6d-e82b4f39ef5c" providerId="AD" clId="Web-{3C3673EE-7128-387B-E9A7-77D5A6C39071}" dt="2021-12-07T14:08:41.949" v="115"/>
          <ac:picMkLst>
            <pc:docMk/>
            <pc:sldMk cId="2823832659" sldId="264"/>
            <ac:picMk id="4" creationId="{259AAC55-036E-4957-BE9E-AED3BEDABCD4}"/>
          </ac:picMkLst>
        </pc:picChg>
        <pc:picChg chg="del">
          <ac:chgData name="James Brooks" userId="S::144818@pembrokeshire.ac.uk::fe57d15e-2df4-484d-8a6d-e82b4f39ef5c" providerId="AD" clId="Web-{3C3673EE-7128-387B-E9A7-77D5A6C39071}" dt="2021-12-07T14:24:15.622" v="241"/>
          <ac:picMkLst>
            <pc:docMk/>
            <pc:sldMk cId="2823832659" sldId="264"/>
            <ac:picMk id="4" creationId="{3E19796F-5C57-4A9C-8626-BE0436440839}"/>
          </ac:picMkLst>
        </pc:picChg>
        <pc:picChg chg="del">
          <ac:chgData name="James Brooks" userId="S::144818@pembrokeshire.ac.uk::fe57d15e-2df4-484d-8a6d-e82b4f39ef5c" providerId="AD" clId="Web-{3C3673EE-7128-387B-E9A7-77D5A6C39071}" dt="2021-12-07T14:17:45.392" v="218"/>
          <ac:picMkLst>
            <pc:docMk/>
            <pc:sldMk cId="2823832659" sldId="264"/>
            <ac:picMk id="4" creationId="{82F4DF03-2EC2-45D7-A4AA-5099CFCB9764}"/>
          </ac:picMkLst>
        </pc:picChg>
        <pc:picChg chg="del mod">
          <ac:chgData name="James Brooks" userId="S::144818@pembrokeshire.ac.uk::fe57d15e-2df4-484d-8a6d-e82b4f39ef5c" providerId="AD" clId="Web-{3C3673EE-7128-387B-E9A7-77D5A6C39071}" dt="2021-12-07T14:09:34.765" v="125"/>
          <ac:picMkLst>
            <pc:docMk/>
            <pc:sldMk cId="2823832659" sldId="264"/>
            <ac:picMk id="5" creationId="{0CC6A522-7478-4001-A4D6-A55BA44378F5}"/>
          </ac:picMkLst>
        </pc:picChg>
        <pc:picChg chg="del">
          <ac:chgData name="James Brooks" userId="S::144818@pembrokeshire.ac.uk::fe57d15e-2df4-484d-8a6d-e82b4f39ef5c" providerId="AD" clId="Web-{3C3673EE-7128-387B-E9A7-77D5A6C39071}" dt="2021-12-07T14:24:29.435" v="259"/>
          <ac:picMkLst>
            <pc:docMk/>
            <pc:sldMk cId="2823832659" sldId="264"/>
            <ac:picMk id="5" creationId="{7026A1F3-A6B1-4488-9177-678CCC549AF5}"/>
          </ac:picMkLst>
        </pc:picChg>
        <pc:picChg chg="del">
          <ac:chgData name="James Brooks" userId="S::144818@pembrokeshire.ac.uk::fe57d15e-2df4-484d-8a6d-e82b4f39ef5c" providerId="AD" clId="Web-{3C3673EE-7128-387B-E9A7-77D5A6C39071}" dt="2021-12-07T14:18:02.190" v="236"/>
          <ac:picMkLst>
            <pc:docMk/>
            <pc:sldMk cId="2823832659" sldId="264"/>
            <ac:picMk id="6" creationId="{582FB9BC-1CB5-4058-9269-D46388E4089E}"/>
          </ac:picMkLst>
        </pc:picChg>
        <pc:picChg chg="del">
          <ac:chgData name="James Brooks" userId="S::144818@pembrokeshire.ac.uk::fe57d15e-2df4-484d-8a6d-e82b4f39ef5c" providerId="AD" clId="Web-{3C3673EE-7128-387B-E9A7-77D5A6C39071}" dt="2021-12-07T14:24:25.388" v="251"/>
          <ac:picMkLst>
            <pc:docMk/>
            <pc:sldMk cId="2823832659" sldId="264"/>
            <ac:picMk id="6" creationId="{6A0D2AA3-CFF4-40E7-9834-F6D8B3FFAF22}"/>
          </ac:picMkLst>
        </pc:picChg>
        <pc:picChg chg="del">
          <ac:chgData name="James Brooks" userId="S::144818@pembrokeshire.ac.uk::fe57d15e-2df4-484d-8a6d-e82b4f39ef5c" providerId="AD" clId="Web-{3C3673EE-7128-387B-E9A7-77D5A6C39071}" dt="2021-12-07T14:18:01.862" v="235"/>
          <ac:picMkLst>
            <pc:docMk/>
            <pc:sldMk cId="2823832659" sldId="264"/>
            <ac:picMk id="7" creationId="{77EE1D9C-F55A-4FC5-B2AD-1088F33289DF}"/>
          </ac:picMkLst>
        </pc:picChg>
        <pc:picChg chg="del">
          <ac:chgData name="James Brooks" userId="S::144818@pembrokeshire.ac.uk::fe57d15e-2df4-484d-8a6d-e82b4f39ef5c" providerId="AD" clId="Web-{3C3673EE-7128-387B-E9A7-77D5A6C39071}" dt="2021-12-07T14:24:24.763" v="250"/>
          <ac:picMkLst>
            <pc:docMk/>
            <pc:sldMk cId="2823832659" sldId="264"/>
            <ac:picMk id="7" creationId="{DD6EB0D8-2F87-455B-87CE-EFE18309E838}"/>
          </ac:picMkLst>
        </pc:picChg>
        <pc:picChg chg="del">
          <ac:chgData name="James Brooks" userId="S::144818@pembrokeshire.ac.uk::fe57d15e-2df4-484d-8a6d-e82b4f39ef5c" providerId="AD" clId="Web-{3C3673EE-7128-387B-E9A7-77D5A6C39071}" dt="2021-12-07T14:24:24.341" v="249"/>
          <ac:picMkLst>
            <pc:docMk/>
            <pc:sldMk cId="2823832659" sldId="264"/>
            <ac:picMk id="8" creationId="{16E5D74C-2486-4CC7-932A-A2B0C4D53EB2}"/>
          </ac:picMkLst>
        </pc:picChg>
        <pc:picChg chg="del">
          <ac:chgData name="James Brooks" userId="S::144818@pembrokeshire.ac.uk::fe57d15e-2df4-484d-8a6d-e82b4f39ef5c" providerId="AD" clId="Web-{3C3673EE-7128-387B-E9A7-77D5A6C39071}" dt="2021-12-07T14:18:01.206" v="234"/>
          <ac:picMkLst>
            <pc:docMk/>
            <pc:sldMk cId="2823832659" sldId="264"/>
            <ac:picMk id="8" creationId="{EBDCE08B-B65E-4114-82AD-4EC5CE64090A}"/>
          </ac:picMkLst>
        </pc:picChg>
        <pc:picChg chg="del">
          <ac:chgData name="James Brooks" userId="S::144818@pembrokeshire.ac.uk::fe57d15e-2df4-484d-8a6d-e82b4f39ef5c" providerId="AD" clId="Web-{3C3673EE-7128-387B-E9A7-77D5A6C39071}" dt="2021-12-07T14:18:00.706" v="233"/>
          <ac:picMkLst>
            <pc:docMk/>
            <pc:sldMk cId="2823832659" sldId="264"/>
            <ac:picMk id="9" creationId="{24692EC5-6C9F-486B-A548-47C619E92CFD}"/>
          </ac:picMkLst>
        </pc:picChg>
        <pc:picChg chg="del">
          <ac:chgData name="James Brooks" userId="S::144818@pembrokeshire.ac.uk::fe57d15e-2df4-484d-8a6d-e82b4f39ef5c" providerId="AD" clId="Web-{3C3673EE-7128-387B-E9A7-77D5A6C39071}" dt="2021-12-07T14:24:23.544" v="248"/>
          <ac:picMkLst>
            <pc:docMk/>
            <pc:sldMk cId="2823832659" sldId="264"/>
            <ac:picMk id="9" creationId="{DC8658C5-A136-448B-B8D7-B4DD6456CA5F}"/>
          </ac:picMkLst>
        </pc:picChg>
        <pc:picChg chg="del">
          <ac:chgData name="James Brooks" userId="S::144818@pembrokeshire.ac.uk::fe57d15e-2df4-484d-8a6d-e82b4f39ef5c" providerId="AD" clId="Web-{3C3673EE-7128-387B-E9A7-77D5A6C39071}" dt="2021-12-07T14:18:00.143" v="232"/>
          <ac:picMkLst>
            <pc:docMk/>
            <pc:sldMk cId="2823832659" sldId="264"/>
            <ac:picMk id="10" creationId="{BD8DB7BA-C171-45C9-8398-3C868F8493B0}"/>
          </ac:picMkLst>
        </pc:picChg>
        <pc:picChg chg="del">
          <ac:chgData name="James Brooks" userId="S::144818@pembrokeshire.ac.uk::fe57d15e-2df4-484d-8a6d-e82b4f39ef5c" providerId="AD" clId="Web-{3C3673EE-7128-387B-E9A7-77D5A6C39071}" dt="2021-12-07T14:24:22.747" v="247"/>
          <ac:picMkLst>
            <pc:docMk/>
            <pc:sldMk cId="2823832659" sldId="264"/>
            <ac:picMk id="10" creationId="{E826465D-8162-474A-B2DE-79AA870DCB5F}"/>
          </ac:picMkLst>
        </pc:picChg>
        <pc:picChg chg="del">
          <ac:chgData name="James Brooks" userId="S::144818@pembrokeshire.ac.uk::fe57d15e-2df4-484d-8a6d-e82b4f39ef5c" providerId="AD" clId="Web-{3C3673EE-7128-387B-E9A7-77D5A6C39071}" dt="2021-12-07T14:17:59.815" v="231"/>
          <ac:picMkLst>
            <pc:docMk/>
            <pc:sldMk cId="2823832659" sldId="264"/>
            <ac:picMk id="11" creationId="{4ACB8BC0-1772-441A-87E6-CA46ED315F60}"/>
          </ac:picMkLst>
        </pc:picChg>
        <pc:picChg chg="del">
          <ac:chgData name="James Brooks" userId="S::144818@pembrokeshire.ac.uk::fe57d15e-2df4-484d-8a6d-e82b4f39ef5c" providerId="AD" clId="Web-{3C3673EE-7128-387B-E9A7-77D5A6C39071}" dt="2021-12-07T14:24:21.544" v="246"/>
          <ac:picMkLst>
            <pc:docMk/>
            <pc:sldMk cId="2823832659" sldId="264"/>
            <ac:picMk id="11" creationId="{AC1C6CD1-E098-447C-9541-F41D098A197B}"/>
          </ac:picMkLst>
        </pc:picChg>
        <pc:picChg chg="del">
          <ac:chgData name="James Brooks" userId="S::144818@pembrokeshire.ac.uk::fe57d15e-2df4-484d-8a6d-e82b4f39ef5c" providerId="AD" clId="Web-{3C3673EE-7128-387B-E9A7-77D5A6C39071}" dt="2021-12-07T14:24:20.466" v="245"/>
          <ac:picMkLst>
            <pc:docMk/>
            <pc:sldMk cId="2823832659" sldId="264"/>
            <ac:picMk id="12" creationId="{1841EA53-E9BF-4108-9CFD-A62052F2D0E7}"/>
          </ac:picMkLst>
        </pc:picChg>
        <pc:picChg chg="del">
          <ac:chgData name="James Brooks" userId="S::144818@pembrokeshire.ac.uk::fe57d15e-2df4-484d-8a6d-e82b4f39ef5c" providerId="AD" clId="Web-{3C3673EE-7128-387B-E9A7-77D5A6C39071}" dt="2021-12-07T14:17:59.409" v="230"/>
          <ac:picMkLst>
            <pc:docMk/>
            <pc:sldMk cId="2823832659" sldId="264"/>
            <ac:picMk id="12" creationId="{838913C8-81C9-4D40-80B7-8AA36DE0BE25}"/>
          </ac:picMkLst>
        </pc:picChg>
        <pc:picChg chg="del">
          <ac:chgData name="James Brooks" userId="S::144818@pembrokeshire.ac.uk::fe57d15e-2df4-484d-8a6d-e82b4f39ef5c" providerId="AD" clId="Web-{3C3673EE-7128-387B-E9A7-77D5A6C39071}" dt="2021-12-07T14:17:58.846" v="229"/>
          <ac:picMkLst>
            <pc:docMk/>
            <pc:sldMk cId="2823832659" sldId="264"/>
            <ac:picMk id="13" creationId="{7B93A3F2-A02F-453A-892E-83DBF5978C99}"/>
          </ac:picMkLst>
        </pc:picChg>
        <pc:picChg chg="del">
          <ac:chgData name="James Brooks" userId="S::144818@pembrokeshire.ac.uk::fe57d15e-2df4-484d-8a6d-e82b4f39ef5c" providerId="AD" clId="Web-{3C3673EE-7128-387B-E9A7-77D5A6C39071}" dt="2021-12-07T14:24:13.700" v="240"/>
          <ac:picMkLst>
            <pc:docMk/>
            <pc:sldMk cId="2823832659" sldId="264"/>
            <ac:picMk id="13" creationId="{B2E58E50-366E-491A-8710-8DFFA8DB3E87}"/>
          </ac:picMkLst>
        </pc:picChg>
        <pc:picChg chg="del">
          <ac:chgData name="James Brooks" userId="S::144818@pembrokeshire.ac.uk::fe57d15e-2df4-484d-8a6d-e82b4f39ef5c" providerId="AD" clId="Web-{3C3673EE-7128-387B-E9A7-77D5A6C39071}" dt="2021-12-07T14:17:58.205" v="228"/>
          <ac:picMkLst>
            <pc:docMk/>
            <pc:sldMk cId="2823832659" sldId="264"/>
            <ac:picMk id="14" creationId="{3B03A959-38D9-4F82-874F-94E6D56DCCFB}"/>
          </ac:picMkLst>
        </pc:picChg>
        <pc:picChg chg="del">
          <ac:chgData name="James Brooks" userId="S::144818@pembrokeshire.ac.uk::fe57d15e-2df4-484d-8a6d-e82b4f39ef5c" providerId="AD" clId="Web-{3C3673EE-7128-387B-E9A7-77D5A6C39071}" dt="2021-12-07T14:17:58.190" v="227"/>
          <ac:picMkLst>
            <pc:docMk/>
            <pc:sldMk cId="2823832659" sldId="264"/>
            <ac:picMk id="15" creationId="{E3710764-2B52-4A5D-B547-91B68ADAC064}"/>
          </ac:picMkLst>
        </pc:picChg>
        <pc:picChg chg="del">
          <ac:chgData name="James Brooks" userId="S::144818@pembrokeshire.ac.uk::fe57d15e-2df4-484d-8a6d-e82b4f39ef5c" providerId="AD" clId="Web-{3C3673EE-7128-387B-E9A7-77D5A6C39071}" dt="2021-12-07T14:17:58.080" v="226"/>
          <ac:picMkLst>
            <pc:docMk/>
            <pc:sldMk cId="2823832659" sldId="264"/>
            <ac:picMk id="16" creationId="{670B3F26-BEC5-43C4-AAF0-10E52AF5AF0F}"/>
          </ac:picMkLst>
        </pc:picChg>
        <pc:picChg chg="del">
          <ac:chgData name="James Brooks" userId="S::144818@pembrokeshire.ac.uk::fe57d15e-2df4-484d-8a6d-e82b4f39ef5c" providerId="AD" clId="Web-{3C3673EE-7128-387B-E9A7-77D5A6C39071}" dt="2021-12-07T14:17:56.158" v="225"/>
          <ac:picMkLst>
            <pc:docMk/>
            <pc:sldMk cId="2823832659" sldId="264"/>
            <ac:picMk id="17" creationId="{C8A6809D-E8EB-4453-BD9C-32E07A645A0B}"/>
          </ac:picMkLst>
        </pc:picChg>
        <pc:picChg chg="del">
          <ac:chgData name="James Brooks" userId="S::144818@pembrokeshire.ac.uk::fe57d15e-2df4-484d-8a6d-e82b4f39ef5c" providerId="AD" clId="Web-{3C3673EE-7128-387B-E9A7-77D5A6C39071}" dt="2021-12-07T14:17:55.346" v="224"/>
          <ac:picMkLst>
            <pc:docMk/>
            <pc:sldMk cId="2823832659" sldId="264"/>
            <ac:picMk id="18" creationId="{FC46DEA0-A227-43C9-A76F-4C32B371C0A4}"/>
          </ac:picMkLst>
        </pc:picChg>
        <pc:picChg chg="del">
          <ac:chgData name="James Brooks" userId="S::144818@pembrokeshire.ac.uk::fe57d15e-2df4-484d-8a6d-e82b4f39ef5c" providerId="AD" clId="Web-{3C3673EE-7128-387B-E9A7-77D5A6C39071}" dt="2021-12-07T14:17:49.549" v="223"/>
          <ac:picMkLst>
            <pc:docMk/>
            <pc:sldMk cId="2823832659" sldId="264"/>
            <ac:picMk id="19" creationId="{71067F81-8AE3-4373-A4EA-FC9EDE58B46A}"/>
          </ac:picMkLst>
        </pc:picChg>
        <pc:picChg chg="del">
          <ac:chgData name="James Brooks" userId="S::144818@pembrokeshire.ac.uk::fe57d15e-2df4-484d-8a6d-e82b4f39ef5c" providerId="AD" clId="Web-{3C3673EE-7128-387B-E9A7-77D5A6C39071}" dt="2021-12-07T14:17:48.908" v="222"/>
          <ac:picMkLst>
            <pc:docMk/>
            <pc:sldMk cId="2823832659" sldId="264"/>
            <ac:picMk id="20" creationId="{5618CC59-2B3D-4A38-BE2A-8AEDB9075E1F}"/>
          </ac:picMkLst>
        </pc:picChg>
        <pc:picChg chg="del">
          <ac:chgData name="James Brooks" userId="S::144818@pembrokeshire.ac.uk::fe57d15e-2df4-484d-8a6d-e82b4f39ef5c" providerId="AD" clId="Web-{3C3673EE-7128-387B-E9A7-77D5A6C39071}" dt="2021-12-07T14:17:47.970" v="221"/>
          <ac:picMkLst>
            <pc:docMk/>
            <pc:sldMk cId="2823832659" sldId="264"/>
            <ac:picMk id="21" creationId="{11C3E543-62E6-4FB2-B557-C6B7286BA8F6}"/>
          </ac:picMkLst>
        </pc:picChg>
        <pc:picChg chg="del">
          <ac:chgData name="James Brooks" userId="S::144818@pembrokeshire.ac.uk::fe57d15e-2df4-484d-8a6d-e82b4f39ef5c" providerId="AD" clId="Web-{3C3673EE-7128-387B-E9A7-77D5A6C39071}" dt="2021-12-07T14:17:47.314" v="220"/>
          <ac:picMkLst>
            <pc:docMk/>
            <pc:sldMk cId="2823832659" sldId="264"/>
            <ac:picMk id="22" creationId="{1DD10FDE-EE57-4840-964B-4C231B455784}"/>
          </ac:picMkLst>
        </pc:picChg>
        <pc:picChg chg="del">
          <ac:chgData name="James Brooks" userId="S::144818@pembrokeshire.ac.uk::fe57d15e-2df4-484d-8a6d-e82b4f39ef5c" providerId="AD" clId="Web-{3C3673EE-7128-387B-E9A7-77D5A6C39071}" dt="2021-12-07T14:17:46.439" v="219"/>
          <ac:picMkLst>
            <pc:docMk/>
            <pc:sldMk cId="2823832659" sldId="264"/>
            <ac:picMk id="23" creationId="{4003FBAA-179B-4FC0-96A5-FCDE6BDF9560}"/>
          </ac:picMkLst>
        </pc:picChg>
        <pc:picChg chg="del">
          <ac:chgData name="James Brooks" userId="S::144818@pembrokeshire.ac.uk::fe57d15e-2df4-484d-8a6d-e82b4f39ef5c" providerId="AD" clId="Web-{3C3673EE-7128-387B-E9A7-77D5A6C39071}" dt="2021-12-07T14:17:43.486" v="217"/>
          <ac:picMkLst>
            <pc:docMk/>
            <pc:sldMk cId="2823832659" sldId="264"/>
            <ac:picMk id="24" creationId="{C2A901FF-CC4A-437F-9CFF-6D7AE3FDBF8A}"/>
          </ac:picMkLst>
        </pc:picChg>
        <pc:picChg chg="del">
          <ac:chgData name="James Brooks" userId="S::144818@pembrokeshire.ac.uk::fe57d15e-2df4-484d-8a6d-e82b4f39ef5c" providerId="AD" clId="Web-{3C3673EE-7128-387B-E9A7-77D5A6C39071}" dt="2021-12-07T14:17:41.861" v="216"/>
          <ac:picMkLst>
            <pc:docMk/>
            <pc:sldMk cId="2823832659" sldId="264"/>
            <ac:picMk id="25" creationId="{9DC3C334-164B-416A-A407-32B38D6E9CB5}"/>
          </ac:picMkLst>
        </pc:picChg>
        <pc:picChg chg="del">
          <ac:chgData name="James Brooks" userId="S::144818@pembrokeshire.ac.uk::fe57d15e-2df4-484d-8a6d-e82b4f39ef5c" providerId="AD" clId="Web-{3C3673EE-7128-387B-E9A7-77D5A6C39071}" dt="2021-12-07T14:24:28.841" v="258"/>
          <ac:picMkLst>
            <pc:docMk/>
            <pc:sldMk cId="2823832659" sldId="264"/>
            <ac:picMk id="25" creationId="{B2091E63-F906-44C8-A973-D6A95BA57125}"/>
          </ac:picMkLst>
        </pc:picChg>
        <pc:picChg chg="del mod">
          <ac:chgData name="James Brooks" userId="S::144818@pembrokeshire.ac.uk::fe57d15e-2df4-484d-8a6d-e82b4f39ef5c" providerId="AD" clId="Web-{3C3673EE-7128-387B-E9A7-77D5A6C39071}" dt="2021-12-07T14:19:47.104" v="239"/>
          <ac:picMkLst>
            <pc:docMk/>
            <pc:sldMk cId="2823832659" sldId="264"/>
            <ac:picMk id="26" creationId="{491BD658-BE19-4660-BCFC-F1B16B8B6267}"/>
          </ac:picMkLst>
        </pc:picChg>
        <pc:picChg chg="del">
          <ac:chgData name="James Brooks" userId="S::144818@pembrokeshire.ac.uk::fe57d15e-2df4-484d-8a6d-e82b4f39ef5c" providerId="AD" clId="Web-{3C3673EE-7128-387B-E9A7-77D5A6C39071}" dt="2021-12-07T14:24:19.747" v="244"/>
          <ac:picMkLst>
            <pc:docMk/>
            <pc:sldMk cId="2823832659" sldId="264"/>
            <ac:picMk id="27" creationId="{B56E26DF-B37C-4B80-81F6-C0D6D3DE676A}"/>
          </ac:picMkLst>
        </pc:picChg>
        <pc:picChg chg="del">
          <ac:chgData name="James Brooks" userId="S::144818@pembrokeshire.ac.uk::fe57d15e-2df4-484d-8a6d-e82b4f39ef5c" providerId="AD" clId="Web-{3C3673EE-7128-387B-E9A7-77D5A6C39071}" dt="2021-12-07T14:24:18.966" v="243"/>
          <ac:picMkLst>
            <pc:docMk/>
            <pc:sldMk cId="2823832659" sldId="264"/>
            <ac:picMk id="28" creationId="{550BE2DA-D75B-4FCA-AF98-FA5C450C103C}"/>
          </ac:picMkLst>
        </pc:picChg>
        <pc:picChg chg="del">
          <ac:chgData name="James Brooks" userId="S::144818@pembrokeshire.ac.uk::fe57d15e-2df4-484d-8a6d-e82b4f39ef5c" providerId="AD" clId="Web-{3C3673EE-7128-387B-E9A7-77D5A6C39071}" dt="2021-12-07T14:24:28.435" v="257"/>
          <ac:picMkLst>
            <pc:docMk/>
            <pc:sldMk cId="2823832659" sldId="264"/>
            <ac:picMk id="29" creationId="{5437C945-AE22-45FF-B079-0EB9E7D01C10}"/>
          </ac:picMkLst>
        </pc:picChg>
        <pc:picChg chg="del">
          <ac:chgData name="James Brooks" userId="S::144818@pembrokeshire.ac.uk::fe57d15e-2df4-484d-8a6d-e82b4f39ef5c" providerId="AD" clId="Web-{3C3673EE-7128-387B-E9A7-77D5A6C39071}" dt="2021-12-07T14:24:27.888" v="256"/>
          <ac:picMkLst>
            <pc:docMk/>
            <pc:sldMk cId="2823832659" sldId="264"/>
            <ac:picMk id="30" creationId="{6B649CBE-BC12-4539-AE88-18C771692118}"/>
          </ac:picMkLst>
        </pc:picChg>
        <pc:picChg chg="del">
          <ac:chgData name="James Brooks" userId="S::144818@pembrokeshire.ac.uk::fe57d15e-2df4-484d-8a6d-e82b4f39ef5c" providerId="AD" clId="Web-{3C3673EE-7128-387B-E9A7-77D5A6C39071}" dt="2021-12-07T14:24:27.404" v="255"/>
          <ac:picMkLst>
            <pc:docMk/>
            <pc:sldMk cId="2823832659" sldId="264"/>
            <ac:picMk id="31" creationId="{35A5C6FB-15B8-432C-ACCA-B1072E97F116}"/>
          </ac:picMkLst>
        </pc:picChg>
        <pc:picChg chg="del">
          <ac:chgData name="James Brooks" userId="S::144818@pembrokeshire.ac.uk::fe57d15e-2df4-484d-8a6d-e82b4f39ef5c" providerId="AD" clId="Web-{3C3673EE-7128-387B-E9A7-77D5A6C39071}" dt="2021-12-07T14:24:26.873" v="254"/>
          <ac:picMkLst>
            <pc:docMk/>
            <pc:sldMk cId="2823832659" sldId="264"/>
            <ac:picMk id="32" creationId="{37C47964-AE9B-4E92-8C28-69F9637DE9AF}"/>
          </ac:picMkLst>
        </pc:picChg>
        <pc:picChg chg="del">
          <ac:chgData name="James Brooks" userId="S::144818@pembrokeshire.ac.uk::fe57d15e-2df4-484d-8a6d-e82b4f39ef5c" providerId="AD" clId="Web-{3C3673EE-7128-387B-E9A7-77D5A6C39071}" dt="2021-12-07T14:24:26.388" v="253"/>
          <ac:picMkLst>
            <pc:docMk/>
            <pc:sldMk cId="2823832659" sldId="264"/>
            <ac:picMk id="33" creationId="{FCDB8217-2A25-4805-B6D7-4DBCF0A804D6}"/>
          </ac:picMkLst>
        </pc:picChg>
        <pc:picChg chg="del">
          <ac:chgData name="James Brooks" userId="S::144818@pembrokeshire.ac.uk::fe57d15e-2df4-484d-8a6d-e82b4f39ef5c" providerId="AD" clId="Web-{3C3673EE-7128-387B-E9A7-77D5A6C39071}" dt="2021-12-07T14:24:25.966" v="252"/>
          <ac:picMkLst>
            <pc:docMk/>
            <pc:sldMk cId="2823832659" sldId="264"/>
            <ac:picMk id="34" creationId="{25C7F2D7-70DC-4F63-A8CB-16ADDB0F1111}"/>
          </ac:picMkLst>
        </pc:picChg>
        <pc:picChg chg="del">
          <ac:chgData name="James Brooks" userId="S::144818@pembrokeshire.ac.uk::fe57d15e-2df4-484d-8a6d-e82b4f39ef5c" providerId="AD" clId="Web-{3C3673EE-7128-387B-E9A7-77D5A6C39071}" dt="2021-12-07T14:24:16.450" v="242"/>
          <ac:picMkLst>
            <pc:docMk/>
            <pc:sldMk cId="2823832659" sldId="264"/>
            <ac:picMk id="35" creationId="{7FAB4BD1-A5B8-445B-AB43-2FAB0DA21BC9}"/>
          </ac:picMkLst>
        </pc:picChg>
        <pc:picChg chg="add mod ord">
          <ac:chgData name="James Brooks" userId="S::144818@pembrokeshire.ac.uk::fe57d15e-2df4-484d-8a6d-e82b4f39ef5c" providerId="AD" clId="Web-{3C3673EE-7128-387B-E9A7-77D5A6C39071}" dt="2021-12-07T14:25:57.879" v="270" actId="1076"/>
          <ac:picMkLst>
            <pc:docMk/>
            <pc:sldMk cId="2823832659" sldId="264"/>
            <ac:picMk id="37" creationId="{0FF19F33-871D-43A2-94FF-DF8DBA8327BF}"/>
          </ac:picMkLst>
        </pc:picChg>
        <pc:picChg chg="del">
          <ac:chgData name="James Brooks" userId="S::144818@pembrokeshire.ac.uk::fe57d15e-2df4-484d-8a6d-e82b4f39ef5c" providerId="AD" clId="Web-{3C3673EE-7128-387B-E9A7-77D5A6C39071}" dt="2021-12-07T14:08:41.199" v="114"/>
          <ac:picMkLst>
            <pc:docMk/>
            <pc:sldMk cId="2823832659" sldId="264"/>
            <ac:picMk id="71" creationId="{FB84CADE-C82C-4AB6-93EA-E204EEBCD415}"/>
          </ac:picMkLst>
        </pc:picChg>
        <pc:picChg chg="del">
          <ac:chgData name="James Brooks" userId="S::144818@pembrokeshire.ac.uk::fe57d15e-2df4-484d-8a6d-e82b4f39ef5c" providerId="AD" clId="Web-{3C3673EE-7128-387B-E9A7-77D5A6C39071}" dt="2021-12-07T14:08:40.558" v="113"/>
          <ac:picMkLst>
            <pc:docMk/>
            <pc:sldMk cId="2823832659" sldId="264"/>
            <ac:picMk id="72" creationId="{F007071D-FCF4-46B6-878E-4FD654F0E8F9}"/>
          </ac:picMkLst>
        </pc:picChg>
        <pc:picChg chg="del mod">
          <ac:chgData name="James Brooks" userId="S::144818@pembrokeshire.ac.uk::fe57d15e-2df4-484d-8a6d-e82b4f39ef5c" providerId="AD" clId="Web-{3C3673EE-7128-387B-E9A7-77D5A6C39071}" dt="2021-12-07T14:08:39.870" v="112"/>
          <ac:picMkLst>
            <pc:docMk/>
            <pc:sldMk cId="2823832659" sldId="264"/>
            <ac:picMk id="73" creationId="{A6AAB024-520D-49C6-BC07-B70E164155B5}"/>
          </ac:picMkLst>
        </pc:picChg>
        <pc:picChg chg="del">
          <ac:chgData name="James Brooks" userId="S::144818@pembrokeshire.ac.uk::fe57d15e-2df4-484d-8a6d-e82b4f39ef5c" providerId="AD" clId="Web-{3C3673EE-7128-387B-E9A7-77D5A6C39071}" dt="2021-12-07T14:08:39.542" v="111"/>
          <ac:picMkLst>
            <pc:docMk/>
            <pc:sldMk cId="2823832659" sldId="264"/>
            <ac:picMk id="95" creationId="{DF403C48-32D4-4971-B3F2-9DE12EE5CB58}"/>
          </ac:picMkLst>
        </pc:picChg>
        <pc:picChg chg="del">
          <ac:chgData name="James Brooks" userId="S::144818@pembrokeshire.ac.uk::fe57d15e-2df4-484d-8a6d-e82b4f39ef5c" providerId="AD" clId="Web-{3C3673EE-7128-387B-E9A7-77D5A6C39071}" dt="2021-12-07T14:08:58.340" v="122"/>
          <ac:picMkLst>
            <pc:docMk/>
            <pc:sldMk cId="2823832659" sldId="264"/>
            <ac:picMk id="96" creationId="{137A23A0-3C60-4B29-AA36-259722FB1A48}"/>
          </ac:picMkLst>
        </pc:picChg>
        <pc:picChg chg="del">
          <ac:chgData name="James Brooks" userId="S::144818@pembrokeshire.ac.uk::fe57d15e-2df4-484d-8a6d-e82b4f39ef5c" providerId="AD" clId="Web-{3C3673EE-7128-387B-E9A7-77D5A6C39071}" dt="2021-12-07T14:08:57.309" v="121"/>
          <ac:picMkLst>
            <pc:docMk/>
            <pc:sldMk cId="2823832659" sldId="264"/>
            <ac:picMk id="97" creationId="{22AE73DA-D25F-47D9-A1E5-658943D010E4}"/>
          </ac:picMkLst>
        </pc:picChg>
        <pc:picChg chg="del">
          <ac:chgData name="James Brooks" userId="S::144818@pembrokeshire.ac.uk::fe57d15e-2df4-484d-8a6d-e82b4f39ef5c" providerId="AD" clId="Web-{3C3673EE-7128-387B-E9A7-77D5A6C39071}" dt="2021-12-07T14:08:56.512" v="120"/>
          <ac:picMkLst>
            <pc:docMk/>
            <pc:sldMk cId="2823832659" sldId="264"/>
            <ac:picMk id="98" creationId="{4E1A767A-81D0-48DE-A42E-B538E5962915}"/>
          </ac:picMkLst>
        </pc:picChg>
        <pc:picChg chg="del mod">
          <ac:chgData name="James Brooks" userId="S::144818@pembrokeshire.ac.uk::fe57d15e-2df4-484d-8a6d-e82b4f39ef5c" providerId="AD" clId="Web-{3C3673EE-7128-387B-E9A7-77D5A6C39071}" dt="2021-12-07T14:08:55.637" v="119"/>
          <ac:picMkLst>
            <pc:docMk/>
            <pc:sldMk cId="2823832659" sldId="264"/>
            <ac:picMk id="99" creationId="{4C331F8D-244E-4149-99C9-548CB9902264}"/>
          </ac:picMkLst>
        </pc:picChg>
        <pc:inkChg chg="del mod">
          <ac:chgData name="James Brooks" userId="S::144818@pembrokeshire.ac.uk::fe57d15e-2df4-484d-8a6d-e82b4f39ef5c" providerId="AD" clId="Web-{3C3673EE-7128-387B-E9A7-77D5A6C39071}" dt="2021-12-07T14:07:53.399" v="82"/>
          <ac:inkMkLst>
            <pc:docMk/>
            <pc:sldMk cId="2823832659" sldId="264"/>
            <ac:inkMk id="7" creationId="{D1F781A7-BFFA-42DA-AC1E-6EBD60E6A315}"/>
          </ac:inkMkLst>
        </pc:inkChg>
        <pc:inkChg chg="del">
          <ac:chgData name="James Brooks" userId="S::144818@pembrokeshire.ac.uk::fe57d15e-2df4-484d-8a6d-e82b4f39ef5c" providerId="AD" clId="Web-{3C3673EE-7128-387B-E9A7-77D5A6C39071}" dt="2021-12-07T14:07:56.118" v="84"/>
          <ac:inkMkLst>
            <pc:docMk/>
            <pc:sldMk cId="2823832659" sldId="264"/>
            <ac:inkMk id="14" creationId="{A49E8F15-6697-44DA-AF88-E9EEDC534A0B}"/>
          </ac:inkMkLst>
        </pc:inkChg>
        <pc:inkChg chg="del mod">
          <ac:chgData name="James Brooks" userId="S::144818@pembrokeshire.ac.uk::fe57d15e-2df4-484d-8a6d-e82b4f39ef5c" providerId="AD" clId="Web-{3C3673EE-7128-387B-E9A7-77D5A6C39071}" dt="2021-12-07T14:07:58.727" v="86"/>
          <ac:inkMkLst>
            <pc:docMk/>
            <pc:sldMk cId="2823832659" sldId="264"/>
            <ac:inkMk id="50" creationId="{177827D5-78F9-4F77-AD33-0AFCFEE9DB67}"/>
          </ac:inkMkLst>
        </pc:inkChg>
        <pc:inkChg chg="del">
          <ac:chgData name="James Brooks" userId="S::144818@pembrokeshire.ac.uk::fe57d15e-2df4-484d-8a6d-e82b4f39ef5c" providerId="AD" clId="Web-{3C3673EE-7128-387B-E9A7-77D5A6C39071}" dt="2021-12-07T14:08:03.024" v="90"/>
          <ac:inkMkLst>
            <pc:docMk/>
            <pc:sldMk cId="2823832659" sldId="264"/>
            <ac:inkMk id="51" creationId="{8154CA9D-40B1-48D6-BD5C-A247F544BC3C}"/>
          </ac:inkMkLst>
        </pc:inkChg>
        <pc:inkChg chg="del">
          <ac:chgData name="James Brooks" userId="S::144818@pembrokeshire.ac.uk::fe57d15e-2df4-484d-8a6d-e82b4f39ef5c" providerId="AD" clId="Web-{3C3673EE-7128-387B-E9A7-77D5A6C39071}" dt="2021-12-07T14:07:59.399" v="87"/>
          <ac:inkMkLst>
            <pc:docMk/>
            <pc:sldMk cId="2823832659" sldId="264"/>
            <ac:inkMk id="52" creationId="{B5FEF888-1B58-4643-BDE1-0DAB9B2608FF}"/>
          </ac:inkMkLst>
        </pc:inkChg>
        <pc:inkChg chg="del">
          <ac:chgData name="James Brooks" userId="S::144818@pembrokeshire.ac.uk::fe57d15e-2df4-484d-8a6d-e82b4f39ef5c" providerId="AD" clId="Web-{3C3673EE-7128-387B-E9A7-77D5A6C39071}" dt="2021-12-07T14:08:02.227" v="89"/>
          <ac:inkMkLst>
            <pc:docMk/>
            <pc:sldMk cId="2823832659" sldId="264"/>
            <ac:inkMk id="53" creationId="{95DA4A1C-11AF-4F64-9B42-4D2B403D2F79}"/>
          </ac:inkMkLst>
        </pc:inkChg>
        <pc:inkChg chg="del">
          <ac:chgData name="James Brooks" userId="S::144818@pembrokeshire.ac.uk::fe57d15e-2df4-484d-8a6d-e82b4f39ef5c" providerId="AD" clId="Web-{3C3673EE-7128-387B-E9A7-77D5A6C39071}" dt="2021-12-07T14:08:01.430" v="88"/>
          <ac:inkMkLst>
            <pc:docMk/>
            <pc:sldMk cId="2823832659" sldId="264"/>
            <ac:inkMk id="54" creationId="{95AF5A05-7977-43F5-86C3-77C6B4F3BC00}"/>
          </ac:inkMkLst>
        </pc:inkChg>
        <pc:inkChg chg="del">
          <ac:chgData name="James Brooks" userId="S::144818@pembrokeshire.ac.uk::fe57d15e-2df4-484d-8a6d-e82b4f39ef5c" providerId="AD" clId="Web-{3C3673EE-7128-387B-E9A7-77D5A6C39071}" dt="2021-12-07T14:08:05.603" v="92"/>
          <ac:inkMkLst>
            <pc:docMk/>
            <pc:sldMk cId="2823832659" sldId="264"/>
            <ac:inkMk id="55" creationId="{C8C30BCA-CA4E-43A1-BB21-8243D4E7DDCF}"/>
          </ac:inkMkLst>
        </pc:inkChg>
        <pc:inkChg chg="del">
          <ac:chgData name="James Brooks" userId="S::144818@pembrokeshire.ac.uk::fe57d15e-2df4-484d-8a6d-e82b4f39ef5c" providerId="AD" clId="Web-{3C3673EE-7128-387B-E9A7-77D5A6C39071}" dt="2021-12-07T14:08:05.524" v="91"/>
          <ac:inkMkLst>
            <pc:docMk/>
            <pc:sldMk cId="2823832659" sldId="264"/>
            <ac:inkMk id="56" creationId="{548B2E67-758A-4CF7-A026-EE816DB5C726}"/>
          </ac:inkMkLst>
        </pc:inkChg>
        <pc:inkChg chg="del">
          <ac:chgData name="James Brooks" userId="S::144818@pembrokeshire.ac.uk::fe57d15e-2df4-484d-8a6d-e82b4f39ef5c" providerId="AD" clId="Web-{3C3673EE-7128-387B-E9A7-77D5A6C39071}" dt="2021-12-07T14:08:20.885" v="97"/>
          <ac:inkMkLst>
            <pc:docMk/>
            <pc:sldMk cId="2823832659" sldId="264"/>
            <ac:inkMk id="57" creationId="{54E572A8-07C0-4EC5-9C06-E5A3E79EC8E3}"/>
          </ac:inkMkLst>
        </pc:inkChg>
        <pc:inkChg chg="del mod">
          <ac:chgData name="James Brooks" userId="S::144818@pembrokeshire.ac.uk::fe57d15e-2df4-484d-8a6d-e82b4f39ef5c" providerId="AD" clId="Web-{3C3673EE-7128-387B-E9A7-77D5A6C39071}" dt="2021-12-07T14:08:26.588" v="101"/>
          <ac:inkMkLst>
            <pc:docMk/>
            <pc:sldMk cId="2823832659" sldId="264"/>
            <ac:inkMk id="58" creationId="{0B0F9B73-E069-4F1A-8D8F-3E229C3D8A8E}"/>
          </ac:inkMkLst>
        </pc:inkChg>
        <pc:inkChg chg="del">
          <ac:chgData name="James Brooks" userId="S::144818@pembrokeshire.ac.uk::fe57d15e-2df4-484d-8a6d-e82b4f39ef5c" providerId="AD" clId="Web-{3C3673EE-7128-387B-E9A7-77D5A6C39071}" dt="2021-12-07T14:08:20.619" v="96"/>
          <ac:inkMkLst>
            <pc:docMk/>
            <pc:sldMk cId="2823832659" sldId="264"/>
            <ac:inkMk id="59" creationId="{1B3C43A4-6C3D-4EEB-88EB-95036A09C45A}"/>
          </ac:inkMkLst>
        </pc:inkChg>
        <pc:inkChg chg="del">
          <ac:chgData name="James Brooks" userId="S::144818@pembrokeshire.ac.uk::fe57d15e-2df4-484d-8a6d-e82b4f39ef5c" providerId="AD" clId="Web-{3C3673EE-7128-387B-E9A7-77D5A6C39071}" dt="2021-12-07T14:08:24.369" v="99"/>
          <ac:inkMkLst>
            <pc:docMk/>
            <pc:sldMk cId="2823832659" sldId="264"/>
            <ac:inkMk id="60" creationId="{F41BAAB5-93B0-404C-9E5D-457DE53D5641}"/>
          </ac:inkMkLst>
        </pc:inkChg>
        <pc:inkChg chg="del">
          <ac:chgData name="James Brooks" userId="S::144818@pembrokeshire.ac.uk::fe57d15e-2df4-484d-8a6d-e82b4f39ef5c" providerId="AD" clId="Web-{3C3673EE-7128-387B-E9A7-77D5A6C39071}" dt="2021-12-07T14:08:23.432" v="98"/>
          <ac:inkMkLst>
            <pc:docMk/>
            <pc:sldMk cId="2823832659" sldId="264"/>
            <ac:inkMk id="61" creationId="{080207DE-B032-436B-9536-9A1DD4EB6ABC}"/>
          </ac:inkMkLst>
        </pc:inkChg>
        <pc:inkChg chg="del">
          <ac:chgData name="James Brooks" userId="S::144818@pembrokeshire.ac.uk::fe57d15e-2df4-484d-8a6d-e82b4f39ef5c" providerId="AD" clId="Web-{3C3673EE-7128-387B-E9A7-77D5A6C39071}" dt="2021-12-07T14:08:27.745" v="102"/>
          <ac:inkMkLst>
            <pc:docMk/>
            <pc:sldMk cId="2823832659" sldId="264"/>
            <ac:inkMk id="62" creationId="{F2DA8C0E-E539-4FD5-BA17-D272192C7917}"/>
          </ac:inkMkLst>
        </pc:inkChg>
        <pc:inkChg chg="del">
          <ac:chgData name="James Brooks" userId="S::144818@pembrokeshire.ac.uk::fe57d15e-2df4-484d-8a6d-e82b4f39ef5c" providerId="AD" clId="Web-{3C3673EE-7128-387B-E9A7-77D5A6C39071}" dt="2021-12-07T14:08:36.276" v="106"/>
          <ac:inkMkLst>
            <pc:docMk/>
            <pc:sldMk cId="2823832659" sldId="264"/>
            <ac:inkMk id="63" creationId="{DB2331F5-714A-4C14-B2A5-769F2A21EA8A}"/>
          </ac:inkMkLst>
        </pc:inkChg>
        <pc:inkChg chg="del">
          <ac:chgData name="James Brooks" userId="S::144818@pembrokeshire.ac.uk::fe57d15e-2df4-484d-8a6d-e82b4f39ef5c" providerId="AD" clId="Web-{3C3673EE-7128-387B-E9A7-77D5A6C39071}" dt="2021-12-07T14:08:29.276" v="103"/>
          <ac:inkMkLst>
            <pc:docMk/>
            <pc:sldMk cId="2823832659" sldId="264"/>
            <ac:inkMk id="64" creationId="{94905987-E0C7-438D-A022-B1F589821771}"/>
          </ac:inkMkLst>
        </pc:inkChg>
        <pc:inkChg chg="del">
          <ac:chgData name="James Brooks" userId="S::144818@pembrokeshire.ac.uk::fe57d15e-2df4-484d-8a6d-e82b4f39ef5c" providerId="AD" clId="Web-{3C3673EE-7128-387B-E9A7-77D5A6C39071}" dt="2021-12-07T14:08:17.010" v="95"/>
          <ac:inkMkLst>
            <pc:docMk/>
            <pc:sldMk cId="2823832659" sldId="264"/>
            <ac:inkMk id="65" creationId="{C43F7296-381A-4B60-8EB2-EC06DCE4F308}"/>
          </ac:inkMkLst>
        </pc:inkChg>
        <pc:inkChg chg="del">
          <ac:chgData name="James Brooks" userId="S::144818@pembrokeshire.ac.uk::fe57d15e-2df4-484d-8a6d-e82b4f39ef5c" providerId="AD" clId="Web-{3C3673EE-7128-387B-E9A7-77D5A6C39071}" dt="2021-12-07T14:08:30.745" v="104"/>
          <ac:inkMkLst>
            <pc:docMk/>
            <pc:sldMk cId="2823832659" sldId="264"/>
            <ac:inkMk id="66" creationId="{AC7B9912-B3E5-4ABC-89BC-B2B49294658B}"/>
          </ac:inkMkLst>
        </pc:inkChg>
        <pc:inkChg chg="del mod">
          <ac:chgData name="James Brooks" userId="S::144818@pembrokeshire.ac.uk::fe57d15e-2df4-484d-8a6d-e82b4f39ef5c" providerId="AD" clId="Web-{3C3673EE-7128-387B-E9A7-77D5A6C39071}" dt="2021-12-07T14:08:38.324" v="109"/>
          <ac:inkMkLst>
            <pc:docMk/>
            <pc:sldMk cId="2823832659" sldId="264"/>
            <ac:inkMk id="67" creationId="{92251382-3419-4499-B505-7941EF5E9DE0}"/>
          </ac:inkMkLst>
        </pc:inkChg>
        <pc:inkChg chg="del">
          <ac:chgData name="James Brooks" userId="S::144818@pembrokeshire.ac.uk::fe57d15e-2df4-484d-8a6d-e82b4f39ef5c" providerId="AD" clId="Web-{3C3673EE-7128-387B-E9A7-77D5A6C39071}" dt="2021-12-07T14:08:34.198" v="105"/>
          <ac:inkMkLst>
            <pc:docMk/>
            <pc:sldMk cId="2823832659" sldId="264"/>
            <ac:inkMk id="68" creationId="{0018E383-2162-49E8-B754-75EB6B344A56}"/>
          </ac:inkMkLst>
        </pc:inkChg>
        <pc:inkChg chg="del mod">
          <ac:chgData name="James Brooks" userId="S::144818@pembrokeshire.ac.uk::fe57d15e-2df4-484d-8a6d-e82b4f39ef5c" providerId="AD" clId="Web-{3C3673EE-7128-387B-E9A7-77D5A6C39071}" dt="2021-12-07T14:08:15.431" v="94"/>
          <ac:inkMkLst>
            <pc:docMk/>
            <pc:sldMk cId="2823832659" sldId="264"/>
            <ac:inkMk id="69" creationId="{56701339-6178-48AB-BACE-99E39EF9C602}"/>
          </ac:inkMkLst>
        </pc:inkChg>
        <pc:inkChg chg="del">
          <ac:chgData name="James Brooks" userId="S::144818@pembrokeshire.ac.uk::fe57d15e-2df4-484d-8a6d-e82b4f39ef5c" providerId="AD" clId="Web-{3C3673EE-7128-387B-E9A7-77D5A6C39071}" dt="2021-12-07T14:08:36.292" v="107"/>
          <ac:inkMkLst>
            <pc:docMk/>
            <pc:sldMk cId="2823832659" sldId="264"/>
            <ac:inkMk id="70" creationId="{6AE58154-99C3-4E0F-9B55-EB26290A1BA3}"/>
          </ac:inkMkLst>
        </pc:inkChg>
        <pc:inkChg chg="del">
          <ac:chgData name="James Brooks" userId="S::144818@pembrokeshire.ac.uk::fe57d15e-2df4-484d-8a6d-e82b4f39ef5c" providerId="AD" clId="Web-{3C3673EE-7128-387B-E9A7-77D5A6C39071}" dt="2021-12-07T14:07:37.507" v="74"/>
          <ac:inkMkLst>
            <pc:docMk/>
            <pc:sldMk cId="2823832659" sldId="264"/>
            <ac:inkMk id="74" creationId="{543269DB-7F23-4AF6-9647-F9F0E913F953}"/>
          </ac:inkMkLst>
        </pc:inkChg>
        <pc:inkChg chg="del">
          <ac:chgData name="James Brooks" userId="S::144818@pembrokeshire.ac.uk::fe57d15e-2df4-484d-8a6d-e82b4f39ef5c" providerId="AD" clId="Web-{3C3673EE-7128-387B-E9A7-77D5A6C39071}" dt="2021-12-07T14:07:36.772" v="73"/>
          <ac:inkMkLst>
            <pc:docMk/>
            <pc:sldMk cId="2823832659" sldId="264"/>
            <ac:inkMk id="75" creationId="{7219D6DE-219B-463C-8E9D-1DBF1BFF24D7}"/>
          </ac:inkMkLst>
        </pc:inkChg>
        <pc:inkChg chg="del">
          <ac:chgData name="James Brooks" userId="S::144818@pembrokeshire.ac.uk::fe57d15e-2df4-484d-8a6d-e82b4f39ef5c" providerId="AD" clId="Web-{3C3673EE-7128-387B-E9A7-77D5A6C39071}" dt="2021-12-07T14:07:40.366" v="75"/>
          <ac:inkMkLst>
            <pc:docMk/>
            <pc:sldMk cId="2823832659" sldId="264"/>
            <ac:inkMk id="76" creationId="{45552FD2-904B-40E8-AE55-1E27AB6C124A}"/>
          </ac:inkMkLst>
        </pc:inkChg>
        <pc:inkChg chg="del">
          <ac:chgData name="James Brooks" userId="S::144818@pembrokeshire.ac.uk::fe57d15e-2df4-484d-8a6d-e82b4f39ef5c" providerId="AD" clId="Web-{3C3673EE-7128-387B-E9A7-77D5A6C39071}" dt="2021-12-07T14:07:35.788" v="72"/>
          <ac:inkMkLst>
            <pc:docMk/>
            <pc:sldMk cId="2823832659" sldId="264"/>
            <ac:inkMk id="77" creationId="{9F691032-3959-4DC1-9F60-65D370572DD1}"/>
          </ac:inkMkLst>
        </pc:inkChg>
        <pc:inkChg chg="del">
          <ac:chgData name="James Brooks" userId="S::144818@pembrokeshire.ac.uk::fe57d15e-2df4-484d-8a6d-e82b4f39ef5c" providerId="AD" clId="Web-{3C3673EE-7128-387B-E9A7-77D5A6C39071}" dt="2021-12-07T14:07:42.648" v="76"/>
          <ac:inkMkLst>
            <pc:docMk/>
            <pc:sldMk cId="2823832659" sldId="264"/>
            <ac:inkMk id="78" creationId="{B30F0E0C-06BC-41EF-A339-FC3905D7A83E}"/>
          </ac:inkMkLst>
        </pc:inkChg>
        <pc:inkChg chg="del">
          <ac:chgData name="James Brooks" userId="S::144818@pembrokeshire.ac.uk::fe57d15e-2df4-484d-8a6d-e82b4f39ef5c" providerId="AD" clId="Web-{3C3673EE-7128-387B-E9A7-77D5A6C39071}" dt="2021-12-07T14:07:43.445" v="77"/>
          <ac:inkMkLst>
            <pc:docMk/>
            <pc:sldMk cId="2823832659" sldId="264"/>
            <ac:inkMk id="79" creationId="{FC27986F-2B28-4187-83CA-B057ABF8B149}"/>
          </ac:inkMkLst>
        </pc:inkChg>
        <pc:inkChg chg="del">
          <ac:chgData name="James Brooks" userId="S::144818@pembrokeshire.ac.uk::fe57d15e-2df4-484d-8a6d-e82b4f39ef5c" providerId="AD" clId="Web-{3C3673EE-7128-387B-E9A7-77D5A6C39071}" dt="2021-12-07T14:07:54.399" v="83"/>
          <ac:inkMkLst>
            <pc:docMk/>
            <pc:sldMk cId="2823832659" sldId="264"/>
            <ac:inkMk id="80" creationId="{1C9389F1-1DE8-4E56-B559-C0DF05A4C76A}"/>
          </ac:inkMkLst>
        </pc:inkChg>
        <pc:inkChg chg="del mod">
          <ac:chgData name="James Brooks" userId="S::144818@pembrokeshire.ac.uk::fe57d15e-2df4-484d-8a6d-e82b4f39ef5c" providerId="AD" clId="Web-{3C3673EE-7128-387B-E9A7-77D5A6C39071}" dt="2021-12-07T14:07:52.508" v="80"/>
          <ac:inkMkLst>
            <pc:docMk/>
            <pc:sldMk cId="2823832659" sldId="264"/>
            <ac:inkMk id="81" creationId="{D26857BB-3F72-4629-B204-83274205722F}"/>
          </ac:inkMkLst>
        </pc:inkChg>
        <pc:inkChg chg="del">
          <ac:chgData name="James Brooks" userId="S::144818@pembrokeshire.ac.uk::fe57d15e-2df4-484d-8a6d-e82b4f39ef5c" providerId="AD" clId="Web-{3C3673EE-7128-387B-E9A7-77D5A6C39071}" dt="2021-12-07T14:07:28.772" v="66"/>
          <ac:inkMkLst>
            <pc:docMk/>
            <pc:sldMk cId="2823832659" sldId="264"/>
            <ac:inkMk id="82" creationId="{65FCC1B2-172F-4D8B-A726-558588B42CEE}"/>
          </ac:inkMkLst>
        </pc:inkChg>
        <pc:inkChg chg="del">
          <ac:chgData name="James Brooks" userId="S::144818@pembrokeshire.ac.uk::fe57d15e-2df4-484d-8a6d-e82b4f39ef5c" providerId="AD" clId="Web-{3C3673EE-7128-387B-E9A7-77D5A6C39071}" dt="2021-12-07T14:07:28.756" v="65"/>
          <ac:inkMkLst>
            <pc:docMk/>
            <pc:sldMk cId="2823832659" sldId="264"/>
            <ac:inkMk id="83" creationId="{A304D777-5716-459C-9F9C-5BD32AFABE80}"/>
          </ac:inkMkLst>
        </pc:inkChg>
        <pc:inkChg chg="del">
          <ac:chgData name="James Brooks" userId="S::144818@pembrokeshire.ac.uk::fe57d15e-2df4-484d-8a6d-e82b4f39ef5c" providerId="AD" clId="Web-{3C3673EE-7128-387B-E9A7-77D5A6C39071}" dt="2021-12-07T14:07:28.756" v="64"/>
          <ac:inkMkLst>
            <pc:docMk/>
            <pc:sldMk cId="2823832659" sldId="264"/>
            <ac:inkMk id="84" creationId="{3A1E6136-6015-4972-B3CA-9D95EEB2C89D}"/>
          </ac:inkMkLst>
        </pc:inkChg>
        <pc:inkChg chg="del">
          <ac:chgData name="James Brooks" userId="S::144818@pembrokeshire.ac.uk::fe57d15e-2df4-484d-8a6d-e82b4f39ef5c" providerId="AD" clId="Web-{3C3673EE-7128-387B-E9A7-77D5A6C39071}" dt="2021-12-07T14:07:28.756" v="63"/>
          <ac:inkMkLst>
            <pc:docMk/>
            <pc:sldMk cId="2823832659" sldId="264"/>
            <ac:inkMk id="85" creationId="{19D5D707-C2D5-4FE4-963C-3D49964E11DC}"/>
          </ac:inkMkLst>
        </pc:inkChg>
        <pc:inkChg chg="del">
          <ac:chgData name="James Brooks" userId="S::144818@pembrokeshire.ac.uk::fe57d15e-2df4-484d-8a6d-e82b4f39ef5c" providerId="AD" clId="Web-{3C3673EE-7128-387B-E9A7-77D5A6C39071}" dt="2021-12-07T14:07:28.756" v="62"/>
          <ac:inkMkLst>
            <pc:docMk/>
            <pc:sldMk cId="2823832659" sldId="264"/>
            <ac:inkMk id="86" creationId="{13BE92A0-0082-49BB-8551-FC606D8F0435}"/>
          </ac:inkMkLst>
        </pc:inkChg>
        <pc:inkChg chg="del">
          <ac:chgData name="James Brooks" userId="S::144818@pembrokeshire.ac.uk::fe57d15e-2df4-484d-8a6d-e82b4f39ef5c" providerId="AD" clId="Web-{3C3673EE-7128-387B-E9A7-77D5A6C39071}" dt="2021-12-07T14:07:28.756" v="61"/>
          <ac:inkMkLst>
            <pc:docMk/>
            <pc:sldMk cId="2823832659" sldId="264"/>
            <ac:inkMk id="87" creationId="{FD2A63C9-2B83-4C17-8B90-1C7B2C3C4734}"/>
          </ac:inkMkLst>
        </pc:inkChg>
        <pc:inkChg chg="del">
          <ac:chgData name="James Brooks" userId="S::144818@pembrokeshire.ac.uk::fe57d15e-2df4-484d-8a6d-e82b4f39ef5c" providerId="AD" clId="Web-{3C3673EE-7128-387B-E9A7-77D5A6C39071}" dt="2021-12-07T14:07:28.756" v="60"/>
          <ac:inkMkLst>
            <pc:docMk/>
            <pc:sldMk cId="2823832659" sldId="264"/>
            <ac:inkMk id="88" creationId="{2D89C186-1CF7-4212-9050-6AB4A40631A7}"/>
          </ac:inkMkLst>
        </pc:inkChg>
        <pc:inkChg chg="del">
          <ac:chgData name="James Brooks" userId="S::144818@pembrokeshire.ac.uk::fe57d15e-2df4-484d-8a6d-e82b4f39ef5c" providerId="AD" clId="Web-{3C3673EE-7128-387B-E9A7-77D5A6C39071}" dt="2021-12-07T14:07:28.756" v="59"/>
          <ac:inkMkLst>
            <pc:docMk/>
            <pc:sldMk cId="2823832659" sldId="264"/>
            <ac:inkMk id="89" creationId="{3EECFE4E-6AE8-439E-923A-72993CF0A458}"/>
          </ac:inkMkLst>
        </pc:inkChg>
        <pc:inkChg chg="del">
          <ac:chgData name="James Brooks" userId="S::144818@pembrokeshire.ac.uk::fe57d15e-2df4-484d-8a6d-e82b4f39ef5c" providerId="AD" clId="Web-{3C3673EE-7128-387B-E9A7-77D5A6C39071}" dt="2021-12-07T14:07:28.756" v="58"/>
          <ac:inkMkLst>
            <pc:docMk/>
            <pc:sldMk cId="2823832659" sldId="264"/>
            <ac:inkMk id="90" creationId="{602C88ED-99B5-4D51-8748-E1710796E9CF}"/>
          </ac:inkMkLst>
        </pc:inkChg>
        <pc:inkChg chg="del">
          <ac:chgData name="James Brooks" userId="S::144818@pembrokeshire.ac.uk::fe57d15e-2df4-484d-8a6d-e82b4f39ef5c" providerId="AD" clId="Web-{3C3673EE-7128-387B-E9A7-77D5A6C39071}" dt="2021-12-07T14:07:30.663" v="71"/>
          <ac:inkMkLst>
            <pc:docMk/>
            <pc:sldMk cId="2823832659" sldId="264"/>
            <ac:inkMk id="91" creationId="{9598C5C4-4EF2-4B43-9B73-0ED8D0DB3631}"/>
          </ac:inkMkLst>
        </pc:inkChg>
        <pc:inkChg chg="del">
          <ac:chgData name="James Brooks" userId="S::144818@pembrokeshire.ac.uk::fe57d15e-2df4-484d-8a6d-e82b4f39ef5c" providerId="AD" clId="Web-{3C3673EE-7128-387B-E9A7-77D5A6C39071}" dt="2021-12-07T14:07:30.663" v="70"/>
          <ac:inkMkLst>
            <pc:docMk/>
            <pc:sldMk cId="2823832659" sldId="264"/>
            <ac:inkMk id="92" creationId="{06F63F0D-FAAC-405F-AB32-A87B410C5585}"/>
          </ac:inkMkLst>
        </pc:inkChg>
        <pc:inkChg chg="del">
          <ac:chgData name="James Brooks" userId="S::144818@pembrokeshire.ac.uk::fe57d15e-2df4-484d-8a6d-e82b4f39ef5c" providerId="AD" clId="Web-{3C3673EE-7128-387B-E9A7-77D5A6C39071}" dt="2021-12-07T14:07:30.663" v="69"/>
          <ac:inkMkLst>
            <pc:docMk/>
            <pc:sldMk cId="2823832659" sldId="264"/>
            <ac:inkMk id="93" creationId="{054B1824-D8DC-41D3-9352-E2F7B1B942E6}"/>
          </ac:inkMkLst>
        </pc:inkChg>
        <pc:inkChg chg="del">
          <ac:chgData name="James Brooks" userId="S::144818@pembrokeshire.ac.uk::fe57d15e-2df4-484d-8a6d-e82b4f39ef5c" providerId="AD" clId="Web-{3C3673EE-7128-387B-E9A7-77D5A6C39071}" dt="2021-12-07T14:07:30.663" v="68"/>
          <ac:inkMkLst>
            <pc:docMk/>
            <pc:sldMk cId="2823832659" sldId="264"/>
            <ac:inkMk id="94" creationId="{365E2A41-3CEC-4181-8672-20DB3F6C2051}"/>
          </ac:inkMkLst>
        </pc:inkChg>
      </pc:sldChg>
      <pc:sldChg chg="del">
        <pc:chgData name="James Brooks" userId="S::144818@pembrokeshire.ac.uk::fe57d15e-2df4-484d-8a6d-e82b4f39ef5c" providerId="AD" clId="Web-{3C3673EE-7128-387B-E9A7-77D5A6C39071}" dt="2021-12-07T14:08:45.949" v="116"/>
        <pc:sldMkLst>
          <pc:docMk/>
          <pc:sldMk cId="1089169028" sldId="265"/>
        </pc:sldMkLst>
      </pc:sldChg>
      <pc:sldChg chg="del">
        <pc:chgData name="James Brooks" userId="S::144818@pembrokeshire.ac.uk::fe57d15e-2df4-484d-8a6d-e82b4f39ef5c" providerId="AD" clId="Web-{3C3673EE-7128-387B-E9A7-77D5A6C39071}" dt="2021-12-07T14:08:50.246" v="117"/>
        <pc:sldMkLst>
          <pc:docMk/>
          <pc:sldMk cId="1411585837" sldId="266"/>
        </pc:sldMkLst>
      </pc:sldChg>
    </pc:docChg>
  </pc:docChgLst>
  <pc:docChgLst>
    <pc:chgData name="Rhys Davies" userId="S::152694@pembrokeshire.ac.uk::b25a2290-a072-4001-8d8a-13b8706e41d7" providerId="AD" clId="Web-{15824BEE-A2A6-BEB0-5ECA-1094261CDA51}"/>
    <pc:docChg chg="modSld">
      <pc:chgData name="Rhys Davies" userId="S::152694@pembrokeshire.ac.uk::b25a2290-a072-4001-8d8a-13b8706e41d7" providerId="AD" clId="Web-{15824BEE-A2A6-BEB0-5ECA-1094261CDA51}" dt="2022-01-05T14:49:28.250" v="319" actId="14100"/>
      <pc:docMkLst>
        <pc:docMk/>
      </pc:docMkLst>
      <pc:sldChg chg="modSp">
        <pc:chgData name="Rhys Davies" userId="S::152694@pembrokeshire.ac.uk::b25a2290-a072-4001-8d8a-13b8706e41d7" providerId="AD" clId="Web-{15824BEE-A2A6-BEB0-5ECA-1094261CDA51}" dt="2022-01-05T14:06:56.283" v="20" actId="20577"/>
        <pc:sldMkLst>
          <pc:docMk/>
          <pc:sldMk cId="2788244896" sldId="278"/>
        </pc:sldMkLst>
        <pc:spChg chg="mod">
          <ac:chgData name="Rhys Davies" userId="S::152694@pembrokeshire.ac.uk::b25a2290-a072-4001-8d8a-13b8706e41d7" providerId="AD" clId="Web-{15824BEE-A2A6-BEB0-5ECA-1094261CDA51}" dt="2022-01-05T14:06:56.283" v="20" actId="20577"/>
          <ac:spMkLst>
            <pc:docMk/>
            <pc:sldMk cId="2788244896" sldId="278"/>
            <ac:spMk id="7" creationId="{4569712B-96AC-4A17-85D8-6CF0C0565CD8}"/>
          </ac:spMkLst>
        </pc:spChg>
        <pc:picChg chg="mod">
          <ac:chgData name="Rhys Davies" userId="S::152694@pembrokeshire.ac.uk::b25a2290-a072-4001-8d8a-13b8706e41d7" providerId="AD" clId="Web-{15824BEE-A2A6-BEB0-5ECA-1094261CDA51}" dt="2022-01-05T14:02:19.948" v="16" actId="1076"/>
          <ac:picMkLst>
            <pc:docMk/>
            <pc:sldMk cId="2788244896" sldId="278"/>
            <ac:picMk id="9" creationId="{6B51826D-12FE-4890-8E83-D7E6A516E908}"/>
          </ac:picMkLst>
        </pc:picChg>
      </pc:sldChg>
      <pc:sldChg chg="addSp delSp modSp">
        <pc:chgData name="Rhys Davies" userId="S::152694@pembrokeshire.ac.uk::b25a2290-a072-4001-8d8a-13b8706e41d7" providerId="AD" clId="Web-{15824BEE-A2A6-BEB0-5ECA-1094261CDA51}" dt="2022-01-05T14:49:28.250" v="319" actId="14100"/>
        <pc:sldMkLst>
          <pc:docMk/>
          <pc:sldMk cId="2703851901" sldId="284"/>
        </pc:sldMkLst>
        <pc:spChg chg="mod">
          <ac:chgData name="Rhys Davies" userId="S::152694@pembrokeshire.ac.uk::b25a2290-a072-4001-8d8a-13b8706e41d7" providerId="AD" clId="Web-{15824BEE-A2A6-BEB0-5ECA-1094261CDA51}" dt="2022-01-05T14:49:28.250" v="319" actId="14100"/>
          <ac:spMkLst>
            <pc:docMk/>
            <pc:sldMk cId="2703851901" sldId="284"/>
            <ac:spMk id="7" creationId="{4569712B-96AC-4A17-85D8-6CF0C0565CD8}"/>
          </ac:spMkLst>
        </pc:spChg>
        <pc:spChg chg="add mod">
          <ac:chgData name="Rhys Davies" userId="S::152694@pembrokeshire.ac.uk::b25a2290-a072-4001-8d8a-13b8706e41d7" providerId="AD" clId="Web-{15824BEE-A2A6-BEB0-5ECA-1094261CDA51}" dt="2022-01-05T14:41:04.175" v="77" actId="1076"/>
          <ac:spMkLst>
            <pc:docMk/>
            <pc:sldMk cId="2703851901" sldId="284"/>
            <ac:spMk id="8" creationId="{ABAFAB0A-8C8A-4C52-A035-CB06E235E7DE}"/>
          </ac:spMkLst>
        </pc:spChg>
        <pc:spChg chg="add mod">
          <ac:chgData name="Rhys Davies" userId="S::152694@pembrokeshire.ac.uk::b25a2290-a072-4001-8d8a-13b8706e41d7" providerId="AD" clId="Web-{15824BEE-A2A6-BEB0-5ECA-1094261CDA51}" dt="2022-01-05T14:41:04.159" v="75" actId="1076"/>
          <ac:spMkLst>
            <pc:docMk/>
            <pc:sldMk cId="2703851901" sldId="284"/>
            <ac:spMk id="9" creationId="{77EC09D2-6606-4CB5-9B8D-0EFE47938038}"/>
          </ac:spMkLst>
        </pc:spChg>
        <pc:picChg chg="del">
          <ac:chgData name="Rhys Davies" userId="S::152694@pembrokeshire.ac.uk::b25a2290-a072-4001-8d8a-13b8706e41d7" providerId="AD" clId="Web-{15824BEE-A2A6-BEB0-5ECA-1094261CDA51}" dt="2022-01-05T14:30:17.095" v="37"/>
          <ac:picMkLst>
            <pc:docMk/>
            <pc:sldMk cId="2703851901" sldId="284"/>
            <ac:picMk id="3" creationId="{EE51FAD1-44A8-4A35-979B-05B65E8D6F53}"/>
          </ac:picMkLst>
        </pc:picChg>
        <pc:picChg chg="add mod modCrop">
          <ac:chgData name="Rhys Davies" userId="S::152694@pembrokeshire.ac.uk::b25a2290-a072-4001-8d8a-13b8706e41d7" providerId="AD" clId="Web-{15824BEE-A2A6-BEB0-5ECA-1094261CDA51}" dt="2022-01-05T14:41:04.159" v="76" actId="1076"/>
          <ac:picMkLst>
            <pc:docMk/>
            <pc:sldMk cId="2703851901" sldId="284"/>
            <ac:picMk id="4" creationId="{ACEFDE43-EF29-48C9-BFD7-C7FA51EA0EB7}"/>
          </ac:picMkLst>
        </pc:picChg>
        <pc:picChg chg="add mod">
          <ac:chgData name="Rhys Davies" userId="S::152694@pembrokeshire.ac.uk::b25a2290-a072-4001-8d8a-13b8706e41d7" providerId="AD" clId="Web-{15824BEE-A2A6-BEB0-5ECA-1094261CDA51}" dt="2022-01-05T14:41:04.143" v="74" actId="1076"/>
          <ac:picMkLst>
            <pc:docMk/>
            <pc:sldMk cId="2703851901" sldId="284"/>
            <ac:picMk id="5" creationId="{012DABD5-B6C9-445E-8435-CDEDA7FE144B}"/>
          </ac:picMkLst>
        </pc:picChg>
      </pc:sldChg>
    </pc:docChg>
  </pc:docChgLst>
  <pc:docChgLst>
    <pc:chgData name="James Brooks" userId="S::144818@pembrokeshire.ac.uk::fe57d15e-2df4-484d-8a6d-e82b4f39ef5c" providerId="AD" clId="Web-{97C64B4F-9F10-170B-B1C1-62B706B29930}"/>
    <pc:docChg chg="addSld modSld">
      <pc:chgData name="James Brooks" userId="S::144818@pembrokeshire.ac.uk::fe57d15e-2df4-484d-8a6d-e82b4f39ef5c" providerId="AD" clId="Web-{97C64B4F-9F10-170B-B1C1-62B706B29930}" dt="2021-12-28T11:33:19.765" v="1225" actId="20577"/>
      <pc:docMkLst>
        <pc:docMk/>
      </pc:docMkLst>
      <pc:sldChg chg="delSp modSp">
        <pc:chgData name="James Brooks" userId="S::144818@pembrokeshire.ac.uk::fe57d15e-2df4-484d-8a6d-e82b4f39ef5c" providerId="AD" clId="Web-{97C64B4F-9F10-170B-B1C1-62B706B29930}" dt="2021-12-28T11:15:40.559" v="1207" actId="20577"/>
        <pc:sldMkLst>
          <pc:docMk/>
          <pc:sldMk cId="182496875" sldId="267"/>
        </pc:sldMkLst>
        <pc:spChg chg="mod">
          <ac:chgData name="James Brooks" userId="S::144818@pembrokeshire.ac.uk::fe57d15e-2df4-484d-8a6d-e82b4f39ef5c" providerId="AD" clId="Web-{97C64B4F-9F10-170B-B1C1-62B706B29930}" dt="2021-12-28T10:53:34.952" v="971" actId="1076"/>
          <ac:spMkLst>
            <pc:docMk/>
            <pc:sldMk cId="182496875" sldId="267"/>
            <ac:spMk id="2" creationId="{E18C8988-FB0D-4C3B-B293-380FC7D599A8}"/>
          </ac:spMkLst>
        </pc:spChg>
        <pc:spChg chg="mod">
          <ac:chgData name="James Brooks" userId="S::144818@pembrokeshire.ac.uk::fe57d15e-2df4-484d-8a6d-e82b4f39ef5c" providerId="AD" clId="Web-{97C64B4F-9F10-170B-B1C1-62B706B29930}" dt="2021-12-28T11:15:40.559" v="1207" actId="20577"/>
          <ac:spMkLst>
            <pc:docMk/>
            <pc:sldMk cId="182496875" sldId="267"/>
            <ac:spMk id="6" creationId="{7D1D00A6-1CFE-E741-92A8-2CC918DBA2F4}"/>
          </ac:spMkLst>
        </pc:spChg>
        <pc:spChg chg="del mod">
          <ac:chgData name="James Brooks" userId="S::144818@pembrokeshire.ac.uk::fe57d15e-2df4-484d-8a6d-e82b4f39ef5c" providerId="AD" clId="Web-{97C64B4F-9F10-170B-B1C1-62B706B29930}" dt="2021-12-28T10:35:46.596" v="806"/>
          <ac:spMkLst>
            <pc:docMk/>
            <pc:sldMk cId="182496875" sldId="267"/>
            <ac:spMk id="7" creationId="{9E4CEA1F-C21E-3842-A45F-D2C414A3AC65}"/>
          </ac:spMkLst>
        </pc:spChg>
        <pc:picChg chg="mod">
          <ac:chgData name="James Brooks" userId="S::144818@pembrokeshire.ac.uk::fe57d15e-2df4-484d-8a6d-e82b4f39ef5c" providerId="AD" clId="Web-{97C64B4F-9F10-170B-B1C1-62B706B29930}" dt="2021-12-28T10:53:43.343" v="973" actId="1076"/>
          <ac:picMkLst>
            <pc:docMk/>
            <pc:sldMk cId="182496875" sldId="267"/>
            <ac:picMk id="5" creationId="{5F858AF0-9709-044F-8647-96ADA498BD2A}"/>
          </ac:picMkLst>
        </pc:picChg>
      </pc:sldChg>
      <pc:sldChg chg="modSp">
        <pc:chgData name="James Brooks" userId="S::144818@pembrokeshire.ac.uk::fe57d15e-2df4-484d-8a6d-e82b4f39ef5c" providerId="AD" clId="Web-{97C64B4F-9F10-170B-B1C1-62B706B29930}" dt="2021-12-28T10:23:21.705" v="163" actId="20577"/>
        <pc:sldMkLst>
          <pc:docMk/>
          <pc:sldMk cId="3121974217" sldId="269"/>
        </pc:sldMkLst>
        <pc:spChg chg="mod">
          <ac:chgData name="James Brooks" userId="S::144818@pembrokeshire.ac.uk::fe57d15e-2df4-484d-8a6d-e82b4f39ef5c" providerId="AD" clId="Web-{97C64B4F-9F10-170B-B1C1-62B706B29930}" dt="2021-12-28T10:23:21.705" v="163" actId="20577"/>
          <ac:spMkLst>
            <pc:docMk/>
            <pc:sldMk cId="3121974217" sldId="269"/>
            <ac:spMk id="4" creationId="{11391D97-FB0F-3F40-BC76-A92EA7F82BA1}"/>
          </ac:spMkLst>
        </pc:spChg>
      </pc:sldChg>
      <pc:sldChg chg="modSp">
        <pc:chgData name="James Brooks" userId="S::144818@pembrokeshire.ac.uk::fe57d15e-2df4-484d-8a6d-e82b4f39ef5c" providerId="AD" clId="Web-{97C64B4F-9F10-170B-B1C1-62B706B29930}" dt="2021-12-28T11:15:29.496" v="1204" actId="20577"/>
        <pc:sldMkLst>
          <pc:docMk/>
          <pc:sldMk cId="1991439680" sldId="274"/>
        </pc:sldMkLst>
        <pc:spChg chg="mod">
          <ac:chgData name="James Brooks" userId="S::144818@pembrokeshire.ac.uk::fe57d15e-2df4-484d-8a6d-e82b4f39ef5c" providerId="AD" clId="Web-{97C64B4F-9F10-170B-B1C1-62B706B29930}" dt="2021-12-28T11:15:29.496" v="1204" actId="20577"/>
          <ac:spMkLst>
            <pc:docMk/>
            <pc:sldMk cId="1991439680" sldId="274"/>
            <ac:spMk id="2" creationId="{DCAEA69D-5DB7-7C4E-BD00-103D916A4596}"/>
          </ac:spMkLst>
        </pc:spChg>
        <pc:spChg chg="mod">
          <ac:chgData name="James Brooks" userId="S::144818@pembrokeshire.ac.uk::fe57d15e-2df4-484d-8a6d-e82b4f39ef5c" providerId="AD" clId="Web-{97C64B4F-9F10-170B-B1C1-62B706B29930}" dt="2021-12-28T10:23:12.002" v="158" actId="20577"/>
          <ac:spMkLst>
            <pc:docMk/>
            <pc:sldMk cId="1991439680" sldId="274"/>
            <ac:spMk id="6" creationId="{C3CD18FF-9C01-0C49-9BC0-46B5150EC1CC}"/>
          </ac:spMkLst>
        </pc:spChg>
        <pc:picChg chg="mod">
          <ac:chgData name="James Brooks" userId="S::144818@pembrokeshire.ac.uk::fe57d15e-2df4-484d-8a6d-e82b4f39ef5c" providerId="AD" clId="Web-{97C64B4F-9F10-170B-B1C1-62B706B29930}" dt="2021-12-28T10:48:04.804" v="898" actId="1076"/>
          <ac:picMkLst>
            <pc:docMk/>
            <pc:sldMk cId="1991439680" sldId="274"/>
            <ac:picMk id="6146" creationId="{0BA2963B-17AB-714B-97EC-D6C022CD0036}"/>
          </ac:picMkLst>
        </pc:picChg>
      </pc:sldChg>
      <pc:sldChg chg="modSp">
        <pc:chgData name="James Brooks" userId="S::144818@pembrokeshire.ac.uk::fe57d15e-2df4-484d-8a6d-e82b4f39ef5c" providerId="AD" clId="Web-{97C64B4F-9F10-170B-B1C1-62B706B29930}" dt="2021-12-28T10:23:08.080" v="157" actId="20577"/>
        <pc:sldMkLst>
          <pc:docMk/>
          <pc:sldMk cId="3227858627" sldId="279"/>
        </pc:sldMkLst>
        <pc:spChg chg="mod">
          <ac:chgData name="James Brooks" userId="S::144818@pembrokeshire.ac.uk::fe57d15e-2df4-484d-8a6d-e82b4f39ef5c" providerId="AD" clId="Web-{97C64B4F-9F10-170B-B1C1-62B706B29930}" dt="2021-12-28T10:23:08.080" v="157" actId="20577"/>
          <ac:spMkLst>
            <pc:docMk/>
            <pc:sldMk cId="3227858627" sldId="279"/>
            <ac:spMk id="6" creationId="{8D65C1F0-3106-F248-9FBA-67AAE11FDF49}"/>
          </ac:spMkLst>
        </pc:spChg>
      </pc:sldChg>
      <pc:sldChg chg="addSp delSp modSp new">
        <pc:chgData name="James Brooks" userId="S::144818@pembrokeshire.ac.uk::fe57d15e-2df4-484d-8a6d-e82b4f39ef5c" providerId="AD" clId="Web-{97C64B4F-9F10-170B-B1C1-62B706B29930}" dt="2021-12-28T10:24:01.191" v="173" actId="1076"/>
        <pc:sldMkLst>
          <pc:docMk/>
          <pc:sldMk cId="3628359578" sldId="280"/>
        </pc:sldMkLst>
        <pc:spChg chg="mod">
          <ac:chgData name="James Brooks" userId="S::144818@pembrokeshire.ac.uk::fe57d15e-2df4-484d-8a6d-e82b4f39ef5c" providerId="AD" clId="Web-{97C64B4F-9F10-170B-B1C1-62B706B29930}" dt="2021-12-28T10:17:33.509" v="9" actId="20577"/>
          <ac:spMkLst>
            <pc:docMk/>
            <pc:sldMk cId="3628359578" sldId="280"/>
            <ac:spMk id="2" creationId="{C4419CF7-CE57-4F4D-A588-8E9CD8A37BBB}"/>
          </ac:spMkLst>
        </pc:spChg>
        <pc:spChg chg="del">
          <ac:chgData name="James Brooks" userId="S::144818@pembrokeshire.ac.uk::fe57d15e-2df4-484d-8a6d-e82b4f39ef5c" providerId="AD" clId="Web-{97C64B4F-9F10-170B-B1C1-62B706B29930}" dt="2021-12-28T10:17:37.680" v="10"/>
          <ac:spMkLst>
            <pc:docMk/>
            <pc:sldMk cId="3628359578" sldId="280"/>
            <ac:spMk id="3" creationId="{1CBB3209-95EC-4A62-90F1-A07468B9F33A}"/>
          </ac:spMkLst>
        </pc:spChg>
        <pc:spChg chg="add mod">
          <ac:chgData name="James Brooks" userId="S::144818@pembrokeshire.ac.uk::fe57d15e-2df4-484d-8a6d-e82b4f39ef5c" providerId="AD" clId="Web-{97C64B4F-9F10-170B-B1C1-62B706B29930}" dt="2021-12-28T10:22:48.830" v="155" actId="20577"/>
          <ac:spMkLst>
            <pc:docMk/>
            <pc:sldMk cId="3628359578" sldId="280"/>
            <ac:spMk id="4" creationId="{7023C7BC-86AE-4B85-A309-BD016F44729A}"/>
          </ac:spMkLst>
        </pc:spChg>
        <pc:spChg chg="add mod">
          <ac:chgData name="James Brooks" userId="S::144818@pembrokeshire.ac.uk::fe57d15e-2df4-484d-8a6d-e82b4f39ef5c" providerId="AD" clId="Web-{97C64B4F-9F10-170B-B1C1-62B706B29930}" dt="2021-12-28T10:24:01.191" v="173" actId="1076"/>
          <ac:spMkLst>
            <pc:docMk/>
            <pc:sldMk cId="3628359578" sldId="280"/>
            <ac:spMk id="5" creationId="{E36E1384-0C79-4A85-82A0-0C02D044CE97}"/>
          </ac:spMkLst>
        </pc:spChg>
      </pc:sldChg>
      <pc:sldChg chg="addSp modSp new">
        <pc:chgData name="James Brooks" userId="S::144818@pembrokeshire.ac.uk::fe57d15e-2df4-484d-8a6d-e82b4f39ef5c" providerId="AD" clId="Web-{97C64B4F-9F10-170B-B1C1-62B706B29930}" dt="2021-12-28T11:15:25.152" v="1203" actId="20577"/>
        <pc:sldMkLst>
          <pc:docMk/>
          <pc:sldMk cId="459139667" sldId="281"/>
        </pc:sldMkLst>
        <pc:spChg chg="mod">
          <ac:chgData name="James Brooks" userId="S::144818@pembrokeshire.ac.uk::fe57d15e-2df4-484d-8a6d-e82b4f39ef5c" providerId="AD" clId="Web-{97C64B4F-9F10-170B-B1C1-62B706B29930}" dt="2021-12-28T10:24:21.300" v="182" actId="20577"/>
          <ac:spMkLst>
            <pc:docMk/>
            <pc:sldMk cId="459139667" sldId="281"/>
            <ac:spMk id="2" creationId="{10A11D26-A633-46B5-A81F-1A114AA19153}"/>
          </ac:spMkLst>
        </pc:spChg>
        <pc:spChg chg="mod">
          <ac:chgData name="James Brooks" userId="S::144818@pembrokeshire.ac.uk::fe57d15e-2df4-484d-8a6d-e82b4f39ef5c" providerId="AD" clId="Web-{97C64B4F-9F10-170B-B1C1-62B706B29930}" dt="2021-12-28T11:15:25.152" v="1203" actId="20577"/>
          <ac:spMkLst>
            <pc:docMk/>
            <pc:sldMk cId="459139667" sldId="281"/>
            <ac:spMk id="3" creationId="{13CFFA27-1433-439D-B1C0-0328525FB4DC}"/>
          </ac:spMkLst>
        </pc:spChg>
        <pc:spChg chg="add mod">
          <ac:chgData name="James Brooks" userId="S::144818@pembrokeshire.ac.uk::fe57d15e-2df4-484d-8a6d-e82b4f39ef5c" providerId="AD" clId="Web-{97C64B4F-9F10-170B-B1C1-62B706B29930}" dt="2021-12-28T10:32:11.529" v="561" actId="1076"/>
          <ac:spMkLst>
            <pc:docMk/>
            <pc:sldMk cId="459139667" sldId="281"/>
            <ac:spMk id="4" creationId="{E938BA0C-5617-4890-BCA5-4452EFEBC9D3}"/>
          </ac:spMkLst>
        </pc:spChg>
      </pc:sldChg>
      <pc:sldChg chg="addSp modSp new">
        <pc:chgData name="James Brooks" userId="S::144818@pembrokeshire.ac.uk::fe57d15e-2df4-484d-8a6d-e82b4f39ef5c" providerId="AD" clId="Web-{97C64B4F-9F10-170B-B1C1-62B706B29930}" dt="2021-12-28T10:58:56.912" v="986" actId="20577"/>
        <pc:sldMkLst>
          <pc:docMk/>
          <pc:sldMk cId="1274197921" sldId="282"/>
        </pc:sldMkLst>
        <pc:spChg chg="mod">
          <ac:chgData name="James Brooks" userId="S::144818@pembrokeshire.ac.uk::fe57d15e-2df4-484d-8a6d-e82b4f39ef5c" providerId="AD" clId="Web-{97C64B4F-9F10-170B-B1C1-62B706B29930}" dt="2021-12-28T10:32:30.389" v="568" actId="20577"/>
          <ac:spMkLst>
            <pc:docMk/>
            <pc:sldMk cId="1274197921" sldId="282"/>
            <ac:spMk id="2" creationId="{8C06D107-E590-4EA6-94D3-71F343817276}"/>
          </ac:spMkLst>
        </pc:spChg>
        <pc:spChg chg="mod">
          <ac:chgData name="James Brooks" userId="S::144818@pembrokeshire.ac.uk::fe57d15e-2df4-484d-8a6d-e82b4f39ef5c" providerId="AD" clId="Web-{97C64B4F-9F10-170B-B1C1-62B706B29930}" dt="2021-12-28T10:58:56.912" v="986" actId="20577"/>
          <ac:spMkLst>
            <pc:docMk/>
            <pc:sldMk cId="1274197921" sldId="282"/>
            <ac:spMk id="3" creationId="{8AF46EF4-AC0F-4BAC-B232-145E2D2317F5}"/>
          </ac:spMkLst>
        </pc:spChg>
        <pc:spChg chg="add mod">
          <ac:chgData name="James Brooks" userId="S::144818@pembrokeshire.ac.uk::fe57d15e-2df4-484d-8a6d-e82b4f39ef5c" providerId="AD" clId="Web-{97C64B4F-9F10-170B-B1C1-62B706B29930}" dt="2021-12-28T10:35:55.675" v="809" actId="20577"/>
          <ac:spMkLst>
            <pc:docMk/>
            <pc:sldMk cId="1274197921" sldId="282"/>
            <ac:spMk id="4" creationId="{5CE8E235-90AA-4072-959A-FE9B5A0D9AD8}"/>
          </ac:spMkLst>
        </pc:spChg>
      </pc:sldChg>
      <pc:sldChg chg="addSp modSp new">
        <pc:chgData name="James Brooks" userId="S::144818@pembrokeshire.ac.uk::fe57d15e-2df4-484d-8a6d-e82b4f39ef5c" providerId="AD" clId="Web-{97C64B4F-9F10-170B-B1C1-62B706B29930}" dt="2021-12-28T11:33:19.765" v="1225" actId="20577"/>
        <pc:sldMkLst>
          <pc:docMk/>
          <pc:sldMk cId="4114586716" sldId="283"/>
        </pc:sldMkLst>
        <pc:spChg chg="mod">
          <ac:chgData name="James Brooks" userId="S::144818@pembrokeshire.ac.uk::fe57d15e-2df4-484d-8a6d-e82b4f39ef5c" providerId="AD" clId="Web-{97C64B4F-9F10-170B-B1C1-62B706B29930}" dt="2021-12-28T10:35:37.971" v="805" actId="20577"/>
          <ac:spMkLst>
            <pc:docMk/>
            <pc:sldMk cId="4114586716" sldId="283"/>
            <ac:spMk id="2" creationId="{8C2655BD-1BE7-4C9C-BF89-01F13EB1EF52}"/>
          </ac:spMkLst>
        </pc:spChg>
        <pc:spChg chg="mod">
          <ac:chgData name="James Brooks" userId="S::144818@pembrokeshire.ac.uk::fe57d15e-2df4-484d-8a6d-e82b4f39ef5c" providerId="AD" clId="Web-{97C64B4F-9F10-170B-B1C1-62B706B29930}" dt="2021-12-28T11:33:03.999" v="1222" actId="1076"/>
          <ac:spMkLst>
            <pc:docMk/>
            <pc:sldMk cId="4114586716" sldId="283"/>
            <ac:spMk id="3" creationId="{B6443F2A-50CE-4351-8FD1-916C121E6589}"/>
          </ac:spMkLst>
        </pc:spChg>
        <pc:spChg chg="add mod">
          <ac:chgData name="James Brooks" userId="S::144818@pembrokeshire.ac.uk::fe57d15e-2df4-484d-8a6d-e82b4f39ef5c" providerId="AD" clId="Web-{97C64B4F-9F10-170B-B1C1-62B706B29930}" dt="2021-12-28T11:33:19.765" v="1225" actId="20577"/>
          <ac:spMkLst>
            <pc:docMk/>
            <pc:sldMk cId="4114586716" sldId="283"/>
            <ac:spMk id="5" creationId="{3F62D813-1D7F-4E01-BD20-7759EE6C5FCA}"/>
          </ac:spMkLst>
        </pc:spChg>
      </pc:sldChg>
    </pc:docChg>
  </pc:docChgLst>
  <pc:docChgLst>
    <pc:chgData name="James Brooks" userId="fe57d15e-2df4-484d-8a6d-e82b4f39ef5c" providerId="ADAL" clId="{A5D725A8-75C4-194A-A9A6-376270E67AD1}"/>
    <pc:docChg chg="undo custSel addSld delSld modSld sldOrd">
      <pc:chgData name="James Brooks" userId="fe57d15e-2df4-484d-8a6d-e82b4f39ef5c" providerId="ADAL" clId="{A5D725A8-75C4-194A-A9A6-376270E67AD1}" dt="2021-12-11T14:34:49.261" v="2742"/>
      <pc:docMkLst>
        <pc:docMk/>
      </pc:docMkLst>
      <pc:sldChg chg="delSp modSp delDesignElem">
        <pc:chgData name="James Brooks" userId="fe57d15e-2df4-484d-8a6d-e82b4f39ef5c" providerId="ADAL" clId="{A5D725A8-75C4-194A-A9A6-376270E67AD1}" dt="2021-12-11T14:14:04.379" v="2553" actId="403"/>
        <pc:sldMkLst>
          <pc:docMk/>
          <pc:sldMk cId="109857222" sldId="256"/>
        </pc:sldMkLst>
        <pc:spChg chg="mod">
          <ac:chgData name="James Brooks" userId="fe57d15e-2df4-484d-8a6d-e82b4f39ef5c" providerId="ADAL" clId="{A5D725A8-75C4-194A-A9A6-376270E67AD1}" dt="2021-12-11T14:14:04.379" v="2553" actId="403"/>
          <ac:spMkLst>
            <pc:docMk/>
            <pc:sldMk cId="109857222" sldId="256"/>
            <ac:spMk id="2" creationId="{00000000-0000-0000-0000-000000000000}"/>
          </ac:spMkLst>
        </pc:spChg>
        <pc:spChg chg="del">
          <ac:chgData name="James Brooks" userId="fe57d15e-2df4-484d-8a6d-e82b4f39ef5c" providerId="ADAL" clId="{A5D725A8-75C4-194A-A9A6-376270E67AD1}" dt="2021-12-11T13:59:41.534" v="2217"/>
          <ac:spMkLst>
            <pc:docMk/>
            <pc:sldMk cId="109857222" sldId="256"/>
            <ac:spMk id="9" creationId="{A88F843D-1C1B-C740-AC27-E3238D0F5F47}"/>
          </ac:spMkLst>
        </pc:spChg>
        <pc:spChg chg="del">
          <ac:chgData name="James Brooks" userId="fe57d15e-2df4-484d-8a6d-e82b4f39ef5c" providerId="ADAL" clId="{A5D725A8-75C4-194A-A9A6-376270E67AD1}" dt="2021-12-11T13:59:41.534" v="2217"/>
          <ac:spMkLst>
            <pc:docMk/>
            <pc:sldMk cId="109857222" sldId="256"/>
            <ac:spMk id="11" creationId="{9F0EA5A9-0D12-3644-BBEC-6D9D192EBEF4}"/>
          </ac:spMkLst>
        </pc:spChg>
        <pc:spChg chg="del">
          <ac:chgData name="James Brooks" userId="fe57d15e-2df4-484d-8a6d-e82b4f39ef5c" providerId="ADAL" clId="{A5D725A8-75C4-194A-A9A6-376270E67AD1}" dt="2021-12-11T13:59:41.534" v="2217"/>
          <ac:spMkLst>
            <pc:docMk/>
            <pc:sldMk cId="109857222" sldId="256"/>
            <ac:spMk id="13" creationId="{A21C8291-E3D5-4240-8FF4-E5213CBCC453}"/>
          </ac:spMkLst>
        </pc:spChg>
        <pc:spChg chg="del">
          <ac:chgData name="James Brooks" userId="fe57d15e-2df4-484d-8a6d-e82b4f39ef5c" providerId="ADAL" clId="{A5D725A8-75C4-194A-A9A6-376270E67AD1}" dt="2021-12-11T13:59:41.534" v="2217"/>
          <ac:spMkLst>
            <pc:docMk/>
            <pc:sldMk cId="109857222" sldId="256"/>
            <ac:spMk id="15" creationId="{08B44AFE-C181-7047-8CC9-CA00BD385EEA}"/>
          </ac:spMkLst>
        </pc:spChg>
      </pc:sldChg>
      <pc:sldChg chg="delSp del delDesignElem">
        <pc:chgData name="James Brooks" userId="fe57d15e-2df4-484d-8a6d-e82b4f39ef5c" providerId="ADAL" clId="{A5D725A8-75C4-194A-A9A6-376270E67AD1}" dt="2021-12-11T14:03:59.132" v="2277" actId="2696"/>
        <pc:sldMkLst>
          <pc:docMk/>
          <pc:sldMk cId="2862333211" sldId="257"/>
        </pc:sldMkLst>
        <pc:spChg chg="del">
          <ac:chgData name="James Brooks" userId="fe57d15e-2df4-484d-8a6d-e82b4f39ef5c" providerId="ADAL" clId="{A5D725A8-75C4-194A-A9A6-376270E67AD1}" dt="2021-12-11T13:59:41.534" v="2217"/>
          <ac:spMkLst>
            <pc:docMk/>
            <pc:sldMk cId="2862333211" sldId="257"/>
            <ac:spMk id="31" creationId="{2D03A0B2-4A2F-D846-A5E6-FB7CB9A031F7}"/>
          </ac:spMkLst>
        </pc:spChg>
        <pc:spChg chg="del">
          <ac:chgData name="James Brooks" userId="fe57d15e-2df4-484d-8a6d-e82b4f39ef5c" providerId="ADAL" clId="{A5D725A8-75C4-194A-A9A6-376270E67AD1}" dt="2021-12-11T13:59:41.534" v="2217"/>
          <ac:spMkLst>
            <pc:docMk/>
            <pc:sldMk cId="2862333211" sldId="257"/>
            <ac:spMk id="33" creationId="{7F573F1D-73A7-FB41-BCAD-FC9AA7DEF4F5}"/>
          </ac:spMkLst>
        </pc:spChg>
        <pc:spChg chg="del">
          <ac:chgData name="James Brooks" userId="fe57d15e-2df4-484d-8a6d-e82b4f39ef5c" providerId="ADAL" clId="{A5D725A8-75C4-194A-A9A6-376270E67AD1}" dt="2021-12-11T13:59:41.534" v="2217"/>
          <ac:spMkLst>
            <pc:docMk/>
            <pc:sldMk cId="2862333211" sldId="257"/>
            <ac:spMk id="35" creationId="{A88F843D-1C1B-C740-AC27-E3238D0F5F47}"/>
          </ac:spMkLst>
        </pc:spChg>
        <pc:spChg chg="del">
          <ac:chgData name="James Brooks" userId="fe57d15e-2df4-484d-8a6d-e82b4f39ef5c" providerId="ADAL" clId="{A5D725A8-75C4-194A-A9A6-376270E67AD1}" dt="2021-12-11T13:59:41.534" v="2217"/>
          <ac:spMkLst>
            <pc:docMk/>
            <pc:sldMk cId="2862333211" sldId="257"/>
            <ac:spMk id="37" creationId="{A21C8291-E3D5-4240-8FF4-E5213CBCC453}"/>
          </ac:spMkLst>
        </pc:spChg>
        <pc:spChg chg="del">
          <ac:chgData name="James Brooks" userId="fe57d15e-2df4-484d-8a6d-e82b4f39ef5c" providerId="ADAL" clId="{A5D725A8-75C4-194A-A9A6-376270E67AD1}" dt="2021-12-11T13:59:41.534" v="2217"/>
          <ac:spMkLst>
            <pc:docMk/>
            <pc:sldMk cId="2862333211" sldId="257"/>
            <ac:spMk id="39" creationId="{08B44AFE-C181-7047-8CC9-CA00BD385EEA}"/>
          </ac:spMkLst>
        </pc:spChg>
      </pc:sldChg>
      <pc:sldChg chg="addSp delSp modSp mod delDesignElem">
        <pc:chgData name="James Brooks" userId="fe57d15e-2df4-484d-8a6d-e82b4f39ef5c" providerId="ADAL" clId="{A5D725A8-75C4-194A-A9A6-376270E67AD1}" dt="2021-12-11T14:33:35.579" v="2701"/>
        <pc:sldMkLst>
          <pc:docMk/>
          <pc:sldMk cId="3709870746" sldId="258"/>
        </pc:sldMkLst>
        <pc:spChg chg="mod">
          <ac:chgData name="James Brooks" userId="fe57d15e-2df4-484d-8a6d-e82b4f39ef5c" providerId="ADAL" clId="{A5D725A8-75C4-194A-A9A6-376270E67AD1}" dt="2021-12-11T14:02:13.995" v="2254" actId="1076"/>
          <ac:spMkLst>
            <pc:docMk/>
            <pc:sldMk cId="3709870746" sldId="258"/>
            <ac:spMk id="2" creationId="{D6908F21-A10A-4B42-B247-61811730E230}"/>
          </ac:spMkLst>
        </pc:spChg>
        <pc:spChg chg="mod">
          <ac:chgData name="James Brooks" userId="fe57d15e-2df4-484d-8a6d-e82b4f39ef5c" providerId="ADAL" clId="{A5D725A8-75C4-194A-A9A6-376270E67AD1}" dt="2021-12-11T14:02:08.125" v="2252" actId="1076"/>
          <ac:spMkLst>
            <pc:docMk/>
            <pc:sldMk cId="3709870746" sldId="258"/>
            <ac:spMk id="3" creationId="{5605539F-4785-4E7B-9BAC-D6F25FD8DD67}"/>
          </ac:spMkLst>
        </pc:spChg>
        <pc:spChg chg="add mod">
          <ac:chgData name="James Brooks" userId="fe57d15e-2df4-484d-8a6d-e82b4f39ef5c" providerId="ADAL" clId="{A5D725A8-75C4-194A-A9A6-376270E67AD1}" dt="2021-12-11T14:02:33.392" v="2258" actId="1076"/>
          <ac:spMkLst>
            <pc:docMk/>
            <pc:sldMk cId="3709870746" sldId="258"/>
            <ac:spMk id="10" creationId="{FBF527B5-89F3-C24F-B571-1D38DBA38F82}"/>
          </ac:spMkLst>
        </pc:spChg>
        <pc:spChg chg="add mod">
          <ac:chgData name="James Brooks" userId="fe57d15e-2df4-484d-8a6d-e82b4f39ef5c" providerId="ADAL" clId="{A5D725A8-75C4-194A-A9A6-376270E67AD1}" dt="2021-12-11T14:33:35.579" v="2701"/>
          <ac:spMkLst>
            <pc:docMk/>
            <pc:sldMk cId="3709870746" sldId="258"/>
            <ac:spMk id="12" creationId="{FB9167BF-8C59-BC43-B305-636B1C5634A6}"/>
          </ac:spMkLst>
        </pc:spChg>
        <pc:spChg chg="del">
          <ac:chgData name="James Brooks" userId="fe57d15e-2df4-484d-8a6d-e82b4f39ef5c" providerId="ADAL" clId="{A5D725A8-75C4-194A-A9A6-376270E67AD1}" dt="2021-12-11T13:59:41.534" v="2217"/>
          <ac:spMkLst>
            <pc:docMk/>
            <pc:sldMk cId="3709870746" sldId="258"/>
            <ac:spMk id="99" creationId="{2D03A0B2-4A2F-D846-A5E6-FB7CB9A031F7}"/>
          </ac:spMkLst>
        </pc:spChg>
        <pc:spChg chg="del">
          <ac:chgData name="James Brooks" userId="fe57d15e-2df4-484d-8a6d-e82b4f39ef5c" providerId="ADAL" clId="{A5D725A8-75C4-194A-A9A6-376270E67AD1}" dt="2021-12-11T13:59:41.534" v="2217"/>
          <ac:spMkLst>
            <pc:docMk/>
            <pc:sldMk cId="3709870746" sldId="258"/>
            <ac:spMk id="101" creationId="{7F573F1D-73A7-FB41-BCAD-FC9AA7DEF4F5}"/>
          </ac:spMkLst>
        </pc:spChg>
        <pc:spChg chg="del">
          <ac:chgData name="James Brooks" userId="fe57d15e-2df4-484d-8a6d-e82b4f39ef5c" providerId="ADAL" clId="{A5D725A8-75C4-194A-A9A6-376270E67AD1}" dt="2021-12-11T13:59:41.534" v="2217"/>
          <ac:spMkLst>
            <pc:docMk/>
            <pc:sldMk cId="3709870746" sldId="258"/>
            <ac:spMk id="103" creationId="{281148B8-58D0-4E9A-A32C-B3B181A3A850}"/>
          </ac:spMkLst>
        </pc:spChg>
        <pc:spChg chg="del">
          <ac:chgData name="James Brooks" userId="fe57d15e-2df4-484d-8a6d-e82b4f39ef5c" providerId="ADAL" clId="{A5D725A8-75C4-194A-A9A6-376270E67AD1}" dt="2021-12-11T13:59:41.534" v="2217"/>
          <ac:spMkLst>
            <pc:docMk/>
            <pc:sldMk cId="3709870746" sldId="258"/>
            <ac:spMk id="105" creationId="{81EC1EF6-A5BF-44DB-A672-D024091B3C76}"/>
          </ac:spMkLst>
        </pc:spChg>
        <pc:spChg chg="del">
          <ac:chgData name="James Brooks" userId="fe57d15e-2df4-484d-8a6d-e82b4f39ef5c" providerId="ADAL" clId="{A5D725A8-75C4-194A-A9A6-376270E67AD1}" dt="2021-12-11T13:59:41.534" v="2217"/>
          <ac:spMkLst>
            <pc:docMk/>
            <pc:sldMk cId="3709870746" sldId="258"/>
            <ac:spMk id="107" creationId="{45E02CBB-287D-4A17-B2F3-56AD2C058FF8}"/>
          </ac:spMkLst>
        </pc:spChg>
        <pc:picChg chg="add del mod">
          <ac:chgData name="James Brooks" userId="fe57d15e-2df4-484d-8a6d-e82b4f39ef5c" providerId="ADAL" clId="{A5D725A8-75C4-194A-A9A6-376270E67AD1}" dt="2021-12-11T14:17:49.859" v="2619" actId="478"/>
          <ac:picMkLst>
            <pc:docMk/>
            <pc:sldMk cId="3709870746" sldId="258"/>
            <ac:picMk id="11" creationId="{538E9815-EB92-F248-8550-9C65D4EB912C}"/>
          </ac:picMkLst>
        </pc:picChg>
      </pc:sldChg>
      <pc:sldChg chg="addSp delSp modSp del mod delDesignElem">
        <pc:chgData name="James Brooks" userId="fe57d15e-2df4-484d-8a6d-e82b4f39ef5c" providerId="ADAL" clId="{A5D725A8-75C4-194A-A9A6-376270E67AD1}" dt="2021-12-11T14:01:28.205" v="2249" actId="2696"/>
        <pc:sldMkLst>
          <pc:docMk/>
          <pc:sldMk cId="749759731" sldId="259"/>
        </pc:sldMkLst>
        <pc:spChg chg="mod">
          <ac:chgData name="James Brooks" userId="fe57d15e-2df4-484d-8a6d-e82b4f39ef5c" providerId="ADAL" clId="{A5D725A8-75C4-194A-A9A6-376270E67AD1}" dt="2021-12-11T14:00:31.837" v="2225" actId="1076"/>
          <ac:spMkLst>
            <pc:docMk/>
            <pc:sldMk cId="749759731" sldId="259"/>
            <ac:spMk id="2" creationId="{F8778743-C688-4F7B-A59D-F77A4693CF94}"/>
          </ac:spMkLst>
        </pc:spChg>
        <pc:spChg chg="add mod">
          <ac:chgData name="James Brooks" userId="fe57d15e-2df4-484d-8a6d-e82b4f39ef5c" providerId="ADAL" clId="{A5D725A8-75C4-194A-A9A6-376270E67AD1}" dt="2021-12-11T13:59:54.810" v="2220" actId="1076"/>
          <ac:spMkLst>
            <pc:docMk/>
            <pc:sldMk cId="749759731" sldId="259"/>
            <ac:spMk id="3" creationId="{3AE8FFFA-CFAD-7B41-A90A-D65A7E054356}"/>
          </ac:spMkLst>
        </pc:spChg>
        <pc:spChg chg="add del mod">
          <ac:chgData name="James Brooks" userId="fe57d15e-2df4-484d-8a6d-e82b4f39ef5c" providerId="ADAL" clId="{A5D725A8-75C4-194A-A9A6-376270E67AD1}" dt="2021-12-11T13:59:08.688" v="2199" actId="21"/>
          <ac:spMkLst>
            <pc:docMk/>
            <pc:sldMk cId="749759731" sldId="259"/>
            <ac:spMk id="6" creationId="{747EAD8F-3ABA-354C-864E-BF2A9B9A1D4B}"/>
          </ac:spMkLst>
        </pc:spChg>
        <pc:spChg chg="add del mod">
          <ac:chgData name="James Brooks" userId="fe57d15e-2df4-484d-8a6d-e82b4f39ef5c" providerId="ADAL" clId="{A5D725A8-75C4-194A-A9A6-376270E67AD1}" dt="2021-12-11T13:59:33.060" v="2208"/>
          <ac:spMkLst>
            <pc:docMk/>
            <pc:sldMk cId="749759731" sldId="259"/>
            <ac:spMk id="7" creationId="{F46C7716-B5CD-7F48-B0F4-EE38DE72737A}"/>
          </ac:spMkLst>
        </pc:spChg>
        <pc:spChg chg="add del mod">
          <ac:chgData name="James Brooks" userId="fe57d15e-2df4-484d-8a6d-e82b4f39ef5c" providerId="ADAL" clId="{A5D725A8-75C4-194A-A9A6-376270E67AD1}" dt="2021-12-11T13:59:34.134" v="2210"/>
          <ac:spMkLst>
            <pc:docMk/>
            <pc:sldMk cId="749759731" sldId="259"/>
            <ac:spMk id="8" creationId="{B49B84E7-68B9-6648-A87D-E31C641FA74B}"/>
          </ac:spMkLst>
        </pc:spChg>
        <pc:spChg chg="del">
          <ac:chgData name="James Brooks" userId="fe57d15e-2df4-484d-8a6d-e82b4f39ef5c" providerId="ADAL" clId="{A5D725A8-75C4-194A-A9A6-376270E67AD1}" dt="2021-12-11T13:59:41.534" v="2217"/>
          <ac:spMkLst>
            <pc:docMk/>
            <pc:sldMk cId="749759731" sldId="259"/>
            <ac:spMk id="9" creationId="{2D03A0B2-4A2F-D846-A5E6-FB7CB9A031F7}"/>
          </ac:spMkLst>
        </pc:spChg>
        <pc:spChg chg="del">
          <ac:chgData name="James Brooks" userId="fe57d15e-2df4-484d-8a6d-e82b4f39ef5c" providerId="ADAL" clId="{A5D725A8-75C4-194A-A9A6-376270E67AD1}" dt="2021-12-11T13:59:41.534" v="2217"/>
          <ac:spMkLst>
            <pc:docMk/>
            <pc:sldMk cId="749759731" sldId="259"/>
            <ac:spMk id="11" creationId="{7F573F1D-73A7-FB41-BCAD-FC9AA7DEF4F5}"/>
          </ac:spMkLst>
        </pc:spChg>
        <pc:spChg chg="del">
          <ac:chgData name="James Brooks" userId="fe57d15e-2df4-484d-8a6d-e82b4f39ef5c" providerId="ADAL" clId="{A5D725A8-75C4-194A-A9A6-376270E67AD1}" dt="2021-12-11T13:59:41.534" v="2217"/>
          <ac:spMkLst>
            <pc:docMk/>
            <pc:sldMk cId="749759731" sldId="259"/>
            <ac:spMk id="13" creationId="{A88F843D-1C1B-C740-AC27-E3238D0F5F47}"/>
          </ac:spMkLst>
        </pc:spChg>
        <pc:spChg chg="del">
          <ac:chgData name="James Brooks" userId="fe57d15e-2df4-484d-8a6d-e82b4f39ef5c" providerId="ADAL" clId="{A5D725A8-75C4-194A-A9A6-376270E67AD1}" dt="2021-12-11T13:59:41.534" v="2217"/>
          <ac:spMkLst>
            <pc:docMk/>
            <pc:sldMk cId="749759731" sldId="259"/>
            <ac:spMk id="15" creationId="{44037D61-FFBD-0342-90C5-D1AD7C899B44}"/>
          </ac:spMkLst>
        </pc:spChg>
        <pc:spChg chg="del">
          <ac:chgData name="James Brooks" userId="fe57d15e-2df4-484d-8a6d-e82b4f39ef5c" providerId="ADAL" clId="{A5D725A8-75C4-194A-A9A6-376270E67AD1}" dt="2021-12-11T13:59:41.534" v="2217"/>
          <ac:spMkLst>
            <pc:docMk/>
            <pc:sldMk cId="749759731" sldId="259"/>
            <ac:spMk id="17" creationId="{D5B0F748-7FA7-4DDF-89A3-7F1D8EE1F7C0}"/>
          </ac:spMkLst>
        </pc:spChg>
        <pc:spChg chg="del">
          <ac:chgData name="James Brooks" userId="fe57d15e-2df4-484d-8a6d-e82b4f39ef5c" providerId="ADAL" clId="{A5D725A8-75C4-194A-A9A6-376270E67AD1}" dt="2021-12-11T13:59:41.534" v="2217"/>
          <ac:spMkLst>
            <pc:docMk/>
            <pc:sldMk cId="749759731" sldId="259"/>
            <ac:spMk id="19" creationId="{1903E872-C07A-4030-B584-D321D40CABB6}"/>
          </ac:spMkLst>
        </pc:spChg>
        <pc:picChg chg="del mod">
          <ac:chgData name="James Brooks" userId="fe57d15e-2df4-484d-8a6d-e82b4f39ef5c" providerId="ADAL" clId="{A5D725A8-75C4-194A-A9A6-376270E67AD1}" dt="2021-12-11T13:59:03.495" v="2198" actId="21"/>
          <ac:picMkLst>
            <pc:docMk/>
            <pc:sldMk cId="749759731" sldId="259"/>
            <ac:picMk id="4" creationId="{208065AE-DDF6-46F5-8212-0614909DB621}"/>
          </ac:picMkLst>
        </pc:picChg>
      </pc:sldChg>
      <pc:sldChg chg="modSp del">
        <pc:chgData name="James Brooks" userId="fe57d15e-2df4-484d-8a6d-e82b4f39ef5c" providerId="ADAL" clId="{A5D725A8-75C4-194A-A9A6-376270E67AD1}" dt="2021-12-11T14:04:49.971" v="2288" actId="2696"/>
        <pc:sldMkLst>
          <pc:docMk/>
          <pc:sldMk cId="4291080417" sldId="260"/>
        </pc:sldMkLst>
        <pc:spChg chg="mod">
          <ac:chgData name="James Brooks" userId="fe57d15e-2df4-484d-8a6d-e82b4f39ef5c" providerId="ADAL" clId="{A5D725A8-75C4-194A-A9A6-376270E67AD1}" dt="2021-12-11T13:59:41.534" v="2217"/>
          <ac:spMkLst>
            <pc:docMk/>
            <pc:sldMk cId="4291080417" sldId="260"/>
            <ac:spMk id="2" creationId="{37E0F5BF-22A2-4C4C-B9FA-53D95195A3D1}"/>
          </ac:spMkLst>
        </pc:spChg>
        <pc:spChg chg="mod">
          <ac:chgData name="James Brooks" userId="fe57d15e-2df4-484d-8a6d-e82b4f39ef5c" providerId="ADAL" clId="{A5D725A8-75C4-194A-A9A6-376270E67AD1}" dt="2021-12-11T13:59:41.534" v="2217"/>
          <ac:spMkLst>
            <pc:docMk/>
            <pc:sldMk cId="4291080417" sldId="260"/>
            <ac:spMk id="24" creationId="{BD9E6C9A-EB2E-498A-AFFD-24E0CAAE4C81}"/>
          </ac:spMkLst>
        </pc:spChg>
      </pc:sldChg>
      <pc:sldChg chg="delSp del delDesignElem">
        <pc:chgData name="James Brooks" userId="fe57d15e-2df4-484d-8a6d-e82b4f39ef5c" providerId="ADAL" clId="{A5D725A8-75C4-194A-A9A6-376270E67AD1}" dt="2021-12-11T14:11:41.883" v="2524" actId="2696"/>
        <pc:sldMkLst>
          <pc:docMk/>
          <pc:sldMk cId="2222458751" sldId="262"/>
        </pc:sldMkLst>
        <pc:spChg chg="del">
          <ac:chgData name="James Brooks" userId="fe57d15e-2df4-484d-8a6d-e82b4f39ef5c" providerId="ADAL" clId="{A5D725A8-75C4-194A-A9A6-376270E67AD1}" dt="2021-12-11T13:59:41.534" v="2217"/>
          <ac:spMkLst>
            <pc:docMk/>
            <pc:sldMk cId="2222458751" sldId="262"/>
            <ac:spMk id="48" creationId="{2D03A0B2-4A2F-D846-A5E6-FB7CB9A031F7}"/>
          </ac:spMkLst>
        </pc:spChg>
        <pc:spChg chg="del">
          <ac:chgData name="James Brooks" userId="fe57d15e-2df4-484d-8a6d-e82b4f39ef5c" providerId="ADAL" clId="{A5D725A8-75C4-194A-A9A6-376270E67AD1}" dt="2021-12-11T13:59:41.534" v="2217"/>
          <ac:spMkLst>
            <pc:docMk/>
            <pc:sldMk cId="2222458751" sldId="262"/>
            <ac:spMk id="49" creationId="{7F573F1D-73A7-FB41-BCAD-FC9AA7DEF4F5}"/>
          </ac:spMkLst>
        </pc:spChg>
        <pc:spChg chg="del">
          <ac:chgData name="James Brooks" userId="fe57d15e-2df4-484d-8a6d-e82b4f39ef5c" providerId="ADAL" clId="{A5D725A8-75C4-194A-A9A6-376270E67AD1}" dt="2021-12-11T13:59:41.534" v="2217"/>
          <ac:spMkLst>
            <pc:docMk/>
            <pc:sldMk cId="2222458751" sldId="262"/>
            <ac:spMk id="50" creationId="{A88F843D-1C1B-C740-AC27-E3238D0F5F47}"/>
          </ac:spMkLst>
        </pc:spChg>
        <pc:spChg chg="del">
          <ac:chgData name="James Brooks" userId="fe57d15e-2df4-484d-8a6d-e82b4f39ef5c" providerId="ADAL" clId="{A5D725A8-75C4-194A-A9A6-376270E67AD1}" dt="2021-12-11T13:59:41.534" v="2217"/>
          <ac:spMkLst>
            <pc:docMk/>
            <pc:sldMk cId="2222458751" sldId="262"/>
            <ac:spMk id="52" creationId="{A21C8291-E3D5-4240-8FF4-E5213CBCC453}"/>
          </ac:spMkLst>
        </pc:spChg>
        <pc:spChg chg="del">
          <ac:chgData name="James Brooks" userId="fe57d15e-2df4-484d-8a6d-e82b4f39ef5c" providerId="ADAL" clId="{A5D725A8-75C4-194A-A9A6-376270E67AD1}" dt="2021-12-11T13:59:41.534" v="2217"/>
          <ac:spMkLst>
            <pc:docMk/>
            <pc:sldMk cId="2222458751" sldId="262"/>
            <ac:spMk id="54" creationId="{08B44AFE-C181-7047-8CC9-CA00BD385EEA}"/>
          </ac:spMkLst>
        </pc:spChg>
      </pc:sldChg>
      <pc:sldChg chg="addSp delSp modSp mod delDesignElem">
        <pc:chgData name="James Brooks" userId="fe57d15e-2df4-484d-8a6d-e82b4f39ef5c" providerId="ADAL" clId="{A5D725A8-75C4-194A-A9A6-376270E67AD1}" dt="2021-12-11T14:33:00.570" v="2689"/>
        <pc:sldMkLst>
          <pc:docMk/>
          <pc:sldMk cId="2823832659" sldId="264"/>
        </pc:sldMkLst>
        <pc:spChg chg="mod">
          <ac:chgData name="James Brooks" userId="fe57d15e-2df4-484d-8a6d-e82b4f39ef5c" providerId="ADAL" clId="{A5D725A8-75C4-194A-A9A6-376270E67AD1}" dt="2021-12-11T14:13:45.326" v="2548" actId="404"/>
          <ac:spMkLst>
            <pc:docMk/>
            <pc:sldMk cId="2823832659" sldId="264"/>
            <ac:spMk id="2" creationId="{47954CFB-6244-4053-8F3F-71863D7F5850}"/>
          </ac:spMkLst>
        </pc:spChg>
        <pc:spChg chg="add mod">
          <ac:chgData name="James Brooks" userId="fe57d15e-2df4-484d-8a6d-e82b4f39ef5c" providerId="ADAL" clId="{A5D725A8-75C4-194A-A9A6-376270E67AD1}" dt="2021-12-11T14:11:26.679" v="2523" actId="1076"/>
          <ac:spMkLst>
            <pc:docMk/>
            <pc:sldMk cId="2823832659" sldId="264"/>
            <ac:spMk id="3" creationId="{72F5F2AB-676C-9648-88A6-DFA3795F1ACA}"/>
          </ac:spMkLst>
        </pc:spChg>
        <pc:spChg chg="add mod">
          <ac:chgData name="James Brooks" userId="fe57d15e-2df4-484d-8a6d-e82b4f39ef5c" providerId="ADAL" clId="{A5D725A8-75C4-194A-A9A6-376270E67AD1}" dt="2021-12-11T14:33:00.570" v="2689"/>
          <ac:spMkLst>
            <pc:docMk/>
            <pc:sldMk cId="2823832659" sldId="264"/>
            <ac:spMk id="10" creationId="{29E04375-83B2-DA44-A722-281A340A784D}"/>
          </ac:spMkLst>
        </pc:spChg>
        <pc:spChg chg="del">
          <ac:chgData name="James Brooks" userId="fe57d15e-2df4-484d-8a6d-e82b4f39ef5c" providerId="ADAL" clId="{A5D725A8-75C4-194A-A9A6-376270E67AD1}" dt="2021-12-11T13:59:41.534" v="2217"/>
          <ac:spMkLst>
            <pc:docMk/>
            <pc:sldMk cId="2823832659" sldId="264"/>
            <ac:spMk id="133" creationId="{2D03A0B2-4A2F-D846-A5E6-FB7CB9A031F7}"/>
          </ac:spMkLst>
        </pc:spChg>
        <pc:spChg chg="del">
          <ac:chgData name="James Brooks" userId="fe57d15e-2df4-484d-8a6d-e82b4f39ef5c" providerId="ADAL" clId="{A5D725A8-75C4-194A-A9A6-376270E67AD1}" dt="2021-12-11T13:59:41.534" v="2217"/>
          <ac:spMkLst>
            <pc:docMk/>
            <pc:sldMk cId="2823832659" sldId="264"/>
            <ac:spMk id="135" creationId="{7F573F1D-73A7-FB41-BCAD-FC9AA7DEF4F5}"/>
          </ac:spMkLst>
        </pc:spChg>
        <pc:spChg chg="del">
          <ac:chgData name="James Brooks" userId="fe57d15e-2df4-484d-8a6d-e82b4f39ef5c" providerId="ADAL" clId="{A5D725A8-75C4-194A-A9A6-376270E67AD1}" dt="2021-12-11T13:59:41.534" v="2217"/>
          <ac:spMkLst>
            <pc:docMk/>
            <pc:sldMk cId="2823832659" sldId="264"/>
            <ac:spMk id="137" creationId="{A88F843D-1C1B-C740-AC27-E3238D0F5F47}"/>
          </ac:spMkLst>
        </pc:spChg>
        <pc:spChg chg="del">
          <ac:chgData name="James Brooks" userId="fe57d15e-2df4-484d-8a6d-e82b4f39ef5c" providerId="ADAL" clId="{A5D725A8-75C4-194A-A9A6-376270E67AD1}" dt="2021-12-11T13:59:41.534" v="2217"/>
          <ac:spMkLst>
            <pc:docMk/>
            <pc:sldMk cId="2823832659" sldId="264"/>
            <ac:spMk id="139" creationId="{A21C8291-E3D5-4240-8FF4-E5213CBCC453}"/>
          </ac:spMkLst>
        </pc:spChg>
        <pc:spChg chg="del">
          <ac:chgData name="James Brooks" userId="fe57d15e-2df4-484d-8a6d-e82b4f39ef5c" providerId="ADAL" clId="{A5D725A8-75C4-194A-A9A6-376270E67AD1}" dt="2021-12-11T13:59:41.534" v="2217"/>
          <ac:spMkLst>
            <pc:docMk/>
            <pc:sldMk cId="2823832659" sldId="264"/>
            <ac:spMk id="141" creationId="{08B44AFE-C181-7047-8CC9-CA00BD385EEA}"/>
          </ac:spMkLst>
        </pc:spChg>
      </pc:sldChg>
      <pc:sldChg chg="addSp modSp mod ord">
        <pc:chgData name="James Brooks" userId="fe57d15e-2df4-484d-8a6d-e82b4f39ef5c" providerId="ADAL" clId="{A5D725A8-75C4-194A-A9A6-376270E67AD1}" dt="2021-12-11T14:32:54.996" v="2688"/>
        <pc:sldMkLst>
          <pc:docMk/>
          <pc:sldMk cId="860338679" sldId="265"/>
        </pc:sldMkLst>
        <pc:spChg chg="mod">
          <ac:chgData name="James Brooks" userId="fe57d15e-2df4-484d-8a6d-e82b4f39ef5c" providerId="ADAL" clId="{A5D725A8-75C4-194A-A9A6-376270E67AD1}" dt="2021-12-11T14:18:42.459" v="2631" actId="1076"/>
          <ac:spMkLst>
            <pc:docMk/>
            <pc:sldMk cId="860338679" sldId="265"/>
            <ac:spMk id="2" creationId="{61AA9655-28A6-43D6-BF33-BB86D0E3A2F5}"/>
          </ac:spMkLst>
        </pc:spChg>
        <pc:spChg chg="add mod">
          <ac:chgData name="James Brooks" userId="fe57d15e-2df4-484d-8a6d-e82b4f39ef5c" providerId="ADAL" clId="{A5D725A8-75C4-194A-A9A6-376270E67AD1}" dt="2021-12-11T14:32:54.996" v="2688"/>
          <ac:spMkLst>
            <pc:docMk/>
            <pc:sldMk cId="860338679" sldId="265"/>
            <ac:spMk id="4" creationId="{5705F360-1C9D-EB4D-A873-7F176D592964}"/>
          </ac:spMkLst>
        </pc:spChg>
        <pc:picChg chg="add mod">
          <ac:chgData name="James Brooks" userId="fe57d15e-2df4-484d-8a6d-e82b4f39ef5c" providerId="ADAL" clId="{A5D725A8-75C4-194A-A9A6-376270E67AD1}" dt="2021-12-11T14:19:57.364" v="2638" actId="1076"/>
          <ac:picMkLst>
            <pc:docMk/>
            <pc:sldMk cId="860338679" sldId="265"/>
            <ac:picMk id="15362" creationId="{D75C1EE3-1B82-9846-BC3D-D5CC27E85D3C}"/>
          </ac:picMkLst>
        </pc:picChg>
      </pc:sldChg>
      <pc:sldChg chg="addSp modSp del mod ord">
        <pc:chgData name="James Brooks" userId="fe57d15e-2df4-484d-8a6d-e82b4f39ef5c" providerId="ADAL" clId="{A5D725A8-75C4-194A-A9A6-376270E67AD1}" dt="2021-12-11T14:32:34.541" v="2684" actId="2696"/>
        <pc:sldMkLst>
          <pc:docMk/>
          <pc:sldMk cId="672863305" sldId="266"/>
        </pc:sldMkLst>
        <pc:spChg chg="mod">
          <ac:chgData name="James Brooks" userId="fe57d15e-2df4-484d-8a6d-e82b4f39ef5c" providerId="ADAL" clId="{A5D725A8-75C4-194A-A9A6-376270E67AD1}" dt="2021-12-11T14:13:06.778" v="2540" actId="403"/>
          <ac:spMkLst>
            <pc:docMk/>
            <pc:sldMk cId="672863305" sldId="266"/>
            <ac:spMk id="2" creationId="{568A348D-861E-4E3B-ADFE-12CC2F5627C6}"/>
          </ac:spMkLst>
        </pc:spChg>
        <pc:spChg chg="add mod">
          <ac:chgData name="James Brooks" userId="fe57d15e-2df4-484d-8a6d-e82b4f39ef5c" providerId="ADAL" clId="{A5D725A8-75C4-194A-A9A6-376270E67AD1}" dt="2021-12-11T14:30:47.649" v="2641"/>
          <ac:spMkLst>
            <pc:docMk/>
            <pc:sldMk cId="672863305" sldId="266"/>
            <ac:spMk id="3" creationId="{518470B2-6CC5-8643-A73A-9366BD5EDD21}"/>
          </ac:spMkLst>
        </pc:spChg>
        <pc:picChg chg="add mod">
          <ac:chgData name="James Brooks" userId="fe57d15e-2df4-484d-8a6d-e82b4f39ef5c" providerId="ADAL" clId="{A5D725A8-75C4-194A-A9A6-376270E67AD1}" dt="2021-12-11T14:13:21.291" v="2542" actId="1076"/>
          <ac:picMkLst>
            <pc:docMk/>
            <pc:sldMk cId="672863305" sldId="266"/>
            <ac:picMk id="1026" creationId="{336DF196-5228-E743-AD6B-A6DEFCCDCD4F}"/>
          </ac:picMkLst>
        </pc:picChg>
      </pc:sldChg>
      <pc:sldChg chg="addSp delSp modSp mod ord">
        <pc:chgData name="James Brooks" userId="fe57d15e-2df4-484d-8a6d-e82b4f39ef5c" providerId="ADAL" clId="{A5D725A8-75C4-194A-A9A6-376270E67AD1}" dt="2021-12-11T14:31:57.238" v="2677" actId="1076"/>
        <pc:sldMkLst>
          <pc:docMk/>
          <pc:sldMk cId="182496875" sldId="267"/>
        </pc:sldMkLst>
        <pc:spChg chg="mod">
          <ac:chgData name="James Brooks" userId="fe57d15e-2df4-484d-8a6d-e82b4f39ef5c" providerId="ADAL" clId="{A5D725A8-75C4-194A-A9A6-376270E67AD1}" dt="2021-12-11T13:59:41.534" v="2217"/>
          <ac:spMkLst>
            <pc:docMk/>
            <pc:sldMk cId="182496875" sldId="267"/>
            <ac:spMk id="2" creationId="{E18C8988-FB0D-4C3B-B293-380FC7D599A8}"/>
          </ac:spMkLst>
        </pc:spChg>
        <pc:spChg chg="del">
          <ac:chgData name="James Brooks" userId="fe57d15e-2df4-484d-8a6d-e82b4f39ef5c" providerId="ADAL" clId="{A5D725A8-75C4-194A-A9A6-376270E67AD1}" dt="2021-12-10T19:41:25.134" v="11" actId="21"/>
          <ac:spMkLst>
            <pc:docMk/>
            <pc:sldMk cId="182496875" sldId="267"/>
            <ac:spMk id="3" creationId="{FE6AF6D7-3B40-41F6-9E9D-486E87B6421C}"/>
          </ac:spMkLst>
        </pc:spChg>
        <pc:spChg chg="add mod">
          <ac:chgData name="James Brooks" userId="fe57d15e-2df4-484d-8a6d-e82b4f39ef5c" providerId="ADAL" clId="{A5D725A8-75C4-194A-A9A6-376270E67AD1}" dt="2021-12-11T14:30:21.373" v="2640"/>
          <ac:spMkLst>
            <pc:docMk/>
            <pc:sldMk cId="182496875" sldId="267"/>
            <ac:spMk id="6" creationId="{7D1D00A6-1CFE-E741-92A8-2CC918DBA2F4}"/>
          </ac:spMkLst>
        </pc:spChg>
        <pc:spChg chg="add mod">
          <ac:chgData name="James Brooks" userId="fe57d15e-2df4-484d-8a6d-e82b4f39ef5c" providerId="ADAL" clId="{A5D725A8-75C4-194A-A9A6-376270E67AD1}" dt="2021-12-11T14:31:53.905" v="2676"/>
          <ac:spMkLst>
            <pc:docMk/>
            <pc:sldMk cId="182496875" sldId="267"/>
            <ac:spMk id="7" creationId="{9E4CEA1F-C21E-3842-A45F-D2C414A3AC65}"/>
          </ac:spMkLst>
        </pc:spChg>
        <pc:picChg chg="add mod">
          <ac:chgData name="James Brooks" userId="fe57d15e-2df4-484d-8a6d-e82b4f39ef5c" providerId="ADAL" clId="{A5D725A8-75C4-194A-A9A6-376270E67AD1}" dt="2021-12-11T14:31:57.238" v="2677" actId="1076"/>
          <ac:picMkLst>
            <pc:docMk/>
            <pc:sldMk cId="182496875" sldId="267"/>
            <ac:picMk id="5" creationId="{5F858AF0-9709-044F-8647-96ADA498BD2A}"/>
          </ac:picMkLst>
        </pc:picChg>
      </pc:sldChg>
      <pc:sldChg chg="delSp modSp new del mod">
        <pc:chgData name="James Brooks" userId="fe57d15e-2df4-484d-8a6d-e82b4f39ef5c" providerId="ADAL" clId="{A5D725A8-75C4-194A-A9A6-376270E67AD1}" dt="2021-12-10T19:46:35.086" v="152" actId="2696"/>
        <pc:sldMkLst>
          <pc:docMk/>
          <pc:sldMk cId="784394488" sldId="268"/>
        </pc:sldMkLst>
        <pc:spChg chg="mod">
          <ac:chgData name="James Brooks" userId="fe57d15e-2df4-484d-8a6d-e82b4f39ef5c" providerId="ADAL" clId="{A5D725A8-75C4-194A-A9A6-376270E67AD1}" dt="2021-12-10T19:40:56.807" v="5"/>
          <ac:spMkLst>
            <pc:docMk/>
            <pc:sldMk cId="784394488" sldId="268"/>
            <ac:spMk id="2" creationId="{70D10D1A-A5BF-344F-8278-E4BADC4F823F}"/>
          </ac:spMkLst>
        </pc:spChg>
        <pc:spChg chg="del">
          <ac:chgData name="James Brooks" userId="fe57d15e-2df4-484d-8a6d-e82b4f39ef5c" providerId="ADAL" clId="{A5D725A8-75C4-194A-A9A6-376270E67AD1}" dt="2021-12-10T19:41:31.854" v="12" actId="21"/>
          <ac:spMkLst>
            <pc:docMk/>
            <pc:sldMk cId="784394488" sldId="268"/>
            <ac:spMk id="3" creationId="{FDF370B2-70E5-0A42-8633-DB0C92FEC32E}"/>
          </ac:spMkLst>
        </pc:spChg>
      </pc:sldChg>
      <pc:sldChg chg="addSp delSp modSp new mod ord">
        <pc:chgData name="James Brooks" userId="fe57d15e-2df4-484d-8a6d-e82b4f39ef5c" providerId="ADAL" clId="{A5D725A8-75C4-194A-A9A6-376270E67AD1}" dt="2021-12-11T14:31:44.647" v="2675" actId="1076"/>
        <pc:sldMkLst>
          <pc:docMk/>
          <pc:sldMk cId="3121974217" sldId="269"/>
        </pc:sldMkLst>
        <pc:spChg chg="mod">
          <ac:chgData name="James Brooks" userId="fe57d15e-2df4-484d-8a6d-e82b4f39ef5c" providerId="ADAL" clId="{A5D725A8-75C4-194A-A9A6-376270E67AD1}" dt="2021-12-11T13:59:41.534" v="2217"/>
          <ac:spMkLst>
            <pc:docMk/>
            <pc:sldMk cId="3121974217" sldId="269"/>
            <ac:spMk id="2" creationId="{835903D2-3C4D-0A48-B73B-2579D548792E}"/>
          </ac:spMkLst>
        </pc:spChg>
        <pc:spChg chg="del">
          <ac:chgData name="James Brooks" userId="fe57d15e-2df4-484d-8a6d-e82b4f39ef5c" providerId="ADAL" clId="{A5D725A8-75C4-194A-A9A6-376270E67AD1}" dt="2021-12-10T19:41:17.126" v="10" actId="21"/>
          <ac:spMkLst>
            <pc:docMk/>
            <pc:sldMk cId="3121974217" sldId="269"/>
            <ac:spMk id="3" creationId="{6D5EE5ED-B94E-C04E-B8E4-04EE51A20DF0}"/>
          </ac:spMkLst>
        </pc:spChg>
        <pc:spChg chg="add mod">
          <ac:chgData name="James Brooks" userId="fe57d15e-2df4-484d-8a6d-e82b4f39ef5c" providerId="ADAL" clId="{A5D725A8-75C4-194A-A9A6-376270E67AD1}" dt="2021-12-11T14:31:44.647" v="2675" actId="1076"/>
          <ac:spMkLst>
            <pc:docMk/>
            <pc:sldMk cId="3121974217" sldId="269"/>
            <ac:spMk id="4" creationId="{11391D97-FB0F-3F40-BC76-A92EA7F82BA1}"/>
          </ac:spMkLst>
        </pc:spChg>
      </pc:sldChg>
      <pc:sldChg chg="addSp delSp modSp new mod ord">
        <pc:chgData name="James Brooks" userId="fe57d15e-2df4-484d-8a6d-e82b4f39ef5c" providerId="ADAL" clId="{A5D725A8-75C4-194A-A9A6-376270E67AD1}" dt="2021-12-11T14:34:12.680" v="2726" actId="20577"/>
        <pc:sldMkLst>
          <pc:docMk/>
          <pc:sldMk cId="3128018989" sldId="270"/>
        </pc:sldMkLst>
        <pc:spChg chg="mod">
          <ac:chgData name="James Brooks" userId="fe57d15e-2df4-484d-8a6d-e82b4f39ef5c" providerId="ADAL" clId="{A5D725A8-75C4-194A-A9A6-376270E67AD1}" dt="2021-12-11T14:04:44.731" v="2287" actId="1076"/>
          <ac:spMkLst>
            <pc:docMk/>
            <pc:sldMk cId="3128018989" sldId="270"/>
            <ac:spMk id="2" creationId="{039DF2F5-64A4-BA49-9BE4-2ABCA83C3DCF}"/>
          </ac:spMkLst>
        </pc:spChg>
        <pc:spChg chg="del">
          <ac:chgData name="James Brooks" userId="fe57d15e-2df4-484d-8a6d-e82b4f39ef5c" providerId="ADAL" clId="{A5D725A8-75C4-194A-A9A6-376270E67AD1}" dt="2021-12-10T20:38:14.668" v="1943" actId="21"/>
          <ac:spMkLst>
            <pc:docMk/>
            <pc:sldMk cId="3128018989" sldId="270"/>
            <ac:spMk id="3" creationId="{360E81E2-5542-284F-AB6A-4CDCFD5AF077}"/>
          </ac:spMkLst>
        </pc:spChg>
        <pc:spChg chg="add mod">
          <ac:chgData name="James Brooks" userId="fe57d15e-2df4-484d-8a6d-e82b4f39ef5c" providerId="ADAL" clId="{A5D725A8-75C4-194A-A9A6-376270E67AD1}" dt="2021-12-11T14:04:42.294" v="2286" actId="1076"/>
          <ac:spMkLst>
            <pc:docMk/>
            <pc:sldMk cId="3128018989" sldId="270"/>
            <ac:spMk id="5" creationId="{DB8DD8A9-CA55-E14E-A15B-63407AA30BDB}"/>
          </ac:spMkLst>
        </pc:spChg>
        <pc:spChg chg="add mod">
          <ac:chgData name="James Brooks" userId="fe57d15e-2df4-484d-8a6d-e82b4f39ef5c" providerId="ADAL" clId="{A5D725A8-75C4-194A-A9A6-376270E67AD1}" dt="2021-12-11T14:34:12.680" v="2726" actId="20577"/>
          <ac:spMkLst>
            <pc:docMk/>
            <pc:sldMk cId="3128018989" sldId="270"/>
            <ac:spMk id="6" creationId="{807B9B55-A6D0-9A40-82F8-9A75094AB33F}"/>
          </ac:spMkLst>
        </pc:spChg>
        <pc:picChg chg="add del mod">
          <ac:chgData name="James Brooks" userId="fe57d15e-2df4-484d-8a6d-e82b4f39ef5c" providerId="ADAL" clId="{A5D725A8-75C4-194A-A9A6-376270E67AD1}" dt="2021-12-11T14:16:51.776" v="2602" actId="478"/>
          <ac:picMkLst>
            <pc:docMk/>
            <pc:sldMk cId="3128018989" sldId="270"/>
            <ac:picMk id="3074" creationId="{4D0AE02F-109C-8F4C-BDFF-D7819E529BB7}"/>
          </ac:picMkLst>
        </pc:picChg>
      </pc:sldChg>
      <pc:sldChg chg="addSp delSp modSp new mod ord">
        <pc:chgData name="James Brooks" userId="fe57d15e-2df4-484d-8a6d-e82b4f39ef5c" providerId="ADAL" clId="{A5D725A8-75C4-194A-A9A6-376270E67AD1}" dt="2021-12-11T14:34:49.261" v="2742"/>
        <pc:sldMkLst>
          <pc:docMk/>
          <pc:sldMk cId="4269939305" sldId="271"/>
        </pc:sldMkLst>
        <pc:spChg chg="mod">
          <ac:chgData name="James Brooks" userId="fe57d15e-2df4-484d-8a6d-e82b4f39ef5c" providerId="ADAL" clId="{A5D725A8-75C4-194A-A9A6-376270E67AD1}" dt="2021-12-11T14:01:16.988" v="2247" actId="1076"/>
          <ac:spMkLst>
            <pc:docMk/>
            <pc:sldMk cId="4269939305" sldId="271"/>
            <ac:spMk id="2" creationId="{0CB3C468-6193-C343-BBE7-EEEF51B5D5F8}"/>
          </ac:spMkLst>
        </pc:spChg>
        <pc:spChg chg="del">
          <ac:chgData name="James Brooks" userId="fe57d15e-2df4-484d-8a6d-e82b4f39ef5c" providerId="ADAL" clId="{A5D725A8-75C4-194A-A9A6-376270E67AD1}" dt="2021-12-10T20:36:56.838" v="1922" actId="21"/>
          <ac:spMkLst>
            <pc:docMk/>
            <pc:sldMk cId="4269939305" sldId="271"/>
            <ac:spMk id="3" creationId="{3AAB76D4-F4A1-594D-9F95-9906625B8E1D}"/>
          </ac:spMkLst>
        </pc:spChg>
        <pc:spChg chg="add mod">
          <ac:chgData name="James Brooks" userId="fe57d15e-2df4-484d-8a6d-e82b4f39ef5c" providerId="ADAL" clId="{A5D725A8-75C4-194A-A9A6-376270E67AD1}" dt="2021-12-11T14:13:54.594" v="2550" actId="404"/>
          <ac:spMkLst>
            <pc:docMk/>
            <pc:sldMk cId="4269939305" sldId="271"/>
            <ac:spMk id="5" creationId="{2024C658-D184-6442-80B7-1EF3B701C297}"/>
          </ac:spMkLst>
        </pc:spChg>
        <pc:spChg chg="add mod">
          <ac:chgData name="James Brooks" userId="fe57d15e-2df4-484d-8a6d-e82b4f39ef5c" providerId="ADAL" clId="{A5D725A8-75C4-194A-A9A6-376270E67AD1}" dt="2021-12-11T14:34:49.261" v="2742"/>
          <ac:spMkLst>
            <pc:docMk/>
            <pc:sldMk cId="4269939305" sldId="271"/>
            <ac:spMk id="6" creationId="{06AE9A1F-22E7-DF48-975B-71324ADDE535}"/>
          </ac:spMkLst>
        </pc:spChg>
        <pc:picChg chg="add del mod">
          <ac:chgData name="James Brooks" userId="fe57d15e-2df4-484d-8a6d-e82b4f39ef5c" providerId="ADAL" clId="{A5D725A8-75C4-194A-A9A6-376270E67AD1}" dt="2021-12-11T14:15:58.880" v="2574" actId="21"/>
          <ac:picMkLst>
            <pc:docMk/>
            <pc:sldMk cId="4269939305" sldId="271"/>
            <ac:picMk id="2050" creationId="{E77CCA70-D14A-2442-B4B5-E0542052B1C8}"/>
          </ac:picMkLst>
        </pc:picChg>
      </pc:sldChg>
      <pc:sldChg chg="addSp delSp modSp new del mod ord">
        <pc:chgData name="James Brooks" userId="fe57d15e-2df4-484d-8a6d-e82b4f39ef5c" providerId="ADAL" clId="{A5D725A8-75C4-194A-A9A6-376270E67AD1}" dt="2021-12-11T14:02:57.025" v="2262" actId="2696"/>
        <pc:sldMkLst>
          <pc:docMk/>
          <pc:sldMk cId="87606568" sldId="272"/>
        </pc:sldMkLst>
        <pc:spChg chg="mod">
          <ac:chgData name="James Brooks" userId="fe57d15e-2df4-484d-8a6d-e82b4f39ef5c" providerId="ADAL" clId="{A5D725A8-75C4-194A-A9A6-376270E67AD1}" dt="2021-12-11T13:59:41.534" v="2217"/>
          <ac:spMkLst>
            <pc:docMk/>
            <pc:sldMk cId="87606568" sldId="272"/>
            <ac:spMk id="2" creationId="{96211459-BA98-844B-B423-6103CD4B403B}"/>
          </ac:spMkLst>
        </pc:spChg>
        <pc:spChg chg="del">
          <ac:chgData name="James Brooks" userId="fe57d15e-2df4-484d-8a6d-e82b4f39ef5c" providerId="ADAL" clId="{A5D725A8-75C4-194A-A9A6-376270E67AD1}" dt="2021-12-10T20:40:13.913" v="1959" actId="21"/>
          <ac:spMkLst>
            <pc:docMk/>
            <pc:sldMk cId="87606568" sldId="272"/>
            <ac:spMk id="3" creationId="{E89DE405-0E71-8C40-9C31-34C98655CEA8}"/>
          </ac:spMkLst>
        </pc:spChg>
        <pc:picChg chg="add mod">
          <ac:chgData name="James Brooks" userId="fe57d15e-2df4-484d-8a6d-e82b4f39ef5c" providerId="ADAL" clId="{A5D725A8-75C4-194A-A9A6-376270E67AD1}" dt="2021-12-10T20:41:03.144" v="1965" actId="1076"/>
          <ac:picMkLst>
            <pc:docMk/>
            <pc:sldMk cId="87606568" sldId="272"/>
            <ac:picMk id="4098" creationId="{9E9B1D72-BD9F-B84D-9B16-C9B99F867608}"/>
          </ac:picMkLst>
        </pc:picChg>
      </pc:sldChg>
      <pc:sldChg chg="addSp delSp modSp new mod ord">
        <pc:chgData name="James Brooks" userId="fe57d15e-2df4-484d-8a6d-e82b4f39ef5c" providerId="ADAL" clId="{A5D725A8-75C4-194A-A9A6-376270E67AD1}" dt="2021-12-11T14:33:47.790" v="2711" actId="20577"/>
        <pc:sldMkLst>
          <pc:docMk/>
          <pc:sldMk cId="651642054" sldId="273"/>
        </pc:sldMkLst>
        <pc:spChg chg="mod">
          <ac:chgData name="James Brooks" userId="fe57d15e-2df4-484d-8a6d-e82b4f39ef5c" providerId="ADAL" clId="{A5D725A8-75C4-194A-A9A6-376270E67AD1}" dt="2021-12-11T14:14:40.533" v="2559" actId="1076"/>
          <ac:spMkLst>
            <pc:docMk/>
            <pc:sldMk cId="651642054" sldId="273"/>
            <ac:spMk id="2" creationId="{BF4805CC-E81A-7F4F-B15F-472F65DC8BC2}"/>
          </ac:spMkLst>
        </pc:spChg>
        <pc:spChg chg="del">
          <ac:chgData name="James Brooks" userId="fe57d15e-2df4-484d-8a6d-e82b4f39ef5c" providerId="ADAL" clId="{A5D725A8-75C4-194A-A9A6-376270E67AD1}" dt="2021-12-10T20:41:08.778" v="1966" actId="21"/>
          <ac:spMkLst>
            <pc:docMk/>
            <pc:sldMk cId="651642054" sldId="273"/>
            <ac:spMk id="3" creationId="{3A6B1CE1-0704-6446-88BE-84711280451F}"/>
          </ac:spMkLst>
        </pc:spChg>
        <pc:spChg chg="add mod">
          <ac:chgData name="James Brooks" userId="fe57d15e-2df4-484d-8a6d-e82b4f39ef5c" providerId="ADAL" clId="{A5D725A8-75C4-194A-A9A6-376270E67AD1}" dt="2021-12-11T14:14:36.687" v="2558" actId="1076"/>
          <ac:spMkLst>
            <pc:docMk/>
            <pc:sldMk cId="651642054" sldId="273"/>
            <ac:spMk id="5" creationId="{1911324C-07FB-134C-93FD-47838D230C45}"/>
          </ac:spMkLst>
        </pc:spChg>
        <pc:spChg chg="add mod">
          <ac:chgData name="James Brooks" userId="fe57d15e-2df4-484d-8a6d-e82b4f39ef5c" providerId="ADAL" clId="{A5D725A8-75C4-194A-A9A6-376270E67AD1}" dt="2021-12-11T14:33:47.790" v="2711" actId="20577"/>
          <ac:spMkLst>
            <pc:docMk/>
            <pc:sldMk cId="651642054" sldId="273"/>
            <ac:spMk id="6" creationId="{21013864-E772-FB47-BF72-6B9634CDB3DD}"/>
          </ac:spMkLst>
        </pc:spChg>
        <pc:picChg chg="add del mod">
          <ac:chgData name="James Brooks" userId="fe57d15e-2df4-484d-8a6d-e82b4f39ef5c" providerId="ADAL" clId="{A5D725A8-75C4-194A-A9A6-376270E67AD1}" dt="2021-12-11T14:14:33.631" v="2557" actId="21"/>
          <ac:picMkLst>
            <pc:docMk/>
            <pc:sldMk cId="651642054" sldId="273"/>
            <ac:picMk id="5122" creationId="{CCA11705-0B76-A048-B583-96F9AB45911C}"/>
          </ac:picMkLst>
        </pc:picChg>
      </pc:sldChg>
      <pc:sldChg chg="addSp delSp modSp new mod ord">
        <pc:chgData name="James Brooks" userId="fe57d15e-2df4-484d-8a6d-e82b4f39ef5c" providerId="ADAL" clId="{A5D725A8-75C4-194A-A9A6-376270E67AD1}" dt="2021-12-11T14:32:47.911" v="2686"/>
        <pc:sldMkLst>
          <pc:docMk/>
          <pc:sldMk cId="1991439680" sldId="274"/>
        </pc:sldMkLst>
        <pc:spChg chg="mod">
          <ac:chgData name="James Brooks" userId="fe57d15e-2df4-484d-8a6d-e82b4f39ef5c" providerId="ADAL" clId="{A5D725A8-75C4-194A-A9A6-376270E67AD1}" dt="2021-12-11T14:29:33.587" v="2639"/>
          <ac:spMkLst>
            <pc:docMk/>
            <pc:sldMk cId="1991439680" sldId="274"/>
            <ac:spMk id="2" creationId="{DCAEA69D-5DB7-7C4E-BD00-103D916A4596}"/>
          </ac:spMkLst>
        </pc:spChg>
        <pc:spChg chg="del">
          <ac:chgData name="James Brooks" userId="fe57d15e-2df4-484d-8a6d-e82b4f39ef5c" providerId="ADAL" clId="{A5D725A8-75C4-194A-A9A6-376270E67AD1}" dt="2021-12-10T20:22:43.678" v="1728" actId="21"/>
          <ac:spMkLst>
            <pc:docMk/>
            <pc:sldMk cId="1991439680" sldId="274"/>
            <ac:spMk id="3" creationId="{2F229702-F61B-F04E-9070-AAE08D493F65}"/>
          </ac:spMkLst>
        </pc:spChg>
        <pc:spChg chg="add del mod">
          <ac:chgData name="James Brooks" userId="fe57d15e-2df4-484d-8a6d-e82b4f39ef5c" providerId="ADAL" clId="{A5D725A8-75C4-194A-A9A6-376270E67AD1}" dt="2021-12-11T14:32:07.053" v="2679"/>
          <ac:spMkLst>
            <pc:docMk/>
            <pc:sldMk cId="1991439680" sldId="274"/>
            <ac:spMk id="5" creationId="{D5F7B991-907F-B842-B8AC-424F12F2AF42}"/>
          </ac:spMkLst>
        </pc:spChg>
        <pc:spChg chg="add mod">
          <ac:chgData name="James Brooks" userId="fe57d15e-2df4-484d-8a6d-e82b4f39ef5c" providerId="ADAL" clId="{A5D725A8-75C4-194A-A9A6-376270E67AD1}" dt="2021-12-11T14:32:47.911" v="2686"/>
          <ac:spMkLst>
            <pc:docMk/>
            <pc:sldMk cId="1991439680" sldId="274"/>
            <ac:spMk id="6" creationId="{C3CD18FF-9C01-0C49-9BC0-46B5150EC1CC}"/>
          </ac:spMkLst>
        </pc:spChg>
        <pc:picChg chg="add mod">
          <ac:chgData name="James Brooks" userId="fe57d15e-2df4-484d-8a6d-e82b4f39ef5c" providerId="ADAL" clId="{A5D725A8-75C4-194A-A9A6-376270E67AD1}" dt="2021-12-10T20:42:48.260" v="1975" actId="1076"/>
          <ac:picMkLst>
            <pc:docMk/>
            <pc:sldMk cId="1991439680" sldId="274"/>
            <ac:picMk id="6146" creationId="{0BA2963B-17AB-714B-97EC-D6C022CD0036}"/>
          </ac:picMkLst>
        </pc:picChg>
      </pc:sldChg>
      <pc:sldChg chg="addSp delSp modSp new add del mod">
        <pc:chgData name="James Brooks" userId="fe57d15e-2df4-484d-8a6d-e82b4f39ef5c" providerId="ADAL" clId="{A5D725A8-75C4-194A-A9A6-376270E67AD1}" dt="2021-12-11T14:34:00.410" v="2718" actId="20577"/>
        <pc:sldMkLst>
          <pc:docMk/>
          <pc:sldMk cId="4156259925" sldId="275"/>
        </pc:sldMkLst>
        <pc:spChg chg="mod">
          <ac:chgData name="James Brooks" userId="fe57d15e-2df4-484d-8a6d-e82b4f39ef5c" providerId="ADAL" clId="{A5D725A8-75C4-194A-A9A6-376270E67AD1}" dt="2021-12-11T14:12:46.865" v="2533" actId="404"/>
          <ac:spMkLst>
            <pc:docMk/>
            <pc:sldMk cId="4156259925" sldId="275"/>
            <ac:spMk id="2" creationId="{E13C152E-454D-3745-8C3A-1DC1D1AFC199}"/>
          </ac:spMkLst>
        </pc:spChg>
        <pc:spChg chg="del">
          <ac:chgData name="James Brooks" userId="fe57d15e-2df4-484d-8a6d-e82b4f39ef5c" providerId="ADAL" clId="{A5D725A8-75C4-194A-A9A6-376270E67AD1}" dt="2021-12-11T14:14:24.132" v="2555" actId="21"/>
          <ac:spMkLst>
            <pc:docMk/>
            <pc:sldMk cId="4156259925" sldId="275"/>
            <ac:spMk id="3" creationId="{15D443C3-0EC2-994E-82F1-87629F0E6E48}"/>
          </ac:spMkLst>
        </pc:spChg>
        <pc:spChg chg="add mod">
          <ac:chgData name="James Brooks" userId="fe57d15e-2df4-484d-8a6d-e82b4f39ef5c" providerId="ADAL" clId="{A5D725A8-75C4-194A-A9A6-376270E67AD1}" dt="2021-12-11T14:34:00.410" v="2718" actId="20577"/>
          <ac:spMkLst>
            <pc:docMk/>
            <pc:sldMk cId="4156259925" sldId="275"/>
            <ac:spMk id="5" creationId="{C40AD1E0-567D-014E-BBC3-5B49DC6B3747}"/>
          </ac:spMkLst>
        </pc:spChg>
        <pc:picChg chg="add mod">
          <ac:chgData name="James Brooks" userId="fe57d15e-2df4-484d-8a6d-e82b4f39ef5c" providerId="ADAL" clId="{A5D725A8-75C4-194A-A9A6-376270E67AD1}" dt="2021-12-11T14:14:27.314" v="2556" actId="1076"/>
          <ac:picMkLst>
            <pc:docMk/>
            <pc:sldMk cId="4156259925" sldId="275"/>
            <ac:picMk id="4" creationId="{1F0228EE-7C38-2746-99F4-0B69429A38A9}"/>
          </ac:picMkLst>
        </pc:picChg>
      </pc:sldChg>
      <pc:sldChg chg="addSp delSp modSp add mod">
        <pc:chgData name="James Brooks" userId="fe57d15e-2df4-484d-8a6d-e82b4f39ef5c" providerId="ADAL" clId="{A5D725A8-75C4-194A-A9A6-376270E67AD1}" dt="2021-12-11T14:34:40.928" v="2741" actId="20577"/>
        <pc:sldMkLst>
          <pc:docMk/>
          <pc:sldMk cId="3800728460" sldId="276"/>
        </pc:sldMkLst>
        <pc:spChg chg="mod">
          <ac:chgData name="James Brooks" userId="fe57d15e-2df4-484d-8a6d-e82b4f39ef5c" providerId="ADAL" clId="{A5D725A8-75C4-194A-A9A6-376270E67AD1}" dt="2021-12-11T14:15:17.888" v="2568" actId="20577"/>
          <ac:spMkLst>
            <pc:docMk/>
            <pc:sldMk cId="3800728460" sldId="276"/>
            <ac:spMk id="2" creationId="{E13C152E-454D-3745-8C3A-1DC1D1AFC199}"/>
          </ac:spMkLst>
        </pc:spChg>
        <pc:spChg chg="add mod">
          <ac:chgData name="James Brooks" userId="fe57d15e-2df4-484d-8a6d-e82b4f39ef5c" providerId="ADAL" clId="{A5D725A8-75C4-194A-A9A6-376270E67AD1}" dt="2021-12-11T14:34:40.928" v="2741" actId="20577"/>
          <ac:spMkLst>
            <pc:docMk/>
            <pc:sldMk cId="3800728460" sldId="276"/>
            <ac:spMk id="6" creationId="{4F9C8945-3A96-7349-84BE-3A33D53B6C48}"/>
          </ac:spMkLst>
        </pc:spChg>
        <pc:picChg chg="del">
          <ac:chgData name="James Brooks" userId="fe57d15e-2df4-484d-8a6d-e82b4f39ef5c" providerId="ADAL" clId="{A5D725A8-75C4-194A-A9A6-376270E67AD1}" dt="2021-12-11T14:15:21.836" v="2569" actId="21"/>
          <ac:picMkLst>
            <pc:docMk/>
            <pc:sldMk cId="3800728460" sldId="276"/>
            <ac:picMk id="4" creationId="{1F0228EE-7C38-2746-99F4-0B69429A38A9}"/>
          </ac:picMkLst>
        </pc:picChg>
        <pc:picChg chg="add mod">
          <ac:chgData name="James Brooks" userId="fe57d15e-2df4-484d-8a6d-e82b4f39ef5c" providerId="ADAL" clId="{A5D725A8-75C4-194A-A9A6-376270E67AD1}" dt="2021-12-11T14:15:47.321" v="2573" actId="1076"/>
          <ac:picMkLst>
            <pc:docMk/>
            <pc:sldMk cId="3800728460" sldId="276"/>
            <ac:picMk id="5" creationId="{ED112246-CDFA-D240-AB78-B9E77334C7F3}"/>
          </ac:picMkLst>
        </pc:picChg>
      </pc:sldChg>
      <pc:sldChg chg="addSp delSp modSp add mod">
        <pc:chgData name="James Brooks" userId="fe57d15e-2df4-484d-8a6d-e82b4f39ef5c" providerId="ADAL" clId="{A5D725A8-75C4-194A-A9A6-376270E67AD1}" dt="2021-12-11T14:34:26.838" v="2733" actId="20577"/>
        <pc:sldMkLst>
          <pc:docMk/>
          <pc:sldMk cId="2166142830" sldId="277"/>
        </pc:sldMkLst>
        <pc:spChg chg="mod">
          <ac:chgData name="James Brooks" userId="fe57d15e-2df4-484d-8a6d-e82b4f39ef5c" providerId="ADAL" clId="{A5D725A8-75C4-194A-A9A6-376270E67AD1}" dt="2021-12-11T14:16:38.135" v="2600" actId="20577"/>
          <ac:spMkLst>
            <pc:docMk/>
            <pc:sldMk cId="2166142830" sldId="277"/>
            <ac:spMk id="2" creationId="{E13C152E-454D-3745-8C3A-1DC1D1AFC199}"/>
          </ac:spMkLst>
        </pc:spChg>
        <pc:spChg chg="add mod">
          <ac:chgData name="James Brooks" userId="fe57d15e-2df4-484d-8a6d-e82b4f39ef5c" providerId="ADAL" clId="{A5D725A8-75C4-194A-A9A6-376270E67AD1}" dt="2021-12-11T14:34:26.838" v="2733" actId="20577"/>
          <ac:spMkLst>
            <pc:docMk/>
            <pc:sldMk cId="2166142830" sldId="277"/>
            <ac:spMk id="6" creationId="{A279B796-9E17-514D-9AB3-F97F232FA679}"/>
          </ac:spMkLst>
        </pc:spChg>
        <pc:picChg chg="add mod">
          <ac:chgData name="James Brooks" userId="fe57d15e-2df4-484d-8a6d-e82b4f39ef5c" providerId="ADAL" clId="{A5D725A8-75C4-194A-A9A6-376270E67AD1}" dt="2021-12-11T14:17:03.241" v="2606" actId="1076"/>
          <ac:picMkLst>
            <pc:docMk/>
            <pc:sldMk cId="2166142830" sldId="277"/>
            <ac:picMk id="4" creationId="{1140B1FD-22E1-6F43-AC03-51F6969661D5}"/>
          </ac:picMkLst>
        </pc:picChg>
        <pc:picChg chg="del">
          <ac:chgData name="James Brooks" userId="fe57d15e-2df4-484d-8a6d-e82b4f39ef5c" providerId="ADAL" clId="{A5D725A8-75C4-194A-A9A6-376270E67AD1}" dt="2021-12-11T14:16:44.558" v="2601" actId="21"/>
          <ac:picMkLst>
            <pc:docMk/>
            <pc:sldMk cId="2166142830" sldId="277"/>
            <ac:picMk id="5" creationId="{ED112246-CDFA-D240-AB78-B9E77334C7F3}"/>
          </ac:picMkLst>
        </pc:picChg>
      </pc:sldChg>
      <pc:sldChg chg="addSp delSp modSp add mod ord">
        <pc:chgData name="James Brooks" userId="fe57d15e-2df4-484d-8a6d-e82b4f39ef5c" providerId="ADAL" clId="{A5D725A8-75C4-194A-A9A6-376270E67AD1}" dt="2021-12-11T14:33:28.088" v="2700"/>
        <pc:sldMkLst>
          <pc:docMk/>
          <pc:sldMk cId="2788244896" sldId="278"/>
        </pc:sldMkLst>
        <pc:spChg chg="mod">
          <ac:chgData name="James Brooks" userId="fe57d15e-2df4-484d-8a6d-e82b4f39ef5c" providerId="ADAL" clId="{A5D725A8-75C4-194A-A9A6-376270E67AD1}" dt="2021-12-11T14:17:40.821" v="2618" actId="113"/>
          <ac:spMkLst>
            <pc:docMk/>
            <pc:sldMk cId="2788244896" sldId="278"/>
            <ac:spMk id="2" creationId="{E13C152E-454D-3745-8C3A-1DC1D1AFC199}"/>
          </ac:spMkLst>
        </pc:spChg>
        <pc:spChg chg="add mod">
          <ac:chgData name="James Brooks" userId="fe57d15e-2df4-484d-8a6d-e82b4f39ef5c" providerId="ADAL" clId="{A5D725A8-75C4-194A-A9A6-376270E67AD1}" dt="2021-12-11T14:33:22.506" v="2698" actId="20577"/>
          <ac:spMkLst>
            <pc:docMk/>
            <pc:sldMk cId="2788244896" sldId="278"/>
            <ac:spMk id="6" creationId="{AE0DE354-2B20-1F43-9780-95AF02A2A5C5}"/>
          </ac:spMkLst>
        </pc:spChg>
        <pc:spChg chg="add del mod">
          <ac:chgData name="James Brooks" userId="fe57d15e-2df4-484d-8a6d-e82b4f39ef5c" providerId="ADAL" clId="{A5D725A8-75C4-194A-A9A6-376270E67AD1}" dt="2021-12-11T14:33:28.088" v="2700"/>
          <ac:spMkLst>
            <pc:docMk/>
            <pc:sldMk cId="2788244896" sldId="278"/>
            <ac:spMk id="7" creationId="{2A1A32DB-1777-1E4A-8E1B-A92F7409E474}"/>
          </ac:spMkLst>
        </pc:spChg>
        <pc:picChg chg="del">
          <ac:chgData name="James Brooks" userId="fe57d15e-2df4-484d-8a6d-e82b4f39ef5c" providerId="ADAL" clId="{A5D725A8-75C4-194A-A9A6-376270E67AD1}" dt="2021-12-11T14:17:56.996" v="2621" actId="478"/>
          <ac:picMkLst>
            <pc:docMk/>
            <pc:sldMk cId="2788244896" sldId="278"/>
            <ac:picMk id="4" creationId="{1140B1FD-22E1-6F43-AC03-51F6969661D5}"/>
          </ac:picMkLst>
        </pc:picChg>
        <pc:picChg chg="add mod">
          <ac:chgData name="James Brooks" userId="fe57d15e-2df4-484d-8a6d-e82b4f39ef5c" providerId="ADAL" clId="{A5D725A8-75C4-194A-A9A6-376270E67AD1}" dt="2021-12-11T14:18:01.040" v="2624" actId="1076"/>
          <ac:picMkLst>
            <pc:docMk/>
            <pc:sldMk cId="2788244896" sldId="278"/>
            <ac:picMk id="5" creationId="{D01D95FA-B349-E847-AA7D-C0A26D6F8126}"/>
          </ac:picMkLst>
        </pc:picChg>
      </pc:sldChg>
      <pc:sldChg chg="addSp modSp add">
        <pc:chgData name="James Brooks" userId="fe57d15e-2df4-484d-8a6d-e82b4f39ef5c" providerId="ADAL" clId="{A5D725A8-75C4-194A-A9A6-376270E67AD1}" dt="2021-12-11T14:32:51.794" v="2687"/>
        <pc:sldMkLst>
          <pc:docMk/>
          <pc:sldMk cId="3227858627" sldId="279"/>
        </pc:sldMkLst>
        <pc:spChg chg="add mod">
          <ac:chgData name="James Brooks" userId="fe57d15e-2df4-484d-8a6d-e82b4f39ef5c" providerId="ADAL" clId="{A5D725A8-75C4-194A-A9A6-376270E67AD1}" dt="2021-12-11T14:32:51.794" v="2687"/>
          <ac:spMkLst>
            <pc:docMk/>
            <pc:sldMk cId="3227858627" sldId="279"/>
            <ac:spMk id="6" creationId="{8D65C1F0-3106-F248-9FBA-67AAE11FDF49}"/>
          </ac:spMkLst>
        </pc:spChg>
      </pc:sldChg>
      <pc:sldChg chg="add del">
        <pc:chgData name="James Brooks" userId="fe57d15e-2df4-484d-8a6d-e82b4f39ef5c" providerId="ADAL" clId="{A5D725A8-75C4-194A-A9A6-376270E67AD1}" dt="2021-12-11T14:32:39.252" v="2685" actId="2696"/>
        <pc:sldMkLst>
          <pc:docMk/>
          <pc:sldMk cId="2528721200" sldId="280"/>
        </pc:sldMkLst>
      </pc:sldChg>
      <pc:sldChg chg="add del">
        <pc:chgData name="James Brooks" userId="fe57d15e-2df4-484d-8a6d-e82b4f39ef5c" providerId="ADAL" clId="{A5D725A8-75C4-194A-A9A6-376270E67AD1}" dt="2021-12-11T14:32:28.928" v="2683" actId="2696"/>
        <pc:sldMkLst>
          <pc:docMk/>
          <pc:sldMk cId="4149462307" sldId="281"/>
        </pc:sldMkLst>
      </pc:sldChg>
    </pc:docChg>
  </pc:docChgLst>
  <pc:docChgLst>
    <pc:chgData name="Rhys Davies" userId="S::152694@pembrokeshire.ac.uk::b25a2290-a072-4001-8d8a-13b8706e41d7" providerId="AD" clId="Web-{6B368CC7-1E4E-64E4-C880-FF2FAF7A974E}"/>
    <pc:docChg chg="addSld delSld modSld">
      <pc:chgData name="Rhys Davies" userId="S::152694@pembrokeshire.ac.uk::b25a2290-a072-4001-8d8a-13b8706e41d7" providerId="AD" clId="Web-{6B368CC7-1E4E-64E4-C880-FF2FAF7A974E}" dt="2022-01-04T11:59:33.051" v="1044"/>
      <pc:docMkLst>
        <pc:docMk/>
      </pc:docMkLst>
      <pc:sldChg chg="addSp delSp modSp modTransition">
        <pc:chgData name="Rhys Davies" userId="S::152694@pembrokeshire.ac.uk::b25a2290-a072-4001-8d8a-13b8706e41d7" providerId="AD" clId="Web-{6B368CC7-1E4E-64E4-C880-FF2FAF7A974E}" dt="2022-01-04T11:59:33.051" v="1044"/>
        <pc:sldMkLst>
          <pc:docMk/>
          <pc:sldMk cId="3709870746" sldId="258"/>
        </pc:sldMkLst>
        <pc:spChg chg="mod">
          <ac:chgData name="Rhys Davies" userId="S::152694@pembrokeshire.ac.uk::b25a2290-a072-4001-8d8a-13b8706e41d7" providerId="AD" clId="Web-{6B368CC7-1E4E-64E4-C880-FF2FAF7A974E}" dt="2022-01-04T10:36:45.268" v="548" actId="20577"/>
          <ac:spMkLst>
            <pc:docMk/>
            <pc:sldMk cId="3709870746" sldId="258"/>
            <ac:spMk id="3" creationId="{5605539F-4785-4E7B-9BAC-D6F25FD8DD67}"/>
          </ac:spMkLst>
        </pc:spChg>
        <pc:spChg chg="add mod">
          <ac:chgData name="Rhys Davies" userId="S::152694@pembrokeshire.ac.uk::b25a2290-a072-4001-8d8a-13b8706e41d7" providerId="AD" clId="Web-{6B368CC7-1E4E-64E4-C880-FF2FAF7A974E}" dt="2022-01-04T10:21:20.619" v="462" actId="20577"/>
          <ac:spMkLst>
            <pc:docMk/>
            <pc:sldMk cId="3709870746" sldId="258"/>
            <ac:spMk id="9" creationId="{E32CAFA1-FC4C-41EB-A8D5-319C69866A0D}"/>
          </ac:spMkLst>
        </pc:spChg>
        <pc:spChg chg="mod">
          <ac:chgData name="Rhys Davies" userId="S::152694@pembrokeshire.ac.uk::b25a2290-a072-4001-8d8a-13b8706e41d7" providerId="AD" clId="Web-{6B368CC7-1E4E-64E4-C880-FF2FAF7A974E}" dt="2022-01-04T10:38:50.302" v="549" actId="20577"/>
          <ac:spMkLst>
            <pc:docMk/>
            <pc:sldMk cId="3709870746" sldId="258"/>
            <ac:spMk id="10" creationId="{FBF527B5-89F3-C24F-B571-1D38DBA38F82}"/>
          </ac:spMkLst>
        </pc:spChg>
        <pc:spChg chg="add mod">
          <ac:chgData name="Rhys Davies" userId="S::152694@pembrokeshire.ac.uk::b25a2290-a072-4001-8d8a-13b8706e41d7" providerId="AD" clId="Web-{6B368CC7-1E4E-64E4-C880-FF2FAF7A974E}" dt="2022-01-04T10:26:52.112" v="532" actId="20577"/>
          <ac:spMkLst>
            <pc:docMk/>
            <pc:sldMk cId="3709870746" sldId="258"/>
            <ac:spMk id="11" creationId="{CC7DB1FF-247A-44BB-BDE4-51E0E63CEA2F}"/>
          </ac:spMkLst>
        </pc:spChg>
        <pc:spChg chg="add mod">
          <ac:chgData name="Rhys Davies" userId="S::152694@pembrokeshire.ac.uk::b25a2290-a072-4001-8d8a-13b8706e41d7" providerId="AD" clId="Web-{6B368CC7-1E4E-64E4-C880-FF2FAF7A974E}" dt="2022-01-04T10:29:57.085" v="544" actId="1076"/>
          <ac:spMkLst>
            <pc:docMk/>
            <pc:sldMk cId="3709870746" sldId="258"/>
            <ac:spMk id="14" creationId="{D6D3F8A7-6861-4047-A328-E3D29D5005B7}"/>
          </ac:spMkLst>
        </pc:spChg>
        <pc:graphicFrameChg chg="add mod modGraphic">
          <ac:chgData name="Rhys Davies" userId="S::152694@pembrokeshire.ac.uk::b25a2290-a072-4001-8d8a-13b8706e41d7" providerId="AD" clId="Web-{6B368CC7-1E4E-64E4-C880-FF2FAF7A974E}" dt="2022-01-04T10:15:24.563" v="364"/>
          <ac:graphicFrameMkLst>
            <pc:docMk/>
            <pc:sldMk cId="3709870746" sldId="258"/>
            <ac:graphicFrameMk id="7" creationId="{D7205128-014E-425D-A7E4-58A6D7061F08}"/>
          </ac:graphicFrameMkLst>
        </pc:graphicFrameChg>
        <pc:picChg chg="add mod modCrop">
          <ac:chgData name="Rhys Davies" userId="S::152694@pembrokeshire.ac.uk::b25a2290-a072-4001-8d8a-13b8706e41d7" providerId="AD" clId="Web-{6B368CC7-1E4E-64E4-C880-FF2FAF7A974E}" dt="2022-01-04T10:13:09.809" v="251" actId="1076"/>
          <ac:picMkLst>
            <pc:docMk/>
            <pc:sldMk cId="3709870746" sldId="258"/>
            <ac:picMk id="4" creationId="{25C2E0BD-3A94-44A0-8A17-085C25D2EF62}"/>
          </ac:picMkLst>
        </pc:picChg>
        <pc:picChg chg="add del mod modCrop">
          <ac:chgData name="Rhys Davies" userId="S::152694@pembrokeshire.ac.uk::b25a2290-a072-4001-8d8a-13b8706e41d7" providerId="AD" clId="Web-{6B368CC7-1E4E-64E4-C880-FF2FAF7A974E}" dt="2022-01-04T10:07:27.285" v="218"/>
          <ac:picMkLst>
            <pc:docMk/>
            <pc:sldMk cId="3709870746" sldId="258"/>
            <ac:picMk id="5" creationId="{6263CDCF-77AE-402A-B075-10F66DFD42C5}"/>
          </ac:picMkLst>
        </pc:picChg>
        <pc:picChg chg="add del mod modCrop">
          <ac:chgData name="Rhys Davies" userId="S::152694@pembrokeshire.ac.uk::b25a2290-a072-4001-8d8a-13b8706e41d7" providerId="AD" clId="Web-{6B368CC7-1E4E-64E4-C880-FF2FAF7A974E}" dt="2022-01-04T09:55:43.876" v="32"/>
          <ac:picMkLst>
            <pc:docMk/>
            <pc:sldMk cId="3709870746" sldId="258"/>
            <ac:picMk id="8" creationId="{CC1C7D7E-077D-44FB-AFD4-868F12BC0B70}"/>
          </ac:picMkLst>
        </pc:picChg>
        <pc:picChg chg="mod">
          <ac:chgData name="Rhys Davies" userId="S::152694@pembrokeshire.ac.uk::b25a2290-a072-4001-8d8a-13b8706e41d7" providerId="AD" clId="Web-{6B368CC7-1E4E-64E4-C880-FF2FAF7A974E}" dt="2022-01-04T10:17:25.754" v="377" actId="1076"/>
          <ac:picMkLst>
            <pc:docMk/>
            <pc:sldMk cId="3709870746" sldId="258"/>
            <ac:picMk id="27" creationId="{D2F9D438-E530-44E2-9D69-9FAC9E11B9FE}"/>
          </ac:picMkLst>
        </pc:picChg>
      </pc:sldChg>
      <pc:sldChg chg="addSp delSp modSp">
        <pc:chgData name="Rhys Davies" userId="S::152694@pembrokeshire.ac.uk::b25a2290-a072-4001-8d8a-13b8706e41d7" providerId="AD" clId="Web-{6B368CC7-1E4E-64E4-C880-FF2FAF7A974E}" dt="2022-01-04T11:40:26.084" v="1043" actId="1076"/>
        <pc:sldMkLst>
          <pc:docMk/>
          <pc:sldMk cId="2788244896" sldId="278"/>
        </pc:sldMkLst>
        <pc:spChg chg="mod">
          <ac:chgData name="Rhys Davies" userId="S::152694@pembrokeshire.ac.uk::b25a2290-a072-4001-8d8a-13b8706e41d7" providerId="AD" clId="Web-{6B368CC7-1E4E-64E4-C880-FF2FAF7A974E}" dt="2022-01-04T11:06:39.532" v="583" actId="20577"/>
          <ac:spMkLst>
            <pc:docMk/>
            <pc:sldMk cId="2788244896" sldId="278"/>
            <ac:spMk id="2" creationId="{E13C152E-454D-3745-8C3A-1DC1D1AFC199}"/>
          </ac:spMkLst>
        </pc:spChg>
        <pc:spChg chg="add del mod">
          <ac:chgData name="Rhys Davies" userId="S::152694@pembrokeshire.ac.uk::b25a2290-a072-4001-8d8a-13b8706e41d7" providerId="AD" clId="Web-{6B368CC7-1E4E-64E4-C880-FF2FAF7A974E}" dt="2022-01-04T11:06:03.187" v="573"/>
          <ac:spMkLst>
            <pc:docMk/>
            <pc:sldMk cId="2788244896" sldId="278"/>
            <ac:spMk id="4" creationId="{DC506BD8-29B6-41AB-92B2-294766AFCE74}"/>
          </ac:spMkLst>
        </pc:spChg>
        <pc:spChg chg="add mod">
          <ac:chgData name="Rhys Davies" userId="S::152694@pembrokeshire.ac.uk::b25a2290-a072-4001-8d8a-13b8706e41d7" providerId="AD" clId="Web-{6B368CC7-1E4E-64E4-C880-FF2FAF7A974E}" dt="2022-01-04T11:40:14.693" v="1039" actId="14100"/>
          <ac:spMkLst>
            <pc:docMk/>
            <pc:sldMk cId="2788244896" sldId="278"/>
            <ac:spMk id="7" creationId="{4569712B-96AC-4A17-85D8-6CF0C0565CD8}"/>
          </ac:spMkLst>
        </pc:spChg>
        <pc:picChg chg="add mod">
          <ac:chgData name="Rhys Davies" userId="S::152694@pembrokeshire.ac.uk::b25a2290-a072-4001-8d8a-13b8706e41d7" providerId="AD" clId="Web-{6B368CC7-1E4E-64E4-C880-FF2FAF7A974E}" dt="2022-01-04T11:39:37.817" v="1019" actId="1076"/>
          <ac:picMkLst>
            <pc:docMk/>
            <pc:sldMk cId="2788244896" sldId="278"/>
            <ac:picMk id="3" creationId="{EE51FAD1-44A8-4A35-979B-05B65E8D6F53}"/>
          </ac:picMkLst>
        </pc:picChg>
        <pc:picChg chg="del">
          <ac:chgData name="Rhys Davies" userId="S::152694@pembrokeshire.ac.uk::b25a2290-a072-4001-8d8a-13b8706e41d7" providerId="AD" clId="Web-{6B368CC7-1E4E-64E4-C880-FF2FAF7A974E}" dt="2022-01-04T10:58:55.942" v="550"/>
          <ac:picMkLst>
            <pc:docMk/>
            <pc:sldMk cId="2788244896" sldId="278"/>
            <ac:picMk id="5" creationId="{D01D95FA-B349-E847-AA7D-C0A26D6F8126}"/>
          </ac:picMkLst>
        </pc:picChg>
        <pc:picChg chg="add del mod">
          <ac:chgData name="Rhys Davies" userId="S::152694@pembrokeshire.ac.uk::b25a2290-a072-4001-8d8a-13b8706e41d7" providerId="AD" clId="Web-{6B368CC7-1E4E-64E4-C880-FF2FAF7A974E}" dt="2022-01-04T11:33:47.495" v="927"/>
          <ac:picMkLst>
            <pc:docMk/>
            <pc:sldMk cId="2788244896" sldId="278"/>
            <ac:picMk id="8" creationId="{82659367-5882-49A0-A288-D45723463E28}"/>
          </ac:picMkLst>
        </pc:picChg>
        <pc:picChg chg="add mod">
          <ac:chgData name="Rhys Davies" userId="S::152694@pembrokeshire.ac.uk::b25a2290-a072-4001-8d8a-13b8706e41d7" providerId="AD" clId="Web-{6B368CC7-1E4E-64E4-C880-FF2FAF7A974E}" dt="2022-01-04T11:40:26.084" v="1043" actId="1076"/>
          <ac:picMkLst>
            <pc:docMk/>
            <pc:sldMk cId="2788244896" sldId="278"/>
            <ac:picMk id="9" creationId="{6B51826D-12FE-4890-8E83-D7E6A516E908}"/>
          </ac:picMkLst>
        </pc:picChg>
      </pc:sldChg>
      <pc:sldChg chg="add del replId">
        <pc:chgData name="Rhys Davies" userId="S::152694@pembrokeshire.ac.uk::b25a2290-a072-4001-8d8a-13b8706e41d7" providerId="AD" clId="Web-{6B368CC7-1E4E-64E4-C880-FF2FAF7A974E}" dt="2022-01-04T09:56:19.862" v="36"/>
        <pc:sldMkLst>
          <pc:docMk/>
          <pc:sldMk cId="592057311" sldId="284"/>
        </pc:sldMkLst>
      </pc:sldChg>
      <pc:sldChg chg="delSp modSp add replId">
        <pc:chgData name="Rhys Davies" userId="S::152694@pembrokeshire.ac.uk::b25a2290-a072-4001-8d8a-13b8706e41d7" providerId="AD" clId="Web-{6B368CC7-1E4E-64E4-C880-FF2FAF7A974E}" dt="2022-01-04T11:40:03.083" v="1038" actId="20577"/>
        <pc:sldMkLst>
          <pc:docMk/>
          <pc:sldMk cId="2703851901" sldId="284"/>
        </pc:sldMkLst>
        <pc:spChg chg="mod">
          <ac:chgData name="Rhys Davies" userId="S::152694@pembrokeshire.ac.uk::b25a2290-a072-4001-8d8a-13b8706e41d7" providerId="AD" clId="Web-{6B368CC7-1E4E-64E4-C880-FF2FAF7A974E}" dt="2022-01-04T11:38:58.082" v="1017" actId="20577"/>
          <ac:spMkLst>
            <pc:docMk/>
            <pc:sldMk cId="2703851901" sldId="284"/>
            <ac:spMk id="2" creationId="{E13C152E-454D-3745-8C3A-1DC1D1AFC199}"/>
          </ac:spMkLst>
        </pc:spChg>
        <pc:spChg chg="mod">
          <ac:chgData name="Rhys Davies" userId="S::152694@pembrokeshire.ac.uk::b25a2290-a072-4001-8d8a-13b8706e41d7" providerId="AD" clId="Web-{6B368CC7-1E4E-64E4-C880-FF2FAF7A974E}" dt="2022-01-04T11:40:03.083" v="1038" actId="20577"/>
          <ac:spMkLst>
            <pc:docMk/>
            <pc:sldMk cId="2703851901" sldId="284"/>
            <ac:spMk id="7" creationId="{4569712B-96AC-4A17-85D8-6CF0C0565CD8}"/>
          </ac:spMkLst>
        </pc:spChg>
        <pc:picChg chg="del">
          <ac:chgData name="Rhys Davies" userId="S::152694@pembrokeshire.ac.uk::b25a2290-a072-4001-8d8a-13b8706e41d7" providerId="AD" clId="Web-{6B368CC7-1E4E-64E4-C880-FF2FAF7A974E}" dt="2022-01-04T11:38:42.456" v="1014"/>
          <ac:picMkLst>
            <pc:docMk/>
            <pc:sldMk cId="2703851901" sldId="284"/>
            <ac:picMk id="9" creationId="{6B51826D-12FE-4890-8E83-D7E6A516E908}"/>
          </ac:picMkLst>
        </pc:picChg>
      </pc:sldChg>
      <pc:sldChg chg="add del replId">
        <pc:chgData name="Rhys Davies" userId="S::152694@pembrokeshire.ac.uk::b25a2290-a072-4001-8d8a-13b8706e41d7" providerId="AD" clId="Web-{6B368CC7-1E4E-64E4-C880-FF2FAF7A974E}" dt="2022-01-04T09:56:11.627" v="34"/>
        <pc:sldMkLst>
          <pc:docMk/>
          <pc:sldMk cId="4046484041" sldId="284"/>
        </pc:sldMkLst>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2-05-09T11:42:23.214" idx="1">
    <p:pos x="10" y="10"/>
    <p:text>Demonstrate a sound understanding of enterprise &amp; innovation concepts by evaluating and documenting a vital contribution to an innovative business opportunity.</p:text>
    <p:extLst>
      <p:ext uri="{C676402C-5697-4E1C-873F-D02D1690AC5C}">
        <p15:threadingInfo xmlns:p15="http://schemas.microsoft.com/office/powerpoint/2012/main" timeZoneBias="-60"/>
      </p:ext>
    </p:extLst>
  </p:cm>
</p:cmLst>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C9FB0A-6921-48BE-AB66-96E69C40C8D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F7E40C3-ED11-4D39-A926-896EE87B4259}">
      <dgm:prSet/>
      <dgm:spPr/>
      <dgm:t>
        <a:bodyPr/>
        <a:lstStyle/>
        <a:p>
          <a:r>
            <a:rPr lang="en-US" dirty="0"/>
            <a:t>Market research is important in all aspects of creating and selling a new idea regardless of the type of product[4].</a:t>
          </a:r>
        </a:p>
      </dgm:t>
    </dgm:pt>
    <dgm:pt modelId="{FE69FE73-8794-4B2B-ADFF-3DBE05411C36}" type="parTrans" cxnId="{4799E0D9-DDC6-42C7-818A-C763E1B49B0A}">
      <dgm:prSet/>
      <dgm:spPr/>
      <dgm:t>
        <a:bodyPr/>
        <a:lstStyle/>
        <a:p>
          <a:endParaRPr lang="en-US"/>
        </a:p>
      </dgm:t>
    </dgm:pt>
    <dgm:pt modelId="{0554A0CC-6BB0-4462-AF43-ADCA9DF4DE92}" type="sibTrans" cxnId="{4799E0D9-DDC6-42C7-818A-C763E1B49B0A}">
      <dgm:prSet/>
      <dgm:spPr/>
      <dgm:t>
        <a:bodyPr/>
        <a:lstStyle/>
        <a:p>
          <a:endParaRPr lang="en-US"/>
        </a:p>
      </dgm:t>
    </dgm:pt>
    <dgm:pt modelId="{46E8BD46-03A1-4B05-B881-3878AAA6EC9D}">
      <dgm:prSet/>
      <dgm:spPr/>
      <dgm:t>
        <a:bodyPr/>
        <a:lstStyle/>
        <a:p>
          <a:r>
            <a:rPr lang="en-US"/>
            <a:t>It allows us to identify holes in the market and </a:t>
          </a:r>
          <a:r>
            <a:rPr lang="en-US" err="1"/>
            <a:t>mould</a:t>
          </a:r>
          <a:r>
            <a:rPr lang="en-US"/>
            <a:t> our product to fit the gap and capture a new audience.</a:t>
          </a:r>
        </a:p>
      </dgm:t>
    </dgm:pt>
    <dgm:pt modelId="{CBD9D598-25E4-4279-A3E9-782DC60CFE1E}" type="parTrans" cxnId="{ED9740E4-F126-4C0B-8FFB-53F3011CC360}">
      <dgm:prSet/>
      <dgm:spPr/>
      <dgm:t>
        <a:bodyPr/>
        <a:lstStyle/>
        <a:p>
          <a:endParaRPr lang="en-US"/>
        </a:p>
      </dgm:t>
    </dgm:pt>
    <dgm:pt modelId="{5DDD4A00-1879-4AE5-8F43-254560AE91E6}" type="sibTrans" cxnId="{ED9740E4-F126-4C0B-8FFB-53F3011CC360}">
      <dgm:prSet/>
      <dgm:spPr/>
      <dgm:t>
        <a:bodyPr/>
        <a:lstStyle/>
        <a:p>
          <a:endParaRPr lang="en-US"/>
        </a:p>
      </dgm:t>
    </dgm:pt>
    <dgm:pt modelId="{D631BDE9-6CEE-4D33-94C2-09CC7F234843}">
      <dgm:prSet/>
      <dgm:spPr/>
      <dgm:t>
        <a:bodyPr/>
        <a:lstStyle/>
        <a:p>
          <a:pPr rtl="0"/>
          <a:r>
            <a:rPr lang="en-US"/>
            <a:t>Doing the proper market research allows us to</a:t>
          </a:r>
          <a:r>
            <a:rPr lang="en-US">
              <a:latin typeface="Neue Haas Grotesk Text Pro"/>
            </a:rPr>
            <a:t> better</a:t>
          </a:r>
          <a:r>
            <a:rPr lang="en-US"/>
            <a:t> understand the audience and cater the products to them for a more enticing</a:t>
          </a:r>
          <a:r>
            <a:rPr lang="en-US">
              <a:latin typeface="Neue Haas Grotesk Text Pro"/>
            </a:rPr>
            <a:t> experience</a:t>
          </a:r>
          <a:r>
            <a:rPr lang="en-US"/>
            <a:t>[5].</a:t>
          </a:r>
        </a:p>
      </dgm:t>
    </dgm:pt>
    <dgm:pt modelId="{F216F098-2E40-4359-BA9D-BC218DC67456}" type="parTrans" cxnId="{2A4C29A1-F040-47C8-8EFE-A27E7F4E5211}">
      <dgm:prSet/>
      <dgm:spPr/>
      <dgm:t>
        <a:bodyPr/>
        <a:lstStyle/>
        <a:p>
          <a:endParaRPr lang="en-US"/>
        </a:p>
      </dgm:t>
    </dgm:pt>
    <dgm:pt modelId="{0A20E646-05D9-4D50-903F-7F6C007CD536}" type="sibTrans" cxnId="{2A4C29A1-F040-47C8-8EFE-A27E7F4E5211}">
      <dgm:prSet/>
      <dgm:spPr/>
      <dgm:t>
        <a:bodyPr/>
        <a:lstStyle/>
        <a:p>
          <a:endParaRPr lang="en-US"/>
        </a:p>
      </dgm:t>
    </dgm:pt>
    <dgm:pt modelId="{92893C3E-B3B4-47B8-80C2-C984B1BAEC22}" type="pres">
      <dgm:prSet presAssocID="{3CC9FB0A-6921-48BE-AB66-96E69C40C8D9}" presName="root" presStyleCnt="0">
        <dgm:presLayoutVars>
          <dgm:dir/>
          <dgm:resizeHandles val="exact"/>
        </dgm:presLayoutVars>
      </dgm:prSet>
      <dgm:spPr/>
    </dgm:pt>
    <dgm:pt modelId="{38A4A225-7B42-4371-8435-65C73D378DCA}" type="pres">
      <dgm:prSet presAssocID="{7F7E40C3-ED11-4D39-A926-896EE87B4259}" presName="compNode" presStyleCnt="0"/>
      <dgm:spPr/>
    </dgm:pt>
    <dgm:pt modelId="{B4FE3C0C-CA86-43F3-B20E-741DC70AD014}" type="pres">
      <dgm:prSet presAssocID="{7F7E40C3-ED11-4D39-A926-896EE87B4259}" presName="bgRect" presStyleLbl="bgShp" presStyleIdx="0" presStyleCnt="3"/>
      <dgm:spPr/>
    </dgm:pt>
    <dgm:pt modelId="{B112E590-8694-4F8F-A1D8-1D833055148D}" type="pres">
      <dgm:prSet presAssocID="{7F7E40C3-ED11-4D39-A926-896EE87B4259}"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E554DECB-94CB-4457-AC1B-E2CB704D10B8}" type="pres">
      <dgm:prSet presAssocID="{7F7E40C3-ED11-4D39-A926-896EE87B4259}" presName="spaceRect" presStyleCnt="0"/>
      <dgm:spPr/>
    </dgm:pt>
    <dgm:pt modelId="{E64BA88A-AF93-435A-AC45-CD1C170F5D7D}" type="pres">
      <dgm:prSet presAssocID="{7F7E40C3-ED11-4D39-A926-896EE87B4259}" presName="parTx" presStyleLbl="revTx" presStyleIdx="0" presStyleCnt="3">
        <dgm:presLayoutVars>
          <dgm:chMax val="0"/>
          <dgm:chPref val="0"/>
        </dgm:presLayoutVars>
      </dgm:prSet>
      <dgm:spPr/>
    </dgm:pt>
    <dgm:pt modelId="{0D465810-201C-4BEF-8132-60D2BAF840F4}" type="pres">
      <dgm:prSet presAssocID="{0554A0CC-6BB0-4462-AF43-ADCA9DF4DE92}" presName="sibTrans" presStyleCnt="0"/>
      <dgm:spPr/>
    </dgm:pt>
    <dgm:pt modelId="{2B48C173-3E80-4BEB-BEBB-842A669689C9}" type="pres">
      <dgm:prSet presAssocID="{46E8BD46-03A1-4B05-B881-3878AAA6EC9D}" presName="compNode" presStyleCnt="0"/>
      <dgm:spPr/>
    </dgm:pt>
    <dgm:pt modelId="{114F1094-7567-4524-BE7A-808FECD6AAA8}" type="pres">
      <dgm:prSet presAssocID="{46E8BD46-03A1-4B05-B881-3878AAA6EC9D}" presName="bgRect" presStyleLbl="bgShp" presStyleIdx="1" presStyleCnt="3"/>
      <dgm:spPr/>
    </dgm:pt>
    <dgm:pt modelId="{52791FC6-EA03-4427-8DA9-6ADA2C93270C}" type="pres">
      <dgm:prSet presAssocID="{46E8BD46-03A1-4B05-B881-3878AAA6EC9D}"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actory"/>
        </a:ext>
      </dgm:extLst>
    </dgm:pt>
    <dgm:pt modelId="{05C74745-C67E-40AD-942D-29134A501935}" type="pres">
      <dgm:prSet presAssocID="{46E8BD46-03A1-4B05-B881-3878AAA6EC9D}" presName="spaceRect" presStyleCnt="0"/>
      <dgm:spPr/>
    </dgm:pt>
    <dgm:pt modelId="{8D829B8F-A989-45D8-9A9D-F93F29914E8C}" type="pres">
      <dgm:prSet presAssocID="{46E8BD46-03A1-4B05-B881-3878AAA6EC9D}" presName="parTx" presStyleLbl="revTx" presStyleIdx="1" presStyleCnt="3">
        <dgm:presLayoutVars>
          <dgm:chMax val="0"/>
          <dgm:chPref val="0"/>
        </dgm:presLayoutVars>
      </dgm:prSet>
      <dgm:spPr/>
    </dgm:pt>
    <dgm:pt modelId="{8A1AF628-988A-4CCF-AC1C-BBC6A134D0D7}" type="pres">
      <dgm:prSet presAssocID="{5DDD4A00-1879-4AE5-8F43-254560AE91E6}" presName="sibTrans" presStyleCnt="0"/>
      <dgm:spPr/>
    </dgm:pt>
    <dgm:pt modelId="{B8016AFD-9C51-426F-ABF4-AFD7D987EB7C}" type="pres">
      <dgm:prSet presAssocID="{D631BDE9-6CEE-4D33-94C2-09CC7F234843}" presName="compNode" presStyleCnt="0"/>
      <dgm:spPr/>
    </dgm:pt>
    <dgm:pt modelId="{3F27F84A-67A4-418B-B881-C627B7F530B8}" type="pres">
      <dgm:prSet presAssocID="{D631BDE9-6CEE-4D33-94C2-09CC7F234843}" presName="bgRect" presStyleLbl="bgShp" presStyleIdx="2" presStyleCnt="3"/>
      <dgm:spPr/>
    </dgm:pt>
    <dgm:pt modelId="{371990F8-6498-445C-9582-704F65D6636C}" type="pres">
      <dgm:prSet presAssocID="{D631BDE9-6CEE-4D33-94C2-09CC7F234843}"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iosk"/>
        </a:ext>
      </dgm:extLst>
    </dgm:pt>
    <dgm:pt modelId="{1E492613-AC52-4638-B697-A488A93DE803}" type="pres">
      <dgm:prSet presAssocID="{D631BDE9-6CEE-4D33-94C2-09CC7F234843}" presName="spaceRect" presStyleCnt="0"/>
      <dgm:spPr/>
    </dgm:pt>
    <dgm:pt modelId="{7A397BFC-1207-42B8-BB82-D173FCC8D72C}" type="pres">
      <dgm:prSet presAssocID="{D631BDE9-6CEE-4D33-94C2-09CC7F234843}" presName="parTx" presStyleLbl="revTx" presStyleIdx="2" presStyleCnt="3">
        <dgm:presLayoutVars>
          <dgm:chMax val="0"/>
          <dgm:chPref val="0"/>
        </dgm:presLayoutVars>
      </dgm:prSet>
      <dgm:spPr/>
    </dgm:pt>
  </dgm:ptLst>
  <dgm:cxnLst>
    <dgm:cxn modelId="{5E76EA34-DEDB-4AB0-A219-8E58D4972706}" type="presOf" srcId="{7F7E40C3-ED11-4D39-A926-896EE87B4259}" destId="{E64BA88A-AF93-435A-AC45-CD1C170F5D7D}" srcOrd="0" destOrd="0" presId="urn:microsoft.com/office/officeart/2018/2/layout/IconVerticalSolidList"/>
    <dgm:cxn modelId="{5CCD1A60-9AE4-46A2-B010-ACA611E4FF8F}" type="presOf" srcId="{3CC9FB0A-6921-48BE-AB66-96E69C40C8D9}" destId="{92893C3E-B3B4-47B8-80C2-C984B1BAEC22}" srcOrd="0" destOrd="0" presId="urn:microsoft.com/office/officeart/2018/2/layout/IconVerticalSolidList"/>
    <dgm:cxn modelId="{5215D260-7A89-4195-9A79-F07E24527DE8}" type="presOf" srcId="{46E8BD46-03A1-4B05-B881-3878AAA6EC9D}" destId="{8D829B8F-A989-45D8-9A9D-F93F29914E8C}" srcOrd="0" destOrd="0" presId="urn:microsoft.com/office/officeart/2018/2/layout/IconVerticalSolidList"/>
    <dgm:cxn modelId="{0C19E542-85AB-4E00-8C9A-6575DA209E7E}" type="presOf" srcId="{D631BDE9-6CEE-4D33-94C2-09CC7F234843}" destId="{7A397BFC-1207-42B8-BB82-D173FCC8D72C}" srcOrd="0" destOrd="0" presId="urn:microsoft.com/office/officeart/2018/2/layout/IconVerticalSolidList"/>
    <dgm:cxn modelId="{2A4C29A1-F040-47C8-8EFE-A27E7F4E5211}" srcId="{3CC9FB0A-6921-48BE-AB66-96E69C40C8D9}" destId="{D631BDE9-6CEE-4D33-94C2-09CC7F234843}" srcOrd="2" destOrd="0" parTransId="{F216F098-2E40-4359-BA9D-BC218DC67456}" sibTransId="{0A20E646-05D9-4D50-903F-7F6C007CD536}"/>
    <dgm:cxn modelId="{4799E0D9-DDC6-42C7-818A-C763E1B49B0A}" srcId="{3CC9FB0A-6921-48BE-AB66-96E69C40C8D9}" destId="{7F7E40C3-ED11-4D39-A926-896EE87B4259}" srcOrd="0" destOrd="0" parTransId="{FE69FE73-8794-4B2B-ADFF-3DBE05411C36}" sibTransId="{0554A0CC-6BB0-4462-AF43-ADCA9DF4DE92}"/>
    <dgm:cxn modelId="{ED9740E4-F126-4C0B-8FFB-53F3011CC360}" srcId="{3CC9FB0A-6921-48BE-AB66-96E69C40C8D9}" destId="{46E8BD46-03A1-4B05-B881-3878AAA6EC9D}" srcOrd="1" destOrd="0" parTransId="{CBD9D598-25E4-4279-A3E9-782DC60CFE1E}" sibTransId="{5DDD4A00-1879-4AE5-8F43-254560AE91E6}"/>
    <dgm:cxn modelId="{1FE9D3BB-F68C-4535-9568-61345EF5554D}" type="presParOf" srcId="{92893C3E-B3B4-47B8-80C2-C984B1BAEC22}" destId="{38A4A225-7B42-4371-8435-65C73D378DCA}" srcOrd="0" destOrd="0" presId="urn:microsoft.com/office/officeart/2018/2/layout/IconVerticalSolidList"/>
    <dgm:cxn modelId="{76C29159-648D-4626-9F8E-68EAA63C15CC}" type="presParOf" srcId="{38A4A225-7B42-4371-8435-65C73D378DCA}" destId="{B4FE3C0C-CA86-43F3-B20E-741DC70AD014}" srcOrd="0" destOrd="0" presId="urn:microsoft.com/office/officeart/2018/2/layout/IconVerticalSolidList"/>
    <dgm:cxn modelId="{B310DE94-3621-4058-A54C-B2AABD7CA62E}" type="presParOf" srcId="{38A4A225-7B42-4371-8435-65C73D378DCA}" destId="{B112E590-8694-4F8F-A1D8-1D833055148D}" srcOrd="1" destOrd="0" presId="urn:microsoft.com/office/officeart/2018/2/layout/IconVerticalSolidList"/>
    <dgm:cxn modelId="{8B057B24-B6C1-4176-8EEC-FD44A82C2FB6}" type="presParOf" srcId="{38A4A225-7B42-4371-8435-65C73D378DCA}" destId="{E554DECB-94CB-4457-AC1B-E2CB704D10B8}" srcOrd="2" destOrd="0" presId="urn:microsoft.com/office/officeart/2018/2/layout/IconVerticalSolidList"/>
    <dgm:cxn modelId="{77971F22-7E5A-4E74-9205-321E85703794}" type="presParOf" srcId="{38A4A225-7B42-4371-8435-65C73D378DCA}" destId="{E64BA88A-AF93-435A-AC45-CD1C170F5D7D}" srcOrd="3" destOrd="0" presId="urn:microsoft.com/office/officeart/2018/2/layout/IconVerticalSolidList"/>
    <dgm:cxn modelId="{6BD64BDB-0E7A-481D-B9AD-B0C98F2BF7ED}" type="presParOf" srcId="{92893C3E-B3B4-47B8-80C2-C984B1BAEC22}" destId="{0D465810-201C-4BEF-8132-60D2BAF840F4}" srcOrd="1" destOrd="0" presId="urn:microsoft.com/office/officeart/2018/2/layout/IconVerticalSolidList"/>
    <dgm:cxn modelId="{499A32CE-0C2E-4DE1-BB53-954B205936ED}" type="presParOf" srcId="{92893C3E-B3B4-47B8-80C2-C984B1BAEC22}" destId="{2B48C173-3E80-4BEB-BEBB-842A669689C9}" srcOrd="2" destOrd="0" presId="urn:microsoft.com/office/officeart/2018/2/layout/IconVerticalSolidList"/>
    <dgm:cxn modelId="{A59D7827-3D5D-40FB-9D7B-358EE58A9E28}" type="presParOf" srcId="{2B48C173-3E80-4BEB-BEBB-842A669689C9}" destId="{114F1094-7567-4524-BE7A-808FECD6AAA8}" srcOrd="0" destOrd="0" presId="urn:microsoft.com/office/officeart/2018/2/layout/IconVerticalSolidList"/>
    <dgm:cxn modelId="{43BEACA8-48AF-4EF9-B1A4-7EABE27757CC}" type="presParOf" srcId="{2B48C173-3E80-4BEB-BEBB-842A669689C9}" destId="{52791FC6-EA03-4427-8DA9-6ADA2C93270C}" srcOrd="1" destOrd="0" presId="urn:microsoft.com/office/officeart/2018/2/layout/IconVerticalSolidList"/>
    <dgm:cxn modelId="{13998CDA-164B-4AC2-9942-48C58FA314B1}" type="presParOf" srcId="{2B48C173-3E80-4BEB-BEBB-842A669689C9}" destId="{05C74745-C67E-40AD-942D-29134A501935}" srcOrd="2" destOrd="0" presId="urn:microsoft.com/office/officeart/2018/2/layout/IconVerticalSolidList"/>
    <dgm:cxn modelId="{09041563-0310-4070-9C09-B5912D207A58}" type="presParOf" srcId="{2B48C173-3E80-4BEB-BEBB-842A669689C9}" destId="{8D829B8F-A989-45D8-9A9D-F93F29914E8C}" srcOrd="3" destOrd="0" presId="urn:microsoft.com/office/officeart/2018/2/layout/IconVerticalSolidList"/>
    <dgm:cxn modelId="{47C84DA7-7184-4987-82C3-1FD38A1B9329}" type="presParOf" srcId="{92893C3E-B3B4-47B8-80C2-C984B1BAEC22}" destId="{8A1AF628-988A-4CCF-AC1C-BBC6A134D0D7}" srcOrd="3" destOrd="0" presId="urn:microsoft.com/office/officeart/2018/2/layout/IconVerticalSolidList"/>
    <dgm:cxn modelId="{DAA8A726-0AD3-4316-BAA2-8CD6EF3CF3DB}" type="presParOf" srcId="{92893C3E-B3B4-47B8-80C2-C984B1BAEC22}" destId="{B8016AFD-9C51-426F-ABF4-AFD7D987EB7C}" srcOrd="4" destOrd="0" presId="urn:microsoft.com/office/officeart/2018/2/layout/IconVerticalSolidList"/>
    <dgm:cxn modelId="{ABA77F77-7AB6-4DE9-B742-010F4DDB1B5A}" type="presParOf" srcId="{B8016AFD-9C51-426F-ABF4-AFD7D987EB7C}" destId="{3F27F84A-67A4-418B-B881-C627B7F530B8}" srcOrd="0" destOrd="0" presId="urn:microsoft.com/office/officeart/2018/2/layout/IconVerticalSolidList"/>
    <dgm:cxn modelId="{EB3E60D9-18EF-4E81-A4EB-048CCB200CDB}" type="presParOf" srcId="{B8016AFD-9C51-426F-ABF4-AFD7D987EB7C}" destId="{371990F8-6498-445C-9582-704F65D6636C}" srcOrd="1" destOrd="0" presId="urn:microsoft.com/office/officeart/2018/2/layout/IconVerticalSolidList"/>
    <dgm:cxn modelId="{1A9A4B2D-75B6-4BC9-820A-75A301C7F440}" type="presParOf" srcId="{B8016AFD-9C51-426F-ABF4-AFD7D987EB7C}" destId="{1E492613-AC52-4638-B697-A488A93DE803}" srcOrd="2" destOrd="0" presId="urn:microsoft.com/office/officeart/2018/2/layout/IconVerticalSolidList"/>
    <dgm:cxn modelId="{E01BDF5C-CD73-4AF4-B90A-130DBF5732DF}" type="presParOf" srcId="{B8016AFD-9C51-426F-ABF4-AFD7D987EB7C}" destId="{7A397BFC-1207-42B8-BB82-D173FCC8D72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FE3C0C-CA86-43F3-B20E-741DC70AD014}">
      <dsp:nvSpPr>
        <dsp:cNvPr id="0" name=""/>
        <dsp:cNvSpPr/>
      </dsp:nvSpPr>
      <dsp:spPr>
        <a:xfrm>
          <a:off x="0" y="687"/>
          <a:ext cx="6034656" cy="16088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12E590-8694-4F8F-A1D8-1D833055148D}">
      <dsp:nvSpPr>
        <dsp:cNvPr id="0" name=""/>
        <dsp:cNvSpPr/>
      </dsp:nvSpPr>
      <dsp:spPr>
        <a:xfrm>
          <a:off x="486668" y="362672"/>
          <a:ext cx="884852" cy="884852"/>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4BA88A-AF93-435A-AC45-CD1C170F5D7D}">
      <dsp:nvSpPr>
        <dsp:cNvPr id="0" name=""/>
        <dsp:cNvSpPr/>
      </dsp:nvSpPr>
      <dsp:spPr>
        <a:xfrm>
          <a:off x="1858190" y="687"/>
          <a:ext cx="4176465" cy="1608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267" tIns="170267" rIns="170267" bIns="170267" numCol="1" spcCol="1270" anchor="ctr" anchorCtr="0">
          <a:noAutofit/>
        </a:bodyPr>
        <a:lstStyle/>
        <a:p>
          <a:pPr marL="0" lvl="0" indent="0" algn="l" defTabSz="800100">
            <a:lnSpc>
              <a:spcPct val="90000"/>
            </a:lnSpc>
            <a:spcBef>
              <a:spcPct val="0"/>
            </a:spcBef>
            <a:spcAft>
              <a:spcPct val="35000"/>
            </a:spcAft>
            <a:buNone/>
          </a:pPr>
          <a:r>
            <a:rPr lang="en-US" sz="1800" kern="1200" dirty="0"/>
            <a:t>Market research is important in all aspects of creating and selling a new idea regardless of the type of product[4].</a:t>
          </a:r>
        </a:p>
      </dsp:txBody>
      <dsp:txXfrm>
        <a:off x="1858190" y="687"/>
        <a:ext cx="4176465" cy="1608822"/>
      </dsp:txXfrm>
    </dsp:sp>
    <dsp:sp modelId="{114F1094-7567-4524-BE7A-808FECD6AAA8}">
      <dsp:nvSpPr>
        <dsp:cNvPr id="0" name=""/>
        <dsp:cNvSpPr/>
      </dsp:nvSpPr>
      <dsp:spPr>
        <a:xfrm>
          <a:off x="0" y="2011715"/>
          <a:ext cx="6034656" cy="16088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791FC6-EA03-4427-8DA9-6ADA2C93270C}">
      <dsp:nvSpPr>
        <dsp:cNvPr id="0" name=""/>
        <dsp:cNvSpPr/>
      </dsp:nvSpPr>
      <dsp:spPr>
        <a:xfrm>
          <a:off x="486668" y="2373700"/>
          <a:ext cx="884852" cy="884852"/>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829B8F-A989-45D8-9A9D-F93F29914E8C}">
      <dsp:nvSpPr>
        <dsp:cNvPr id="0" name=""/>
        <dsp:cNvSpPr/>
      </dsp:nvSpPr>
      <dsp:spPr>
        <a:xfrm>
          <a:off x="1858190" y="2011715"/>
          <a:ext cx="4176465" cy="1608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267" tIns="170267" rIns="170267" bIns="170267" numCol="1" spcCol="1270" anchor="ctr" anchorCtr="0">
          <a:noAutofit/>
        </a:bodyPr>
        <a:lstStyle/>
        <a:p>
          <a:pPr marL="0" lvl="0" indent="0" algn="l" defTabSz="800100">
            <a:lnSpc>
              <a:spcPct val="90000"/>
            </a:lnSpc>
            <a:spcBef>
              <a:spcPct val="0"/>
            </a:spcBef>
            <a:spcAft>
              <a:spcPct val="35000"/>
            </a:spcAft>
            <a:buNone/>
          </a:pPr>
          <a:r>
            <a:rPr lang="en-US" sz="1800" kern="1200"/>
            <a:t>It allows us to identify holes in the market and </a:t>
          </a:r>
          <a:r>
            <a:rPr lang="en-US" sz="1800" kern="1200" err="1"/>
            <a:t>mould</a:t>
          </a:r>
          <a:r>
            <a:rPr lang="en-US" sz="1800" kern="1200"/>
            <a:t> our product to fit the gap and capture a new audience.</a:t>
          </a:r>
        </a:p>
      </dsp:txBody>
      <dsp:txXfrm>
        <a:off x="1858190" y="2011715"/>
        <a:ext cx="4176465" cy="1608822"/>
      </dsp:txXfrm>
    </dsp:sp>
    <dsp:sp modelId="{3F27F84A-67A4-418B-B881-C627B7F530B8}">
      <dsp:nvSpPr>
        <dsp:cNvPr id="0" name=""/>
        <dsp:cNvSpPr/>
      </dsp:nvSpPr>
      <dsp:spPr>
        <a:xfrm>
          <a:off x="0" y="4022743"/>
          <a:ext cx="6034656" cy="16088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1990F8-6498-445C-9582-704F65D6636C}">
      <dsp:nvSpPr>
        <dsp:cNvPr id="0" name=""/>
        <dsp:cNvSpPr/>
      </dsp:nvSpPr>
      <dsp:spPr>
        <a:xfrm>
          <a:off x="486668" y="4384728"/>
          <a:ext cx="884852" cy="884852"/>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397BFC-1207-42B8-BB82-D173FCC8D72C}">
      <dsp:nvSpPr>
        <dsp:cNvPr id="0" name=""/>
        <dsp:cNvSpPr/>
      </dsp:nvSpPr>
      <dsp:spPr>
        <a:xfrm>
          <a:off x="1858190" y="4022743"/>
          <a:ext cx="4176465" cy="1608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267" tIns="170267" rIns="170267" bIns="170267" numCol="1" spcCol="1270" anchor="ctr" anchorCtr="0">
          <a:noAutofit/>
        </a:bodyPr>
        <a:lstStyle/>
        <a:p>
          <a:pPr marL="0" lvl="0" indent="0" algn="l" defTabSz="800100" rtl="0">
            <a:lnSpc>
              <a:spcPct val="90000"/>
            </a:lnSpc>
            <a:spcBef>
              <a:spcPct val="0"/>
            </a:spcBef>
            <a:spcAft>
              <a:spcPct val="35000"/>
            </a:spcAft>
            <a:buNone/>
          </a:pPr>
          <a:r>
            <a:rPr lang="en-US" sz="1800" kern="1200"/>
            <a:t>Doing the proper market research allows us to</a:t>
          </a:r>
          <a:r>
            <a:rPr lang="en-US" sz="1800" kern="1200">
              <a:latin typeface="Neue Haas Grotesk Text Pro"/>
            </a:rPr>
            <a:t> better</a:t>
          </a:r>
          <a:r>
            <a:rPr lang="en-US" sz="1800" kern="1200"/>
            <a:t> understand the audience and cater the products to them for a more enticing</a:t>
          </a:r>
          <a:r>
            <a:rPr lang="en-US" sz="1800" kern="1200">
              <a:latin typeface="Neue Haas Grotesk Text Pro"/>
            </a:rPr>
            <a:t> experience</a:t>
          </a:r>
          <a:r>
            <a:rPr lang="en-US" sz="1800" kern="1200"/>
            <a:t>[5].</a:t>
          </a:r>
        </a:p>
      </dsp:txBody>
      <dsp:txXfrm>
        <a:off x="1858190" y="4022743"/>
        <a:ext cx="4176465" cy="160882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9A20D4-D3CB-477B-ACAD-45FA37112196}" type="datetimeFigureOut">
              <a:rPr lang="en-US"/>
              <a:t>5/9/2022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93EEC2-BD02-4212-B3EC-E47584F2DDC0}" type="slidenum">
              <a:rPr lang="en-US"/>
              <a:t>‹#›</a:t>
            </a:fld>
            <a:endParaRPr lang="en-US"/>
          </a:p>
        </p:txBody>
      </p:sp>
    </p:spTree>
    <p:extLst>
      <p:ext uri="{BB962C8B-B14F-4D97-AF65-F5344CB8AC3E}">
        <p14:creationId xmlns:p14="http://schemas.microsoft.com/office/powerpoint/2010/main" val="35181193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5/9/2022</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2929314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6606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1559131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51561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3789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61444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95937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1568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8613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9274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44228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5/9/2022</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77148347"/>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Electronic circuit board">
            <a:extLst>
              <a:ext uri="{FF2B5EF4-FFF2-40B4-BE49-F238E27FC236}">
                <a16:creationId xmlns:a16="http://schemas.microsoft.com/office/drawing/2014/main" id="{CCC907B3-412A-4FAE-9A63-74D10692B410}"/>
              </a:ext>
            </a:extLst>
          </p:cNvPr>
          <p:cNvPicPr>
            <a:picLocks noChangeAspect="1"/>
          </p:cNvPicPr>
          <p:nvPr/>
        </p:nvPicPr>
        <p:blipFill rotWithShape="1">
          <a:blip r:embed="rId2"/>
          <a:srcRect t="15582" r="6" b="6"/>
          <a:stretch/>
        </p:blipFill>
        <p:spPr>
          <a:xfrm>
            <a:off x="20" y="10"/>
            <a:ext cx="12188932" cy="6857990"/>
          </a:xfrm>
          <a:prstGeom prst="rect">
            <a:avLst/>
          </a:prstGeom>
        </p:spPr>
      </p:pic>
      <p:sp>
        <p:nvSpPr>
          <p:cNvPr id="2" name="Title 1"/>
          <p:cNvSpPr>
            <a:spLocks noGrp="1"/>
          </p:cNvSpPr>
          <p:nvPr>
            <p:ph type="ctrTitle"/>
          </p:nvPr>
        </p:nvSpPr>
        <p:spPr>
          <a:xfrm>
            <a:off x="565151" y="1247140"/>
            <a:ext cx="3609982" cy="3450844"/>
          </a:xfrm>
        </p:spPr>
        <p:txBody>
          <a:bodyPr>
            <a:normAutofit/>
          </a:bodyPr>
          <a:lstStyle/>
          <a:p>
            <a:r>
              <a:rPr lang="en-US" sz="5400">
                <a:cs typeface="Calibri Light"/>
              </a:rPr>
              <a:t>PC IN DA DESK</a:t>
            </a:r>
            <a:endParaRPr lang="en-US" sz="5400"/>
          </a:p>
        </p:txBody>
      </p:sp>
      <p:sp>
        <p:nvSpPr>
          <p:cNvPr id="3" name="Subtitle 2"/>
          <p:cNvSpPr>
            <a:spLocks noGrp="1"/>
          </p:cNvSpPr>
          <p:nvPr>
            <p:ph type="subTitle" idx="1"/>
          </p:nvPr>
        </p:nvSpPr>
        <p:spPr>
          <a:xfrm>
            <a:off x="565151" y="4818126"/>
            <a:ext cx="3609982" cy="1268984"/>
          </a:xfrm>
        </p:spPr>
        <p:txBody>
          <a:bodyPr>
            <a:normAutofit/>
          </a:bodyPr>
          <a:lstStyle/>
          <a:p>
            <a:r>
              <a:rPr lang="en-US"/>
              <a:t>The boys</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10">
            <a:extLst>
              <a:ext uri="{FF2B5EF4-FFF2-40B4-BE49-F238E27FC236}">
                <a16:creationId xmlns:a16="http://schemas.microsoft.com/office/drawing/2014/main" id="{4EBA0083-8BA5-054D-B209-3C5674C11D6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914174" y="187703"/>
            <a:ext cx="2256821" cy="3075158"/>
          </a:xfrm>
          <a:prstGeom prst="rect">
            <a:avLst/>
          </a:prstGeom>
        </p:spPr>
      </p:pic>
      <p:sp>
        <p:nvSpPr>
          <p:cNvPr id="2" name="Title 1">
            <a:extLst>
              <a:ext uri="{FF2B5EF4-FFF2-40B4-BE49-F238E27FC236}">
                <a16:creationId xmlns:a16="http://schemas.microsoft.com/office/drawing/2014/main" id="{0CB3C468-6193-C343-BBE7-EEEF51B5D5F8}"/>
              </a:ext>
            </a:extLst>
          </p:cNvPr>
          <p:cNvSpPr>
            <a:spLocks noGrp="1"/>
          </p:cNvSpPr>
          <p:nvPr>
            <p:ph type="title"/>
          </p:nvPr>
        </p:nvSpPr>
        <p:spPr>
          <a:xfrm>
            <a:off x="605703" y="1157298"/>
            <a:ext cx="7833294" cy="1150154"/>
          </a:xfrm>
        </p:spPr>
        <p:txBody>
          <a:bodyPr>
            <a:noAutofit/>
          </a:bodyPr>
          <a:lstStyle/>
          <a:p>
            <a:r>
              <a:rPr lang="en-US" sz="1800" b="0"/>
              <a:t>Sam is behind the Market section of the business meaning he must research and investigate if there are any competitors selling the same idea as ours and if so, how they differ from us and predict how well the product is going to sell.</a:t>
            </a:r>
            <a:br>
              <a:rPr lang="en-US" sz="1800" b="0"/>
            </a:br>
            <a:endParaRPr lang="en-US" sz="1800" b="0"/>
          </a:p>
        </p:txBody>
      </p:sp>
      <p:sp>
        <p:nvSpPr>
          <p:cNvPr id="5" name="Title 1">
            <a:extLst>
              <a:ext uri="{FF2B5EF4-FFF2-40B4-BE49-F238E27FC236}">
                <a16:creationId xmlns:a16="http://schemas.microsoft.com/office/drawing/2014/main" id="{2024C658-D184-6442-80B7-1EF3B701C297}"/>
              </a:ext>
            </a:extLst>
          </p:cNvPr>
          <p:cNvSpPr txBox="1">
            <a:spLocks/>
          </p:cNvSpPr>
          <p:nvPr/>
        </p:nvSpPr>
        <p:spPr>
          <a:xfrm>
            <a:off x="655200" y="511801"/>
            <a:ext cx="9626949" cy="659219"/>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a:lstStyle>
          <a:p>
            <a:r>
              <a:rPr lang="en-US" sz="17600"/>
              <a:t>Sam</a:t>
            </a:r>
            <a:br>
              <a:rPr lang="en-US" sz="6000"/>
            </a:br>
            <a:endParaRPr lang="en-US" sz="6000"/>
          </a:p>
        </p:txBody>
      </p:sp>
      <p:sp>
        <p:nvSpPr>
          <p:cNvPr id="6" name="TextBox 5">
            <a:extLst>
              <a:ext uri="{FF2B5EF4-FFF2-40B4-BE49-F238E27FC236}">
                <a16:creationId xmlns:a16="http://schemas.microsoft.com/office/drawing/2014/main" id="{06AE9A1F-22E7-DF48-975B-71324ADDE535}"/>
              </a:ext>
            </a:extLst>
          </p:cNvPr>
          <p:cNvSpPr txBox="1"/>
          <p:nvPr/>
        </p:nvSpPr>
        <p:spPr>
          <a:xfrm>
            <a:off x="9122735" y="6425741"/>
            <a:ext cx="2832057" cy="369332"/>
          </a:xfrm>
          <a:prstGeom prst="rect">
            <a:avLst/>
          </a:prstGeom>
          <a:noFill/>
        </p:spPr>
        <p:txBody>
          <a:bodyPr wrap="none" rtlCol="0">
            <a:spAutoFit/>
          </a:bodyPr>
          <a:lstStyle/>
          <a:p>
            <a:r>
              <a:rPr lang="en-US"/>
              <a:t>Sam’s side of the project</a:t>
            </a:r>
          </a:p>
        </p:txBody>
      </p:sp>
      <p:pic>
        <p:nvPicPr>
          <p:cNvPr id="3" name="Picture 3" descr="Chart, radar chart&#10;&#10;Description automatically generated">
            <a:extLst>
              <a:ext uri="{FF2B5EF4-FFF2-40B4-BE49-F238E27FC236}">
                <a16:creationId xmlns:a16="http://schemas.microsoft.com/office/drawing/2014/main" id="{D310BE51-04A9-4FF0-8DA2-2B4032748EA3}"/>
              </a:ext>
            </a:extLst>
          </p:cNvPr>
          <p:cNvPicPr>
            <a:picLocks noChangeAspect="1"/>
          </p:cNvPicPr>
          <p:nvPr/>
        </p:nvPicPr>
        <p:blipFill>
          <a:blip r:embed="rId3"/>
          <a:stretch>
            <a:fillRect/>
          </a:stretch>
        </p:blipFill>
        <p:spPr>
          <a:xfrm>
            <a:off x="8577533" y="3424630"/>
            <a:ext cx="3045124" cy="2999232"/>
          </a:xfrm>
          <a:prstGeom prst="rect">
            <a:avLst/>
          </a:prstGeom>
        </p:spPr>
      </p:pic>
      <p:pic>
        <p:nvPicPr>
          <p:cNvPr id="4" name="Picture 6" descr="Icon&#10;&#10;Description automatically generated">
            <a:extLst>
              <a:ext uri="{FF2B5EF4-FFF2-40B4-BE49-F238E27FC236}">
                <a16:creationId xmlns:a16="http://schemas.microsoft.com/office/drawing/2014/main" id="{858329BD-1288-4A92-9FD1-A02B9A791BEF}"/>
              </a:ext>
            </a:extLst>
          </p:cNvPr>
          <p:cNvPicPr>
            <a:picLocks noChangeAspect="1"/>
          </p:cNvPicPr>
          <p:nvPr/>
        </p:nvPicPr>
        <p:blipFill>
          <a:blip r:embed="rId4"/>
          <a:stretch>
            <a:fillRect/>
          </a:stretch>
        </p:blipFill>
        <p:spPr>
          <a:xfrm>
            <a:off x="80512" y="2675625"/>
            <a:ext cx="1492370" cy="1492370"/>
          </a:xfrm>
          <a:prstGeom prst="rect">
            <a:avLst/>
          </a:prstGeom>
        </p:spPr>
      </p:pic>
      <p:sp>
        <p:nvSpPr>
          <p:cNvPr id="7" name="TextBox 6">
            <a:extLst>
              <a:ext uri="{FF2B5EF4-FFF2-40B4-BE49-F238E27FC236}">
                <a16:creationId xmlns:a16="http://schemas.microsoft.com/office/drawing/2014/main" id="{2AC9658A-F485-4048-8C23-4E9C77CDC4EC}"/>
              </a:ext>
            </a:extLst>
          </p:cNvPr>
          <p:cNvSpPr txBox="1"/>
          <p:nvPr/>
        </p:nvSpPr>
        <p:spPr>
          <a:xfrm>
            <a:off x="1662022" y="2553419"/>
            <a:ext cx="663946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Personality test results: Tawny Owl</a:t>
            </a:r>
          </a:p>
          <a:p>
            <a:endParaRPr lang="en-US"/>
          </a:p>
          <a:p>
            <a:r>
              <a:rPr lang="en-US">
                <a:ea typeface="+mn-lt"/>
                <a:cs typeface="+mn-lt"/>
              </a:rPr>
              <a:t>Tawny owls love to learn new skills and try out new things. They enjoy tasks that require them to problem solve and use their imagination. Tawny owls pay attention to detail and are great at </a:t>
            </a:r>
            <a:r>
              <a:rPr lang="en-US" err="1">
                <a:ea typeface="+mn-lt"/>
                <a:cs typeface="+mn-lt"/>
              </a:rPr>
              <a:t>analysing</a:t>
            </a:r>
            <a:r>
              <a:rPr lang="en-US">
                <a:ea typeface="+mn-lt"/>
                <a:cs typeface="+mn-lt"/>
              </a:rPr>
              <a:t> and approaching things in a logical order.</a:t>
            </a:r>
            <a:endParaRPr lang="en-US"/>
          </a:p>
        </p:txBody>
      </p:sp>
      <p:pic>
        <p:nvPicPr>
          <p:cNvPr id="8" name="Picture 8" descr="Table&#10;&#10;Description automatically generated">
            <a:extLst>
              <a:ext uri="{FF2B5EF4-FFF2-40B4-BE49-F238E27FC236}">
                <a16:creationId xmlns:a16="http://schemas.microsoft.com/office/drawing/2014/main" id="{1982ECF1-1C2E-4954-A612-6316FFD3965B}"/>
              </a:ext>
            </a:extLst>
          </p:cNvPr>
          <p:cNvPicPr>
            <a:picLocks noChangeAspect="1"/>
          </p:cNvPicPr>
          <p:nvPr/>
        </p:nvPicPr>
        <p:blipFill>
          <a:blip r:embed="rId5"/>
          <a:stretch>
            <a:fillRect/>
          </a:stretch>
        </p:blipFill>
        <p:spPr>
          <a:xfrm>
            <a:off x="655607" y="5208809"/>
            <a:ext cx="7243312" cy="911743"/>
          </a:xfrm>
          <a:prstGeom prst="rect">
            <a:avLst/>
          </a:prstGeom>
        </p:spPr>
      </p:pic>
      <p:sp>
        <p:nvSpPr>
          <p:cNvPr id="9" name="TextBox 8">
            <a:extLst>
              <a:ext uri="{FF2B5EF4-FFF2-40B4-BE49-F238E27FC236}">
                <a16:creationId xmlns:a16="http://schemas.microsoft.com/office/drawing/2014/main" id="{A3A8DF3C-3940-4D72-82F0-589CE2E92EEA}"/>
              </a:ext>
            </a:extLst>
          </p:cNvPr>
          <p:cNvSpPr txBox="1"/>
          <p:nvPr/>
        </p:nvSpPr>
        <p:spPr>
          <a:xfrm>
            <a:off x="655608" y="4710023"/>
            <a:ext cx="38358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Belbin Self-Perception results:</a:t>
            </a:r>
          </a:p>
        </p:txBody>
      </p:sp>
    </p:spTree>
    <p:extLst>
      <p:ext uri="{BB962C8B-B14F-4D97-AF65-F5344CB8AC3E}">
        <p14:creationId xmlns:p14="http://schemas.microsoft.com/office/powerpoint/2010/main" val="42699393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C152E-454D-3745-8C3A-1DC1D1AFC199}"/>
              </a:ext>
            </a:extLst>
          </p:cNvPr>
          <p:cNvSpPr>
            <a:spLocks noGrp="1"/>
          </p:cNvSpPr>
          <p:nvPr>
            <p:ph type="title"/>
          </p:nvPr>
        </p:nvSpPr>
        <p:spPr/>
        <p:txBody>
          <a:bodyPr/>
          <a:lstStyle/>
          <a:p>
            <a:r>
              <a:rPr lang="en-US"/>
              <a:t>Market</a:t>
            </a:r>
          </a:p>
        </p:txBody>
      </p:sp>
      <p:pic>
        <p:nvPicPr>
          <p:cNvPr id="5" name="Picture 2" descr="How to Conduct Market and Competitor Research for Your Business Plan | SCORE">
            <a:extLst>
              <a:ext uri="{FF2B5EF4-FFF2-40B4-BE49-F238E27FC236}">
                <a16:creationId xmlns:a16="http://schemas.microsoft.com/office/drawing/2014/main" id="{ED112246-CDFA-D240-AB78-B9E77334C7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65405" y="2005781"/>
            <a:ext cx="4745481" cy="361912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F9C8945-3A96-7349-84BE-3A33D53B6C48}"/>
              </a:ext>
            </a:extLst>
          </p:cNvPr>
          <p:cNvSpPr txBox="1"/>
          <p:nvPr/>
        </p:nvSpPr>
        <p:spPr>
          <a:xfrm>
            <a:off x="9122735" y="6425741"/>
            <a:ext cx="2832057" cy="369332"/>
          </a:xfrm>
          <a:prstGeom prst="rect">
            <a:avLst/>
          </a:prstGeom>
          <a:noFill/>
        </p:spPr>
        <p:txBody>
          <a:bodyPr wrap="none" rtlCol="0">
            <a:spAutoFit/>
          </a:bodyPr>
          <a:lstStyle/>
          <a:p>
            <a:r>
              <a:rPr lang="en-US"/>
              <a:t>Sam’s side of the project</a:t>
            </a:r>
          </a:p>
        </p:txBody>
      </p:sp>
    </p:spTree>
    <p:extLst>
      <p:ext uri="{BB962C8B-B14F-4D97-AF65-F5344CB8AC3E}">
        <p14:creationId xmlns:p14="http://schemas.microsoft.com/office/powerpoint/2010/main" val="3800728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5A8DDA3-B4FC-D445-AA06-C92ABAE24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88543" y="5476671"/>
            <a:ext cx="2770698" cy="138132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3" name="Rectangle 12">
            <a:extLst>
              <a:ext uri="{FF2B5EF4-FFF2-40B4-BE49-F238E27FC236}">
                <a16:creationId xmlns:a16="http://schemas.microsoft.com/office/drawing/2014/main" id="{9FD0692D-A304-5E4A-BCD9-C00690321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88542" y="4101177"/>
            <a:ext cx="1373567" cy="2756824"/>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400E1593-CE0D-4E98-8080-68484142D536}"/>
              </a:ext>
            </a:extLst>
          </p:cNvPr>
          <p:cNvSpPr>
            <a:spLocks noGrp="1"/>
          </p:cNvSpPr>
          <p:nvPr>
            <p:ph type="title"/>
          </p:nvPr>
        </p:nvSpPr>
        <p:spPr>
          <a:xfrm>
            <a:off x="1388542" y="455362"/>
            <a:ext cx="3183457" cy="3392972"/>
          </a:xfrm>
        </p:spPr>
        <p:txBody>
          <a:bodyPr>
            <a:normAutofit/>
          </a:bodyPr>
          <a:lstStyle/>
          <a:p>
            <a:r>
              <a:rPr lang="en-US" sz="4100"/>
              <a:t>Importance of Market Research</a:t>
            </a:r>
          </a:p>
        </p:txBody>
      </p:sp>
      <p:graphicFrame>
        <p:nvGraphicFramePr>
          <p:cNvPr id="5" name="Content Placeholder 2">
            <a:extLst>
              <a:ext uri="{FF2B5EF4-FFF2-40B4-BE49-F238E27FC236}">
                <a16:creationId xmlns:a16="http://schemas.microsoft.com/office/drawing/2014/main" id="{38C22753-F54E-44F8-9F56-249CADDE80A8}"/>
              </a:ext>
            </a:extLst>
          </p:cNvPr>
          <p:cNvGraphicFramePr>
            <a:graphicFrameLocks noGrp="1"/>
          </p:cNvGraphicFramePr>
          <p:nvPr>
            <p:ph idx="1"/>
            <p:extLst>
              <p:ext uri="{D42A27DB-BD31-4B8C-83A1-F6EECF244321}">
                <p14:modId xmlns:p14="http://schemas.microsoft.com/office/powerpoint/2010/main" val="445464302"/>
              </p:ext>
            </p:extLst>
          </p:nvPr>
        </p:nvGraphicFramePr>
        <p:xfrm>
          <a:off x="5224244" y="409518"/>
          <a:ext cx="6034656" cy="56322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 name="TextBox 17">
            <a:extLst>
              <a:ext uri="{FF2B5EF4-FFF2-40B4-BE49-F238E27FC236}">
                <a16:creationId xmlns:a16="http://schemas.microsoft.com/office/drawing/2014/main" id="{78D5415E-7E7F-4CA8-86C7-E29832E52985}"/>
              </a:ext>
            </a:extLst>
          </p:cNvPr>
          <p:cNvSpPr txBox="1"/>
          <p:nvPr/>
        </p:nvSpPr>
        <p:spPr>
          <a:xfrm>
            <a:off x="9122735" y="6425741"/>
            <a:ext cx="2832057" cy="369332"/>
          </a:xfrm>
          <a:prstGeom prst="rect">
            <a:avLst/>
          </a:prstGeom>
          <a:noFill/>
        </p:spPr>
        <p:txBody>
          <a:bodyPr wrap="none" rtlCol="0">
            <a:spAutoFit/>
          </a:bodyPr>
          <a:lstStyle/>
          <a:p>
            <a:r>
              <a:rPr lang="en-US"/>
              <a:t>Sam’s side of the project</a:t>
            </a:r>
          </a:p>
        </p:txBody>
      </p:sp>
    </p:spTree>
    <p:extLst>
      <p:ext uri="{BB962C8B-B14F-4D97-AF65-F5344CB8AC3E}">
        <p14:creationId xmlns:p14="http://schemas.microsoft.com/office/powerpoint/2010/main" val="15839216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2AE2-9B46-4DFB-88A3-8D11AE71D732}"/>
              </a:ext>
            </a:extLst>
          </p:cNvPr>
          <p:cNvSpPr>
            <a:spLocks noGrp="1"/>
          </p:cNvSpPr>
          <p:nvPr>
            <p:ph type="title"/>
          </p:nvPr>
        </p:nvSpPr>
        <p:spPr/>
        <p:txBody>
          <a:bodyPr/>
          <a:lstStyle/>
          <a:p>
            <a:r>
              <a:rPr lang="en-US"/>
              <a:t>Potential Audience </a:t>
            </a:r>
          </a:p>
        </p:txBody>
      </p:sp>
      <p:sp>
        <p:nvSpPr>
          <p:cNvPr id="3" name="Content Placeholder 2">
            <a:extLst>
              <a:ext uri="{FF2B5EF4-FFF2-40B4-BE49-F238E27FC236}">
                <a16:creationId xmlns:a16="http://schemas.microsoft.com/office/drawing/2014/main" id="{58E5864D-F5E7-4174-9D33-798CD4B7F775}"/>
              </a:ext>
            </a:extLst>
          </p:cNvPr>
          <p:cNvSpPr>
            <a:spLocks noGrp="1"/>
          </p:cNvSpPr>
          <p:nvPr>
            <p:ph idx="1"/>
          </p:nvPr>
        </p:nvSpPr>
        <p:spPr/>
        <p:txBody>
          <a:bodyPr vert="horz" lIns="91440" tIns="45720" rIns="91440" bIns="45720" rtlCol="0" anchor="t">
            <a:normAutofit/>
          </a:bodyPr>
          <a:lstStyle/>
          <a:p>
            <a:r>
              <a:rPr lang="en-US"/>
              <a:t>Main audience reach would be high end setup and PC builders.</a:t>
            </a:r>
          </a:p>
          <a:p>
            <a:endParaRPr lang="en-US"/>
          </a:p>
          <a:p>
            <a:r>
              <a:rPr lang="en-US"/>
              <a:t>Desks are bespoke and will therefore be in the high price range </a:t>
            </a:r>
          </a:p>
          <a:p>
            <a:endParaRPr lang="en-US"/>
          </a:p>
          <a:p>
            <a:r>
              <a:rPr lang="en-US"/>
              <a:t>Built to order so wait lists and times may be slow depending on demand </a:t>
            </a:r>
          </a:p>
        </p:txBody>
      </p:sp>
      <p:sp>
        <p:nvSpPr>
          <p:cNvPr id="5" name="TextBox 4">
            <a:extLst>
              <a:ext uri="{FF2B5EF4-FFF2-40B4-BE49-F238E27FC236}">
                <a16:creationId xmlns:a16="http://schemas.microsoft.com/office/drawing/2014/main" id="{C113EAAE-0370-4D48-A5B2-41A1DCD346E3}"/>
              </a:ext>
            </a:extLst>
          </p:cNvPr>
          <p:cNvSpPr txBox="1"/>
          <p:nvPr/>
        </p:nvSpPr>
        <p:spPr>
          <a:xfrm>
            <a:off x="9122735" y="6425741"/>
            <a:ext cx="2832057" cy="369332"/>
          </a:xfrm>
          <a:prstGeom prst="rect">
            <a:avLst/>
          </a:prstGeom>
          <a:noFill/>
        </p:spPr>
        <p:txBody>
          <a:bodyPr wrap="none" rtlCol="0">
            <a:spAutoFit/>
          </a:bodyPr>
          <a:lstStyle/>
          <a:p>
            <a:r>
              <a:rPr lang="en-US"/>
              <a:t>Sam’s side of the project</a:t>
            </a:r>
          </a:p>
        </p:txBody>
      </p:sp>
      <p:pic>
        <p:nvPicPr>
          <p:cNvPr id="6" name="Picture 6" descr="A picture containing diagram&#10;&#10;Description automatically generated">
            <a:extLst>
              <a:ext uri="{FF2B5EF4-FFF2-40B4-BE49-F238E27FC236}">
                <a16:creationId xmlns:a16="http://schemas.microsoft.com/office/drawing/2014/main" id="{D6DF5D72-E403-4CE1-AE3B-2641827D8312}"/>
              </a:ext>
            </a:extLst>
          </p:cNvPr>
          <p:cNvPicPr>
            <a:picLocks noChangeAspect="1"/>
          </p:cNvPicPr>
          <p:nvPr/>
        </p:nvPicPr>
        <p:blipFill>
          <a:blip r:embed="rId2"/>
          <a:stretch>
            <a:fillRect/>
          </a:stretch>
        </p:blipFill>
        <p:spPr>
          <a:xfrm>
            <a:off x="8448137" y="299049"/>
            <a:ext cx="3462067" cy="1716656"/>
          </a:xfrm>
          <a:prstGeom prst="rect">
            <a:avLst/>
          </a:prstGeom>
        </p:spPr>
      </p:pic>
    </p:spTree>
    <p:extLst>
      <p:ext uri="{BB962C8B-B14F-4D97-AF65-F5344CB8AC3E}">
        <p14:creationId xmlns:p14="http://schemas.microsoft.com/office/powerpoint/2010/main" val="11566441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B6D1-DBF1-4B81-8785-A122156BE804}"/>
              </a:ext>
            </a:extLst>
          </p:cNvPr>
          <p:cNvSpPr>
            <a:spLocks noGrp="1"/>
          </p:cNvSpPr>
          <p:nvPr>
            <p:ph type="title"/>
          </p:nvPr>
        </p:nvSpPr>
        <p:spPr>
          <a:xfrm>
            <a:off x="1098880" y="469739"/>
            <a:ext cx="10205557" cy="1550419"/>
          </a:xfrm>
        </p:spPr>
        <p:txBody>
          <a:bodyPr/>
          <a:lstStyle/>
          <a:p>
            <a:r>
              <a:rPr lang="en-US"/>
              <a:t>Our Main Competitor – </a:t>
            </a:r>
            <a:r>
              <a:rPr lang="en-US" err="1"/>
              <a:t>Secretlabs</a:t>
            </a:r>
          </a:p>
        </p:txBody>
      </p:sp>
      <p:pic>
        <p:nvPicPr>
          <p:cNvPr id="4" name="Picture 4" descr="A picture containing diagram&#10;&#10;Description automatically generated">
            <a:extLst>
              <a:ext uri="{FF2B5EF4-FFF2-40B4-BE49-F238E27FC236}">
                <a16:creationId xmlns:a16="http://schemas.microsoft.com/office/drawing/2014/main" id="{DB52D3AD-A0C9-45F0-8934-1A9C8CDD9F59}"/>
              </a:ext>
            </a:extLst>
          </p:cNvPr>
          <p:cNvPicPr>
            <a:picLocks noChangeAspect="1"/>
          </p:cNvPicPr>
          <p:nvPr/>
        </p:nvPicPr>
        <p:blipFill>
          <a:blip r:embed="rId2"/>
          <a:stretch>
            <a:fillRect/>
          </a:stretch>
        </p:blipFill>
        <p:spPr>
          <a:xfrm>
            <a:off x="123645" y="3282836"/>
            <a:ext cx="6653841" cy="3455349"/>
          </a:xfrm>
          <a:prstGeom prst="rect">
            <a:avLst/>
          </a:prstGeom>
        </p:spPr>
      </p:pic>
      <p:sp>
        <p:nvSpPr>
          <p:cNvPr id="5" name="TextBox 4">
            <a:extLst>
              <a:ext uri="{FF2B5EF4-FFF2-40B4-BE49-F238E27FC236}">
                <a16:creationId xmlns:a16="http://schemas.microsoft.com/office/drawing/2014/main" id="{08666B74-DEDA-495E-AB0B-515E757A5B28}"/>
              </a:ext>
            </a:extLst>
          </p:cNvPr>
          <p:cNvSpPr txBox="1"/>
          <p:nvPr/>
        </p:nvSpPr>
        <p:spPr>
          <a:xfrm>
            <a:off x="1273834" y="1647645"/>
            <a:ext cx="1033444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After doing some market research, the main competitor found was provided by the company </a:t>
            </a:r>
            <a:r>
              <a:rPr lang="en-US" err="1"/>
              <a:t>Secretlabs</a:t>
            </a:r>
            <a:r>
              <a:rPr lang="en-US"/>
              <a:t>. </a:t>
            </a:r>
            <a:r>
              <a:rPr lang="en-US" err="1"/>
              <a:t>Secretlabs</a:t>
            </a:r>
            <a:r>
              <a:rPr lang="en-US"/>
              <a:t> is a very well-known company mainly for the chairs that they make. They offer high end desk chairs with great build quality and good quality materials.</a:t>
            </a:r>
          </a:p>
          <a:p>
            <a:endParaRPr lang="en-US"/>
          </a:p>
          <a:p>
            <a:r>
              <a:rPr lang="en-US"/>
              <a:t>The image below is a screen capture taken of the product that would be our main competitor.</a:t>
            </a:r>
          </a:p>
        </p:txBody>
      </p:sp>
      <p:sp>
        <p:nvSpPr>
          <p:cNvPr id="6" name="TextBox 5">
            <a:extLst>
              <a:ext uri="{FF2B5EF4-FFF2-40B4-BE49-F238E27FC236}">
                <a16:creationId xmlns:a16="http://schemas.microsoft.com/office/drawing/2014/main" id="{D96CA191-B06D-43FB-A234-73F75149E6EC}"/>
              </a:ext>
            </a:extLst>
          </p:cNvPr>
          <p:cNvSpPr txBox="1"/>
          <p:nvPr/>
        </p:nvSpPr>
        <p:spPr>
          <a:xfrm>
            <a:off x="6765086" y="3285765"/>
            <a:ext cx="5201728"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 MAGNUS desk is a new product offered by </a:t>
            </a:r>
            <a:r>
              <a:rPr lang="en-US" err="1"/>
              <a:t>Secretlabs</a:t>
            </a:r>
            <a:r>
              <a:rPr lang="en-US"/>
              <a:t> that helps with cable management and the overall look of a PC users' setup. Having a clean looking and feeling setup is valued highly by PC users and people often spend hours working on their space to make it look as good as possible.</a:t>
            </a:r>
          </a:p>
          <a:p>
            <a:endParaRPr lang="en-US"/>
          </a:p>
          <a:p>
            <a:r>
              <a:rPr lang="en-US"/>
              <a:t>Although this is a competitor and threat to our product, it also has many shortcomings and areas where I think our product is unique enough to stand out.</a:t>
            </a:r>
          </a:p>
        </p:txBody>
      </p:sp>
      <p:sp>
        <p:nvSpPr>
          <p:cNvPr id="3" name="TextBox 2">
            <a:extLst>
              <a:ext uri="{FF2B5EF4-FFF2-40B4-BE49-F238E27FC236}">
                <a16:creationId xmlns:a16="http://schemas.microsoft.com/office/drawing/2014/main" id="{6700E293-15C4-4E65-B94E-3FD48AB941B4}"/>
              </a:ext>
            </a:extLst>
          </p:cNvPr>
          <p:cNvSpPr txBox="1"/>
          <p:nvPr/>
        </p:nvSpPr>
        <p:spPr>
          <a:xfrm>
            <a:off x="9122735" y="6425741"/>
            <a:ext cx="2832057" cy="369332"/>
          </a:xfrm>
          <a:prstGeom prst="rect">
            <a:avLst/>
          </a:prstGeom>
          <a:noFill/>
        </p:spPr>
        <p:txBody>
          <a:bodyPr wrap="none" rtlCol="0">
            <a:spAutoFit/>
          </a:bodyPr>
          <a:lstStyle/>
          <a:p>
            <a:r>
              <a:rPr lang="en-US"/>
              <a:t>Sam’s side of the project</a:t>
            </a:r>
          </a:p>
        </p:txBody>
      </p:sp>
    </p:spTree>
    <p:extLst>
      <p:ext uri="{BB962C8B-B14F-4D97-AF65-F5344CB8AC3E}">
        <p14:creationId xmlns:p14="http://schemas.microsoft.com/office/powerpoint/2010/main" val="22462734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5A913-2AB2-46EF-9A19-2ADD8D57BBCE}"/>
              </a:ext>
            </a:extLst>
          </p:cNvPr>
          <p:cNvSpPr>
            <a:spLocks noGrp="1"/>
          </p:cNvSpPr>
          <p:nvPr>
            <p:ph type="title"/>
          </p:nvPr>
        </p:nvSpPr>
        <p:spPr>
          <a:xfrm>
            <a:off x="1228276" y="440985"/>
            <a:ext cx="11010689" cy="1550419"/>
          </a:xfrm>
        </p:spPr>
        <p:txBody>
          <a:bodyPr/>
          <a:lstStyle/>
          <a:p>
            <a:r>
              <a:rPr lang="en-US"/>
              <a:t>SWOT Analysis – </a:t>
            </a:r>
            <a:r>
              <a:rPr lang="en-US" err="1"/>
              <a:t>Secretlabs</a:t>
            </a:r>
            <a:r>
              <a:rPr lang="en-US"/>
              <a:t> MAGNUS</a:t>
            </a:r>
          </a:p>
        </p:txBody>
      </p:sp>
      <p:graphicFrame>
        <p:nvGraphicFramePr>
          <p:cNvPr id="6" name="Table 6">
            <a:extLst>
              <a:ext uri="{FF2B5EF4-FFF2-40B4-BE49-F238E27FC236}">
                <a16:creationId xmlns:a16="http://schemas.microsoft.com/office/drawing/2014/main" id="{32A4CB06-656F-43AB-BB47-4E6A253B4AC7}"/>
              </a:ext>
            </a:extLst>
          </p:cNvPr>
          <p:cNvGraphicFramePr>
            <a:graphicFrameLocks noGrp="1"/>
          </p:cNvGraphicFramePr>
          <p:nvPr>
            <p:extLst>
              <p:ext uri="{D42A27DB-BD31-4B8C-83A1-F6EECF244321}">
                <p14:modId xmlns:p14="http://schemas.microsoft.com/office/powerpoint/2010/main" val="1699502998"/>
              </p:ext>
            </p:extLst>
          </p:nvPr>
        </p:nvGraphicFramePr>
        <p:xfrm>
          <a:off x="1351471" y="1164565"/>
          <a:ext cx="10486518" cy="5322570"/>
        </p:xfrm>
        <a:graphic>
          <a:graphicData uri="http://schemas.openxmlformats.org/drawingml/2006/table">
            <a:tbl>
              <a:tblPr firstRow="1" bandRow="1">
                <a:tableStyleId>{5C22544A-7EE6-4342-B048-85BDC9FD1C3A}</a:tableStyleId>
              </a:tblPr>
              <a:tblGrid>
                <a:gridCol w="5243259">
                  <a:extLst>
                    <a:ext uri="{9D8B030D-6E8A-4147-A177-3AD203B41FA5}">
                      <a16:colId xmlns:a16="http://schemas.microsoft.com/office/drawing/2014/main" val="3416924793"/>
                    </a:ext>
                  </a:extLst>
                </a:gridCol>
                <a:gridCol w="5243259">
                  <a:extLst>
                    <a:ext uri="{9D8B030D-6E8A-4147-A177-3AD203B41FA5}">
                      <a16:colId xmlns:a16="http://schemas.microsoft.com/office/drawing/2014/main" val="1896139074"/>
                    </a:ext>
                  </a:extLst>
                </a:gridCol>
              </a:tblGrid>
              <a:tr h="2551160">
                <a:tc>
                  <a:txBody>
                    <a:bodyPr/>
                    <a:lstStyle/>
                    <a:p>
                      <a:r>
                        <a:rPr lang="en-US"/>
                        <a:t>Strengths -</a:t>
                      </a:r>
                    </a:p>
                    <a:p>
                      <a:pPr lvl="0">
                        <a:buNone/>
                      </a:pPr>
                      <a:endParaRPr lang="en-US"/>
                    </a:p>
                    <a:p>
                      <a:pPr marL="285750" lvl="0" indent="-285750">
                        <a:buFont typeface="Arial"/>
                        <a:buChar char="•"/>
                      </a:pPr>
                      <a:r>
                        <a:rPr lang="en-US"/>
                        <a:t>Easy delivery and packaging</a:t>
                      </a:r>
                    </a:p>
                    <a:p>
                      <a:pPr marL="285750" lvl="0" indent="-285750">
                        <a:buFont typeface="Arial"/>
                        <a:buChar char="•"/>
                      </a:pPr>
                      <a:r>
                        <a:rPr lang="en-US"/>
                        <a:t>Comes from a reputable brand</a:t>
                      </a:r>
                    </a:p>
                    <a:p>
                      <a:pPr marL="285750" lvl="0" indent="-285750">
                        <a:buFont typeface="Arial"/>
                        <a:buChar char="•"/>
                      </a:pPr>
                      <a:r>
                        <a:rPr lang="en-US"/>
                        <a:t>More affordable than our product</a:t>
                      </a:r>
                    </a:p>
                    <a:p>
                      <a:pPr marL="285750" lvl="0" indent="-285750">
                        <a:buFont typeface="Arial"/>
                        <a:buChar char="•"/>
                      </a:pPr>
                      <a:r>
                        <a:rPr lang="en-US"/>
                        <a:t>Plethora of previous reviews and experience</a:t>
                      </a:r>
                    </a:p>
                    <a:p>
                      <a:pPr marL="285750" lvl="0" indent="-285750">
                        <a:buFont typeface="Arial"/>
                        <a:buChar char="•"/>
                      </a:pPr>
                      <a:r>
                        <a:rPr lang="en-US"/>
                        <a:t>Customer service if any issues arise </a:t>
                      </a:r>
                    </a:p>
                    <a:p>
                      <a:pPr marL="285750" lvl="0" indent="-285750">
                        <a:buFont typeface="Arial"/>
                        <a:buChar char="•"/>
                      </a:pPr>
                      <a:endParaRPr lang="en-US"/>
                    </a:p>
                  </a:txBody>
                  <a:tcPr/>
                </a:tc>
                <a:tc>
                  <a:txBody>
                    <a:bodyPr/>
                    <a:lstStyle/>
                    <a:p>
                      <a:r>
                        <a:rPr lang="en-US"/>
                        <a:t>Weaknesses - </a:t>
                      </a:r>
                    </a:p>
                    <a:p>
                      <a:pPr lvl="0">
                        <a:buNone/>
                      </a:pPr>
                      <a:endParaRPr lang="en-US"/>
                    </a:p>
                    <a:p>
                      <a:pPr marL="285750" lvl="0" indent="-285750">
                        <a:buFont typeface="Arial"/>
                        <a:buChar char="•"/>
                      </a:pPr>
                      <a:r>
                        <a:rPr lang="en-US"/>
                        <a:t>Desk is not a complete PC</a:t>
                      </a:r>
                    </a:p>
                    <a:p>
                      <a:pPr marL="285750" lvl="0" indent="-285750">
                        <a:buFont typeface="Arial"/>
                        <a:buChar char="•"/>
                      </a:pPr>
                      <a:r>
                        <a:rPr lang="en-US"/>
                        <a:t>Made of metal unlike our bespoke wood </a:t>
                      </a:r>
                    </a:p>
                    <a:p>
                      <a:pPr marL="285750" lvl="0" indent="-285750">
                        <a:buFont typeface="Arial"/>
                        <a:buChar char="•"/>
                      </a:pPr>
                      <a:r>
                        <a:rPr lang="en-US"/>
                        <a:t>Requires the customer to build it </a:t>
                      </a:r>
                    </a:p>
                    <a:p>
                      <a:pPr marL="285750" lvl="0" indent="-285750">
                        <a:buFont typeface="Arial"/>
                        <a:buChar char="•"/>
                      </a:pPr>
                      <a:r>
                        <a:rPr lang="en-US"/>
                        <a:t>Does not have software </a:t>
                      </a:r>
                    </a:p>
                    <a:p>
                      <a:pPr marL="285750" lvl="0" indent="-285750">
                        <a:buFont typeface="Arial"/>
                        <a:buChar char="•"/>
                      </a:pPr>
                      <a:endParaRPr lang="en-US"/>
                    </a:p>
                    <a:p>
                      <a:pPr marL="285750" lvl="0" indent="-285750">
                        <a:buFont typeface="Arial"/>
                        <a:buChar char="•"/>
                      </a:pPr>
                      <a:endParaRPr lang="en-US"/>
                    </a:p>
                  </a:txBody>
                  <a:tcPr/>
                </a:tc>
                <a:extLst>
                  <a:ext uri="{0D108BD9-81ED-4DB2-BD59-A6C34878D82A}">
                    <a16:rowId xmlns:a16="http://schemas.microsoft.com/office/drawing/2014/main" val="762743965"/>
                  </a:ext>
                </a:extLst>
              </a:tr>
              <a:tr h="2762250">
                <a:tc>
                  <a:txBody>
                    <a:bodyPr/>
                    <a:lstStyle/>
                    <a:p>
                      <a:r>
                        <a:rPr lang="en-US"/>
                        <a:t>Opportunities - </a:t>
                      </a:r>
                    </a:p>
                    <a:p>
                      <a:pPr lvl="0">
                        <a:buNone/>
                      </a:pPr>
                      <a:endParaRPr lang="en-US"/>
                    </a:p>
                    <a:p>
                      <a:pPr marL="285750" lvl="0" indent="-285750">
                        <a:buFont typeface="Arial"/>
                        <a:buChar char="•"/>
                      </a:pPr>
                      <a:r>
                        <a:rPr lang="en-US"/>
                        <a:t>Not bespoke, gives us a selling point</a:t>
                      </a:r>
                    </a:p>
                    <a:p>
                      <a:pPr marL="285750" lvl="0" indent="-285750">
                        <a:buFont typeface="Arial"/>
                        <a:buChar char="•"/>
                      </a:pPr>
                      <a:r>
                        <a:rPr lang="en-US"/>
                        <a:t>Made of metal which allows us to corner the market for wood</a:t>
                      </a:r>
                    </a:p>
                    <a:p>
                      <a:pPr marL="285750" lvl="0" indent="-285750">
                        <a:buFont typeface="Arial"/>
                        <a:buChar char="•"/>
                      </a:pPr>
                      <a:r>
                        <a:rPr lang="en-US"/>
                        <a:t>We can integrate whatever the customer wants to an extent so we can offer a more unique service</a:t>
                      </a:r>
                    </a:p>
                    <a:p>
                      <a:pPr marL="285750" lvl="0" indent="-285750">
                        <a:buFont typeface="Arial"/>
                        <a:buChar char="•"/>
                      </a:pPr>
                      <a:endParaRPr lang="en-US"/>
                    </a:p>
                  </a:txBody>
                  <a:tcPr/>
                </a:tc>
                <a:tc>
                  <a:txBody>
                    <a:bodyPr/>
                    <a:lstStyle/>
                    <a:p>
                      <a:r>
                        <a:rPr lang="en-US"/>
                        <a:t>Threats -</a:t>
                      </a:r>
                    </a:p>
                    <a:p>
                      <a:pPr lvl="0">
                        <a:buNone/>
                      </a:pPr>
                      <a:endParaRPr lang="en-US"/>
                    </a:p>
                    <a:p>
                      <a:pPr marL="285750" lvl="0" indent="-285750">
                        <a:buFont typeface="Arial"/>
                        <a:buChar char="•"/>
                      </a:pPr>
                      <a:r>
                        <a:rPr lang="en-US"/>
                        <a:t>Customers may prefer the ease of purchase</a:t>
                      </a:r>
                    </a:p>
                    <a:p>
                      <a:pPr marL="285750" lvl="0" indent="-285750">
                        <a:buFont typeface="Arial"/>
                        <a:buChar char="•"/>
                      </a:pPr>
                      <a:r>
                        <a:rPr lang="en-US"/>
                        <a:t>Well-known brand already</a:t>
                      </a:r>
                    </a:p>
                    <a:p>
                      <a:pPr marL="285750" lvl="0" indent="-285750">
                        <a:buFont typeface="Arial"/>
                        <a:buChar char="•"/>
                      </a:pPr>
                      <a:r>
                        <a:rPr lang="en-US"/>
                        <a:t>Lots of post purchase support available</a:t>
                      </a:r>
                    </a:p>
                    <a:p>
                      <a:pPr marL="0" lvl="0" indent="0">
                        <a:buNone/>
                      </a:pPr>
                      <a:endParaRPr lang="en-US"/>
                    </a:p>
                  </a:txBody>
                  <a:tcPr/>
                </a:tc>
                <a:extLst>
                  <a:ext uri="{0D108BD9-81ED-4DB2-BD59-A6C34878D82A}">
                    <a16:rowId xmlns:a16="http://schemas.microsoft.com/office/drawing/2014/main" val="1751399972"/>
                  </a:ext>
                </a:extLst>
              </a:tr>
            </a:tbl>
          </a:graphicData>
        </a:graphic>
      </p:graphicFrame>
      <p:sp>
        <p:nvSpPr>
          <p:cNvPr id="3" name="TextBox 2">
            <a:extLst>
              <a:ext uri="{FF2B5EF4-FFF2-40B4-BE49-F238E27FC236}">
                <a16:creationId xmlns:a16="http://schemas.microsoft.com/office/drawing/2014/main" id="{80C512D8-3454-4801-8040-6307F137A400}"/>
              </a:ext>
            </a:extLst>
          </p:cNvPr>
          <p:cNvSpPr txBox="1"/>
          <p:nvPr/>
        </p:nvSpPr>
        <p:spPr>
          <a:xfrm>
            <a:off x="9122735" y="6425741"/>
            <a:ext cx="2832057" cy="369332"/>
          </a:xfrm>
          <a:prstGeom prst="rect">
            <a:avLst/>
          </a:prstGeom>
          <a:noFill/>
        </p:spPr>
        <p:txBody>
          <a:bodyPr wrap="none" rtlCol="0">
            <a:spAutoFit/>
          </a:bodyPr>
          <a:lstStyle/>
          <a:p>
            <a:r>
              <a:rPr lang="en-US"/>
              <a:t>Sam’s side of the project</a:t>
            </a:r>
          </a:p>
        </p:txBody>
      </p:sp>
    </p:spTree>
    <p:extLst>
      <p:ext uri="{BB962C8B-B14F-4D97-AF65-F5344CB8AC3E}">
        <p14:creationId xmlns:p14="http://schemas.microsoft.com/office/powerpoint/2010/main" val="4140554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4354B-4E93-454E-B084-7C9122C1CB43}"/>
              </a:ext>
            </a:extLst>
          </p:cNvPr>
          <p:cNvSpPr>
            <a:spLocks noGrp="1"/>
          </p:cNvSpPr>
          <p:nvPr>
            <p:ph type="title"/>
          </p:nvPr>
        </p:nvSpPr>
        <p:spPr/>
        <p:txBody>
          <a:bodyPr/>
          <a:lstStyle/>
          <a:p>
            <a:r>
              <a:rPr lang="en-US"/>
              <a:t>Market Conclusion</a:t>
            </a:r>
          </a:p>
        </p:txBody>
      </p:sp>
      <p:sp>
        <p:nvSpPr>
          <p:cNvPr id="3" name="Content Placeholder 2">
            <a:extLst>
              <a:ext uri="{FF2B5EF4-FFF2-40B4-BE49-F238E27FC236}">
                <a16:creationId xmlns:a16="http://schemas.microsoft.com/office/drawing/2014/main" id="{9C6476CE-A87C-4D49-9A96-878EF29B355B}"/>
              </a:ext>
            </a:extLst>
          </p:cNvPr>
          <p:cNvSpPr>
            <a:spLocks noGrp="1"/>
          </p:cNvSpPr>
          <p:nvPr>
            <p:ph idx="1"/>
          </p:nvPr>
        </p:nvSpPr>
        <p:spPr/>
        <p:txBody>
          <a:bodyPr vert="horz" lIns="91440" tIns="45720" rIns="91440" bIns="45720" rtlCol="0" anchor="t">
            <a:normAutofit/>
          </a:bodyPr>
          <a:lstStyle/>
          <a:p>
            <a:r>
              <a:rPr lang="en-US"/>
              <a:t>There are no real competitors that are offering the service we intend to provide so there should be a gap that needs to be filled</a:t>
            </a:r>
          </a:p>
          <a:p>
            <a:r>
              <a:rPr lang="en-US"/>
              <a:t>Our services will be bespoke so we can be flexible and do our best to add what the customer wants to the product </a:t>
            </a:r>
          </a:p>
          <a:p>
            <a:r>
              <a:rPr lang="en-US"/>
              <a:t>By having the bespoke side of things, we can also have some pre-fabricated pieces that would allow us to offer a similar service to the </a:t>
            </a:r>
            <a:r>
              <a:rPr lang="en-US" err="1"/>
              <a:t>Secretlabs</a:t>
            </a:r>
            <a:r>
              <a:rPr lang="en-US"/>
              <a:t> one with the home assembly</a:t>
            </a:r>
          </a:p>
        </p:txBody>
      </p:sp>
      <p:sp>
        <p:nvSpPr>
          <p:cNvPr id="5" name="TextBox 4">
            <a:extLst>
              <a:ext uri="{FF2B5EF4-FFF2-40B4-BE49-F238E27FC236}">
                <a16:creationId xmlns:a16="http://schemas.microsoft.com/office/drawing/2014/main" id="{93C9E98E-7ED7-42F8-8DC0-ECAD9A2D4BE6}"/>
              </a:ext>
            </a:extLst>
          </p:cNvPr>
          <p:cNvSpPr txBox="1"/>
          <p:nvPr/>
        </p:nvSpPr>
        <p:spPr>
          <a:xfrm>
            <a:off x="9122735" y="6425741"/>
            <a:ext cx="2832057" cy="369332"/>
          </a:xfrm>
          <a:prstGeom prst="rect">
            <a:avLst/>
          </a:prstGeom>
          <a:noFill/>
        </p:spPr>
        <p:txBody>
          <a:bodyPr wrap="none" rtlCol="0">
            <a:spAutoFit/>
          </a:bodyPr>
          <a:lstStyle/>
          <a:p>
            <a:r>
              <a:rPr lang="en-US"/>
              <a:t>Sam’s side of the project</a:t>
            </a:r>
          </a:p>
        </p:txBody>
      </p:sp>
    </p:spTree>
    <p:extLst>
      <p:ext uri="{BB962C8B-B14F-4D97-AF65-F5344CB8AC3E}">
        <p14:creationId xmlns:p14="http://schemas.microsoft.com/office/powerpoint/2010/main" val="4271477699"/>
      </p:ext>
    </p:extLst>
  </p:cSld>
  <p:clrMapOvr>
    <a:masterClrMapping/>
  </p:clrMapOvr>
</p:sld>
</file>

<file path=ppt/theme/theme1.xml><?xml version="1.0" encoding="utf-8"?>
<a:theme xmlns:a="http://schemas.openxmlformats.org/drawingml/2006/main" name="InterweaveVTI">
  <a:themeElements>
    <a:clrScheme name="AnalogousFromLightSeedLeftStep">
      <a:dk1>
        <a:srgbClr val="000000"/>
      </a:dk1>
      <a:lt1>
        <a:srgbClr val="FFFFFF"/>
      </a:lt1>
      <a:dk2>
        <a:srgbClr val="243741"/>
      </a:dk2>
      <a:lt2>
        <a:srgbClr val="E8E7E2"/>
      </a:lt2>
      <a:accent1>
        <a:srgbClr val="96A2C6"/>
      </a:accent1>
      <a:accent2>
        <a:srgbClr val="7FA6BA"/>
      </a:accent2>
      <a:accent3>
        <a:srgbClr val="82ACA8"/>
      </a:accent3>
      <a:accent4>
        <a:srgbClr val="77AE92"/>
      </a:accent4>
      <a:accent5>
        <a:srgbClr val="83AF87"/>
      </a:accent5>
      <a:accent6>
        <a:srgbClr val="8AAF77"/>
      </a:accent6>
      <a:hlink>
        <a:srgbClr val="908257"/>
      </a:hlink>
      <a:folHlink>
        <a:srgbClr val="7F7F7F"/>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23</TotalTime>
  <Words>628</Words>
  <Application>Microsoft Office PowerPoint</Application>
  <PresentationFormat>Widescreen</PresentationFormat>
  <Paragraphs>61</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Neue Haas Grotesk Text Pro</vt:lpstr>
      <vt:lpstr>InterweaveVTI</vt:lpstr>
      <vt:lpstr>PC IN DA DESK</vt:lpstr>
      <vt:lpstr>Sam is behind the Market section of the business meaning he must research and investigate if there are any competitors selling the same idea as ours and if so, how they differ from us and predict how well the product is going to sell. </vt:lpstr>
      <vt:lpstr>Market</vt:lpstr>
      <vt:lpstr>Importance of Market Research</vt:lpstr>
      <vt:lpstr>Potential Audience </vt:lpstr>
      <vt:lpstr>Our Main Competitor – Secretlabs</vt:lpstr>
      <vt:lpstr>SWOT Analysis – Secretlabs MAGNUS</vt:lpstr>
      <vt:lpstr>Market 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Lesley Grimbaldeston</dc:creator>
  <cp:lastModifiedBy>Lesley Grimbaldeston</cp:lastModifiedBy>
  <cp:revision>5</cp:revision>
  <dcterms:created xsi:type="dcterms:W3CDTF">2021-12-07T13:26:00Z</dcterms:created>
  <dcterms:modified xsi:type="dcterms:W3CDTF">2022-05-09T10:42:46Z</dcterms:modified>
</cp:coreProperties>
</file>