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00FF00"/>
    <a:srgbClr val="FFFFCC"/>
    <a:srgbClr val="FF0066"/>
    <a:srgbClr val="0099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087" autoAdjust="0"/>
    <p:restoredTop sz="94660"/>
  </p:normalViewPr>
  <p:slideViewPr>
    <p:cSldViewPr snapToGrid="0">
      <p:cViewPr>
        <p:scale>
          <a:sx n="80" d="100"/>
          <a:sy n="80" d="100"/>
        </p:scale>
        <p:origin x="-1842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E6BF8FA-2596-43E0-A4C8-366F30BBD98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6261130-8EF8-4181-B0D7-24A343C33E4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B40444A-6F14-4982-A783-949495BE200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1F52272-5B46-48F3-B031-07A21318760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A694FFF-3C78-451D-99EE-81782291EF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336A64-BF8C-456F-83AB-DF1776FF562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701F1E8-A17C-4134-88F5-31771218F3B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9111F5F-5432-490C-8AD8-CE0CB774BDB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41AAB26-1058-4343-A38D-182148B45B6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1511F08-C91F-401D-8305-B6A8A588C4B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0AF29BE-40A9-4542-ABCD-764AC06DFB5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66E0215B-53BC-485F-BE1A-16D3C766B1C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7AEF29D3-43DB-4F77-BE6E-6F5C15D9E33E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Rectangle Areas</a:t>
            </a:r>
          </a:p>
          <a:p>
            <a:pPr algn="ctr"/>
            <a:endParaRPr lang="en-US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3971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66FF"/>
                </a:solidFill>
                <a:latin typeface="Comic Sans MS" pitchFamily="66" charset="0"/>
              </a:rPr>
              <a:t>Find the area of each rectangle.</a:t>
            </a:r>
          </a:p>
        </p:txBody>
      </p:sp>
      <p:sp>
        <p:nvSpPr>
          <p:cNvPr id="83972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5</a:t>
            </a:r>
            <a:endParaRPr lang="en-US"/>
          </a:p>
        </p:txBody>
      </p:sp>
      <p:sp>
        <p:nvSpPr>
          <p:cNvPr id="83973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4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5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6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39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39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39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39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0" grpId="0" animBg="1"/>
      <p:bldP spid="8397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09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>
                  <a:gamma/>
                  <a:shade val="56078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3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12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496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497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8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9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0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501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502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503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76200">
            <a:solidFill>
              <a:srgbClr val="80008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4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5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6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AREA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507" name="Text Box 19"/>
          <p:cNvSpPr txBox="1">
            <a:spLocks noChangeArrowheads="1"/>
          </p:cNvSpPr>
          <p:nvPr/>
        </p:nvSpPr>
        <p:spPr bwMode="auto">
          <a:xfrm>
            <a:off x="5829300" y="935038"/>
            <a:ext cx="1766888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36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508" name="Text Box 20"/>
          <p:cNvSpPr txBox="1">
            <a:spLocks noChangeArrowheads="1"/>
          </p:cNvSpPr>
          <p:nvPr/>
        </p:nvSpPr>
        <p:spPr bwMode="auto">
          <a:xfrm>
            <a:off x="7694613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rgbClr val="FF3300"/>
                </a:solidFill>
                <a:latin typeface="Comic Sans MS" pitchFamily="66" charset="0"/>
              </a:rPr>
              <a:t>²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5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5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50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33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>
                  <a:gamma/>
                  <a:shade val="56078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7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8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4519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10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20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21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2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3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4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4525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26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27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76200">
            <a:solidFill>
              <a:srgbClr val="80008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8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9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30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AREA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4531" name="Text Box 19"/>
          <p:cNvSpPr txBox="1">
            <a:spLocks noChangeArrowheads="1"/>
          </p:cNvSpPr>
          <p:nvPr/>
        </p:nvSpPr>
        <p:spPr bwMode="auto">
          <a:xfrm>
            <a:off x="5829300" y="935038"/>
            <a:ext cx="1766888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40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32" name="Text Box 20"/>
          <p:cNvSpPr txBox="1">
            <a:spLocks noChangeArrowheads="1"/>
          </p:cNvSpPr>
          <p:nvPr/>
        </p:nvSpPr>
        <p:spPr bwMode="auto">
          <a:xfrm>
            <a:off x="7694613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rgbClr val="FF3300"/>
                </a:solidFill>
                <a:latin typeface="Comic Sans MS" pitchFamily="66" charset="0"/>
              </a:rPr>
              <a:t>²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45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45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3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57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>
                  <a:gamma/>
                  <a:shade val="56078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1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2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5543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24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44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45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6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7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8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5549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50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51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76200">
            <a:solidFill>
              <a:srgbClr val="80008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52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53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54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AREA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5555" name="Text Box 19"/>
          <p:cNvSpPr txBox="1">
            <a:spLocks noChangeArrowheads="1"/>
          </p:cNvSpPr>
          <p:nvPr/>
        </p:nvSpPr>
        <p:spPr bwMode="auto">
          <a:xfrm>
            <a:off x="5829300" y="935038"/>
            <a:ext cx="1766888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48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56" name="Text Box 20"/>
          <p:cNvSpPr txBox="1">
            <a:spLocks noChangeArrowheads="1"/>
          </p:cNvSpPr>
          <p:nvPr/>
        </p:nvSpPr>
        <p:spPr bwMode="auto">
          <a:xfrm>
            <a:off x="7694613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rgbClr val="FF3300"/>
                </a:solidFill>
                <a:latin typeface="Comic Sans MS" pitchFamily="66" charset="0"/>
              </a:rPr>
              <a:t>²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55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55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5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81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>
                  <a:gamma/>
                  <a:shade val="56078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5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6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67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16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68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69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0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1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2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73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74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75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76200">
            <a:solidFill>
              <a:srgbClr val="80008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6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7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8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AREA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79" name="Text Box 19"/>
          <p:cNvSpPr txBox="1">
            <a:spLocks noChangeArrowheads="1"/>
          </p:cNvSpPr>
          <p:nvPr/>
        </p:nvSpPr>
        <p:spPr bwMode="auto">
          <a:xfrm>
            <a:off x="5829300" y="935038"/>
            <a:ext cx="1766888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48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80" name="Text Box 20"/>
          <p:cNvSpPr txBox="1">
            <a:spLocks noChangeArrowheads="1"/>
          </p:cNvSpPr>
          <p:nvPr/>
        </p:nvSpPr>
        <p:spPr bwMode="auto">
          <a:xfrm>
            <a:off x="7694613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rgbClr val="FF3300"/>
                </a:solidFill>
                <a:latin typeface="Comic Sans MS" pitchFamily="66" charset="0"/>
              </a:rPr>
              <a:t>²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5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5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7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605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>
                  <a:gamma/>
                  <a:shade val="56078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9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0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7591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26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92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93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4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5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6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7597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98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99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76200">
            <a:solidFill>
              <a:srgbClr val="80008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600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601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602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AREA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7603" name="Text Box 19"/>
          <p:cNvSpPr txBox="1">
            <a:spLocks noChangeArrowheads="1"/>
          </p:cNvSpPr>
          <p:nvPr/>
        </p:nvSpPr>
        <p:spPr bwMode="auto">
          <a:xfrm>
            <a:off x="5829300" y="935038"/>
            <a:ext cx="1766888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78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604" name="Text Box 20"/>
          <p:cNvSpPr txBox="1">
            <a:spLocks noChangeArrowheads="1"/>
          </p:cNvSpPr>
          <p:nvPr/>
        </p:nvSpPr>
        <p:spPr bwMode="auto">
          <a:xfrm>
            <a:off x="7694613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rgbClr val="FF3300"/>
                </a:solidFill>
                <a:latin typeface="Comic Sans MS" pitchFamily="66" charset="0"/>
              </a:rPr>
              <a:t>²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76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76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60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29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>
                  <a:gamma/>
                  <a:shade val="56078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3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4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8615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11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16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17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8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9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20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8621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22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23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76200">
            <a:solidFill>
              <a:srgbClr val="80008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24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25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26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AREA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8627" name="Text Box 19"/>
          <p:cNvSpPr txBox="1">
            <a:spLocks noChangeArrowheads="1"/>
          </p:cNvSpPr>
          <p:nvPr/>
        </p:nvSpPr>
        <p:spPr bwMode="auto">
          <a:xfrm>
            <a:off x="5829300" y="935038"/>
            <a:ext cx="1766888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44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28" name="Text Box 20"/>
          <p:cNvSpPr txBox="1">
            <a:spLocks noChangeArrowheads="1"/>
          </p:cNvSpPr>
          <p:nvPr/>
        </p:nvSpPr>
        <p:spPr bwMode="auto">
          <a:xfrm>
            <a:off x="7694613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rgbClr val="FF3300"/>
                </a:solidFill>
                <a:latin typeface="Comic Sans MS" pitchFamily="66" charset="0"/>
              </a:rPr>
              <a:t>²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6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6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2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53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>
                  <a:gamma/>
                  <a:shade val="56078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7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8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39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21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40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41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2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3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4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45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46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47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76200">
            <a:solidFill>
              <a:srgbClr val="80008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8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9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50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AREA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51" name="Text Box 19"/>
          <p:cNvSpPr txBox="1">
            <a:spLocks noChangeArrowheads="1"/>
          </p:cNvSpPr>
          <p:nvPr/>
        </p:nvSpPr>
        <p:spPr bwMode="auto">
          <a:xfrm>
            <a:off x="5829300" y="935038"/>
            <a:ext cx="1766888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42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52" name="Text Box 20"/>
          <p:cNvSpPr txBox="1">
            <a:spLocks noChangeArrowheads="1"/>
          </p:cNvSpPr>
          <p:nvPr/>
        </p:nvSpPr>
        <p:spPr bwMode="auto">
          <a:xfrm>
            <a:off x="7694613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rgbClr val="FF3300"/>
                </a:solidFill>
                <a:latin typeface="Comic Sans MS" pitchFamily="66" charset="0"/>
              </a:rPr>
              <a:t>²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5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77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>
                  <a:gamma/>
                  <a:shade val="56078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1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2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0663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25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64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65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6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7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8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0669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70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71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76200">
            <a:solidFill>
              <a:srgbClr val="80008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72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73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74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AREA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0675" name="Text Box 19"/>
          <p:cNvSpPr txBox="1">
            <a:spLocks noChangeArrowheads="1"/>
          </p:cNvSpPr>
          <p:nvPr/>
        </p:nvSpPr>
        <p:spPr bwMode="auto">
          <a:xfrm>
            <a:off x="5829300" y="935038"/>
            <a:ext cx="1766888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75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76" name="Text Box 20"/>
          <p:cNvSpPr txBox="1">
            <a:spLocks noChangeArrowheads="1"/>
          </p:cNvSpPr>
          <p:nvPr/>
        </p:nvSpPr>
        <p:spPr bwMode="auto">
          <a:xfrm>
            <a:off x="7694613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rgbClr val="FF3300"/>
                </a:solidFill>
                <a:latin typeface="Comic Sans MS" pitchFamily="66" charset="0"/>
              </a:rPr>
              <a:t>²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06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06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7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1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>
                  <a:gamma/>
                  <a:shade val="56078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5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6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1687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13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688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689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0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1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2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1693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694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695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76200">
            <a:solidFill>
              <a:srgbClr val="80008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6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7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8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AREA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1699" name="Text Box 19"/>
          <p:cNvSpPr txBox="1">
            <a:spLocks noChangeArrowheads="1"/>
          </p:cNvSpPr>
          <p:nvPr/>
        </p:nvSpPr>
        <p:spPr bwMode="auto">
          <a:xfrm>
            <a:off x="5829300" y="935038"/>
            <a:ext cx="1766888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65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700" name="Text Box 20"/>
          <p:cNvSpPr txBox="1">
            <a:spLocks noChangeArrowheads="1"/>
          </p:cNvSpPr>
          <p:nvPr/>
        </p:nvSpPr>
        <p:spPr bwMode="auto">
          <a:xfrm>
            <a:off x="7694613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rgbClr val="FF3300"/>
                </a:solidFill>
                <a:latin typeface="Comic Sans MS" pitchFamily="66" charset="0"/>
              </a:rPr>
              <a:t>²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6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6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9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25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>
                  <a:gamma/>
                  <a:shade val="56078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9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0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2711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17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12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13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4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5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6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2717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18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19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76200">
            <a:solidFill>
              <a:srgbClr val="80008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20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21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22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AREA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2723" name="Text Box 19"/>
          <p:cNvSpPr txBox="1">
            <a:spLocks noChangeArrowheads="1"/>
          </p:cNvSpPr>
          <p:nvPr/>
        </p:nvSpPr>
        <p:spPr bwMode="auto">
          <a:xfrm>
            <a:off x="5829300" y="935038"/>
            <a:ext cx="1766888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34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24" name="Text Box 20"/>
          <p:cNvSpPr txBox="1">
            <a:spLocks noChangeArrowheads="1"/>
          </p:cNvSpPr>
          <p:nvPr/>
        </p:nvSpPr>
        <p:spPr bwMode="auto">
          <a:xfrm>
            <a:off x="7694613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rgbClr val="FF3300"/>
                </a:solidFill>
                <a:latin typeface="Comic Sans MS" pitchFamily="66" charset="0"/>
              </a:rPr>
              <a:t>²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27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27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2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49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>
                  <a:gamma/>
                  <a:shade val="56078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3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4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3735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27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36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37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8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9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0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3741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42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43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76200">
            <a:solidFill>
              <a:srgbClr val="80008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4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5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6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AREA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3747" name="Text Box 19"/>
          <p:cNvSpPr txBox="1">
            <a:spLocks noChangeArrowheads="1"/>
          </p:cNvSpPr>
          <p:nvPr/>
        </p:nvSpPr>
        <p:spPr bwMode="auto">
          <a:xfrm>
            <a:off x="5829300" y="935038"/>
            <a:ext cx="1766888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81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48" name="Text Box 20"/>
          <p:cNvSpPr txBox="1">
            <a:spLocks noChangeArrowheads="1"/>
          </p:cNvSpPr>
          <p:nvPr/>
        </p:nvSpPr>
        <p:spPr bwMode="auto">
          <a:xfrm>
            <a:off x="7694613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rgbClr val="FF3300"/>
                </a:solidFill>
                <a:latin typeface="Comic Sans MS" pitchFamily="66" charset="0"/>
              </a:rPr>
              <a:t>²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37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37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4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73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>
                  <a:gamma/>
                  <a:shade val="56078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7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8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4759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14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60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61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2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3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4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4765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66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67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76200">
            <a:solidFill>
              <a:srgbClr val="80008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8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9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70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AREA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4771" name="Text Box 19"/>
          <p:cNvSpPr txBox="1">
            <a:spLocks noChangeArrowheads="1"/>
          </p:cNvSpPr>
          <p:nvPr/>
        </p:nvSpPr>
        <p:spPr bwMode="auto">
          <a:xfrm>
            <a:off x="5829300" y="935038"/>
            <a:ext cx="1766888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56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72" name="Text Box 20"/>
          <p:cNvSpPr txBox="1">
            <a:spLocks noChangeArrowheads="1"/>
          </p:cNvSpPr>
          <p:nvPr/>
        </p:nvSpPr>
        <p:spPr bwMode="auto">
          <a:xfrm>
            <a:off x="7694613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rgbClr val="FF3300"/>
                </a:solidFill>
                <a:latin typeface="Comic Sans MS" pitchFamily="66" charset="0"/>
              </a:rPr>
              <a:t>²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7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7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7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97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>
                  <a:gamma/>
                  <a:shade val="56078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1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2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5783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29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84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85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6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7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8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5789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90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91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76200">
            <a:solidFill>
              <a:srgbClr val="80008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92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93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94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AREA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5795" name="Text Box 19"/>
          <p:cNvSpPr txBox="1">
            <a:spLocks noChangeArrowheads="1"/>
          </p:cNvSpPr>
          <p:nvPr/>
        </p:nvSpPr>
        <p:spPr bwMode="auto">
          <a:xfrm>
            <a:off x="5829300" y="935038"/>
            <a:ext cx="1766888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58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96" name="Text Box 20"/>
          <p:cNvSpPr txBox="1">
            <a:spLocks noChangeArrowheads="1"/>
          </p:cNvSpPr>
          <p:nvPr/>
        </p:nvSpPr>
        <p:spPr bwMode="auto">
          <a:xfrm>
            <a:off x="7694613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rgbClr val="FF3300"/>
                </a:solidFill>
                <a:latin typeface="Comic Sans MS" pitchFamily="66" charset="0"/>
              </a:rPr>
              <a:t>²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57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57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9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21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>
                  <a:gamma/>
                  <a:shade val="56078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5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6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6807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18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08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09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0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1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2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6813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14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15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76200">
            <a:solidFill>
              <a:srgbClr val="80008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6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7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8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AREA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6819" name="Text Box 19"/>
          <p:cNvSpPr txBox="1">
            <a:spLocks noChangeArrowheads="1"/>
          </p:cNvSpPr>
          <p:nvPr/>
        </p:nvSpPr>
        <p:spPr bwMode="auto">
          <a:xfrm>
            <a:off x="5829300" y="935038"/>
            <a:ext cx="1766888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72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20" name="Text Box 20"/>
          <p:cNvSpPr txBox="1">
            <a:spLocks noChangeArrowheads="1"/>
          </p:cNvSpPr>
          <p:nvPr/>
        </p:nvSpPr>
        <p:spPr bwMode="auto">
          <a:xfrm>
            <a:off x="7694613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rgbClr val="FF3300"/>
                </a:solidFill>
                <a:latin typeface="Comic Sans MS" pitchFamily="66" charset="0"/>
              </a:rPr>
              <a:t>²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68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68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1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45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>
                  <a:gamma/>
                  <a:shade val="56078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9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0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7831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22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32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33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4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5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6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7837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38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39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76200">
            <a:solidFill>
              <a:srgbClr val="80008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40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41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42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AREA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7843" name="Text Box 19"/>
          <p:cNvSpPr txBox="1">
            <a:spLocks noChangeArrowheads="1"/>
          </p:cNvSpPr>
          <p:nvPr/>
        </p:nvSpPr>
        <p:spPr bwMode="auto">
          <a:xfrm>
            <a:off x="5829300" y="935038"/>
            <a:ext cx="1766888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66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44" name="Text Box 20"/>
          <p:cNvSpPr txBox="1">
            <a:spLocks noChangeArrowheads="1"/>
          </p:cNvSpPr>
          <p:nvPr/>
        </p:nvSpPr>
        <p:spPr bwMode="auto">
          <a:xfrm>
            <a:off x="7694613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rgbClr val="FF3300"/>
                </a:solidFill>
                <a:latin typeface="Comic Sans MS" pitchFamily="66" charset="0"/>
              </a:rPr>
              <a:t>²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78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78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4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69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>
                  <a:gamma/>
                  <a:shade val="56078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3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4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8855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19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56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57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8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9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0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8861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62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63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76200">
            <a:solidFill>
              <a:srgbClr val="80008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4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5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6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AREA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8867" name="Text Box 19"/>
          <p:cNvSpPr txBox="1">
            <a:spLocks noChangeArrowheads="1"/>
          </p:cNvSpPr>
          <p:nvPr/>
        </p:nvSpPr>
        <p:spPr bwMode="auto">
          <a:xfrm>
            <a:off x="5829300" y="935038"/>
            <a:ext cx="1766888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57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68" name="Text Box 20"/>
          <p:cNvSpPr txBox="1">
            <a:spLocks noChangeArrowheads="1"/>
          </p:cNvSpPr>
          <p:nvPr/>
        </p:nvSpPr>
        <p:spPr bwMode="auto">
          <a:xfrm>
            <a:off x="7694613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rgbClr val="FF3300"/>
                </a:solidFill>
                <a:latin typeface="Comic Sans MS" pitchFamily="66" charset="0"/>
              </a:rPr>
              <a:t>²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88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88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6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93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>
                  <a:gamma/>
                  <a:shade val="56078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7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8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9879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28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80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81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2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3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4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9885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86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87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76200">
            <a:solidFill>
              <a:srgbClr val="80008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8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9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90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AREA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9891" name="Text Box 19"/>
          <p:cNvSpPr txBox="1">
            <a:spLocks noChangeArrowheads="1"/>
          </p:cNvSpPr>
          <p:nvPr/>
        </p:nvSpPr>
        <p:spPr bwMode="auto">
          <a:xfrm>
            <a:off x="5829300" y="935038"/>
            <a:ext cx="1766888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56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92" name="Text Box 20"/>
          <p:cNvSpPr txBox="1">
            <a:spLocks noChangeArrowheads="1"/>
          </p:cNvSpPr>
          <p:nvPr/>
        </p:nvSpPr>
        <p:spPr bwMode="auto">
          <a:xfrm>
            <a:off x="7694613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rgbClr val="FF3300"/>
                </a:solidFill>
                <a:latin typeface="Comic Sans MS" pitchFamily="66" charset="0"/>
              </a:rPr>
              <a:t>²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98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98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91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17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>
                  <a:gamma/>
                  <a:shade val="56078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1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2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0903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20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04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05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6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7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8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0909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10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11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76200">
            <a:solidFill>
              <a:srgbClr val="80008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12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13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14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AREA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0915" name="Text Box 19"/>
          <p:cNvSpPr txBox="1">
            <a:spLocks noChangeArrowheads="1"/>
          </p:cNvSpPr>
          <p:nvPr/>
        </p:nvSpPr>
        <p:spPr bwMode="auto">
          <a:xfrm>
            <a:off x="5829300" y="935038"/>
            <a:ext cx="1766888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80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16" name="Text Box 20"/>
          <p:cNvSpPr txBox="1">
            <a:spLocks noChangeArrowheads="1"/>
          </p:cNvSpPr>
          <p:nvPr/>
        </p:nvSpPr>
        <p:spPr bwMode="auto">
          <a:xfrm>
            <a:off x="7694613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rgbClr val="FF3300"/>
                </a:solidFill>
                <a:latin typeface="Comic Sans MS" pitchFamily="66" charset="0"/>
              </a:rPr>
              <a:t>²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09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09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1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1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>
                  <a:gamma/>
                  <a:shade val="56078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4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5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6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1927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23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1928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1929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0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1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2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1933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1934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1935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76200">
            <a:solidFill>
              <a:srgbClr val="80008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6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7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8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AREA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1939" name="Text Box 19"/>
          <p:cNvSpPr txBox="1">
            <a:spLocks noChangeArrowheads="1"/>
          </p:cNvSpPr>
          <p:nvPr/>
        </p:nvSpPr>
        <p:spPr bwMode="auto">
          <a:xfrm>
            <a:off x="5829300" y="935038"/>
            <a:ext cx="1766888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69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1940" name="Text Box 20"/>
          <p:cNvSpPr txBox="1">
            <a:spLocks noChangeArrowheads="1"/>
          </p:cNvSpPr>
          <p:nvPr/>
        </p:nvSpPr>
        <p:spPr bwMode="auto">
          <a:xfrm>
            <a:off x="7694613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rgbClr val="FF3300"/>
                </a:solidFill>
                <a:latin typeface="Comic Sans MS" pitchFamily="66" charset="0"/>
              </a:rPr>
              <a:t>²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39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65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>
                  <a:gamma/>
                  <a:shade val="56078"/>
                  <a:invGamma/>
                </a:srgbClr>
              </a:gs>
              <a:gs pos="50000">
                <a:srgbClr val="009900"/>
              </a:gs>
              <a:gs pos="100000">
                <a:srgbClr val="0099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7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8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9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0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51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30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2952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2953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4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5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6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57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2958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2959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76200">
            <a:solidFill>
              <a:srgbClr val="80008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60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61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62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AREA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63" name="Text Box 19"/>
          <p:cNvSpPr txBox="1">
            <a:spLocks noChangeArrowheads="1"/>
          </p:cNvSpPr>
          <p:nvPr/>
        </p:nvSpPr>
        <p:spPr bwMode="auto">
          <a:xfrm>
            <a:off x="5829300" y="935038"/>
            <a:ext cx="1766888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90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2964" name="Text Box 20"/>
          <p:cNvSpPr txBox="1">
            <a:spLocks noChangeArrowheads="1"/>
          </p:cNvSpPr>
          <p:nvPr/>
        </p:nvSpPr>
        <p:spPr bwMode="auto">
          <a:xfrm>
            <a:off x="7694613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rgbClr val="FF3300"/>
                </a:solidFill>
                <a:latin typeface="Comic Sans MS" pitchFamily="66" charset="0"/>
              </a:rPr>
              <a:t>²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9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9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6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93" name="Rectangle 21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4" name="Rectangle 22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5" name="Rectangle 23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6" name="Rectangle 24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188</TotalTime>
  <Words>276</Words>
  <Application>Microsoft Office PowerPoint</Application>
  <PresentationFormat>On-screen Show (4:3)</PresentationFormat>
  <Paragraphs>185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44</cp:revision>
  <dcterms:created xsi:type="dcterms:W3CDTF">2006-03-03T16:34:11Z</dcterms:created>
  <dcterms:modified xsi:type="dcterms:W3CDTF">2011-11-25T20:18:05Z</dcterms:modified>
</cp:coreProperties>
</file>