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1" r:id="rId4"/>
    <p:sldId id="258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659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967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676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183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535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377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134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681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68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1943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367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099246-5F88-4020-8E6B-9E8FBEE6D154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447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92696"/>
            <a:ext cx="7772400" cy="2016224"/>
          </a:xfrm>
        </p:spPr>
        <p:txBody>
          <a:bodyPr/>
          <a:lstStyle/>
          <a:p>
            <a:r>
              <a:rPr lang="en-GB" dirty="0" smtClean="0"/>
              <a:t>Contact and Classroom.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725144"/>
            <a:ext cx="6400800" cy="913656"/>
          </a:xfrm>
        </p:spPr>
        <p:txBody>
          <a:bodyPr/>
          <a:lstStyle/>
          <a:p>
            <a:r>
              <a:rPr lang="en-GB" dirty="0" smtClean="0"/>
              <a:t>Will Fleming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5358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Will Fleming as a marketer..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Marketing Planning Assistant,</a:t>
            </a:r>
          </a:p>
          <a:p>
            <a:r>
              <a:rPr lang="en-GB" dirty="0" smtClean="0"/>
              <a:t>Assistant Marketing Research Officer,</a:t>
            </a:r>
          </a:p>
          <a:p>
            <a:r>
              <a:rPr lang="en-GB" dirty="0" smtClean="0"/>
              <a:t>Commercial Manager Neath RFC,</a:t>
            </a:r>
          </a:p>
          <a:p>
            <a:r>
              <a:rPr lang="en-GB" dirty="0" smtClean="0"/>
              <a:t>Commercial Manager Swansea City FC,</a:t>
            </a:r>
          </a:p>
          <a:p>
            <a:r>
              <a:rPr lang="en-GB" dirty="0" smtClean="0"/>
              <a:t>Marketing Services Manager – Crown Buckley,</a:t>
            </a:r>
          </a:p>
          <a:p>
            <a:r>
              <a:rPr lang="en-GB" dirty="0" err="1" smtClean="0"/>
              <a:t>Freetrade</a:t>
            </a:r>
            <a:r>
              <a:rPr lang="en-GB" dirty="0" smtClean="0"/>
              <a:t> Marketing Manager – S.A. Brain,</a:t>
            </a:r>
          </a:p>
          <a:p>
            <a:r>
              <a:rPr lang="en-GB" dirty="0" smtClean="0"/>
              <a:t>CIM </a:t>
            </a:r>
            <a:r>
              <a:rPr lang="en-GB" dirty="0" err="1" smtClean="0"/>
              <a:t>pg</a:t>
            </a:r>
            <a:r>
              <a:rPr lang="en-GB" dirty="0" smtClean="0"/>
              <a:t> Dip,</a:t>
            </a:r>
          </a:p>
          <a:p>
            <a:r>
              <a:rPr lang="en-GB" dirty="0" smtClean="0"/>
              <a:t>Chartered Marketer.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8067" y="5013176"/>
            <a:ext cx="2834640" cy="1719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70370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Contacting 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Room 220</a:t>
            </a:r>
          </a:p>
          <a:p>
            <a:r>
              <a:rPr lang="en-GB" dirty="0" smtClean="0"/>
              <a:t>Tel: 01792 481000 </a:t>
            </a:r>
            <a:r>
              <a:rPr lang="en-GB" dirty="0" err="1" smtClean="0"/>
              <a:t>extn</a:t>
            </a:r>
            <a:r>
              <a:rPr lang="en-GB" dirty="0" smtClean="0"/>
              <a:t> 4686</a:t>
            </a:r>
          </a:p>
          <a:p>
            <a:r>
              <a:rPr lang="en-GB" dirty="0" smtClean="0"/>
              <a:t>E-mail</a:t>
            </a:r>
            <a:r>
              <a:rPr lang="en-GB" smtClean="0"/>
              <a:t>: will.fleming@uwtsd.ac.uk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7750" y="1417638"/>
            <a:ext cx="7048500" cy="259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846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CLASSROOM ETIQUETTE</a:t>
            </a: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Can we have mobile phones on silent</a:t>
            </a:r>
          </a:p>
          <a:p>
            <a:r>
              <a:rPr lang="en-US" dirty="0" smtClean="0"/>
              <a:t>Lets not talk over each other and listen fully to our  classmates opinions</a:t>
            </a:r>
            <a:endParaRPr lang="en-US" sz="2800" dirty="0" smtClean="0"/>
          </a:p>
          <a:p>
            <a:r>
              <a:rPr lang="en-US" dirty="0"/>
              <a:t>A</a:t>
            </a:r>
            <a:r>
              <a:rPr lang="en-US" dirty="0" smtClean="0"/>
              <a:t>ttendance records will be submitted</a:t>
            </a:r>
          </a:p>
          <a:p>
            <a:r>
              <a:rPr lang="en-US" dirty="0"/>
              <a:t>I</a:t>
            </a:r>
            <a:r>
              <a:rPr lang="en-US" dirty="0" smtClean="0"/>
              <a:t>f you come in late - be quiet.</a:t>
            </a:r>
          </a:p>
          <a:p>
            <a:r>
              <a:rPr lang="en-US" dirty="0" smtClean="0"/>
              <a:t>If you have any issues about the classes please feel free to bring them up with me and we can look to a solution.</a:t>
            </a:r>
          </a:p>
          <a:p>
            <a:endParaRPr lang="en-US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600200"/>
            <a:ext cx="4038600" cy="4525963"/>
          </a:xfrm>
        </p:spPr>
      </p:pic>
    </p:spTree>
    <p:extLst>
      <p:ext uri="{BB962C8B-B14F-4D97-AF65-F5344CB8AC3E}">
        <p14:creationId xmlns:p14="http://schemas.microsoft.com/office/powerpoint/2010/main" val="1872050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128</Words>
  <Application>Microsoft Office PowerPoint</Application>
  <PresentationFormat>On-screen Show (4:3)</PresentationFormat>
  <Paragraphs>25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Contact and Classroom.</vt:lpstr>
      <vt:lpstr>Will Fleming as a marketer..</vt:lpstr>
      <vt:lpstr>Contacting me</vt:lpstr>
      <vt:lpstr>CLASSROOM ETIQUETTE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“THEM’S THE RULES!”</dc:title>
  <dc:creator>Wil Fleming</dc:creator>
  <cp:lastModifiedBy>Fleming</cp:lastModifiedBy>
  <cp:revision>14</cp:revision>
  <dcterms:created xsi:type="dcterms:W3CDTF">2013-10-03T07:31:58Z</dcterms:created>
  <dcterms:modified xsi:type="dcterms:W3CDTF">2018-01-28T13:17:03Z</dcterms:modified>
</cp:coreProperties>
</file>