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3C6E4"/>
    <a:srgbClr val="66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6D223B-A26B-4274-BAAC-FF6119BA2016}" v="22" dt="2026-04-17T17:14:01.4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91" d="100"/>
          <a:sy n="91" d="100"/>
        </p:scale>
        <p:origin x="32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 Al-Kassab (2101361)" userId="b57e3a90-c4ae-4bfb-a1bd-4d7c3211806f" providerId="ADAL" clId="{FE1AA79D-E08B-41F5-A1DD-29B484A3E78C}"/>
    <pc:docChg chg="modSld">
      <pc:chgData name="Ali Al-Kassab (2101361)" userId="b57e3a90-c4ae-4bfb-a1bd-4d7c3211806f" providerId="ADAL" clId="{FE1AA79D-E08B-41F5-A1DD-29B484A3E78C}" dt="2026-04-17T17:14:01.457" v="21"/>
      <pc:docMkLst>
        <pc:docMk/>
      </pc:docMkLst>
      <pc:sldChg chg="modTransition">
        <pc:chgData name="Ali Al-Kassab (2101361)" userId="b57e3a90-c4ae-4bfb-a1bd-4d7c3211806f" providerId="ADAL" clId="{FE1AA79D-E08B-41F5-A1DD-29B484A3E78C}" dt="2026-04-17T17:11:23.991" v="2"/>
        <pc:sldMkLst>
          <pc:docMk/>
          <pc:sldMk cId="3641557856" sldId="256"/>
        </pc:sldMkLst>
      </pc:sldChg>
      <pc:sldChg chg="modTransition">
        <pc:chgData name="Ali Al-Kassab (2101361)" userId="b57e3a90-c4ae-4bfb-a1bd-4d7c3211806f" providerId="ADAL" clId="{FE1AA79D-E08B-41F5-A1DD-29B484A3E78C}" dt="2026-04-17T17:12:02.786" v="9"/>
        <pc:sldMkLst>
          <pc:docMk/>
          <pc:sldMk cId="2199321791" sldId="257"/>
        </pc:sldMkLst>
      </pc:sldChg>
      <pc:sldChg chg="modTransition">
        <pc:chgData name="Ali Al-Kassab (2101361)" userId="b57e3a90-c4ae-4bfb-a1bd-4d7c3211806f" providerId="ADAL" clId="{FE1AA79D-E08B-41F5-A1DD-29B484A3E78C}" dt="2026-04-17T17:12:20.521" v="11"/>
        <pc:sldMkLst>
          <pc:docMk/>
          <pc:sldMk cId="1863127848" sldId="258"/>
        </pc:sldMkLst>
      </pc:sldChg>
      <pc:sldChg chg="modTransition">
        <pc:chgData name="Ali Al-Kassab (2101361)" userId="b57e3a90-c4ae-4bfb-a1bd-4d7c3211806f" providerId="ADAL" clId="{FE1AA79D-E08B-41F5-A1DD-29B484A3E78C}" dt="2026-04-17T17:12:31.067" v="12"/>
        <pc:sldMkLst>
          <pc:docMk/>
          <pc:sldMk cId="3831547324" sldId="259"/>
        </pc:sldMkLst>
      </pc:sldChg>
      <pc:sldChg chg="modTransition">
        <pc:chgData name="Ali Al-Kassab (2101361)" userId="b57e3a90-c4ae-4bfb-a1bd-4d7c3211806f" providerId="ADAL" clId="{FE1AA79D-E08B-41F5-A1DD-29B484A3E78C}" dt="2026-04-17T17:12:50.281" v="13"/>
        <pc:sldMkLst>
          <pc:docMk/>
          <pc:sldMk cId="1090457191" sldId="260"/>
        </pc:sldMkLst>
      </pc:sldChg>
      <pc:sldChg chg="modTransition">
        <pc:chgData name="Ali Al-Kassab (2101361)" userId="b57e3a90-c4ae-4bfb-a1bd-4d7c3211806f" providerId="ADAL" clId="{FE1AA79D-E08B-41F5-A1DD-29B484A3E78C}" dt="2026-04-17T17:13:02.075" v="14"/>
        <pc:sldMkLst>
          <pc:docMk/>
          <pc:sldMk cId="3538044564" sldId="261"/>
        </pc:sldMkLst>
      </pc:sldChg>
      <pc:sldChg chg="modTransition">
        <pc:chgData name="Ali Al-Kassab (2101361)" userId="b57e3a90-c4ae-4bfb-a1bd-4d7c3211806f" providerId="ADAL" clId="{FE1AA79D-E08B-41F5-A1DD-29B484A3E78C}" dt="2026-04-17T17:13:10.511" v="15"/>
        <pc:sldMkLst>
          <pc:docMk/>
          <pc:sldMk cId="2912758253" sldId="262"/>
        </pc:sldMkLst>
      </pc:sldChg>
      <pc:sldChg chg="modTransition">
        <pc:chgData name="Ali Al-Kassab (2101361)" userId="b57e3a90-c4ae-4bfb-a1bd-4d7c3211806f" providerId="ADAL" clId="{FE1AA79D-E08B-41F5-A1DD-29B484A3E78C}" dt="2026-04-17T17:13:23.476" v="16"/>
        <pc:sldMkLst>
          <pc:docMk/>
          <pc:sldMk cId="2738919904" sldId="263"/>
        </pc:sldMkLst>
      </pc:sldChg>
      <pc:sldChg chg="modTransition">
        <pc:chgData name="Ali Al-Kassab (2101361)" userId="b57e3a90-c4ae-4bfb-a1bd-4d7c3211806f" providerId="ADAL" clId="{FE1AA79D-E08B-41F5-A1DD-29B484A3E78C}" dt="2026-04-17T17:13:38.435" v="18"/>
        <pc:sldMkLst>
          <pc:docMk/>
          <pc:sldMk cId="2089536567" sldId="264"/>
        </pc:sldMkLst>
      </pc:sldChg>
      <pc:sldChg chg="modTransition">
        <pc:chgData name="Ali Al-Kassab (2101361)" userId="b57e3a90-c4ae-4bfb-a1bd-4d7c3211806f" providerId="ADAL" clId="{FE1AA79D-E08B-41F5-A1DD-29B484A3E78C}" dt="2026-04-17T17:13:46.450" v="19"/>
        <pc:sldMkLst>
          <pc:docMk/>
          <pc:sldMk cId="1364746668" sldId="265"/>
        </pc:sldMkLst>
      </pc:sldChg>
      <pc:sldChg chg="modTransition">
        <pc:chgData name="Ali Al-Kassab (2101361)" userId="b57e3a90-c4ae-4bfb-a1bd-4d7c3211806f" providerId="ADAL" clId="{FE1AA79D-E08B-41F5-A1DD-29B484A3E78C}" dt="2026-04-17T17:14:01.457" v="21"/>
        <pc:sldMkLst>
          <pc:docMk/>
          <pc:sldMk cId="3188137575" sldId="266"/>
        </pc:sldMkLst>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4" Type="http://schemas.openxmlformats.org/officeDocument/2006/relationships/image" Target="../media/image10.svg"/></Relationships>
</file>

<file path=ppt/diagrams/_rels/data4.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4" Type="http://schemas.openxmlformats.org/officeDocument/2006/relationships/image" Target="../media/image1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CE2478-7680-4D81-B7A3-28624600B9A8}"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089BD0F2-E836-42AB-A435-B2FA099117E4}">
      <dgm:prSet/>
      <dgm:spPr/>
      <dgm:t>
        <a:bodyPr/>
        <a:lstStyle/>
        <a:p>
          <a:r>
            <a:rPr lang="en-GB" b="0"/>
            <a:t>HR Officer </a:t>
          </a:r>
          <a:r>
            <a:rPr lang="en-GB" b="0">
              <a:sym typeface="Wingdings" panose="05000000000000000000" pitchFamily="2" charset="2"/>
            </a:rPr>
            <a:t></a:t>
          </a:r>
          <a:r>
            <a:rPr lang="en-GB" b="0"/>
            <a:t> HR Manager</a:t>
          </a:r>
          <a:endParaRPr lang="en-US"/>
        </a:p>
      </dgm:t>
    </dgm:pt>
    <dgm:pt modelId="{4F5CC2E3-5332-4D51-9312-550FB6883B76}" type="parTrans" cxnId="{6CA62486-7238-4067-A872-DFA75ACAA47C}">
      <dgm:prSet/>
      <dgm:spPr/>
      <dgm:t>
        <a:bodyPr/>
        <a:lstStyle/>
        <a:p>
          <a:endParaRPr lang="en-US"/>
        </a:p>
      </dgm:t>
    </dgm:pt>
    <dgm:pt modelId="{2F624F13-7D9B-487F-99AF-B06306C07C21}" type="sibTrans" cxnId="{6CA62486-7238-4067-A872-DFA75ACAA47C}">
      <dgm:prSet/>
      <dgm:spPr/>
      <dgm:t>
        <a:bodyPr/>
        <a:lstStyle/>
        <a:p>
          <a:endParaRPr lang="en-US"/>
        </a:p>
      </dgm:t>
    </dgm:pt>
    <dgm:pt modelId="{5DB4FBD4-0D12-46AC-B5F7-7EC170AB8440}">
      <dgm:prSet/>
      <dgm:spPr/>
      <dgm:t>
        <a:bodyPr/>
        <a:lstStyle/>
        <a:p>
          <a:r>
            <a:rPr lang="en-US" b="0"/>
            <a:t>Senior Leadership Role </a:t>
          </a:r>
          <a:endParaRPr lang="en-US"/>
        </a:p>
      </dgm:t>
    </dgm:pt>
    <dgm:pt modelId="{79C0CB7F-A2A1-4439-800B-112B25BFA4A3}" type="parTrans" cxnId="{B0AC1861-8060-4863-B455-C00DBD1B50D5}">
      <dgm:prSet/>
      <dgm:spPr/>
      <dgm:t>
        <a:bodyPr/>
        <a:lstStyle/>
        <a:p>
          <a:endParaRPr lang="en-US"/>
        </a:p>
      </dgm:t>
    </dgm:pt>
    <dgm:pt modelId="{E80259A5-6C1B-4396-8162-79F00D96422F}" type="sibTrans" cxnId="{B0AC1861-8060-4863-B455-C00DBD1B50D5}">
      <dgm:prSet/>
      <dgm:spPr/>
      <dgm:t>
        <a:bodyPr/>
        <a:lstStyle/>
        <a:p>
          <a:endParaRPr lang="en-US"/>
        </a:p>
      </dgm:t>
    </dgm:pt>
    <dgm:pt modelId="{669AA458-ACA9-4A15-880A-F22CE1C11C59}">
      <dgm:prSet/>
      <dgm:spPr/>
      <dgm:t>
        <a:bodyPr/>
        <a:lstStyle/>
        <a:p>
          <a:r>
            <a:rPr lang="en-US" b="0"/>
            <a:t>Focus: Leadership, Challenges, Development </a:t>
          </a:r>
          <a:endParaRPr lang="en-US"/>
        </a:p>
      </dgm:t>
    </dgm:pt>
    <dgm:pt modelId="{698A6ECF-AD28-4856-9DB5-0BEA8430598B}" type="parTrans" cxnId="{63BAE982-D248-4139-9A79-75F96C1C456E}">
      <dgm:prSet/>
      <dgm:spPr/>
      <dgm:t>
        <a:bodyPr/>
        <a:lstStyle/>
        <a:p>
          <a:endParaRPr lang="en-US"/>
        </a:p>
      </dgm:t>
    </dgm:pt>
    <dgm:pt modelId="{D710D7C0-F08F-4746-8639-4CF9279B298C}" type="sibTrans" cxnId="{63BAE982-D248-4139-9A79-75F96C1C456E}">
      <dgm:prSet/>
      <dgm:spPr/>
      <dgm:t>
        <a:bodyPr/>
        <a:lstStyle/>
        <a:p>
          <a:endParaRPr lang="en-US"/>
        </a:p>
      </dgm:t>
    </dgm:pt>
    <dgm:pt modelId="{4FAB13F7-ED61-4AD4-B24B-5E0E695E7887}" type="pres">
      <dgm:prSet presAssocID="{C4CE2478-7680-4D81-B7A3-28624600B9A8}" presName="hierChild1" presStyleCnt="0">
        <dgm:presLayoutVars>
          <dgm:chPref val="1"/>
          <dgm:dir/>
          <dgm:animOne val="branch"/>
          <dgm:animLvl val="lvl"/>
          <dgm:resizeHandles/>
        </dgm:presLayoutVars>
      </dgm:prSet>
      <dgm:spPr/>
    </dgm:pt>
    <dgm:pt modelId="{25043F0B-B3E9-40FF-B8DA-0C5466478A7F}" type="pres">
      <dgm:prSet presAssocID="{089BD0F2-E836-42AB-A435-B2FA099117E4}" presName="hierRoot1" presStyleCnt="0"/>
      <dgm:spPr/>
    </dgm:pt>
    <dgm:pt modelId="{872EC8B2-5035-4B7F-8F6A-CE44644D3728}" type="pres">
      <dgm:prSet presAssocID="{089BD0F2-E836-42AB-A435-B2FA099117E4}" presName="composite" presStyleCnt="0"/>
      <dgm:spPr/>
    </dgm:pt>
    <dgm:pt modelId="{F8781F83-3BB8-4327-97B3-83009CA20095}" type="pres">
      <dgm:prSet presAssocID="{089BD0F2-E836-42AB-A435-B2FA099117E4}" presName="background" presStyleLbl="node0" presStyleIdx="0" presStyleCnt="3"/>
      <dgm:spPr/>
    </dgm:pt>
    <dgm:pt modelId="{4B1795A9-0A81-49ED-8747-634688C65F9E}" type="pres">
      <dgm:prSet presAssocID="{089BD0F2-E836-42AB-A435-B2FA099117E4}" presName="text" presStyleLbl="fgAcc0" presStyleIdx="0" presStyleCnt="3">
        <dgm:presLayoutVars>
          <dgm:chPref val="3"/>
        </dgm:presLayoutVars>
      </dgm:prSet>
      <dgm:spPr/>
    </dgm:pt>
    <dgm:pt modelId="{813E7CFB-AAC2-4916-9B59-46DEED507436}" type="pres">
      <dgm:prSet presAssocID="{089BD0F2-E836-42AB-A435-B2FA099117E4}" presName="hierChild2" presStyleCnt="0"/>
      <dgm:spPr/>
    </dgm:pt>
    <dgm:pt modelId="{EF61E0A9-E63F-4588-83CB-E7B715E45B3C}" type="pres">
      <dgm:prSet presAssocID="{5DB4FBD4-0D12-46AC-B5F7-7EC170AB8440}" presName="hierRoot1" presStyleCnt="0"/>
      <dgm:spPr/>
    </dgm:pt>
    <dgm:pt modelId="{006C65FB-7550-4E26-B3AD-47AF947556B9}" type="pres">
      <dgm:prSet presAssocID="{5DB4FBD4-0D12-46AC-B5F7-7EC170AB8440}" presName="composite" presStyleCnt="0"/>
      <dgm:spPr/>
    </dgm:pt>
    <dgm:pt modelId="{A029D8D1-4D89-41C2-A91D-58D25042AAA3}" type="pres">
      <dgm:prSet presAssocID="{5DB4FBD4-0D12-46AC-B5F7-7EC170AB8440}" presName="background" presStyleLbl="node0" presStyleIdx="1" presStyleCnt="3"/>
      <dgm:spPr/>
    </dgm:pt>
    <dgm:pt modelId="{8C1E2B5C-DC87-450A-80B2-67CC6702EED8}" type="pres">
      <dgm:prSet presAssocID="{5DB4FBD4-0D12-46AC-B5F7-7EC170AB8440}" presName="text" presStyleLbl="fgAcc0" presStyleIdx="1" presStyleCnt="3">
        <dgm:presLayoutVars>
          <dgm:chPref val="3"/>
        </dgm:presLayoutVars>
      </dgm:prSet>
      <dgm:spPr/>
    </dgm:pt>
    <dgm:pt modelId="{01A4D150-266A-46F4-BE4F-4ADACB4A7753}" type="pres">
      <dgm:prSet presAssocID="{5DB4FBD4-0D12-46AC-B5F7-7EC170AB8440}" presName="hierChild2" presStyleCnt="0"/>
      <dgm:spPr/>
    </dgm:pt>
    <dgm:pt modelId="{B19B7D3F-B75A-4164-8A36-B3699E8CBA62}" type="pres">
      <dgm:prSet presAssocID="{669AA458-ACA9-4A15-880A-F22CE1C11C59}" presName="hierRoot1" presStyleCnt="0"/>
      <dgm:spPr/>
    </dgm:pt>
    <dgm:pt modelId="{FA220D38-FA2E-40E1-A548-4068ABA949AE}" type="pres">
      <dgm:prSet presAssocID="{669AA458-ACA9-4A15-880A-F22CE1C11C59}" presName="composite" presStyleCnt="0"/>
      <dgm:spPr/>
    </dgm:pt>
    <dgm:pt modelId="{CD2666A3-1D21-4B97-B465-8A77F67C9BDC}" type="pres">
      <dgm:prSet presAssocID="{669AA458-ACA9-4A15-880A-F22CE1C11C59}" presName="background" presStyleLbl="node0" presStyleIdx="2" presStyleCnt="3"/>
      <dgm:spPr/>
    </dgm:pt>
    <dgm:pt modelId="{F439FE7B-0EA4-48E9-9ED0-DE84158F5EA7}" type="pres">
      <dgm:prSet presAssocID="{669AA458-ACA9-4A15-880A-F22CE1C11C59}" presName="text" presStyleLbl="fgAcc0" presStyleIdx="2" presStyleCnt="3">
        <dgm:presLayoutVars>
          <dgm:chPref val="3"/>
        </dgm:presLayoutVars>
      </dgm:prSet>
      <dgm:spPr/>
    </dgm:pt>
    <dgm:pt modelId="{6710F9C3-ACAA-4EA6-B3DC-931C2916E349}" type="pres">
      <dgm:prSet presAssocID="{669AA458-ACA9-4A15-880A-F22CE1C11C59}" presName="hierChild2" presStyleCnt="0"/>
      <dgm:spPr/>
    </dgm:pt>
  </dgm:ptLst>
  <dgm:cxnLst>
    <dgm:cxn modelId="{AA90610E-2285-4431-B0EA-66BBE2D54461}" type="presOf" srcId="{669AA458-ACA9-4A15-880A-F22CE1C11C59}" destId="{F439FE7B-0EA4-48E9-9ED0-DE84158F5EA7}" srcOrd="0" destOrd="0" presId="urn:microsoft.com/office/officeart/2005/8/layout/hierarchy1"/>
    <dgm:cxn modelId="{B0AC1861-8060-4863-B455-C00DBD1B50D5}" srcId="{C4CE2478-7680-4D81-B7A3-28624600B9A8}" destId="{5DB4FBD4-0D12-46AC-B5F7-7EC170AB8440}" srcOrd="1" destOrd="0" parTransId="{79C0CB7F-A2A1-4439-800B-112B25BFA4A3}" sibTransId="{E80259A5-6C1B-4396-8162-79F00D96422F}"/>
    <dgm:cxn modelId="{62806255-854A-42BB-ACA6-692A038E34F4}" type="presOf" srcId="{089BD0F2-E836-42AB-A435-B2FA099117E4}" destId="{4B1795A9-0A81-49ED-8747-634688C65F9E}" srcOrd="0" destOrd="0" presId="urn:microsoft.com/office/officeart/2005/8/layout/hierarchy1"/>
    <dgm:cxn modelId="{63BAE982-D248-4139-9A79-75F96C1C456E}" srcId="{C4CE2478-7680-4D81-B7A3-28624600B9A8}" destId="{669AA458-ACA9-4A15-880A-F22CE1C11C59}" srcOrd="2" destOrd="0" parTransId="{698A6ECF-AD28-4856-9DB5-0BEA8430598B}" sibTransId="{D710D7C0-F08F-4746-8639-4CF9279B298C}"/>
    <dgm:cxn modelId="{6CA62486-7238-4067-A872-DFA75ACAA47C}" srcId="{C4CE2478-7680-4D81-B7A3-28624600B9A8}" destId="{089BD0F2-E836-42AB-A435-B2FA099117E4}" srcOrd="0" destOrd="0" parTransId="{4F5CC2E3-5332-4D51-9312-550FB6883B76}" sibTransId="{2F624F13-7D9B-487F-99AF-B06306C07C21}"/>
    <dgm:cxn modelId="{F44EA38F-CD1D-4FB7-8C80-7A5ECFA2628B}" type="presOf" srcId="{C4CE2478-7680-4D81-B7A3-28624600B9A8}" destId="{4FAB13F7-ED61-4AD4-B24B-5E0E695E7887}" srcOrd="0" destOrd="0" presId="urn:microsoft.com/office/officeart/2005/8/layout/hierarchy1"/>
    <dgm:cxn modelId="{794F45AA-0061-4966-B06B-0EB2C5CDE779}" type="presOf" srcId="{5DB4FBD4-0D12-46AC-B5F7-7EC170AB8440}" destId="{8C1E2B5C-DC87-450A-80B2-67CC6702EED8}" srcOrd="0" destOrd="0" presId="urn:microsoft.com/office/officeart/2005/8/layout/hierarchy1"/>
    <dgm:cxn modelId="{A76B7101-7A75-4575-BC8D-1C8B8707814A}" type="presParOf" srcId="{4FAB13F7-ED61-4AD4-B24B-5E0E695E7887}" destId="{25043F0B-B3E9-40FF-B8DA-0C5466478A7F}" srcOrd="0" destOrd="0" presId="urn:microsoft.com/office/officeart/2005/8/layout/hierarchy1"/>
    <dgm:cxn modelId="{611A49BB-4148-43DD-BEE4-E53599908FBB}" type="presParOf" srcId="{25043F0B-B3E9-40FF-B8DA-0C5466478A7F}" destId="{872EC8B2-5035-4B7F-8F6A-CE44644D3728}" srcOrd="0" destOrd="0" presId="urn:microsoft.com/office/officeart/2005/8/layout/hierarchy1"/>
    <dgm:cxn modelId="{6EC3DE45-F4F9-4375-B99B-2D304AA5B6C1}" type="presParOf" srcId="{872EC8B2-5035-4B7F-8F6A-CE44644D3728}" destId="{F8781F83-3BB8-4327-97B3-83009CA20095}" srcOrd="0" destOrd="0" presId="urn:microsoft.com/office/officeart/2005/8/layout/hierarchy1"/>
    <dgm:cxn modelId="{A3E808F5-4E04-45E0-B36F-CF8BEA489712}" type="presParOf" srcId="{872EC8B2-5035-4B7F-8F6A-CE44644D3728}" destId="{4B1795A9-0A81-49ED-8747-634688C65F9E}" srcOrd="1" destOrd="0" presId="urn:microsoft.com/office/officeart/2005/8/layout/hierarchy1"/>
    <dgm:cxn modelId="{D0EDE71A-0B78-4DC9-87F7-87B3CEA6E28C}" type="presParOf" srcId="{25043F0B-B3E9-40FF-B8DA-0C5466478A7F}" destId="{813E7CFB-AAC2-4916-9B59-46DEED507436}" srcOrd="1" destOrd="0" presId="urn:microsoft.com/office/officeart/2005/8/layout/hierarchy1"/>
    <dgm:cxn modelId="{5A7CAE73-929C-4461-AF46-65FCF5DFC836}" type="presParOf" srcId="{4FAB13F7-ED61-4AD4-B24B-5E0E695E7887}" destId="{EF61E0A9-E63F-4588-83CB-E7B715E45B3C}" srcOrd="1" destOrd="0" presId="urn:microsoft.com/office/officeart/2005/8/layout/hierarchy1"/>
    <dgm:cxn modelId="{17ED1556-59AF-40F1-994F-3DB219DF6C42}" type="presParOf" srcId="{EF61E0A9-E63F-4588-83CB-E7B715E45B3C}" destId="{006C65FB-7550-4E26-B3AD-47AF947556B9}" srcOrd="0" destOrd="0" presId="urn:microsoft.com/office/officeart/2005/8/layout/hierarchy1"/>
    <dgm:cxn modelId="{3938B616-D1B0-4D8F-B02A-118450ACA769}" type="presParOf" srcId="{006C65FB-7550-4E26-B3AD-47AF947556B9}" destId="{A029D8D1-4D89-41C2-A91D-58D25042AAA3}" srcOrd="0" destOrd="0" presId="urn:microsoft.com/office/officeart/2005/8/layout/hierarchy1"/>
    <dgm:cxn modelId="{38B931F6-8FC7-4EA6-80DF-728518A0E8EE}" type="presParOf" srcId="{006C65FB-7550-4E26-B3AD-47AF947556B9}" destId="{8C1E2B5C-DC87-450A-80B2-67CC6702EED8}" srcOrd="1" destOrd="0" presId="urn:microsoft.com/office/officeart/2005/8/layout/hierarchy1"/>
    <dgm:cxn modelId="{C9EA52F8-E166-4C8F-9F97-5A1659DB09FB}" type="presParOf" srcId="{EF61E0A9-E63F-4588-83CB-E7B715E45B3C}" destId="{01A4D150-266A-46F4-BE4F-4ADACB4A7753}" srcOrd="1" destOrd="0" presId="urn:microsoft.com/office/officeart/2005/8/layout/hierarchy1"/>
    <dgm:cxn modelId="{F976CEB9-6D98-4BA0-B08C-FEEE79A97FBA}" type="presParOf" srcId="{4FAB13F7-ED61-4AD4-B24B-5E0E695E7887}" destId="{B19B7D3F-B75A-4164-8A36-B3699E8CBA62}" srcOrd="2" destOrd="0" presId="urn:microsoft.com/office/officeart/2005/8/layout/hierarchy1"/>
    <dgm:cxn modelId="{146165CD-2B5F-4F79-B22C-539D5560D38F}" type="presParOf" srcId="{B19B7D3F-B75A-4164-8A36-B3699E8CBA62}" destId="{FA220D38-FA2E-40E1-A548-4068ABA949AE}" srcOrd="0" destOrd="0" presId="urn:microsoft.com/office/officeart/2005/8/layout/hierarchy1"/>
    <dgm:cxn modelId="{3057D08F-75C1-4F7F-9028-C243F6D175EC}" type="presParOf" srcId="{FA220D38-FA2E-40E1-A548-4068ABA949AE}" destId="{CD2666A3-1D21-4B97-B465-8A77F67C9BDC}" srcOrd="0" destOrd="0" presId="urn:microsoft.com/office/officeart/2005/8/layout/hierarchy1"/>
    <dgm:cxn modelId="{10CB5C2A-D60E-4963-BB79-0D4153517900}" type="presParOf" srcId="{FA220D38-FA2E-40E1-A548-4068ABA949AE}" destId="{F439FE7B-0EA4-48E9-9ED0-DE84158F5EA7}" srcOrd="1" destOrd="0" presId="urn:microsoft.com/office/officeart/2005/8/layout/hierarchy1"/>
    <dgm:cxn modelId="{BF2BCD26-D791-4716-A11F-27B40651D333}" type="presParOf" srcId="{B19B7D3F-B75A-4164-8A36-B3699E8CBA62}" destId="{6710F9C3-ACAA-4EA6-B3DC-931C2916E34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D0AAE1-44AE-4F1E-B962-EF53360BD08B}"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ABFA89FC-EE49-46B5-810F-A8F22D64A996}">
      <dgm:prSet/>
      <dgm:spPr/>
      <dgm:t>
        <a:bodyPr/>
        <a:lstStyle/>
        <a:p>
          <a:r>
            <a:rPr lang="en-GB" b="1"/>
            <a:t>Strengths</a:t>
          </a:r>
          <a:r>
            <a:rPr lang="en-GB"/>
            <a:t>:</a:t>
          </a:r>
          <a:endParaRPr lang="en-US"/>
        </a:p>
      </dgm:t>
    </dgm:pt>
    <dgm:pt modelId="{1ADCA027-6AD4-47FB-8280-20F92DA89423}" type="parTrans" cxnId="{ACCA895C-6403-432D-B4D2-133580234F77}">
      <dgm:prSet/>
      <dgm:spPr/>
      <dgm:t>
        <a:bodyPr/>
        <a:lstStyle/>
        <a:p>
          <a:endParaRPr lang="en-US"/>
        </a:p>
      </dgm:t>
    </dgm:pt>
    <dgm:pt modelId="{DC436BE3-D246-484A-B69E-BB02681E4F96}" type="sibTrans" cxnId="{ACCA895C-6403-432D-B4D2-133580234F77}">
      <dgm:prSet/>
      <dgm:spPr/>
      <dgm:t>
        <a:bodyPr/>
        <a:lstStyle/>
        <a:p>
          <a:endParaRPr lang="en-US"/>
        </a:p>
      </dgm:t>
    </dgm:pt>
    <dgm:pt modelId="{144476DB-68B5-46A6-9D0F-712E25EAED24}">
      <dgm:prSet/>
      <dgm:spPr/>
      <dgm:t>
        <a:bodyPr/>
        <a:lstStyle/>
        <a:p>
          <a:r>
            <a:rPr lang="en-GB"/>
            <a:t>According to Thomas (2024) Transformational leadership improves Productivity through strong relationships</a:t>
          </a:r>
          <a:endParaRPr lang="en-US"/>
        </a:p>
      </dgm:t>
    </dgm:pt>
    <dgm:pt modelId="{A409ED31-F9C2-486B-AAEE-5D8D23089BF1}" type="parTrans" cxnId="{DAA60A94-8921-4C8F-8A24-2F5793C3DECA}">
      <dgm:prSet/>
      <dgm:spPr/>
      <dgm:t>
        <a:bodyPr/>
        <a:lstStyle/>
        <a:p>
          <a:endParaRPr lang="en-US"/>
        </a:p>
      </dgm:t>
    </dgm:pt>
    <dgm:pt modelId="{64EE55EA-73D8-4D3E-ACDB-F3C0C8CA3F64}" type="sibTrans" cxnId="{DAA60A94-8921-4C8F-8A24-2F5793C3DECA}">
      <dgm:prSet/>
      <dgm:spPr/>
      <dgm:t>
        <a:bodyPr/>
        <a:lstStyle/>
        <a:p>
          <a:endParaRPr lang="en-US"/>
        </a:p>
      </dgm:t>
    </dgm:pt>
    <dgm:pt modelId="{91467AAD-0A70-4278-A8CF-6CA072649167}">
      <dgm:prSet/>
      <dgm:spPr/>
      <dgm:t>
        <a:bodyPr/>
        <a:lstStyle/>
        <a:p>
          <a:r>
            <a:rPr lang="en-GB"/>
            <a:t>Tsapnidou et al (2024) also emphasise how this leadership style improves employee wellbeing by making employees feel cared for</a:t>
          </a:r>
          <a:endParaRPr lang="en-US"/>
        </a:p>
      </dgm:t>
    </dgm:pt>
    <dgm:pt modelId="{474C8570-F90E-4056-8F3E-82829DE7CC5F}" type="parTrans" cxnId="{4B611F3D-DF04-49F0-BF94-35ED3B15314E}">
      <dgm:prSet/>
      <dgm:spPr/>
      <dgm:t>
        <a:bodyPr/>
        <a:lstStyle/>
        <a:p>
          <a:endParaRPr lang="en-US"/>
        </a:p>
      </dgm:t>
    </dgm:pt>
    <dgm:pt modelId="{CD0A4EBB-C7CC-41DC-AFAD-6E7BD60102FF}" type="sibTrans" cxnId="{4B611F3D-DF04-49F0-BF94-35ED3B15314E}">
      <dgm:prSet/>
      <dgm:spPr/>
      <dgm:t>
        <a:bodyPr/>
        <a:lstStyle/>
        <a:p>
          <a:endParaRPr lang="en-US"/>
        </a:p>
      </dgm:t>
    </dgm:pt>
    <dgm:pt modelId="{B786F3C6-C159-483C-9E3C-FC95CFB7E711}">
      <dgm:prSet/>
      <dgm:spPr/>
      <dgm:t>
        <a:bodyPr/>
        <a:lstStyle/>
        <a:p>
          <a:r>
            <a:rPr lang="en-GB"/>
            <a:t>These benefits mentioned in turn improve the businesses performance through employee satisfaction being improved which  </a:t>
          </a:r>
          <a:endParaRPr lang="en-US"/>
        </a:p>
      </dgm:t>
    </dgm:pt>
    <dgm:pt modelId="{3C8B8159-3B49-4BF4-AE5F-6B7FB62B635B}" type="parTrans" cxnId="{EA90CF80-2961-401D-A807-15F08E484727}">
      <dgm:prSet/>
      <dgm:spPr/>
      <dgm:t>
        <a:bodyPr/>
        <a:lstStyle/>
        <a:p>
          <a:endParaRPr lang="en-US"/>
        </a:p>
      </dgm:t>
    </dgm:pt>
    <dgm:pt modelId="{F7D45388-F721-48F6-998F-24AC1C5897FF}" type="sibTrans" cxnId="{EA90CF80-2961-401D-A807-15F08E484727}">
      <dgm:prSet/>
      <dgm:spPr/>
      <dgm:t>
        <a:bodyPr/>
        <a:lstStyle/>
        <a:p>
          <a:endParaRPr lang="en-US"/>
        </a:p>
      </dgm:t>
    </dgm:pt>
    <dgm:pt modelId="{F779C99B-9996-4B85-84A8-E820ECEFC6D6}">
      <dgm:prSet/>
      <dgm:spPr/>
      <dgm:t>
        <a:bodyPr/>
        <a:lstStyle/>
        <a:p>
          <a:r>
            <a:rPr lang="en-GB"/>
            <a:t>Cons:</a:t>
          </a:r>
          <a:endParaRPr lang="en-US"/>
        </a:p>
      </dgm:t>
    </dgm:pt>
    <dgm:pt modelId="{D6D3FC3B-30CA-4448-A277-EBBAA983AA99}" type="parTrans" cxnId="{AD7E600B-A6FE-4B9C-9DEF-8A01E845B0EF}">
      <dgm:prSet/>
      <dgm:spPr/>
      <dgm:t>
        <a:bodyPr/>
        <a:lstStyle/>
        <a:p>
          <a:endParaRPr lang="en-US"/>
        </a:p>
      </dgm:t>
    </dgm:pt>
    <dgm:pt modelId="{BD0D4374-8A8A-41B8-8219-661736419ADD}" type="sibTrans" cxnId="{AD7E600B-A6FE-4B9C-9DEF-8A01E845B0EF}">
      <dgm:prSet/>
      <dgm:spPr/>
      <dgm:t>
        <a:bodyPr/>
        <a:lstStyle/>
        <a:p>
          <a:endParaRPr lang="en-US"/>
        </a:p>
      </dgm:t>
    </dgm:pt>
    <dgm:pt modelId="{1FC455D3-4B81-4CF0-8D80-649EB10892B1}">
      <dgm:prSet/>
      <dgm:spPr/>
      <dgm:t>
        <a:bodyPr/>
        <a:lstStyle/>
        <a:p>
          <a:r>
            <a:rPr lang="en-GB"/>
            <a:t>However, Manu (2022) states this leadership style is not always suitable in a crisis which usually requires more authoritarian leadership </a:t>
          </a:r>
          <a:endParaRPr lang="en-US"/>
        </a:p>
      </dgm:t>
    </dgm:pt>
    <dgm:pt modelId="{1CE69456-53E2-4C54-8F79-E44DC318CF7E}" type="parTrans" cxnId="{EB4DC325-CBFC-4FB1-B100-76EDE64897A3}">
      <dgm:prSet/>
      <dgm:spPr/>
      <dgm:t>
        <a:bodyPr/>
        <a:lstStyle/>
        <a:p>
          <a:endParaRPr lang="en-US"/>
        </a:p>
      </dgm:t>
    </dgm:pt>
    <dgm:pt modelId="{1706CC22-C96D-473B-8CF0-7D5FB762D098}" type="sibTrans" cxnId="{EB4DC325-CBFC-4FB1-B100-76EDE64897A3}">
      <dgm:prSet/>
      <dgm:spPr/>
      <dgm:t>
        <a:bodyPr/>
        <a:lstStyle/>
        <a:p>
          <a:endParaRPr lang="en-US"/>
        </a:p>
      </dgm:t>
    </dgm:pt>
    <dgm:pt modelId="{2B57F34F-EC5D-469D-A584-640177AEB355}">
      <dgm:prSet/>
      <dgm:spPr/>
      <dgm:t>
        <a:bodyPr/>
        <a:lstStyle/>
        <a:p>
          <a:r>
            <a:rPr lang="en-GB" dirty="0"/>
            <a:t>Vo et al (2024) states that this leadership style does also lack structure and might not be good in certain environments</a:t>
          </a:r>
          <a:endParaRPr lang="en-US" dirty="0"/>
        </a:p>
      </dgm:t>
    </dgm:pt>
    <dgm:pt modelId="{0E73FF08-6C59-45F8-A410-C022FD27DD89}" type="parTrans" cxnId="{4989551D-466A-4705-B3E7-5A7B99041DDA}">
      <dgm:prSet/>
      <dgm:spPr/>
      <dgm:t>
        <a:bodyPr/>
        <a:lstStyle/>
        <a:p>
          <a:endParaRPr lang="en-US"/>
        </a:p>
      </dgm:t>
    </dgm:pt>
    <dgm:pt modelId="{2E0509D6-AE54-4160-A488-F111D2930E35}" type="sibTrans" cxnId="{4989551D-466A-4705-B3E7-5A7B99041DDA}">
      <dgm:prSet/>
      <dgm:spPr/>
      <dgm:t>
        <a:bodyPr/>
        <a:lstStyle/>
        <a:p>
          <a:endParaRPr lang="en-US"/>
        </a:p>
      </dgm:t>
    </dgm:pt>
    <dgm:pt modelId="{730BE91E-5D5A-4284-A226-8DEAFE4E797A}">
      <dgm:prSet/>
      <dgm:spPr/>
      <dgm:t>
        <a:bodyPr/>
        <a:lstStyle/>
        <a:p>
          <a:r>
            <a:rPr lang="en-GB" dirty="0"/>
            <a:t>It is also very people focused</a:t>
          </a:r>
          <a:endParaRPr lang="en-US" dirty="0"/>
        </a:p>
      </dgm:t>
    </dgm:pt>
    <dgm:pt modelId="{B890B512-E6A6-4BD9-B804-831BBFE6BE0B}" type="parTrans" cxnId="{9DD8D0C6-46AC-4D43-822B-89EB64AED501}">
      <dgm:prSet/>
      <dgm:spPr/>
      <dgm:t>
        <a:bodyPr/>
        <a:lstStyle/>
        <a:p>
          <a:endParaRPr lang="en-US"/>
        </a:p>
      </dgm:t>
    </dgm:pt>
    <dgm:pt modelId="{7E7D2CA9-B8F3-4E9A-9F72-EB7CA9BB5577}" type="sibTrans" cxnId="{9DD8D0C6-46AC-4D43-822B-89EB64AED501}">
      <dgm:prSet/>
      <dgm:spPr/>
      <dgm:t>
        <a:bodyPr/>
        <a:lstStyle/>
        <a:p>
          <a:endParaRPr lang="en-US"/>
        </a:p>
      </dgm:t>
    </dgm:pt>
    <dgm:pt modelId="{736AC326-25DA-40E8-A10C-881D037D1303}" type="pres">
      <dgm:prSet presAssocID="{59D0AAE1-44AE-4F1E-B962-EF53360BD08B}" presName="linear" presStyleCnt="0">
        <dgm:presLayoutVars>
          <dgm:animLvl val="lvl"/>
          <dgm:resizeHandles val="exact"/>
        </dgm:presLayoutVars>
      </dgm:prSet>
      <dgm:spPr/>
    </dgm:pt>
    <dgm:pt modelId="{2A844B80-AA2F-49B4-994D-B1D0009904E8}" type="pres">
      <dgm:prSet presAssocID="{ABFA89FC-EE49-46B5-810F-A8F22D64A996}" presName="parentText" presStyleLbl="node1" presStyleIdx="0" presStyleCnt="2">
        <dgm:presLayoutVars>
          <dgm:chMax val="0"/>
          <dgm:bulletEnabled val="1"/>
        </dgm:presLayoutVars>
      </dgm:prSet>
      <dgm:spPr/>
    </dgm:pt>
    <dgm:pt modelId="{A2914F09-F195-4887-9484-268796D6530B}" type="pres">
      <dgm:prSet presAssocID="{ABFA89FC-EE49-46B5-810F-A8F22D64A996}" presName="childText" presStyleLbl="revTx" presStyleIdx="0" presStyleCnt="2">
        <dgm:presLayoutVars>
          <dgm:bulletEnabled val="1"/>
        </dgm:presLayoutVars>
      </dgm:prSet>
      <dgm:spPr/>
    </dgm:pt>
    <dgm:pt modelId="{4496F213-B40F-49EF-9975-8EC3D4732B20}" type="pres">
      <dgm:prSet presAssocID="{F779C99B-9996-4B85-84A8-E820ECEFC6D6}" presName="parentText" presStyleLbl="node1" presStyleIdx="1" presStyleCnt="2">
        <dgm:presLayoutVars>
          <dgm:chMax val="0"/>
          <dgm:bulletEnabled val="1"/>
        </dgm:presLayoutVars>
      </dgm:prSet>
      <dgm:spPr/>
    </dgm:pt>
    <dgm:pt modelId="{4BA75949-8D83-4711-AEFB-3B4395AE7F35}" type="pres">
      <dgm:prSet presAssocID="{F779C99B-9996-4B85-84A8-E820ECEFC6D6}" presName="childText" presStyleLbl="revTx" presStyleIdx="1" presStyleCnt="2">
        <dgm:presLayoutVars>
          <dgm:bulletEnabled val="1"/>
        </dgm:presLayoutVars>
      </dgm:prSet>
      <dgm:spPr/>
    </dgm:pt>
  </dgm:ptLst>
  <dgm:cxnLst>
    <dgm:cxn modelId="{AD7E600B-A6FE-4B9C-9DEF-8A01E845B0EF}" srcId="{59D0AAE1-44AE-4F1E-B962-EF53360BD08B}" destId="{F779C99B-9996-4B85-84A8-E820ECEFC6D6}" srcOrd="1" destOrd="0" parTransId="{D6D3FC3B-30CA-4448-A277-EBBAA983AA99}" sibTransId="{BD0D4374-8A8A-41B8-8219-661736419ADD}"/>
    <dgm:cxn modelId="{836CC31C-F7C6-4FBC-B350-F02AF391B7E3}" type="presOf" srcId="{F779C99B-9996-4B85-84A8-E820ECEFC6D6}" destId="{4496F213-B40F-49EF-9975-8EC3D4732B20}" srcOrd="0" destOrd="0" presId="urn:microsoft.com/office/officeart/2005/8/layout/vList2"/>
    <dgm:cxn modelId="{4989551D-466A-4705-B3E7-5A7B99041DDA}" srcId="{F779C99B-9996-4B85-84A8-E820ECEFC6D6}" destId="{2B57F34F-EC5D-469D-A584-640177AEB355}" srcOrd="1" destOrd="0" parTransId="{0E73FF08-6C59-45F8-A410-C022FD27DD89}" sibTransId="{2E0509D6-AE54-4160-A488-F111D2930E35}"/>
    <dgm:cxn modelId="{EB4DC325-CBFC-4FB1-B100-76EDE64897A3}" srcId="{F779C99B-9996-4B85-84A8-E820ECEFC6D6}" destId="{1FC455D3-4B81-4CF0-8D80-649EB10892B1}" srcOrd="0" destOrd="0" parTransId="{1CE69456-53E2-4C54-8F79-E44DC318CF7E}" sibTransId="{1706CC22-C96D-473B-8CF0-7D5FB762D098}"/>
    <dgm:cxn modelId="{59BB762E-195E-4DF5-8AE9-F332B8DEE9B0}" type="presOf" srcId="{ABFA89FC-EE49-46B5-810F-A8F22D64A996}" destId="{2A844B80-AA2F-49B4-994D-B1D0009904E8}" srcOrd="0" destOrd="0" presId="urn:microsoft.com/office/officeart/2005/8/layout/vList2"/>
    <dgm:cxn modelId="{4B611F3D-DF04-49F0-BF94-35ED3B15314E}" srcId="{ABFA89FC-EE49-46B5-810F-A8F22D64A996}" destId="{91467AAD-0A70-4278-A8CF-6CA072649167}" srcOrd="1" destOrd="0" parTransId="{474C8570-F90E-4056-8F3E-82829DE7CC5F}" sibTransId="{CD0A4EBB-C7CC-41DC-AFAD-6E7BD60102FF}"/>
    <dgm:cxn modelId="{ACCA895C-6403-432D-B4D2-133580234F77}" srcId="{59D0AAE1-44AE-4F1E-B962-EF53360BD08B}" destId="{ABFA89FC-EE49-46B5-810F-A8F22D64A996}" srcOrd="0" destOrd="0" parTransId="{1ADCA027-6AD4-47FB-8280-20F92DA89423}" sibTransId="{DC436BE3-D246-484A-B69E-BB02681E4F96}"/>
    <dgm:cxn modelId="{0154F064-F388-4B6C-B377-14375C6D681C}" type="presOf" srcId="{B786F3C6-C159-483C-9E3C-FC95CFB7E711}" destId="{A2914F09-F195-4887-9484-268796D6530B}" srcOrd="0" destOrd="2" presId="urn:microsoft.com/office/officeart/2005/8/layout/vList2"/>
    <dgm:cxn modelId="{CE4C5D52-3A12-4EEA-AF1F-EE082AE75944}" type="presOf" srcId="{730BE91E-5D5A-4284-A226-8DEAFE4E797A}" destId="{4BA75949-8D83-4711-AEFB-3B4395AE7F35}" srcOrd="0" destOrd="2" presId="urn:microsoft.com/office/officeart/2005/8/layout/vList2"/>
    <dgm:cxn modelId="{7957DA54-F35E-465E-B1F7-978630F4154E}" type="presOf" srcId="{91467AAD-0A70-4278-A8CF-6CA072649167}" destId="{A2914F09-F195-4887-9484-268796D6530B}" srcOrd="0" destOrd="1" presId="urn:microsoft.com/office/officeart/2005/8/layout/vList2"/>
    <dgm:cxn modelId="{EA90CF80-2961-401D-A807-15F08E484727}" srcId="{ABFA89FC-EE49-46B5-810F-A8F22D64A996}" destId="{B786F3C6-C159-483C-9E3C-FC95CFB7E711}" srcOrd="2" destOrd="0" parTransId="{3C8B8159-3B49-4BF4-AE5F-6B7FB62B635B}" sibTransId="{F7D45388-F721-48F6-998F-24AC1C5897FF}"/>
    <dgm:cxn modelId="{DAA60A94-8921-4C8F-8A24-2F5793C3DECA}" srcId="{ABFA89FC-EE49-46B5-810F-A8F22D64A996}" destId="{144476DB-68B5-46A6-9D0F-712E25EAED24}" srcOrd="0" destOrd="0" parTransId="{A409ED31-F9C2-486B-AAEE-5D8D23089BF1}" sibTransId="{64EE55EA-73D8-4D3E-ACDB-F3C0C8CA3F64}"/>
    <dgm:cxn modelId="{017505A3-6718-4BEE-8C55-909D2E3C417E}" type="presOf" srcId="{2B57F34F-EC5D-469D-A584-640177AEB355}" destId="{4BA75949-8D83-4711-AEFB-3B4395AE7F35}" srcOrd="0" destOrd="1" presId="urn:microsoft.com/office/officeart/2005/8/layout/vList2"/>
    <dgm:cxn modelId="{6DD62FB9-FE7A-435B-A980-B43BBBE563F7}" type="presOf" srcId="{1FC455D3-4B81-4CF0-8D80-649EB10892B1}" destId="{4BA75949-8D83-4711-AEFB-3B4395AE7F35}" srcOrd="0" destOrd="0" presId="urn:microsoft.com/office/officeart/2005/8/layout/vList2"/>
    <dgm:cxn modelId="{9DD8D0C6-46AC-4D43-822B-89EB64AED501}" srcId="{F779C99B-9996-4B85-84A8-E820ECEFC6D6}" destId="{730BE91E-5D5A-4284-A226-8DEAFE4E797A}" srcOrd="2" destOrd="0" parTransId="{B890B512-E6A6-4BD9-B804-831BBFE6BE0B}" sibTransId="{7E7D2CA9-B8F3-4E9A-9F72-EB7CA9BB5577}"/>
    <dgm:cxn modelId="{FE98FFF8-5534-4C30-B78F-32C5EFC9AAC8}" type="presOf" srcId="{59D0AAE1-44AE-4F1E-B962-EF53360BD08B}" destId="{736AC326-25DA-40E8-A10C-881D037D1303}" srcOrd="0" destOrd="0" presId="urn:microsoft.com/office/officeart/2005/8/layout/vList2"/>
    <dgm:cxn modelId="{F6F5AAFA-9241-4D76-9049-660939171EC1}" type="presOf" srcId="{144476DB-68B5-46A6-9D0F-712E25EAED24}" destId="{A2914F09-F195-4887-9484-268796D6530B}" srcOrd="0" destOrd="0" presId="urn:microsoft.com/office/officeart/2005/8/layout/vList2"/>
    <dgm:cxn modelId="{A01A124E-B434-4FA2-9E3E-531E863E8B63}" type="presParOf" srcId="{736AC326-25DA-40E8-A10C-881D037D1303}" destId="{2A844B80-AA2F-49B4-994D-B1D0009904E8}" srcOrd="0" destOrd="0" presId="urn:microsoft.com/office/officeart/2005/8/layout/vList2"/>
    <dgm:cxn modelId="{FD1519B4-131B-4A5B-B88B-C6FD602C0CB9}" type="presParOf" srcId="{736AC326-25DA-40E8-A10C-881D037D1303}" destId="{A2914F09-F195-4887-9484-268796D6530B}" srcOrd="1" destOrd="0" presId="urn:microsoft.com/office/officeart/2005/8/layout/vList2"/>
    <dgm:cxn modelId="{96FCB0BF-F2C4-4BB9-9BA6-5EC1547AEEA0}" type="presParOf" srcId="{736AC326-25DA-40E8-A10C-881D037D1303}" destId="{4496F213-B40F-49EF-9975-8EC3D4732B20}" srcOrd="2" destOrd="0" presId="urn:microsoft.com/office/officeart/2005/8/layout/vList2"/>
    <dgm:cxn modelId="{27DF65EC-5A60-4C03-A1D6-25150B93964F}" type="presParOf" srcId="{736AC326-25DA-40E8-A10C-881D037D1303}" destId="{4BA75949-8D83-4711-AEFB-3B4395AE7F35}"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DF4956A-50CE-49B7-9D88-A3AEF2EA7E1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93347E7-E4FB-46B4-9D8E-C3594C7257A4}">
      <dgm:prSet/>
      <dgm:spPr/>
      <dgm:t>
        <a:bodyPr/>
        <a:lstStyle/>
        <a:p>
          <a:pPr>
            <a:defRPr cap="all"/>
          </a:pPr>
          <a:r>
            <a:rPr lang="fr-FR"/>
            <a:t>Engagement → retention </a:t>
          </a:r>
          <a:endParaRPr lang="en-US"/>
        </a:p>
      </dgm:t>
    </dgm:pt>
    <dgm:pt modelId="{4C1B8307-7216-4009-9804-BF499186B616}" type="parTrans" cxnId="{A5247166-047D-42E5-947E-AF78605E991B}">
      <dgm:prSet/>
      <dgm:spPr/>
      <dgm:t>
        <a:bodyPr/>
        <a:lstStyle/>
        <a:p>
          <a:endParaRPr lang="en-US"/>
        </a:p>
      </dgm:t>
    </dgm:pt>
    <dgm:pt modelId="{7D0628C2-E469-4C1E-B12D-D4E2F50B1BB2}" type="sibTrans" cxnId="{A5247166-047D-42E5-947E-AF78605E991B}">
      <dgm:prSet/>
      <dgm:spPr/>
      <dgm:t>
        <a:bodyPr/>
        <a:lstStyle/>
        <a:p>
          <a:endParaRPr lang="en-US"/>
        </a:p>
      </dgm:t>
    </dgm:pt>
    <dgm:pt modelId="{F0A89C55-4E07-41C9-A087-493E3B1A5CD4}">
      <dgm:prSet/>
      <dgm:spPr/>
      <dgm:t>
        <a:bodyPr/>
        <a:lstStyle/>
        <a:p>
          <a:pPr>
            <a:defRPr cap="all"/>
          </a:pPr>
          <a:r>
            <a:rPr lang="fr-FR"/>
            <a:t>Innovation → digital change </a:t>
          </a:r>
          <a:endParaRPr lang="en-US"/>
        </a:p>
      </dgm:t>
    </dgm:pt>
    <dgm:pt modelId="{DC4AECCC-0486-40BA-AD48-5E4FDAB40D71}" type="parTrans" cxnId="{0B979C3F-A885-49B5-92E2-0E792217B7C2}">
      <dgm:prSet/>
      <dgm:spPr/>
      <dgm:t>
        <a:bodyPr/>
        <a:lstStyle/>
        <a:p>
          <a:endParaRPr lang="en-US"/>
        </a:p>
      </dgm:t>
    </dgm:pt>
    <dgm:pt modelId="{CA8F9341-61C4-4D03-BA4A-2E88E0DC6759}" type="sibTrans" cxnId="{0B979C3F-A885-49B5-92E2-0E792217B7C2}">
      <dgm:prSet/>
      <dgm:spPr/>
      <dgm:t>
        <a:bodyPr/>
        <a:lstStyle/>
        <a:p>
          <a:endParaRPr lang="en-US"/>
        </a:p>
      </dgm:t>
    </dgm:pt>
    <dgm:pt modelId="{EC451851-998C-472C-BFA1-AAC7D217B370}">
      <dgm:prSet/>
      <dgm:spPr/>
      <dgm:t>
        <a:bodyPr/>
        <a:lstStyle/>
        <a:p>
          <a:pPr>
            <a:defRPr cap="all"/>
          </a:pPr>
          <a:r>
            <a:rPr lang="fr-FR"/>
            <a:t>Communication → change management </a:t>
          </a:r>
          <a:endParaRPr lang="en-US"/>
        </a:p>
      </dgm:t>
    </dgm:pt>
    <dgm:pt modelId="{44A8221C-B66E-4AE6-99C2-A1120E89EA1D}" type="parTrans" cxnId="{7CDCF685-4DCD-42DD-BD3B-F38552C4FB06}">
      <dgm:prSet/>
      <dgm:spPr/>
      <dgm:t>
        <a:bodyPr/>
        <a:lstStyle/>
        <a:p>
          <a:endParaRPr lang="en-US"/>
        </a:p>
      </dgm:t>
    </dgm:pt>
    <dgm:pt modelId="{1747CE7F-1667-4A3C-A74D-1A0D6D742B5B}" type="sibTrans" cxnId="{7CDCF685-4DCD-42DD-BD3B-F38552C4FB06}">
      <dgm:prSet/>
      <dgm:spPr/>
      <dgm:t>
        <a:bodyPr/>
        <a:lstStyle/>
        <a:p>
          <a:endParaRPr lang="en-US"/>
        </a:p>
      </dgm:t>
    </dgm:pt>
    <dgm:pt modelId="{44DFDA9B-F544-4F20-A803-DEB13B61C040}">
      <dgm:prSet/>
      <dgm:spPr/>
      <dgm:t>
        <a:bodyPr/>
        <a:lstStyle/>
        <a:p>
          <a:pPr>
            <a:defRPr cap="all"/>
          </a:pPr>
          <a:r>
            <a:rPr lang="fr-FR"/>
            <a:t>Situational flexibility</a:t>
          </a:r>
          <a:endParaRPr lang="en-US"/>
        </a:p>
      </dgm:t>
    </dgm:pt>
    <dgm:pt modelId="{2FEB9305-8C25-4756-AEB4-5628942C2608}" type="parTrans" cxnId="{FF6B2025-6BC7-476D-93ED-DF7FA1C9A59F}">
      <dgm:prSet/>
      <dgm:spPr/>
      <dgm:t>
        <a:bodyPr/>
        <a:lstStyle/>
        <a:p>
          <a:endParaRPr lang="en-US"/>
        </a:p>
      </dgm:t>
    </dgm:pt>
    <dgm:pt modelId="{AA04AFA7-4D89-49F7-82CE-F7C5F8538804}" type="sibTrans" cxnId="{FF6B2025-6BC7-476D-93ED-DF7FA1C9A59F}">
      <dgm:prSet/>
      <dgm:spPr/>
      <dgm:t>
        <a:bodyPr/>
        <a:lstStyle/>
        <a:p>
          <a:endParaRPr lang="en-US"/>
        </a:p>
      </dgm:t>
    </dgm:pt>
    <dgm:pt modelId="{137CA86A-2BE4-4399-BA44-E89776A26D9B}" type="pres">
      <dgm:prSet presAssocID="{7DF4956A-50CE-49B7-9D88-A3AEF2EA7E1A}" presName="root" presStyleCnt="0">
        <dgm:presLayoutVars>
          <dgm:dir/>
          <dgm:resizeHandles val="exact"/>
        </dgm:presLayoutVars>
      </dgm:prSet>
      <dgm:spPr/>
    </dgm:pt>
    <dgm:pt modelId="{52BCB563-F546-4C54-8EEA-74C057994E43}" type="pres">
      <dgm:prSet presAssocID="{B93347E7-E4FB-46B4-9D8E-C3594C7257A4}" presName="compNode" presStyleCnt="0"/>
      <dgm:spPr/>
    </dgm:pt>
    <dgm:pt modelId="{EC25A15C-4273-4737-87C4-F0FDADF3C451}" type="pres">
      <dgm:prSet presAssocID="{B93347E7-E4FB-46B4-9D8E-C3594C7257A4}" presName="iconBgRect" presStyleLbl="bgShp" presStyleIdx="0" presStyleCnt="4"/>
      <dgm:spPr/>
    </dgm:pt>
    <dgm:pt modelId="{2633328E-E9D6-4C29-9B0E-C0891238151A}" type="pres">
      <dgm:prSet presAssocID="{B93347E7-E4FB-46B4-9D8E-C3594C7257A4}"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andshake"/>
        </a:ext>
      </dgm:extLst>
    </dgm:pt>
    <dgm:pt modelId="{370C51F0-2FB1-4D84-B6C5-22543B248D9D}" type="pres">
      <dgm:prSet presAssocID="{B93347E7-E4FB-46B4-9D8E-C3594C7257A4}" presName="spaceRect" presStyleCnt="0"/>
      <dgm:spPr/>
    </dgm:pt>
    <dgm:pt modelId="{39552E2F-FED3-42A4-978D-3FA0531B09F6}" type="pres">
      <dgm:prSet presAssocID="{B93347E7-E4FB-46B4-9D8E-C3594C7257A4}" presName="textRect" presStyleLbl="revTx" presStyleIdx="0" presStyleCnt="4">
        <dgm:presLayoutVars>
          <dgm:chMax val="1"/>
          <dgm:chPref val="1"/>
        </dgm:presLayoutVars>
      </dgm:prSet>
      <dgm:spPr/>
    </dgm:pt>
    <dgm:pt modelId="{9571BD0C-4C82-4355-803F-8C4DBB8F72EC}" type="pres">
      <dgm:prSet presAssocID="{7D0628C2-E469-4C1E-B12D-D4E2F50B1BB2}" presName="sibTrans" presStyleCnt="0"/>
      <dgm:spPr/>
    </dgm:pt>
    <dgm:pt modelId="{F0596CA6-B57F-41CA-A1AA-CC8FDBEC7771}" type="pres">
      <dgm:prSet presAssocID="{F0A89C55-4E07-41C9-A087-493E3B1A5CD4}" presName="compNode" presStyleCnt="0"/>
      <dgm:spPr/>
    </dgm:pt>
    <dgm:pt modelId="{A4367767-18B2-45E0-8D05-6E251648366C}" type="pres">
      <dgm:prSet presAssocID="{F0A89C55-4E07-41C9-A087-493E3B1A5CD4}" presName="iconBgRect" presStyleLbl="bgShp" presStyleIdx="1" presStyleCnt="4"/>
      <dgm:spPr/>
    </dgm:pt>
    <dgm:pt modelId="{7524ECAE-6FBC-47EE-8AE2-4A39896A25DC}" type="pres">
      <dgm:prSet presAssocID="{F0A89C55-4E07-41C9-A087-493E3B1A5CD4}"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3BFE468E-E518-4817-A7A2-606A01300EF0}" type="pres">
      <dgm:prSet presAssocID="{F0A89C55-4E07-41C9-A087-493E3B1A5CD4}" presName="spaceRect" presStyleCnt="0"/>
      <dgm:spPr/>
    </dgm:pt>
    <dgm:pt modelId="{F80AB80E-5407-40F7-9468-CE04CF19D98C}" type="pres">
      <dgm:prSet presAssocID="{F0A89C55-4E07-41C9-A087-493E3B1A5CD4}" presName="textRect" presStyleLbl="revTx" presStyleIdx="1" presStyleCnt="4">
        <dgm:presLayoutVars>
          <dgm:chMax val="1"/>
          <dgm:chPref val="1"/>
        </dgm:presLayoutVars>
      </dgm:prSet>
      <dgm:spPr/>
    </dgm:pt>
    <dgm:pt modelId="{46594288-5C30-4B2B-BD43-FED8EF51E9B0}" type="pres">
      <dgm:prSet presAssocID="{CA8F9341-61C4-4D03-BA4A-2E88E0DC6759}" presName="sibTrans" presStyleCnt="0"/>
      <dgm:spPr/>
    </dgm:pt>
    <dgm:pt modelId="{7FE05FD5-4624-4F10-8A7D-A50E4D5881F7}" type="pres">
      <dgm:prSet presAssocID="{EC451851-998C-472C-BFA1-AAC7D217B370}" presName="compNode" presStyleCnt="0"/>
      <dgm:spPr/>
    </dgm:pt>
    <dgm:pt modelId="{B6664113-F130-4B0F-8671-F7450D8E6483}" type="pres">
      <dgm:prSet presAssocID="{EC451851-998C-472C-BFA1-AAC7D217B370}" presName="iconBgRect" presStyleLbl="bgShp" presStyleIdx="2" presStyleCnt="4"/>
      <dgm:spPr/>
    </dgm:pt>
    <dgm:pt modelId="{A98B321C-381C-4676-9E03-6CD0C1D549EF}" type="pres">
      <dgm:prSet presAssocID="{EC451851-998C-472C-BFA1-AAC7D217B370}"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559F029D-8219-40A4-AD67-28BB6A8E4A71}" type="pres">
      <dgm:prSet presAssocID="{EC451851-998C-472C-BFA1-AAC7D217B370}" presName="spaceRect" presStyleCnt="0"/>
      <dgm:spPr/>
    </dgm:pt>
    <dgm:pt modelId="{D2C10DEB-BB0F-476F-A445-B8F913F84B75}" type="pres">
      <dgm:prSet presAssocID="{EC451851-998C-472C-BFA1-AAC7D217B370}" presName="textRect" presStyleLbl="revTx" presStyleIdx="2" presStyleCnt="4">
        <dgm:presLayoutVars>
          <dgm:chMax val="1"/>
          <dgm:chPref val="1"/>
        </dgm:presLayoutVars>
      </dgm:prSet>
      <dgm:spPr/>
    </dgm:pt>
    <dgm:pt modelId="{FA3AFBD4-CFAA-42E9-9716-D169EC8719D5}" type="pres">
      <dgm:prSet presAssocID="{1747CE7F-1667-4A3C-A74D-1A0D6D742B5B}" presName="sibTrans" presStyleCnt="0"/>
      <dgm:spPr/>
    </dgm:pt>
    <dgm:pt modelId="{4D0CC929-A31A-4EFC-813E-66B17CA8E0F1}" type="pres">
      <dgm:prSet presAssocID="{44DFDA9B-F544-4F20-A803-DEB13B61C040}" presName="compNode" presStyleCnt="0"/>
      <dgm:spPr/>
    </dgm:pt>
    <dgm:pt modelId="{9C6FE7D6-176A-4744-B87D-8BFA4D11C0D3}" type="pres">
      <dgm:prSet presAssocID="{44DFDA9B-F544-4F20-A803-DEB13B61C040}" presName="iconBgRect" presStyleLbl="bgShp" presStyleIdx="3" presStyleCnt="4"/>
      <dgm:spPr/>
    </dgm:pt>
    <dgm:pt modelId="{7CCDDA69-51F2-4D1F-8FE7-17886C1D20BA}" type="pres">
      <dgm:prSet presAssocID="{44DFDA9B-F544-4F20-A803-DEB13B61C040}"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CDD22DA6-A984-40AA-B565-BDEA25D0A8E1}" type="pres">
      <dgm:prSet presAssocID="{44DFDA9B-F544-4F20-A803-DEB13B61C040}" presName="spaceRect" presStyleCnt="0"/>
      <dgm:spPr/>
    </dgm:pt>
    <dgm:pt modelId="{BD1EE39F-2CF0-4F35-8DE2-54C97E26CB40}" type="pres">
      <dgm:prSet presAssocID="{44DFDA9B-F544-4F20-A803-DEB13B61C040}" presName="textRect" presStyleLbl="revTx" presStyleIdx="3" presStyleCnt="4">
        <dgm:presLayoutVars>
          <dgm:chMax val="1"/>
          <dgm:chPref val="1"/>
        </dgm:presLayoutVars>
      </dgm:prSet>
      <dgm:spPr/>
    </dgm:pt>
  </dgm:ptLst>
  <dgm:cxnLst>
    <dgm:cxn modelId="{FF6B2025-6BC7-476D-93ED-DF7FA1C9A59F}" srcId="{7DF4956A-50CE-49B7-9D88-A3AEF2EA7E1A}" destId="{44DFDA9B-F544-4F20-A803-DEB13B61C040}" srcOrd="3" destOrd="0" parTransId="{2FEB9305-8C25-4756-AEB4-5628942C2608}" sibTransId="{AA04AFA7-4D89-49F7-82CE-F7C5F8538804}"/>
    <dgm:cxn modelId="{0B979C3F-A885-49B5-92E2-0E792217B7C2}" srcId="{7DF4956A-50CE-49B7-9D88-A3AEF2EA7E1A}" destId="{F0A89C55-4E07-41C9-A087-493E3B1A5CD4}" srcOrd="1" destOrd="0" parTransId="{DC4AECCC-0486-40BA-AD48-5E4FDAB40D71}" sibTransId="{CA8F9341-61C4-4D03-BA4A-2E88E0DC6759}"/>
    <dgm:cxn modelId="{A5247166-047D-42E5-947E-AF78605E991B}" srcId="{7DF4956A-50CE-49B7-9D88-A3AEF2EA7E1A}" destId="{B93347E7-E4FB-46B4-9D8E-C3594C7257A4}" srcOrd="0" destOrd="0" parTransId="{4C1B8307-7216-4009-9804-BF499186B616}" sibTransId="{7D0628C2-E469-4C1E-B12D-D4E2F50B1BB2}"/>
    <dgm:cxn modelId="{5D77D946-28AE-43C6-A9EA-67A313AE59AD}" type="presOf" srcId="{EC451851-998C-472C-BFA1-AAC7D217B370}" destId="{D2C10DEB-BB0F-476F-A445-B8F913F84B75}" srcOrd="0" destOrd="0" presId="urn:microsoft.com/office/officeart/2018/5/layout/IconCircleLabelList"/>
    <dgm:cxn modelId="{B0FE487A-92C3-442B-B2CD-D22AD577E9B4}" type="presOf" srcId="{F0A89C55-4E07-41C9-A087-493E3B1A5CD4}" destId="{F80AB80E-5407-40F7-9468-CE04CF19D98C}" srcOrd="0" destOrd="0" presId="urn:microsoft.com/office/officeart/2018/5/layout/IconCircleLabelList"/>
    <dgm:cxn modelId="{7CDCF685-4DCD-42DD-BD3B-F38552C4FB06}" srcId="{7DF4956A-50CE-49B7-9D88-A3AEF2EA7E1A}" destId="{EC451851-998C-472C-BFA1-AAC7D217B370}" srcOrd="2" destOrd="0" parTransId="{44A8221C-B66E-4AE6-99C2-A1120E89EA1D}" sibTransId="{1747CE7F-1667-4A3C-A74D-1A0D6D742B5B}"/>
    <dgm:cxn modelId="{0278E2B1-9A42-42B0-AD4F-9175C889AB78}" type="presOf" srcId="{7DF4956A-50CE-49B7-9D88-A3AEF2EA7E1A}" destId="{137CA86A-2BE4-4399-BA44-E89776A26D9B}" srcOrd="0" destOrd="0" presId="urn:microsoft.com/office/officeart/2018/5/layout/IconCircleLabelList"/>
    <dgm:cxn modelId="{1F37E1BC-6BCE-449F-BA88-6443DAAC361C}" type="presOf" srcId="{B93347E7-E4FB-46B4-9D8E-C3594C7257A4}" destId="{39552E2F-FED3-42A4-978D-3FA0531B09F6}" srcOrd="0" destOrd="0" presId="urn:microsoft.com/office/officeart/2018/5/layout/IconCircleLabelList"/>
    <dgm:cxn modelId="{E7B7E5F0-C991-4CA6-8DDD-509D2265344B}" type="presOf" srcId="{44DFDA9B-F544-4F20-A803-DEB13B61C040}" destId="{BD1EE39F-2CF0-4F35-8DE2-54C97E26CB40}" srcOrd="0" destOrd="0" presId="urn:microsoft.com/office/officeart/2018/5/layout/IconCircleLabelList"/>
    <dgm:cxn modelId="{B3DCD4C6-A6DB-4AD1-89B4-3C2FE69C274E}" type="presParOf" srcId="{137CA86A-2BE4-4399-BA44-E89776A26D9B}" destId="{52BCB563-F546-4C54-8EEA-74C057994E43}" srcOrd="0" destOrd="0" presId="urn:microsoft.com/office/officeart/2018/5/layout/IconCircleLabelList"/>
    <dgm:cxn modelId="{4A5741CB-03AA-4A04-B76F-7FAEF47A3A09}" type="presParOf" srcId="{52BCB563-F546-4C54-8EEA-74C057994E43}" destId="{EC25A15C-4273-4737-87C4-F0FDADF3C451}" srcOrd="0" destOrd="0" presId="urn:microsoft.com/office/officeart/2018/5/layout/IconCircleLabelList"/>
    <dgm:cxn modelId="{E6F9A60F-BABF-4581-8CA4-86CA32AA9004}" type="presParOf" srcId="{52BCB563-F546-4C54-8EEA-74C057994E43}" destId="{2633328E-E9D6-4C29-9B0E-C0891238151A}" srcOrd="1" destOrd="0" presId="urn:microsoft.com/office/officeart/2018/5/layout/IconCircleLabelList"/>
    <dgm:cxn modelId="{6A1A40CE-C6F5-48B1-89B8-F542D33978F1}" type="presParOf" srcId="{52BCB563-F546-4C54-8EEA-74C057994E43}" destId="{370C51F0-2FB1-4D84-B6C5-22543B248D9D}" srcOrd="2" destOrd="0" presId="urn:microsoft.com/office/officeart/2018/5/layout/IconCircleLabelList"/>
    <dgm:cxn modelId="{BABA9371-B7AA-4040-97F2-B4AB48571C5C}" type="presParOf" srcId="{52BCB563-F546-4C54-8EEA-74C057994E43}" destId="{39552E2F-FED3-42A4-978D-3FA0531B09F6}" srcOrd="3" destOrd="0" presId="urn:microsoft.com/office/officeart/2018/5/layout/IconCircleLabelList"/>
    <dgm:cxn modelId="{B1CA479A-4A36-4CEE-BA4B-9DB45672BC98}" type="presParOf" srcId="{137CA86A-2BE4-4399-BA44-E89776A26D9B}" destId="{9571BD0C-4C82-4355-803F-8C4DBB8F72EC}" srcOrd="1" destOrd="0" presId="urn:microsoft.com/office/officeart/2018/5/layout/IconCircleLabelList"/>
    <dgm:cxn modelId="{51212DBF-4CD7-4219-B127-8B46D18BB0C8}" type="presParOf" srcId="{137CA86A-2BE4-4399-BA44-E89776A26D9B}" destId="{F0596CA6-B57F-41CA-A1AA-CC8FDBEC7771}" srcOrd="2" destOrd="0" presId="urn:microsoft.com/office/officeart/2018/5/layout/IconCircleLabelList"/>
    <dgm:cxn modelId="{B705F837-0E20-4D2C-BFCB-48D3F965924F}" type="presParOf" srcId="{F0596CA6-B57F-41CA-A1AA-CC8FDBEC7771}" destId="{A4367767-18B2-45E0-8D05-6E251648366C}" srcOrd="0" destOrd="0" presId="urn:microsoft.com/office/officeart/2018/5/layout/IconCircleLabelList"/>
    <dgm:cxn modelId="{C78071D1-D9F6-4ABB-9938-198C4195DCDE}" type="presParOf" srcId="{F0596CA6-B57F-41CA-A1AA-CC8FDBEC7771}" destId="{7524ECAE-6FBC-47EE-8AE2-4A39896A25DC}" srcOrd="1" destOrd="0" presId="urn:microsoft.com/office/officeart/2018/5/layout/IconCircleLabelList"/>
    <dgm:cxn modelId="{B5EBFF5F-B618-4622-BEBE-9148AB122102}" type="presParOf" srcId="{F0596CA6-B57F-41CA-A1AA-CC8FDBEC7771}" destId="{3BFE468E-E518-4817-A7A2-606A01300EF0}" srcOrd="2" destOrd="0" presId="urn:microsoft.com/office/officeart/2018/5/layout/IconCircleLabelList"/>
    <dgm:cxn modelId="{7B7F9754-39BB-47A8-865B-44107A9AFDA3}" type="presParOf" srcId="{F0596CA6-B57F-41CA-A1AA-CC8FDBEC7771}" destId="{F80AB80E-5407-40F7-9468-CE04CF19D98C}" srcOrd="3" destOrd="0" presId="urn:microsoft.com/office/officeart/2018/5/layout/IconCircleLabelList"/>
    <dgm:cxn modelId="{7C0C1FE5-9FA9-40F1-B6D2-89EE7942A366}" type="presParOf" srcId="{137CA86A-2BE4-4399-BA44-E89776A26D9B}" destId="{46594288-5C30-4B2B-BD43-FED8EF51E9B0}" srcOrd="3" destOrd="0" presId="urn:microsoft.com/office/officeart/2018/5/layout/IconCircleLabelList"/>
    <dgm:cxn modelId="{727AA02A-378D-4F13-8C52-EF9A06FFB081}" type="presParOf" srcId="{137CA86A-2BE4-4399-BA44-E89776A26D9B}" destId="{7FE05FD5-4624-4F10-8A7D-A50E4D5881F7}" srcOrd="4" destOrd="0" presId="urn:microsoft.com/office/officeart/2018/5/layout/IconCircleLabelList"/>
    <dgm:cxn modelId="{F080024D-4F0B-44F4-97D1-28044728F622}" type="presParOf" srcId="{7FE05FD5-4624-4F10-8A7D-A50E4D5881F7}" destId="{B6664113-F130-4B0F-8671-F7450D8E6483}" srcOrd="0" destOrd="0" presId="urn:microsoft.com/office/officeart/2018/5/layout/IconCircleLabelList"/>
    <dgm:cxn modelId="{A33B3B3A-B87D-43A4-A4E0-DE0216BFF99A}" type="presParOf" srcId="{7FE05FD5-4624-4F10-8A7D-A50E4D5881F7}" destId="{A98B321C-381C-4676-9E03-6CD0C1D549EF}" srcOrd="1" destOrd="0" presId="urn:microsoft.com/office/officeart/2018/5/layout/IconCircleLabelList"/>
    <dgm:cxn modelId="{335AE3CA-94B0-42DA-A66F-79774E33DE1C}" type="presParOf" srcId="{7FE05FD5-4624-4F10-8A7D-A50E4D5881F7}" destId="{559F029D-8219-40A4-AD67-28BB6A8E4A71}" srcOrd="2" destOrd="0" presId="urn:microsoft.com/office/officeart/2018/5/layout/IconCircleLabelList"/>
    <dgm:cxn modelId="{88576987-C981-4701-9062-9A135BAE2326}" type="presParOf" srcId="{7FE05FD5-4624-4F10-8A7D-A50E4D5881F7}" destId="{D2C10DEB-BB0F-476F-A445-B8F913F84B75}" srcOrd="3" destOrd="0" presId="urn:microsoft.com/office/officeart/2018/5/layout/IconCircleLabelList"/>
    <dgm:cxn modelId="{ECC3A1C6-29C2-4250-BEE2-DE599BF6D665}" type="presParOf" srcId="{137CA86A-2BE4-4399-BA44-E89776A26D9B}" destId="{FA3AFBD4-CFAA-42E9-9716-D169EC8719D5}" srcOrd="5" destOrd="0" presId="urn:microsoft.com/office/officeart/2018/5/layout/IconCircleLabelList"/>
    <dgm:cxn modelId="{AD36513E-F66A-4B49-957E-083825EE1B57}" type="presParOf" srcId="{137CA86A-2BE4-4399-BA44-E89776A26D9B}" destId="{4D0CC929-A31A-4EFC-813E-66B17CA8E0F1}" srcOrd="6" destOrd="0" presId="urn:microsoft.com/office/officeart/2018/5/layout/IconCircleLabelList"/>
    <dgm:cxn modelId="{814751EF-D03A-49B8-8E67-4A8951BD2E85}" type="presParOf" srcId="{4D0CC929-A31A-4EFC-813E-66B17CA8E0F1}" destId="{9C6FE7D6-176A-4744-B87D-8BFA4D11C0D3}" srcOrd="0" destOrd="0" presId="urn:microsoft.com/office/officeart/2018/5/layout/IconCircleLabelList"/>
    <dgm:cxn modelId="{4EB6C8FA-39A1-4B4E-8937-447FBD69F30D}" type="presParOf" srcId="{4D0CC929-A31A-4EFC-813E-66B17CA8E0F1}" destId="{7CCDDA69-51F2-4D1F-8FE7-17886C1D20BA}" srcOrd="1" destOrd="0" presId="urn:microsoft.com/office/officeart/2018/5/layout/IconCircleLabelList"/>
    <dgm:cxn modelId="{287D7CEA-9FBD-4356-932F-6618FE02048C}" type="presParOf" srcId="{4D0CC929-A31A-4EFC-813E-66B17CA8E0F1}" destId="{CDD22DA6-A984-40AA-B565-BDEA25D0A8E1}" srcOrd="2" destOrd="0" presId="urn:microsoft.com/office/officeart/2018/5/layout/IconCircleLabelList"/>
    <dgm:cxn modelId="{54CB8E68-2746-4AB1-A237-FD1145127310}" type="presParOf" srcId="{4D0CC929-A31A-4EFC-813E-66B17CA8E0F1}" destId="{BD1EE39F-2CF0-4F35-8DE2-54C97E26CB40}"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E65670C-FED1-42EA-94FD-552EC73D0BC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D3C5F3E-8AC0-4926-BB76-9EA3717EA802}">
      <dgm:prSet/>
      <dgm:spPr/>
      <dgm:t>
        <a:bodyPr/>
        <a:lstStyle/>
        <a:p>
          <a:r>
            <a:rPr lang="en-GB"/>
            <a:t>Need to develop my Strategic leadership which Georgakakis et al (2023) emphasises is important when in crisis.</a:t>
          </a:r>
          <a:endParaRPr lang="en-US"/>
        </a:p>
      </dgm:t>
    </dgm:pt>
    <dgm:pt modelId="{55D8F40C-C67D-4F59-B6CD-79C38A279AD2}" type="parTrans" cxnId="{146B41F8-2250-47C3-81A7-BEB4BFA3FF15}">
      <dgm:prSet/>
      <dgm:spPr/>
      <dgm:t>
        <a:bodyPr/>
        <a:lstStyle/>
        <a:p>
          <a:endParaRPr lang="en-US"/>
        </a:p>
      </dgm:t>
    </dgm:pt>
    <dgm:pt modelId="{DA57FA87-F6F0-42FF-A0A1-1645E9CF935C}" type="sibTrans" cxnId="{146B41F8-2250-47C3-81A7-BEB4BFA3FF15}">
      <dgm:prSet/>
      <dgm:spPr/>
      <dgm:t>
        <a:bodyPr/>
        <a:lstStyle/>
        <a:p>
          <a:endParaRPr lang="en-US"/>
        </a:p>
      </dgm:t>
    </dgm:pt>
    <dgm:pt modelId="{82037ABE-FDAE-4A2A-9851-74639F969900}">
      <dgm:prSet/>
      <dgm:spPr/>
      <dgm:t>
        <a:bodyPr/>
        <a:lstStyle/>
        <a:p>
          <a:r>
            <a:rPr lang="en-GB"/>
            <a:t>Develop my Decision-making confidence.</a:t>
          </a:r>
          <a:endParaRPr lang="en-US"/>
        </a:p>
      </dgm:t>
    </dgm:pt>
    <dgm:pt modelId="{99C6F757-6C58-4B09-9F3B-FDE452F46CAD}" type="parTrans" cxnId="{E6154F6D-6152-46EF-A43A-EB1C636CB2CF}">
      <dgm:prSet/>
      <dgm:spPr/>
      <dgm:t>
        <a:bodyPr/>
        <a:lstStyle/>
        <a:p>
          <a:endParaRPr lang="en-US"/>
        </a:p>
      </dgm:t>
    </dgm:pt>
    <dgm:pt modelId="{CC522548-3081-4B65-AD23-36BAB6C32E69}" type="sibTrans" cxnId="{E6154F6D-6152-46EF-A43A-EB1C636CB2CF}">
      <dgm:prSet/>
      <dgm:spPr/>
      <dgm:t>
        <a:bodyPr/>
        <a:lstStyle/>
        <a:p>
          <a:endParaRPr lang="en-US"/>
        </a:p>
      </dgm:t>
    </dgm:pt>
    <dgm:pt modelId="{A6457721-6FCA-49EB-84B4-5B50C3E1CFC8}">
      <dgm:prSet/>
      <dgm:spPr/>
      <dgm:t>
        <a:bodyPr/>
        <a:lstStyle/>
        <a:p>
          <a:r>
            <a:rPr lang="en-GB"/>
            <a:t>I need to be more exposed to board level discussions</a:t>
          </a:r>
          <a:endParaRPr lang="en-US"/>
        </a:p>
      </dgm:t>
    </dgm:pt>
    <dgm:pt modelId="{AF0CCDFE-AAF9-4DDB-8E9C-ED615C6FE29F}" type="parTrans" cxnId="{9383E9CF-13C9-4700-94BF-422C172B9E5E}">
      <dgm:prSet/>
      <dgm:spPr/>
      <dgm:t>
        <a:bodyPr/>
        <a:lstStyle/>
        <a:p>
          <a:endParaRPr lang="en-US"/>
        </a:p>
      </dgm:t>
    </dgm:pt>
    <dgm:pt modelId="{C65C340D-49BD-444E-8D96-39111E6E0408}" type="sibTrans" cxnId="{9383E9CF-13C9-4700-94BF-422C172B9E5E}">
      <dgm:prSet/>
      <dgm:spPr/>
      <dgm:t>
        <a:bodyPr/>
        <a:lstStyle/>
        <a:p>
          <a:endParaRPr lang="en-US"/>
        </a:p>
      </dgm:t>
    </dgm:pt>
    <dgm:pt modelId="{6F9D4CAE-2B7E-4000-8A36-90FE5E1E93C3}">
      <dgm:prSet/>
      <dgm:spPr/>
      <dgm:t>
        <a:bodyPr/>
        <a:lstStyle/>
        <a:p>
          <a:r>
            <a:rPr lang="en-GB"/>
            <a:t>Continue to develop my Advanced HR knowledge</a:t>
          </a:r>
          <a:endParaRPr lang="en-US"/>
        </a:p>
      </dgm:t>
    </dgm:pt>
    <dgm:pt modelId="{8F17E3C5-536E-486C-906E-1068D04E2A83}" type="parTrans" cxnId="{DC9EFA48-D175-47D4-8665-D647BC0980CD}">
      <dgm:prSet/>
      <dgm:spPr/>
      <dgm:t>
        <a:bodyPr/>
        <a:lstStyle/>
        <a:p>
          <a:endParaRPr lang="en-US"/>
        </a:p>
      </dgm:t>
    </dgm:pt>
    <dgm:pt modelId="{9EF580BF-7BB9-43A5-8C6F-7D4655C55BEF}" type="sibTrans" cxnId="{DC9EFA48-D175-47D4-8665-D647BC0980CD}">
      <dgm:prSet/>
      <dgm:spPr/>
      <dgm:t>
        <a:bodyPr/>
        <a:lstStyle/>
        <a:p>
          <a:endParaRPr lang="en-US"/>
        </a:p>
      </dgm:t>
    </dgm:pt>
    <dgm:pt modelId="{DA1AF14E-35CE-4DF9-82F6-6606730B5DE9}" type="pres">
      <dgm:prSet presAssocID="{6E65670C-FED1-42EA-94FD-552EC73D0BCE}" presName="root" presStyleCnt="0">
        <dgm:presLayoutVars>
          <dgm:dir/>
          <dgm:resizeHandles val="exact"/>
        </dgm:presLayoutVars>
      </dgm:prSet>
      <dgm:spPr/>
    </dgm:pt>
    <dgm:pt modelId="{F8097C1F-3D4E-469E-BD82-CE1B0B335DFB}" type="pres">
      <dgm:prSet presAssocID="{BD3C5F3E-8AC0-4926-BB76-9EA3717EA802}" presName="compNode" presStyleCnt="0"/>
      <dgm:spPr/>
    </dgm:pt>
    <dgm:pt modelId="{2994F70B-F119-4A43-9567-8816C21E1D3E}" type="pres">
      <dgm:prSet presAssocID="{BD3C5F3E-8AC0-4926-BB76-9EA3717EA802}" presName="bgRect" presStyleLbl="bgShp" presStyleIdx="0" presStyleCnt="4"/>
      <dgm:spPr/>
    </dgm:pt>
    <dgm:pt modelId="{F80AB2B8-4C73-4ED2-A902-C4BF71C2F987}" type="pres">
      <dgm:prSet presAssocID="{BD3C5F3E-8AC0-4926-BB76-9EA3717EA802}"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aptain"/>
        </a:ext>
      </dgm:extLst>
    </dgm:pt>
    <dgm:pt modelId="{C6B816F9-DC85-4BCE-837F-E4B5E1D23DCA}" type="pres">
      <dgm:prSet presAssocID="{BD3C5F3E-8AC0-4926-BB76-9EA3717EA802}" presName="spaceRect" presStyleCnt="0"/>
      <dgm:spPr/>
    </dgm:pt>
    <dgm:pt modelId="{9C993376-4C4A-47AC-9E4C-4D67FA3B9D00}" type="pres">
      <dgm:prSet presAssocID="{BD3C5F3E-8AC0-4926-BB76-9EA3717EA802}" presName="parTx" presStyleLbl="revTx" presStyleIdx="0" presStyleCnt="4">
        <dgm:presLayoutVars>
          <dgm:chMax val="0"/>
          <dgm:chPref val="0"/>
        </dgm:presLayoutVars>
      </dgm:prSet>
      <dgm:spPr/>
    </dgm:pt>
    <dgm:pt modelId="{4B94C561-04B7-4F1C-A96E-D999B3D3D0C9}" type="pres">
      <dgm:prSet presAssocID="{DA57FA87-F6F0-42FF-A0A1-1645E9CF935C}" presName="sibTrans" presStyleCnt="0"/>
      <dgm:spPr/>
    </dgm:pt>
    <dgm:pt modelId="{CD878C45-AB56-4538-9C80-FB7FBB2B69F8}" type="pres">
      <dgm:prSet presAssocID="{82037ABE-FDAE-4A2A-9851-74639F969900}" presName="compNode" presStyleCnt="0"/>
      <dgm:spPr/>
    </dgm:pt>
    <dgm:pt modelId="{D23BA439-C620-4865-8892-24DED57BD830}" type="pres">
      <dgm:prSet presAssocID="{82037ABE-FDAE-4A2A-9851-74639F969900}" presName="bgRect" presStyleLbl="bgShp" presStyleIdx="1" presStyleCnt="4"/>
      <dgm:spPr/>
    </dgm:pt>
    <dgm:pt modelId="{4730FEBE-3EF8-4F58-A33E-CD5C515683B0}" type="pres">
      <dgm:prSet presAssocID="{82037ABE-FDAE-4A2A-9851-74639F969900}"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cision chart"/>
        </a:ext>
      </dgm:extLst>
    </dgm:pt>
    <dgm:pt modelId="{5D3C5BC7-7076-4B4A-A8E5-528BC631F204}" type="pres">
      <dgm:prSet presAssocID="{82037ABE-FDAE-4A2A-9851-74639F969900}" presName="spaceRect" presStyleCnt="0"/>
      <dgm:spPr/>
    </dgm:pt>
    <dgm:pt modelId="{B5195EF8-D086-41DC-B482-DC710EF410DD}" type="pres">
      <dgm:prSet presAssocID="{82037ABE-FDAE-4A2A-9851-74639F969900}" presName="parTx" presStyleLbl="revTx" presStyleIdx="1" presStyleCnt="4">
        <dgm:presLayoutVars>
          <dgm:chMax val="0"/>
          <dgm:chPref val="0"/>
        </dgm:presLayoutVars>
      </dgm:prSet>
      <dgm:spPr/>
    </dgm:pt>
    <dgm:pt modelId="{4552E847-5E5E-4456-8895-B5C88387C129}" type="pres">
      <dgm:prSet presAssocID="{CC522548-3081-4B65-AD23-36BAB6C32E69}" presName="sibTrans" presStyleCnt="0"/>
      <dgm:spPr/>
    </dgm:pt>
    <dgm:pt modelId="{C99E6448-B0DC-4DFA-8035-3BA00ACC051F}" type="pres">
      <dgm:prSet presAssocID="{A6457721-6FCA-49EB-84B4-5B50C3E1CFC8}" presName="compNode" presStyleCnt="0"/>
      <dgm:spPr/>
    </dgm:pt>
    <dgm:pt modelId="{8EB1AAFD-0802-4A6C-A8A1-D15BB960E908}" type="pres">
      <dgm:prSet presAssocID="{A6457721-6FCA-49EB-84B4-5B50C3E1CFC8}" presName="bgRect" presStyleLbl="bgShp" presStyleIdx="2" presStyleCnt="4"/>
      <dgm:spPr/>
    </dgm:pt>
    <dgm:pt modelId="{871AC071-6EF0-49A4-BBD7-1897B7F27A0E}" type="pres">
      <dgm:prSet presAssocID="{A6457721-6FCA-49EB-84B4-5B50C3E1CFC8}"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380587C7-B6A8-4793-AAA3-D9E158F17848}" type="pres">
      <dgm:prSet presAssocID="{A6457721-6FCA-49EB-84B4-5B50C3E1CFC8}" presName="spaceRect" presStyleCnt="0"/>
      <dgm:spPr/>
    </dgm:pt>
    <dgm:pt modelId="{61CC20D7-AA5D-4D85-B382-B27682C20791}" type="pres">
      <dgm:prSet presAssocID="{A6457721-6FCA-49EB-84B4-5B50C3E1CFC8}" presName="parTx" presStyleLbl="revTx" presStyleIdx="2" presStyleCnt="4">
        <dgm:presLayoutVars>
          <dgm:chMax val="0"/>
          <dgm:chPref val="0"/>
        </dgm:presLayoutVars>
      </dgm:prSet>
      <dgm:spPr/>
    </dgm:pt>
    <dgm:pt modelId="{E0B1E81E-35D5-44B2-BE12-DFA692E42482}" type="pres">
      <dgm:prSet presAssocID="{C65C340D-49BD-444E-8D96-39111E6E0408}" presName="sibTrans" presStyleCnt="0"/>
      <dgm:spPr/>
    </dgm:pt>
    <dgm:pt modelId="{E12B8324-2C04-4264-8FC7-DA249BA3484F}" type="pres">
      <dgm:prSet presAssocID="{6F9D4CAE-2B7E-4000-8A36-90FE5E1E93C3}" presName="compNode" presStyleCnt="0"/>
      <dgm:spPr/>
    </dgm:pt>
    <dgm:pt modelId="{924153F8-4A11-4346-8196-E2D66980F733}" type="pres">
      <dgm:prSet presAssocID="{6F9D4CAE-2B7E-4000-8A36-90FE5E1E93C3}" presName="bgRect" presStyleLbl="bgShp" presStyleIdx="3" presStyleCnt="4"/>
      <dgm:spPr/>
    </dgm:pt>
    <dgm:pt modelId="{8E833BDF-A75B-4169-BCAA-C358F636D594}" type="pres">
      <dgm:prSet presAssocID="{6F9D4CAE-2B7E-4000-8A36-90FE5E1E93C3}"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039B8C81-93A4-481F-92AD-27A6DBB86170}" type="pres">
      <dgm:prSet presAssocID="{6F9D4CAE-2B7E-4000-8A36-90FE5E1E93C3}" presName="spaceRect" presStyleCnt="0"/>
      <dgm:spPr/>
    </dgm:pt>
    <dgm:pt modelId="{CED9D9E2-D64A-479C-9B66-9A816DB79632}" type="pres">
      <dgm:prSet presAssocID="{6F9D4CAE-2B7E-4000-8A36-90FE5E1E93C3}" presName="parTx" presStyleLbl="revTx" presStyleIdx="3" presStyleCnt="4">
        <dgm:presLayoutVars>
          <dgm:chMax val="0"/>
          <dgm:chPref val="0"/>
        </dgm:presLayoutVars>
      </dgm:prSet>
      <dgm:spPr/>
    </dgm:pt>
  </dgm:ptLst>
  <dgm:cxnLst>
    <dgm:cxn modelId="{AA17DD18-9E26-460E-ACF3-44046076D940}" type="presOf" srcId="{6F9D4CAE-2B7E-4000-8A36-90FE5E1E93C3}" destId="{CED9D9E2-D64A-479C-9B66-9A816DB79632}" srcOrd="0" destOrd="0" presId="urn:microsoft.com/office/officeart/2018/2/layout/IconVerticalSolidList"/>
    <dgm:cxn modelId="{DC9EFA48-D175-47D4-8665-D647BC0980CD}" srcId="{6E65670C-FED1-42EA-94FD-552EC73D0BCE}" destId="{6F9D4CAE-2B7E-4000-8A36-90FE5E1E93C3}" srcOrd="3" destOrd="0" parTransId="{8F17E3C5-536E-486C-906E-1068D04E2A83}" sibTransId="{9EF580BF-7BB9-43A5-8C6F-7D4655C55BEF}"/>
    <dgm:cxn modelId="{17258669-757A-49C1-BD0A-444A7C42CDC7}" type="presOf" srcId="{A6457721-6FCA-49EB-84B4-5B50C3E1CFC8}" destId="{61CC20D7-AA5D-4D85-B382-B27682C20791}" srcOrd="0" destOrd="0" presId="urn:microsoft.com/office/officeart/2018/2/layout/IconVerticalSolidList"/>
    <dgm:cxn modelId="{E6154F6D-6152-46EF-A43A-EB1C636CB2CF}" srcId="{6E65670C-FED1-42EA-94FD-552EC73D0BCE}" destId="{82037ABE-FDAE-4A2A-9851-74639F969900}" srcOrd="1" destOrd="0" parTransId="{99C6F757-6C58-4B09-9F3B-FDE452F46CAD}" sibTransId="{CC522548-3081-4B65-AD23-36BAB6C32E69}"/>
    <dgm:cxn modelId="{C19E2D50-CB16-4246-969F-92185F803543}" type="presOf" srcId="{82037ABE-FDAE-4A2A-9851-74639F969900}" destId="{B5195EF8-D086-41DC-B482-DC710EF410DD}" srcOrd="0" destOrd="0" presId="urn:microsoft.com/office/officeart/2018/2/layout/IconVerticalSolidList"/>
    <dgm:cxn modelId="{7AD8379A-BD6A-42D3-85FA-F5D176BD990F}" type="presOf" srcId="{BD3C5F3E-8AC0-4926-BB76-9EA3717EA802}" destId="{9C993376-4C4A-47AC-9E4C-4D67FA3B9D00}" srcOrd="0" destOrd="0" presId="urn:microsoft.com/office/officeart/2018/2/layout/IconVerticalSolidList"/>
    <dgm:cxn modelId="{ABA11BC4-D9ED-4924-A5DA-A78883BB3647}" type="presOf" srcId="{6E65670C-FED1-42EA-94FD-552EC73D0BCE}" destId="{DA1AF14E-35CE-4DF9-82F6-6606730B5DE9}" srcOrd="0" destOrd="0" presId="urn:microsoft.com/office/officeart/2018/2/layout/IconVerticalSolidList"/>
    <dgm:cxn modelId="{9383E9CF-13C9-4700-94BF-422C172B9E5E}" srcId="{6E65670C-FED1-42EA-94FD-552EC73D0BCE}" destId="{A6457721-6FCA-49EB-84B4-5B50C3E1CFC8}" srcOrd="2" destOrd="0" parTransId="{AF0CCDFE-AAF9-4DDB-8E9C-ED615C6FE29F}" sibTransId="{C65C340D-49BD-444E-8D96-39111E6E0408}"/>
    <dgm:cxn modelId="{146B41F8-2250-47C3-81A7-BEB4BFA3FF15}" srcId="{6E65670C-FED1-42EA-94FD-552EC73D0BCE}" destId="{BD3C5F3E-8AC0-4926-BB76-9EA3717EA802}" srcOrd="0" destOrd="0" parTransId="{55D8F40C-C67D-4F59-B6CD-79C38A279AD2}" sibTransId="{DA57FA87-F6F0-42FF-A0A1-1645E9CF935C}"/>
    <dgm:cxn modelId="{81CC4AD3-541A-46A8-A6FE-ABF2719870A6}" type="presParOf" srcId="{DA1AF14E-35CE-4DF9-82F6-6606730B5DE9}" destId="{F8097C1F-3D4E-469E-BD82-CE1B0B335DFB}" srcOrd="0" destOrd="0" presId="urn:microsoft.com/office/officeart/2018/2/layout/IconVerticalSolidList"/>
    <dgm:cxn modelId="{9503FFBD-6010-4E5F-BA33-3398F3B9355C}" type="presParOf" srcId="{F8097C1F-3D4E-469E-BD82-CE1B0B335DFB}" destId="{2994F70B-F119-4A43-9567-8816C21E1D3E}" srcOrd="0" destOrd="0" presId="urn:microsoft.com/office/officeart/2018/2/layout/IconVerticalSolidList"/>
    <dgm:cxn modelId="{1527750F-E6F4-42CA-B4F8-6C25F9DE76D3}" type="presParOf" srcId="{F8097C1F-3D4E-469E-BD82-CE1B0B335DFB}" destId="{F80AB2B8-4C73-4ED2-A902-C4BF71C2F987}" srcOrd="1" destOrd="0" presId="urn:microsoft.com/office/officeart/2018/2/layout/IconVerticalSolidList"/>
    <dgm:cxn modelId="{B15CE6FF-9512-47BC-8327-05E22F292EBE}" type="presParOf" srcId="{F8097C1F-3D4E-469E-BD82-CE1B0B335DFB}" destId="{C6B816F9-DC85-4BCE-837F-E4B5E1D23DCA}" srcOrd="2" destOrd="0" presId="urn:microsoft.com/office/officeart/2018/2/layout/IconVerticalSolidList"/>
    <dgm:cxn modelId="{9B0CE762-4E41-42C2-B3A3-0659B42F6C85}" type="presParOf" srcId="{F8097C1F-3D4E-469E-BD82-CE1B0B335DFB}" destId="{9C993376-4C4A-47AC-9E4C-4D67FA3B9D00}" srcOrd="3" destOrd="0" presId="urn:microsoft.com/office/officeart/2018/2/layout/IconVerticalSolidList"/>
    <dgm:cxn modelId="{B6058CCA-5946-463F-8DF4-21A34A420774}" type="presParOf" srcId="{DA1AF14E-35CE-4DF9-82F6-6606730B5DE9}" destId="{4B94C561-04B7-4F1C-A96E-D999B3D3D0C9}" srcOrd="1" destOrd="0" presId="urn:microsoft.com/office/officeart/2018/2/layout/IconVerticalSolidList"/>
    <dgm:cxn modelId="{1FA7A8AC-08FD-4464-BC66-DD048BEC00B5}" type="presParOf" srcId="{DA1AF14E-35CE-4DF9-82F6-6606730B5DE9}" destId="{CD878C45-AB56-4538-9C80-FB7FBB2B69F8}" srcOrd="2" destOrd="0" presId="urn:microsoft.com/office/officeart/2018/2/layout/IconVerticalSolidList"/>
    <dgm:cxn modelId="{59A6EAA3-8677-4833-9C42-0531227803FA}" type="presParOf" srcId="{CD878C45-AB56-4538-9C80-FB7FBB2B69F8}" destId="{D23BA439-C620-4865-8892-24DED57BD830}" srcOrd="0" destOrd="0" presId="urn:microsoft.com/office/officeart/2018/2/layout/IconVerticalSolidList"/>
    <dgm:cxn modelId="{0E3451F4-37DD-4C37-89C1-B450CB0FB5FB}" type="presParOf" srcId="{CD878C45-AB56-4538-9C80-FB7FBB2B69F8}" destId="{4730FEBE-3EF8-4F58-A33E-CD5C515683B0}" srcOrd="1" destOrd="0" presId="urn:microsoft.com/office/officeart/2018/2/layout/IconVerticalSolidList"/>
    <dgm:cxn modelId="{85479CD0-3D0C-4E65-926F-925F5AD2CE79}" type="presParOf" srcId="{CD878C45-AB56-4538-9C80-FB7FBB2B69F8}" destId="{5D3C5BC7-7076-4B4A-A8E5-528BC631F204}" srcOrd="2" destOrd="0" presId="urn:microsoft.com/office/officeart/2018/2/layout/IconVerticalSolidList"/>
    <dgm:cxn modelId="{1531B610-C0CD-4821-965E-1E6A8CAD8BD4}" type="presParOf" srcId="{CD878C45-AB56-4538-9C80-FB7FBB2B69F8}" destId="{B5195EF8-D086-41DC-B482-DC710EF410DD}" srcOrd="3" destOrd="0" presId="urn:microsoft.com/office/officeart/2018/2/layout/IconVerticalSolidList"/>
    <dgm:cxn modelId="{D009BE78-EBBB-4CF8-9850-942BDFE1BAE3}" type="presParOf" srcId="{DA1AF14E-35CE-4DF9-82F6-6606730B5DE9}" destId="{4552E847-5E5E-4456-8895-B5C88387C129}" srcOrd="3" destOrd="0" presId="urn:microsoft.com/office/officeart/2018/2/layout/IconVerticalSolidList"/>
    <dgm:cxn modelId="{A21658FC-6C91-46FD-B8DA-43F12614A1B8}" type="presParOf" srcId="{DA1AF14E-35CE-4DF9-82F6-6606730B5DE9}" destId="{C99E6448-B0DC-4DFA-8035-3BA00ACC051F}" srcOrd="4" destOrd="0" presId="urn:microsoft.com/office/officeart/2018/2/layout/IconVerticalSolidList"/>
    <dgm:cxn modelId="{B62A13F1-8C48-4713-BF70-F64C693922A8}" type="presParOf" srcId="{C99E6448-B0DC-4DFA-8035-3BA00ACC051F}" destId="{8EB1AAFD-0802-4A6C-A8A1-D15BB960E908}" srcOrd="0" destOrd="0" presId="urn:microsoft.com/office/officeart/2018/2/layout/IconVerticalSolidList"/>
    <dgm:cxn modelId="{F1580047-F26D-4523-A649-E5EF91AFE482}" type="presParOf" srcId="{C99E6448-B0DC-4DFA-8035-3BA00ACC051F}" destId="{871AC071-6EF0-49A4-BBD7-1897B7F27A0E}" srcOrd="1" destOrd="0" presId="urn:microsoft.com/office/officeart/2018/2/layout/IconVerticalSolidList"/>
    <dgm:cxn modelId="{268C8D72-08F5-4BB1-8F88-92767EA209EF}" type="presParOf" srcId="{C99E6448-B0DC-4DFA-8035-3BA00ACC051F}" destId="{380587C7-B6A8-4793-AAA3-D9E158F17848}" srcOrd="2" destOrd="0" presId="urn:microsoft.com/office/officeart/2018/2/layout/IconVerticalSolidList"/>
    <dgm:cxn modelId="{AC60338B-4470-4C99-8D80-EF41A8BD1213}" type="presParOf" srcId="{C99E6448-B0DC-4DFA-8035-3BA00ACC051F}" destId="{61CC20D7-AA5D-4D85-B382-B27682C20791}" srcOrd="3" destOrd="0" presId="urn:microsoft.com/office/officeart/2018/2/layout/IconVerticalSolidList"/>
    <dgm:cxn modelId="{9B73487C-A226-47DE-9F22-1F350FB46579}" type="presParOf" srcId="{DA1AF14E-35CE-4DF9-82F6-6606730B5DE9}" destId="{E0B1E81E-35D5-44B2-BE12-DFA692E42482}" srcOrd="5" destOrd="0" presId="urn:microsoft.com/office/officeart/2018/2/layout/IconVerticalSolidList"/>
    <dgm:cxn modelId="{16558524-899E-4696-B71F-A638655D0A30}" type="presParOf" srcId="{DA1AF14E-35CE-4DF9-82F6-6606730B5DE9}" destId="{E12B8324-2C04-4264-8FC7-DA249BA3484F}" srcOrd="6" destOrd="0" presId="urn:microsoft.com/office/officeart/2018/2/layout/IconVerticalSolidList"/>
    <dgm:cxn modelId="{84D6FC7A-21D6-4633-88E5-C7CB51B3DE02}" type="presParOf" srcId="{E12B8324-2C04-4264-8FC7-DA249BA3484F}" destId="{924153F8-4A11-4346-8196-E2D66980F733}" srcOrd="0" destOrd="0" presId="urn:microsoft.com/office/officeart/2018/2/layout/IconVerticalSolidList"/>
    <dgm:cxn modelId="{34B2E06D-1DF4-42E0-8AE2-DDB8612D1F45}" type="presParOf" srcId="{E12B8324-2C04-4264-8FC7-DA249BA3484F}" destId="{8E833BDF-A75B-4169-BCAA-C358F636D594}" srcOrd="1" destOrd="0" presId="urn:microsoft.com/office/officeart/2018/2/layout/IconVerticalSolidList"/>
    <dgm:cxn modelId="{70D78314-E984-4CA2-BDAB-73B46DF4B111}" type="presParOf" srcId="{E12B8324-2C04-4264-8FC7-DA249BA3484F}" destId="{039B8C81-93A4-481F-92AD-27A6DBB86170}" srcOrd="2" destOrd="0" presId="urn:microsoft.com/office/officeart/2018/2/layout/IconVerticalSolidList"/>
    <dgm:cxn modelId="{AD6DFDC1-9965-4F72-AEA7-63088FC7F09C}" type="presParOf" srcId="{E12B8324-2C04-4264-8FC7-DA249BA3484F}" destId="{CED9D9E2-D64A-479C-9B66-9A816DB7963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D715923-8964-41F9-83C2-F5C4F7937382}"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64D8E890-C13E-4477-B535-AF3DDEAB33FE}">
      <dgm:prSet/>
      <dgm:spPr/>
      <dgm:t>
        <a:bodyPr/>
        <a:lstStyle/>
        <a:p>
          <a:r>
            <a:rPr lang="en-GB"/>
            <a:t>The organisation could provide me mentoring which has been backed by Yani and Zaakiyyah’s (2024) research to save money for organisations by developing talent internally </a:t>
          </a:r>
          <a:endParaRPr lang="en-US"/>
        </a:p>
      </dgm:t>
    </dgm:pt>
    <dgm:pt modelId="{33DB2AC1-C4CA-4262-A8CC-FF6860D633C8}" type="parTrans" cxnId="{2CDAD3D1-3678-4618-AA45-0B82BB36F8F1}">
      <dgm:prSet/>
      <dgm:spPr/>
      <dgm:t>
        <a:bodyPr/>
        <a:lstStyle/>
        <a:p>
          <a:endParaRPr lang="en-US"/>
        </a:p>
      </dgm:t>
    </dgm:pt>
    <dgm:pt modelId="{AA3178FA-2E38-4A07-86FE-0297E95A519A}" type="sibTrans" cxnId="{2CDAD3D1-3678-4618-AA45-0B82BB36F8F1}">
      <dgm:prSet/>
      <dgm:spPr/>
      <dgm:t>
        <a:bodyPr/>
        <a:lstStyle/>
        <a:p>
          <a:endParaRPr lang="en-US"/>
        </a:p>
      </dgm:t>
    </dgm:pt>
    <dgm:pt modelId="{CC26E115-6980-4E1F-97C4-50F60970532A}">
      <dgm:prSet/>
      <dgm:spPr/>
      <dgm:t>
        <a:bodyPr/>
        <a:lstStyle/>
        <a:p>
          <a:r>
            <a:rPr lang="en-GB"/>
            <a:t>Leadership training would further make me more effective as a leader by developing more skills </a:t>
          </a:r>
          <a:endParaRPr lang="en-US"/>
        </a:p>
      </dgm:t>
    </dgm:pt>
    <dgm:pt modelId="{BC5E375B-D58B-4773-9B2F-F418F79BE200}" type="parTrans" cxnId="{8CA69BB8-CC63-45FB-8B26-9FFCC27D2C52}">
      <dgm:prSet/>
      <dgm:spPr/>
      <dgm:t>
        <a:bodyPr/>
        <a:lstStyle/>
        <a:p>
          <a:endParaRPr lang="en-US"/>
        </a:p>
      </dgm:t>
    </dgm:pt>
    <dgm:pt modelId="{878EBBD5-033D-4F11-B503-7E2C513F2064}" type="sibTrans" cxnId="{8CA69BB8-CC63-45FB-8B26-9FFCC27D2C52}">
      <dgm:prSet/>
      <dgm:spPr/>
      <dgm:t>
        <a:bodyPr/>
        <a:lstStyle/>
        <a:p>
          <a:endParaRPr lang="en-US"/>
        </a:p>
      </dgm:t>
    </dgm:pt>
    <dgm:pt modelId="{6CA3BEE9-F888-464F-AC71-2A17A65F4A91}">
      <dgm:prSet/>
      <dgm:spPr/>
      <dgm:t>
        <a:bodyPr/>
        <a:lstStyle/>
        <a:p>
          <a:r>
            <a:rPr lang="en-GB"/>
            <a:t>360 feedback so I know where to improve</a:t>
          </a:r>
          <a:endParaRPr lang="en-US"/>
        </a:p>
      </dgm:t>
    </dgm:pt>
    <dgm:pt modelId="{84C75CC9-88F4-424A-9470-EFEBD3CDC7E7}" type="parTrans" cxnId="{2E0C7803-B68A-488B-9469-ACC6308B1382}">
      <dgm:prSet/>
      <dgm:spPr/>
      <dgm:t>
        <a:bodyPr/>
        <a:lstStyle/>
        <a:p>
          <a:endParaRPr lang="en-US"/>
        </a:p>
      </dgm:t>
    </dgm:pt>
    <dgm:pt modelId="{1E602CE7-E52E-4840-9CD1-294065B8DD8D}" type="sibTrans" cxnId="{2E0C7803-B68A-488B-9469-ACC6308B1382}">
      <dgm:prSet/>
      <dgm:spPr/>
      <dgm:t>
        <a:bodyPr/>
        <a:lstStyle/>
        <a:p>
          <a:endParaRPr lang="en-US"/>
        </a:p>
      </dgm:t>
    </dgm:pt>
    <dgm:pt modelId="{E2158289-7AEF-41DF-BFD9-FBA11498F2F4}">
      <dgm:prSet/>
      <dgm:spPr/>
      <dgm:t>
        <a:bodyPr/>
        <a:lstStyle/>
        <a:p>
          <a:r>
            <a:rPr lang="en-GB"/>
            <a:t>Professional qualifications to further develop my advanced HR knowledge</a:t>
          </a:r>
          <a:endParaRPr lang="en-US"/>
        </a:p>
      </dgm:t>
    </dgm:pt>
    <dgm:pt modelId="{19F3409D-2A53-4AD3-900C-25B632358139}" type="parTrans" cxnId="{D1FA7714-EFF7-48CD-B0DD-9DB5F1C17154}">
      <dgm:prSet/>
      <dgm:spPr/>
      <dgm:t>
        <a:bodyPr/>
        <a:lstStyle/>
        <a:p>
          <a:endParaRPr lang="en-US"/>
        </a:p>
      </dgm:t>
    </dgm:pt>
    <dgm:pt modelId="{52C30E4E-D3AB-4522-BF6B-F77CEB13A3CA}" type="sibTrans" cxnId="{D1FA7714-EFF7-48CD-B0DD-9DB5F1C17154}">
      <dgm:prSet/>
      <dgm:spPr/>
      <dgm:t>
        <a:bodyPr/>
        <a:lstStyle/>
        <a:p>
          <a:endParaRPr lang="en-US"/>
        </a:p>
      </dgm:t>
    </dgm:pt>
    <dgm:pt modelId="{9D82B3A6-03F3-4DB6-800F-0C3B77FE02AC}" type="pres">
      <dgm:prSet presAssocID="{BD715923-8964-41F9-83C2-F5C4F7937382}" presName="outerComposite" presStyleCnt="0">
        <dgm:presLayoutVars>
          <dgm:chMax val="5"/>
          <dgm:dir/>
          <dgm:resizeHandles val="exact"/>
        </dgm:presLayoutVars>
      </dgm:prSet>
      <dgm:spPr/>
    </dgm:pt>
    <dgm:pt modelId="{765CD291-6194-43F8-9FCA-27A4263EC2FB}" type="pres">
      <dgm:prSet presAssocID="{BD715923-8964-41F9-83C2-F5C4F7937382}" presName="dummyMaxCanvas" presStyleCnt="0">
        <dgm:presLayoutVars/>
      </dgm:prSet>
      <dgm:spPr/>
    </dgm:pt>
    <dgm:pt modelId="{2360C049-2C60-465C-B56A-5C78DC636BE5}" type="pres">
      <dgm:prSet presAssocID="{BD715923-8964-41F9-83C2-F5C4F7937382}" presName="FourNodes_1" presStyleLbl="node1" presStyleIdx="0" presStyleCnt="4">
        <dgm:presLayoutVars>
          <dgm:bulletEnabled val="1"/>
        </dgm:presLayoutVars>
      </dgm:prSet>
      <dgm:spPr/>
    </dgm:pt>
    <dgm:pt modelId="{9A6501C1-6773-4609-836B-C817530FE76A}" type="pres">
      <dgm:prSet presAssocID="{BD715923-8964-41F9-83C2-F5C4F7937382}" presName="FourNodes_2" presStyleLbl="node1" presStyleIdx="1" presStyleCnt="4">
        <dgm:presLayoutVars>
          <dgm:bulletEnabled val="1"/>
        </dgm:presLayoutVars>
      </dgm:prSet>
      <dgm:spPr/>
    </dgm:pt>
    <dgm:pt modelId="{E7F69C3C-C49F-4D0E-97E9-1D15D5737DE1}" type="pres">
      <dgm:prSet presAssocID="{BD715923-8964-41F9-83C2-F5C4F7937382}" presName="FourNodes_3" presStyleLbl="node1" presStyleIdx="2" presStyleCnt="4">
        <dgm:presLayoutVars>
          <dgm:bulletEnabled val="1"/>
        </dgm:presLayoutVars>
      </dgm:prSet>
      <dgm:spPr/>
    </dgm:pt>
    <dgm:pt modelId="{991BD536-681F-4667-8271-215F862B819C}" type="pres">
      <dgm:prSet presAssocID="{BD715923-8964-41F9-83C2-F5C4F7937382}" presName="FourNodes_4" presStyleLbl="node1" presStyleIdx="3" presStyleCnt="4">
        <dgm:presLayoutVars>
          <dgm:bulletEnabled val="1"/>
        </dgm:presLayoutVars>
      </dgm:prSet>
      <dgm:spPr/>
    </dgm:pt>
    <dgm:pt modelId="{DBCC57A1-C153-48A8-800E-D6906150989F}" type="pres">
      <dgm:prSet presAssocID="{BD715923-8964-41F9-83C2-F5C4F7937382}" presName="FourConn_1-2" presStyleLbl="fgAccFollowNode1" presStyleIdx="0" presStyleCnt="3">
        <dgm:presLayoutVars>
          <dgm:bulletEnabled val="1"/>
        </dgm:presLayoutVars>
      </dgm:prSet>
      <dgm:spPr/>
    </dgm:pt>
    <dgm:pt modelId="{1B577E7A-9940-4499-9483-417E3BE18AC9}" type="pres">
      <dgm:prSet presAssocID="{BD715923-8964-41F9-83C2-F5C4F7937382}" presName="FourConn_2-3" presStyleLbl="fgAccFollowNode1" presStyleIdx="1" presStyleCnt="3">
        <dgm:presLayoutVars>
          <dgm:bulletEnabled val="1"/>
        </dgm:presLayoutVars>
      </dgm:prSet>
      <dgm:spPr/>
    </dgm:pt>
    <dgm:pt modelId="{C867BF15-C1B0-4375-9829-636F18A47E90}" type="pres">
      <dgm:prSet presAssocID="{BD715923-8964-41F9-83C2-F5C4F7937382}" presName="FourConn_3-4" presStyleLbl="fgAccFollowNode1" presStyleIdx="2" presStyleCnt="3">
        <dgm:presLayoutVars>
          <dgm:bulletEnabled val="1"/>
        </dgm:presLayoutVars>
      </dgm:prSet>
      <dgm:spPr/>
    </dgm:pt>
    <dgm:pt modelId="{06572526-C505-4392-9E47-3C78F8E919DD}" type="pres">
      <dgm:prSet presAssocID="{BD715923-8964-41F9-83C2-F5C4F7937382}" presName="FourNodes_1_text" presStyleLbl="node1" presStyleIdx="3" presStyleCnt="4">
        <dgm:presLayoutVars>
          <dgm:bulletEnabled val="1"/>
        </dgm:presLayoutVars>
      </dgm:prSet>
      <dgm:spPr/>
    </dgm:pt>
    <dgm:pt modelId="{41E94AF4-9E5D-4C8C-BAB3-FE5501173AF8}" type="pres">
      <dgm:prSet presAssocID="{BD715923-8964-41F9-83C2-F5C4F7937382}" presName="FourNodes_2_text" presStyleLbl="node1" presStyleIdx="3" presStyleCnt="4">
        <dgm:presLayoutVars>
          <dgm:bulletEnabled val="1"/>
        </dgm:presLayoutVars>
      </dgm:prSet>
      <dgm:spPr/>
    </dgm:pt>
    <dgm:pt modelId="{A031C5DB-3207-437C-86C7-FED03D5C232C}" type="pres">
      <dgm:prSet presAssocID="{BD715923-8964-41F9-83C2-F5C4F7937382}" presName="FourNodes_3_text" presStyleLbl="node1" presStyleIdx="3" presStyleCnt="4">
        <dgm:presLayoutVars>
          <dgm:bulletEnabled val="1"/>
        </dgm:presLayoutVars>
      </dgm:prSet>
      <dgm:spPr/>
    </dgm:pt>
    <dgm:pt modelId="{79AA0EF2-6F06-4DF4-9BB8-8005C92122FF}" type="pres">
      <dgm:prSet presAssocID="{BD715923-8964-41F9-83C2-F5C4F7937382}" presName="FourNodes_4_text" presStyleLbl="node1" presStyleIdx="3" presStyleCnt="4">
        <dgm:presLayoutVars>
          <dgm:bulletEnabled val="1"/>
        </dgm:presLayoutVars>
      </dgm:prSet>
      <dgm:spPr/>
    </dgm:pt>
  </dgm:ptLst>
  <dgm:cxnLst>
    <dgm:cxn modelId="{2E0C7803-B68A-488B-9469-ACC6308B1382}" srcId="{BD715923-8964-41F9-83C2-F5C4F7937382}" destId="{6CA3BEE9-F888-464F-AC71-2A17A65F4A91}" srcOrd="2" destOrd="0" parTransId="{84C75CC9-88F4-424A-9470-EFEBD3CDC7E7}" sibTransId="{1E602CE7-E52E-4840-9CD1-294065B8DD8D}"/>
    <dgm:cxn modelId="{A1468308-6AD5-45D5-9A6B-EEE0D43E4C83}" type="presOf" srcId="{CC26E115-6980-4E1F-97C4-50F60970532A}" destId="{9A6501C1-6773-4609-836B-C817530FE76A}" srcOrd="0" destOrd="0" presId="urn:microsoft.com/office/officeart/2005/8/layout/vProcess5"/>
    <dgm:cxn modelId="{D1FA7714-EFF7-48CD-B0DD-9DB5F1C17154}" srcId="{BD715923-8964-41F9-83C2-F5C4F7937382}" destId="{E2158289-7AEF-41DF-BFD9-FBA11498F2F4}" srcOrd="3" destOrd="0" parTransId="{19F3409D-2A53-4AD3-900C-25B632358139}" sibTransId="{52C30E4E-D3AB-4522-BF6B-F77CEB13A3CA}"/>
    <dgm:cxn modelId="{4CA8A015-19EC-454F-8D91-9E2817A5B743}" type="presOf" srcId="{E2158289-7AEF-41DF-BFD9-FBA11498F2F4}" destId="{79AA0EF2-6F06-4DF4-9BB8-8005C92122FF}" srcOrd="1" destOrd="0" presId="urn:microsoft.com/office/officeart/2005/8/layout/vProcess5"/>
    <dgm:cxn modelId="{A2D58D1C-4940-4671-BA2B-9C299CE63AA0}" type="presOf" srcId="{64D8E890-C13E-4477-B535-AF3DDEAB33FE}" destId="{2360C049-2C60-465C-B56A-5C78DC636BE5}" srcOrd="0" destOrd="0" presId="urn:microsoft.com/office/officeart/2005/8/layout/vProcess5"/>
    <dgm:cxn modelId="{68A94864-B4E3-4A87-BDC7-C64EA5D26F94}" type="presOf" srcId="{CC26E115-6980-4E1F-97C4-50F60970532A}" destId="{41E94AF4-9E5D-4C8C-BAB3-FE5501173AF8}" srcOrd="1" destOrd="0" presId="urn:microsoft.com/office/officeart/2005/8/layout/vProcess5"/>
    <dgm:cxn modelId="{7E7A7F6C-EE05-45B7-821D-CFD89160AE5B}" type="presOf" srcId="{1E602CE7-E52E-4840-9CD1-294065B8DD8D}" destId="{C867BF15-C1B0-4375-9829-636F18A47E90}" srcOrd="0" destOrd="0" presId="urn:microsoft.com/office/officeart/2005/8/layout/vProcess5"/>
    <dgm:cxn modelId="{5E106177-7CA7-441E-948B-50DD43322AEA}" type="presOf" srcId="{64D8E890-C13E-4477-B535-AF3DDEAB33FE}" destId="{06572526-C505-4392-9E47-3C78F8E919DD}" srcOrd="1" destOrd="0" presId="urn:microsoft.com/office/officeart/2005/8/layout/vProcess5"/>
    <dgm:cxn modelId="{EDA0F37C-FEFE-4187-8382-B5A405701A33}" type="presOf" srcId="{E2158289-7AEF-41DF-BFD9-FBA11498F2F4}" destId="{991BD536-681F-4667-8271-215F862B819C}" srcOrd="0" destOrd="0" presId="urn:microsoft.com/office/officeart/2005/8/layout/vProcess5"/>
    <dgm:cxn modelId="{321D749F-11FA-4E8D-9363-6D657515A0B7}" type="presOf" srcId="{6CA3BEE9-F888-464F-AC71-2A17A65F4A91}" destId="{A031C5DB-3207-437C-86C7-FED03D5C232C}" srcOrd="1" destOrd="0" presId="urn:microsoft.com/office/officeart/2005/8/layout/vProcess5"/>
    <dgm:cxn modelId="{8CA69BB8-CC63-45FB-8B26-9FFCC27D2C52}" srcId="{BD715923-8964-41F9-83C2-F5C4F7937382}" destId="{CC26E115-6980-4E1F-97C4-50F60970532A}" srcOrd="1" destOrd="0" parTransId="{BC5E375B-D58B-4773-9B2F-F418F79BE200}" sibTransId="{878EBBD5-033D-4F11-B503-7E2C513F2064}"/>
    <dgm:cxn modelId="{2CDAD3D1-3678-4618-AA45-0B82BB36F8F1}" srcId="{BD715923-8964-41F9-83C2-F5C4F7937382}" destId="{64D8E890-C13E-4477-B535-AF3DDEAB33FE}" srcOrd="0" destOrd="0" parTransId="{33DB2AC1-C4CA-4262-A8CC-FF6860D633C8}" sibTransId="{AA3178FA-2E38-4A07-86FE-0297E95A519A}"/>
    <dgm:cxn modelId="{5870C1D6-6F63-4F37-9DE0-670964A52EBD}" type="presOf" srcId="{BD715923-8964-41F9-83C2-F5C4F7937382}" destId="{9D82B3A6-03F3-4DB6-800F-0C3B77FE02AC}" srcOrd="0" destOrd="0" presId="urn:microsoft.com/office/officeart/2005/8/layout/vProcess5"/>
    <dgm:cxn modelId="{9D7917EC-DCC7-4F42-8CD0-8D0E05ACD3FF}" type="presOf" srcId="{AA3178FA-2E38-4A07-86FE-0297E95A519A}" destId="{DBCC57A1-C153-48A8-800E-D6906150989F}" srcOrd="0" destOrd="0" presId="urn:microsoft.com/office/officeart/2005/8/layout/vProcess5"/>
    <dgm:cxn modelId="{C7BBF6F8-4092-4F13-853A-1521B0F7676B}" type="presOf" srcId="{878EBBD5-033D-4F11-B503-7E2C513F2064}" destId="{1B577E7A-9940-4499-9483-417E3BE18AC9}" srcOrd="0" destOrd="0" presId="urn:microsoft.com/office/officeart/2005/8/layout/vProcess5"/>
    <dgm:cxn modelId="{110AECFF-0BAF-4211-9B62-66D93DC9B690}" type="presOf" srcId="{6CA3BEE9-F888-464F-AC71-2A17A65F4A91}" destId="{E7F69C3C-C49F-4D0E-97E9-1D15D5737DE1}" srcOrd="0" destOrd="0" presId="urn:microsoft.com/office/officeart/2005/8/layout/vProcess5"/>
    <dgm:cxn modelId="{9C045D1E-CB64-4063-A2A8-9D30B16B0684}" type="presParOf" srcId="{9D82B3A6-03F3-4DB6-800F-0C3B77FE02AC}" destId="{765CD291-6194-43F8-9FCA-27A4263EC2FB}" srcOrd="0" destOrd="0" presId="urn:microsoft.com/office/officeart/2005/8/layout/vProcess5"/>
    <dgm:cxn modelId="{521D8794-49D8-4C72-B65A-834DBA783C52}" type="presParOf" srcId="{9D82B3A6-03F3-4DB6-800F-0C3B77FE02AC}" destId="{2360C049-2C60-465C-B56A-5C78DC636BE5}" srcOrd="1" destOrd="0" presId="urn:microsoft.com/office/officeart/2005/8/layout/vProcess5"/>
    <dgm:cxn modelId="{BCAD3C5E-C1AA-4723-B9D2-056A6F8B83A1}" type="presParOf" srcId="{9D82B3A6-03F3-4DB6-800F-0C3B77FE02AC}" destId="{9A6501C1-6773-4609-836B-C817530FE76A}" srcOrd="2" destOrd="0" presId="urn:microsoft.com/office/officeart/2005/8/layout/vProcess5"/>
    <dgm:cxn modelId="{0C6CA874-0277-40FA-B047-81AE9C1B9BA0}" type="presParOf" srcId="{9D82B3A6-03F3-4DB6-800F-0C3B77FE02AC}" destId="{E7F69C3C-C49F-4D0E-97E9-1D15D5737DE1}" srcOrd="3" destOrd="0" presId="urn:microsoft.com/office/officeart/2005/8/layout/vProcess5"/>
    <dgm:cxn modelId="{D5A4D561-B427-4C76-A5BC-C689E4D704C8}" type="presParOf" srcId="{9D82B3A6-03F3-4DB6-800F-0C3B77FE02AC}" destId="{991BD536-681F-4667-8271-215F862B819C}" srcOrd="4" destOrd="0" presId="urn:microsoft.com/office/officeart/2005/8/layout/vProcess5"/>
    <dgm:cxn modelId="{23EB9E94-6DEA-42FC-9C22-088D3A3AB91B}" type="presParOf" srcId="{9D82B3A6-03F3-4DB6-800F-0C3B77FE02AC}" destId="{DBCC57A1-C153-48A8-800E-D6906150989F}" srcOrd="5" destOrd="0" presId="urn:microsoft.com/office/officeart/2005/8/layout/vProcess5"/>
    <dgm:cxn modelId="{5BB7CC31-4101-49C8-A06E-B833AADEA3B7}" type="presParOf" srcId="{9D82B3A6-03F3-4DB6-800F-0C3B77FE02AC}" destId="{1B577E7A-9940-4499-9483-417E3BE18AC9}" srcOrd="6" destOrd="0" presId="urn:microsoft.com/office/officeart/2005/8/layout/vProcess5"/>
    <dgm:cxn modelId="{DC856E1F-3A8B-4A59-918D-4639A1840A50}" type="presParOf" srcId="{9D82B3A6-03F3-4DB6-800F-0C3B77FE02AC}" destId="{C867BF15-C1B0-4375-9829-636F18A47E90}" srcOrd="7" destOrd="0" presId="urn:microsoft.com/office/officeart/2005/8/layout/vProcess5"/>
    <dgm:cxn modelId="{5FA5A742-887D-43B4-865C-82403E3B0041}" type="presParOf" srcId="{9D82B3A6-03F3-4DB6-800F-0C3B77FE02AC}" destId="{06572526-C505-4392-9E47-3C78F8E919DD}" srcOrd="8" destOrd="0" presId="urn:microsoft.com/office/officeart/2005/8/layout/vProcess5"/>
    <dgm:cxn modelId="{7F6C5A56-3EBC-477D-97F9-0E39F67DE677}" type="presParOf" srcId="{9D82B3A6-03F3-4DB6-800F-0C3B77FE02AC}" destId="{41E94AF4-9E5D-4C8C-BAB3-FE5501173AF8}" srcOrd="9" destOrd="0" presId="urn:microsoft.com/office/officeart/2005/8/layout/vProcess5"/>
    <dgm:cxn modelId="{49D80E5B-9D57-4A3F-BA7B-C7B388965DD5}" type="presParOf" srcId="{9D82B3A6-03F3-4DB6-800F-0C3B77FE02AC}" destId="{A031C5DB-3207-437C-86C7-FED03D5C232C}" srcOrd="10" destOrd="0" presId="urn:microsoft.com/office/officeart/2005/8/layout/vProcess5"/>
    <dgm:cxn modelId="{F4161A38-21AE-4205-A460-E282B397FAC5}" type="presParOf" srcId="{9D82B3A6-03F3-4DB6-800F-0C3B77FE02AC}" destId="{79AA0EF2-6F06-4DF4-9BB8-8005C92122FF}"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781F83-3BB8-4327-97B3-83009CA20095}">
      <dsp:nvSpPr>
        <dsp:cNvPr id="0" name=""/>
        <dsp:cNvSpPr/>
      </dsp:nvSpPr>
      <dsp:spPr>
        <a:xfrm>
          <a:off x="0" y="735243"/>
          <a:ext cx="3063073" cy="194505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1795A9-0A81-49ED-8747-634688C65F9E}">
      <dsp:nvSpPr>
        <dsp:cNvPr id="0" name=""/>
        <dsp:cNvSpPr/>
      </dsp:nvSpPr>
      <dsp:spPr>
        <a:xfrm>
          <a:off x="340341" y="1058567"/>
          <a:ext cx="3063073" cy="194505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0" kern="1200"/>
            <a:t>HR Officer </a:t>
          </a:r>
          <a:r>
            <a:rPr lang="en-GB" sz="2900" b="0" kern="1200">
              <a:sym typeface="Wingdings" panose="05000000000000000000" pitchFamily="2" charset="2"/>
            </a:rPr>
            <a:t></a:t>
          </a:r>
          <a:r>
            <a:rPr lang="en-GB" sz="2900" b="0" kern="1200"/>
            <a:t> HR Manager</a:t>
          </a:r>
          <a:endParaRPr lang="en-US" sz="2900" kern="1200"/>
        </a:p>
      </dsp:txBody>
      <dsp:txXfrm>
        <a:off x="397310" y="1115536"/>
        <a:ext cx="2949135" cy="1831113"/>
      </dsp:txXfrm>
    </dsp:sp>
    <dsp:sp modelId="{A029D8D1-4D89-41C2-A91D-58D25042AAA3}">
      <dsp:nvSpPr>
        <dsp:cNvPr id="0" name=""/>
        <dsp:cNvSpPr/>
      </dsp:nvSpPr>
      <dsp:spPr>
        <a:xfrm>
          <a:off x="3743756" y="735243"/>
          <a:ext cx="3063073" cy="194505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1E2B5C-DC87-450A-80B2-67CC6702EED8}">
      <dsp:nvSpPr>
        <dsp:cNvPr id="0" name=""/>
        <dsp:cNvSpPr/>
      </dsp:nvSpPr>
      <dsp:spPr>
        <a:xfrm>
          <a:off x="4084098" y="1058567"/>
          <a:ext cx="3063073" cy="194505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b="0" kern="1200"/>
            <a:t>Senior Leadership Role </a:t>
          </a:r>
          <a:endParaRPr lang="en-US" sz="2900" kern="1200"/>
        </a:p>
      </dsp:txBody>
      <dsp:txXfrm>
        <a:off x="4141067" y="1115536"/>
        <a:ext cx="2949135" cy="1831113"/>
      </dsp:txXfrm>
    </dsp:sp>
    <dsp:sp modelId="{CD2666A3-1D21-4B97-B465-8A77F67C9BDC}">
      <dsp:nvSpPr>
        <dsp:cNvPr id="0" name=""/>
        <dsp:cNvSpPr/>
      </dsp:nvSpPr>
      <dsp:spPr>
        <a:xfrm>
          <a:off x="7487513" y="735243"/>
          <a:ext cx="3063073" cy="194505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39FE7B-0EA4-48E9-9ED0-DE84158F5EA7}">
      <dsp:nvSpPr>
        <dsp:cNvPr id="0" name=""/>
        <dsp:cNvSpPr/>
      </dsp:nvSpPr>
      <dsp:spPr>
        <a:xfrm>
          <a:off x="7827855" y="1058567"/>
          <a:ext cx="3063073" cy="194505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b="0" kern="1200"/>
            <a:t>Focus: Leadership, Challenges, Development </a:t>
          </a:r>
          <a:endParaRPr lang="en-US" sz="2900" kern="1200"/>
        </a:p>
      </dsp:txBody>
      <dsp:txXfrm>
        <a:off x="7884824" y="1115536"/>
        <a:ext cx="2949135" cy="18311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844B80-AA2F-49B4-994D-B1D0009904E8}">
      <dsp:nvSpPr>
        <dsp:cNvPr id="0" name=""/>
        <dsp:cNvSpPr/>
      </dsp:nvSpPr>
      <dsp:spPr>
        <a:xfrm>
          <a:off x="0" y="113888"/>
          <a:ext cx="6479357" cy="5276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Strengths</a:t>
          </a:r>
          <a:r>
            <a:rPr lang="en-GB" sz="2200" kern="1200"/>
            <a:t>:</a:t>
          </a:r>
          <a:endParaRPr lang="en-US" sz="2200" kern="1200"/>
        </a:p>
      </dsp:txBody>
      <dsp:txXfrm>
        <a:off x="25759" y="139647"/>
        <a:ext cx="6427839" cy="476152"/>
      </dsp:txXfrm>
    </dsp:sp>
    <dsp:sp modelId="{A2914F09-F195-4887-9484-268796D6530B}">
      <dsp:nvSpPr>
        <dsp:cNvPr id="0" name=""/>
        <dsp:cNvSpPr/>
      </dsp:nvSpPr>
      <dsp:spPr>
        <a:xfrm>
          <a:off x="0" y="641558"/>
          <a:ext cx="6479357" cy="2049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20"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a:t>According to Thomas (2024) Transformational leadership improves Productivity through strong relationships</a:t>
          </a:r>
          <a:endParaRPr lang="en-US" sz="1700" kern="1200"/>
        </a:p>
        <a:p>
          <a:pPr marL="171450" lvl="1" indent="-171450" algn="l" defTabSz="755650">
            <a:lnSpc>
              <a:spcPct val="90000"/>
            </a:lnSpc>
            <a:spcBef>
              <a:spcPct val="0"/>
            </a:spcBef>
            <a:spcAft>
              <a:spcPct val="20000"/>
            </a:spcAft>
            <a:buChar char="•"/>
          </a:pPr>
          <a:r>
            <a:rPr lang="en-GB" sz="1700" kern="1200"/>
            <a:t>Tsapnidou et al (2024) also emphasise how this leadership style improves employee wellbeing by making employees feel cared for</a:t>
          </a:r>
          <a:endParaRPr lang="en-US" sz="1700" kern="1200"/>
        </a:p>
        <a:p>
          <a:pPr marL="171450" lvl="1" indent="-171450" algn="l" defTabSz="755650">
            <a:lnSpc>
              <a:spcPct val="90000"/>
            </a:lnSpc>
            <a:spcBef>
              <a:spcPct val="0"/>
            </a:spcBef>
            <a:spcAft>
              <a:spcPct val="20000"/>
            </a:spcAft>
            <a:buChar char="•"/>
          </a:pPr>
          <a:r>
            <a:rPr lang="en-GB" sz="1700" kern="1200"/>
            <a:t>These benefits mentioned in turn improve the businesses performance through employee satisfaction being improved which  </a:t>
          </a:r>
          <a:endParaRPr lang="en-US" sz="1700" kern="1200"/>
        </a:p>
      </dsp:txBody>
      <dsp:txXfrm>
        <a:off x="0" y="641558"/>
        <a:ext cx="6479357" cy="2049300"/>
      </dsp:txXfrm>
    </dsp:sp>
    <dsp:sp modelId="{4496F213-B40F-49EF-9975-8EC3D4732B20}">
      <dsp:nvSpPr>
        <dsp:cNvPr id="0" name=""/>
        <dsp:cNvSpPr/>
      </dsp:nvSpPr>
      <dsp:spPr>
        <a:xfrm>
          <a:off x="0" y="2690859"/>
          <a:ext cx="6479357" cy="527670"/>
        </a:xfrm>
        <a:prstGeom prst="roundRect">
          <a:avLst/>
        </a:prstGeom>
        <a:solidFill>
          <a:schemeClr val="accent5">
            <a:hueOff val="9010794"/>
            <a:satOff val="-22539"/>
            <a:lumOff val="-245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Cons:</a:t>
          </a:r>
          <a:endParaRPr lang="en-US" sz="2200" kern="1200"/>
        </a:p>
      </dsp:txBody>
      <dsp:txXfrm>
        <a:off x="25759" y="2716618"/>
        <a:ext cx="6427839" cy="476152"/>
      </dsp:txXfrm>
    </dsp:sp>
    <dsp:sp modelId="{4BA75949-8D83-4711-AEFB-3B4395AE7F35}">
      <dsp:nvSpPr>
        <dsp:cNvPr id="0" name=""/>
        <dsp:cNvSpPr/>
      </dsp:nvSpPr>
      <dsp:spPr>
        <a:xfrm>
          <a:off x="0" y="3218529"/>
          <a:ext cx="6479357" cy="1593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20"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a:t>However, Manu (2022) states this leadership style is not always suitable in a crisis which usually requires more authoritarian leadership </a:t>
          </a:r>
          <a:endParaRPr lang="en-US" sz="1700" kern="1200"/>
        </a:p>
        <a:p>
          <a:pPr marL="171450" lvl="1" indent="-171450" algn="l" defTabSz="755650">
            <a:lnSpc>
              <a:spcPct val="90000"/>
            </a:lnSpc>
            <a:spcBef>
              <a:spcPct val="0"/>
            </a:spcBef>
            <a:spcAft>
              <a:spcPct val="20000"/>
            </a:spcAft>
            <a:buChar char="•"/>
          </a:pPr>
          <a:r>
            <a:rPr lang="en-GB" sz="1700" kern="1200" dirty="0"/>
            <a:t>Vo et al (2024) states that this leadership style does also lack structure and might not be good in certain environments</a:t>
          </a:r>
          <a:endParaRPr lang="en-US" sz="1700" kern="1200" dirty="0"/>
        </a:p>
        <a:p>
          <a:pPr marL="171450" lvl="1" indent="-171450" algn="l" defTabSz="755650">
            <a:lnSpc>
              <a:spcPct val="90000"/>
            </a:lnSpc>
            <a:spcBef>
              <a:spcPct val="0"/>
            </a:spcBef>
            <a:spcAft>
              <a:spcPct val="20000"/>
            </a:spcAft>
            <a:buChar char="•"/>
          </a:pPr>
          <a:r>
            <a:rPr lang="en-GB" sz="1700" kern="1200" dirty="0"/>
            <a:t>It is also very people focused</a:t>
          </a:r>
          <a:endParaRPr lang="en-US" sz="1700" kern="1200" dirty="0"/>
        </a:p>
      </dsp:txBody>
      <dsp:txXfrm>
        <a:off x="0" y="3218529"/>
        <a:ext cx="6479357" cy="15939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25A15C-4273-4737-87C4-F0FDADF3C451}">
      <dsp:nvSpPr>
        <dsp:cNvPr id="0" name=""/>
        <dsp:cNvSpPr/>
      </dsp:nvSpPr>
      <dsp:spPr>
        <a:xfrm>
          <a:off x="549246" y="562158"/>
          <a:ext cx="1444591" cy="144459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33328E-E9D6-4C29-9B0E-C0891238151A}">
      <dsp:nvSpPr>
        <dsp:cNvPr id="0" name=""/>
        <dsp:cNvSpPr/>
      </dsp:nvSpPr>
      <dsp:spPr>
        <a:xfrm>
          <a:off x="857109" y="870022"/>
          <a:ext cx="828864" cy="8288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552E2F-FED3-42A4-978D-3FA0531B09F6}">
      <dsp:nvSpPr>
        <dsp:cNvPr id="0" name=""/>
        <dsp:cNvSpPr/>
      </dsp:nvSpPr>
      <dsp:spPr>
        <a:xfrm>
          <a:off x="87450" y="2456704"/>
          <a:ext cx="23681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fr-FR" sz="1700" kern="1200"/>
            <a:t>Engagement → retention </a:t>
          </a:r>
          <a:endParaRPr lang="en-US" sz="1700" kern="1200"/>
        </a:p>
      </dsp:txBody>
      <dsp:txXfrm>
        <a:off x="87450" y="2456704"/>
        <a:ext cx="2368183" cy="720000"/>
      </dsp:txXfrm>
    </dsp:sp>
    <dsp:sp modelId="{A4367767-18B2-45E0-8D05-6E251648366C}">
      <dsp:nvSpPr>
        <dsp:cNvPr id="0" name=""/>
        <dsp:cNvSpPr/>
      </dsp:nvSpPr>
      <dsp:spPr>
        <a:xfrm>
          <a:off x="3331861" y="562158"/>
          <a:ext cx="1444591" cy="144459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24ECAE-6FBC-47EE-8AE2-4A39896A25DC}">
      <dsp:nvSpPr>
        <dsp:cNvPr id="0" name=""/>
        <dsp:cNvSpPr/>
      </dsp:nvSpPr>
      <dsp:spPr>
        <a:xfrm>
          <a:off x="3639724" y="870022"/>
          <a:ext cx="828864" cy="8288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0AB80E-5407-40F7-9468-CE04CF19D98C}">
      <dsp:nvSpPr>
        <dsp:cNvPr id="0" name=""/>
        <dsp:cNvSpPr/>
      </dsp:nvSpPr>
      <dsp:spPr>
        <a:xfrm>
          <a:off x="2870065" y="2456704"/>
          <a:ext cx="23681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fr-FR" sz="1700" kern="1200"/>
            <a:t>Innovation → digital change </a:t>
          </a:r>
          <a:endParaRPr lang="en-US" sz="1700" kern="1200"/>
        </a:p>
      </dsp:txBody>
      <dsp:txXfrm>
        <a:off x="2870065" y="2456704"/>
        <a:ext cx="2368183" cy="720000"/>
      </dsp:txXfrm>
    </dsp:sp>
    <dsp:sp modelId="{B6664113-F130-4B0F-8671-F7450D8E6483}">
      <dsp:nvSpPr>
        <dsp:cNvPr id="0" name=""/>
        <dsp:cNvSpPr/>
      </dsp:nvSpPr>
      <dsp:spPr>
        <a:xfrm>
          <a:off x="6114476" y="562158"/>
          <a:ext cx="1444591" cy="144459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8B321C-381C-4676-9E03-6CD0C1D549EF}">
      <dsp:nvSpPr>
        <dsp:cNvPr id="0" name=""/>
        <dsp:cNvSpPr/>
      </dsp:nvSpPr>
      <dsp:spPr>
        <a:xfrm>
          <a:off x="6422340" y="870022"/>
          <a:ext cx="828864" cy="8288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C10DEB-BB0F-476F-A445-B8F913F84B75}">
      <dsp:nvSpPr>
        <dsp:cNvPr id="0" name=""/>
        <dsp:cNvSpPr/>
      </dsp:nvSpPr>
      <dsp:spPr>
        <a:xfrm>
          <a:off x="5652680" y="2456704"/>
          <a:ext cx="23681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fr-FR" sz="1700" kern="1200"/>
            <a:t>Communication → change management </a:t>
          </a:r>
          <a:endParaRPr lang="en-US" sz="1700" kern="1200"/>
        </a:p>
      </dsp:txBody>
      <dsp:txXfrm>
        <a:off x="5652680" y="2456704"/>
        <a:ext cx="2368183" cy="720000"/>
      </dsp:txXfrm>
    </dsp:sp>
    <dsp:sp modelId="{9C6FE7D6-176A-4744-B87D-8BFA4D11C0D3}">
      <dsp:nvSpPr>
        <dsp:cNvPr id="0" name=""/>
        <dsp:cNvSpPr/>
      </dsp:nvSpPr>
      <dsp:spPr>
        <a:xfrm>
          <a:off x="8897091" y="562158"/>
          <a:ext cx="1444591" cy="144459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CDDA69-51F2-4D1F-8FE7-17886C1D20BA}">
      <dsp:nvSpPr>
        <dsp:cNvPr id="0" name=""/>
        <dsp:cNvSpPr/>
      </dsp:nvSpPr>
      <dsp:spPr>
        <a:xfrm>
          <a:off x="9204955" y="870022"/>
          <a:ext cx="828864" cy="8288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1EE39F-2CF0-4F35-8DE2-54C97E26CB40}">
      <dsp:nvSpPr>
        <dsp:cNvPr id="0" name=""/>
        <dsp:cNvSpPr/>
      </dsp:nvSpPr>
      <dsp:spPr>
        <a:xfrm>
          <a:off x="8435295" y="2456704"/>
          <a:ext cx="23681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fr-FR" sz="1700" kern="1200"/>
            <a:t>Situational flexibility</a:t>
          </a:r>
          <a:endParaRPr lang="en-US" sz="1700" kern="1200"/>
        </a:p>
      </dsp:txBody>
      <dsp:txXfrm>
        <a:off x="8435295" y="2456704"/>
        <a:ext cx="2368183"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94F70B-F119-4A43-9567-8816C21E1D3E}">
      <dsp:nvSpPr>
        <dsp:cNvPr id="0" name=""/>
        <dsp:cNvSpPr/>
      </dsp:nvSpPr>
      <dsp:spPr>
        <a:xfrm>
          <a:off x="0" y="2121"/>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0AB2B8-4C73-4ED2-A902-C4BF71C2F987}">
      <dsp:nvSpPr>
        <dsp:cNvPr id="0" name=""/>
        <dsp:cNvSpPr/>
      </dsp:nvSpPr>
      <dsp:spPr>
        <a:xfrm>
          <a:off x="325236" y="244032"/>
          <a:ext cx="591338" cy="5913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993376-4C4A-47AC-9E4C-4D67FA3B9D00}">
      <dsp:nvSpPr>
        <dsp:cNvPr id="0" name=""/>
        <dsp:cNvSpPr/>
      </dsp:nvSpPr>
      <dsp:spPr>
        <a:xfrm>
          <a:off x="1241811" y="2121"/>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889000">
            <a:lnSpc>
              <a:spcPct val="90000"/>
            </a:lnSpc>
            <a:spcBef>
              <a:spcPct val="0"/>
            </a:spcBef>
            <a:spcAft>
              <a:spcPct val="35000"/>
            </a:spcAft>
            <a:buNone/>
          </a:pPr>
          <a:r>
            <a:rPr lang="en-GB" sz="2000" kern="1200"/>
            <a:t>Need to develop my Strategic leadership which Georgakakis et al (2023) emphasises is important when in crisis.</a:t>
          </a:r>
          <a:endParaRPr lang="en-US" sz="2000" kern="1200"/>
        </a:p>
      </dsp:txBody>
      <dsp:txXfrm>
        <a:off x="1241811" y="2121"/>
        <a:ext cx="5974604" cy="1075161"/>
      </dsp:txXfrm>
    </dsp:sp>
    <dsp:sp modelId="{D23BA439-C620-4865-8892-24DED57BD830}">
      <dsp:nvSpPr>
        <dsp:cNvPr id="0" name=""/>
        <dsp:cNvSpPr/>
      </dsp:nvSpPr>
      <dsp:spPr>
        <a:xfrm>
          <a:off x="0" y="1346073"/>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30FEBE-3EF8-4F58-A33E-CD5C515683B0}">
      <dsp:nvSpPr>
        <dsp:cNvPr id="0" name=""/>
        <dsp:cNvSpPr/>
      </dsp:nvSpPr>
      <dsp:spPr>
        <a:xfrm>
          <a:off x="325236" y="1587984"/>
          <a:ext cx="591338" cy="5913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195EF8-D086-41DC-B482-DC710EF410DD}">
      <dsp:nvSpPr>
        <dsp:cNvPr id="0" name=""/>
        <dsp:cNvSpPr/>
      </dsp:nvSpPr>
      <dsp:spPr>
        <a:xfrm>
          <a:off x="1241811" y="1346073"/>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889000">
            <a:lnSpc>
              <a:spcPct val="90000"/>
            </a:lnSpc>
            <a:spcBef>
              <a:spcPct val="0"/>
            </a:spcBef>
            <a:spcAft>
              <a:spcPct val="35000"/>
            </a:spcAft>
            <a:buNone/>
          </a:pPr>
          <a:r>
            <a:rPr lang="en-GB" sz="2000" kern="1200"/>
            <a:t>Develop my Decision-making confidence.</a:t>
          </a:r>
          <a:endParaRPr lang="en-US" sz="2000" kern="1200"/>
        </a:p>
      </dsp:txBody>
      <dsp:txXfrm>
        <a:off x="1241811" y="1346073"/>
        <a:ext cx="5974604" cy="1075161"/>
      </dsp:txXfrm>
    </dsp:sp>
    <dsp:sp modelId="{8EB1AAFD-0802-4A6C-A8A1-D15BB960E908}">
      <dsp:nvSpPr>
        <dsp:cNvPr id="0" name=""/>
        <dsp:cNvSpPr/>
      </dsp:nvSpPr>
      <dsp:spPr>
        <a:xfrm>
          <a:off x="0" y="2690025"/>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1AC071-6EF0-49A4-BBD7-1897B7F27A0E}">
      <dsp:nvSpPr>
        <dsp:cNvPr id="0" name=""/>
        <dsp:cNvSpPr/>
      </dsp:nvSpPr>
      <dsp:spPr>
        <a:xfrm>
          <a:off x="325236" y="2931936"/>
          <a:ext cx="591338" cy="5913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CC20D7-AA5D-4D85-B382-B27682C20791}">
      <dsp:nvSpPr>
        <dsp:cNvPr id="0" name=""/>
        <dsp:cNvSpPr/>
      </dsp:nvSpPr>
      <dsp:spPr>
        <a:xfrm>
          <a:off x="1241811" y="2690025"/>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889000">
            <a:lnSpc>
              <a:spcPct val="90000"/>
            </a:lnSpc>
            <a:spcBef>
              <a:spcPct val="0"/>
            </a:spcBef>
            <a:spcAft>
              <a:spcPct val="35000"/>
            </a:spcAft>
            <a:buNone/>
          </a:pPr>
          <a:r>
            <a:rPr lang="en-GB" sz="2000" kern="1200"/>
            <a:t>I need to be more exposed to board level discussions</a:t>
          </a:r>
          <a:endParaRPr lang="en-US" sz="2000" kern="1200"/>
        </a:p>
      </dsp:txBody>
      <dsp:txXfrm>
        <a:off x="1241811" y="2690025"/>
        <a:ext cx="5974604" cy="1075161"/>
      </dsp:txXfrm>
    </dsp:sp>
    <dsp:sp modelId="{924153F8-4A11-4346-8196-E2D66980F733}">
      <dsp:nvSpPr>
        <dsp:cNvPr id="0" name=""/>
        <dsp:cNvSpPr/>
      </dsp:nvSpPr>
      <dsp:spPr>
        <a:xfrm>
          <a:off x="0" y="4033977"/>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833BDF-A75B-4169-BCAA-C358F636D594}">
      <dsp:nvSpPr>
        <dsp:cNvPr id="0" name=""/>
        <dsp:cNvSpPr/>
      </dsp:nvSpPr>
      <dsp:spPr>
        <a:xfrm>
          <a:off x="325236" y="4275888"/>
          <a:ext cx="591338" cy="5913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D9D9E2-D64A-479C-9B66-9A816DB79632}">
      <dsp:nvSpPr>
        <dsp:cNvPr id="0" name=""/>
        <dsp:cNvSpPr/>
      </dsp:nvSpPr>
      <dsp:spPr>
        <a:xfrm>
          <a:off x="1241811" y="4033977"/>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889000">
            <a:lnSpc>
              <a:spcPct val="90000"/>
            </a:lnSpc>
            <a:spcBef>
              <a:spcPct val="0"/>
            </a:spcBef>
            <a:spcAft>
              <a:spcPct val="35000"/>
            </a:spcAft>
            <a:buNone/>
          </a:pPr>
          <a:r>
            <a:rPr lang="en-GB" sz="2000" kern="1200"/>
            <a:t>Continue to develop my Advanced HR knowledge</a:t>
          </a:r>
          <a:endParaRPr lang="en-US" sz="2000" kern="1200"/>
        </a:p>
      </dsp:txBody>
      <dsp:txXfrm>
        <a:off x="1241811" y="4033977"/>
        <a:ext cx="5974604" cy="107516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60C049-2C60-465C-B56A-5C78DC636BE5}">
      <dsp:nvSpPr>
        <dsp:cNvPr id="0" name=""/>
        <dsp:cNvSpPr/>
      </dsp:nvSpPr>
      <dsp:spPr>
        <a:xfrm>
          <a:off x="0" y="0"/>
          <a:ext cx="5988574" cy="108378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organisation could provide me mentoring which has been backed by Yani and Zaakiyyah’s (2024) research to save money for organisations by developing talent internally </a:t>
          </a:r>
          <a:endParaRPr lang="en-US" sz="1600" kern="1200"/>
        </a:p>
      </dsp:txBody>
      <dsp:txXfrm>
        <a:off x="31743" y="31743"/>
        <a:ext cx="4727500" cy="1020303"/>
      </dsp:txXfrm>
    </dsp:sp>
    <dsp:sp modelId="{9A6501C1-6773-4609-836B-C817530FE76A}">
      <dsp:nvSpPr>
        <dsp:cNvPr id="0" name=""/>
        <dsp:cNvSpPr/>
      </dsp:nvSpPr>
      <dsp:spPr>
        <a:xfrm>
          <a:off x="501543" y="1280842"/>
          <a:ext cx="5988574" cy="108378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Leadership training would further make me more effective as a leader by developing more skills </a:t>
          </a:r>
          <a:endParaRPr lang="en-US" sz="1600" kern="1200"/>
        </a:p>
      </dsp:txBody>
      <dsp:txXfrm>
        <a:off x="533286" y="1312585"/>
        <a:ext cx="4719081" cy="1020303"/>
      </dsp:txXfrm>
    </dsp:sp>
    <dsp:sp modelId="{E7F69C3C-C49F-4D0E-97E9-1D15D5737DE1}">
      <dsp:nvSpPr>
        <dsp:cNvPr id="0" name=""/>
        <dsp:cNvSpPr/>
      </dsp:nvSpPr>
      <dsp:spPr>
        <a:xfrm>
          <a:off x="995600" y="2561685"/>
          <a:ext cx="5988574" cy="108378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360 feedback so I know where to improve</a:t>
          </a:r>
          <a:endParaRPr lang="en-US" sz="1600" kern="1200"/>
        </a:p>
      </dsp:txBody>
      <dsp:txXfrm>
        <a:off x="1027343" y="2593428"/>
        <a:ext cx="4726567" cy="1020303"/>
      </dsp:txXfrm>
    </dsp:sp>
    <dsp:sp modelId="{991BD536-681F-4667-8271-215F862B819C}">
      <dsp:nvSpPr>
        <dsp:cNvPr id="0" name=""/>
        <dsp:cNvSpPr/>
      </dsp:nvSpPr>
      <dsp:spPr>
        <a:xfrm>
          <a:off x="1497143" y="3842528"/>
          <a:ext cx="5988574" cy="108378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Professional qualifications to further develop my advanced HR knowledge</a:t>
          </a:r>
          <a:endParaRPr lang="en-US" sz="1600" kern="1200"/>
        </a:p>
      </dsp:txBody>
      <dsp:txXfrm>
        <a:off x="1528886" y="3874271"/>
        <a:ext cx="4719081" cy="1020303"/>
      </dsp:txXfrm>
    </dsp:sp>
    <dsp:sp modelId="{DBCC57A1-C153-48A8-800E-D6906150989F}">
      <dsp:nvSpPr>
        <dsp:cNvPr id="0" name=""/>
        <dsp:cNvSpPr/>
      </dsp:nvSpPr>
      <dsp:spPr>
        <a:xfrm>
          <a:off x="5284110" y="830084"/>
          <a:ext cx="704463" cy="70446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5442614" y="830084"/>
        <a:ext cx="387455" cy="530108"/>
      </dsp:txXfrm>
    </dsp:sp>
    <dsp:sp modelId="{1B577E7A-9940-4499-9483-417E3BE18AC9}">
      <dsp:nvSpPr>
        <dsp:cNvPr id="0" name=""/>
        <dsp:cNvSpPr/>
      </dsp:nvSpPr>
      <dsp:spPr>
        <a:xfrm>
          <a:off x="5785654" y="2110927"/>
          <a:ext cx="704463" cy="704463"/>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5944158" y="2110927"/>
        <a:ext cx="387455" cy="530108"/>
      </dsp:txXfrm>
    </dsp:sp>
    <dsp:sp modelId="{C867BF15-C1B0-4375-9829-636F18A47E90}">
      <dsp:nvSpPr>
        <dsp:cNvPr id="0" name=""/>
        <dsp:cNvSpPr/>
      </dsp:nvSpPr>
      <dsp:spPr>
        <a:xfrm>
          <a:off x="6279711" y="3391769"/>
          <a:ext cx="704463" cy="704463"/>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6438215" y="3391769"/>
        <a:ext cx="387455" cy="53010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DEEF91-CA5A-43EA-92C6-8CA35479158C}" type="datetimeFigureOut">
              <a:rPr lang="en-GB" smtClean="0"/>
              <a:t>17/04/2026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1B3724-017E-447E-A3EF-B82CD70666EC}" type="slidenum">
              <a:rPr lang="en-GB" smtClean="0"/>
              <a:t>‹#›</a:t>
            </a:fld>
            <a:endParaRPr lang="en-GB"/>
          </a:p>
        </p:txBody>
      </p:sp>
    </p:spTree>
    <p:extLst>
      <p:ext uri="{BB962C8B-B14F-4D97-AF65-F5344CB8AC3E}">
        <p14:creationId xmlns:p14="http://schemas.microsoft.com/office/powerpoint/2010/main" val="450684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1B3724-017E-447E-A3EF-B82CD70666EC}" type="slidenum">
              <a:rPr lang="en-GB" smtClean="0"/>
              <a:t>10</a:t>
            </a:fld>
            <a:endParaRPr lang="en-GB"/>
          </a:p>
        </p:txBody>
      </p:sp>
    </p:spTree>
    <p:extLst>
      <p:ext uri="{BB962C8B-B14F-4D97-AF65-F5344CB8AC3E}">
        <p14:creationId xmlns:p14="http://schemas.microsoft.com/office/powerpoint/2010/main" val="41632168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4/17/2026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5253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4/17/2026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610184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4/17/2026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1736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4/17/2026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61040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4/17/2026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618074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4/17/2026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724628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4/17/2026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86607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4/17/2026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453643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4/17/2026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367001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4/17/2026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916954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4/17/2026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2579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4/17/2026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3069916"/>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People Discussing">
            <a:extLst>
              <a:ext uri="{FF2B5EF4-FFF2-40B4-BE49-F238E27FC236}">
                <a16:creationId xmlns:a16="http://schemas.microsoft.com/office/drawing/2014/main" id="{229353F5-EE51-D387-4CB8-523EEABFDF32}"/>
              </a:ext>
            </a:extLst>
          </p:cNvPr>
          <p:cNvPicPr>
            <a:picLocks noChangeAspect="1"/>
          </p:cNvPicPr>
          <p:nvPr>
            <a:videoFile r:link="rId2"/>
            <p:extLst>
              <p:ext uri="{DAA4B4D4-6D71-4841-9C94-3DE7FCFB9230}">
                <p14:media xmlns:p14="http://schemas.microsoft.com/office/powerpoint/2010/main" r:embed="rId1"/>
              </p:ext>
            </p:extLst>
          </p:nvPr>
        </p:nvPicPr>
        <p:blipFill>
          <a:blip r:embed="rId4">
            <a:alphaModFix/>
          </a:blip>
          <a:srcRect t="284" r="-1" b="-1"/>
          <a:stretch>
            <a:fillRect/>
          </a:stretch>
        </p:blipFill>
        <p:spPr>
          <a:xfrm>
            <a:off x="-406" y="10"/>
            <a:ext cx="12191979" cy="6857990"/>
          </a:xfrm>
          <a:prstGeom prst="rect">
            <a:avLst/>
          </a:prstGeom>
        </p:spPr>
      </p:pic>
      <p:sp>
        <p:nvSpPr>
          <p:cNvPr id="10" name="Rectangle 9">
            <a:extLst>
              <a:ext uri="{FF2B5EF4-FFF2-40B4-BE49-F238E27FC236}">
                <a16:creationId xmlns:a16="http://schemas.microsoft.com/office/drawing/2014/main" id="{1DEDA826-0CC6-45C8-B90F-CB99E02CFB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E51084-83A1-7E77-8D8A-4755A74F4A7B}"/>
              </a:ext>
            </a:extLst>
          </p:cNvPr>
          <p:cNvSpPr>
            <a:spLocks noGrp="1"/>
          </p:cNvSpPr>
          <p:nvPr>
            <p:ph type="ctrTitle"/>
          </p:nvPr>
        </p:nvSpPr>
        <p:spPr>
          <a:xfrm>
            <a:off x="591095" y="1159330"/>
            <a:ext cx="9140734" cy="778327"/>
          </a:xfrm>
        </p:spPr>
        <p:txBody>
          <a:bodyPr anchor="b">
            <a:normAutofit fontScale="90000"/>
          </a:bodyPr>
          <a:lstStyle/>
          <a:p>
            <a:pPr>
              <a:lnSpc>
                <a:spcPct val="90000"/>
              </a:lnSpc>
            </a:pPr>
            <a:r>
              <a:rPr lang="en-GB" sz="5000" dirty="0">
                <a:solidFill>
                  <a:srgbClr val="FFFFFF"/>
                </a:solidFill>
                <a:latin typeface="Aptos" panose="020B0004020202020204" pitchFamily="34" charset="0"/>
              </a:rPr>
              <a:t>Leadership for the Future</a:t>
            </a:r>
          </a:p>
        </p:txBody>
      </p:sp>
      <p:cxnSp>
        <p:nvCxnSpPr>
          <p:cNvPr id="12" name="Straight Connector 11">
            <a:extLst>
              <a:ext uri="{FF2B5EF4-FFF2-40B4-BE49-F238E27FC236}">
                <a16:creationId xmlns:a16="http://schemas.microsoft.com/office/drawing/2014/main" id="{23DDA327-270B-43AF-BDBD-2EB50E83E2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0B4D61F5-BC49-EEB5-C23A-5ECC2193C915}"/>
              </a:ext>
            </a:extLst>
          </p:cNvPr>
          <p:cNvSpPr txBox="1"/>
          <p:nvPr/>
        </p:nvSpPr>
        <p:spPr>
          <a:xfrm>
            <a:off x="590668" y="1937656"/>
            <a:ext cx="11133246" cy="2585323"/>
          </a:xfrm>
          <a:prstGeom prst="rect">
            <a:avLst/>
          </a:prstGeom>
          <a:noFill/>
        </p:spPr>
        <p:txBody>
          <a:bodyPr wrap="square" rtlCol="0">
            <a:spAutoFit/>
          </a:bodyPr>
          <a:lstStyle/>
          <a:p>
            <a:r>
              <a:rPr kumimoji="0" lang="en-GB" sz="5400" i="0" u="none" strike="noStrike" kern="1200" cap="none" spc="0" normalizeH="0" baseline="0" noProof="0" dirty="0">
                <a:ln>
                  <a:noFill/>
                </a:ln>
                <a:solidFill>
                  <a:srgbClr val="FFFFFF"/>
                </a:solidFill>
                <a:effectLst/>
                <a:uLnTx/>
                <a:uFillTx/>
                <a:latin typeface="Arial" panose="020B0604020202020204" pitchFamily="34" charset="0"/>
                <a:ea typeface="+mj-ea"/>
                <a:cs typeface="Arial" panose="020B0604020202020204" pitchFamily="34" charset="0"/>
              </a:rPr>
              <a:t>HR Manager Presentation </a:t>
            </a:r>
            <a:br>
              <a:rPr kumimoji="0" lang="en-GB" sz="5400" i="0" u="none" strike="noStrike" kern="1200" cap="none" spc="0" normalizeH="0" baseline="0" noProof="0" dirty="0">
                <a:ln>
                  <a:noFill/>
                </a:ln>
                <a:solidFill>
                  <a:srgbClr val="FFFFFF"/>
                </a:solidFill>
                <a:effectLst/>
                <a:uLnTx/>
                <a:uFillTx/>
                <a:latin typeface="Arial" panose="020B0604020202020204" pitchFamily="34" charset="0"/>
                <a:ea typeface="+mj-ea"/>
                <a:cs typeface="Arial" panose="020B0604020202020204" pitchFamily="34" charset="0"/>
              </a:rPr>
            </a:br>
            <a:r>
              <a:rPr kumimoji="0" lang="en-GB" sz="5400" i="0" u="none" strike="noStrike" kern="1200" cap="none" spc="0" normalizeH="0" baseline="0" noProof="0" dirty="0">
                <a:ln>
                  <a:noFill/>
                </a:ln>
                <a:solidFill>
                  <a:srgbClr val="FFFFFF"/>
                </a:solidFill>
                <a:effectLst/>
                <a:uLnTx/>
                <a:uFillTx/>
                <a:latin typeface="Arial" panose="020B0604020202020204" pitchFamily="34" charset="0"/>
                <a:ea typeface="+mj-ea"/>
                <a:cs typeface="Arial" panose="020B0604020202020204" pitchFamily="34" charset="0"/>
              </a:rPr>
              <a:t>Ali </a:t>
            </a:r>
            <a:r>
              <a:rPr kumimoji="0" lang="en-GB" sz="5400" i="0" u="none" strike="noStrike" kern="1200" cap="none" spc="0" normalizeH="0" baseline="0" noProof="0" dirty="0" err="1">
                <a:ln>
                  <a:noFill/>
                </a:ln>
                <a:solidFill>
                  <a:srgbClr val="FFFFFF"/>
                </a:solidFill>
                <a:effectLst/>
                <a:uLnTx/>
                <a:uFillTx/>
                <a:latin typeface="Arial" panose="020B0604020202020204" pitchFamily="34" charset="0"/>
                <a:ea typeface="+mj-ea"/>
                <a:cs typeface="Arial" panose="020B0604020202020204" pitchFamily="34" charset="0"/>
              </a:rPr>
              <a:t>Al-kassab</a:t>
            </a:r>
            <a:r>
              <a:rPr kumimoji="0" lang="en-GB" sz="5400" i="0" u="none" strike="noStrike" kern="1200" cap="none" spc="0" normalizeH="0" baseline="0" noProof="0" dirty="0">
                <a:ln>
                  <a:noFill/>
                </a:ln>
                <a:solidFill>
                  <a:srgbClr val="FFFFFF"/>
                </a:solidFill>
                <a:effectLst/>
                <a:uLnTx/>
                <a:uFillTx/>
                <a:latin typeface="Arial" panose="020B0604020202020204" pitchFamily="34" charset="0"/>
                <a:ea typeface="+mj-ea"/>
                <a:cs typeface="Arial" panose="020B0604020202020204" pitchFamily="34" charset="0"/>
              </a:rPr>
              <a:t> </a:t>
            </a:r>
            <a:br>
              <a:rPr kumimoji="0" lang="en-GB" sz="5400" i="0" u="none" strike="noStrike" kern="1200" cap="none" spc="0" normalizeH="0" baseline="0" noProof="0" dirty="0">
                <a:ln>
                  <a:noFill/>
                </a:ln>
                <a:solidFill>
                  <a:srgbClr val="FFFFFF"/>
                </a:solidFill>
                <a:effectLst/>
                <a:uLnTx/>
                <a:uFillTx/>
                <a:latin typeface="Arial" panose="020B0604020202020204" pitchFamily="34" charset="0"/>
                <a:ea typeface="+mj-ea"/>
                <a:cs typeface="Arial" panose="020B0604020202020204" pitchFamily="34" charset="0"/>
              </a:rPr>
            </a:br>
            <a:r>
              <a:rPr kumimoji="0" lang="en-GB" sz="5400" i="0" u="none" strike="noStrike" kern="1200" cap="none" spc="0" normalizeH="0" baseline="0" noProof="0" dirty="0">
                <a:ln>
                  <a:noFill/>
                </a:ln>
                <a:solidFill>
                  <a:srgbClr val="FFFFFF"/>
                </a:solidFill>
                <a:effectLst/>
                <a:uLnTx/>
                <a:uFillTx/>
                <a:latin typeface="Arial" panose="020B0604020202020204" pitchFamily="34" charset="0"/>
                <a:ea typeface="+mj-ea"/>
                <a:cs typeface="Arial" panose="020B0604020202020204" pitchFamily="34" charset="0"/>
              </a:rPr>
              <a:t>HR Officer – </a:t>
            </a:r>
            <a:r>
              <a:rPr kumimoji="0" lang="en-GB" sz="5400" i="0" u="none" strike="noStrike" kern="1200" cap="none" spc="0" normalizeH="0" baseline="0" noProof="0" dirty="0" err="1">
                <a:ln>
                  <a:noFill/>
                </a:ln>
                <a:solidFill>
                  <a:srgbClr val="FFFFFF"/>
                </a:solidFill>
                <a:effectLst/>
                <a:uLnTx/>
                <a:uFillTx/>
                <a:latin typeface="Arial" panose="020B0604020202020204" pitchFamily="34" charset="0"/>
                <a:ea typeface="+mj-ea"/>
                <a:cs typeface="Arial" panose="020B0604020202020204" pitchFamily="34" charset="0"/>
              </a:rPr>
              <a:t>Havenscare</a:t>
            </a:r>
            <a:r>
              <a:rPr kumimoji="0" lang="en-GB" sz="5400" i="0" u="none" strike="noStrike" kern="1200" cap="none" spc="0" normalizeH="0" baseline="0" noProof="0" dirty="0">
                <a:ln>
                  <a:noFill/>
                </a:ln>
                <a:solidFill>
                  <a:srgbClr val="FFFFFF"/>
                </a:solidFill>
                <a:effectLst/>
                <a:uLnTx/>
                <a:uFillTx/>
                <a:latin typeface="Arial" panose="020B0604020202020204" pitchFamily="34" charset="0"/>
                <a:ea typeface="+mj-ea"/>
                <a:cs typeface="Arial" panose="020B0604020202020204" pitchFamily="34" charset="0"/>
              </a:rPr>
              <a:t> Insurance</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155785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4C0FDE-B1AB-5436-B3A0-FBA8A2AA0972}"/>
              </a:ext>
            </a:extLst>
          </p:cNvPr>
          <p:cNvSpPr>
            <a:spLocks noGrp="1"/>
          </p:cNvSpPr>
          <p:nvPr>
            <p:ph type="title"/>
          </p:nvPr>
        </p:nvSpPr>
        <p:spPr>
          <a:xfrm>
            <a:off x="640079" y="570750"/>
            <a:ext cx="10890929" cy="1387934"/>
          </a:xfrm>
        </p:spPr>
        <p:txBody>
          <a:bodyPr vert="horz" lIns="91440" tIns="45720" rIns="91440" bIns="45720" rtlCol="0" anchor="b">
            <a:normAutofit/>
          </a:bodyPr>
          <a:lstStyle/>
          <a:p>
            <a:r>
              <a:rPr lang="en-US"/>
              <a:t>Role &amp; Context</a:t>
            </a:r>
          </a:p>
        </p:txBody>
      </p:sp>
      <p:cxnSp>
        <p:nvCxnSpPr>
          <p:cNvPr id="12" name="Straight Connector 11">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6" name="Title 1">
            <a:extLst>
              <a:ext uri="{FF2B5EF4-FFF2-40B4-BE49-F238E27FC236}">
                <a16:creationId xmlns:a16="http://schemas.microsoft.com/office/drawing/2014/main" id="{0B542866-457F-79AE-FAE1-E80DD49EFD50}"/>
              </a:ext>
            </a:extLst>
          </p:cNvPr>
          <p:cNvGraphicFramePr/>
          <p:nvPr>
            <p:extLst>
              <p:ext uri="{D42A27DB-BD31-4B8C-83A1-F6EECF244321}">
                <p14:modId xmlns:p14="http://schemas.microsoft.com/office/powerpoint/2010/main" val="2840591612"/>
              </p:ext>
            </p:extLst>
          </p:nvPr>
        </p:nvGraphicFramePr>
        <p:xfrm>
          <a:off x="640079" y="2559050"/>
          <a:ext cx="10890929" cy="373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9321791"/>
      </p:ext>
    </p:extLst>
  </p:cSld>
  <p:clrMapOvr>
    <a:masterClrMapping/>
  </p:clrMapOvr>
  <mc:AlternateContent xmlns:mc="http://schemas.openxmlformats.org/markup-compatibility/2006">
    <mc:Choice xmlns:p14="http://schemas.microsoft.com/office/powerpoint/2010/main" Requires="p14">
      <p:transition spd="slow" p14:dur="3000">
        <p14:shred/>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F9BB85-506C-7B45-7E72-078D8AF45E4D}"/>
              </a:ext>
            </a:extLst>
          </p:cNvPr>
          <p:cNvSpPr>
            <a:spLocks noGrp="1"/>
          </p:cNvSpPr>
          <p:nvPr>
            <p:ph type="title"/>
          </p:nvPr>
        </p:nvSpPr>
        <p:spPr>
          <a:xfrm>
            <a:off x="640080" y="1371600"/>
            <a:ext cx="5737859" cy="1097280"/>
          </a:xfrm>
        </p:spPr>
        <p:txBody>
          <a:bodyPr>
            <a:normAutofit/>
          </a:bodyPr>
          <a:lstStyle/>
          <a:p>
            <a:pPr>
              <a:lnSpc>
                <a:spcPct val="90000"/>
              </a:lnSpc>
            </a:pPr>
            <a:r>
              <a:rPr lang="en-GB" sz="3400" dirty="0"/>
              <a:t>Transformational Leadership</a:t>
            </a:r>
            <a:br>
              <a:rPr lang="en-GB" sz="3400" dirty="0"/>
            </a:br>
            <a:endParaRPr lang="en-GB" sz="3400" dirty="0"/>
          </a:p>
        </p:txBody>
      </p:sp>
      <p:cxnSp>
        <p:nvCxnSpPr>
          <p:cNvPr id="12" name="Straight Connector 11">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02E46D1-90A0-41CB-2E70-F6899A04A8EB}"/>
              </a:ext>
            </a:extLst>
          </p:cNvPr>
          <p:cNvSpPr>
            <a:spLocks noGrp="1"/>
          </p:cNvSpPr>
          <p:nvPr>
            <p:ph idx="1"/>
          </p:nvPr>
        </p:nvSpPr>
        <p:spPr>
          <a:xfrm>
            <a:off x="640080" y="2006990"/>
            <a:ext cx="5737860" cy="3666980"/>
          </a:xfrm>
        </p:spPr>
        <p:txBody>
          <a:bodyPr>
            <a:normAutofit/>
          </a:bodyPr>
          <a:lstStyle/>
          <a:p>
            <a:pPr marL="0" indent="0">
              <a:buNone/>
            </a:pPr>
            <a:r>
              <a:rPr lang="en-GB" dirty="0"/>
              <a:t>According to </a:t>
            </a:r>
            <a:r>
              <a:rPr lang="en-GB" dirty="0" err="1"/>
              <a:t>Agazu</a:t>
            </a:r>
            <a:r>
              <a:rPr lang="en-GB" dirty="0"/>
              <a:t>, Kero and Debela (2025) Transformational leadership consists of:</a:t>
            </a:r>
          </a:p>
          <a:p>
            <a:r>
              <a:rPr lang="en-GB" dirty="0"/>
              <a:t>Inspiring and motivating </a:t>
            </a:r>
          </a:p>
          <a:p>
            <a:r>
              <a:rPr lang="en-GB" dirty="0"/>
              <a:t>Developing Employees</a:t>
            </a:r>
          </a:p>
          <a:p>
            <a:r>
              <a:rPr lang="en-GB" dirty="0"/>
              <a:t>Drives Changes</a:t>
            </a:r>
          </a:p>
          <a:p>
            <a:pPr marL="0" indent="0">
              <a:buNone/>
            </a:pPr>
            <a:endParaRPr lang="en-GB" dirty="0"/>
          </a:p>
        </p:txBody>
      </p:sp>
      <p:pic>
        <p:nvPicPr>
          <p:cNvPr id="7" name="Graphic 6" descr="Group of People">
            <a:extLst>
              <a:ext uri="{FF2B5EF4-FFF2-40B4-BE49-F238E27FC236}">
                <a16:creationId xmlns:a16="http://schemas.microsoft.com/office/drawing/2014/main" id="{3CD6FD22-C153-9FDC-BDE9-1D737DB1D92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155179" y="1924386"/>
            <a:ext cx="4375829" cy="4375829"/>
          </a:xfrm>
          <a:prstGeom prst="rect">
            <a:avLst/>
          </a:prstGeom>
        </p:spPr>
      </p:pic>
    </p:spTree>
    <p:extLst>
      <p:ext uri="{BB962C8B-B14F-4D97-AF65-F5344CB8AC3E}">
        <p14:creationId xmlns:p14="http://schemas.microsoft.com/office/powerpoint/2010/main" val="1863127848"/>
      </p:ext>
    </p:extLst>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B358B2-6D79-F2AA-4DC0-DA639A8E2A57}"/>
              </a:ext>
            </a:extLst>
          </p:cNvPr>
          <p:cNvSpPr>
            <a:spLocks noGrp="1"/>
          </p:cNvSpPr>
          <p:nvPr>
            <p:ph type="title"/>
          </p:nvPr>
        </p:nvSpPr>
        <p:spPr>
          <a:xfrm>
            <a:off x="5793149" y="1371600"/>
            <a:ext cx="5737859" cy="1097280"/>
          </a:xfrm>
        </p:spPr>
        <p:txBody>
          <a:bodyPr>
            <a:normAutofit/>
          </a:bodyPr>
          <a:lstStyle/>
          <a:p>
            <a:r>
              <a:rPr lang="en-GB" dirty="0"/>
              <a:t>Situational leadership </a:t>
            </a:r>
          </a:p>
        </p:txBody>
      </p:sp>
      <p:pic>
        <p:nvPicPr>
          <p:cNvPr id="8" name="Graphic 7" descr="Cycle with People">
            <a:extLst>
              <a:ext uri="{FF2B5EF4-FFF2-40B4-BE49-F238E27FC236}">
                <a16:creationId xmlns:a16="http://schemas.microsoft.com/office/drawing/2014/main" id="{42B44835-E0E3-6724-30C9-F24BF3382EF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13232" y="1956816"/>
            <a:ext cx="4343400" cy="4343400"/>
          </a:xfrm>
          <a:prstGeom prst="rect">
            <a:avLst/>
          </a:prstGeom>
        </p:spPr>
      </p:pic>
      <p:cxnSp>
        <p:nvCxnSpPr>
          <p:cNvPr id="23" name="Straight Connector 22">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6630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4" name="Content Placeholder 2">
            <a:extLst>
              <a:ext uri="{FF2B5EF4-FFF2-40B4-BE49-F238E27FC236}">
                <a16:creationId xmlns:a16="http://schemas.microsoft.com/office/drawing/2014/main" id="{C22E8ABB-5093-D774-75E5-C5DF59BE202B}"/>
              </a:ext>
            </a:extLst>
          </p:cNvPr>
          <p:cNvSpPr>
            <a:spLocks noGrp="1"/>
          </p:cNvSpPr>
          <p:nvPr>
            <p:ph idx="1"/>
          </p:nvPr>
        </p:nvSpPr>
        <p:spPr>
          <a:xfrm>
            <a:off x="5793149" y="2633236"/>
            <a:ext cx="5737860" cy="3666980"/>
          </a:xfrm>
        </p:spPr>
        <p:txBody>
          <a:bodyPr>
            <a:normAutofit/>
          </a:bodyPr>
          <a:lstStyle/>
          <a:p>
            <a:pPr marL="0" indent="0">
              <a:buNone/>
            </a:pPr>
            <a:r>
              <a:rPr lang="en-GB" dirty="0"/>
              <a:t>I also use elements of situational leadership which Haq and </a:t>
            </a:r>
            <a:r>
              <a:rPr lang="en-GB" dirty="0" err="1"/>
              <a:t>Roesminingsih</a:t>
            </a:r>
            <a:r>
              <a:rPr lang="en-GB" dirty="0"/>
              <a:t> (2024) states that this leadership allows to adapt to the needs of individuals and organisational context.</a:t>
            </a:r>
          </a:p>
          <a:p>
            <a:pPr marL="0" indent="0">
              <a:buNone/>
            </a:pPr>
            <a:endParaRPr lang="en-GB" dirty="0"/>
          </a:p>
        </p:txBody>
      </p:sp>
    </p:spTree>
    <p:extLst>
      <p:ext uri="{BB962C8B-B14F-4D97-AF65-F5344CB8AC3E}">
        <p14:creationId xmlns:p14="http://schemas.microsoft.com/office/powerpoint/2010/main" val="3831547324"/>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71F3C8-29E6-DFF4-F5CC-1AD974298A40}"/>
              </a:ext>
            </a:extLst>
          </p:cNvPr>
          <p:cNvSpPr>
            <a:spLocks noGrp="1"/>
          </p:cNvSpPr>
          <p:nvPr>
            <p:ph type="title"/>
          </p:nvPr>
        </p:nvSpPr>
        <p:spPr>
          <a:xfrm>
            <a:off x="640079" y="1371600"/>
            <a:ext cx="5752093" cy="1097280"/>
          </a:xfrm>
        </p:spPr>
        <p:txBody>
          <a:bodyPr>
            <a:normAutofit/>
          </a:bodyPr>
          <a:lstStyle/>
          <a:p>
            <a:pPr>
              <a:lnSpc>
                <a:spcPct val="90000"/>
              </a:lnSpc>
            </a:pPr>
            <a:r>
              <a:rPr lang="en-GB" sz="3400"/>
              <a:t>Evidence of my leadership style</a:t>
            </a:r>
          </a:p>
        </p:txBody>
      </p:sp>
      <p:cxnSp>
        <p:nvCxnSpPr>
          <p:cNvPr id="12" name="Straight Connector 11">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A2EB117-6719-81C2-7D92-1744E761DDED}"/>
              </a:ext>
            </a:extLst>
          </p:cNvPr>
          <p:cNvSpPr>
            <a:spLocks noGrp="1"/>
          </p:cNvSpPr>
          <p:nvPr>
            <p:ph idx="1"/>
          </p:nvPr>
        </p:nvSpPr>
        <p:spPr>
          <a:xfrm>
            <a:off x="640079" y="2468880"/>
            <a:ext cx="5752095" cy="3661713"/>
          </a:xfrm>
        </p:spPr>
        <p:txBody>
          <a:bodyPr>
            <a:normAutofit/>
          </a:bodyPr>
          <a:lstStyle/>
          <a:p>
            <a:pPr marL="0" indent="0">
              <a:buNone/>
            </a:pPr>
            <a:r>
              <a:rPr lang="en-GB" dirty="0"/>
              <a:t>I used academic models to help determine my leadership style that included the </a:t>
            </a:r>
            <a:r>
              <a:rPr lang="en-US" dirty="0" err="1"/>
              <a:t>tannenbaum</a:t>
            </a:r>
            <a:r>
              <a:rPr lang="en-US" dirty="0"/>
              <a:t> and </a:t>
            </a:r>
            <a:r>
              <a:rPr lang="en-US" dirty="0" err="1"/>
              <a:t>schmidt</a:t>
            </a:r>
            <a:r>
              <a:rPr lang="en-US" dirty="0"/>
              <a:t> leadership continuum (2017) and Blake-Mouton Managerial Grid (1964) pictured on the right</a:t>
            </a:r>
            <a:endParaRPr lang="en-GB" dirty="0"/>
          </a:p>
        </p:txBody>
      </p:sp>
      <p:pic>
        <p:nvPicPr>
          <p:cNvPr id="5" name="Picture 4" descr="Tannenbaum-Schmidt Continuum: from autocratic leadership to democratic  delegating [full diagram] — BiteSize Learning">
            <a:extLst>
              <a:ext uri="{FF2B5EF4-FFF2-40B4-BE49-F238E27FC236}">
                <a16:creationId xmlns:a16="http://schemas.microsoft.com/office/drawing/2014/main" id="{26721014-3D95-80A3-4D9B-4E9C71EE8FF1}"/>
              </a:ext>
            </a:extLst>
          </p:cNvPr>
          <p:cNvPicPr>
            <a:picLocks noChangeAspect="1"/>
          </p:cNvPicPr>
          <p:nvPr/>
        </p:nvPicPr>
        <p:blipFill>
          <a:blip r:embed="rId2"/>
          <a:stretch>
            <a:fillRect/>
          </a:stretch>
        </p:blipFill>
        <p:spPr>
          <a:xfrm>
            <a:off x="7297946" y="911053"/>
            <a:ext cx="4250585" cy="2369700"/>
          </a:xfrm>
          <a:prstGeom prst="rect">
            <a:avLst/>
          </a:prstGeom>
        </p:spPr>
      </p:pic>
      <p:pic>
        <p:nvPicPr>
          <p:cNvPr id="4" name="Picture 3" descr="Blake and Mouton Managerial Grid EXPLAINED with EXAMPLES | B2U">
            <a:extLst>
              <a:ext uri="{FF2B5EF4-FFF2-40B4-BE49-F238E27FC236}">
                <a16:creationId xmlns:a16="http://schemas.microsoft.com/office/drawing/2014/main" id="{1F3D8956-EA4F-2EB6-200A-DE49B08D2472}"/>
              </a:ext>
            </a:extLst>
          </p:cNvPr>
          <p:cNvPicPr>
            <a:picLocks noChangeAspect="1"/>
          </p:cNvPicPr>
          <p:nvPr/>
        </p:nvPicPr>
        <p:blipFill>
          <a:blip r:embed="rId3"/>
          <a:stretch>
            <a:fillRect/>
          </a:stretch>
        </p:blipFill>
        <p:spPr>
          <a:xfrm>
            <a:off x="7938333" y="3607283"/>
            <a:ext cx="2969810" cy="2690635"/>
          </a:xfrm>
          <a:prstGeom prst="rect">
            <a:avLst/>
          </a:prstGeom>
        </p:spPr>
      </p:pic>
    </p:spTree>
    <p:extLst>
      <p:ext uri="{BB962C8B-B14F-4D97-AF65-F5344CB8AC3E}">
        <p14:creationId xmlns:p14="http://schemas.microsoft.com/office/powerpoint/2010/main" val="1090457191"/>
      </p:ext>
    </p:extLst>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386450-C768-FA3D-2F58-372ECAC9290A}"/>
              </a:ext>
            </a:extLst>
          </p:cNvPr>
          <p:cNvSpPr>
            <a:spLocks noGrp="1"/>
          </p:cNvSpPr>
          <p:nvPr>
            <p:ph type="title"/>
          </p:nvPr>
        </p:nvSpPr>
        <p:spPr>
          <a:xfrm>
            <a:off x="640080" y="1371600"/>
            <a:ext cx="3677920" cy="3919267"/>
          </a:xfrm>
        </p:spPr>
        <p:txBody>
          <a:bodyPr anchor="t">
            <a:normAutofit/>
          </a:bodyPr>
          <a:lstStyle/>
          <a:p>
            <a:r>
              <a:rPr lang="en-GB" sz="3400"/>
              <a:t>Critical Analysis of Transformational leadership </a:t>
            </a:r>
          </a:p>
        </p:txBody>
      </p:sp>
      <p:cxnSp>
        <p:nvCxnSpPr>
          <p:cNvPr id="11" name="Straight Connector 10">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B4E9675-C0CB-5B73-0B29-EC78147C978C}"/>
              </a:ext>
            </a:extLst>
          </p:cNvPr>
          <p:cNvGraphicFramePr>
            <a:graphicFrameLocks noGrp="1"/>
          </p:cNvGraphicFramePr>
          <p:nvPr>
            <p:ph idx="1"/>
            <p:extLst>
              <p:ext uri="{D42A27DB-BD31-4B8C-83A1-F6EECF244321}">
                <p14:modId xmlns:p14="http://schemas.microsoft.com/office/powerpoint/2010/main" val="3216772532"/>
              </p:ext>
            </p:extLst>
          </p:nvPr>
        </p:nvGraphicFramePr>
        <p:xfrm>
          <a:off x="5051651" y="1371600"/>
          <a:ext cx="6479357" cy="4926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8044564"/>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456FAF-9AC6-2DE1-08C4-F77BF3F21971}"/>
              </a:ext>
            </a:extLst>
          </p:cNvPr>
          <p:cNvSpPr>
            <a:spLocks noGrp="1"/>
          </p:cNvSpPr>
          <p:nvPr>
            <p:ph type="title"/>
          </p:nvPr>
        </p:nvSpPr>
        <p:spPr>
          <a:xfrm>
            <a:off x="640080" y="914401"/>
            <a:ext cx="4876801" cy="1569516"/>
          </a:xfrm>
        </p:spPr>
        <p:txBody>
          <a:bodyPr anchor="t">
            <a:normAutofit/>
          </a:bodyPr>
          <a:lstStyle/>
          <a:p>
            <a:r>
              <a:rPr lang="en-GB"/>
              <a:t>Organisational Challenges</a:t>
            </a:r>
            <a:endParaRPr lang="en-GB" dirty="0"/>
          </a:p>
        </p:txBody>
      </p:sp>
      <p:pic>
        <p:nvPicPr>
          <p:cNvPr id="18" name="Graphic 17" descr="Office Worker">
            <a:extLst>
              <a:ext uri="{FF2B5EF4-FFF2-40B4-BE49-F238E27FC236}">
                <a16:creationId xmlns:a16="http://schemas.microsoft.com/office/drawing/2014/main" id="{A2DAA4EF-2923-4C6A-06EF-66A74E3C13F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13232" y="2857499"/>
            <a:ext cx="3125269" cy="3125269"/>
          </a:xfrm>
          <a:prstGeom prst="rect">
            <a:avLst/>
          </a:prstGeom>
        </p:spPr>
      </p:pic>
      <p:sp>
        <p:nvSpPr>
          <p:cNvPr id="19" name="Content Placeholder 2">
            <a:extLst>
              <a:ext uri="{FF2B5EF4-FFF2-40B4-BE49-F238E27FC236}">
                <a16:creationId xmlns:a16="http://schemas.microsoft.com/office/drawing/2014/main" id="{C910A937-08AE-7273-3ABE-8F5AF08368A0}"/>
              </a:ext>
            </a:extLst>
          </p:cNvPr>
          <p:cNvSpPr>
            <a:spLocks noGrp="1"/>
          </p:cNvSpPr>
          <p:nvPr>
            <p:ph idx="1"/>
          </p:nvPr>
        </p:nvSpPr>
        <p:spPr>
          <a:xfrm>
            <a:off x="6400799" y="960119"/>
            <a:ext cx="5130210" cy="5022661"/>
          </a:xfrm>
        </p:spPr>
        <p:txBody>
          <a:bodyPr>
            <a:normAutofit/>
          </a:bodyPr>
          <a:lstStyle/>
          <a:p>
            <a:pPr marL="0" indent="0">
              <a:buNone/>
            </a:pPr>
            <a:r>
              <a:rPr lang="en-GB" b="1"/>
              <a:t>Internal</a:t>
            </a:r>
            <a:r>
              <a:rPr lang="en-GB"/>
              <a:t>:</a:t>
            </a:r>
          </a:p>
          <a:p>
            <a:r>
              <a:rPr lang="en-GB"/>
              <a:t>Employee retention</a:t>
            </a:r>
          </a:p>
          <a:p>
            <a:r>
              <a:rPr lang="en-GB"/>
              <a:t>Hybrid working arrangements</a:t>
            </a:r>
          </a:p>
          <a:p>
            <a:r>
              <a:rPr lang="en-GB"/>
              <a:t>Skill gaps in employees</a:t>
            </a:r>
          </a:p>
          <a:p>
            <a:pPr marL="0" indent="0">
              <a:buNone/>
            </a:pPr>
            <a:r>
              <a:rPr lang="en-GB" b="1"/>
              <a:t>External:</a:t>
            </a:r>
          </a:p>
          <a:p>
            <a:r>
              <a:rPr lang="en-GB" b="1"/>
              <a:t>Increasing regulatory requirements </a:t>
            </a:r>
          </a:p>
          <a:p>
            <a:r>
              <a:rPr lang="en-GB" b="1"/>
              <a:t>Economic pressure</a:t>
            </a:r>
          </a:p>
          <a:p>
            <a:r>
              <a:rPr lang="en-GB" b="1"/>
              <a:t>AI and automation</a:t>
            </a:r>
          </a:p>
          <a:p>
            <a:pPr marL="0" indent="0">
              <a:buNone/>
            </a:pPr>
            <a:endParaRPr lang="en-GB"/>
          </a:p>
        </p:txBody>
      </p:sp>
      <p:cxnSp>
        <p:nvCxnSpPr>
          <p:cNvPr id="20" name="Straight Connector 19">
            <a:extLst>
              <a:ext uri="{FF2B5EF4-FFF2-40B4-BE49-F238E27FC236}">
                <a16:creationId xmlns:a16="http://schemas.microsoft.com/office/drawing/2014/main" id="{540DBD50-3CB1-A513-2321-1891E3F095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2758253"/>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99D064-90D7-7F6B-1E2D-1606A906AF35}"/>
              </a:ext>
            </a:extLst>
          </p:cNvPr>
          <p:cNvSpPr>
            <a:spLocks noGrp="1"/>
          </p:cNvSpPr>
          <p:nvPr>
            <p:ph type="title"/>
          </p:nvPr>
        </p:nvSpPr>
        <p:spPr>
          <a:xfrm>
            <a:off x="640079" y="570750"/>
            <a:ext cx="10890929" cy="1387934"/>
          </a:xfrm>
        </p:spPr>
        <p:txBody>
          <a:bodyPr anchor="b">
            <a:normAutofit/>
          </a:bodyPr>
          <a:lstStyle/>
          <a:p>
            <a:r>
              <a:rPr lang="en-GB"/>
              <a:t>Why my leadership style fits</a:t>
            </a:r>
            <a:endParaRPr lang="en-GB" dirty="0"/>
          </a:p>
        </p:txBody>
      </p:sp>
      <p:cxnSp>
        <p:nvCxnSpPr>
          <p:cNvPr id="11" name="Straight Connector 10">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48CD236-9189-128C-346B-0BAF0B080987}"/>
              </a:ext>
            </a:extLst>
          </p:cNvPr>
          <p:cNvGraphicFramePr>
            <a:graphicFrameLocks noGrp="1"/>
          </p:cNvGraphicFramePr>
          <p:nvPr>
            <p:ph idx="1"/>
            <p:extLst>
              <p:ext uri="{D42A27DB-BD31-4B8C-83A1-F6EECF244321}">
                <p14:modId xmlns:p14="http://schemas.microsoft.com/office/powerpoint/2010/main" val="1779808756"/>
              </p:ext>
            </p:extLst>
          </p:nvPr>
        </p:nvGraphicFramePr>
        <p:xfrm>
          <a:off x="640079" y="2559050"/>
          <a:ext cx="10890929" cy="373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8919904"/>
      </p:ext>
    </p:extLst>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B64A5B3-F22F-5566-9B70-7F28C781EEF0}"/>
              </a:ext>
            </a:extLst>
          </p:cNvPr>
          <p:cNvSpPr>
            <a:spLocks noGrp="1"/>
          </p:cNvSpPr>
          <p:nvPr>
            <p:ph type="title"/>
          </p:nvPr>
        </p:nvSpPr>
        <p:spPr>
          <a:xfrm>
            <a:off x="640080" y="914399"/>
            <a:ext cx="3000587" cy="4160520"/>
          </a:xfrm>
        </p:spPr>
        <p:txBody>
          <a:bodyPr anchor="t">
            <a:normAutofit/>
          </a:bodyPr>
          <a:lstStyle/>
          <a:p>
            <a:r>
              <a:rPr lang="en-GB" sz="3600"/>
              <a:t>My Development needs</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7" name="Content Placeholder 2">
            <a:extLst>
              <a:ext uri="{FF2B5EF4-FFF2-40B4-BE49-F238E27FC236}">
                <a16:creationId xmlns:a16="http://schemas.microsoft.com/office/drawing/2014/main" id="{CFEB3DD3-EAD7-06BC-18A7-63C7E6D52130}"/>
              </a:ext>
            </a:extLst>
          </p:cNvPr>
          <p:cNvGraphicFramePr>
            <a:graphicFrameLocks noGrp="1"/>
          </p:cNvGraphicFramePr>
          <p:nvPr>
            <p:ph idx="1"/>
            <p:extLst>
              <p:ext uri="{D42A27DB-BD31-4B8C-83A1-F6EECF244321}">
                <p14:modId xmlns:p14="http://schemas.microsoft.com/office/powerpoint/2010/main" val="1172597411"/>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953656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37580D-1176-4083-A9A1-BD8ED0899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C26D9A-050B-20DD-F05B-9C265E9FE1EE}"/>
              </a:ext>
            </a:extLst>
          </p:cNvPr>
          <p:cNvSpPr>
            <a:spLocks noGrp="1"/>
          </p:cNvSpPr>
          <p:nvPr>
            <p:ph type="title"/>
          </p:nvPr>
        </p:nvSpPr>
        <p:spPr>
          <a:xfrm>
            <a:off x="640080" y="1371600"/>
            <a:ext cx="2652779" cy="4150811"/>
          </a:xfrm>
        </p:spPr>
        <p:txBody>
          <a:bodyPr>
            <a:normAutofit/>
          </a:bodyPr>
          <a:lstStyle/>
          <a:p>
            <a:r>
              <a:rPr lang="en-GB" sz="2900"/>
              <a:t>Organisational Support</a:t>
            </a:r>
          </a:p>
        </p:txBody>
      </p:sp>
      <p:cxnSp>
        <p:nvCxnSpPr>
          <p:cNvPr id="11" name="Straight Connector 10">
            <a:extLst>
              <a:ext uri="{FF2B5EF4-FFF2-40B4-BE49-F238E27FC236}">
                <a16:creationId xmlns:a16="http://schemas.microsoft.com/office/drawing/2014/main" id="{1A85A180-17F0-9F5F-51D9-6D242E7884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12EFD8F-BF86-0D10-22A0-7698F1B1B0F4}"/>
              </a:ext>
            </a:extLst>
          </p:cNvPr>
          <p:cNvGraphicFramePr>
            <a:graphicFrameLocks noGrp="1"/>
          </p:cNvGraphicFramePr>
          <p:nvPr>
            <p:ph idx="1"/>
            <p:extLst>
              <p:ext uri="{D42A27DB-BD31-4B8C-83A1-F6EECF244321}">
                <p14:modId xmlns:p14="http://schemas.microsoft.com/office/powerpoint/2010/main" val="1299860484"/>
              </p:ext>
            </p:extLst>
          </p:nvPr>
        </p:nvGraphicFramePr>
        <p:xfrm>
          <a:off x="4045291" y="1371600"/>
          <a:ext cx="7485718" cy="49263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64746668"/>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3AB64-EBB1-8C0C-93B1-FBB33C593601}"/>
              </a:ext>
            </a:extLst>
          </p:cNvPr>
          <p:cNvSpPr>
            <a:spLocks noGrp="1"/>
          </p:cNvSpPr>
          <p:nvPr>
            <p:ph type="title"/>
          </p:nvPr>
        </p:nvSpPr>
        <p:spPr>
          <a:xfrm>
            <a:off x="660992" y="1016075"/>
            <a:ext cx="10890929" cy="1097280"/>
          </a:xfrm>
        </p:spPr>
        <p:txBody>
          <a:bodyPr/>
          <a:lstStyle/>
          <a:p>
            <a:r>
              <a:rPr lang="en-GB" u="sng" dirty="0"/>
              <a:t>References</a:t>
            </a:r>
          </a:p>
        </p:txBody>
      </p:sp>
      <p:sp>
        <p:nvSpPr>
          <p:cNvPr id="3" name="Content Placeholder 2">
            <a:extLst>
              <a:ext uri="{FF2B5EF4-FFF2-40B4-BE49-F238E27FC236}">
                <a16:creationId xmlns:a16="http://schemas.microsoft.com/office/drawing/2014/main" id="{E66AA1B3-17B9-6505-0C65-8239A11BE619}"/>
              </a:ext>
            </a:extLst>
          </p:cNvPr>
          <p:cNvSpPr>
            <a:spLocks noGrp="1"/>
          </p:cNvSpPr>
          <p:nvPr>
            <p:ph idx="1"/>
          </p:nvPr>
        </p:nvSpPr>
        <p:spPr>
          <a:xfrm>
            <a:off x="660992" y="1645920"/>
            <a:ext cx="11531007" cy="5073662"/>
          </a:xfrm>
        </p:spPr>
        <p:txBody>
          <a:bodyPr>
            <a:normAutofit fontScale="92500"/>
          </a:bodyPr>
          <a:lstStyle/>
          <a:p>
            <a:pPr marL="0" indent="0">
              <a:lnSpc>
                <a:spcPct val="150000"/>
              </a:lnSpc>
              <a:buNone/>
            </a:pPr>
            <a:r>
              <a:rPr lang="en-US" sz="1200" dirty="0" err="1"/>
              <a:t>Agazu</a:t>
            </a:r>
            <a:r>
              <a:rPr lang="en-US" sz="1200" dirty="0"/>
              <a:t>, B.G., Kero, C.A. and Debela, K.L., (2025). Transformational leadership and firm performance: a systematic literature review. Journal of Innovation and Entrepreneurship, 14(1), p.29. </a:t>
            </a:r>
          </a:p>
          <a:p>
            <a:pPr marL="0" indent="0">
              <a:lnSpc>
                <a:spcPct val="150000"/>
              </a:lnSpc>
              <a:buNone/>
            </a:pPr>
            <a:r>
              <a:rPr lang="en-US" sz="1200" dirty="0"/>
              <a:t>Blake, R.R., (1964). The Blake and Mouton managerial grid: leadership self assessment questionnaire [online]</a:t>
            </a:r>
          </a:p>
          <a:p>
            <a:pPr marL="0" indent="0">
              <a:lnSpc>
                <a:spcPct val="150000"/>
              </a:lnSpc>
              <a:buNone/>
            </a:pPr>
            <a:r>
              <a:rPr lang="en-US" sz="1200" dirty="0" err="1"/>
              <a:t>Georgakakis</a:t>
            </a:r>
            <a:r>
              <a:rPr lang="en-US" sz="1200" dirty="0"/>
              <a:t>, D., Wedell-Wedellsborg, M., Vallone, T. and Greve, P., (2023). Strategic leaders in multinational enterprises: A role-specific </a:t>
            </a:r>
            <a:r>
              <a:rPr lang="en-US" sz="1200" dirty="0" err="1"/>
              <a:t>microfoundational</a:t>
            </a:r>
            <a:r>
              <a:rPr lang="en-US" sz="1200" dirty="0"/>
              <a:t> view and research agenda. Journal of International Business Studies.</a:t>
            </a:r>
          </a:p>
          <a:p>
            <a:pPr marL="0" indent="0">
              <a:lnSpc>
                <a:spcPct val="150000"/>
              </a:lnSpc>
              <a:buNone/>
            </a:pPr>
            <a:r>
              <a:rPr lang="en-US" sz="1200" dirty="0"/>
              <a:t>Haq, A.M. and </a:t>
            </a:r>
            <a:r>
              <a:rPr lang="en-US" sz="1200" dirty="0" err="1"/>
              <a:t>Roesminingsih</a:t>
            </a:r>
            <a:r>
              <a:rPr lang="en-US" sz="1200" dirty="0"/>
              <a:t>, E., (2024). Situational leadership skills of foundation heads in human resource development for early childhood education. </a:t>
            </a:r>
            <a:r>
              <a:rPr lang="en-US" sz="1200" dirty="0" err="1"/>
              <a:t>Munaddhomah</a:t>
            </a:r>
            <a:r>
              <a:rPr lang="en-US" sz="1200" dirty="0"/>
              <a:t>: </a:t>
            </a:r>
            <a:r>
              <a:rPr lang="en-US" sz="1200" dirty="0" err="1"/>
              <a:t>Jurnal</a:t>
            </a:r>
            <a:r>
              <a:rPr lang="en-US" sz="1200" dirty="0"/>
              <a:t> </a:t>
            </a:r>
            <a:r>
              <a:rPr lang="en-US" sz="1200" dirty="0" err="1"/>
              <a:t>Manajemen</a:t>
            </a:r>
            <a:r>
              <a:rPr lang="en-US" sz="1200" dirty="0"/>
              <a:t> Pendidikan Islam, 5(1), pp.26-40.</a:t>
            </a:r>
          </a:p>
          <a:p>
            <a:pPr marL="0" indent="0">
              <a:lnSpc>
                <a:spcPct val="150000"/>
              </a:lnSpc>
              <a:buNone/>
            </a:pPr>
            <a:r>
              <a:rPr lang="en-US" sz="1200" dirty="0"/>
              <a:t>Manu, A., (2022). Transformational leadership. In The philosophy of disruption: From transition to transformational change (pp. 67-77). Emerald Publishing Limited.</a:t>
            </a:r>
          </a:p>
          <a:p>
            <a:pPr marL="0" indent="0">
              <a:lnSpc>
                <a:spcPct val="150000"/>
              </a:lnSpc>
              <a:buNone/>
            </a:pPr>
            <a:r>
              <a:rPr lang="en-US" sz="1200" dirty="0"/>
              <a:t>Tannenbaum, R. and Schmidt, W.H., (2017). How to choose a leadership pattern. In Leadership perspectives (pp. 75-84). Routledge.</a:t>
            </a:r>
          </a:p>
          <a:p>
            <a:pPr marL="0" indent="0">
              <a:lnSpc>
                <a:spcPct val="150000"/>
              </a:lnSpc>
              <a:buNone/>
            </a:pPr>
            <a:r>
              <a:rPr lang="en-US" sz="1200" dirty="0"/>
              <a:t>Thomas, V., (2024). The importance of transformational leadership. British Journal of Healthcare Assistants, 18(2), pp.66-71.</a:t>
            </a:r>
          </a:p>
          <a:p>
            <a:pPr marL="0" indent="0">
              <a:lnSpc>
                <a:spcPct val="150000"/>
              </a:lnSpc>
              <a:buNone/>
            </a:pPr>
            <a:r>
              <a:rPr lang="en-US" sz="1200" dirty="0" err="1"/>
              <a:t>Tsapnidou</a:t>
            </a:r>
            <a:r>
              <a:rPr lang="en-US" sz="1200" dirty="0"/>
              <a:t>, E., Kelesi, M., </a:t>
            </a:r>
            <a:r>
              <a:rPr lang="en-US" sz="1200" dirty="0" err="1"/>
              <a:t>Rovithis</a:t>
            </a:r>
            <a:r>
              <a:rPr lang="en-US" sz="1200" dirty="0"/>
              <a:t>, M., </a:t>
            </a:r>
            <a:r>
              <a:rPr lang="en-US" sz="1200" dirty="0" err="1"/>
              <a:t>Katharakis</a:t>
            </a:r>
            <a:r>
              <a:rPr lang="en-US" sz="1200" dirty="0"/>
              <a:t>, G., </a:t>
            </a:r>
            <a:r>
              <a:rPr lang="en-US" sz="1200" dirty="0" err="1"/>
              <a:t>Gerogianni</a:t>
            </a:r>
            <a:r>
              <a:rPr lang="en-US" sz="1200" dirty="0"/>
              <a:t>, G., </a:t>
            </a:r>
            <a:r>
              <a:rPr lang="en-US" sz="1200" dirty="0" err="1"/>
              <a:t>Dafogianni</a:t>
            </a:r>
            <a:r>
              <a:rPr lang="en-US" sz="1200" dirty="0"/>
              <a:t>, C., </a:t>
            </a:r>
            <a:r>
              <a:rPr lang="en-US" sz="1200" dirty="0" err="1"/>
              <a:t>Toylia</a:t>
            </a:r>
            <a:r>
              <a:rPr lang="en-US" sz="1200" dirty="0"/>
              <a:t>, G., </a:t>
            </a:r>
            <a:r>
              <a:rPr lang="en-US" sz="1200" dirty="0" err="1"/>
              <a:t>Fasoi</a:t>
            </a:r>
            <a:r>
              <a:rPr lang="en-US" sz="1200" dirty="0"/>
              <a:t>, G. and Stavropoulou, A., (2024). Transformational leadership—quality achievements and benefits for the healthcare organizations: a scoping review. Hospitals, 1(1), pp.87-103.</a:t>
            </a:r>
          </a:p>
          <a:p>
            <a:pPr marL="0" indent="0">
              <a:lnSpc>
                <a:spcPct val="150000"/>
              </a:lnSpc>
              <a:buNone/>
            </a:pPr>
            <a:r>
              <a:rPr lang="en-US" sz="1200" dirty="0"/>
              <a:t>Vo, A.H., Nguyen, T.D., Le, Y.N., Cao, H.N.Q., Le, V.N.T. and Huynh, K.L., (2024). Is transformational leadership always good for innovation? The moderating effect of transformational leadership on the personality–innovativeness link through knowledge sharing. International Journal of Organizational Analysis, 32(1), pp.131-152.</a:t>
            </a:r>
          </a:p>
          <a:p>
            <a:pPr marL="0" indent="0">
              <a:lnSpc>
                <a:spcPct val="150000"/>
              </a:lnSpc>
              <a:buNone/>
            </a:pPr>
            <a:r>
              <a:rPr lang="en-US" sz="1200" dirty="0"/>
              <a:t>Yani, A. and </a:t>
            </a:r>
            <a:r>
              <a:rPr lang="en-US" sz="1200" dirty="0" err="1"/>
              <a:t>Zaakiyyah</a:t>
            </a:r>
            <a:r>
              <a:rPr lang="en-US" sz="1200" dirty="0"/>
              <a:t>, H.K.A., 2024. The importance of mentorship in stimulating the growth and success of entrepreneurial business entities. Journal of Contemporary Administration and Management (ADMAN), 2(1), pp.337-342.</a:t>
            </a:r>
          </a:p>
          <a:p>
            <a:pPr marL="0" indent="0">
              <a:buNone/>
            </a:pPr>
            <a:endParaRPr lang="en-US" sz="1400" dirty="0"/>
          </a:p>
          <a:p>
            <a:pPr marL="0" indent="0">
              <a:buNone/>
            </a:pPr>
            <a:endParaRPr lang="en-US" sz="1400" dirty="0"/>
          </a:p>
        </p:txBody>
      </p:sp>
    </p:spTree>
    <p:extLst>
      <p:ext uri="{BB962C8B-B14F-4D97-AF65-F5344CB8AC3E}">
        <p14:creationId xmlns:p14="http://schemas.microsoft.com/office/powerpoint/2010/main" val="3188137575"/>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281</TotalTime>
  <Words>812</Words>
  <Application>Microsoft Office PowerPoint</Application>
  <PresentationFormat>Widescreen</PresentationFormat>
  <Paragraphs>60</Paragraphs>
  <Slides>11</Slides>
  <Notes>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Grandview Display</vt:lpstr>
      <vt:lpstr>Wingdings</vt:lpstr>
      <vt:lpstr>DashVTI</vt:lpstr>
      <vt:lpstr>Leadership for the Future</vt:lpstr>
      <vt:lpstr>Role &amp; Context</vt:lpstr>
      <vt:lpstr>Transformational Leadership </vt:lpstr>
      <vt:lpstr>Situational leadership </vt:lpstr>
      <vt:lpstr>Evidence of my leadership style</vt:lpstr>
      <vt:lpstr>Critical Analysis of Transformational leadership </vt:lpstr>
      <vt:lpstr>Organisational Challenges</vt:lpstr>
      <vt:lpstr>Why my leadership style fits</vt:lpstr>
      <vt:lpstr>My Development needs</vt:lpstr>
      <vt:lpstr>Organisational Support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 Al-Kassab (2101361)</dc:creator>
  <cp:lastModifiedBy>Ali Al-Kassab (2101361)</cp:lastModifiedBy>
  <cp:revision>1</cp:revision>
  <dcterms:created xsi:type="dcterms:W3CDTF">2026-04-15T13:43:51Z</dcterms:created>
  <dcterms:modified xsi:type="dcterms:W3CDTF">2026-04-17T17:14:05Z</dcterms:modified>
</cp:coreProperties>
</file>