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7" r:id="rId2"/>
    <p:sldId id="258" r:id="rId3"/>
    <p:sldId id="260" r:id="rId4"/>
    <p:sldId id="261" r:id="rId5"/>
    <p:sldId id="270" r:id="rId6"/>
    <p:sldId id="267" r:id="rId7"/>
    <p:sldId id="268" r:id="rId8"/>
    <p:sldId id="271" r:id="rId9"/>
    <p:sldId id="262" r:id="rId10"/>
    <p:sldId id="263" r:id="rId11"/>
    <p:sldId id="264" r:id="rId12"/>
    <p:sldId id="265" r:id="rId13"/>
    <p:sldId id="259"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A223C-4757-7BE1-27F3-DABE05776C6A}" v="431" dt="2024-05-07T11:07:24.910"/>
    <p1510:client id="{12237ADC-4A87-B1E6-0A0F-72DF920F21AE}" v="1772" dt="2024-05-06T20:03:36.744"/>
    <p1510:client id="{21EC4E11-CD11-D8F6-1675-69F6C9D76B89}" v="76" dt="2024-05-05T16:56:15.511"/>
    <p1510:client id="{62CEFAA4-8175-45A0-6CD3-B06AE3FB3FB2}" v="435" dt="2024-05-05T16:09:37.1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en Mainwaring (2103222)" userId="S::2103222@student.uwtsd.ac.uk::a0c2d9b0-3d7e-4911-a137-d8f0eee66eb3" providerId="AD" clId="Web-{21EC4E11-CD11-D8F6-1675-69F6C9D76B89}"/>
    <pc:docChg chg="addSld modSld sldOrd">
      <pc:chgData name="Eden Mainwaring (2103222)" userId="S::2103222@student.uwtsd.ac.uk::a0c2d9b0-3d7e-4911-a137-d8f0eee66eb3" providerId="AD" clId="Web-{21EC4E11-CD11-D8F6-1675-69F6C9D76B89}" dt="2024-05-05T16:56:15.511" v="76" actId="20577"/>
      <pc:docMkLst>
        <pc:docMk/>
      </pc:docMkLst>
      <pc:sldChg chg="modSp">
        <pc:chgData name="Eden Mainwaring (2103222)" userId="S::2103222@student.uwtsd.ac.uk::a0c2d9b0-3d7e-4911-a137-d8f0eee66eb3" providerId="AD" clId="Web-{21EC4E11-CD11-D8F6-1675-69F6C9D76B89}" dt="2024-05-05T16:56:15.511" v="76" actId="20577"/>
        <pc:sldMkLst>
          <pc:docMk/>
          <pc:sldMk cId="849772076" sldId="259"/>
        </pc:sldMkLst>
        <pc:spChg chg="mod">
          <ac:chgData name="Eden Mainwaring (2103222)" userId="S::2103222@student.uwtsd.ac.uk::a0c2d9b0-3d7e-4911-a137-d8f0eee66eb3" providerId="AD" clId="Web-{21EC4E11-CD11-D8F6-1675-69F6C9D76B89}" dt="2024-05-05T16:56:15.511" v="76" actId="20577"/>
          <ac:spMkLst>
            <pc:docMk/>
            <pc:sldMk cId="849772076" sldId="259"/>
            <ac:spMk id="3" creationId="{90BD5723-4C9B-7C18-3EF1-056C1DFD616E}"/>
          </ac:spMkLst>
        </pc:spChg>
      </pc:sldChg>
      <pc:sldChg chg="modSp new ord">
        <pc:chgData name="Eden Mainwaring (2103222)" userId="S::2103222@student.uwtsd.ac.uk::a0c2d9b0-3d7e-4911-a137-d8f0eee66eb3" providerId="AD" clId="Web-{21EC4E11-CD11-D8F6-1675-69F6C9D76B89}" dt="2024-05-05T16:30:17.973" v="73" actId="20577"/>
        <pc:sldMkLst>
          <pc:docMk/>
          <pc:sldMk cId="2884780133" sldId="261"/>
        </pc:sldMkLst>
        <pc:spChg chg="mod">
          <ac:chgData name="Eden Mainwaring (2103222)" userId="S::2103222@student.uwtsd.ac.uk::a0c2d9b0-3d7e-4911-a137-d8f0eee66eb3" providerId="AD" clId="Web-{21EC4E11-CD11-D8F6-1675-69F6C9D76B89}" dt="2024-05-05T16:27:00.948" v="13" actId="20577"/>
          <ac:spMkLst>
            <pc:docMk/>
            <pc:sldMk cId="2884780133" sldId="261"/>
            <ac:spMk id="2" creationId="{C3B626CD-D6B6-1E42-6EA3-F3DCA7EE69B6}"/>
          </ac:spMkLst>
        </pc:spChg>
        <pc:spChg chg="mod">
          <ac:chgData name="Eden Mainwaring (2103222)" userId="S::2103222@student.uwtsd.ac.uk::a0c2d9b0-3d7e-4911-a137-d8f0eee66eb3" providerId="AD" clId="Web-{21EC4E11-CD11-D8F6-1675-69F6C9D76B89}" dt="2024-05-05T16:30:17.973" v="73" actId="20577"/>
          <ac:spMkLst>
            <pc:docMk/>
            <pc:sldMk cId="2884780133" sldId="261"/>
            <ac:spMk id="3" creationId="{A9AB117B-0FA5-BD0F-45EC-8E347725A7DD}"/>
          </ac:spMkLst>
        </pc:spChg>
      </pc:sldChg>
    </pc:docChg>
  </pc:docChgLst>
  <pc:docChgLst>
    <pc:chgData name="Eden Mainwaring (2103222)" userId="S::2103222@student.uwtsd.ac.uk::a0c2d9b0-3d7e-4911-a137-d8f0eee66eb3" providerId="AD" clId="Web-{12237ADC-4A87-B1E6-0A0F-72DF920F21AE}"/>
    <pc:docChg chg="addSld delSld modSld sldOrd">
      <pc:chgData name="Eden Mainwaring (2103222)" userId="S::2103222@student.uwtsd.ac.uk::a0c2d9b0-3d7e-4911-a137-d8f0eee66eb3" providerId="AD" clId="Web-{12237ADC-4A87-B1E6-0A0F-72DF920F21AE}" dt="2024-05-06T20:03:36.744" v="1769" actId="1076"/>
      <pc:docMkLst>
        <pc:docMk/>
      </pc:docMkLst>
      <pc:sldChg chg="addSp delSp modSp">
        <pc:chgData name="Eden Mainwaring (2103222)" userId="S::2103222@student.uwtsd.ac.uk::a0c2d9b0-3d7e-4911-a137-d8f0eee66eb3" providerId="AD" clId="Web-{12237ADC-4A87-B1E6-0A0F-72DF920F21AE}" dt="2024-05-06T17:41:23.466" v="1314"/>
        <pc:sldMkLst>
          <pc:docMk/>
          <pc:sldMk cId="3599219196" sldId="258"/>
        </pc:sldMkLst>
        <pc:spChg chg="mod">
          <ac:chgData name="Eden Mainwaring (2103222)" userId="S::2103222@student.uwtsd.ac.uk::a0c2d9b0-3d7e-4911-a137-d8f0eee66eb3" providerId="AD" clId="Web-{12237ADC-4A87-B1E6-0A0F-72DF920F21AE}" dt="2024-05-06T17:41:23.450" v="1313"/>
          <ac:spMkLst>
            <pc:docMk/>
            <pc:sldMk cId="3599219196" sldId="258"/>
            <ac:spMk id="2" creationId="{11A20C97-E4F5-1D62-8A98-F9B483EE2004}"/>
          </ac:spMkLst>
        </pc:spChg>
        <pc:spChg chg="mod">
          <ac:chgData name="Eden Mainwaring (2103222)" userId="S::2103222@student.uwtsd.ac.uk::a0c2d9b0-3d7e-4911-a137-d8f0eee66eb3" providerId="AD" clId="Web-{12237ADC-4A87-B1E6-0A0F-72DF920F21AE}" dt="2024-05-06T17:41:23.466" v="1314"/>
          <ac:spMkLst>
            <pc:docMk/>
            <pc:sldMk cId="3599219196" sldId="258"/>
            <ac:spMk id="3" creationId="{B737B5E6-083A-E699-9E57-88008A5A6BEF}"/>
          </ac:spMkLst>
        </pc:spChg>
        <pc:spChg chg="add del">
          <ac:chgData name="Eden Mainwaring (2103222)" userId="S::2103222@student.uwtsd.ac.uk::a0c2d9b0-3d7e-4911-a137-d8f0eee66eb3" providerId="AD" clId="Web-{12237ADC-4A87-B1E6-0A0F-72DF920F21AE}" dt="2024-05-06T17:41:23.466" v="1314"/>
          <ac:spMkLst>
            <pc:docMk/>
            <pc:sldMk cId="3599219196" sldId="258"/>
            <ac:spMk id="9" creationId="{4038CB10-1F5C-4D54-9DF7-12586DE5B007}"/>
          </ac:spMkLst>
        </pc:spChg>
        <pc:spChg chg="add del">
          <ac:chgData name="Eden Mainwaring (2103222)" userId="S::2103222@student.uwtsd.ac.uk::a0c2d9b0-3d7e-4911-a137-d8f0eee66eb3" providerId="AD" clId="Web-{12237ADC-4A87-B1E6-0A0F-72DF920F21AE}" dt="2024-05-06T17:41:23.466" v="1314"/>
          <ac:spMkLst>
            <pc:docMk/>
            <pc:sldMk cId="3599219196" sldId="258"/>
            <ac:spMk id="11" creationId="{73ED6512-6858-4552-B699-9A97FE9A4EA2}"/>
          </ac:spMkLst>
        </pc:spChg>
        <pc:spChg chg="add del">
          <ac:chgData name="Eden Mainwaring (2103222)" userId="S::2103222@student.uwtsd.ac.uk::a0c2d9b0-3d7e-4911-a137-d8f0eee66eb3" providerId="AD" clId="Web-{12237ADC-4A87-B1E6-0A0F-72DF920F21AE}" dt="2024-05-06T17:41:23.450" v="1313"/>
          <ac:spMkLst>
            <pc:docMk/>
            <pc:sldMk cId="3599219196" sldId="258"/>
            <ac:spMk id="16" creationId="{27B7C6F6-4579-4D42-9857-ED1B2EE07B99}"/>
          </ac:spMkLst>
        </pc:spChg>
        <pc:spChg chg="add del">
          <ac:chgData name="Eden Mainwaring (2103222)" userId="S::2103222@student.uwtsd.ac.uk::a0c2d9b0-3d7e-4911-a137-d8f0eee66eb3" providerId="AD" clId="Web-{12237ADC-4A87-B1E6-0A0F-72DF920F21AE}" dt="2024-05-06T17:41:23.450" v="1313"/>
          <ac:spMkLst>
            <pc:docMk/>
            <pc:sldMk cId="3599219196" sldId="258"/>
            <ac:spMk id="18" creationId="{7E6D8249-E901-4E71-B15A-A7F5D7F7B0E1}"/>
          </ac:spMkLst>
        </pc:spChg>
        <pc:spChg chg="add">
          <ac:chgData name="Eden Mainwaring (2103222)" userId="S::2103222@student.uwtsd.ac.uk::a0c2d9b0-3d7e-4911-a137-d8f0eee66eb3" providerId="AD" clId="Web-{12237ADC-4A87-B1E6-0A0F-72DF920F21AE}" dt="2024-05-06T17:41:23.466" v="1314"/>
          <ac:spMkLst>
            <pc:docMk/>
            <pc:sldMk cId="3599219196" sldId="258"/>
            <ac:spMk id="20" creationId="{4038CB10-1F5C-4D54-9DF7-12586DE5B007}"/>
          </ac:spMkLst>
        </pc:spChg>
        <pc:spChg chg="add">
          <ac:chgData name="Eden Mainwaring (2103222)" userId="S::2103222@student.uwtsd.ac.uk::a0c2d9b0-3d7e-4911-a137-d8f0eee66eb3" providerId="AD" clId="Web-{12237ADC-4A87-B1E6-0A0F-72DF920F21AE}" dt="2024-05-06T17:41:23.466" v="1314"/>
          <ac:spMkLst>
            <pc:docMk/>
            <pc:sldMk cId="3599219196" sldId="258"/>
            <ac:spMk id="21" creationId="{73ED6512-6858-4552-B699-9A97FE9A4EA2}"/>
          </ac:spMkLst>
        </pc:spChg>
        <pc:picChg chg="mod">
          <ac:chgData name="Eden Mainwaring (2103222)" userId="S::2103222@student.uwtsd.ac.uk::a0c2d9b0-3d7e-4911-a137-d8f0eee66eb3" providerId="AD" clId="Web-{12237ADC-4A87-B1E6-0A0F-72DF920F21AE}" dt="2024-05-06T17:41:23.450" v="1313"/>
          <ac:picMkLst>
            <pc:docMk/>
            <pc:sldMk cId="3599219196" sldId="258"/>
            <ac:picMk id="4" creationId="{89DDCB70-11B2-6B1A-A51C-B9AAE136D5A2}"/>
          </ac:picMkLst>
        </pc:picChg>
      </pc:sldChg>
      <pc:sldChg chg="addSp modSp mod setBg setClrOvrMap">
        <pc:chgData name="Eden Mainwaring (2103222)" userId="S::2103222@student.uwtsd.ac.uk::a0c2d9b0-3d7e-4911-a137-d8f0eee66eb3" providerId="AD" clId="Web-{12237ADC-4A87-B1E6-0A0F-72DF920F21AE}" dt="2024-05-06T20:03:36.744" v="1769" actId="1076"/>
        <pc:sldMkLst>
          <pc:docMk/>
          <pc:sldMk cId="849772076" sldId="259"/>
        </pc:sldMkLst>
        <pc:spChg chg="mod">
          <ac:chgData name="Eden Mainwaring (2103222)" userId="S::2103222@student.uwtsd.ac.uk::a0c2d9b0-3d7e-4911-a137-d8f0eee66eb3" providerId="AD" clId="Web-{12237ADC-4A87-B1E6-0A0F-72DF920F21AE}" dt="2024-05-06T17:28:39.278" v="1271"/>
          <ac:spMkLst>
            <pc:docMk/>
            <pc:sldMk cId="849772076" sldId="259"/>
            <ac:spMk id="2" creationId="{12D02020-8DD2-C0E3-A26D-2D1CC95A7FEF}"/>
          </ac:spMkLst>
        </pc:spChg>
        <pc:spChg chg="mod">
          <ac:chgData name="Eden Mainwaring (2103222)" userId="S::2103222@student.uwtsd.ac.uk::a0c2d9b0-3d7e-4911-a137-d8f0eee66eb3" providerId="AD" clId="Web-{12237ADC-4A87-B1E6-0A0F-72DF920F21AE}" dt="2024-05-06T20:03:36.744" v="1769" actId="1076"/>
          <ac:spMkLst>
            <pc:docMk/>
            <pc:sldMk cId="849772076" sldId="259"/>
            <ac:spMk id="3" creationId="{90BD5723-4C9B-7C18-3EF1-056C1DFD616E}"/>
          </ac:spMkLst>
        </pc:spChg>
        <pc:picChg chg="add mod">
          <ac:chgData name="Eden Mainwaring (2103222)" userId="S::2103222@student.uwtsd.ac.uk::a0c2d9b0-3d7e-4911-a137-d8f0eee66eb3" providerId="AD" clId="Web-{12237ADC-4A87-B1E6-0A0F-72DF920F21AE}" dt="2024-05-06T19:58:32.279" v="1756" actId="1076"/>
          <ac:picMkLst>
            <pc:docMk/>
            <pc:sldMk cId="849772076" sldId="259"/>
            <ac:picMk id="5" creationId="{F56BF167-F7E5-DCD8-ABF2-AD2F4F082A8E}"/>
          </ac:picMkLst>
        </pc:picChg>
        <pc:cxnChg chg="add">
          <ac:chgData name="Eden Mainwaring (2103222)" userId="S::2103222@student.uwtsd.ac.uk::a0c2d9b0-3d7e-4911-a137-d8f0eee66eb3" providerId="AD" clId="Web-{12237ADC-4A87-B1E6-0A0F-72DF920F21AE}" dt="2024-05-06T17:28:39.278" v="1271"/>
          <ac:cxnSpMkLst>
            <pc:docMk/>
            <pc:sldMk cId="849772076" sldId="259"/>
            <ac:cxnSpMk id="9" creationId="{FBC3B7EE-8632-4756-A078-1B3B0DF3B53E}"/>
          </ac:cxnSpMkLst>
        </pc:cxnChg>
      </pc:sldChg>
      <pc:sldChg chg="addSp modSp mod setBg">
        <pc:chgData name="Eden Mainwaring (2103222)" userId="S::2103222@student.uwtsd.ac.uk::a0c2d9b0-3d7e-4911-a137-d8f0eee66eb3" providerId="AD" clId="Web-{12237ADC-4A87-B1E6-0A0F-72DF920F21AE}" dt="2024-05-05T17:27:12.201" v="400"/>
        <pc:sldMkLst>
          <pc:docMk/>
          <pc:sldMk cId="4032295378" sldId="260"/>
        </pc:sldMkLst>
        <pc:spChg chg="mod">
          <ac:chgData name="Eden Mainwaring (2103222)" userId="S::2103222@student.uwtsd.ac.uk::a0c2d9b0-3d7e-4911-a137-d8f0eee66eb3" providerId="AD" clId="Web-{12237ADC-4A87-B1E6-0A0F-72DF920F21AE}" dt="2024-05-05T17:27:12.201" v="400"/>
          <ac:spMkLst>
            <pc:docMk/>
            <pc:sldMk cId="4032295378" sldId="260"/>
            <ac:spMk id="2" creationId="{161FBEC8-8FE3-8C10-ED97-50430B6D862D}"/>
          </ac:spMkLst>
        </pc:spChg>
        <pc:spChg chg="mod">
          <ac:chgData name="Eden Mainwaring (2103222)" userId="S::2103222@student.uwtsd.ac.uk::a0c2d9b0-3d7e-4911-a137-d8f0eee66eb3" providerId="AD" clId="Web-{12237ADC-4A87-B1E6-0A0F-72DF920F21AE}" dt="2024-05-05T17:27:12.201" v="400"/>
          <ac:spMkLst>
            <pc:docMk/>
            <pc:sldMk cId="4032295378" sldId="260"/>
            <ac:spMk id="3" creationId="{9F92EA80-2E55-E7DE-83CB-384B8303C29E}"/>
          </ac:spMkLst>
        </pc:spChg>
        <pc:picChg chg="add">
          <ac:chgData name="Eden Mainwaring (2103222)" userId="S::2103222@student.uwtsd.ac.uk::a0c2d9b0-3d7e-4911-a137-d8f0eee66eb3" providerId="AD" clId="Web-{12237ADC-4A87-B1E6-0A0F-72DF920F21AE}" dt="2024-05-05T17:27:12.201" v="400"/>
          <ac:picMkLst>
            <pc:docMk/>
            <pc:sldMk cId="4032295378" sldId="260"/>
            <ac:picMk id="5" creationId="{9732DFF5-1715-2DD6-17D2-7D143F853AED}"/>
          </ac:picMkLst>
        </pc:picChg>
      </pc:sldChg>
      <pc:sldChg chg="addSp delSp modSp mod setBg">
        <pc:chgData name="Eden Mainwaring (2103222)" userId="S::2103222@student.uwtsd.ac.uk::a0c2d9b0-3d7e-4911-a137-d8f0eee66eb3" providerId="AD" clId="Web-{12237ADC-4A87-B1E6-0A0F-72DF920F21AE}" dt="2024-05-06T17:57:34.703" v="1472" actId="20577"/>
        <pc:sldMkLst>
          <pc:docMk/>
          <pc:sldMk cId="2884780133" sldId="261"/>
        </pc:sldMkLst>
        <pc:spChg chg="mod">
          <ac:chgData name="Eden Mainwaring (2103222)" userId="S::2103222@student.uwtsd.ac.uk::a0c2d9b0-3d7e-4911-a137-d8f0eee66eb3" providerId="AD" clId="Web-{12237ADC-4A87-B1E6-0A0F-72DF920F21AE}" dt="2024-05-06T17:57:28.859" v="1469" actId="20577"/>
          <ac:spMkLst>
            <pc:docMk/>
            <pc:sldMk cId="2884780133" sldId="261"/>
            <ac:spMk id="2" creationId="{C3B626CD-D6B6-1E42-6EA3-F3DCA7EE69B6}"/>
          </ac:spMkLst>
        </pc:spChg>
        <pc:spChg chg="mod ord">
          <ac:chgData name="Eden Mainwaring (2103222)" userId="S::2103222@student.uwtsd.ac.uk::a0c2d9b0-3d7e-4911-a137-d8f0eee66eb3" providerId="AD" clId="Web-{12237ADC-4A87-B1E6-0A0F-72DF920F21AE}" dt="2024-05-06T17:57:34.703" v="1472" actId="20577"/>
          <ac:spMkLst>
            <pc:docMk/>
            <pc:sldMk cId="2884780133" sldId="261"/>
            <ac:spMk id="3" creationId="{A9AB117B-0FA5-BD0F-45EC-8E347725A7DD}"/>
          </ac:spMkLst>
        </pc:spChg>
        <pc:spChg chg="add del">
          <ac:chgData name="Eden Mainwaring (2103222)" userId="S::2103222@student.uwtsd.ac.uk::a0c2d9b0-3d7e-4911-a137-d8f0eee66eb3" providerId="AD" clId="Web-{12237ADC-4A87-B1E6-0A0F-72DF920F21AE}" dt="2024-05-06T17:56:16.057" v="1445"/>
          <ac:spMkLst>
            <pc:docMk/>
            <pc:sldMk cId="2884780133" sldId="261"/>
            <ac:spMk id="9" creationId="{A23430B4-C2B6-48DA-A79F-757492AF8EB6}"/>
          </ac:spMkLst>
        </pc:spChg>
        <pc:spChg chg="add">
          <ac:chgData name="Eden Mainwaring (2103222)" userId="S::2103222@student.uwtsd.ac.uk::a0c2d9b0-3d7e-4911-a137-d8f0eee66eb3" providerId="AD" clId="Web-{12237ADC-4A87-B1E6-0A0F-72DF920F21AE}" dt="2024-05-06T17:56:16.057" v="1445"/>
          <ac:spMkLst>
            <pc:docMk/>
            <pc:sldMk cId="2884780133" sldId="261"/>
            <ac:spMk id="16" creationId="{6109556B-EAE9-4435-B409-0519F2CBDB14}"/>
          </ac:spMkLst>
        </pc:spChg>
        <pc:picChg chg="add del mod ord modCrop">
          <ac:chgData name="Eden Mainwaring (2103222)" userId="S::2103222@student.uwtsd.ac.uk::a0c2d9b0-3d7e-4911-a137-d8f0eee66eb3" providerId="AD" clId="Web-{12237ADC-4A87-B1E6-0A0F-72DF920F21AE}" dt="2024-05-06T17:56:11.432" v="1444"/>
          <ac:picMkLst>
            <pc:docMk/>
            <pc:sldMk cId="2884780133" sldId="261"/>
            <ac:picMk id="4" creationId="{E1F8C5B7-9819-52BC-6D3C-568646705B5F}"/>
          </ac:picMkLst>
        </pc:picChg>
        <pc:picChg chg="add mod">
          <ac:chgData name="Eden Mainwaring (2103222)" userId="S::2103222@student.uwtsd.ac.uk::a0c2d9b0-3d7e-4911-a137-d8f0eee66eb3" providerId="AD" clId="Web-{12237ADC-4A87-B1E6-0A0F-72DF920F21AE}" dt="2024-05-06T17:56:16.057" v="1445"/>
          <ac:picMkLst>
            <pc:docMk/>
            <pc:sldMk cId="2884780133" sldId="261"/>
            <ac:picMk id="6" creationId="{24F87141-2480-2314-6A9C-60CFD26B3790}"/>
          </ac:picMkLst>
        </pc:picChg>
        <pc:cxnChg chg="add del">
          <ac:chgData name="Eden Mainwaring (2103222)" userId="S::2103222@student.uwtsd.ac.uk::a0c2d9b0-3d7e-4911-a137-d8f0eee66eb3" providerId="AD" clId="Web-{12237ADC-4A87-B1E6-0A0F-72DF920F21AE}" dt="2024-05-06T17:56:16.057" v="1445"/>
          <ac:cxnSpMkLst>
            <pc:docMk/>
            <pc:sldMk cId="2884780133" sldId="261"/>
            <ac:cxnSpMk id="11" creationId="{7153BDBF-1B08-496E-BED4-E0DE721A00AB}"/>
          </ac:cxnSpMkLst>
        </pc:cxnChg>
        <pc:cxnChg chg="add">
          <ac:chgData name="Eden Mainwaring (2103222)" userId="S::2103222@student.uwtsd.ac.uk::a0c2d9b0-3d7e-4911-a137-d8f0eee66eb3" providerId="AD" clId="Web-{12237ADC-4A87-B1E6-0A0F-72DF920F21AE}" dt="2024-05-06T17:56:16.057" v="1445"/>
          <ac:cxnSpMkLst>
            <pc:docMk/>
            <pc:sldMk cId="2884780133" sldId="261"/>
            <ac:cxnSpMk id="18" creationId="{5814CCBE-423E-41B2-A9F3-82679F490EF4}"/>
          </ac:cxnSpMkLst>
        </pc:cxnChg>
      </pc:sldChg>
      <pc:sldChg chg="addSp delSp modSp new mod setBg">
        <pc:chgData name="Eden Mainwaring (2103222)" userId="S::2103222@student.uwtsd.ac.uk::a0c2d9b0-3d7e-4911-a137-d8f0eee66eb3" providerId="AD" clId="Web-{12237ADC-4A87-B1E6-0A0F-72DF920F21AE}" dt="2024-05-05T17:20:04.420" v="314"/>
        <pc:sldMkLst>
          <pc:docMk/>
          <pc:sldMk cId="329814631" sldId="262"/>
        </pc:sldMkLst>
        <pc:spChg chg="mod">
          <ac:chgData name="Eden Mainwaring (2103222)" userId="S::2103222@student.uwtsd.ac.uk::a0c2d9b0-3d7e-4911-a137-d8f0eee66eb3" providerId="AD" clId="Web-{12237ADC-4A87-B1E6-0A0F-72DF920F21AE}" dt="2024-05-05T17:20:04.420" v="314"/>
          <ac:spMkLst>
            <pc:docMk/>
            <pc:sldMk cId="329814631" sldId="262"/>
            <ac:spMk id="2" creationId="{2F0E2C0B-2E82-F2EA-6530-252BB717BE17}"/>
          </ac:spMkLst>
        </pc:spChg>
        <pc:spChg chg="mod">
          <ac:chgData name="Eden Mainwaring (2103222)" userId="S::2103222@student.uwtsd.ac.uk::a0c2d9b0-3d7e-4911-a137-d8f0eee66eb3" providerId="AD" clId="Web-{12237ADC-4A87-B1E6-0A0F-72DF920F21AE}" dt="2024-05-05T17:20:04.420" v="314"/>
          <ac:spMkLst>
            <pc:docMk/>
            <pc:sldMk cId="329814631" sldId="262"/>
            <ac:spMk id="3" creationId="{2DE0B094-B088-27F9-45A7-1BB45728B3D8}"/>
          </ac:spMkLst>
        </pc:spChg>
        <pc:spChg chg="del mod">
          <ac:chgData name="Eden Mainwaring (2103222)" userId="S::2103222@student.uwtsd.ac.uk::a0c2d9b0-3d7e-4911-a137-d8f0eee66eb3" providerId="AD" clId="Web-{12237ADC-4A87-B1E6-0A0F-72DF920F21AE}" dt="2024-05-05T17:19:56.842" v="313"/>
          <ac:spMkLst>
            <pc:docMk/>
            <pc:sldMk cId="329814631" sldId="262"/>
            <ac:spMk id="4" creationId="{D77AE842-6046-BD13-0A4F-F3E8B84CB6CD}"/>
          </ac:spMkLst>
        </pc:spChg>
        <pc:spChg chg="add">
          <ac:chgData name="Eden Mainwaring (2103222)" userId="S::2103222@student.uwtsd.ac.uk::a0c2d9b0-3d7e-4911-a137-d8f0eee66eb3" providerId="AD" clId="Web-{12237ADC-4A87-B1E6-0A0F-72DF920F21AE}" dt="2024-05-05T17:20:04.420" v="314"/>
          <ac:spMkLst>
            <pc:docMk/>
            <pc:sldMk cId="329814631" sldId="262"/>
            <ac:spMk id="12" creationId="{C1A9B9E1-AE3D-4F69-9670-71C92ED1BCEE}"/>
          </ac:spMkLst>
        </pc:spChg>
        <pc:picChg chg="add mod ord">
          <ac:chgData name="Eden Mainwaring (2103222)" userId="S::2103222@student.uwtsd.ac.uk::a0c2d9b0-3d7e-4911-a137-d8f0eee66eb3" providerId="AD" clId="Web-{12237ADC-4A87-B1E6-0A0F-72DF920F21AE}" dt="2024-05-05T17:20:04.420" v="314"/>
          <ac:picMkLst>
            <pc:docMk/>
            <pc:sldMk cId="329814631" sldId="262"/>
            <ac:picMk id="5" creationId="{AB00EF40-7782-F940-6A35-F9B69A499CA8}"/>
          </ac:picMkLst>
        </pc:picChg>
        <pc:cxnChg chg="add">
          <ac:chgData name="Eden Mainwaring (2103222)" userId="S::2103222@student.uwtsd.ac.uk::a0c2d9b0-3d7e-4911-a137-d8f0eee66eb3" providerId="AD" clId="Web-{12237ADC-4A87-B1E6-0A0F-72DF920F21AE}" dt="2024-05-05T17:20:04.420" v="314"/>
          <ac:cxnSpMkLst>
            <pc:docMk/>
            <pc:sldMk cId="329814631" sldId="262"/>
            <ac:cxnSpMk id="10" creationId="{15F1CC53-719A-4763-BF30-5E25A63CEF3C}"/>
          </ac:cxnSpMkLst>
        </pc:cxnChg>
        <pc:cxnChg chg="add">
          <ac:chgData name="Eden Mainwaring (2103222)" userId="S::2103222@student.uwtsd.ac.uk::a0c2d9b0-3d7e-4911-a137-d8f0eee66eb3" providerId="AD" clId="Web-{12237ADC-4A87-B1E6-0A0F-72DF920F21AE}" dt="2024-05-05T17:20:04.420" v="314"/>
          <ac:cxnSpMkLst>
            <pc:docMk/>
            <pc:sldMk cId="329814631" sldId="262"/>
            <ac:cxnSpMk id="14" creationId="{3234ED8A-BEE3-4F34-B45B-731E1E292E3C}"/>
          </ac:cxnSpMkLst>
        </pc:cxnChg>
      </pc:sldChg>
      <pc:sldChg chg="addSp delSp modSp new mod setBg">
        <pc:chgData name="Eden Mainwaring (2103222)" userId="S::2103222@student.uwtsd.ac.uk::a0c2d9b0-3d7e-4911-a137-d8f0eee66eb3" providerId="AD" clId="Web-{12237ADC-4A87-B1E6-0A0F-72DF920F21AE}" dt="2024-05-06T19:40:59.286" v="1608" actId="20577"/>
        <pc:sldMkLst>
          <pc:docMk/>
          <pc:sldMk cId="3047478423" sldId="263"/>
        </pc:sldMkLst>
        <pc:spChg chg="mod">
          <ac:chgData name="Eden Mainwaring (2103222)" userId="S::2103222@student.uwtsd.ac.uk::a0c2d9b0-3d7e-4911-a137-d8f0eee66eb3" providerId="AD" clId="Web-{12237ADC-4A87-B1E6-0A0F-72DF920F21AE}" dt="2024-05-05T17:26:56.638" v="398"/>
          <ac:spMkLst>
            <pc:docMk/>
            <pc:sldMk cId="3047478423" sldId="263"/>
            <ac:spMk id="2" creationId="{D311697C-6724-FF8F-A640-F7117C39D372}"/>
          </ac:spMkLst>
        </pc:spChg>
        <pc:spChg chg="mod">
          <ac:chgData name="Eden Mainwaring (2103222)" userId="S::2103222@student.uwtsd.ac.uk::a0c2d9b0-3d7e-4911-a137-d8f0eee66eb3" providerId="AD" clId="Web-{12237ADC-4A87-B1E6-0A0F-72DF920F21AE}" dt="2024-05-06T19:40:59.286" v="1608" actId="20577"/>
          <ac:spMkLst>
            <pc:docMk/>
            <pc:sldMk cId="3047478423" sldId="263"/>
            <ac:spMk id="3" creationId="{07AAF89C-1055-2E66-0403-64BC48113EEF}"/>
          </ac:spMkLst>
        </pc:spChg>
        <pc:spChg chg="add del">
          <ac:chgData name="Eden Mainwaring (2103222)" userId="S::2103222@student.uwtsd.ac.uk::a0c2d9b0-3d7e-4911-a137-d8f0eee66eb3" providerId="AD" clId="Web-{12237ADC-4A87-B1E6-0A0F-72DF920F21AE}" dt="2024-05-05T17:26:56.623" v="397"/>
          <ac:spMkLst>
            <pc:docMk/>
            <pc:sldMk cId="3047478423" sldId="263"/>
            <ac:spMk id="9" creationId="{6109556B-EAE9-4435-B409-0519F2CBDB14}"/>
          </ac:spMkLst>
        </pc:spChg>
        <pc:picChg chg="add mod">
          <ac:chgData name="Eden Mainwaring (2103222)" userId="S::2103222@student.uwtsd.ac.uk::a0c2d9b0-3d7e-4911-a137-d8f0eee66eb3" providerId="AD" clId="Web-{12237ADC-4A87-B1E6-0A0F-72DF920F21AE}" dt="2024-05-05T17:26:56.638" v="398"/>
          <ac:picMkLst>
            <pc:docMk/>
            <pc:sldMk cId="3047478423" sldId="263"/>
            <ac:picMk id="4" creationId="{B7CCCFD5-511C-4D9C-53D5-EEB56A77D81F}"/>
          </ac:picMkLst>
        </pc:picChg>
        <pc:cxnChg chg="add del">
          <ac:chgData name="Eden Mainwaring (2103222)" userId="S::2103222@student.uwtsd.ac.uk::a0c2d9b0-3d7e-4911-a137-d8f0eee66eb3" providerId="AD" clId="Web-{12237ADC-4A87-B1E6-0A0F-72DF920F21AE}" dt="2024-05-05T17:26:56.623" v="397"/>
          <ac:cxnSpMkLst>
            <pc:docMk/>
            <pc:sldMk cId="3047478423" sldId="263"/>
            <ac:cxnSpMk id="11" creationId="{5814CCBE-423E-41B2-A9F3-82679F490EF4}"/>
          </ac:cxnSpMkLst>
        </pc:cxnChg>
      </pc:sldChg>
      <pc:sldChg chg="modSp new">
        <pc:chgData name="Eden Mainwaring (2103222)" userId="S::2103222@student.uwtsd.ac.uk::a0c2d9b0-3d7e-4911-a137-d8f0eee66eb3" providerId="AD" clId="Web-{12237ADC-4A87-B1E6-0A0F-72DF920F21AE}" dt="2024-05-06T19:41:22.787" v="1616" actId="20577"/>
        <pc:sldMkLst>
          <pc:docMk/>
          <pc:sldMk cId="3156110264" sldId="264"/>
        </pc:sldMkLst>
        <pc:spChg chg="mod">
          <ac:chgData name="Eden Mainwaring (2103222)" userId="S::2103222@student.uwtsd.ac.uk::a0c2d9b0-3d7e-4911-a137-d8f0eee66eb3" providerId="AD" clId="Web-{12237ADC-4A87-B1E6-0A0F-72DF920F21AE}" dt="2024-05-05T17:32:41.583" v="463" actId="20577"/>
          <ac:spMkLst>
            <pc:docMk/>
            <pc:sldMk cId="3156110264" sldId="264"/>
            <ac:spMk id="2" creationId="{2E572A7B-B987-B037-215A-6396457BB2DB}"/>
          </ac:spMkLst>
        </pc:spChg>
        <pc:spChg chg="mod">
          <ac:chgData name="Eden Mainwaring (2103222)" userId="S::2103222@student.uwtsd.ac.uk::a0c2d9b0-3d7e-4911-a137-d8f0eee66eb3" providerId="AD" clId="Web-{12237ADC-4A87-B1E6-0A0F-72DF920F21AE}" dt="2024-05-05T17:32:58.677" v="467" actId="20577"/>
          <ac:spMkLst>
            <pc:docMk/>
            <pc:sldMk cId="3156110264" sldId="264"/>
            <ac:spMk id="3" creationId="{D2BE4701-BB07-9A22-D096-CA7CA1CC1D14}"/>
          </ac:spMkLst>
        </pc:spChg>
        <pc:spChg chg="mod">
          <ac:chgData name="Eden Mainwaring (2103222)" userId="S::2103222@student.uwtsd.ac.uk::a0c2d9b0-3d7e-4911-a137-d8f0eee66eb3" providerId="AD" clId="Web-{12237ADC-4A87-B1E6-0A0F-72DF920F21AE}" dt="2024-05-06T19:41:22.787" v="1616" actId="20577"/>
          <ac:spMkLst>
            <pc:docMk/>
            <pc:sldMk cId="3156110264" sldId="264"/>
            <ac:spMk id="4" creationId="{93EDAA1F-73FD-E47D-C534-999872D547C0}"/>
          </ac:spMkLst>
        </pc:spChg>
        <pc:spChg chg="mod">
          <ac:chgData name="Eden Mainwaring (2103222)" userId="S::2103222@student.uwtsd.ac.uk::a0c2d9b0-3d7e-4911-a137-d8f0eee66eb3" providerId="AD" clId="Web-{12237ADC-4A87-B1E6-0A0F-72DF920F21AE}" dt="2024-05-05T17:33:05.240" v="472" actId="20577"/>
          <ac:spMkLst>
            <pc:docMk/>
            <pc:sldMk cId="3156110264" sldId="264"/>
            <ac:spMk id="5" creationId="{C3C8CDA0-BF0A-8BF8-A7FC-AA71CD56D40D}"/>
          </ac:spMkLst>
        </pc:spChg>
        <pc:spChg chg="mod">
          <ac:chgData name="Eden Mainwaring (2103222)" userId="S::2103222@student.uwtsd.ac.uk::a0c2d9b0-3d7e-4911-a137-d8f0eee66eb3" providerId="AD" clId="Web-{12237ADC-4A87-B1E6-0A0F-72DF920F21AE}" dt="2024-05-05T17:36:35.967" v="617" actId="20577"/>
          <ac:spMkLst>
            <pc:docMk/>
            <pc:sldMk cId="3156110264" sldId="264"/>
            <ac:spMk id="6" creationId="{3F0F5DED-8C04-60B7-41C5-59BFA9D7A8C7}"/>
          </ac:spMkLst>
        </pc:spChg>
      </pc:sldChg>
      <pc:sldChg chg="modSp new">
        <pc:chgData name="Eden Mainwaring (2103222)" userId="S::2103222@student.uwtsd.ac.uk::a0c2d9b0-3d7e-4911-a137-d8f0eee66eb3" providerId="AD" clId="Web-{12237ADC-4A87-B1E6-0A0F-72DF920F21AE}" dt="2024-05-05T17:56:26.073" v="766" actId="20577"/>
        <pc:sldMkLst>
          <pc:docMk/>
          <pc:sldMk cId="1609593113" sldId="265"/>
        </pc:sldMkLst>
        <pc:spChg chg="mod">
          <ac:chgData name="Eden Mainwaring (2103222)" userId="S::2103222@student.uwtsd.ac.uk::a0c2d9b0-3d7e-4911-a137-d8f0eee66eb3" providerId="AD" clId="Web-{12237ADC-4A87-B1E6-0A0F-72DF920F21AE}" dt="2024-05-05T17:36:43.748" v="626" actId="20577"/>
          <ac:spMkLst>
            <pc:docMk/>
            <pc:sldMk cId="1609593113" sldId="265"/>
            <ac:spMk id="2" creationId="{98247D19-4EC6-9780-6AA1-C21B1AEB1CAD}"/>
          </ac:spMkLst>
        </pc:spChg>
        <pc:spChg chg="mod">
          <ac:chgData name="Eden Mainwaring (2103222)" userId="S::2103222@student.uwtsd.ac.uk::a0c2d9b0-3d7e-4911-a137-d8f0eee66eb3" providerId="AD" clId="Web-{12237ADC-4A87-B1E6-0A0F-72DF920F21AE}" dt="2024-05-05T17:56:26.073" v="766" actId="20577"/>
          <ac:spMkLst>
            <pc:docMk/>
            <pc:sldMk cId="1609593113" sldId="265"/>
            <ac:spMk id="3" creationId="{0DEB87CE-C3DC-6537-8648-EEF84CB3771B}"/>
          </ac:spMkLst>
        </pc:spChg>
      </pc:sldChg>
      <pc:sldChg chg="addSp delSp modSp new del mod ord setBg">
        <pc:chgData name="Eden Mainwaring (2103222)" userId="S::2103222@student.uwtsd.ac.uk::a0c2d9b0-3d7e-4911-a137-d8f0eee66eb3" providerId="AD" clId="Web-{12237ADC-4A87-B1E6-0A0F-72DF920F21AE}" dt="2024-05-06T17:57:31.421" v="1470"/>
        <pc:sldMkLst>
          <pc:docMk/>
          <pc:sldMk cId="2665253494" sldId="266"/>
        </pc:sldMkLst>
        <pc:spChg chg="mod">
          <ac:chgData name="Eden Mainwaring (2103222)" userId="S::2103222@student.uwtsd.ac.uk::a0c2d9b0-3d7e-4911-a137-d8f0eee66eb3" providerId="AD" clId="Web-{12237ADC-4A87-B1E6-0A0F-72DF920F21AE}" dt="2024-05-06T17:43:10.285" v="1316" actId="20577"/>
          <ac:spMkLst>
            <pc:docMk/>
            <pc:sldMk cId="2665253494" sldId="266"/>
            <ac:spMk id="2" creationId="{8EEE8109-2D55-DB73-606A-6606D894437E}"/>
          </ac:spMkLst>
        </pc:spChg>
        <pc:spChg chg="mod">
          <ac:chgData name="Eden Mainwaring (2103222)" userId="S::2103222@student.uwtsd.ac.uk::a0c2d9b0-3d7e-4911-a137-d8f0eee66eb3" providerId="AD" clId="Web-{12237ADC-4A87-B1E6-0A0F-72DF920F21AE}" dt="2024-05-06T17:51:08.507" v="1434" actId="20577"/>
          <ac:spMkLst>
            <pc:docMk/>
            <pc:sldMk cId="2665253494" sldId="266"/>
            <ac:spMk id="3" creationId="{3D0196F9-CAE9-25DB-902F-097F1ABB315F}"/>
          </ac:spMkLst>
        </pc:spChg>
        <pc:spChg chg="mod">
          <ac:chgData name="Eden Mainwaring (2103222)" userId="S::2103222@student.uwtsd.ac.uk::a0c2d9b0-3d7e-4911-a137-d8f0eee66eb3" providerId="AD" clId="Web-{12237ADC-4A87-B1E6-0A0F-72DF920F21AE}" dt="2024-05-06T17:51:11.382" v="1435" actId="1076"/>
          <ac:spMkLst>
            <pc:docMk/>
            <pc:sldMk cId="2665253494" sldId="266"/>
            <ac:spMk id="4" creationId="{CE177E1E-164F-165E-9F3E-5AFA43ED16E3}"/>
          </ac:spMkLst>
        </pc:spChg>
        <pc:spChg chg="add del mod">
          <ac:chgData name="Eden Mainwaring (2103222)" userId="S::2103222@student.uwtsd.ac.uk::a0c2d9b0-3d7e-4911-a137-d8f0eee66eb3" providerId="AD" clId="Web-{12237ADC-4A87-B1E6-0A0F-72DF920F21AE}" dt="2024-05-06T16:03:17.417" v="860"/>
          <ac:spMkLst>
            <pc:docMk/>
            <pc:sldMk cId="2665253494" sldId="266"/>
            <ac:spMk id="5" creationId="{36A85478-1875-F63D-2219-E09A2C8BE23B}"/>
          </ac:spMkLst>
        </pc:spChg>
        <pc:spChg chg="add del">
          <ac:chgData name="Eden Mainwaring (2103222)" userId="S::2103222@student.uwtsd.ac.uk::a0c2d9b0-3d7e-4911-a137-d8f0eee66eb3" providerId="AD" clId="Web-{12237ADC-4A87-B1E6-0A0F-72DF920F21AE}" dt="2024-05-06T16:07:04.016" v="947"/>
          <ac:spMkLst>
            <pc:docMk/>
            <pc:sldMk cId="2665253494" sldId="266"/>
            <ac:spMk id="12" creationId="{90AAC386-A18D-4525-AD1B-4D227ED34C84}"/>
          </ac:spMkLst>
        </pc:spChg>
        <pc:spChg chg="add del">
          <ac:chgData name="Eden Mainwaring (2103222)" userId="S::2103222@student.uwtsd.ac.uk::a0c2d9b0-3d7e-4911-a137-d8f0eee66eb3" providerId="AD" clId="Web-{12237ADC-4A87-B1E6-0A0F-72DF920F21AE}" dt="2024-05-06T16:07:08" v="949"/>
          <ac:spMkLst>
            <pc:docMk/>
            <pc:sldMk cId="2665253494" sldId="266"/>
            <ac:spMk id="17" creationId="{F7422F06-6017-4361-8872-E0E2CEB20B48}"/>
          </ac:spMkLst>
        </pc:spChg>
        <pc:picChg chg="add mod">
          <ac:chgData name="Eden Mainwaring (2103222)" userId="S::2103222@student.uwtsd.ac.uk::a0c2d9b0-3d7e-4911-a137-d8f0eee66eb3" providerId="AD" clId="Web-{12237ADC-4A87-B1E6-0A0F-72DF920F21AE}" dt="2024-05-06T17:52:41.122" v="1438" actId="14100"/>
          <ac:picMkLst>
            <pc:docMk/>
            <pc:sldMk cId="2665253494" sldId="266"/>
            <ac:picMk id="5" creationId="{C4CEE265-194C-1543-C6A6-CA3C0F8B5DCC}"/>
          </ac:picMkLst>
        </pc:picChg>
        <pc:cxnChg chg="add del">
          <ac:chgData name="Eden Mainwaring (2103222)" userId="S::2103222@student.uwtsd.ac.uk::a0c2d9b0-3d7e-4911-a137-d8f0eee66eb3" providerId="AD" clId="Web-{12237ADC-4A87-B1E6-0A0F-72DF920F21AE}" dt="2024-05-06T16:07:04.016" v="947"/>
          <ac:cxnSpMkLst>
            <pc:docMk/>
            <pc:sldMk cId="2665253494" sldId="266"/>
            <ac:cxnSpMk id="10" creationId="{22953FD7-F17A-4D8D-8237-93E8D567166C}"/>
          </ac:cxnSpMkLst>
        </pc:cxnChg>
        <pc:cxnChg chg="add del">
          <ac:chgData name="Eden Mainwaring (2103222)" userId="S::2103222@student.uwtsd.ac.uk::a0c2d9b0-3d7e-4911-a137-d8f0eee66eb3" providerId="AD" clId="Web-{12237ADC-4A87-B1E6-0A0F-72DF920F21AE}" dt="2024-05-06T16:07:04.016" v="947"/>
          <ac:cxnSpMkLst>
            <pc:docMk/>
            <pc:sldMk cId="2665253494" sldId="266"/>
            <ac:cxnSpMk id="14" creationId="{C34C4AD0-FE94-4E84-ACA6-CC5BF1A11822}"/>
          </ac:cxnSpMkLst>
        </pc:cxnChg>
        <pc:cxnChg chg="add del">
          <ac:chgData name="Eden Mainwaring (2103222)" userId="S::2103222@student.uwtsd.ac.uk::a0c2d9b0-3d7e-4911-a137-d8f0eee66eb3" providerId="AD" clId="Web-{12237ADC-4A87-B1E6-0A0F-72DF920F21AE}" dt="2024-05-06T16:07:08" v="949"/>
          <ac:cxnSpMkLst>
            <pc:docMk/>
            <pc:sldMk cId="2665253494" sldId="266"/>
            <ac:cxnSpMk id="16" creationId="{22953FD7-F17A-4D8D-8237-93E8D567166C}"/>
          </ac:cxnSpMkLst>
        </pc:cxnChg>
        <pc:cxnChg chg="add">
          <ac:chgData name="Eden Mainwaring (2103222)" userId="S::2103222@student.uwtsd.ac.uk::a0c2d9b0-3d7e-4911-a137-d8f0eee66eb3" providerId="AD" clId="Web-{12237ADC-4A87-B1E6-0A0F-72DF920F21AE}" dt="2024-05-06T16:07:08" v="950"/>
          <ac:cxnSpMkLst>
            <pc:docMk/>
            <pc:sldMk cId="2665253494" sldId="266"/>
            <ac:cxnSpMk id="19" creationId="{22953FD7-F17A-4D8D-8237-93E8D567166C}"/>
          </ac:cxnSpMkLst>
        </pc:cxnChg>
      </pc:sldChg>
      <pc:sldChg chg="addSp modSp new mod setBg">
        <pc:chgData name="Eden Mainwaring (2103222)" userId="S::2103222@student.uwtsd.ac.uk::a0c2d9b0-3d7e-4911-a137-d8f0eee66eb3" providerId="AD" clId="Web-{12237ADC-4A87-B1E6-0A0F-72DF920F21AE}" dt="2024-05-06T17:35:52.117" v="1311"/>
        <pc:sldMkLst>
          <pc:docMk/>
          <pc:sldMk cId="2584374040" sldId="267"/>
        </pc:sldMkLst>
        <pc:spChg chg="mod">
          <ac:chgData name="Eden Mainwaring (2103222)" userId="S::2103222@student.uwtsd.ac.uk::a0c2d9b0-3d7e-4911-a137-d8f0eee66eb3" providerId="AD" clId="Web-{12237ADC-4A87-B1E6-0A0F-72DF920F21AE}" dt="2024-05-06T17:35:52.117" v="1311"/>
          <ac:spMkLst>
            <pc:docMk/>
            <pc:sldMk cId="2584374040" sldId="267"/>
            <ac:spMk id="2" creationId="{65F80356-5D02-2B56-B195-2672A864B99C}"/>
          </ac:spMkLst>
        </pc:spChg>
        <pc:spChg chg="mod ord">
          <ac:chgData name="Eden Mainwaring (2103222)" userId="S::2103222@student.uwtsd.ac.uk::a0c2d9b0-3d7e-4911-a137-d8f0eee66eb3" providerId="AD" clId="Web-{12237ADC-4A87-B1E6-0A0F-72DF920F21AE}" dt="2024-05-06T17:35:52.117" v="1311"/>
          <ac:spMkLst>
            <pc:docMk/>
            <pc:sldMk cId="2584374040" sldId="267"/>
            <ac:spMk id="3" creationId="{606A3335-F627-D8D4-66DE-364CD8CCEA37}"/>
          </ac:spMkLst>
        </pc:spChg>
        <pc:spChg chg="add">
          <ac:chgData name="Eden Mainwaring (2103222)" userId="S::2103222@student.uwtsd.ac.uk::a0c2d9b0-3d7e-4911-a137-d8f0eee66eb3" providerId="AD" clId="Web-{12237ADC-4A87-B1E6-0A0F-72DF920F21AE}" dt="2024-05-06T17:35:52.117" v="1311"/>
          <ac:spMkLst>
            <pc:docMk/>
            <pc:sldMk cId="2584374040" sldId="267"/>
            <ac:spMk id="11" creationId="{A2A6AE22-BBE0-43F6-99F4-FB9E9CF16EF7}"/>
          </ac:spMkLst>
        </pc:spChg>
        <pc:spChg chg="add">
          <ac:chgData name="Eden Mainwaring (2103222)" userId="S::2103222@student.uwtsd.ac.uk::a0c2d9b0-3d7e-4911-a137-d8f0eee66eb3" providerId="AD" clId="Web-{12237ADC-4A87-B1E6-0A0F-72DF920F21AE}" dt="2024-05-06T17:35:52.117" v="1311"/>
          <ac:spMkLst>
            <pc:docMk/>
            <pc:sldMk cId="2584374040" sldId="267"/>
            <ac:spMk id="13" creationId="{0409F9E5-AB70-4831-B790-F83D7EA9901B}"/>
          </ac:spMkLst>
        </pc:spChg>
        <pc:spChg chg="add">
          <ac:chgData name="Eden Mainwaring (2103222)" userId="S::2103222@student.uwtsd.ac.uk::a0c2d9b0-3d7e-4911-a137-d8f0eee66eb3" providerId="AD" clId="Web-{12237ADC-4A87-B1E6-0A0F-72DF920F21AE}" dt="2024-05-06T17:35:52.117" v="1311"/>
          <ac:spMkLst>
            <pc:docMk/>
            <pc:sldMk cId="2584374040" sldId="267"/>
            <ac:spMk id="15" creationId="{750554A5-6C32-457E-B146-814951FBF900}"/>
          </ac:spMkLst>
        </pc:spChg>
        <pc:picChg chg="add mod">
          <ac:chgData name="Eden Mainwaring (2103222)" userId="S::2103222@student.uwtsd.ac.uk::a0c2d9b0-3d7e-4911-a137-d8f0eee66eb3" providerId="AD" clId="Web-{12237ADC-4A87-B1E6-0A0F-72DF920F21AE}" dt="2024-05-06T17:35:52.117" v="1311"/>
          <ac:picMkLst>
            <pc:docMk/>
            <pc:sldMk cId="2584374040" sldId="267"/>
            <ac:picMk id="4" creationId="{1F0FB9FD-DAD4-E368-B980-E66DBE3D6A27}"/>
          </ac:picMkLst>
        </pc:picChg>
        <pc:picChg chg="add mod">
          <ac:chgData name="Eden Mainwaring (2103222)" userId="S::2103222@student.uwtsd.ac.uk::a0c2d9b0-3d7e-4911-a137-d8f0eee66eb3" providerId="AD" clId="Web-{12237ADC-4A87-B1E6-0A0F-72DF920F21AE}" dt="2024-05-06T17:35:52.117" v="1311"/>
          <ac:picMkLst>
            <pc:docMk/>
            <pc:sldMk cId="2584374040" sldId="267"/>
            <ac:picMk id="5" creationId="{6618482C-24E3-6459-980E-74299C3AF21E}"/>
          </ac:picMkLst>
        </pc:picChg>
        <pc:picChg chg="add mod">
          <ac:chgData name="Eden Mainwaring (2103222)" userId="S::2103222@student.uwtsd.ac.uk::a0c2d9b0-3d7e-4911-a137-d8f0eee66eb3" providerId="AD" clId="Web-{12237ADC-4A87-B1E6-0A0F-72DF920F21AE}" dt="2024-05-06T17:35:52.117" v="1311"/>
          <ac:picMkLst>
            <pc:docMk/>
            <pc:sldMk cId="2584374040" sldId="267"/>
            <ac:picMk id="6" creationId="{B7583305-BB56-C1B7-9F77-F2886031C2B8}"/>
          </ac:picMkLst>
        </pc:picChg>
        <pc:cxnChg chg="add">
          <ac:chgData name="Eden Mainwaring (2103222)" userId="S::2103222@student.uwtsd.ac.uk::a0c2d9b0-3d7e-4911-a137-d8f0eee66eb3" providerId="AD" clId="Web-{12237ADC-4A87-B1E6-0A0F-72DF920F21AE}" dt="2024-05-06T17:35:52.117" v="1311"/>
          <ac:cxnSpMkLst>
            <pc:docMk/>
            <pc:sldMk cId="2584374040" sldId="267"/>
            <ac:cxnSpMk id="17" creationId="{39B97B61-D9FD-4F1C-A03B-75BC945B37E9}"/>
          </ac:cxnSpMkLst>
        </pc:cxnChg>
      </pc:sldChg>
      <pc:sldChg chg="addSp modSp new mod setBg">
        <pc:chgData name="Eden Mainwaring (2103222)" userId="S::2103222@student.uwtsd.ac.uk::a0c2d9b0-3d7e-4911-a137-d8f0eee66eb3" providerId="AD" clId="Web-{12237ADC-4A87-B1E6-0A0F-72DF920F21AE}" dt="2024-05-06T19:55:55.351" v="1743" actId="20577"/>
        <pc:sldMkLst>
          <pc:docMk/>
          <pc:sldMk cId="2321491178" sldId="268"/>
        </pc:sldMkLst>
        <pc:spChg chg="mod">
          <ac:chgData name="Eden Mainwaring (2103222)" userId="S::2103222@student.uwtsd.ac.uk::a0c2d9b0-3d7e-4911-a137-d8f0eee66eb3" providerId="AD" clId="Web-{12237ADC-4A87-B1E6-0A0F-72DF920F21AE}" dt="2024-05-06T19:55:44.351" v="1741"/>
          <ac:spMkLst>
            <pc:docMk/>
            <pc:sldMk cId="2321491178" sldId="268"/>
            <ac:spMk id="2" creationId="{3BC290C3-F5DC-2D37-40D8-AD1806D9373D}"/>
          </ac:spMkLst>
        </pc:spChg>
        <pc:spChg chg="mod">
          <ac:chgData name="Eden Mainwaring (2103222)" userId="S::2103222@student.uwtsd.ac.uk::a0c2d9b0-3d7e-4911-a137-d8f0eee66eb3" providerId="AD" clId="Web-{12237ADC-4A87-B1E6-0A0F-72DF920F21AE}" dt="2024-05-06T19:55:55.351" v="1743" actId="20577"/>
          <ac:spMkLst>
            <pc:docMk/>
            <pc:sldMk cId="2321491178" sldId="268"/>
            <ac:spMk id="3" creationId="{13A26AA2-7004-81DC-D4F8-F68A82A58207}"/>
          </ac:spMkLst>
        </pc:spChg>
        <pc:spChg chg="add">
          <ac:chgData name="Eden Mainwaring (2103222)" userId="S::2103222@student.uwtsd.ac.uk::a0c2d9b0-3d7e-4911-a137-d8f0eee66eb3" providerId="AD" clId="Web-{12237ADC-4A87-B1E6-0A0F-72DF920F21AE}" dt="2024-05-06T19:55:44.351" v="1741"/>
          <ac:spMkLst>
            <pc:docMk/>
            <pc:sldMk cId="2321491178" sldId="268"/>
            <ac:spMk id="10" creationId="{81AEB8A9-B768-4E30-BA55-D919E6687343}"/>
          </ac:spMkLst>
        </pc:spChg>
        <pc:picChg chg="add">
          <ac:chgData name="Eden Mainwaring (2103222)" userId="S::2103222@student.uwtsd.ac.uk::a0c2d9b0-3d7e-4911-a137-d8f0eee66eb3" providerId="AD" clId="Web-{12237ADC-4A87-B1E6-0A0F-72DF920F21AE}" dt="2024-05-06T19:55:44.351" v="1741"/>
          <ac:picMkLst>
            <pc:docMk/>
            <pc:sldMk cId="2321491178" sldId="268"/>
            <ac:picMk id="7" creationId="{3C620EAE-1CB6-F8B7-3468-10BDC6B85F41}"/>
          </ac:picMkLst>
        </pc:picChg>
      </pc:sldChg>
      <pc:sldChg chg="modSp add replId">
        <pc:chgData name="Eden Mainwaring (2103222)" userId="S::2103222@student.uwtsd.ac.uk::a0c2d9b0-3d7e-4911-a137-d8f0eee66eb3" providerId="AD" clId="Web-{12237ADC-4A87-B1E6-0A0F-72DF920F21AE}" dt="2024-05-06T20:03:26.853" v="1767" actId="1076"/>
        <pc:sldMkLst>
          <pc:docMk/>
          <pc:sldMk cId="1396209490" sldId="269"/>
        </pc:sldMkLst>
        <pc:spChg chg="mod">
          <ac:chgData name="Eden Mainwaring (2103222)" userId="S::2103222@student.uwtsd.ac.uk::a0c2d9b0-3d7e-4911-a137-d8f0eee66eb3" providerId="AD" clId="Web-{12237ADC-4A87-B1E6-0A0F-72DF920F21AE}" dt="2024-05-06T20:03:26.853" v="1767" actId="1076"/>
          <ac:spMkLst>
            <pc:docMk/>
            <pc:sldMk cId="1396209490" sldId="269"/>
            <ac:spMk id="3" creationId="{90BD5723-4C9B-7C18-3EF1-056C1DFD616E}"/>
          </ac:spMkLst>
        </pc:spChg>
      </pc:sldChg>
      <pc:sldChg chg="modSp add replId">
        <pc:chgData name="Eden Mainwaring (2103222)" userId="S::2103222@student.uwtsd.ac.uk::a0c2d9b0-3d7e-4911-a137-d8f0eee66eb3" providerId="AD" clId="Web-{12237ADC-4A87-B1E6-0A0F-72DF920F21AE}" dt="2024-05-06T19:20:15.129" v="1512" actId="20577"/>
        <pc:sldMkLst>
          <pc:docMk/>
          <pc:sldMk cId="3059635519" sldId="270"/>
        </pc:sldMkLst>
        <pc:spChg chg="mod">
          <ac:chgData name="Eden Mainwaring (2103222)" userId="S::2103222@student.uwtsd.ac.uk::a0c2d9b0-3d7e-4911-a137-d8f0eee66eb3" providerId="AD" clId="Web-{12237ADC-4A87-B1E6-0A0F-72DF920F21AE}" dt="2024-05-06T19:20:15.129" v="1512" actId="20577"/>
          <ac:spMkLst>
            <pc:docMk/>
            <pc:sldMk cId="3059635519" sldId="270"/>
            <ac:spMk id="3" creationId="{A9AB117B-0FA5-BD0F-45EC-8E347725A7DD}"/>
          </ac:spMkLst>
        </pc:spChg>
      </pc:sldChg>
    </pc:docChg>
  </pc:docChgLst>
  <pc:docChgLst>
    <pc:chgData name="Eden Mainwaring (2103222)" userId="S::2103222@student.uwtsd.ac.uk::a0c2d9b0-3d7e-4911-a137-d8f0eee66eb3" providerId="AD" clId="Web-{025A223C-4757-7BE1-27F3-DABE05776C6A}"/>
    <pc:docChg chg="addSld modSld">
      <pc:chgData name="Eden Mainwaring (2103222)" userId="S::2103222@student.uwtsd.ac.uk::a0c2d9b0-3d7e-4911-a137-d8f0eee66eb3" providerId="AD" clId="Web-{025A223C-4757-7BE1-27F3-DABE05776C6A}" dt="2024-05-07T11:07:24.910" v="432" actId="20577"/>
      <pc:docMkLst>
        <pc:docMk/>
      </pc:docMkLst>
      <pc:sldChg chg="modSp">
        <pc:chgData name="Eden Mainwaring (2103222)" userId="S::2103222@student.uwtsd.ac.uk::a0c2d9b0-3d7e-4911-a137-d8f0eee66eb3" providerId="AD" clId="Web-{025A223C-4757-7BE1-27F3-DABE05776C6A}" dt="2024-05-07T09:45:27.380" v="27" actId="20577"/>
        <pc:sldMkLst>
          <pc:docMk/>
          <pc:sldMk cId="3599219196" sldId="258"/>
        </pc:sldMkLst>
        <pc:spChg chg="mod">
          <ac:chgData name="Eden Mainwaring (2103222)" userId="S::2103222@student.uwtsd.ac.uk::a0c2d9b0-3d7e-4911-a137-d8f0eee66eb3" providerId="AD" clId="Web-{025A223C-4757-7BE1-27F3-DABE05776C6A}" dt="2024-05-07T09:45:27.380" v="27" actId="20577"/>
          <ac:spMkLst>
            <pc:docMk/>
            <pc:sldMk cId="3599219196" sldId="258"/>
            <ac:spMk id="3" creationId="{B737B5E6-083A-E699-9E57-88008A5A6BEF}"/>
          </ac:spMkLst>
        </pc:spChg>
      </pc:sldChg>
      <pc:sldChg chg="modSp">
        <pc:chgData name="Eden Mainwaring (2103222)" userId="S::2103222@student.uwtsd.ac.uk::a0c2d9b0-3d7e-4911-a137-d8f0eee66eb3" providerId="AD" clId="Web-{025A223C-4757-7BE1-27F3-DABE05776C6A}" dt="2024-05-07T11:00:54.073" v="376" actId="14100"/>
        <pc:sldMkLst>
          <pc:docMk/>
          <pc:sldMk cId="849772076" sldId="259"/>
        </pc:sldMkLst>
        <pc:spChg chg="mod">
          <ac:chgData name="Eden Mainwaring (2103222)" userId="S::2103222@student.uwtsd.ac.uk::a0c2d9b0-3d7e-4911-a137-d8f0eee66eb3" providerId="AD" clId="Web-{025A223C-4757-7BE1-27F3-DABE05776C6A}" dt="2024-05-07T11:00:54.073" v="376" actId="14100"/>
          <ac:spMkLst>
            <pc:docMk/>
            <pc:sldMk cId="849772076" sldId="259"/>
            <ac:spMk id="3" creationId="{90BD5723-4C9B-7C18-3EF1-056C1DFD616E}"/>
          </ac:spMkLst>
        </pc:spChg>
      </pc:sldChg>
      <pc:sldChg chg="addSp modSp">
        <pc:chgData name="Eden Mainwaring (2103222)" userId="S::2103222@student.uwtsd.ac.uk::a0c2d9b0-3d7e-4911-a137-d8f0eee66eb3" providerId="AD" clId="Web-{025A223C-4757-7BE1-27F3-DABE05776C6A}" dt="2024-05-07T09:36:37.305" v="0"/>
        <pc:sldMkLst>
          <pc:docMk/>
          <pc:sldMk cId="3047478423" sldId="263"/>
        </pc:sldMkLst>
        <pc:spChg chg="mod">
          <ac:chgData name="Eden Mainwaring (2103222)" userId="S::2103222@student.uwtsd.ac.uk::a0c2d9b0-3d7e-4911-a137-d8f0eee66eb3" providerId="AD" clId="Web-{025A223C-4757-7BE1-27F3-DABE05776C6A}" dt="2024-05-07T09:36:37.305" v="0"/>
          <ac:spMkLst>
            <pc:docMk/>
            <pc:sldMk cId="3047478423" sldId="263"/>
            <ac:spMk id="2" creationId="{D311697C-6724-FF8F-A640-F7117C39D372}"/>
          </ac:spMkLst>
        </pc:spChg>
        <pc:spChg chg="mod ord">
          <ac:chgData name="Eden Mainwaring (2103222)" userId="S::2103222@student.uwtsd.ac.uk::a0c2d9b0-3d7e-4911-a137-d8f0eee66eb3" providerId="AD" clId="Web-{025A223C-4757-7BE1-27F3-DABE05776C6A}" dt="2024-05-07T09:36:37.305" v="0"/>
          <ac:spMkLst>
            <pc:docMk/>
            <pc:sldMk cId="3047478423" sldId="263"/>
            <ac:spMk id="3" creationId="{07AAF89C-1055-2E66-0403-64BC48113EEF}"/>
          </ac:spMkLst>
        </pc:spChg>
        <pc:spChg chg="add">
          <ac:chgData name="Eden Mainwaring (2103222)" userId="S::2103222@student.uwtsd.ac.uk::a0c2d9b0-3d7e-4911-a137-d8f0eee66eb3" providerId="AD" clId="Web-{025A223C-4757-7BE1-27F3-DABE05776C6A}" dt="2024-05-07T09:36:37.305" v="0"/>
          <ac:spMkLst>
            <pc:docMk/>
            <pc:sldMk cId="3047478423" sldId="263"/>
            <ac:spMk id="6" creationId="{4038CB10-1F5C-4D54-9DF7-12586DE5B007}"/>
          </ac:spMkLst>
        </pc:spChg>
        <pc:spChg chg="add">
          <ac:chgData name="Eden Mainwaring (2103222)" userId="S::2103222@student.uwtsd.ac.uk::a0c2d9b0-3d7e-4911-a137-d8f0eee66eb3" providerId="AD" clId="Web-{025A223C-4757-7BE1-27F3-DABE05776C6A}" dt="2024-05-07T09:36:37.305" v="0"/>
          <ac:spMkLst>
            <pc:docMk/>
            <pc:sldMk cId="3047478423" sldId="263"/>
            <ac:spMk id="7" creationId="{73ED6512-6858-4552-B699-9A97FE9A4EA2}"/>
          </ac:spMkLst>
        </pc:spChg>
        <pc:picChg chg="mod">
          <ac:chgData name="Eden Mainwaring (2103222)" userId="S::2103222@student.uwtsd.ac.uk::a0c2d9b0-3d7e-4911-a137-d8f0eee66eb3" providerId="AD" clId="Web-{025A223C-4757-7BE1-27F3-DABE05776C6A}" dt="2024-05-07T09:36:37.305" v="0"/>
          <ac:picMkLst>
            <pc:docMk/>
            <pc:sldMk cId="3047478423" sldId="263"/>
            <ac:picMk id="4" creationId="{B7CCCFD5-511C-4D9C-53D5-EEB56A77D81F}"/>
          </ac:picMkLst>
        </pc:picChg>
      </pc:sldChg>
      <pc:sldChg chg="modSp">
        <pc:chgData name="Eden Mainwaring (2103222)" userId="S::2103222@student.uwtsd.ac.uk::a0c2d9b0-3d7e-4911-a137-d8f0eee66eb3" providerId="AD" clId="Web-{025A223C-4757-7BE1-27F3-DABE05776C6A}" dt="2024-05-07T11:07:24.910" v="432" actId="20577"/>
        <pc:sldMkLst>
          <pc:docMk/>
          <pc:sldMk cId="3156110264" sldId="264"/>
        </pc:sldMkLst>
        <pc:spChg chg="mod">
          <ac:chgData name="Eden Mainwaring (2103222)" userId="S::2103222@student.uwtsd.ac.uk::a0c2d9b0-3d7e-4911-a137-d8f0eee66eb3" providerId="AD" clId="Web-{025A223C-4757-7BE1-27F3-DABE05776C6A}" dt="2024-05-07T11:07:19.238" v="431" actId="20577"/>
          <ac:spMkLst>
            <pc:docMk/>
            <pc:sldMk cId="3156110264" sldId="264"/>
            <ac:spMk id="4" creationId="{93EDAA1F-73FD-E47D-C534-999872D547C0}"/>
          </ac:spMkLst>
        </pc:spChg>
        <pc:spChg chg="mod">
          <ac:chgData name="Eden Mainwaring (2103222)" userId="S::2103222@student.uwtsd.ac.uk::a0c2d9b0-3d7e-4911-a137-d8f0eee66eb3" providerId="AD" clId="Web-{025A223C-4757-7BE1-27F3-DABE05776C6A}" dt="2024-05-07T11:07:24.910" v="432" actId="20577"/>
          <ac:spMkLst>
            <pc:docMk/>
            <pc:sldMk cId="3156110264" sldId="264"/>
            <ac:spMk id="6" creationId="{3F0F5DED-8C04-60B7-41C5-59BFA9D7A8C7}"/>
          </ac:spMkLst>
        </pc:spChg>
      </pc:sldChg>
      <pc:sldChg chg="addSp delSp modSp mod setBg setClrOvrMap">
        <pc:chgData name="Eden Mainwaring (2103222)" userId="S::2103222@student.uwtsd.ac.uk::a0c2d9b0-3d7e-4911-a137-d8f0eee66eb3" providerId="AD" clId="Web-{025A223C-4757-7BE1-27F3-DABE05776C6A}" dt="2024-05-07T09:37:28.212" v="9"/>
        <pc:sldMkLst>
          <pc:docMk/>
          <pc:sldMk cId="1609593113" sldId="265"/>
        </pc:sldMkLst>
        <pc:spChg chg="mod">
          <ac:chgData name="Eden Mainwaring (2103222)" userId="S::2103222@student.uwtsd.ac.uk::a0c2d9b0-3d7e-4911-a137-d8f0eee66eb3" providerId="AD" clId="Web-{025A223C-4757-7BE1-27F3-DABE05776C6A}" dt="2024-05-07T09:37:07.899" v="4"/>
          <ac:spMkLst>
            <pc:docMk/>
            <pc:sldMk cId="1609593113" sldId="265"/>
            <ac:spMk id="2" creationId="{98247D19-4EC6-9780-6AA1-C21B1AEB1CAD}"/>
          </ac:spMkLst>
        </pc:spChg>
        <pc:spChg chg="add del mod">
          <ac:chgData name="Eden Mainwaring (2103222)" userId="S::2103222@student.uwtsd.ac.uk::a0c2d9b0-3d7e-4911-a137-d8f0eee66eb3" providerId="AD" clId="Web-{025A223C-4757-7BE1-27F3-DABE05776C6A}" dt="2024-05-07T09:37:28.212" v="9"/>
          <ac:spMkLst>
            <pc:docMk/>
            <pc:sldMk cId="1609593113" sldId="265"/>
            <ac:spMk id="3" creationId="{0DEB87CE-C3DC-6537-8648-EEF84CB3771B}"/>
          </ac:spMkLst>
        </pc:spChg>
        <pc:spChg chg="add del">
          <ac:chgData name="Eden Mainwaring (2103222)" userId="S::2103222@student.uwtsd.ac.uk::a0c2d9b0-3d7e-4911-a137-d8f0eee66eb3" providerId="AD" clId="Web-{025A223C-4757-7BE1-27F3-DABE05776C6A}" dt="2024-05-07T09:36:52.539" v="2"/>
          <ac:spMkLst>
            <pc:docMk/>
            <pc:sldMk cId="1609593113" sldId="265"/>
            <ac:spMk id="9" creationId="{B32DC26D-8B9B-4CC1-B3CC-D3EA0FB162CD}"/>
          </ac:spMkLst>
        </pc:spChg>
        <pc:spChg chg="add del">
          <ac:chgData name="Eden Mainwaring (2103222)" userId="S::2103222@student.uwtsd.ac.uk::a0c2d9b0-3d7e-4911-a137-d8f0eee66eb3" providerId="AD" clId="Web-{025A223C-4757-7BE1-27F3-DABE05776C6A}" dt="2024-05-07T09:37:07.899" v="4"/>
          <ac:spMkLst>
            <pc:docMk/>
            <pc:sldMk cId="1609593113" sldId="265"/>
            <ac:spMk id="13" creationId="{6109556B-EAE9-4435-B409-0519F2CBDB14}"/>
          </ac:spMkLst>
        </pc:spChg>
        <pc:graphicFrameChg chg="add del">
          <ac:chgData name="Eden Mainwaring (2103222)" userId="S::2103222@student.uwtsd.ac.uk::a0c2d9b0-3d7e-4911-a137-d8f0eee66eb3" providerId="AD" clId="Web-{025A223C-4757-7BE1-27F3-DABE05776C6A}" dt="2024-05-07T09:37:20.415" v="6"/>
          <ac:graphicFrameMkLst>
            <pc:docMk/>
            <pc:sldMk cId="1609593113" sldId="265"/>
            <ac:graphicFrameMk id="17" creationId="{191857AC-265C-F6F8-5CFE-5759C17D3B18}"/>
          </ac:graphicFrameMkLst>
        </pc:graphicFrameChg>
        <pc:graphicFrameChg chg="add del">
          <ac:chgData name="Eden Mainwaring (2103222)" userId="S::2103222@student.uwtsd.ac.uk::a0c2d9b0-3d7e-4911-a137-d8f0eee66eb3" providerId="AD" clId="Web-{025A223C-4757-7BE1-27F3-DABE05776C6A}" dt="2024-05-07T09:37:28.197" v="8"/>
          <ac:graphicFrameMkLst>
            <pc:docMk/>
            <pc:sldMk cId="1609593113" sldId="265"/>
            <ac:graphicFrameMk id="19" creationId="{6E2CE487-3960-962D-9E0D-64C477ADBEE0}"/>
          </ac:graphicFrameMkLst>
        </pc:graphicFrameChg>
        <pc:graphicFrameChg chg="add">
          <ac:chgData name="Eden Mainwaring (2103222)" userId="S::2103222@student.uwtsd.ac.uk::a0c2d9b0-3d7e-4911-a137-d8f0eee66eb3" providerId="AD" clId="Web-{025A223C-4757-7BE1-27F3-DABE05776C6A}" dt="2024-05-07T09:37:28.212" v="9"/>
          <ac:graphicFrameMkLst>
            <pc:docMk/>
            <pc:sldMk cId="1609593113" sldId="265"/>
            <ac:graphicFrameMk id="21" creationId="{83B486A4-598B-7FE8-965A-19DE22267981}"/>
          </ac:graphicFrameMkLst>
        </pc:graphicFrameChg>
        <pc:picChg chg="add del">
          <ac:chgData name="Eden Mainwaring (2103222)" userId="S::2103222@student.uwtsd.ac.uk::a0c2d9b0-3d7e-4911-a137-d8f0eee66eb3" providerId="AD" clId="Web-{025A223C-4757-7BE1-27F3-DABE05776C6A}" dt="2024-05-07T09:36:52.539" v="2"/>
          <ac:picMkLst>
            <pc:docMk/>
            <pc:sldMk cId="1609593113" sldId="265"/>
            <ac:picMk id="5" creationId="{F0AC9AA1-4CB5-E1B3-C190-634B94DF4104}"/>
          </ac:picMkLst>
        </pc:picChg>
        <pc:picChg chg="add del">
          <ac:chgData name="Eden Mainwaring (2103222)" userId="S::2103222@student.uwtsd.ac.uk::a0c2d9b0-3d7e-4911-a137-d8f0eee66eb3" providerId="AD" clId="Web-{025A223C-4757-7BE1-27F3-DABE05776C6A}" dt="2024-05-07T09:37:07.899" v="4"/>
          <ac:picMkLst>
            <pc:docMk/>
            <pc:sldMk cId="1609593113" sldId="265"/>
            <ac:picMk id="15" creationId="{BCC9178E-2883-466E-B82D-FBECCC0C3C90}"/>
          </ac:picMkLst>
        </pc:picChg>
        <pc:cxnChg chg="add del">
          <ac:chgData name="Eden Mainwaring (2103222)" userId="S::2103222@student.uwtsd.ac.uk::a0c2d9b0-3d7e-4911-a137-d8f0eee66eb3" providerId="AD" clId="Web-{025A223C-4757-7BE1-27F3-DABE05776C6A}" dt="2024-05-07T09:36:52.539" v="2"/>
          <ac:cxnSpMkLst>
            <pc:docMk/>
            <pc:sldMk cId="1609593113" sldId="265"/>
            <ac:cxnSpMk id="11" creationId="{FBB7ADC3-53A0-44F2-914A-78CADAF33411}"/>
          </ac:cxnSpMkLst>
        </pc:cxnChg>
        <pc:cxnChg chg="add del">
          <ac:chgData name="Eden Mainwaring (2103222)" userId="S::2103222@student.uwtsd.ac.uk::a0c2d9b0-3d7e-4911-a137-d8f0eee66eb3" providerId="AD" clId="Web-{025A223C-4757-7BE1-27F3-DABE05776C6A}" dt="2024-05-07T09:37:07.899" v="4"/>
          <ac:cxnSpMkLst>
            <pc:docMk/>
            <pc:sldMk cId="1609593113" sldId="265"/>
            <ac:cxnSpMk id="14" creationId="{5814CCBE-423E-41B2-A9F3-82679F490EF4}"/>
          </ac:cxnSpMkLst>
        </pc:cxnChg>
      </pc:sldChg>
      <pc:sldChg chg="modSp">
        <pc:chgData name="Eden Mainwaring (2103222)" userId="S::2103222@student.uwtsd.ac.uk::a0c2d9b0-3d7e-4911-a137-d8f0eee66eb3" providerId="AD" clId="Web-{025A223C-4757-7BE1-27F3-DABE05776C6A}" dt="2024-05-07T11:02:01.481" v="387" actId="20577"/>
        <pc:sldMkLst>
          <pc:docMk/>
          <pc:sldMk cId="2584374040" sldId="267"/>
        </pc:sldMkLst>
        <pc:spChg chg="mod">
          <ac:chgData name="Eden Mainwaring (2103222)" userId="S::2103222@student.uwtsd.ac.uk::a0c2d9b0-3d7e-4911-a137-d8f0eee66eb3" providerId="AD" clId="Web-{025A223C-4757-7BE1-27F3-DABE05776C6A}" dt="2024-05-07T11:02:01.481" v="387" actId="20577"/>
          <ac:spMkLst>
            <pc:docMk/>
            <pc:sldMk cId="2584374040" sldId="267"/>
            <ac:spMk id="3" creationId="{606A3335-F627-D8D4-66DE-364CD8CCEA37}"/>
          </ac:spMkLst>
        </pc:spChg>
      </pc:sldChg>
      <pc:sldChg chg="modSp">
        <pc:chgData name="Eden Mainwaring (2103222)" userId="S::2103222@student.uwtsd.ac.uk::a0c2d9b0-3d7e-4911-a137-d8f0eee66eb3" providerId="AD" clId="Web-{025A223C-4757-7BE1-27F3-DABE05776C6A}" dt="2024-05-07T11:06:41.831" v="428" actId="20577"/>
        <pc:sldMkLst>
          <pc:docMk/>
          <pc:sldMk cId="2321491178" sldId="268"/>
        </pc:sldMkLst>
        <pc:spChg chg="mod">
          <ac:chgData name="Eden Mainwaring (2103222)" userId="S::2103222@student.uwtsd.ac.uk::a0c2d9b0-3d7e-4911-a137-d8f0eee66eb3" providerId="AD" clId="Web-{025A223C-4757-7BE1-27F3-DABE05776C6A}" dt="2024-05-07T11:06:41.831" v="428" actId="20577"/>
          <ac:spMkLst>
            <pc:docMk/>
            <pc:sldMk cId="2321491178" sldId="268"/>
            <ac:spMk id="3" creationId="{13A26AA2-7004-81DC-D4F8-F68A82A58207}"/>
          </ac:spMkLst>
        </pc:spChg>
      </pc:sldChg>
      <pc:sldChg chg="modSp">
        <pc:chgData name="Eden Mainwaring (2103222)" userId="S::2103222@student.uwtsd.ac.uk::a0c2d9b0-3d7e-4911-a137-d8f0eee66eb3" providerId="AD" clId="Web-{025A223C-4757-7BE1-27F3-DABE05776C6A}" dt="2024-05-07T11:01:11.699" v="381" actId="14100"/>
        <pc:sldMkLst>
          <pc:docMk/>
          <pc:sldMk cId="1396209490" sldId="269"/>
        </pc:sldMkLst>
        <pc:spChg chg="mod">
          <ac:chgData name="Eden Mainwaring (2103222)" userId="S::2103222@student.uwtsd.ac.uk::a0c2d9b0-3d7e-4911-a137-d8f0eee66eb3" providerId="AD" clId="Web-{025A223C-4757-7BE1-27F3-DABE05776C6A}" dt="2024-05-07T11:01:11.699" v="381" actId="14100"/>
          <ac:spMkLst>
            <pc:docMk/>
            <pc:sldMk cId="1396209490" sldId="269"/>
            <ac:spMk id="3" creationId="{90BD5723-4C9B-7C18-3EF1-056C1DFD616E}"/>
          </ac:spMkLst>
        </pc:spChg>
      </pc:sldChg>
      <pc:sldChg chg="modSp">
        <pc:chgData name="Eden Mainwaring (2103222)" userId="S::2103222@student.uwtsd.ac.uk::a0c2d9b0-3d7e-4911-a137-d8f0eee66eb3" providerId="AD" clId="Web-{025A223C-4757-7BE1-27F3-DABE05776C6A}" dt="2024-05-07T09:48:26.744" v="34" actId="20577"/>
        <pc:sldMkLst>
          <pc:docMk/>
          <pc:sldMk cId="3059635519" sldId="270"/>
        </pc:sldMkLst>
        <pc:spChg chg="mod">
          <ac:chgData name="Eden Mainwaring (2103222)" userId="S::2103222@student.uwtsd.ac.uk::a0c2d9b0-3d7e-4911-a137-d8f0eee66eb3" providerId="AD" clId="Web-{025A223C-4757-7BE1-27F3-DABE05776C6A}" dt="2024-05-07T09:48:26.744" v="34" actId="20577"/>
          <ac:spMkLst>
            <pc:docMk/>
            <pc:sldMk cId="3059635519" sldId="270"/>
            <ac:spMk id="2" creationId="{C3B626CD-D6B6-1E42-6EA3-F3DCA7EE69B6}"/>
          </ac:spMkLst>
        </pc:spChg>
      </pc:sldChg>
      <pc:sldChg chg="addSp modSp new mod setBg">
        <pc:chgData name="Eden Mainwaring (2103222)" userId="S::2103222@student.uwtsd.ac.uk::a0c2d9b0-3d7e-4911-a137-d8f0eee66eb3" providerId="AD" clId="Web-{025A223C-4757-7BE1-27F3-DABE05776C6A}" dt="2024-05-07T10:59:15.461" v="362" actId="1076"/>
        <pc:sldMkLst>
          <pc:docMk/>
          <pc:sldMk cId="138153510" sldId="271"/>
        </pc:sldMkLst>
        <pc:spChg chg="mod">
          <ac:chgData name="Eden Mainwaring (2103222)" userId="S::2103222@student.uwtsd.ac.uk::a0c2d9b0-3d7e-4911-a137-d8f0eee66eb3" providerId="AD" clId="Web-{025A223C-4757-7BE1-27F3-DABE05776C6A}" dt="2024-05-07T10:07:38.523" v="193"/>
          <ac:spMkLst>
            <pc:docMk/>
            <pc:sldMk cId="138153510" sldId="271"/>
            <ac:spMk id="2" creationId="{82D6453E-54AF-3872-6AF8-5EEA51570126}"/>
          </ac:spMkLst>
        </pc:spChg>
        <pc:spChg chg="mod">
          <ac:chgData name="Eden Mainwaring (2103222)" userId="S::2103222@student.uwtsd.ac.uk::a0c2d9b0-3d7e-4911-a137-d8f0eee66eb3" providerId="AD" clId="Web-{025A223C-4757-7BE1-27F3-DABE05776C6A}" dt="2024-05-07T10:59:15.461" v="362" actId="1076"/>
          <ac:spMkLst>
            <pc:docMk/>
            <pc:sldMk cId="138153510" sldId="271"/>
            <ac:spMk id="3" creationId="{C82C8D27-7985-D1C8-7B51-8C1C647D6742}"/>
          </ac:spMkLst>
        </pc:spChg>
        <pc:spChg chg="add">
          <ac:chgData name="Eden Mainwaring (2103222)" userId="S::2103222@student.uwtsd.ac.uk::a0c2d9b0-3d7e-4911-a137-d8f0eee66eb3" providerId="AD" clId="Web-{025A223C-4757-7BE1-27F3-DABE05776C6A}" dt="2024-05-07T10:07:38.523" v="193"/>
          <ac:spMkLst>
            <pc:docMk/>
            <pc:sldMk cId="138153510" sldId="271"/>
            <ac:spMk id="9" creationId="{6109556B-EAE9-4435-B409-0519F2CBDB14}"/>
          </ac:spMkLst>
        </pc:spChg>
        <pc:picChg chg="add mod">
          <ac:chgData name="Eden Mainwaring (2103222)" userId="S::2103222@student.uwtsd.ac.uk::a0c2d9b0-3d7e-4911-a137-d8f0eee66eb3" providerId="AD" clId="Web-{025A223C-4757-7BE1-27F3-DABE05776C6A}" dt="2024-05-07T10:07:38.523" v="193"/>
          <ac:picMkLst>
            <pc:docMk/>
            <pc:sldMk cId="138153510" sldId="271"/>
            <ac:picMk id="4" creationId="{FF7DAA0D-DB6A-C5C7-8AAE-FA4E6D9B42CA}"/>
          </ac:picMkLst>
        </pc:picChg>
        <pc:cxnChg chg="add">
          <ac:chgData name="Eden Mainwaring (2103222)" userId="S::2103222@student.uwtsd.ac.uk::a0c2d9b0-3d7e-4911-a137-d8f0eee66eb3" providerId="AD" clId="Web-{025A223C-4757-7BE1-27F3-DABE05776C6A}" dt="2024-05-07T10:07:38.523" v="193"/>
          <ac:cxnSpMkLst>
            <pc:docMk/>
            <pc:sldMk cId="138153510" sldId="271"/>
            <ac:cxnSpMk id="11" creationId="{5814CCBE-423E-41B2-A9F3-82679F490EF4}"/>
          </ac:cxnSpMkLst>
        </pc:cxnChg>
      </pc:sldChg>
    </pc:docChg>
  </pc:docChgLst>
  <pc:docChgLst>
    <pc:chgData name="Eden Mainwaring (2103222)" userId="S::2103222@student.uwtsd.ac.uk::a0c2d9b0-3d7e-4911-a137-d8f0eee66eb3" providerId="AD" clId="Web-{62CEFAA4-8175-45A0-6CD3-B06AE3FB3FB2}"/>
    <pc:docChg chg="addSld delSld modSld addMainMaster delMainMaster">
      <pc:chgData name="Eden Mainwaring (2103222)" userId="S::2103222@student.uwtsd.ac.uk::a0c2d9b0-3d7e-4911-a137-d8f0eee66eb3" providerId="AD" clId="Web-{62CEFAA4-8175-45A0-6CD3-B06AE3FB3FB2}" dt="2024-05-05T16:09:37.197" v="424" actId="20577"/>
      <pc:docMkLst>
        <pc:docMk/>
      </pc:docMkLst>
      <pc:sldChg chg="modSp del mod modClrScheme chgLayout">
        <pc:chgData name="Eden Mainwaring (2103222)" userId="S::2103222@student.uwtsd.ac.uk::a0c2d9b0-3d7e-4911-a137-d8f0eee66eb3" providerId="AD" clId="Web-{62CEFAA4-8175-45A0-6CD3-B06AE3FB3FB2}" dt="2024-05-05T14:43:12.038" v="188"/>
        <pc:sldMkLst>
          <pc:docMk/>
          <pc:sldMk cId="109857222" sldId="256"/>
        </pc:sldMkLst>
        <pc:spChg chg="mod ord">
          <ac:chgData name="Eden Mainwaring (2103222)" userId="S::2103222@student.uwtsd.ac.uk::a0c2d9b0-3d7e-4911-a137-d8f0eee66eb3" providerId="AD" clId="Web-{62CEFAA4-8175-45A0-6CD3-B06AE3FB3FB2}" dt="2024-05-05T14:41:23.566" v="124" actId="20577"/>
          <ac:spMkLst>
            <pc:docMk/>
            <pc:sldMk cId="109857222" sldId="256"/>
            <ac:spMk id="2" creationId="{00000000-0000-0000-0000-000000000000}"/>
          </ac:spMkLst>
        </pc:spChg>
        <pc:spChg chg="mod ord">
          <ac:chgData name="Eden Mainwaring (2103222)" userId="S::2103222@student.uwtsd.ac.uk::a0c2d9b0-3d7e-4911-a137-d8f0eee66eb3" providerId="AD" clId="Web-{62CEFAA4-8175-45A0-6CD3-B06AE3FB3FB2}" dt="2024-05-05T14:41:14.518" v="120" actId="20577"/>
          <ac:spMkLst>
            <pc:docMk/>
            <pc:sldMk cId="109857222" sldId="256"/>
            <ac:spMk id="3" creationId="{00000000-0000-0000-0000-000000000000}"/>
          </ac:spMkLst>
        </pc:spChg>
      </pc:sldChg>
      <pc:sldChg chg="addSp delSp modSp new">
        <pc:chgData name="Eden Mainwaring (2103222)" userId="S::2103222@student.uwtsd.ac.uk::a0c2d9b0-3d7e-4911-a137-d8f0eee66eb3" providerId="AD" clId="Web-{62CEFAA4-8175-45A0-6CD3-B06AE3FB3FB2}" dt="2024-05-05T14:43:11.428" v="187" actId="20577"/>
        <pc:sldMkLst>
          <pc:docMk/>
          <pc:sldMk cId="2183562615" sldId="257"/>
        </pc:sldMkLst>
        <pc:spChg chg="add del mod">
          <ac:chgData name="Eden Mainwaring (2103222)" userId="S::2103222@student.uwtsd.ac.uk::a0c2d9b0-3d7e-4911-a137-d8f0eee66eb3" providerId="AD" clId="Web-{62CEFAA4-8175-45A0-6CD3-B06AE3FB3FB2}" dt="2024-05-05T14:42:50.803" v="175"/>
          <ac:spMkLst>
            <pc:docMk/>
            <pc:sldMk cId="2183562615" sldId="257"/>
            <ac:spMk id="2" creationId="{7FA985FB-F235-E7CC-919B-6780EA7AFF27}"/>
          </ac:spMkLst>
        </pc:spChg>
        <pc:spChg chg="mod">
          <ac:chgData name="Eden Mainwaring (2103222)" userId="S::2103222@student.uwtsd.ac.uk::a0c2d9b0-3d7e-4911-a137-d8f0eee66eb3" providerId="AD" clId="Web-{62CEFAA4-8175-45A0-6CD3-B06AE3FB3FB2}" dt="2024-05-05T14:43:11.428" v="187" actId="20577"/>
          <ac:spMkLst>
            <pc:docMk/>
            <pc:sldMk cId="2183562615" sldId="257"/>
            <ac:spMk id="3" creationId="{23CDA8FA-0410-3683-FB7B-F11F0FFCC684}"/>
          </ac:spMkLst>
        </pc:spChg>
        <pc:spChg chg="add del mod">
          <ac:chgData name="Eden Mainwaring (2103222)" userId="S::2103222@student.uwtsd.ac.uk::a0c2d9b0-3d7e-4911-a137-d8f0eee66eb3" providerId="AD" clId="Web-{62CEFAA4-8175-45A0-6CD3-B06AE3FB3FB2}" dt="2024-05-05T14:42:56.334" v="177"/>
          <ac:spMkLst>
            <pc:docMk/>
            <pc:sldMk cId="2183562615" sldId="257"/>
            <ac:spMk id="5" creationId="{9ED25608-E382-37BD-6A8A-243600D54B01}"/>
          </ac:spMkLst>
        </pc:spChg>
        <pc:spChg chg="add del mod">
          <ac:chgData name="Eden Mainwaring (2103222)" userId="S::2103222@student.uwtsd.ac.uk::a0c2d9b0-3d7e-4911-a137-d8f0eee66eb3" providerId="AD" clId="Web-{62CEFAA4-8175-45A0-6CD3-B06AE3FB3FB2}" dt="2024-05-05T14:42:50.803" v="175"/>
          <ac:spMkLst>
            <pc:docMk/>
            <pc:sldMk cId="2183562615" sldId="257"/>
            <ac:spMk id="7" creationId="{EA54E60A-B6C9-E64D-870C-D5B3D7F8FDB4}"/>
          </ac:spMkLst>
        </pc:spChg>
      </pc:sldChg>
      <pc:sldChg chg="addSp modSp new mod setBg">
        <pc:chgData name="Eden Mainwaring (2103222)" userId="S::2103222@student.uwtsd.ac.uk::a0c2d9b0-3d7e-4911-a137-d8f0eee66eb3" providerId="AD" clId="Web-{62CEFAA4-8175-45A0-6CD3-B06AE3FB3FB2}" dt="2024-05-05T14:46:37.403" v="271"/>
        <pc:sldMkLst>
          <pc:docMk/>
          <pc:sldMk cId="3599219196" sldId="258"/>
        </pc:sldMkLst>
        <pc:spChg chg="mod">
          <ac:chgData name="Eden Mainwaring (2103222)" userId="S::2103222@student.uwtsd.ac.uk::a0c2d9b0-3d7e-4911-a137-d8f0eee66eb3" providerId="AD" clId="Web-{62CEFAA4-8175-45A0-6CD3-B06AE3FB3FB2}" dt="2024-05-05T14:46:37.403" v="271"/>
          <ac:spMkLst>
            <pc:docMk/>
            <pc:sldMk cId="3599219196" sldId="258"/>
            <ac:spMk id="2" creationId="{11A20C97-E4F5-1D62-8A98-F9B483EE2004}"/>
          </ac:spMkLst>
        </pc:spChg>
        <pc:spChg chg="mod ord">
          <ac:chgData name="Eden Mainwaring (2103222)" userId="S::2103222@student.uwtsd.ac.uk::a0c2d9b0-3d7e-4911-a137-d8f0eee66eb3" providerId="AD" clId="Web-{62CEFAA4-8175-45A0-6CD3-B06AE3FB3FB2}" dt="2024-05-05T14:46:37.403" v="271"/>
          <ac:spMkLst>
            <pc:docMk/>
            <pc:sldMk cId="3599219196" sldId="258"/>
            <ac:spMk id="3" creationId="{B737B5E6-083A-E699-9E57-88008A5A6BEF}"/>
          </ac:spMkLst>
        </pc:spChg>
        <pc:spChg chg="add">
          <ac:chgData name="Eden Mainwaring (2103222)" userId="S::2103222@student.uwtsd.ac.uk::a0c2d9b0-3d7e-4911-a137-d8f0eee66eb3" providerId="AD" clId="Web-{62CEFAA4-8175-45A0-6CD3-B06AE3FB3FB2}" dt="2024-05-05T14:46:37.403" v="271"/>
          <ac:spMkLst>
            <pc:docMk/>
            <pc:sldMk cId="3599219196" sldId="258"/>
            <ac:spMk id="9" creationId="{4038CB10-1F5C-4D54-9DF7-12586DE5B007}"/>
          </ac:spMkLst>
        </pc:spChg>
        <pc:spChg chg="add">
          <ac:chgData name="Eden Mainwaring (2103222)" userId="S::2103222@student.uwtsd.ac.uk::a0c2d9b0-3d7e-4911-a137-d8f0eee66eb3" providerId="AD" clId="Web-{62CEFAA4-8175-45A0-6CD3-B06AE3FB3FB2}" dt="2024-05-05T14:46:37.403" v="271"/>
          <ac:spMkLst>
            <pc:docMk/>
            <pc:sldMk cId="3599219196" sldId="258"/>
            <ac:spMk id="11" creationId="{73ED6512-6858-4552-B699-9A97FE9A4EA2}"/>
          </ac:spMkLst>
        </pc:spChg>
        <pc:picChg chg="add mod">
          <ac:chgData name="Eden Mainwaring (2103222)" userId="S::2103222@student.uwtsd.ac.uk::a0c2d9b0-3d7e-4911-a137-d8f0eee66eb3" providerId="AD" clId="Web-{62CEFAA4-8175-45A0-6CD3-B06AE3FB3FB2}" dt="2024-05-05T14:46:37.403" v="271"/>
          <ac:picMkLst>
            <pc:docMk/>
            <pc:sldMk cId="3599219196" sldId="258"/>
            <ac:picMk id="4" creationId="{89DDCB70-11B2-6B1A-A51C-B9AAE136D5A2}"/>
          </ac:picMkLst>
        </pc:picChg>
      </pc:sldChg>
      <pc:sldChg chg="modSp new">
        <pc:chgData name="Eden Mainwaring (2103222)" userId="S::2103222@student.uwtsd.ac.uk::a0c2d9b0-3d7e-4911-a137-d8f0eee66eb3" providerId="AD" clId="Web-{62CEFAA4-8175-45A0-6CD3-B06AE3FB3FB2}" dt="2024-05-05T16:09:25.228" v="419" actId="20577"/>
        <pc:sldMkLst>
          <pc:docMk/>
          <pc:sldMk cId="849772076" sldId="259"/>
        </pc:sldMkLst>
        <pc:spChg chg="mod">
          <ac:chgData name="Eden Mainwaring (2103222)" userId="S::2103222@student.uwtsd.ac.uk::a0c2d9b0-3d7e-4911-a137-d8f0eee66eb3" providerId="AD" clId="Web-{62CEFAA4-8175-45A0-6CD3-B06AE3FB3FB2}" dt="2024-05-05T14:47:07.466" v="277" actId="20577"/>
          <ac:spMkLst>
            <pc:docMk/>
            <pc:sldMk cId="849772076" sldId="259"/>
            <ac:spMk id="2" creationId="{12D02020-8DD2-C0E3-A26D-2D1CC95A7FEF}"/>
          </ac:spMkLst>
        </pc:spChg>
        <pc:spChg chg="mod">
          <ac:chgData name="Eden Mainwaring (2103222)" userId="S::2103222@student.uwtsd.ac.uk::a0c2d9b0-3d7e-4911-a137-d8f0eee66eb3" providerId="AD" clId="Web-{62CEFAA4-8175-45A0-6CD3-B06AE3FB3FB2}" dt="2024-05-05T16:09:25.228" v="419" actId="20577"/>
          <ac:spMkLst>
            <pc:docMk/>
            <pc:sldMk cId="849772076" sldId="259"/>
            <ac:spMk id="3" creationId="{90BD5723-4C9B-7C18-3EF1-056C1DFD616E}"/>
          </ac:spMkLst>
        </pc:spChg>
      </pc:sldChg>
      <pc:sldChg chg="modSp new">
        <pc:chgData name="Eden Mainwaring (2103222)" userId="S::2103222@student.uwtsd.ac.uk::a0c2d9b0-3d7e-4911-a137-d8f0eee66eb3" providerId="AD" clId="Web-{62CEFAA4-8175-45A0-6CD3-B06AE3FB3FB2}" dt="2024-05-05T16:09:37.197" v="424" actId="20577"/>
        <pc:sldMkLst>
          <pc:docMk/>
          <pc:sldMk cId="4032295378" sldId="260"/>
        </pc:sldMkLst>
        <pc:spChg chg="mod">
          <ac:chgData name="Eden Mainwaring (2103222)" userId="S::2103222@student.uwtsd.ac.uk::a0c2d9b0-3d7e-4911-a137-d8f0eee66eb3" providerId="AD" clId="Web-{62CEFAA4-8175-45A0-6CD3-B06AE3FB3FB2}" dt="2024-05-05T15:53:54.317" v="297" actId="20577"/>
          <ac:spMkLst>
            <pc:docMk/>
            <pc:sldMk cId="4032295378" sldId="260"/>
            <ac:spMk id="2" creationId="{161FBEC8-8FE3-8C10-ED97-50430B6D862D}"/>
          </ac:spMkLst>
        </pc:spChg>
        <pc:spChg chg="mod">
          <ac:chgData name="Eden Mainwaring (2103222)" userId="S::2103222@student.uwtsd.ac.uk::a0c2d9b0-3d7e-4911-a137-d8f0eee66eb3" providerId="AD" clId="Web-{62CEFAA4-8175-45A0-6CD3-B06AE3FB3FB2}" dt="2024-05-05T16:09:37.197" v="424" actId="20577"/>
          <ac:spMkLst>
            <pc:docMk/>
            <pc:sldMk cId="4032295378" sldId="260"/>
            <ac:spMk id="3" creationId="{9F92EA80-2E55-E7DE-83CB-384B8303C29E}"/>
          </ac:spMkLst>
        </pc:spChg>
      </pc:sldChg>
      <pc:sldMasterChg chg="del delSldLayout">
        <pc:chgData name="Eden Mainwaring (2103222)" userId="S::2103222@student.uwtsd.ac.uk::a0c2d9b0-3d7e-4911-a137-d8f0eee66eb3" providerId="AD" clId="Web-{62CEFAA4-8175-45A0-6CD3-B06AE3FB3FB2}" dt="2024-05-05T14:39:07.952" v="78"/>
        <pc:sldMasterMkLst>
          <pc:docMk/>
          <pc:sldMasterMk cId="2460954070" sldId="2147483660"/>
        </pc:sldMasterMkLst>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2385387890" sldId="2147483661"/>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949138452" sldId="2147483662"/>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2591524520" sldId="2147483663"/>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1203092039" sldId="2147483664"/>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3733172339" sldId="2147483665"/>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3210312558" sldId="2147483666"/>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3146388984" sldId="2147483667"/>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3171841454" sldId="2147483668"/>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1718958274" sldId="2147483669"/>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2202905451" sldId="2147483670"/>
          </pc:sldLayoutMkLst>
        </pc:sldLayoutChg>
        <pc:sldLayoutChg chg="del">
          <pc:chgData name="Eden Mainwaring (2103222)" userId="S::2103222@student.uwtsd.ac.uk::a0c2d9b0-3d7e-4911-a137-d8f0eee66eb3" providerId="AD" clId="Web-{62CEFAA4-8175-45A0-6CD3-B06AE3FB3FB2}" dt="2024-05-05T14:39:07.952" v="78"/>
          <pc:sldLayoutMkLst>
            <pc:docMk/>
            <pc:sldMasterMk cId="2460954070" sldId="2147483660"/>
            <pc:sldLayoutMk cId="3479445657" sldId="2147483671"/>
          </pc:sldLayoutMkLst>
        </pc:sldLayoutChg>
      </pc:sldMasterChg>
      <pc:sldMasterChg chg="add del addSldLayout delSldLayout modSldLayout">
        <pc:chgData name="Eden Mainwaring (2103222)" userId="S::2103222@student.uwtsd.ac.uk::a0c2d9b0-3d7e-4911-a137-d8f0eee66eb3" providerId="AD" clId="Web-{62CEFAA4-8175-45A0-6CD3-B06AE3FB3FB2}" dt="2024-05-05T14:39:16.546" v="79"/>
        <pc:sldMasterMkLst>
          <pc:docMk/>
          <pc:sldMasterMk cId="1527114938" sldId="2147483672"/>
        </pc:sldMasterMkLst>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717057833" sldId="2147483673"/>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1741847370" sldId="2147483674"/>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1902557886" sldId="2147483675"/>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4256596844" sldId="2147483676"/>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1563036704" sldId="2147483677"/>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449943008" sldId="2147483678"/>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3311694729" sldId="2147483679"/>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233770646" sldId="2147483680"/>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1795007614" sldId="2147483681"/>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2121530960" sldId="2147483682"/>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2442482573" sldId="2147483683"/>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3757495227" sldId="2147483684"/>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368635177" sldId="2147483685"/>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2226744171" sldId="2147483686"/>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1514256641" sldId="2147483687"/>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1219152191" sldId="2147483688"/>
          </pc:sldLayoutMkLst>
        </pc:sldLayoutChg>
        <pc:sldLayoutChg chg="add del mod replId">
          <pc:chgData name="Eden Mainwaring (2103222)" userId="S::2103222@student.uwtsd.ac.uk::a0c2d9b0-3d7e-4911-a137-d8f0eee66eb3" providerId="AD" clId="Web-{62CEFAA4-8175-45A0-6CD3-B06AE3FB3FB2}" dt="2024-05-05T14:39:16.546" v="79"/>
          <pc:sldLayoutMkLst>
            <pc:docMk/>
            <pc:sldMasterMk cId="1527114938" sldId="2147483672"/>
            <pc:sldLayoutMk cId="3338565723" sldId="2147483689"/>
          </pc:sldLayoutMkLst>
        </pc:sldLayoutChg>
      </pc:sldMasterChg>
      <pc:sldMasterChg chg="add del addSldLayout delSldLayout modSldLayout">
        <pc:chgData name="Eden Mainwaring (2103222)" userId="S::2103222@student.uwtsd.ac.uk::a0c2d9b0-3d7e-4911-a137-d8f0eee66eb3" providerId="AD" clId="Web-{62CEFAA4-8175-45A0-6CD3-B06AE3FB3FB2}" dt="2024-05-05T14:39:28.500" v="80"/>
        <pc:sldMasterMkLst>
          <pc:docMk/>
          <pc:sldMasterMk cId="2451624829" sldId="2147483690"/>
        </pc:sldMasterMkLst>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3402841073" sldId="2147483691"/>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225939339" sldId="2147483692"/>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3599915857" sldId="2147483693"/>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2404806593" sldId="2147483694"/>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4206005148" sldId="2147483695"/>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669958535" sldId="2147483696"/>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3353924095" sldId="2147483697"/>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706651513" sldId="2147483698"/>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1026081737" sldId="2147483699"/>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2648214389" sldId="2147483700"/>
          </pc:sldLayoutMkLst>
        </pc:sldLayoutChg>
        <pc:sldLayoutChg chg="add del mod replId">
          <pc:chgData name="Eden Mainwaring (2103222)" userId="S::2103222@student.uwtsd.ac.uk::a0c2d9b0-3d7e-4911-a137-d8f0eee66eb3" providerId="AD" clId="Web-{62CEFAA4-8175-45A0-6CD3-B06AE3FB3FB2}" dt="2024-05-05T14:39:28.500" v="80"/>
          <pc:sldLayoutMkLst>
            <pc:docMk/>
            <pc:sldMasterMk cId="2451624829" sldId="2147483690"/>
            <pc:sldLayoutMk cId="2750279447" sldId="2147483701"/>
          </pc:sldLayoutMkLst>
        </pc:sldLayoutChg>
      </pc:sldMasterChg>
      <pc:sldMasterChg chg="add addSldLayout modSldLayout">
        <pc:chgData name="Eden Mainwaring (2103222)" userId="S::2103222@student.uwtsd.ac.uk::a0c2d9b0-3d7e-4911-a137-d8f0eee66eb3" providerId="AD" clId="Web-{62CEFAA4-8175-45A0-6CD3-B06AE3FB3FB2}" dt="2024-05-05T14:39:28.500" v="80"/>
        <pc:sldMasterMkLst>
          <pc:docMk/>
          <pc:sldMasterMk cId="3336852176" sldId="2147483702"/>
        </pc:sldMasterMkLst>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2977735791" sldId="2147483703"/>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1022238998" sldId="2147483704"/>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1543060751" sldId="2147483705"/>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3701382410" sldId="2147483706"/>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2224905713" sldId="2147483707"/>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801446040" sldId="2147483708"/>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1128631940" sldId="2147483709"/>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801448288" sldId="2147483710"/>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86792295" sldId="2147483711"/>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2714350567" sldId="2147483712"/>
          </pc:sldLayoutMkLst>
        </pc:sldLayoutChg>
        <pc:sldLayoutChg chg="add mod replId">
          <pc:chgData name="Eden Mainwaring (2103222)" userId="S::2103222@student.uwtsd.ac.uk::a0c2d9b0-3d7e-4911-a137-d8f0eee66eb3" providerId="AD" clId="Web-{62CEFAA4-8175-45A0-6CD3-B06AE3FB3FB2}" dt="2024-05-05T14:39:28.500" v="80"/>
          <pc:sldLayoutMkLst>
            <pc:docMk/>
            <pc:sldMasterMk cId="3336852176" sldId="2147483702"/>
            <pc:sldLayoutMk cId="1685332043" sldId="214748371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EF9B9A-8CE0-44B4-BC7B-F26A2A52507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999E4B-BB22-4AAD-B6FB-6B9FD3FC2035}">
      <dgm:prSet/>
      <dgm:spPr/>
      <dgm:t>
        <a:bodyPr/>
        <a:lstStyle/>
        <a:p>
          <a:pPr>
            <a:lnSpc>
              <a:spcPct val="100000"/>
            </a:lnSpc>
          </a:pPr>
          <a:r>
            <a:rPr lang="en-US"/>
            <a:t>Mindfulness practices such as yoga and meditation are tools that can be used at all stages of life.</a:t>
          </a:r>
        </a:p>
      </dgm:t>
    </dgm:pt>
    <dgm:pt modelId="{EC7B6352-22B8-4B4C-96D9-EFDBE445BFCA}" type="parTrans" cxnId="{F0DB807F-37AA-4818-A26D-D8219C67B1B4}">
      <dgm:prSet/>
      <dgm:spPr/>
      <dgm:t>
        <a:bodyPr/>
        <a:lstStyle/>
        <a:p>
          <a:endParaRPr lang="en-US"/>
        </a:p>
      </dgm:t>
    </dgm:pt>
    <dgm:pt modelId="{5BDBB9F4-4CF2-4D9A-BF30-C36B0FDA01F3}" type="sibTrans" cxnId="{F0DB807F-37AA-4818-A26D-D8219C67B1B4}">
      <dgm:prSet/>
      <dgm:spPr/>
      <dgm:t>
        <a:bodyPr/>
        <a:lstStyle/>
        <a:p>
          <a:endParaRPr lang="en-US"/>
        </a:p>
      </dgm:t>
    </dgm:pt>
    <dgm:pt modelId="{5A4477B1-2C2C-48C0-A845-6D5487FA710B}">
      <dgm:prSet/>
      <dgm:spPr/>
      <dgm:t>
        <a:bodyPr/>
        <a:lstStyle/>
        <a:p>
          <a:pPr>
            <a:lnSpc>
              <a:spcPct val="100000"/>
            </a:lnSpc>
          </a:pPr>
          <a:r>
            <a:rPr lang="en-US"/>
            <a:t>Mindfulness meditation is a way for us to ground ourselves and become aware of the things around us. Having these practices can be useful in times of distress. An individual can take these practices with them throughout their life to ground themselves during hard times (Kabat-Zinn, 2023).</a:t>
          </a:r>
        </a:p>
      </dgm:t>
    </dgm:pt>
    <dgm:pt modelId="{9BCF217C-CD3C-4CB8-A6A2-0B6993AD72D7}" type="parTrans" cxnId="{FE30E0AD-65F9-4C4E-8F2C-756A7CB90874}">
      <dgm:prSet/>
      <dgm:spPr/>
      <dgm:t>
        <a:bodyPr/>
        <a:lstStyle/>
        <a:p>
          <a:endParaRPr lang="en-US"/>
        </a:p>
      </dgm:t>
    </dgm:pt>
    <dgm:pt modelId="{C83BD5CD-A030-4CC9-ABA3-9633354FBB75}" type="sibTrans" cxnId="{FE30E0AD-65F9-4C4E-8F2C-756A7CB90874}">
      <dgm:prSet/>
      <dgm:spPr/>
      <dgm:t>
        <a:bodyPr/>
        <a:lstStyle/>
        <a:p>
          <a:endParaRPr lang="en-US"/>
        </a:p>
      </dgm:t>
    </dgm:pt>
    <dgm:pt modelId="{E3730BFB-C91C-452A-9DC6-B616E9E8D5EF}" type="pres">
      <dgm:prSet presAssocID="{E8EF9B9A-8CE0-44B4-BC7B-F26A2A525076}" presName="root" presStyleCnt="0">
        <dgm:presLayoutVars>
          <dgm:dir/>
          <dgm:resizeHandles val="exact"/>
        </dgm:presLayoutVars>
      </dgm:prSet>
      <dgm:spPr/>
    </dgm:pt>
    <dgm:pt modelId="{4ABBAF2D-F4BC-4C99-ABA2-03F81EF8475C}" type="pres">
      <dgm:prSet presAssocID="{64999E4B-BB22-4AAD-B6FB-6B9FD3FC2035}" presName="compNode" presStyleCnt="0"/>
      <dgm:spPr/>
    </dgm:pt>
    <dgm:pt modelId="{366539EE-88A5-4451-BBF2-77D47BDE4CA6}" type="pres">
      <dgm:prSet presAssocID="{64999E4B-BB22-4AAD-B6FB-6B9FD3FC2035}" presName="bgRect" presStyleLbl="bgShp" presStyleIdx="0" presStyleCnt="2"/>
      <dgm:spPr/>
    </dgm:pt>
    <dgm:pt modelId="{A62228C9-F164-4677-997F-A7329D470B72}" type="pres">
      <dgm:prSet presAssocID="{64999E4B-BB22-4AAD-B6FB-6B9FD3FC20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4EEA8225-C6CC-41D6-B892-ACCC3A19D092}" type="pres">
      <dgm:prSet presAssocID="{64999E4B-BB22-4AAD-B6FB-6B9FD3FC2035}" presName="spaceRect" presStyleCnt="0"/>
      <dgm:spPr/>
    </dgm:pt>
    <dgm:pt modelId="{B93D6C1F-F0F8-4042-92F6-1DDC88B498C4}" type="pres">
      <dgm:prSet presAssocID="{64999E4B-BB22-4AAD-B6FB-6B9FD3FC2035}" presName="parTx" presStyleLbl="revTx" presStyleIdx="0" presStyleCnt="2">
        <dgm:presLayoutVars>
          <dgm:chMax val="0"/>
          <dgm:chPref val="0"/>
        </dgm:presLayoutVars>
      </dgm:prSet>
      <dgm:spPr/>
    </dgm:pt>
    <dgm:pt modelId="{F9B73426-ADC3-4288-91D5-F6258CD1F5C3}" type="pres">
      <dgm:prSet presAssocID="{5BDBB9F4-4CF2-4D9A-BF30-C36B0FDA01F3}" presName="sibTrans" presStyleCnt="0"/>
      <dgm:spPr/>
    </dgm:pt>
    <dgm:pt modelId="{355E33E0-3852-46CD-9491-34933A137AEE}" type="pres">
      <dgm:prSet presAssocID="{5A4477B1-2C2C-48C0-A845-6D5487FA710B}" presName="compNode" presStyleCnt="0"/>
      <dgm:spPr/>
    </dgm:pt>
    <dgm:pt modelId="{A32D7150-2902-4AA5-86F2-164718D4C3B6}" type="pres">
      <dgm:prSet presAssocID="{5A4477B1-2C2C-48C0-A845-6D5487FA710B}" presName="bgRect" presStyleLbl="bgShp" presStyleIdx="1" presStyleCnt="2"/>
      <dgm:spPr/>
    </dgm:pt>
    <dgm:pt modelId="{BBF0954C-2538-49D1-945A-BF6845F0BA32}" type="pres">
      <dgm:prSet presAssocID="{5A4477B1-2C2C-48C0-A845-6D5487FA710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AE9EC0BD-C9B2-4654-8E13-B5A4FFD134EC}" type="pres">
      <dgm:prSet presAssocID="{5A4477B1-2C2C-48C0-A845-6D5487FA710B}" presName="spaceRect" presStyleCnt="0"/>
      <dgm:spPr/>
    </dgm:pt>
    <dgm:pt modelId="{C45BDCEE-471A-4CBC-8D44-21BE12710750}" type="pres">
      <dgm:prSet presAssocID="{5A4477B1-2C2C-48C0-A845-6D5487FA710B}" presName="parTx" presStyleLbl="revTx" presStyleIdx="1" presStyleCnt="2">
        <dgm:presLayoutVars>
          <dgm:chMax val="0"/>
          <dgm:chPref val="0"/>
        </dgm:presLayoutVars>
      </dgm:prSet>
      <dgm:spPr/>
    </dgm:pt>
  </dgm:ptLst>
  <dgm:cxnLst>
    <dgm:cxn modelId="{F0DB807F-37AA-4818-A26D-D8219C67B1B4}" srcId="{E8EF9B9A-8CE0-44B4-BC7B-F26A2A525076}" destId="{64999E4B-BB22-4AAD-B6FB-6B9FD3FC2035}" srcOrd="0" destOrd="0" parTransId="{EC7B6352-22B8-4B4C-96D9-EFDBE445BFCA}" sibTransId="{5BDBB9F4-4CF2-4D9A-BF30-C36B0FDA01F3}"/>
    <dgm:cxn modelId="{F35BAD95-8FD5-4D6C-8411-AC4F400CBEF5}" type="presOf" srcId="{5A4477B1-2C2C-48C0-A845-6D5487FA710B}" destId="{C45BDCEE-471A-4CBC-8D44-21BE12710750}" srcOrd="0" destOrd="0" presId="urn:microsoft.com/office/officeart/2018/2/layout/IconVerticalSolidList"/>
    <dgm:cxn modelId="{E5BCB7A9-D664-4FEE-8863-842940581149}" type="presOf" srcId="{64999E4B-BB22-4AAD-B6FB-6B9FD3FC2035}" destId="{B93D6C1F-F0F8-4042-92F6-1DDC88B498C4}" srcOrd="0" destOrd="0" presId="urn:microsoft.com/office/officeart/2018/2/layout/IconVerticalSolidList"/>
    <dgm:cxn modelId="{FE30E0AD-65F9-4C4E-8F2C-756A7CB90874}" srcId="{E8EF9B9A-8CE0-44B4-BC7B-F26A2A525076}" destId="{5A4477B1-2C2C-48C0-A845-6D5487FA710B}" srcOrd="1" destOrd="0" parTransId="{9BCF217C-CD3C-4CB8-A6A2-0B6993AD72D7}" sibTransId="{C83BD5CD-A030-4CC9-ABA3-9633354FBB75}"/>
    <dgm:cxn modelId="{36B618D3-BE56-4C3C-AB4C-6CE3A09FD436}" type="presOf" srcId="{E8EF9B9A-8CE0-44B4-BC7B-F26A2A525076}" destId="{E3730BFB-C91C-452A-9DC6-B616E9E8D5EF}" srcOrd="0" destOrd="0" presId="urn:microsoft.com/office/officeart/2018/2/layout/IconVerticalSolidList"/>
    <dgm:cxn modelId="{FDF72ACA-D043-43C6-B675-D979F3B839A5}" type="presParOf" srcId="{E3730BFB-C91C-452A-9DC6-B616E9E8D5EF}" destId="{4ABBAF2D-F4BC-4C99-ABA2-03F81EF8475C}" srcOrd="0" destOrd="0" presId="urn:microsoft.com/office/officeart/2018/2/layout/IconVerticalSolidList"/>
    <dgm:cxn modelId="{F03E6B0D-12C0-4B85-9903-891FFB23EF10}" type="presParOf" srcId="{4ABBAF2D-F4BC-4C99-ABA2-03F81EF8475C}" destId="{366539EE-88A5-4451-BBF2-77D47BDE4CA6}" srcOrd="0" destOrd="0" presId="urn:microsoft.com/office/officeart/2018/2/layout/IconVerticalSolidList"/>
    <dgm:cxn modelId="{94B32439-4816-4A40-AB8D-921538D58201}" type="presParOf" srcId="{4ABBAF2D-F4BC-4C99-ABA2-03F81EF8475C}" destId="{A62228C9-F164-4677-997F-A7329D470B72}" srcOrd="1" destOrd="0" presId="urn:microsoft.com/office/officeart/2018/2/layout/IconVerticalSolidList"/>
    <dgm:cxn modelId="{6FD1B9A5-C412-48B6-B452-DCB1D73E5082}" type="presParOf" srcId="{4ABBAF2D-F4BC-4C99-ABA2-03F81EF8475C}" destId="{4EEA8225-C6CC-41D6-B892-ACCC3A19D092}" srcOrd="2" destOrd="0" presId="urn:microsoft.com/office/officeart/2018/2/layout/IconVerticalSolidList"/>
    <dgm:cxn modelId="{88134D84-31A4-4DD3-9368-57839A66D23E}" type="presParOf" srcId="{4ABBAF2D-F4BC-4C99-ABA2-03F81EF8475C}" destId="{B93D6C1F-F0F8-4042-92F6-1DDC88B498C4}" srcOrd="3" destOrd="0" presId="urn:microsoft.com/office/officeart/2018/2/layout/IconVerticalSolidList"/>
    <dgm:cxn modelId="{1B530A01-4478-434E-8CAD-446D04B96E43}" type="presParOf" srcId="{E3730BFB-C91C-452A-9DC6-B616E9E8D5EF}" destId="{F9B73426-ADC3-4288-91D5-F6258CD1F5C3}" srcOrd="1" destOrd="0" presId="urn:microsoft.com/office/officeart/2018/2/layout/IconVerticalSolidList"/>
    <dgm:cxn modelId="{D2FFF18F-73B3-4BCA-BCE4-818840EFE4A8}" type="presParOf" srcId="{E3730BFB-C91C-452A-9DC6-B616E9E8D5EF}" destId="{355E33E0-3852-46CD-9491-34933A137AEE}" srcOrd="2" destOrd="0" presId="urn:microsoft.com/office/officeart/2018/2/layout/IconVerticalSolidList"/>
    <dgm:cxn modelId="{19D0B277-871D-49E0-8D59-831E00E333BF}" type="presParOf" srcId="{355E33E0-3852-46CD-9491-34933A137AEE}" destId="{A32D7150-2902-4AA5-86F2-164718D4C3B6}" srcOrd="0" destOrd="0" presId="urn:microsoft.com/office/officeart/2018/2/layout/IconVerticalSolidList"/>
    <dgm:cxn modelId="{FB17CEB0-0D80-4014-AFA1-818FFFD4CC85}" type="presParOf" srcId="{355E33E0-3852-46CD-9491-34933A137AEE}" destId="{BBF0954C-2538-49D1-945A-BF6845F0BA32}" srcOrd="1" destOrd="0" presId="urn:microsoft.com/office/officeart/2018/2/layout/IconVerticalSolidList"/>
    <dgm:cxn modelId="{AA43D993-CDBB-42E5-86EA-44E5164B0000}" type="presParOf" srcId="{355E33E0-3852-46CD-9491-34933A137AEE}" destId="{AE9EC0BD-C9B2-4654-8E13-B5A4FFD134EC}" srcOrd="2" destOrd="0" presId="urn:microsoft.com/office/officeart/2018/2/layout/IconVerticalSolidList"/>
    <dgm:cxn modelId="{3531A303-9002-4DDF-8605-2C0B289DD863}" type="presParOf" srcId="{355E33E0-3852-46CD-9491-34933A137AEE}" destId="{C45BDCEE-471A-4CBC-8D44-21BE127107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539EE-88A5-4451-BBF2-77D47BDE4CA6}">
      <dsp:nvSpPr>
        <dsp:cNvPr id="0" name=""/>
        <dsp:cNvSpPr/>
      </dsp:nvSpPr>
      <dsp:spPr>
        <a:xfrm>
          <a:off x="0" y="653795"/>
          <a:ext cx="9720072" cy="12070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228C9-F164-4677-997F-A7329D470B72}">
      <dsp:nvSpPr>
        <dsp:cNvPr id="0" name=""/>
        <dsp:cNvSpPr/>
      </dsp:nvSpPr>
      <dsp:spPr>
        <a:xfrm>
          <a:off x="365119" y="925372"/>
          <a:ext cx="663854" cy="663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3D6C1F-F0F8-4042-92F6-1DDC88B498C4}">
      <dsp:nvSpPr>
        <dsp:cNvPr id="0" name=""/>
        <dsp:cNvSpPr/>
      </dsp:nvSpPr>
      <dsp:spPr>
        <a:xfrm>
          <a:off x="1394094" y="653795"/>
          <a:ext cx="8325978" cy="1207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42" tIns="127742" rIns="127742" bIns="127742" numCol="1" spcCol="1270" anchor="ctr" anchorCtr="0">
          <a:noAutofit/>
        </a:bodyPr>
        <a:lstStyle/>
        <a:p>
          <a:pPr marL="0" lvl="0" indent="0" algn="l" defTabSz="755650">
            <a:lnSpc>
              <a:spcPct val="100000"/>
            </a:lnSpc>
            <a:spcBef>
              <a:spcPct val="0"/>
            </a:spcBef>
            <a:spcAft>
              <a:spcPct val="35000"/>
            </a:spcAft>
            <a:buNone/>
          </a:pPr>
          <a:r>
            <a:rPr lang="en-US" sz="1700" kern="1200"/>
            <a:t>Mindfulness practices such as yoga and meditation are tools that can be used at all stages of life.</a:t>
          </a:r>
        </a:p>
      </dsp:txBody>
      <dsp:txXfrm>
        <a:off x="1394094" y="653795"/>
        <a:ext cx="8325978" cy="1207008"/>
      </dsp:txXfrm>
    </dsp:sp>
    <dsp:sp modelId="{A32D7150-2902-4AA5-86F2-164718D4C3B6}">
      <dsp:nvSpPr>
        <dsp:cNvPr id="0" name=""/>
        <dsp:cNvSpPr/>
      </dsp:nvSpPr>
      <dsp:spPr>
        <a:xfrm>
          <a:off x="0" y="2162556"/>
          <a:ext cx="9720072" cy="12070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0954C-2538-49D1-945A-BF6845F0BA32}">
      <dsp:nvSpPr>
        <dsp:cNvPr id="0" name=""/>
        <dsp:cNvSpPr/>
      </dsp:nvSpPr>
      <dsp:spPr>
        <a:xfrm>
          <a:off x="365119" y="2434132"/>
          <a:ext cx="663854" cy="663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BDCEE-471A-4CBC-8D44-21BE12710750}">
      <dsp:nvSpPr>
        <dsp:cNvPr id="0" name=""/>
        <dsp:cNvSpPr/>
      </dsp:nvSpPr>
      <dsp:spPr>
        <a:xfrm>
          <a:off x="1394094" y="2162556"/>
          <a:ext cx="8325978" cy="1207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42" tIns="127742" rIns="127742" bIns="127742" numCol="1" spcCol="1270" anchor="ctr" anchorCtr="0">
          <a:noAutofit/>
        </a:bodyPr>
        <a:lstStyle/>
        <a:p>
          <a:pPr marL="0" lvl="0" indent="0" algn="l" defTabSz="755650">
            <a:lnSpc>
              <a:spcPct val="100000"/>
            </a:lnSpc>
            <a:spcBef>
              <a:spcPct val="0"/>
            </a:spcBef>
            <a:spcAft>
              <a:spcPct val="35000"/>
            </a:spcAft>
            <a:buNone/>
          </a:pPr>
          <a:r>
            <a:rPr lang="en-US" sz="1700" kern="1200"/>
            <a:t>Mindfulness meditation is a way for us to ground ourselves and become aware of the things around us. Having these practices can be useful in times of distress. An individual can take these practices with them throughout their life to ground themselves during hard times (Kabat-Zinn, 2023).</a:t>
          </a:r>
        </a:p>
      </dsp:txBody>
      <dsp:txXfrm>
        <a:off x="1394094" y="2162556"/>
        <a:ext cx="8325978" cy="12070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7735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22238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3060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01382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5/7/2024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24905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5/7/2024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01446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5/7/2024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2863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01448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792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14350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332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5/7/2024</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85217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acap.2020.02.012" TargetMode="External"/><Relationship Id="rId13" Type="http://schemas.openxmlformats.org/officeDocument/2006/relationships/hyperlink" Target="https://www.barnardos.org.uk/get-support/support-for-parents-and-carers/child-abuse-and-harm/child-sexual-abuse-and-exploitation" TargetMode="External"/><Relationship Id="rId3" Type="http://schemas.openxmlformats.org/officeDocument/2006/relationships/hyperlink" Target="https://www.independent.co.uk/life-style/world-childrens-day-2019-what-is-it-date-why-celebrated-unicef-a9210211.html" TargetMode="External"/><Relationship Id="rId7" Type="http://schemas.openxmlformats.org/officeDocument/2006/relationships/hyperlink" Target="https://doi.org/10.1016/j.yfrne.2022.100994" TargetMode="External"/><Relationship Id="rId12" Type="http://schemas.openxmlformats.org/officeDocument/2006/relationships/hyperlink" Target="https://www.childline.org.uk/" TargetMode="Externa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hyperlink" Target="https://stock.adobe.com/search?k=heart+cartoon&amp;asset_id=271869060" TargetMode="External"/><Relationship Id="rId11" Type="http://schemas.openxmlformats.org/officeDocument/2006/relationships/hyperlink" Target="https://www.mind.org.uk/information-support/guides-to-support-and-services/abuse/#DomesticAbuseAndViolenceSupportOptions" TargetMode="External"/><Relationship Id="rId5" Type="http://schemas.openxmlformats.org/officeDocument/2006/relationships/hyperlink" Target="https://doi.org/10.1353%2Fhpu.2021.0139" TargetMode="External"/><Relationship Id="rId10" Type="http://schemas.openxmlformats.org/officeDocument/2006/relationships/hyperlink" Target="https://www.nspcc.org.uk/" TargetMode="External"/><Relationship Id="rId4" Type="http://schemas.openxmlformats.org/officeDocument/2006/relationships/hyperlink" Target="https://doi.org/10.1001/jama.2019.18499" TargetMode="External"/><Relationship Id="rId9" Type="http://schemas.openxmlformats.org/officeDocument/2006/relationships/hyperlink" Target="https://doi.org/10.3390/rel8030031" TargetMode="External"/><Relationship Id="rId14" Type="http://schemas.openxmlformats.org/officeDocument/2006/relationships/hyperlink" Target="https://doi.org/10.1016/j.pedhc.2020.09.00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ealthline.com/health/exercise-fitness/yoga-for-flexibility" TargetMode="External"/><Relationship Id="rId13" Type="http://schemas.openxmlformats.org/officeDocument/2006/relationships/hyperlink" Target="https://doi.org/10.1542/peds.2021-051884" TargetMode="External"/><Relationship Id="rId3" Type="http://schemas.openxmlformats.org/officeDocument/2006/relationships/hyperlink" Target="https://www.guysandstthomas.nhs.uk/health-information/mindfulness-based-stress-reduction-mbsr/mbsr-exercises" TargetMode="External"/><Relationship Id="rId7" Type="http://schemas.openxmlformats.org/officeDocument/2006/relationships/hyperlink" Target="https://doi.org/10.1353%2Fhpu.2021.0139" TargetMode="External"/><Relationship Id="rId12" Type="http://schemas.openxmlformats.org/officeDocument/2006/relationships/hyperlink" Target="https://www.independent.co.uk/life-style/children-indian-family-balance-b1863988.html" TargetMode="Externa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hyperlink" Target="https://www.clarku.edu/offices/human-resources/2021/11/22/history-of-mindfulness/#:~:text=It%20wasn't%20until%20the,University%20of%20Massachusetts%2C%20Shrewsbury%20campus" TargetMode="External"/><Relationship Id="rId11" Type="http://schemas.openxmlformats.org/officeDocument/2006/relationships/hyperlink" Target="https://books.google.co.uk/books?hl=en&amp;lr=&amp;id=9Y63EAAAQBAJ&amp;oi=fnd&amp;pg=PT11&amp;dq=mindfulness+practice+everyday+life&amp;ots=C1Y1vgaTSS&amp;sig=c_5TWjYx3H7qcJB541SGRuNF_2U&amp;redir_esc=y#v=onepage&amp;q=mindfulness%20practice%20everyday%20life&amp;f=false" TargetMode="External"/><Relationship Id="rId5" Type="http://schemas.openxmlformats.org/officeDocument/2006/relationships/hyperlink" Target="https://www.verywellmind.com/mindfulness-meditation-exercise-for-anxiety-2584081" TargetMode="External"/><Relationship Id="rId10" Type="http://schemas.openxmlformats.org/officeDocument/2006/relationships/hyperlink" Target="https://www.mentalhealth.org.uk/explore-mental-health/a-z-topics/mindfulness" TargetMode="External"/><Relationship Id="rId4" Type="http://schemas.openxmlformats.org/officeDocument/2006/relationships/hyperlink" Target="https://www.verywellmind.com/buddhist-meditation-8619603#toc-the-principles-of-buddhist-meditation" TargetMode="External"/><Relationship Id="rId9" Type="http://schemas.openxmlformats.org/officeDocument/2006/relationships/hyperlink" Target="https://www.mindful.org/mindfulness-for-ki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85FB-F235-E7CC-919B-6780EA7AFF27}"/>
              </a:ext>
            </a:extLst>
          </p:cNvPr>
          <p:cNvSpPr>
            <a:spLocks noGrp="1"/>
          </p:cNvSpPr>
          <p:nvPr>
            <p:ph type="title"/>
          </p:nvPr>
        </p:nvSpPr>
        <p:spPr/>
        <p:txBody>
          <a:bodyPr>
            <a:normAutofit fontScale="90000"/>
          </a:bodyPr>
          <a:lstStyle/>
          <a:p>
            <a:r>
              <a:rPr lang="en-US"/>
              <a:t>The effectiveness of mindful practices for children with adverse childhood experiences</a:t>
            </a:r>
          </a:p>
        </p:txBody>
      </p:sp>
      <p:sp>
        <p:nvSpPr>
          <p:cNvPr id="3" name="Text Placeholder 2">
            <a:extLst>
              <a:ext uri="{FF2B5EF4-FFF2-40B4-BE49-F238E27FC236}">
                <a16:creationId xmlns:a16="http://schemas.microsoft.com/office/drawing/2014/main" id="{23CDA8FA-0410-3683-FB7B-F11F0FFCC684}"/>
              </a:ext>
            </a:extLst>
          </p:cNvPr>
          <p:cNvSpPr>
            <a:spLocks noGrp="1"/>
          </p:cNvSpPr>
          <p:nvPr>
            <p:ph type="body" idx="1"/>
          </p:nvPr>
        </p:nvSpPr>
        <p:spPr/>
        <p:txBody>
          <a:bodyPr/>
          <a:lstStyle/>
          <a:p>
            <a:r>
              <a:rPr lang="en-US"/>
              <a:t>MHCYP Presentation</a:t>
            </a:r>
          </a:p>
          <a:p>
            <a:endParaRPr lang="en-US"/>
          </a:p>
          <a:p>
            <a:r>
              <a:rPr lang="en-US"/>
              <a:t>2103222</a:t>
            </a:r>
          </a:p>
        </p:txBody>
      </p:sp>
    </p:spTree>
    <p:extLst>
      <p:ext uri="{BB962C8B-B14F-4D97-AF65-F5344CB8AC3E}">
        <p14:creationId xmlns:p14="http://schemas.microsoft.com/office/powerpoint/2010/main" val="2183562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457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20C97-E4F5-1D62-8A98-F9B483EE20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Purpose</a:t>
            </a:r>
          </a:p>
        </p:txBody>
      </p:sp>
      <p:pic>
        <p:nvPicPr>
          <p:cNvPr id="4" name="Picture 3" descr="A group of children smiling&#10;&#10;Description automatically generated">
            <a:extLst>
              <a:ext uri="{FF2B5EF4-FFF2-40B4-BE49-F238E27FC236}">
                <a16:creationId xmlns:a16="http://schemas.microsoft.com/office/drawing/2014/main" id="{89DDCB70-11B2-6B1A-A51C-B9AAE136D5A2}"/>
              </a:ext>
            </a:extLst>
          </p:cNvPr>
          <p:cNvPicPr>
            <a:picLocks noChangeAspect="1"/>
          </p:cNvPicPr>
          <p:nvPr/>
        </p:nvPicPr>
        <p:blipFill rotWithShape="1">
          <a:blip r:embed="rId2"/>
          <a:srcRect t="1802" r="1" b="10692"/>
          <a:stretch/>
        </p:blipFill>
        <p:spPr>
          <a:xfrm>
            <a:off x="327547" y="321733"/>
            <a:ext cx="7058306" cy="4107392"/>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37B5E6-083A-E699-9E57-88008A5A6BEF}"/>
              </a:ext>
            </a:extLst>
          </p:cNvPr>
          <p:cNvSpPr>
            <a:spLocks noGrp="1"/>
          </p:cNvSpPr>
          <p:nvPr>
            <p:ph idx="1"/>
          </p:nvPr>
        </p:nvSpPr>
        <p:spPr>
          <a:xfrm>
            <a:off x="8029319" y="917725"/>
            <a:ext cx="3424739" cy="4852362"/>
          </a:xfrm>
        </p:spPr>
        <p:txBody>
          <a:bodyPr vert="horz" lIns="45720" tIns="45720" rIns="45720" bIns="45720" rtlCol="0" anchor="ctr">
            <a:normAutofit/>
          </a:bodyPr>
          <a:lstStyle/>
          <a:p>
            <a:r>
              <a:rPr lang="en-US" dirty="0">
                <a:solidFill>
                  <a:srgbClr val="FFFFFF"/>
                </a:solidFill>
              </a:rPr>
              <a:t>The purpose of this presentation is to demonstrate my understanding of Adverse Childhood Experiences (ACE) and the many ways these can affect children. </a:t>
            </a:r>
          </a:p>
          <a:p>
            <a:r>
              <a:rPr lang="en-US" dirty="0">
                <a:solidFill>
                  <a:srgbClr val="FFFFFF"/>
                </a:solidFill>
              </a:rPr>
              <a:t>We will then be going through the effectiveness of mindful practices for these children with adverse childhood experiences.</a:t>
            </a:r>
            <a:endParaRPr lang="en-US">
              <a:solidFill>
                <a:srgbClr val="FFFFFF"/>
              </a:solidFill>
            </a:endParaRPr>
          </a:p>
        </p:txBody>
      </p:sp>
    </p:spTree>
    <p:extLst>
      <p:ext uri="{BB962C8B-B14F-4D97-AF65-F5344CB8AC3E}">
        <p14:creationId xmlns:p14="http://schemas.microsoft.com/office/powerpoint/2010/main" val="3599219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BEC8-8FE3-8C10-ED97-50430B6D862D}"/>
              </a:ext>
            </a:extLst>
          </p:cNvPr>
          <p:cNvSpPr>
            <a:spLocks noGrp="1"/>
          </p:cNvSpPr>
          <p:nvPr>
            <p:ph type="title"/>
          </p:nvPr>
        </p:nvSpPr>
        <p:spPr>
          <a:xfrm>
            <a:off x="1024128" y="585216"/>
            <a:ext cx="6066818" cy="1499616"/>
          </a:xfrm>
        </p:spPr>
        <p:txBody>
          <a:bodyPr>
            <a:normAutofit/>
          </a:bodyPr>
          <a:lstStyle/>
          <a:p>
            <a:r>
              <a:rPr lang="en-US"/>
              <a:t>adverse childhood experiences (ace)</a:t>
            </a:r>
          </a:p>
        </p:txBody>
      </p:sp>
      <p:sp>
        <p:nvSpPr>
          <p:cNvPr id="3" name="Content Placeholder 2">
            <a:extLst>
              <a:ext uri="{FF2B5EF4-FFF2-40B4-BE49-F238E27FC236}">
                <a16:creationId xmlns:a16="http://schemas.microsoft.com/office/drawing/2014/main" id="{9F92EA80-2E55-E7DE-83CB-384B8303C29E}"/>
              </a:ext>
            </a:extLst>
          </p:cNvPr>
          <p:cNvSpPr>
            <a:spLocks noGrp="1"/>
          </p:cNvSpPr>
          <p:nvPr>
            <p:ph idx="1"/>
          </p:nvPr>
        </p:nvSpPr>
        <p:spPr>
          <a:xfrm>
            <a:off x="1024128" y="2286000"/>
            <a:ext cx="6066818" cy="4023360"/>
          </a:xfrm>
        </p:spPr>
        <p:txBody>
          <a:bodyPr vert="horz" lIns="45720" tIns="45720" rIns="45720" bIns="45720" rtlCol="0">
            <a:normAutofit/>
          </a:bodyPr>
          <a:lstStyle/>
          <a:p>
            <a:pPr marL="0" indent="0">
              <a:buNone/>
            </a:pPr>
            <a:r>
              <a:rPr lang="en-US" sz="1900"/>
              <a:t>Adverse childhood experiences (ACE's) are potentially traumatic experiences and events that occur during childhood and adolescence</a:t>
            </a:r>
            <a:r>
              <a:rPr lang="en-US" sz="1900">
                <a:ea typeface="+mn-lt"/>
                <a:cs typeface="+mn-lt"/>
              </a:rPr>
              <a:t> (Jones et al., 2020).</a:t>
            </a:r>
          </a:p>
          <a:p>
            <a:pPr>
              <a:buFont typeface="Arial" panose="020B0602020104020603" pitchFamily="34" charset="0"/>
              <a:buChar char="•"/>
            </a:pPr>
            <a:endParaRPr lang="en-US" sz="1900"/>
          </a:p>
          <a:p>
            <a:pPr marL="0" indent="0">
              <a:buNone/>
            </a:pPr>
            <a:r>
              <a:rPr lang="en-US" sz="1900"/>
              <a:t>Types of ACE:</a:t>
            </a:r>
          </a:p>
          <a:p>
            <a:pPr>
              <a:buFont typeface="Arial" panose="020B0602020104020603" pitchFamily="34" charset="0"/>
              <a:buChar char="•"/>
            </a:pPr>
            <a:r>
              <a:rPr lang="en-US" sz="1900"/>
              <a:t>Physical abuse</a:t>
            </a:r>
          </a:p>
          <a:p>
            <a:pPr>
              <a:buFont typeface="Arial" panose="020B0602020104020603" pitchFamily="34" charset="0"/>
              <a:buChar char="•"/>
            </a:pPr>
            <a:r>
              <a:rPr lang="en-US" sz="1900"/>
              <a:t>Sexual abuse</a:t>
            </a:r>
          </a:p>
          <a:p>
            <a:pPr>
              <a:buFont typeface="Arial" panose="020B0602020104020603" pitchFamily="34" charset="0"/>
              <a:buChar char="•"/>
            </a:pPr>
            <a:r>
              <a:rPr lang="en-US" sz="1900"/>
              <a:t>Witnessing violence in the home</a:t>
            </a:r>
          </a:p>
          <a:p>
            <a:pPr>
              <a:buFont typeface="Arial" panose="020B0602020104020603" pitchFamily="34" charset="0"/>
              <a:buChar char="•"/>
            </a:pPr>
            <a:r>
              <a:rPr lang="en-US" sz="1900"/>
              <a:t>Family member attempting suicide</a:t>
            </a:r>
          </a:p>
          <a:p>
            <a:pPr>
              <a:buFont typeface="Arial" panose="020B0602020104020603" pitchFamily="34" charset="0"/>
              <a:buChar char="•"/>
            </a:pPr>
            <a:r>
              <a:rPr lang="en-US" sz="1900"/>
              <a:t>Housing instability</a:t>
            </a:r>
          </a:p>
        </p:txBody>
      </p:sp>
      <p:pic>
        <p:nvPicPr>
          <p:cNvPr id="5" name="Picture 4" descr="Rubber boots at back door">
            <a:extLst>
              <a:ext uri="{FF2B5EF4-FFF2-40B4-BE49-F238E27FC236}">
                <a16:creationId xmlns:a16="http://schemas.microsoft.com/office/drawing/2014/main" id="{9732DFF5-1715-2DD6-17D2-7D143F853AED}"/>
              </a:ext>
            </a:extLst>
          </p:cNvPr>
          <p:cNvPicPr>
            <a:picLocks noChangeAspect="1"/>
          </p:cNvPicPr>
          <p:nvPr/>
        </p:nvPicPr>
        <p:blipFill rotWithShape="1">
          <a:blip r:embed="rId2"/>
          <a:srcRect l="7377" r="47530" b="-3"/>
          <a:stretch/>
        </p:blipFill>
        <p:spPr>
          <a:xfrm>
            <a:off x="7552266" y="10"/>
            <a:ext cx="4639733" cy="6857990"/>
          </a:xfrm>
          <a:prstGeom prst="rect">
            <a:avLst/>
          </a:prstGeom>
        </p:spPr>
      </p:pic>
    </p:spTree>
    <p:extLst>
      <p:ext uri="{BB962C8B-B14F-4D97-AF65-F5344CB8AC3E}">
        <p14:creationId xmlns:p14="http://schemas.microsoft.com/office/powerpoint/2010/main" val="4032295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C17B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626CD-D6B6-1E42-6EA3-F3DCA7EE69B6}"/>
              </a:ext>
            </a:extLst>
          </p:cNvPr>
          <p:cNvSpPr>
            <a:spLocks noGrp="1"/>
          </p:cNvSpPr>
          <p:nvPr>
            <p:ph type="title"/>
          </p:nvPr>
        </p:nvSpPr>
        <p:spPr>
          <a:xfrm>
            <a:off x="1024128" y="585216"/>
            <a:ext cx="6007027" cy="1499616"/>
          </a:xfrm>
        </p:spPr>
        <p:txBody>
          <a:bodyPr>
            <a:normAutofit/>
          </a:bodyPr>
          <a:lstStyle/>
          <a:p>
            <a:r>
              <a:rPr lang="en-US" dirty="0">
                <a:solidFill>
                  <a:srgbClr val="FFFFFF"/>
                </a:solidFill>
              </a:rPr>
              <a:t>ACE's &amp; Health</a:t>
            </a:r>
          </a:p>
        </p:txBody>
      </p:sp>
      <p:cxnSp>
        <p:nvCxnSpPr>
          <p:cNvPr id="18" name="Straight Connector 1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AB117B-0FA5-BD0F-45EC-8E347725A7DD}"/>
              </a:ext>
            </a:extLst>
          </p:cNvPr>
          <p:cNvSpPr>
            <a:spLocks noGrp="1"/>
          </p:cNvSpPr>
          <p:nvPr>
            <p:ph idx="1"/>
          </p:nvPr>
        </p:nvSpPr>
        <p:spPr>
          <a:xfrm>
            <a:off x="1024128" y="2286000"/>
            <a:ext cx="6007027" cy="4023360"/>
          </a:xfrm>
        </p:spPr>
        <p:txBody>
          <a:bodyPr vert="horz" lIns="45720" tIns="45720" rIns="45720" bIns="45720" rtlCol="0" anchor="t">
            <a:normAutofit lnSpcReduction="10000"/>
          </a:bodyPr>
          <a:lstStyle/>
          <a:p>
            <a:pPr marL="0" indent="0">
              <a:buNone/>
            </a:pPr>
            <a:r>
              <a:rPr lang="en-US" sz="2000" dirty="0">
                <a:solidFill>
                  <a:schemeClr val="bg1"/>
                </a:solidFill>
                <a:latin typeface="TW Cen MT"/>
                <a:ea typeface="+mn-lt"/>
                <a:cs typeface="+mn-lt"/>
              </a:rPr>
              <a:t>Individuals who have reported traumatic experiences in childhood have been found to have increased health risks and chronic diseases in adulthood (Sanderson et al., 2021). </a:t>
            </a:r>
          </a:p>
          <a:p>
            <a:pPr marL="0" indent="0">
              <a:lnSpc>
                <a:spcPct val="100000"/>
              </a:lnSpc>
              <a:spcBef>
                <a:spcPts val="0"/>
              </a:spcBef>
              <a:spcAft>
                <a:spcPts val="600"/>
              </a:spcAft>
              <a:buNone/>
            </a:pPr>
            <a:endParaRPr lang="en-US" sz="2000" dirty="0">
              <a:solidFill>
                <a:schemeClr val="bg1"/>
              </a:solidFill>
              <a:latin typeface="TW Cen MT"/>
              <a:ea typeface="+mn-lt"/>
              <a:cs typeface="+mn-lt"/>
            </a:endParaRPr>
          </a:p>
          <a:p>
            <a:pPr marL="0" indent="0">
              <a:lnSpc>
                <a:spcPct val="100000"/>
              </a:lnSpc>
              <a:spcBef>
                <a:spcPts val="0"/>
              </a:spcBef>
              <a:spcAft>
                <a:spcPts val="600"/>
              </a:spcAft>
              <a:buNone/>
            </a:pPr>
            <a:r>
              <a:rPr lang="en-US" sz="2000" dirty="0">
                <a:solidFill>
                  <a:schemeClr val="bg1"/>
                </a:solidFill>
                <a:latin typeface="TW Cen MT"/>
                <a:ea typeface="+mn-lt"/>
                <a:cs typeface="+mn-lt"/>
              </a:rPr>
              <a:t>Linked health issues:</a:t>
            </a:r>
            <a:endParaRPr lang="en-US" dirty="0">
              <a:solidFill>
                <a:schemeClr val="bg1"/>
              </a:solidFill>
            </a:endParaRPr>
          </a:p>
          <a:p>
            <a:pPr>
              <a:lnSpc>
                <a:spcPct val="100000"/>
              </a:lnSpc>
              <a:spcBef>
                <a:spcPts val="0"/>
              </a:spcBef>
              <a:spcAft>
                <a:spcPts val="600"/>
              </a:spcAft>
              <a:buFont typeface="Arial,Sans-Serif"/>
              <a:buChar char="•"/>
            </a:pPr>
            <a:r>
              <a:rPr lang="en-US" sz="2000" dirty="0">
                <a:solidFill>
                  <a:schemeClr val="bg1"/>
                </a:solidFill>
                <a:latin typeface="TW Cen MT"/>
                <a:cs typeface="Arial"/>
              </a:rPr>
              <a:t>Depression</a:t>
            </a:r>
          </a:p>
          <a:p>
            <a:pPr>
              <a:lnSpc>
                <a:spcPct val="100000"/>
              </a:lnSpc>
              <a:spcBef>
                <a:spcPts val="0"/>
              </a:spcBef>
              <a:spcAft>
                <a:spcPts val="600"/>
              </a:spcAft>
              <a:buFont typeface="Arial,Sans-Serif"/>
              <a:buChar char="•"/>
            </a:pPr>
            <a:r>
              <a:rPr lang="en-US" sz="2000" dirty="0">
                <a:solidFill>
                  <a:schemeClr val="bg1"/>
                </a:solidFill>
                <a:latin typeface="TW Cen MT"/>
                <a:cs typeface="Arial"/>
              </a:rPr>
              <a:t>Cardiovascular disease</a:t>
            </a:r>
          </a:p>
          <a:p>
            <a:pPr>
              <a:lnSpc>
                <a:spcPct val="100000"/>
              </a:lnSpc>
              <a:spcBef>
                <a:spcPts val="0"/>
              </a:spcBef>
              <a:spcAft>
                <a:spcPts val="600"/>
              </a:spcAft>
              <a:buFont typeface="Arial,Sans-Serif"/>
              <a:buChar char="•"/>
            </a:pPr>
            <a:r>
              <a:rPr lang="en-US" sz="2000" dirty="0">
                <a:solidFill>
                  <a:schemeClr val="bg1"/>
                </a:solidFill>
                <a:latin typeface="TW Cen MT"/>
                <a:cs typeface="Arial"/>
              </a:rPr>
              <a:t>Stroke</a:t>
            </a:r>
          </a:p>
          <a:p>
            <a:pPr>
              <a:lnSpc>
                <a:spcPct val="100000"/>
              </a:lnSpc>
              <a:spcBef>
                <a:spcPts val="0"/>
              </a:spcBef>
              <a:spcAft>
                <a:spcPts val="600"/>
              </a:spcAft>
              <a:buFont typeface="Arial,Sans-Serif"/>
              <a:buChar char="•"/>
            </a:pPr>
            <a:r>
              <a:rPr lang="en-US" sz="2000" dirty="0">
                <a:solidFill>
                  <a:schemeClr val="bg1"/>
                </a:solidFill>
                <a:latin typeface="TW Cen MT"/>
                <a:cs typeface="Arial"/>
              </a:rPr>
              <a:t>Emphysema</a:t>
            </a:r>
          </a:p>
          <a:p>
            <a:pPr>
              <a:lnSpc>
                <a:spcPct val="100000"/>
              </a:lnSpc>
              <a:spcBef>
                <a:spcPts val="0"/>
              </a:spcBef>
              <a:spcAft>
                <a:spcPts val="600"/>
              </a:spcAft>
              <a:buFont typeface="Arial,Sans-Serif"/>
              <a:buChar char="•"/>
            </a:pPr>
            <a:r>
              <a:rPr lang="en-US" sz="2000" dirty="0">
                <a:solidFill>
                  <a:schemeClr val="bg1"/>
                </a:solidFill>
                <a:latin typeface="TW Cen MT"/>
                <a:cs typeface="Arial"/>
              </a:rPr>
              <a:t>Diabetes</a:t>
            </a:r>
          </a:p>
          <a:p>
            <a:pPr>
              <a:lnSpc>
                <a:spcPct val="100000"/>
              </a:lnSpc>
              <a:spcBef>
                <a:spcPts val="0"/>
              </a:spcBef>
              <a:spcAft>
                <a:spcPts val="600"/>
              </a:spcAft>
              <a:buFont typeface="Arial,Sans-Serif"/>
              <a:buChar char="•"/>
            </a:pPr>
            <a:r>
              <a:rPr lang="en-US" sz="2000" dirty="0">
                <a:solidFill>
                  <a:schemeClr val="bg1"/>
                </a:solidFill>
                <a:latin typeface="TW Cen MT"/>
                <a:cs typeface="Arial"/>
              </a:rPr>
              <a:t>Cancer</a:t>
            </a:r>
            <a:endParaRPr lang="en-US" dirty="0">
              <a:solidFill>
                <a:schemeClr val="bg1"/>
              </a:solidFill>
              <a:latin typeface="TW Cen MT"/>
            </a:endParaRPr>
          </a:p>
        </p:txBody>
      </p:sp>
      <p:pic>
        <p:nvPicPr>
          <p:cNvPr id="6" name="Picture 5" descr="Heart Cartoon Images – Browse 1,122,764 Stock Photos, Vectors, and Video |  Adobe Stock">
            <a:extLst>
              <a:ext uri="{FF2B5EF4-FFF2-40B4-BE49-F238E27FC236}">
                <a16:creationId xmlns:a16="http://schemas.microsoft.com/office/drawing/2014/main" id="{24F87141-2480-2314-6A9C-60CFD26B3790}"/>
              </a:ext>
            </a:extLst>
          </p:cNvPr>
          <p:cNvPicPr>
            <a:picLocks noChangeAspect="1"/>
          </p:cNvPicPr>
          <p:nvPr/>
        </p:nvPicPr>
        <p:blipFill rotWithShape="1">
          <a:blip r:embed="rId2"/>
          <a:srcRect l="18022" r="14323"/>
          <a:stretch/>
        </p:blipFill>
        <p:spPr>
          <a:xfrm>
            <a:off x="7552266" y="10"/>
            <a:ext cx="4639734" cy="6857990"/>
          </a:xfrm>
          <a:prstGeom prst="rect">
            <a:avLst/>
          </a:prstGeom>
        </p:spPr>
      </p:pic>
    </p:spTree>
    <p:extLst>
      <p:ext uri="{BB962C8B-B14F-4D97-AF65-F5344CB8AC3E}">
        <p14:creationId xmlns:p14="http://schemas.microsoft.com/office/powerpoint/2010/main" val="2884780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626CD-D6B6-1E42-6EA3-F3DCA7EE69B6}"/>
              </a:ext>
            </a:extLst>
          </p:cNvPr>
          <p:cNvSpPr>
            <a:spLocks noGrp="1"/>
          </p:cNvSpPr>
          <p:nvPr>
            <p:ph type="title"/>
          </p:nvPr>
        </p:nvSpPr>
        <p:spPr>
          <a:xfrm>
            <a:off x="1024128" y="459317"/>
            <a:ext cx="4389120" cy="1749552"/>
          </a:xfrm>
        </p:spPr>
        <p:txBody>
          <a:bodyPr>
            <a:normAutofit/>
          </a:bodyPr>
          <a:lstStyle/>
          <a:p>
            <a:r>
              <a:rPr lang="en-US" sz="4400" dirty="0"/>
              <a:t>effects of ace</a:t>
            </a:r>
          </a:p>
        </p:txBody>
      </p:sp>
      <p:cxnSp>
        <p:nvCxnSpPr>
          <p:cNvPr id="11" name="Straight Connector 10">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AB117B-0FA5-BD0F-45EC-8E347725A7DD}"/>
              </a:ext>
            </a:extLst>
          </p:cNvPr>
          <p:cNvSpPr>
            <a:spLocks noGrp="1"/>
          </p:cNvSpPr>
          <p:nvPr>
            <p:ph idx="1"/>
          </p:nvPr>
        </p:nvSpPr>
        <p:spPr>
          <a:xfrm>
            <a:off x="1024129" y="2286000"/>
            <a:ext cx="4389120" cy="3931920"/>
          </a:xfrm>
        </p:spPr>
        <p:txBody>
          <a:bodyPr vert="horz" lIns="45720" tIns="45720" rIns="45720" bIns="45720" rtlCol="0" anchor="t">
            <a:normAutofit/>
          </a:bodyPr>
          <a:lstStyle/>
          <a:p>
            <a:pPr marL="0" indent="0">
              <a:buNone/>
            </a:pPr>
            <a:r>
              <a:rPr lang="en-US" sz="1500" dirty="0"/>
              <a:t>Exposure to adverse childhood experiences and traumatic/stressful events in childhood has the potential to create neurobiological changes that can deteriorate psychological development (</a:t>
            </a:r>
            <a:r>
              <a:rPr lang="en-US" sz="1500" dirty="0" err="1">
                <a:ea typeface="+mn-lt"/>
                <a:cs typeface="+mn-lt"/>
              </a:rPr>
              <a:t>Hakamata</a:t>
            </a:r>
            <a:r>
              <a:rPr lang="en-US" sz="1500" dirty="0">
                <a:ea typeface="+mn-lt"/>
                <a:cs typeface="+mn-lt"/>
              </a:rPr>
              <a:t> et al., 2022).</a:t>
            </a:r>
            <a:endParaRPr lang="en-US" sz="1500" dirty="0"/>
          </a:p>
          <a:p>
            <a:pPr marL="0" indent="0">
              <a:buNone/>
            </a:pPr>
            <a:endParaRPr lang="en-US" sz="1500"/>
          </a:p>
          <a:p>
            <a:pPr marL="0" indent="0">
              <a:buNone/>
            </a:pPr>
            <a:r>
              <a:rPr lang="en-US" sz="1500" dirty="0"/>
              <a:t>Exposure to ACE's has been linked to depression and anxiety </a:t>
            </a:r>
            <a:r>
              <a:rPr lang="en-US" sz="1500" dirty="0">
                <a:ea typeface="+mn-lt"/>
                <a:cs typeface="+mn-lt"/>
              </a:rPr>
              <a:t>(Elmore &amp; Crouch, 2020).</a:t>
            </a:r>
          </a:p>
          <a:p>
            <a:pPr marL="0" indent="0">
              <a:buNone/>
            </a:pPr>
            <a:endParaRPr lang="en-US" sz="1500"/>
          </a:p>
          <a:p>
            <a:pPr marL="0" indent="0">
              <a:buNone/>
            </a:pPr>
            <a:r>
              <a:rPr lang="en-US" sz="1500" dirty="0"/>
              <a:t>A lot of children who have experienced ACE complain of unexplained symptoms. They often have difficulties in emotional and social competency, high levels of anxiety and hostility. The are also more likely to experience shame and denial (Fulford, 2017).</a:t>
            </a:r>
          </a:p>
        </p:txBody>
      </p:sp>
      <p:pic>
        <p:nvPicPr>
          <p:cNvPr id="4" name="Picture 3" descr="Creative Brain Gear Mind Symbol Logo Design Illustration">
            <a:extLst>
              <a:ext uri="{FF2B5EF4-FFF2-40B4-BE49-F238E27FC236}">
                <a16:creationId xmlns:a16="http://schemas.microsoft.com/office/drawing/2014/main" id="{E1F8C5B7-9819-52BC-6D3C-568646705B5F}"/>
              </a:ext>
            </a:extLst>
          </p:cNvPr>
          <p:cNvPicPr>
            <a:picLocks noChangeAspect="1"/>
          </p:cNvPicPr>
          <p:nvPr/>
        </p:nvPicPr>
        <p:blipFill rotWithShape="1">
          <a:blip r:embed="rId2"/>
          <a:srcRect l="24444" r="28519"/>
          <a:stretch/>
        </p:blipFill>
        <p:spPr>
          <a:xfrm>
            <a:off x="7381610" y="960120"/>
            <a:ext cx="3524774" cy="4940852"/>
          </a:xfrm>
          <a:prstGeom prst="rect">
            <a:avLst/>
          </a:prstGeom>
        </p:spPr>
      </p:pic>
    </p:spTree>
    <p:extLst>
      <p:ext uri="{BB962C8B-B14F-4D97-AF65-F5344CB8AC3E}">
        <p14:creationId xmlns:p14="http://schemas.microsoft.com/office/powerpoint/2010/main" val="3059635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A6AE22-BBE0-43F6-99F4-FB9E9CF1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09F9E5-AB70-4831-B790-F83D7EA99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4632"/>
            <a:ext cx="7794722" cy="35119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0554A5-6C32-457E-B146-814951FBF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5"/>
            <a:ext cx="7794722" cy="221966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80356-5D02-2B56-B195-2672A864B99C}"/>
              </a:ext>
            </a:extLst>
          </p:cNvPr>
          <p:cNvSpPr>
            <a:spLocks noGrp="1"/>
          </p:cNvSpPr>
          <p:nvPr>
            <p:ph type="title"/>
          </p:nvPr>
        </p:nvSpPr>
        <p:spPr>
          <a:xfrm>
            <a:off x="4684903" y="4391025"/>
            <a:ext cx="6685507" cy="1738808"/>
          </a:xfrm>
        </p:spPr>
        <p:txBody>
          <a:bodyPr>
            <a:normAutofit/>
          </a:bodyPr>
          <a:lstStyle/>
          <a:p>
            <a:r>
              <a:rPr lang="en-US" dirty="0"/>
              <a:t>First response</a:t>
            </a:r>
          </a:p>
        </p:txBody>
      </p:sp>
      <p:pic>
        <p:nvPicPr>
          <p:cNvPr id="4" name="Picture 3" descr="A green text on a white background&#10;&#10;Description automatically generated">
            <a:extLst>
              <a:ext uri="{FF2B5EF4-FFF2-40B4-BE49-F238E27FC236}">
                <a16:creationId xmlns:a16="http://schemas.microsoft.com/office/drawing/2014/main" id="{1F0FB9FD-DAD4-E368-B980-E66DBE3D6A27}"/>
              </a:ext>
            </a:extLst>
          </p:cNvPr>
          <p:cNvPicPr>
            <a:picLocks noChangeAspect="1"/>
          </p:cNvPicPr>
          <p:nvPr/>
        </p:nvPicPr>
        <p:blipFill>
          <a:blip r:embed="rId2"/>
          <a:stretch>
            <a:fillRect/>
          </a:stretch>
        </p:blipFill>
        <p:spPr>
          <a:xfrm>
            <a:off x="484632" y="806925"/>
            <a:ext cx="3248521" cy="1214093"/>
          </a:xfrm>
          <a:prstGeom prst="rect">
            <a:avLst/>
          </a:prstGeom>
        </p:spPr>
      </p:pic>
      <p:pic>
        <p:nvPicPr>
          <p:cNvPr id="5" name="Picture 4" descr="A blue sign with white letters&#10;&#10;Description automatically generated">
            <a:extLst>
              <a:ext uri="{FF2B5EF4-FFF2-40B4-BE49-F238E27FC236}">
                <a16:creationId xmlns:a16="http://schemas.microsoft.com/office/drawing/2014/main" id="{6618482C-24E3-6459-980E-74299C3AF21E}"/>
              </a:ext>
            </a:extLst>
          </p:cNvPr>
          <p:cNvPicPr>
            <a:picLocks noChangeAspect="1"/>
          </p:cNvPicPr>
          <p:nvPr/>
        </p:nvPicPr>
        <p:blipFill>
          <a:blip r:embed="rId3"/>
          <a:stretch>
            <a:fillRect/>
          </a:stretch>
        </p:blipFill>
        <p:spPr>
          <a:xfrm>
            <a:off x="484633" y="2694182"/>
            <a:ext cx="3248520" cy="1474788"/>
          </a:xfrm>
          <a:prstGeom prst="rect">
            <a:avLst/>
          </a:prstGeom>
        </p:spPr>
      </p:pic>
      <p:sp>
        <p:nvSpPr>
          <p:cNvPr id="3" name="Content Placeholder 2">
            <a:extLst>
              <a:ext uri="{FF2B5EF4-FFF2-40B4-BE49-F238E27FC236}">
                <a16:creationId xmlns:a16="http://schemas.microsoft.com/office/drawing/2014/main" id="{606A3335-F627-D8D4-66DE-364CD8CCEA37}"/>
              </a:ext>
            </a:extLst>
          </p:cNvPr>
          <p:cNvSpPr>
            <a:spLocks noGrp="1"/>
          </p:cNvSpPr>
          <p:nvPr>
            <p:ph idx="1"/>
          </p:nvPr>
        </p:nvSpPr>
        <p:spPr>
          <a:xfrm>
            <a:off x="4219802" y="804998"/>
            <a:ext cx="7150608" cy="2871216"/>
          </a:xfrm>
        </p:spPr>
        <p:txBody>
          <a:bodyPr vert="horz" lIns="45720" tIns="45720" rIns="45720" bIns="45720" rtlCol="0" anchor="t">
            <a:normAutofit/>
          </a:bodyPr>
          <a:lstStyle/>
          <a:p>
            <a:r>
              <a:rPr lang="en-US" sz="2000" dirty="0">
                <a:solidFill>
                  <a:srgbClr val="FFFFFF"/>
                </a:solidFill>
                <a:ea typeface="+mn-lt"/>
                <a:cs typeface="+mn-lt"/>
              </a:rPr>
              <a:t>There are many charities that aid children who are being abused or witnessing abuse to seek help. Such as NSPCC/Childline, Action for Children etc. NSPCC/Childline has an amazing website which makes information accessible to children in these situations (NSPCC, 2024).</a:t>
            </a:r>
            <a:endParaRPr lang="en-US" dirty="0"/>
          </a:p>
          <a:p>
            <a:endParaRPr lang="en-US" sz="2000" dirty="0">
              <a:solidFill>
                <a:srgbClr val="FFFFFF"/>
              </a:solidFill>
            </a:endParaRPr>
          </a:p>
          <a:p>
            <a:r>
              <a:rPr lang="en-US" sz="2000" dirty="0">
                <a:solidFill>
                  <a:srgbClr val="FFFFFF"/>
                </a:solidFill>
              </a:rPr>
              <a:t>In extreme cases, children will be given refuge alongside a parent or even on their own. Refuge is often in the case of domestic violence and abuse in the home (Mind, 2024).</a:t>
            </a:r>
            <a:endParaRPr lang="en-US"/>
          </a:p>
        </p:txBody>
      </p:sp>
      <p:pic>
        <p:nvPicPr>
          <p:cNvPr id="6" name="Picture 5" descr="A green logo with a white background&#10;&#10;Description automatically generated">
            <a:extLst>
              <a:ext uri="{FF2B5EF4-FFF2-40B4-BE49-F238E27FC236}">
                <a16:creationId xmlns:a16="http://schemas.microsoft.com/office/drawing/2014/main" id="{B7583305-BB56-C1B7-9F77-F2886031C2B8}"/>
              </a:ext>
            </a:extLst>
          </p:cNvPr>
          <p:cNvPicPr>
            <a:picLocks noChangeAspect="1"/>
          </p:cNvPicPr>
          <p:nvPr/>
        </p:nvPicPr>
        <p:blipFill>
          <a:blip r:embed="rId4"/>
          <a:stretch>
            <a:fillRect/>
          </a:stretch>
        </p:blipFill>
        <p:spPr>
          <a:xfrm>
            <a:off x="484632" y="5028329"/>
            <a:ext cx="3248521" cy="849469"/>
          </a:xfrm>
          <a:prstGeom prst="rect">
            <a:avLst/>
          </a:prstGeom>
        </p:spPr>
      </p:pic>
      <p:cxnSp>
        <p:nvCxnSpPr>
          <p:cNvPr id="17" name="Straight Connector 16">
            <a:extLst>
              <a:ext uri="{FF2B5EF4-FFF2-40B4-BE49-F238E27FC236}">
                <a16:creationId xmlns:a16="http://schemas.microsoft.com/office/drawing/2014/main" id="{39B97B61-D9FD-4F1C-A03B-75BC945B37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422775" y="4803229"/>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4374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290C3-F5DC-2D37-40D8-AD1806D9373D}"/>
              </a:ext>
            </a:extLst>
          </p:cNvPr>
          <p:cNvSpPr>
            <a:spLocks noGrp="1"/>
          </p:cNvSpPr>
          <p:nvPr>
            <p:ph type="title"/>
          </p:nvPr>
        </p:nvSpPr>
        <p:spPr>
          <a:xfrm>
            <a:off x="310039" y="640080"/>
            <a:ext cx="3429855" cy="5613236"/>
          </a:xfrm>
        </p:spPr>
        <p:txBody>
          <a:bodyPr anchor="ctr">
            <a:normAutofit/>
          </a:bodyPr>
          <a:lstStyle/>
          <a:p>
            <a:r>
              <a:rPr lang="en-US">
                <a:solidFill>
                  <a:srgbClr val="FFFFFF"/>
                </a:solidFill>
              </a:rPr>
              <a:t>Treatment for ace's</a:t>
            </a:r>
          </a:p>
        </p:txBody>
      </p:sp>
      <p:sp>
        <p:nvSpPr>
          <p:cNvPr id="3" name="Content Placeholder 2">
            <a:extLst>
              <a:ext uri="{FF2B5EF4-FFF2-40B4-BE49-F238E27FC236}">
                <a16:creationId xmlns:a16="http://schemas.microsoft.com/office/drawing/2014/main" id="{13A26AA2-7004-81DC-D4F8-F68A82A58207}"/>
              </a:ext>
            </a:extLst>
          </p:cNvPr>
          <p:cNvSpPr>
            <a:spLocks noGrp="1"/>
          </p:cNvSpPr>
          <p:nvPr>
            <p:ph idx="1"/>
          </p:nvPr>
        </p:nvSpPr>
        <p:spPr>
          <a:xfrm>
            <a:off x="4699818" y="640080"/>
            <a:ext cx="7172138" cy="3745107"/>
          </a:xfrm>
        </p:spPr>
        <p:txBody>
          <a:bodyPr vert="horz" lIns="45720" tIns="45720" rIns="45720" bIns="45720" rtlCol="0" anchor="t">
            <a:normAutofit/>
          </a:bodyPr>
          <a:lstStyle/>
          <a:p>
            <a:r>
              <a:rPr lang="en-US" sz="2000" dirty="0"/>
              <a:t>Trauma informed care is the best approach when looking after children with adverse childhood experiences </a:t>
            </a:r>
            <a:r>
              <a:rPr lang="en-US" sz="2000" dirty="0">
                <a:ea typeface="+mn-lt"/>
                <a:cs typeface="+mn-lt"/>
              </a:rPr>
              <a:t>(Goddard, 2021).</a:t>
            </a:r>
            <a:endParaRPr lang="en-US" sz="2000" dirty="0"/>
          </a:p>
          <a:p>
            <a:endParaRPr lang="en-US" sz="2000" i="1" dirty="0"/>
          </a:p>
          <a:p>
            <a:r>
              <a:rPr lang="en-US" sz="2000" i="1" dirty="0"/>
              <a:t>Trauma Informed Care:</a:t>
            </a:r>
          </a:p>
          <a:p>
            <a:r>
              <a:rPr lang="en-US" sz="2000" dirty="0"/>
              <a:t>-</a:t>
            </a:r>
            <a:r>
              <a:rPr lang="en-US" sz="2000" dirty="0" err="1"/>
              <a:t>Realise</a:t>
            </a:r>
            <a:r>
              <a:rPr lang="en-US" sz="2000" dirty="0"/>
              <a:t> (impact)</a:t>
            </a:r>
          </a:p>
          <a:p>
            <a:pPr marL="0" indent="0">
              <a:buNone/>
            </a:pPr>
            <a:r>
              <a:rPr lang="en-US" sz="2000" dirty="0"/>
              <a:t>-</a:t>
            </a:r>
            <a:r>
              <a:rPr lang="en-US" sz="2000" dirty="0" err="1"/>
              <a:t>Recognise</a:t>
            </a:r>
            <a:r>
              <a:rPr lang="en-US" sz="2000" dirty="0"/>
              <a:t> (symptoms and triggers)</a:t>
            </a:r>
          </a:p>
          <a:p>
            <a:pPr marL="0" indent="0">
              <a:buNone/>
            </a:pPr>
            <a:r>
              <a:rPr lang="en-US" sz="2000" dirty="0"/>
              <a:t>-Respond (health care)</a:t>
            </a:r>
          </a:p>
          <a:p>
            <a:pPr marL="0" indent="0">
              <a:buNone/>
            </a:pPr>
            <a:r>
              <a:rPr lang="en-US" sz="2000" dirty="0"/>
              <a:t>-Resist re-</a:t>
            </a:r>
            <a:r>
              <a:rPr lang="en-US" sz="2000" dirty="0" err="1"/>
              <a:t>traumatisation</a:t>
            </a:r>
            <a:r>
              <a:rPr lang="en-US" sz="2000" dirty="0"/>
              <a:t> (setting)</a:t>
            </a:r>
          </a:p>
          <a:p>
            <a:endParaRPr lang="en-US" sz="2000"/>
          </a:p>
        </p:txBody>
      </p:sp>
      <p:pic>
        <p:nvPicPr>
          <p:cNvPr id="7" name="Graphic 6" descr="Hospital">
            <a:extLst>
              <a:ext uri="{FF2B5EF4-FFF2-40B4-BE49-F238E27FC236}">
                <a16:creationId xmlns:a16="http://schemas.microsoft.com/office/drawing/2014/main" id="{3C620EAE-1CB6-F8B7-3468-10BDC6B85F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46904" y="4553084"/>
            <a:ext cx="1685977" cy="1685977"/>
          </a:xfrm>
          <a:prstGeom prst="rect">
            <a:avLst/>
          </a:prstGeom>
        </p:spPr>
      </p:pic>
    </p:spTree>
    <p:extLst>
      <p:ext uri="{BB962C8B-B14F-4D97-AF65-F5344CB8AC3E}">
        <p14:creationId xmlns:p14="http://schemas.microsoft.com/office/powerpoint/2010/main" val="2321491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172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6453E-54AF-3872-6AF8-5EEA51570126}"/>
              </a:ext>
            </a:extLst>
          </p:cNvPr>
          <p:cNvSpPr>
            <a:spLocks noGrp="1"/>
          </p:cNvSpPr>
          <p:nvPr>
            <p:ph type="title"/>
          </p:nvPr>
        </p:nvSpPr>
        <p:spPr>
          <a:xfrm>
            <a:off x="1024128" y="585216"/>
            <a:ext cx="6007027" cy="1499616"/>
          </a:xfrm>
        </p:spPr>
        <p:txBody>
          <a:bodyPr>
            <a:normAutofit/>
          </a:bodyPr>
          <a:lstStyle/>
          <a:p>
            <a:r>
              <a:rPr lang="en-US">
                <a:solidFill>
                  <a:srgbClr val="FFFFFF"/>
                </a:solidFill>
              </a:rPr>
              <a:t>Mindfulness &amp; buddhism</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2C8D27-7985-D1C8-7B51-8C1C647D6742}"/>
              </a:ext>
            </a:extLst>
          </p:cNvPr>
          <p:cNvSpPr>
            <a:spLocks noGrp="1"/>
          </p:cNvSpPr>
          <p:nvPr>
            <p:ph idx="1"/>
          </p:nvPr>
        </p:nvSpPr>
        <p:spPr>
          <a:xfrm>
            <a:off x="995373" y="2271622"/>
            <a:ext cx="6035782" cy="4584077"/>
          </a:xfrm>
        </p:spPr>
        <p:txBody>
          <a:bodyPr vert="horz" lIns="45720" tIns="45720" rIns="45720" bIns="45720" rtlCol="0" anchor="t">
            <a:normAutofit fontScale="77500" lnSpcReduction="20000"/>
          </a:bodyPr>
          <a:lstStyle/>
          <a:p>
            <a:r>
              <a:rPr lang="en-US">
                <a:solidFill>
                  <a:srgbClr val="FFFFFF"/>
                </a:solidFill>
              </a:rPr>
              <a:t>The concept of mindfulness can be linked to the Buddhist religion. </a:t>
            </a:r>
          </a:p>
          <a:p>
            <a:endParaRPr lang="en-US">
              <a:solidFill>
                <a:srgbClr val="FFFFFF"/>
              </a:solidFill>
            </a:endParaRPr>
          </a:p>
          <a:p>
            <a:r>
              <a:rPr lang="en-US">
                <a:solidFill>
                  <a:srgbClr val="FFFFFF"/>
                </a:solidFill>
              </a:rPr>
              <a:t>Buddhist philosophy believes that using mindfulness helps us to break out of a cycle of endless suffering to attain enlightenment.</a:t>
            </a:r>
          </a:p>
          <a:p>
            <a:endParaRPr lang="en-US">
              <a:solidFill>
                <a:srgbClr val="FFFFFF"/>
              </a:solidFill>
            </a:endParaRPr>
          </a:p>
          <a:p>
            <a:r>
              <a:rPr lang="en-US" dirty="0">
                <a:solidFill>
                  <a:srgbClr val="FFFFFF"/>
                </a:solidFill>
              </a:rPr>
              <a:t>Mindfulness practices are a way of life and work towards a healthy relationship with the mind (Nguyen &amp; Bigelow, 2024).</a:t>
            </a:r>
          </a:p>
          <a:p>
            <a:endParaRPr lang="en-US" dirty="0">
              <a:solidFill>
                <a:srgbClr val="FFFFFF"/>
              </a:solidFill>
            </a:endParaRPr>
          </a:p>
          <a:p>
            <a:r>
              <a:rPr lang="en-US" dirty="0">
                <a:solidFill>
                  <a:srgbClr val="FFFFFF"/>
                </a:solidFill>
              </a:rPr>
              <a:t>During the 70s, interest in Tibet and Tibetan Buddhism was at a high in the West with the popularity of the Dalai Lama and the invasion of Tibet.</a:t>
            </a:r>
          </a:p>
          <a:p>
            <a:r>
              <a:rPr lang="en-US" dirty="0">
                <a:solidFill>
                  <a:srgbClr val="FFFFFF"/>
                </a:solidFill>
              </a:rPr>
              <a:t>This interest led to different aspects and teachings of Buddhism being adopted and combined with Western Medicine and Psychology creating what we now know as the concept of mindfulness (Clark University, 2021).</a:t>
            </a:r>
          </a:p>
        </p:txBody>
      </p:sp>
      <p:pic>
        <p:nvPicPr>
          <p:cNvPr id="4" name="Picture 3" descr="A person sitting on a beach&#10;&#10;Description automatically generated">
            <a:extLst>
              <a:ext uri="{FF2B5EF4-FFF2-40B4-BE49-F238E27FC236}">
                <a16:creationId xmlns:a16="http://schemas.microsoft.com/office/drawing/2014/main" id="{FF7DAA0D-DB6A-C5C7-8AAE-FA4E6D9B42CA}"/>
              </a:ext>
            </a:extLst>
          </p:cNvPr>
          <p:cNvPicPr>
            <a:picLocks noChangeAspect="1"/>
          </p:cNvPicPr>
          <p:nvPr/>
        </p:nvPicPr>
        <p:blipFill rotWithShape="1">
          <a:blip r:embed="rId2"/>
          <a:srcRect l="21055" r="20592" b="-1"/>
          <a:stretch/>
        </p:blipFill>
        <p:spPr>
          <a:xfrm>
            <a:off x="7552266" y="10"/>
            <a:ext cx="4639734" cy="6857990"/>
          </a:xfrm>
          <a:prstGeom prst="rect">
            <a:avLst/>
          </a:prstGeom>
        </p:spPr>
      </p:pic>
    </p:spTree>
    <p:extLst>
      <p:ext uri="{BB962C8B-B14F-4D97-AF65-F5344CB8AC3E}">
        <p14:creationId xmlns:p14="http://schemas.microsoft.com/office/powerpoint/2010/main" val="138153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64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E2C0B-2E82-F2EA-6530-252BB717BE17}"/>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Mindful practices</a:t>
            </a:r>
          </a:p>
        </p:txBody>
      </p:sp>
      <p:cxnSp>
        <p:nvCxnSpPr>
          <p:cNvPr id="14" name="Straight Connector 1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E0B094-B088-27F9-45A7-1BB45728B3D8}"/>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900">
                <a:solidFill>
                  <a:srgbClr val="FFFFFF"/>
                </a:solidFill>
              </a:rPr>
              <a:t>Types of Mindful Practices:</a:t>
            </a:r>
          </a:p>
          <a:p>
            <a:pPr>
              <a:buFont typeface="Arial" panose="020B0602020104020603" pitchFamily="34" charset="0"/>
              <a:buChar char="•"/>
            </a:pPr>
            <a:r>
              <a:rPr lang="en-US" sz="1900">
                <a:solidFill>
                  <a:srgbClr val="FFFFFF"/>
                </a:solidFill>
              </a:rPr>
              <a:t>Sitting meditations</a:t>
            </a:r>
          </a:p>
          <a:p>
            <a:pPr>
              <a:buFont typeface="Arial" panose="020B0602020104020603" pitchFamily="34" charset="0"/>
              <a:buChar char="•"/>
            </a:pPr>
            <a:r>
              <a:rPr lang="en-US" sz="1900">
                <a:solidFill>
                  <a:srgbClr val="FFFFFF"/>
                </a:solidFill>
              </a:rPr>
              <a:t>Body scanning</a:t>
            </a:r>
          </a:p>
          <a:p>
            <a:pPr>
              <a:buFont typeface="Arial" panose="020B0602020104020603" pitchFamily="34" charset="0"/>
              <a:buChar char="•"/>
            </a:pPr>
            <a:r>
              <a:rPr lang="en-US" sz="1900">
                <a:solidFill>
                  <a:srgbClr val="FFFFFF"/>
                </a:solidFill>
              </a:rPr>
              <a:t>Mindful walking</a:t>
            </a:r>
          </a:p>
          <a:p>
            <a:pPr>
              <a:buFont typeface="Arial" panose="020B0602020104020603" pitchFamily="34" charset="0"/>
              <a:buChar char="•"/>
            </a:pPr>
            <a:r>
              <a:rPr lang="en-US" sz="1900">
                <a:solidFill>
                  <a:srgbClr val="FFFFFF"/>
                </a:solidFill>
              </a:rPr>
              <a:t>Mindful Eating</a:t>
            </a:r>
          </a:p>
          <a:p>
            <a:pPr>
              <a:buFont typeface="Arial" panose="020B0602020104020603" pitchFamily="34" charset="0"/>
              <a:buChar char="•"/>
            </a:pPr>
            <a:r>
              <a:rPr lang="en-US" sz="1900">
                <a:solidFill>
                  <a:srgbClr val="FFFFFF"/>
                </a:solidFill>
              </a:rPr>
              <a:t>Yoga</a:t>
            </a:r>
          </a:p>
          <a:p>
            <a:pPr>
              <a:buFont typeface="Arial" panose="020B0602020104020603" pitchFamily="34" charset="0"/>
              <a:buChar char="•"/>
            </a:pPr>
            <a:endParaRPr lang="en-US" sz="1900">
              <a:solidFill>
                <a:srgbClr val="FFFFFF"/>
              </a:solidFill>
            </a:endParaRPr>
          </a:p>
          <a:p>
            <a:pPr>
              <a:buFont typeface="Arial" panose="020B0602020104020603" pitchFamily="34" charset="0"/>
              <a:buChar char="•"/>
            </a:pPr>
            <a:endParaRPr lang="en-US" sz="1900">
              <a:solidFill>
                <a:srgbClr val="FFFFFF"/>
              </a:solidFill>
            </a:endParaRPr>
          </a:p>
          <a:p>
            <a:pPr marL="0" indent="0">
              <a:buNone/>
            </a:pPr>
            <a:r>
              <a:rPr lang="en-US" sz="1900">
                <a:solidFill>
                  <a:srgbClr val="FFFFFF"/>
                </a:solidFill>
              </a:rPr>
              <a:t>(NHS, 2022)</a:t>
            </a:r>
          </a:p>
          <a:p>
            <a:pPr>
              <a:buFont typeface="Arial" panose="020B0602020104020603" pitchFamily="34" charset="0"/>
              <a:buChar char="•"/>
            </a:pPr>
            <a:endParaRPr lang="en-US" sz="1900" b="1">
              <a:solidFill>
                <a:srgbClr val="FFFFFF"/>
              </a:solidFill>
            </a:endParaRPr>
          </a:p>
        </p:txBody>
      </p:sp>
      <p:pic>
        <p:nvPicPr>
          <p:cNvPr id="5" name="Content Placeholder 4" descr="A person stretching on a mat&#10;&#10;Description automatically generated">
            <a:extLst>
              <a:ext uri="{FF2B5EF4-FFF2-40B4-BE49-F238E27FC236}">
                <a16:creationId xmlns:a16="http://schemas.microsoft.com/office/drawing/2014/main" id="{AB00EF40-7782-F940-6A35-F9B69A499CA8}"/>
              </a:ext>
            </a:extLst>
          </p:cNvPr>
          <p:cNvPicPr>
            <a:picLocks noGrp="1" noChangeAspect="1"/>
          </p:cNvPicPr>
          <p:nvPr>
            <p:ph sz="half" idx="2"/>
          </p:nvPr>
        </p:nvPicPr>
        <p:blipFill rotWithShape="1">
          <a:blip r:embed="rId2"/>
          <a:srcRect r="14414" b="2"/>
          <a:stretch/>
        </p:blipFill>
        <p:spPr>
          <a:xfrm>
            <a:off x="6096000" y="640080"/>
            <a:ext cx="5455921" cy="5577840"/>
          </a:xfrm>
          <a:prstGeom prst="rect">
            <a:avLst/>
          </a:prstGeom>
        </p:spPr>
      </p:pic>
    </p:spTree>
    <p:extLst>
      <p:ext uri="{BB962C8B-B14F-4D97-AF65-F5344CB8AC3E}">
        <p14:creationId xmlns:p14="http://schemas.microsoft.com/office/powerpoint/2010/main" val="329814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26A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1697C-6724-FF8F-A640-F7117C39D372}"/>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Mindfulness and children</a:t>
            </a:r>
          </a:p>
        </p:txBody>
      </p:sp>
      <p:pic>
        <p:nvPicPr>
          <p:cNvPr id="4" name="Picture 3" descr="A person and a child doing yoga&#10;&#10;Description automatically generated">
            <a:extLst>
              <a:ext uri="{FF2B5EF4-FFF2-40B4-BE49-F238E27FC236}">
                <a16:creationId xmlns:a16="http://schemas.microsoft.com/office/drawing/2014/main" id="{B7CCCFD5-511C-4D9C-53D5-EEB56A77D81F}"/>
              </a:ext>
            </a:extLst>
          </p:cNvPr>
          <p:cNvPicPr>
            <a:picLocks noChangeAspect="1"/>
          </p:cNvPicPr>
          <p:nvPr/>
        </p:nvPicPr>
        <p:blipFill rotWithShape="1">
          <a:blip r:embed="rId2"/>
          <a:srcRect r="1" b="30310"/>
          <a:stretch/>
        </p:blipFill>
        <p:spPr>
          <a:xfrm>
            <a:off x="327547" y="321733"/>
            <a:ext cx="7058306" cy="4107392"/>
          </a:xfrm>
          <a:prstGeom prst="rect">
            <a:avLst/>
          </a:prstGeom>
        </p:spPr>
      </p:pic>
      <p:sp>
        <p:nvSpPr>
          <p:cNvPr id="7" name="Rectangle 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AAF89C-1055-2E66-0403-64BC48113EEF}"/>
              </a:ext>
            </a:extLst>
          </p:cNvPr>
          <p:cNvSpPr>
            <a:spLocks noGrp="1"/>
          </p:cNvSpPr>
          <p:nvPr>
            <p:ph idx="1"/>
          </p:nvPr>
        </p:nvSpPr>
        <p:spPr>
          <a:xfrm>
            <a:off x="8029319" y="917725"/>
            <a:ext cx="3424739" cy="4852362"/>
          </a:xfrm>
        </p:spPr>
        <p:txBody>
          <a:bodyPr vert="horz" lIns="45720" tIns="45720" rIns="45720" bIns="45720" rtlCol="0" anchor="ctr">
            <a:normAutofit/>
          </a:bodyPr>
          <a:lstStyle/>
          <a:p>
            <a:r>
              <a:rPr lang="en-US">
                <a:solidFill>
                  <a:srgbClr val="FFFFFF"/>
                </a:solidFill>
              </a:rPr>
              <a:t>There are many mindful practices that are beneficial for children to learn (Willard, 2024).</a:t>
            </a:r>
          </a:p>
          <a:p>
            <a:endParaRPr lang="en-US">
              <a:solidFill>
                <a:srgbClr val="FFFFFF"/>
              </a:solidFill>
            </a:endParaRPr>
          </a:p>
          <a:p>
            <a:r>
              <a:rPr lang="en-US">
                <a:solidFill>
                  <a:srgbClr val="FFFFFF"/>
                </a:solidFill>
              </a:rPr>
              <a:t>Such as:</a:t>
            </a:r>
          </a:p>
          <a:p>
            <a:pPr marL="285750" indent="-285750">
              <a:spcBef>
                <a:spcPts val="0"/>
              </a:spcBef>
              <a:spcAft>
                <a:spcPts val="0"/>
              </a:spcAft>
              <a:buFont typeface="Arial,Sans-Serif" panose="020B0602020104020603" pitchFamily="34" charset="0"/>
              <a:buChar char="•"/>
            </a:pPr>
            <a:r>
              <a:rPr lang="en-US">
                <a:solidFill>
                  <a:srgbClr val="FFFFFF"/>
                </a:solidFill>
                <a:latin typeface="TW Cen MT"/>
                <a:cs typeface="Arial"/>
              </a:rPr>
              <a:t>Meditation (with family or guided)</a:t>
            </a:r>
          </a:p>
          <a:p>
            <a:pPr marL="285750" indent="-285750">
              <a:spcBef>
                <a:spcPts val="0"/>
              </a:spcBef>
              <a:spcAft>
                <a:spcPts val="0"/>
              </a:spcAft>
              <a:buFont typeface="Arial,Sans-Serif" panose="020B0602020104020603" pitchFamily="34" charset="0"/>
              <a:buChar char="•"/>
            </a:pPr>
            <a:r>
              <a:rPr lang="en-US">
                <a:solidFill>
                  <a:srgbClr val="FFFFFF"/>
                </a:solidFill>
                <a:latin typeface="TW Cen MT"/>
                <a:cs typeface="Arial"/>
              </a:rPr>
              <a:t>Appreciation (with family)</a:t>
            </a:r>
          </a:p>
          <a:p>
            <a:pPr marL="285750" indent="-285750">
              <a:spcBef>
                <a:spcPts val="0"/>
              </a:spcBef>
              <a:spcAft>
                <a:spcPts val="0"/>
              </a:spcAft>
              <a:buFont typeface="Arial,Sans-Serif" panose="020B0602020104020603" pitchFamily="34" charset="0"/>
              <a:buChar char="•"/>
            </a:pPr>
            <a:r>
              <a:rPr lang="en-US">
                <a:solidFill>
                  <a:srgbClr val="FFFFFF"/>
                </a:solidFill>
                <a:latin typeface="TW Cen MT"/>
                <a:cs typeface="Arial"/>
              </a:rPr>
              <a:t>Belly breathing</a:t>
            </a:r>
          </a:p>
          <a:p>
            <a:pPr marL="285750" indent="-285750">
              <a:spcBef>
                <a:spcPts val="0"/>
              </a:spcBef>
              <a:spcAft>
                <a:spcPts val="0"/>
              </a:spcAft>
              <a:buFont typeface="Arial,Sans-Serif" panose="020B0602020104020603" pitchFamily="34" charset="0"/>
              <a:buChar char="•"/>
            </a:pPr>
            <a:endParaRPr lang="en-US">
              <a:solidFill>
                <a:srgbClr val="FFFFFF"/>
              </a:solidFill>
              <a:latin typeface="TW Cen MT"/>
              <a:cs typeface="Arial"/>
            </a:endParaRPr>
          </a:p>
          <a:p>
            <a:pPr marL="0" indent="0">
              <a:spcBef>
                <a:spcPts val="0"/>
              </a:spcBef>
              <a:spcAft>
                <a:spcPts val="0"/>
              </a:spcAft>
              <a:buNone/>
            </a:pPr>
            <a:endParaRPr lang="en-US">
              <a:solidFill>
                <a:srgbClr val="FFFFFF"/>
              </a:solidFill>
              <a:latin typeface="TW Cen MT"/>
            </a:endParaRPr>
          </a:p>
          <a:p>
            <a:pPr marL="0" indent="0">
              <a:buNone/>
            </a:pPr>
            <a:endParaRPr lang="en-US">
              <a:solidFill>
                <a:srgbClr val="FFFFFF"/>
              </a:solidFill>
            </a:endParaRPr>
          </a:p>
        </p:txBody>
      </p:sp>
    </p:spTree>
    <p:extLst>
      <p:ext uri="{BB962C8B-B14F-4D97-AF65-F5344CB8AC3E}">
        <p14:creationId xmlns:p14="http://schemas.microsoft.com/office/powerpoint/2010/main" val="304747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72A7B-B987-B037-215A-6396457BB2DB}"/>
              </a:ext>
            </a:extLst>
          </p:cNvPr>
          <p:cNvSpPr>
            <a:spLocks noGrp="1"/>
          </p:cNvSpPr>
          <p:nvPr>
            <p:ph type="title"/>
          </p:nvPr>
        </p:nvSpPr>
        <p:spPr/>
        <p:txBody>
          <a:bodyPr/>
          <a:lstStyle/>
          <a:p>
            <a:r>
              <a:rPr lang="en-US" err="1"/>
              <a:t>MIndfulness</a:t>
            </a:r>
            <a:r>
              <a:rPr lang="en-US"/>
              <a:t> for children with ace</a:t>
            </a:r>
          </a:p>
        </p:txBody>
      </p:sp>
      <p:sp>
        <p:nvSpPr>
          <p:cNvPr id="3" name="Text Placeholder 2">
            <a:extLst>
              <a:ext uri="{FF2B5EF4-FFF2-40B4-BE49-F238E27FC236}">
                <a16:creationId xmlns:a16="http://schemas.microsoft.com/office/drawing/2014/main" id="{D2BE4701-BB07-9A22-D096-CA7CA1CC1D14}"/>
              </a:ext>
            </a:extLst>
          </p:cNvPr>
          <p:cNvSpPr>
            <a:spLocks noGrp="1"/>
          </p:cNvSpPr>
          <p:nvPr>
            <p:ph type="body" idx="1"/>
          </p:nvPr>
        </p:nvSpPr>
        <p:spPr/>
        <p:txBody>
          <a:bodyPr/>
          <a:lstStyle/>
          <a:p>
            <a:r>
              <a:rPr lang="en-US"/>
              <a:t>Positives</a:t>
            </a:r>
          </a:p>
        </p:txBody>
      </p:sp>
      <p:sp>
        <p:nvSpPr>
          <p:cNvPr id="4" name="Content Placeholder 3">
            <a:extLst>
              <a:ext uri="{FF2B5EF4-FFF2-40B4-BE49-F238E27FC236}">
                <a16:creationId xmlns:a16="http://schemas.microsoft.com/office/drawing/2014/main" id="{93EDAA1F-73FD-E47D-C534-999872D547C0}"/>
              </a:ext>
            </a:extLst>
          </p:cNvPr>
          <p:cNvSpPr>
            <a:spLocks noGrp="1"/>
          </p:cNvSpPr>
          <p:nvPr>
            <p:ph sz="half" idx="2"/>
          </p:nvPr>
        </p:nvSpPr>
        <p:spPr/>
        <p:txBody>
          <a:bodyPr vert="horz" lIns="45720" tIns="45720" rIns="45720" bIns="45720" rtlCol="0" anchor="t">
            <a:normAutofit/>
          </a:bodyPr>
          <a:lstStyle/>
          <a:p>
            <a:r>
              <a:rPr lang="en-US" sz="1800" dirty="0"/>
              <a:t>Mindfulness can help you:</a:t>
            </a:r>
          </a:p>
          <a:p>
            <a:pPr marL="285750" indent="-285750">
              <a:spcBef>
                <a:spcPts val="0"/>
              </a:spcBef>
              <a:spcAft>
                <a:spcPts val="0"/>
              </a:spcAft>
              <a:buFont typeface="Arial,Sans-Serif" panose="020B0602020104020603" pitchFamily="34" charset="0"/>
              <a:buChar char="•"/>
            </a:pPr>
            <a:r>
              <a:rPr lang="en-US" sz="1800" dirty="0">
                <a:latin typeface="TW Cen MT"/>
                <a:cs typeface="Arial"/>
              </a:rPr>
              <a:t>Understand your emotions</a:t>
            </a:r>
          </a:p>
          <a:p>
            <a:pPr marL="285750" indent="-285750">
              <a:spcBef>
                <a:spcPts val="0"/>
              </a:spcBef>
              <a:spcAft>
                <a:spcPts val="0"/>
              </a:spcAft>
              <a:buFont typeface="Arial,Sans-Serif" panose="020B0602020104020603" pitchFamily="34" charset="0"/>
              <a:buChar char="•"/>
            </a:pPr>
            <a:r>
              <a:rPr lang="en-US" sz="1800" dirty="0">
                <a:latin typeface="TW Cen MT"/>
                <a:cs typeface="Arial"/>
              </a:rPr>
              <a:t>Cope better with difficult situations/thoughts</a:t>
            </a:r>
          </a:p>
          <a:p>
            <a:pPr marL="285750" indent="-285750">
              <a:spcBef>
                <a:spcPts val="0"/>
              </a:spcBef>
              <a:spcAft>
                <a:spcPts val="0"/>
              </a:spcAft>
              <a:buFont typeface="Arial,Sans-Serif" panose="020B0602020104020603" pitchFamily="34" charset="0"/>
              <a:buChar char="•"/>
            </a:pPr>
            <a:r>
              <a:rPr lang="en-US" sz="1800" dirty="0">
                <a:latin typeface="TW Cen MT"/>
                <a:cs typeface="Arial"/>
              </a:rPr>
              <a:t>Feel calmer</a:t>
            </a:r>
          </a:p>
          <a:p>
            <a:pPr marL="285750" indent="-285750">
              <a:spcBef>
                <a:spcPts val="0"/>
              </a:spcBef>
              <a:spcAft>
                <a:spcPts val="0"/>
              </a:spcAft>
              <a:buFont typeface="Arial,Sans-Serif" panose="020B0602020104020603" pitchFamily="34" charset="0"/>
              <a:buChar char="•"/>
            </a:pPr>
            <a:r>
              <a:rPr lang="en-US" sz="1800" dirty="0">
                <a:latin typeface="TW Cen MT"/>
                <a:cs typeface="Arial"/>
              </a:rPr>
              <a:t>Boost concentration</a:t>
            </a:r>
          </a:p>
          <a:p>
            <a:pPr marL="285750" indent="-285750">
              <a:spcBef>
                <a:spcPts val="0"/>
              </a:spcBef>
              <a:spcAft>
                <a:spcPts val="0"/>
              </a:spcAft>
              <a:buFont typeface="Arial,Sans-Serif" panose="020B0602020104020603" pitchFamily="34" charset="0"/>
              <a:buChar char="•"/>
            </a:pPr>
            <a:r>
              <a:rPr lang="en-US" sz="1800" dirty="0">
                <a:latin typeface="TW Cen MT"/>
                <a:cs typeface="Arial"/>
              </a:rPr>
              <a:t>Boost attention</a:t>
            </a:r>
          </a:p>
          <a:p>
            <a:pPr marL="285750" indent="-285750">
              <a:spcBef>
                <a:spcPts val="0"/>
              </a:spcBef>
              <a:spcAft>
                <a:spcPts val="0"/>
              </a:spcAft>
              <a:buFont typeface="Arial,Sans-Serif" panose="020B0602020104020603" pitchFamily="34" charset="0"/>
              <a:buChar char="•"/>
            </a:pPr>
            <a:r>
              <a:rPr lang="en-US" sz="1800" dirty="0">
                <a:latin typeface="TW Cen MT"/>
                <a:cs typeface="Arial"/>
              </a:rPr>
              <a:t>Improve relationships</a:t>
            </a:r>
          </a:p>
          <a:p>
            <a:pPr marL="285750" indent="-285750">
              <a:spcBef>
                <a:spcPts val="0"/>
              </a:spcBef>
              <a:spcAft>
                <a:spcPts val="0"/>
              </a:spcAft>
              <a:buFont typeface="Arial,Sans-Serif" panose="020B0602020104020603" pitchFamily="34" charset="0"/>
              <a:buChar char="•"/>
            </a:pPr>
            <a:r>
              <a:rPr lang="en-US" sz="1800" dirty="0">
                <a:latin typeface="TW Cen MT"/>
                <a:cs typeface="Arial"/>
              </a:rPr>
              <a:t>Decrease stress</a:t>
            </a:r>
          </a:p>
          <a:p>
            <a:pPr marL="285750" indent="-285750">
              <a:spcBef>
                <a:spcPts val="0"/>
              </a:spcBef>
              <a:spcAft>
                <a:spcPts val="0"/>
              </a:spcAft>
              <a:buFont typeface="Arial,Sans-Serif" panose="020B0602020104020603" pitchFamily="34" charset="0"/>
              <a:buChar char="•"/>
            </a:pPr>
            <a:r>
              <a:rPr lang="en-US" sz="1800" dirty="0">
                <a:latin typeface="TW Cen MT"/>
                <a:cs typeface="Arial"/>
              </a:rPr>
              <a:t>Improved academic performance</a:t>
            </a:r>
          </a:p>
          <a:p>
            <a:pPr marL="285750" indent="-285750">
              <a:spcBef>
                <a:spcPts val="0"/>
              </a:spcBef>
              <a:spcAft>
                <a:spcPts val="0"/>
              </a:spcAft>
              <a:buFont typeface="Arial,Sans-Serif" panose="020B0602020104020603" pitchFamily="34" charset="0"/>
              <a:buChar char="•"/>
            </a:pPr>
            <a:endParaRPr lang="en-US" sz="1800" dirty="0">
              <a:latin typeface="TW Cen MT"/>
              <a:cs typeface="Arial"/>
            </a:endParaRPr>
          </a:p>
          <a:p>
            <a:pPr marL="0" indent="0">
              <a:spcBef>
                <a:spcPts val="0"/>
              </a:spcBef>
              <a:spcAft>
                <a:spcPts val="0"/>
              </a:spcAft>
              <a:buNone/>
            </a:pPr>
            <a:r>
              <a:rPr lang="en-US" sz="1800" dirty="0">
                <a:latin typeface="TW Cen MT"/>
                <a:cs typeface="Arial"/>
              </a:rPr>
              <a:t>(Mental health foundation, 2021)</a:t>
            </a:r>
          </a:p>
        </p:txBody>
      </p:sp>
      <p:sp>
        <p:nvSpPr>
          <p:cNvPr id="5" name="Text Placeholder 4">
            <a:extLst>
              <a:ext uri="{FF2B5EF4-FFF2-40B4-BE49-F238E27FC236}">
                <a16:creationId xmlns:a16="http://schemas.microsoft.com/office/drawing/2014/main" id="{C3C8CDA0-BF0A-8BF8-A7FC-AA71CD56D40D}"/>
              </a:ext>
            </a:extLst>
          </p:cNvPr>
          <p:cNvSpPr>
            <a:spLocks noGrp="1"/>
          </p:cNvSpPr>
          <p:nvPr>
            <p:ph type="body" sz="quarter" idx="3"/>
          </p:nvPr>
        </p:nvSpPr>
        <p:spPr/>
        <p:txBody>
          <a:bodyPr/>
          <a:lstStyle/>
          <a:p>
            <a:r>
              <a:rPr lang="en-US"/>
              <a:t>Negatives</a:t>
            </a:r>
          </a:p>
        </p:txBody>
      </p:sp>
      <p:sp>
        <p:nvSpPr>
          <p:cNvPr id="6" name="Content Placeholder 5">
            <a:extLst>
              <a:ext uri="{FF2B5EF4-FFF2-40B4-BE49-F238E27FC236}">
                <a16:creationId xmlns:a16="http://schemas.microsoft.com/office/drawing/2014/main" id="{3F0F5DED-8C04-60B7-41C5-59BFA9D7A8C7}"/>
              </a:ext>
            </a:extLst>
          </p:cNvPr>
          <p:cNvSpPr>
            <a:spLocks noGrp="1"/>
          </p:cNvSpPr>
          <p:nvPr>
            <p:ph sz="quarter" idx="4"/>
          </p:nvPr>
        </p:nvSpPr>
        <p:spPr/>
        <p:txBody>
          <a:bodyPr vert="horz" lIns="45720" tIns="45720" rIns="45720" bIns="45720" rtlCol="0" anchor="t">
            <a:normAutofit/>
          </a:bodyPr>
          <a:lstStyle/>
          <a:p>
            <a:r>
              <a:rPr lang="en-US" sz="1800" dirty="0"/>
              <a:t>Most useful alongside mental health treatment to benefit children with trauma.</a:t>
            </a:r>
          </a:p>
        </p:txBody>
      </p:sp>
    </p:spTree>
    <p:extLst>
      <p:ext uri="{BB962C8B-B14F-4D97-AF65-F5344CB8AC3E}">
        <p14:creationId xmlns:p14="http://schemas.microsoft.com/office/powerpoint/2010/main" val="3156110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47D19-4EC6-9780-6AA1-C21B1AEB1CAD}"/>
              </a:ext>
            </a:extLst>
          </p:cNvPr>
          <p:cNvSpPr>
            <a:spLocks noGrp="1"/>
          </p:cNvSpPr>
          <p:nvPr>
            <p:ph type="title"/>
          </p:nvPr>
        </p:nvSpPr>
        <p:spPr/>
        <p:txBody>
          <a:bodyPr/>
          <a:lstStyle/>
          <a:p>
            <a:r>
              <a:rPr lang="en-US"/>
              <a:t>Mindfulness and the future</a:t>
            </a:r>
          </a:p>
        </p:txBody>
      </p:sp>
      <p:graphicFrame>
        <p:nvGraphicFramePr>
          <p:cNvPr id="21" name="Content Placeholder 2">
            <a:extLst>
              <a:ext uri="{FF2B5EF4-FFF2-40B4-BE49-F238E27FC236}">
                <a16:creationId xmlns:a16="http://schemas.microsoft.com/office/drawing/2014/main" id="{83B486A4-598B-7FE8-965A-19DE22267981}"/>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9593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F56BF167-F7E5-DCD8-ABF2-AD2F4F082A8E}"/>
              </a:ext>
            </a:extLst>
          </p:cNvPr>
          <p:cNvPicPr>
            <a:picLocks noChangeAspect="1"/>
          </p:cNvPicPr>
          <p:nvPr/>
        </p:nvPicPr>
        <p:blipFill rotWithShape="1">
          <a:blip r:embed="rId2">
            <a:alphaModFix amt="25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12D02020-8DD2-C0E3-A26D-2D1CC95A7FEF}"/>
              </a:ext>
            </a:extLst>
          </p:cNvPr>
          <p:cNvSpPr>
            <a:spLocks noGrp="1"/>
          </p:cNvSpPr>
          <p:nvPr>
            <p:ph type="title"/>
          </p:nvPr>
        </p:nvSpPr>
        <p:spPr>
          <a:xfrm>
            <a:off x="1024128" y="585216"/>
            <a:ext cx="9720072" cy="1499616"/>
          </a:xfrm>
        </p:spPr>
        <p:txBody>
          <a:bodyPr>
            <a:normAutofit/>
          </a:bodyPr>
          <a:lstStyle/>
          <a:p>
            <a:r>
              <a:rPr lang="en-US">
                <a:solidFill>
                  <a:srgbClr val="FFFFFF"/>
                </a:solidFill>
              </a:rPr>
              <a:t>References</a:t>
            </a:r>
          </a:p>
        </p:txBody>
      </p:sp>
      <p:cxnSp>
        <p:nvCxnSpPr>
          <p:cNvPr id="9" name="Straight Connector 8">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BD5723-4C9B-7C18-3EF1-056C1DFD616E}"/>
              </a:ext>
            </a:extLst>
          </p:cNvPr>
          <p:cNvSpPr>
            <a:spLocks noGrp="1"/>
          </p:cNvSpPr>
          <p:nvPr>
            <p:ph idx="1"/>
          </p:nvPr>
        </p:nvSpPr>
        <p:spPr>
          <a:xfrm>
            <a:off x="1024128" y="1502822"/>
            <a:ext cx="10821883" cy="4023360"/>
          </a:xfrm>
        </p:spPr>
        <p:txBody>
          <a:bodyPr vert="horz" lIns="45720" tIns="45720" rIns="45720" bIns="45720" rtlCol="0" anchor="t">
            <a:noAutofit/>
          </a:bodyPr>
          <a:lstStyle/>
          <a:p>
            <a:r>
              <a:rPr lang="en-US" sz="1050" dirty="0">
                <a:solidFill>
                  <a:srgbClr val="FFFFFF"/>
                </a:solidFill>
                <a:latin typeface="TW Cen MT"/>
              </a:rPr>
              <a:t>Image 1: </a:t>
            </a:r>
            <a:r>
              <a:rPr lang="en-US" sz="1050" dirty="0">
                <a:solidFill>
                  <a:srgbClr val="FFFFFF"/>
                </a:solidFill>
                <a:latin typeface="TW Cen MT"/>
                <a:ea typeface="+mn-lt"/>
                <a:cs typeface="+mn-lt"/>
              </a:rPr>
              <a:t>Barr, S. (2019, November 20). </a:t>
            </a:r>
            <a:r>
              <a:rPr lang="en-US" sz="1050" i="1" dirty="0">
                <a:solidFill>
                  <a:srgbClr val="FFFFFF"/>
                </a:solidFill>
                <a:latin typeface="TW Cen MT"/>
                <a:ea typeface="+mn-lt"/>
                <a:cs typeface="+mn-lt"/>
              </a:rPr>
              <a:t>World Children's Day 2019: What is it and why is it celebrated?</a:t>
            </a:r>
            <a:r>
              <a:rPr lang="en-US" sz="1050" dirty="0">
                <a:solidFill>
                  <a:srgbClr val="FFFFFF"/>
                </a:solidFill>
                <a:latin typeface="TW Cen MT"/>
                <a:ea typeface="+mn-lt"/>
                <a:cs typeface="+mn-lt"/>
              </a:rPr>
              <a:t> Retrieved May 5, 2024, from </a:t>
            </a:r>
            <a:r>
              <a:rPr lang="en-US" sz="1050" dirty="0">
                <a:solidFill>
                  <a:srgbClr val="FFFFFF"/>
                </a:solidFill>
                <a:latin typeface="TW Cen MT"/>
                <a:ea typeface="+mn-lt"/>
                <a:cs typeface="+mn-lt"/>
                <a:hlinkClick r:id="rId3"/>
              </a:rPr>
              <a:t>https://www.independent.co.uk/life-style/world-childrens-day-2019-what-is-it-date-why-celebrated-unicef-a9210211.html</a:t>
            </a:r>
            <a:r>
              <a:rPr lang="en-US" sz="1050" dirty="0">
                <a:solidFill>
                  <a:srgbClr val="FFFFFF"/>
                </a:solidFill>
                <a:latin typeface="TW Cen MT"/>
                <a:ea typeface="+mn-lt"/>
                <a:cs typeface="+mn-lt"/>
              </a:rPr>
              <a:t> </a:t>
            </a:r>
          </a:p>
          <a:p>
            <a:pPr marL="0" indent="0">
              <a:buNone/>
            </a:pPr>
            <a:r>
              <a:rPr lang="en-US" sz="1050" dirty="0">
                <a:solidFill>
                  <a:srgbClr val="FFFFFF"/>
                </a:solidFill>
                <a:latin typeface="TW Cen MT"/>
                <a:ea typeface="+mn-lt"/>
                <a:cs typeface="+mn-lt"/>
              </a:rPr>
              <a:t>Jones, C. M., PharmD, </a:t>
            </a:r>
            <a:r>
              <a:rPr lang="en-US" sz="1050" err="1">
                <a:solidFill>
                  <a:srgbClr val="FFFFFF"/>
                </a:solidFill>
                <a:latin typeface="TW Cen MT"/>
                <a:ea typeface="+mn-lt"/>
                <a:cs typeface="+mn-lt"/>
              </a:rPr>
              <a:t>CrPH</a:t>
            </a:r>
            <a:r>
              <a:rPr lang="en-US" sz="1050" dirty="0">
                <a:solidFill>
                  <a:srgbClr val="FFFFFF"/>
                </a:solidFill>
                <a:latin typeface="TW Cen MT"/>
                <a:ea typeface="+mn-lt"/>
                <a:cs typeface="+mn-lt"/>
              </a:rPr>
              <a:t>, MPH, Merrick, M. T., PhD, &amp; Houry, D. E., MD, MPH (2020). Identifying and Preventing Adverse Childhood Experiences: Implications for Clinical Practice. </a:t>
            </a:r>
            <a:r>
              <a:rPr lang="en-US" sz="1050" i="1" dirty="0">
                <a:solidFill>
                  <a:srgbClr val="FFFFFF"/>
                </a:solidFill>
                <a:latin typeface="TW Cen MT"/>
                <a:ea typeface="+mn-lt"/>
                <a:cs typeface="+mn-lt"/>
              </a:rPr>
              <a:t>JAMA</a:t>
            </a:r>
            <a:r>
              <a:rPr lang="en-US" sz="1050" dirty="0">
                <a:solidFill>
                  <a:srgbClr val="FFFFFF"/>
                </a:solidFill>
                <a:latin typeface="TW Cen MT"/>
                <a:ea typeface="+mn-lt"/>
                <a:cs typeface="+mn-lt"/>
              </a:rPr>
              <a:t>, </a:t>
            </a:r>
            <a:r>
              <a:rPr lang="en-US" sz="1050" i="1" dirty="0">
                <a:solidFill>
                  <a:srgbClr val="FFFFFF"/>
                </a:solidFill>
                <a:latin typeface="TW Cen MT"/>
                <a:ea typeface="+mn-lt"/>
                <a:cs typeface="+mn-lt"/>
              </a:rPr>
              <a:t>323</a:t>
            </a:r>
            <a:r>
              <a:rPr lang="en-US" sz="1050" dirty="0">
                <a:solidFill>
                  <a:srgbClr val="FFFFFF"/>
                </a:solidFill>
                <a:latin typeface="TW Cen MT"/>
                <a:ea typeface="+mn-lt"/>
                <a:cs typeface="+mn-lt"/>
              </a:rPr>
              <a:t>(1), 25-26. </a:t>
            </a:r>
            <a:r>
              <a:rPr lang="en-US" sz="1050" dirty="0">
                <a:solidFill>
                  <a:srgbClr val="FFFFFF"/>
                </a:solidFill>
                <a:latin typeface="TW Cen MT"/>
                <a:ea typeface="+mn-lt"/>
                <a:cs typeface="+mn-lt"/>
                <a:hlinkClick r:id="rId4"/>
              </a:rPr>
              <a:t>https://doi.org/10.1001/jama.2019.18499</a:t>
            </a:r>
            <a:endParaRPr lang="en-US" sz="1050" dirty="0">
              <a:solidFill>
                <a:srgbClr val="FFFFFF"/>
              </a:solidFill>
              <a:latin typeface="TW Cen MT"/>
              <a:ea typeface="+mn-lt"/>
              <a:cs typeface="+mn-lt"/>
            </a:endParaRPr>
          </a:p>
          <a:p>
            <a:pPr marL="0" indent="0">
              <a:buNone/>
            </a:pPr>
            <a:r>
              <a:rPr lang="en-US" sz="1050" dirty="0">
                <a:solidFill>
                  <a:srgbClr val="FFFFFF"/>
                </a:solidFill>
                <a:latin typeface="TW Cen MT"/>
                <a:ea typeface="+mn-lt"/>
                <a:cs typeface="+mn-lt"/>
              </a:rPr>
              <a:t>Image 2: </a:t>
            </a:r>
            <a:r>
              <a:rPr lang="en-US" sz="1050" err="1">
                <a:solidFill>
                  <a:srgbClr val="FFFFFF"/>
                </a:solidFill>
                <a:latin typeface="TW Cen MT"/>
                <a:ea typeface="+mn-lt"/>
                <a:cs typeface="+mn-lt"/>
              </a:rPr>
              <a:t>powerpoint</a:t>
            </a:r>
            <a:r>
              <a:rPr lang="en-US" sz="1050" dirty="0">
                <a:solidFill>
                  <a:srgbClr val="FFFFFF"/>
                </a:solidFill>
                <a:latin typeface="TW Cen MT"/>
                <a:ea typeface="+mn-lt"/>
                <a:cs typeface="+mn-lt"/>
              </a:rPr>
              <a:t> stock image</a:t>
            </a:r>
            <a:endParaRPr lang="en-US" sz="1050">
              <a:latin typeface="TW Cen MT"/>
            </a:endParaRPr>
          </a:p>
          <a:p>
            <a:pPr marL="0" indent="0">
              <a:buNone/>
            </a:pPr>
            <a:r>
              <a:rPr lang="en-GB" sz="1050" dirty="0">
                <a:solidFill>
                  <a:srgbClr val="FFFFFF"/>
                </a:solidFill>
                <a:latin typeface="TW Cen MT"/>
                <a:ea typeface="+mn-lt"/>
                <a:cs typeface="+mn-lt"/>
              </a:rPr>
              <a:t>Sanderson, M., PhD, Mouton, C. P., MD, MS, Cook, M., PhD, Liu, J., Blot, W. J., PhD, &amp; Hargreaves, M. K., PhD (2021). Adverse Childhood Experiences and Chronic Disease Risk in the Southern Community Cohort Study. </a:t>
            </a:r>
            <a:r>
              <a:rPr lang="en-GB" sz="1050" i="1" dirty="0">
                <a:solidFill>
                  <a:srgbClr val="FFFFFF"/>
                </a:solidFill>
                <a:latin typeface="TW Cen MT"/>
                <a:ea typeface="+mn-lt"/>
                <a:cs typeface="+mn-lt"/>
              </a:rPr>
              <a:t>J Health Care Poor Underserved</a:t>
            </a:r>
            <a:r>
              <a:rPr lang="en-GB" sz="1050" dirty="0">
                <a:solidFill>
                  <a:srgbClr val="FFFFFF"/>
                </a:solidFill>
                <a:latin typeface="TW Cen MT"/>
                <a:ea typeface="+mn-lt"/>
                <a:cs typeface="+mn-lt"/>
              </a:rPr>
              <a:t>, </a:t>
            </a:r>
            <a:r>
              <a:rPr lang="en-GB" sz="1050" i="1" dirty="0">
                <a:solidFill>
                  <a:srgbClr val="FFFFFF"/>
                </a:solidFill>
                <a:latin typeface="TW Cen MT"/>
                <a:ea typeface="+mn-lt"/>
                <a:cs typeface="+mn-lt"/>
              </a:rPr>
              <a:t>32</a:t>
            </a:r>
            <a:r>
              <a:rPr lang="en-GB" sz="1050" dirty="0">
                <a:solidFill>
                  <a:srgbClr val="FFFFFF"/>
                </a:solidFill>
                <a:latin typeface="TW Cen MT"/>
                <a:ea typeface="+mn-lt"/>
                <a:cs typeface="+mn-lt"/>
              </a:rPr>
              <a:t>(3), 1384-1402. </a:t>
            </a:r>
            <a:r>
              <a:rPr lang="en-GB" sz="1050" dirty="0">
                <a:solidFill>
                  <a:srgbClr val="FFFFFF"/>
                </a:solidFill>
                <a:latin typeface="TW Cen MT"/>
                <a:ea typeface="+mn-lt"/>
                <a:cs typeface="+mn-lt"/>
                <a:hlinkClick r:id="rId5"/>
              </a:rPr>
              <a:t>https://doi.org/10.1353%2Fhpu.2021.0139</a:t>
            </a:r>
            <a:r>
              <a:rPr lang="en-GB" sz="1050" dirty="0">
                <a:solidFill>
                  <a:srgbClr val="FFFFFF"/>
                </a:solidFill>
                <a:latin typeface="TW Cen MT"/>
                <a:ea typeface="+mn-lt"/>
                <a:cs typeface="+mn-lt"/>
              </a:rPr>
              <a:t> </a:t>
            </a:r>
            <a:endParaRPr lang="en-GB" sz="1050">
              <a:solidFill>
                <a:srgbClr val="FFFFFF"/>
              </a:solidFill>
              <a:latin typeface="TW Cen MT"/>
            </a:endParaRPr>
          </a:p>
          <a:p>
            <a:pPr marL="0" indent="0">
              <a:buNone/>
            </a:pPr>
            <a:r>
              <a:rPr lang="en-GB" sz="1050" i="1" dirty="0">
                <a:solidFill>
                  <a:srgbClr val="FFFFFF"/>
                </a:solidFill>
                <a:latin typeface="TW Cen MT"/>
                <a:ea typeface="+mn-lt"/>
                <a:cs typeface="+mn-lt"/>
              </a:rPr>
              <a:t>Image 3: Heart Cartoon</a:t>
            </a:r>
            <a:r>
              <a:rPr lang="en-GB" sz="1050" dirty="0">
                <a:solidFill>
                  <a:srgbClr val="FFFFFF"/>
                </a:solidFill>
                <a:latin typeface="TW Cen MT"/>
                <a:ea typeface="+mn-lt"/>
                <a:cs typeface="+mn-lt"/>
              </a:rPr>
              <a:t> [Photograph]. </a:t>
            </a:r>
            <a:r>
              <a:rPr lang="en-GB" sz="1050" dirty="0">
                <a:solidFill>
                  <a:srgbClr val="FFFFFF"/>
                </a:solidFill>
                <a:latin typeface="TW Cen MT"/>
                <a:ea typeface="+mn-lt"/>
                <a:cs typeface="+mn-lt"/>
                <a:hlinkClick r:id="rId6"/>
              </a:rPr>
              <a:t>https://stock.adobe.com/search?k=heart+cartoon&amp;asset_id=271869060</a:t>
            </a:r>
            <a:r>
              <a:rPr lang="en-GB" sz="1050" dirty="0">
                <a:solidFill>
                  <a:srgbClr val="FFFFFF"/>
                </a:solidFill>
                <a:latin typeface="TW Cen MT"/>
                <a:ea typeface="+mn-lt"/>
                <a:cs typeface="+mn-lt"/>
              </a:rPr>
              <a:t> </a:t>
            </a:r>
            <a:endParaRPr lang="en-GB" sz="1050">
              <a:latin typeface="TW Cen MT"/>
            </a:endParaRPr>
          </a:p>
          <a:p>
            <a:pPr marL="0" indent="0">
              <a:buNone/>
            </a:pPr>
            <a:r>
              <a:rPr lang="en-GB" sz="1050" err="1">
                <a:solidFill>
                  <a:srgbClr val="FFFFFF"/>
                </a:solidFill>
                <a:latin typeface="TW Cen MT"/>
                <a:ea typeface="+mn-lt"/>
                <a:cs typeface="+mn-lt"/>
              </a:rPr>
              <a:t>Hakamata</a:t>
            </a:r>
            <a:r>
              <a:rPr lang="en-GB" sz="1050" dirty="0">
                <a:solidFill>
                  <a:srgbClr val="FFFFFF"/>
                </a:solidFill>
                <a:latin typeface="TW Cen MT"/>
                <a:ea typeface="+mn-lt"/>
                <a:cs typeface="+mn-lt"/>
              </a:rPr>
              <a:t>, Y., Suzuki, Y., </a:t>
            </a:r>
            <a:r>
              <a:rPr lang="en-GB" sz="1050" err="1">
                <a:solidFill>
                  <a:srgbClr val="FFFFFF"/>
                </a:solidFill>
                <a:latin typeface="TW Cen MT"/>
                <a:ea typeface="+mn-lt"/>
                <a:cs typeface="+mn-lt"/>
              </a:rPr>
              <a:t>Kobashikawa</a:t>
            </a:r>
            <a:r>
              <a:rPr lang="en-GB" sz="1050" dirty="0">
                <a:solidFill>
                  <a:srgbClr val="FFFFFF"/>
                </a:solidFill>
                <a:latin typeface="TW Cen MT"/>
                <a:ea typeface="+mn-lt"/>
                <a:cs typeface="+mn-lt"/>
              </a:rPr>
              <a:t>, H., &amp; Hori, H. (2022). Neurobiology of early life adversity: A systematic review of meta-analyses towards an integrative account of its neurobiological trajectories to mental disorders. </a:t>
            </a:r>
            <a:r>
              <a:rPr lang="en-GB" sz="1050" i="1" dirty="0">
                <a:solidFill>
                  <a:srgbClr val="FFFFFF"/>
                </a:solidFill>
                <a:latin typeface="TW Cen MT"/>
                <a:ea typeface="+mn-lt"/>
                <a:cs typeface="+mn-lt"/>
              </a:rPr>
              <a:t>Frontiers in Neuroendocrinology</a:t>
            </a:r>
            <a:r>
              <a:rPr lang="en-GB" sz="1050" dirty="0">
                <a:solidFill>
                  <a:srgbClr val="FFFFFF"/>
                </a:solidFill>
                <a:latin typeface="TW Cen MT"/>
                <a:ea typeface="+mn-lt"/>
                <a:cs typeface="+mn-lt"/>
              </a:rPr>
              <a:t>, </a:t>
            </a:r>
            <a:r>
              <a:rPr lang="en-GB" sz="1050" i="1" dirty="0">
                <a:solidFill>
                  <a:srgbClr val="FFFFFF"/>
                </a:solidFill>
                <a:latin typeface="TW Cen MT"/>
                <a:ea typeface="+mn-lt"/>
                <a:cs typeface="+mn-lt"/>
              </a:rPr>
              <a:t>65</a:t>
            </a:r>
            <a:r>
              <a:rPr lang="en-GB" sz="1050" dirty="0">
                <a:solidFill>
                  <a:srgbClr val="FFFFFF"/>
                </a:solidFill>
                <a:latin typeface="TW Cen MT"/>
                <a:ea typeface="+mn-lt"/>
                <a:cs typeface="+mn-lt"/>
              </a:rPr>
              <a:t>. </a:t>
            </a:r>
            <a:r>
              <a:rPr lang="en-GB" sz="1050" dirty="0">
                <a:solidFill>
                  <a:srgbClr val="FFFFFF"/>
                </a:solidFill>
                <a:latin typeface="TW Cen MT"/>
                <a:ea typeface="+mn-lt"/>
                <a:cs typeface="+mn-lt"/>
                <a:hlinkClick r:id="rId7"/>
              </a:rPr>
              <a:t>https://doi.org/10.1016/j.yfrne.2022.100994</a:t>
            </a:r>
            <a:r>
              <a:rPr lang="en-GB" sz="1050" dirty="0">
                <a:solidFill>
                  <a:srgbClr val="FFFFFF"/>
                </a:solidFill>
                <a:latin typeface="TW Cen MT"/>
                <a:ea typeface="+mn-lt"/>
                <a:cs typeface="+mn-lt"/>
              </a:rPr>
              <a:t> </a:t>
            </a:r>
            <a:endParaRPr lang="en-GB" sz="1050">
              <a:latin typeface="TW Cen MT"/>
            </a:endParaRPr>
          </a:p>
          <a:p>
            <a:pPr marL="0" indent="0">
              <a:buNone/>
            </a:pPr>
            <a:r>
              <a:rPr lang="en-GB" sz="1050" dirty="0">
                <a:solidFill>
                  <a:srgbClr val="FFFFFF"/>
                </a:solidFill>
                <a:latin typeface="TW Cen MT"/>
                <a:ea typeface="+mn-lt"/>
                <a:cs typeface="+mn-lt"/>
              </a:rPr>
              <a:t>Elmore, A. L., MPH, &amp; Crouch, E., PhD (2020). The Association of Adverse Childhood Experiences With Anxiety and Depression for Children and Youth, 8 to 17 Years of Age. </a:t>
            </a:r>
            <a:r>
              <a:rPr lang="en-GB" sz="1050" i="1" dirty="0">
                <a:solidFill>
                  <a:srgbClr val="FFFFFF"/>
                </a:solidFill>
                <a:latin typeface="TW Cen MT"/>
                <a:ea typeface="+mn-lt"/>
                <a:cs typeface="+mn-lt"/>
              </a:rPr>
              <a:t>Academic </a:t>
            </a:r>
            <a:r>
              <a:rPr lang="en-GB" sz="1050" i="1" err="1">
                <a:solidFill>
                  <a:srgbClr val="FFFFFF"/>
                </a:solidFill>
                <a:latin typeface="TW Cen MT"/>
                <a:ea typeface="+mn-lt"/>
                <a:cs typeface="+mn-lt"/>
              </a:rPr>
              <a:t>Pediatrics</a:t>
            </a:r>
            <a:r>
              <a:rPr lang="en-GB" sz="1050" dirty="0">
                <a:solidFill>
                  <a:srgbClr val="FFFFFF"/>
                </a:solidFill>
                <a:latin typeface="TW Cen MT"/>
                <a:ea typeface="+mn-lt"/>
                <a:cs typeface="+mn-lt"/>
              </a:rPr>
              <a:t>, </a:t>
            </a:r>
            <a:r>
              <a:rPr lang="en-GB" sz="1050" i="1" dirty="0">
                <a:solidFill>
                  <a:srgbClr val="FFFFFF"/>
                </a:solidFill>
                <a:latin typeface="TW Cen MT"/>
                <a:ea typeface="+mn-lt"/>
                <a:cs typeface="+mn-lt"/>
              </a:rPr>
              <a:t>20</a:t>
            </a:r>
            <a:r>
              <a:rPr lang="en-GB" sz="1050" dirty="0">
                <a:solidFill>
                  <a:srgbClr val="FFFFFF"/>
                </a:solidFill>
                <a:latin typeface="TW Cen MT"/>
                <a:ea typeface="+mn-lt"/>
                <a:cs typeface="+mn-lt"/>
              </a:rPr>
              <a:t>(5), 600-608. </a:t>
            </a:r>
            <a:r>
              <a:rPr lang="en-GB" sz="1050" dirty="0">
                <a:solidFill>
                  <a:srgbClr val="FFFFFF"/>
                </a:solidFill>
                <a:latin typeface="TW Cen MT"/>
                <a:ea typeface="+mn-lt"/>
                <a:cs typeface="+mn-lt"/>
                <a:hlinkClick r:id="rId8"/>
              </a:rPr>
              <a:t>https://doi.org/10.1016/j.acap.2020.02.012</a:t>
            </a:r>
            <a:r>
              <a:rPr lang="en-GB" sz="1050" dirty="0">
                <a:solidFill>
                  <a:srgbClr val="FFFFFF"/>
                </a:solidFill>
                <a:latin typeface="TW Cen MT"/>
                <a:ea typeface="+mn-lt"/>
                <a:cs typeface="+mn-lt"/>
              </a:rPr>
              <a:t> </a:t>
            </a:r>
            <a:endParaRPr lang="en-GB" sz="1050">
              <a:latin typeface="TW Cen MT"/>
            </a:endParaRPr>
          </a:p>
          <a:p>
            <a:pPr marL="0" indent="0">
              <a:buNone/>
            </a:pPr>
            <a:r>
              <a:rPr lang="en-US" sz="1050" dirty="0">
                <a:solidFill>
                  <a:srgbClr val="FFFFFF"/>
                </a:solidFill>
                <a:latin typeface="TW Cen MT"/>
                <a:ea typeface="+mn-lt"/>
                <a:cs typeface="+mn-lt"/>
              </a:rPr>
              <a:t>Fulford, W. (2017). Hidden Suffering and the Effects of Adverse Childhood Experiences. </a:t>
            </a:r>
            <a:r>
              <a:rPr lang="en-US" sz="1050" i="1" dirty="0">
                <a:solidFill>
                  <a:srgbClr val="FFFFFF"/>
                </a:solidFill>
                <a:latin typeface="TW Cen MT"/>
                <a:ea typeface="+mn-lt"/>
                <a:cs typeface="+mn-lt"/>
              </a:rPr>
              <a:t>Religions</a:t>
            </a:r>
            <a:r>
              <a:rPr lang="en-US" sz="1050" dirty="0">
                <a:solidFill>
                  <a:srgbClr val="FFFFFF"/>
                </a:solidFill>
                <a:latin typeface="TW Cen MT"/>
                <a:ea typeface="+mn-lt"/>
                <a:cs typeface="+mn-lt"/>
              </a:rPr>
              <a:t>, </a:t>
            </a:r>
            <a:r>
              <a:rPr lang="en-US" sz="1050" i="1" dirty="0">
                <a:solidFill>
                  <a:srgbClr val="FFFFFF"/>
                </a:solidFill>
                <a:latin typeface="TW Cen MT"/>
                <a:ea typeface="+mn-lt"/>
                <a:cs typeface="+mn-lt"/>
              </a:rPr>
              <a:t>8</a:t>
            </a:r>
            <a:r>
              <a:rPr lang="en-US" sz="1050" dirty="0">
                <a:solidFill>
                  <a:srgbClr val="FFFFFF"/>
                </a:solidFill>
                <a:latin typeface="TW Cen MT"/>
                <a:ea typeface="+mn-lt"/>
                <a:cs typeface="+mn-lt"/>
              </a:rPr>
              <a:t>(3). </a:t>
            </a:r>
            <a:r>
              <a:rPr lang="en-US" sz="1050" dirty="0">
                <a:solidFill>
                  <a:srgbClr val="FFFFFF"/>
                </a:solidFill>
                <a:latin typeface="TW Cen MT"/>
                <a:ea typeface="+mn-lt"/>
                <a:cs typeface="+mn-lt"/>
                <a:hlinkClick r:id="rId9"/>
              </a:rPr>
              <a:t>https://doi.org/10.3390/rel8030031</a:t>
            </a:r>
            <a:r>
              <a:rPr lang="en-US" sz="1050" dirty="0">
                <a:solidFill>
                  <a:srgbClr val="FFFFFF"/>
                </a:solidFill>
                <a:latin typeface="TW Cen MT"/>
                <a:ea typeface="+mn-lt"/>
                <a:cs typeface="+mn-lt"/>
              </a:rPr>
              <a:t>  </a:t>
            </a:r>
            <a:endParaRPr lang="en-US" sz="1050">
              <a:latin typeface="TW Cen MT"/>
            </a:endParaRPr>
          </a:p>
          <a:p>
            <a:pPr marL="0" indent="0">
              <a:buNone/>
            </a:pPr>
            <a:r>
              <a:rPr lang="en-US" sz="1050" dirty="0">
                <a:solidFill>
                  <a:srgbClr val="FFFFFF"/>
                </a:solidFill>
                <a:latin typeface="TW Cen MT"/>
                <a:ea typeface="+mn-lt"/>
                <a:cs typeface="+mn-lt"/>
              </a:rPr>
              <a:t>Image 4: </a:t>
            </a:r>
            <a:r>
              <a:rPr lang="en-US" sz="1050" err="1">
                <a:solidFill>
                  <a:srgbClr val="FFFFFF"/>
                </a:solidFill>
                <a:latin typeface="TW Cen MT"/>
                <a:ea typeface="+mn-lt"/>
                <a:cs typeface="+mn-lt"/>
              </a:rPr>
              <a:t>powerpoint</a:t>
            </a:r>
            <a:r>
              <a:rPr lang="en-US" sz="1050" dirty="0">
                <a:solidFill>
                  <a:srgbClr val="FFFFFF"/>
                </a:solidFill>
                <a:latin typeface="TW Cen MT"/>
                <a:ea typeface="+mn-lt"/>
                <a:cs typeface="+mn-lt"/>
              </a:rPr>
              <a:t> stock image</a:t>
            </a:r>
            <a:endParaRPr lang="en-US" sz="1050">
              <a:latin typeface="TW Cen MT"/>
            </a:endParaRPr>
          </a:p>
          <a:p>
            <a:pPr marL="0" indent="0">
              <a:buNone/>
            </a:pPr>
            <a:r>
              <a:rPr lang="en-GB" sz="1050" dirty="0">
                <a:solidFill>
                  <a:srgbClr val="FFFFFF"/>
                </a:solidFill>
                <a:latin typeface="TW Cen MT"/>
                <a:ea typeface="+mn-lt"/>
                <a:cs typeface="+mn-lt"/>
              </a:rPr>
              <a:t>Image 5: NSPCC (n.d.). </a:t>
            </a:r>
            <a:r>
              <a:rPr lang="en-GB" sz="1050" i="1" dirty="0">
                <a:solidFill>
                  <a:srgbClr val="FFFFFF"/>
                </a:solidFill>
                <a:latin typeface="TW Cen MT"/>
                <a:ea typeface="+mn-lt"/>
                <a:cs typeface="+mn-lt"/>
              </a:rPr>
              <a:t>Support whenever you need it</a:t>
            </a:r>
            <a:r>
              <a:rPr lang="en-GB" sz="1050" dirty="0">
                <a:solidFill>
                  <a:srgbClr val="FFFFFF"/>
                </a:solidFill>
                <a:latin typeface="TW Cen MT"/>
                <a:ea typeface="+mn-lt"/>
                <a:cs typeface="+mn-lt"/>
              </a:rPr>
              <a:t>. NSPCC.org. Retrieved May 5, 2024, from </a:t>
            </a:r>
            <a:r>
              <a:rPr lang="en-GB" sz="1050" dirty="0">
                <a:solidFill>
                  <a:srgbClr val="FFFFFF"/>
                </a:solidFill>
                <a:latin typeface="TW Cen MT"/>
                <a:ea typeface="+mn-lt"/>
                <a:cs typeface="+mn-lt"/>
                <a:hlinkClick r:id="rId10"/>
              </a:rPr>
              <a:t>https://www.nspcc.org.uk/</a:t>
            </a:r>
            <a:r>
              <a:rPr lang="en-GB" sz="1050" dirty="0">
                <a:solidFill>
                  <a:srgbClr val="FFFFFF"/>
                </a:solidFill>
                <a:latin typeface="TW Cen MT"/>
                <a:ea typeface="+mn-lt"/>
                <a:cs typeface="+mn-lt"/>
              </a:rPr>
              <a:t> </a:t>
            </a:r>
          </a:p>
          <a:p>
            <a:pPr marL="0" indent="0">
              <a:buNone/>
            </a:pPr>
            <a:r>
              <a:rPr lang="en-GB" sz="1050" dirty="0">
                <a:solidFill>
                  <a:srgbClr val="FFFFFF"/>
                </a:solidFill>
                <a:latin typeface="TW Cen MT"/>
                <a:ea typeface="+mn-lt"/>
                <a:cs typeface="+mn-lt"/>
              </a:rPr>
              <a:t>Mind (2024). Mind.org.uk. Retrieved May 5, 2024, from </a:t>
            </a:r>
            <a:r>
              <a:rPr lang="en-GB" sz="1050" dirty="0">
                <a:solidFill>
                  <a:srgbClr val="FFFFFF"/>
                </a:solidFill>
                <a:latin typeface="TW Cen MT"/>
                <a:ea typeface="+mn-lt"/>
                <a:cs typeface="+mn-lt"/>
                <a:hlinkClick r:id="rId11"/>
              </a:rPr>
              <a:t>https://www.mind.org.uk/information-support/guides-to-support-and-services/abuse/#DomesticAbuseAndViolenceSupportOptions</a:t>
            </a:r>
            <a:r>
              <a:rPr lang="en-GB" sz="1050" dirty="0">
                <a:solidFill>
                  <a:srgbClr val="FFFFFF"/>
                </a:solidFill>
                <a:latin typeface="TW Cen MT"/>
                <a:ea typeface="+mn-lt"/>
                <a:cs typeface="+mn-lt"/>
              </a:rPr>
              <a:t> </a:t>
            </a:r>
            <a:endParaRPr lang="en-GB" sz="1050">
              <a:latin typeface="TW Cen MT"/>
            </a:endParaRPr>
          </a:p>
          <a:p>
            <a:pPr marL="0" indent="0">
              <a:buNone/>
            </a:pPr>
            <a:r>
              <a:rPr lang="en-GB" sz="1050" dirty="0">
                <a:solidFill>
                  <a:srgbClr val="FFFFFF"/>
                </a:solidFill>
                <a:latin typeface="TW Cen MT"/>
                <a:ea typeface="+mn-lt"/>
                <a:cs typeface="+mn-lt"/>
              </a:rPr>
              <a:t>Image 6: Childline (n.d.). </a:t>
            </a:r>
            <a:r>
              <a:rPr lang="en-GB" sz="1050" i="1" dirty="0">
                <a:solidFill>
                  <a:srgbClr val="FFFFFF"/>
                </a:solidFill>
                <a:latin typeface="TW Cen MT"/>
                <a:ea typeface="+mn-lt"/>
                <a:cs typeface="+mn-lt"/>
              </a:rPr>
              <a:t>Childline: How are you feeling?</a:t>
            </a:r>
            <a:r>
              <a:rPr lang="en-GB" sz="1050" dirty="0">
                <a:solidFill>
                  <a:srgbClr val="FFFFFF"/>
                </a:solidFill>
                <a:latin typeface="TW Cen MT"/>
                <a:ea typeface="+mn-lt"/>
                <a:cs typeface="+mn-lt"/>
              </a:rPr>
              <a:t> Childline.org. Retrieved May 5, 2024, from </a:t>
            </a:r>
            <a:r>
              <a:rPr lang="en-GB" sz="1050" dirty="0">
                <a:solidFill>
                  <a:srgbClr val="FFFFFF"/>
                </a:solidFill>
                <a:latin typeface="TW Cen MT"/>
                <a:ea typeface="+mn-lt"/>
                <a:cs typeface="+mn-lt"/>
                <a:hlinkClick r:id="rId12"/>
              </a:rPr>
              <a:t>https://www.childline.org.uk/</a:t>
            </a:r>
            <a:r>
              <a:rPr lang="en-GB" sz="1050" dirty="0">
                <a:solidFill>
                  <a:srgbClr val="FFFFFF"/>
                </a:solidFill>
                <a:latin typeface="TW Cen MT"/>
                <a:ea typeface="+mn-lt"/>
                <a:cs typeface="+mn-lt"/>
              </a:rPr>
              <a:t> </a:t>
            </a:r>
          </a:p>
          <a:p>
            <a:pPr marL="0" indent="0">
              <a:buNone/>
            </a:pPr>
            <a:r>
              <a:rPr lang="en-GB" sz="1050" dirty="0">
                <a:ea typeface="+mn-lt"/>
                <a:cs typeface="+mn-lt"/>
              </a:rPr>
              <a:t>Image 7: </a:t>
            </a:r>
            <a:r>
              <a:rPr lang="en-GB" sz="1050" err="1">
                <a:ea typeface="+mn-lt"/>
                <a:cs typeface="+mn-lt"/>
              </a:rPr>
              <a:t>Barnardos</a:t>
            </a:r>
            <a:r>
              <a:rPr lang="en-GB" sz="1050" dirty="0">
                <a:ea typeface="+mn-lt"/>
                <a:cs typeface="+mn-lt"/>
              </a:rPr>
              <a:t> (n.d.). </a:t>
            </a:r>
            <a:r>
              <a:rPr lang="en-GB" sz="1050" i="1" dirty="0">
                <a:ea typeface="+mn-lt"/>
                <a:cs typeface="+mn-lt"/>
              </a:rPr>
              <a:t>Child sexual abuse and exploitation</a:t>
            </a:r>
            <a:r>
              <a:rPr lang="en-GB" sz="1050" dirty="0">
                <a:ea typeface="+mn-lt"/>
                <a:cs typeface="+mn-lt"/>
              </a:rPr>
              <a:t>. Barnardos.org. Retrieved May 5, 2024, from </a:t>
            </a:r>
            <a:r>
              <a:rPr lang="en-GB" sz="1050" dirty="0">
                <a:latin typeface="Segoe UI"/>
                <a:cs typeface="Segoe UI"/>
                <a:hlinkClick r:id="rId13"/>
              </a:rPr>
              <a:t>https://www.barnardos.org.uk/get-support/support-for-parents-and-carers/child-abuse-and-harm/child-sexual-abuse-and-exploitation</a:t>
            </a:r>
            <a:endParaRPr lang="en-GB" sz="1050"/>
          </a:p>
          <a:p>
            <a:pPr marL="0" indent="0">
              <a:buNone/>
            </a:pPr>
            <a:r>
              <a:rPr lang="en-GB" sz="1000" dirty="0">
                <a:ea typeface="+mn-lt"/>
                <a:cs typeface="+mn-lt"/>
              </a:rPr>
              <a:t>Goddard, A., PhD, APRN, CPNP-PC (2021). Adverse Childhood Experiences and Trauma-Informed Care. </a:t>
            </a:r>
            <a:r>
              <a:rPr lang="en-GB" sz="1000" i="1" dirty="0">
                <a:ea typeface="+mn-lt"/>
                <a:cs typeface="+mn-lt"/>
              </a:rPr>
              <a:t>Journal of </a:t>
            </a:r>
            <a:r>
              <a:rPr lang="en-GB" sz="1000" i="1" dirty="0" err="1">
                <a:ea typeface="+mn-lt"/>
                <a:cs typeface="+mn-lt"/>
              </a:rPr>
              <a:t>Pediatric</a:t>
            </a:r>
            <a:r>
              <a:rPr lang="en-GB" sz="1000" i="1" dirty="0">
                <a:ea typeface="+mn-lt"/>
                <a:cs typeface="+mn-lt"/>
              </a:rPr>
              <a:t> Health Care</a:t>
            </a:r>
            <a:r>
              <a:rPr lang="en-GB" sz="1000" dirty="0">
                <a:ea typeface="+mn-lt"/>
                <a:cs typeface="+mn-lt"/>
              </a:rPr>
              <a:t>, </a:t>
            </a:r>
            <a:r>
              <a:rPr lang="en-GB" sz="1000" i="1" dirty="0">
                <a:ea typeface="+mn-lt"/>
                <a:cs typeface="+mn-lt"/>
              </a:rPr>
              <a:t>35</a:t>
            </a:r>
            <a:r>
              <a:rPr lang="en-GB" sz="1000" dirty="0">
                <a:ea typeface="+mn-lt"/>
                <a:cs typeface="+mn-lt"/>
              </a:rPr>
              <a:t>(2), 145-155. </a:t>
            </a:r>
            <a:r>
              <a:rPr lang="en-GB" sz="1000" dirty="0">
                <a:latin typeface="Segoe UI"/>
                <a:cs typeface="Segoe UI"/>
                <a:hlinkClick r:id="rId14"/>
              </a:rPr>
              <a:t>https://doi.org/10.1016/j.pedhc.2020.09.001</a:t>
            </a:r>
            <a:r>
              <a:rPr lang="en-GB" sz="1000" dirty="0">
                <a:ea typeface="+mn-lt"/>
                <a:cs typeface="+mn-lt"/>
              </a:rPr>
              <a:t> </a:t>
            </a:r>
            <a:endParaRPr lang="en-GB" dirty="0"/>
          </a:p>
          <a:p>
            <a:pPr marL="0" indent="0">
              <a:buNone/>
            </a:pPr>
            <a:endParaRPr lang="en-GB" sz="1200" dirty="0"/>
          </a:p>
        </p:txBody>
      </p:sp>
    </p:spTree>
    <p:extLst>
      <p:ext uri="{BB962C8B-B14F-4D97-AF65-F5344CB8AC3E}">
        <p14:creationId xmlns:p14="http://schemas.microsoft.com/office/powerpoint/2010/main" val="84977207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F56BF167-F7E5-DCD8-ABF2-AD2F4F082A8E}"/>
              </a:ext>
            </a:extLst>
          </p:cNvPr>
          <p:cNvPicPr>
            <a:picLocks noChangeAspect="1"/>
          </p:cNvPicPr>
          <p:nvPr/>
        </p:nvPicPr>
        <p:blipFill rotWithShape="1">
          <a:blip r:embed="rId2">
            <a:alphaModFix amt="25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12D02020-8DD2-C0E3-A26D-2D1CC95A7FEF}"/>
              </a:ext>
            </a:extLst>
          </p:cNvPr>
          <p:cNvSpPr>
            <a:spLocks noGrp="1"/>
          </p:cNvSpPr>
          <p:nvPr>
            <p:ph type="title"/>
          </p:nvPr>
        </p:nvSpPr>
        <p:spPr>
          <a:xfrm>
            <a:off x="1024128" y="585216"/>
            <a:ext cx="9720072" cy="1499616"/>
          </a:xfrm>
        </p:spPr>
        <p:txBody>
          <a:bodyPr>
            <a:normAutofit/>
          </a:bodyPr>
          <a:lstStyle/>
          <a:p>
            <a:r>
              <a:rPr lang="en-US">
                <a:solidFill>
                  <a:srgbClr val="FFFFFF"/>
                </a:solidFill>
              </a:rPr>
              <a:t>References</a:t>
            </a:r>
          </a:p>
        </p:txBody>
      </p:sp>
      <p:cxnSp>
        <p:nvCxnSpPr>
          <p:cNvPr id="9" name="Straight Connector 8">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BD5723-4C9B-7C18-3EF1-056C1DFD616E}"/>
              </a:ext>
            </a:extLst>
          </p:cNvPr>
          <p:cNvSpPr>
            <a:spLocks noGrp="1"/>
          </p:cNvSpPr>
          <p:nvPr>
            <p:ph idx="1"/>
          </p:nvPr>
        </p:nvSpPr>
        <p:spPr>
          <a:xfrm>
            <a:off x="1024128" y="1596081"/>
            <a:ext cx="10893964" cy="4023360"/>
          </a:xfrm>
        </p:spPr>
        <p:txBody>
          <a:bodyPr vert="horz" lIns="45720" tIns="45720" rIns="45720" bIns="45720" rtlCol="0" anchor="t">
            <a:noAutofit/>
          </a:bodyPr>
          <a:lstStyle/>
          <a:p>
            <a:pPr marL="0" indent="0">
              <a:buNone/>
            </a:pPr>
            <a:r>
              <a:rPr lang="en-GB" sz="1000" dirty="0">
                <a:latin typeface="TW Cen MT"/>
                <a:ea typeface="+mn-lt"/>
                <a:cs typeface="+mn-lt"/>
              </a:rPr>
              <a:t>NHS (2022, February). </a:t>
            </a:r>
            <a:r>
              <a:rPr lang="en-GB" sz="1000" i="1" dirty="0">
                <a:latin typeface="TW Cen MT"/>
                <a:ea typeface="+mn-lt"/>
                <a:cs typeface="+mn-lt"/>
              </a:rPr>
              <a:t>Mindfulness-Based Stress Reduction exercises</a:t>
            </a:r>
            <a:r>
              <a:rPr lang="en-GB" sz="1000" dirty="0">
                <a:latin typeface="TW Cen MT"/>
                <a:ea typeface="+mn-lt"/>
                <a:cs typeface="+mn-lt"/>
              </a:rPr>
              <a:t>. NHS Guys and St Thomas. Retrieved April 30, 2024, from </a:t>
            </a:r>
            <a:r>
              <a:rPr lang="en-GB" sz="1000" dirty="0">
                <a:latin typeface="TW Cen MT"/>
                <a:ea typeface="+mn-lt"/>
                <a:cs typeface="+mn-lt"/>
                <a:hlinkClick r:id="rId3"/>
              </a:rPr>
              <a:t>https://www.guysandstthomas.nhs.uk/health-information/mindfulness-based-stress-reduction-mbsr/mbsr-exercises</a:t>
            </a:r>
            <a:r>
              <a:rPr lang="en-GB" sz="1000" dirty="0">
                <a:latin typeface="TW Cen MT"/>
                <a:ea typeface="+mn-lt"/>
                <a:cs typeface="+mn-lt"/>
              </a:rPr>
              <a:t>  </a:t>
            </a:r>
            <a:endParaRPr lang="en-GB" sz="1000">
              <a:latin typeface="TW Cen MT"/>
            </a:endParaRPr>
          </a:p>
          <a:p>
            <a:pPr marL="0" indent="0">
              <a:buNone/>
            </a:pPr>
            <a:r>
              <a:rPr lang="en-GB" sz="1000" dirty="0">
                <a:latin typeface="TW Cen MT"/>
                <a:ea typeface="+mn-lt"/>
                <a:cs typeface="Calibri"/>
              </a:rPr>
              <a:t>Nguyen, J., &amp; Bigelow, A., ND (2024). A Complete Guide to Buddhist Meditation: Principles, Techniques, and Benefits. </a:t>
            </a:r>
            <a:r>
              <a:rPr lang="en-GB" sz="1000" i="1" err="1">
                <a:latin typeface="TW Cen MT"/>
                <a:ea typeface="+mn-lt"/>
                <a:cs typeface="Calibri"/>
              </a:rPr>
              <a:t>VeryWellMind</a:t>
            </a:r>
            <a:r>
              <a:rPr lang="en-GB" sz="1000" dirty="0">
                <a:latin typeface="TW Cen MT"/>
                <a:ea typeface="+mn-lt"/>
                <a:cs typeface="Calibri"/>
              </a:rPr>
              <a:t>.</a:t>
            </a:r>
            <a:r>
              <a:rPr lang="en-GB" sz="1000" dirty="0">
                <a:solidFill>
                  <a:srgbClr val="000000"/>
                </a:solidFill>
                <a:latin typeface="TW Cen MT"/>
                <a:ea typeface="+mn-lt"/>
                <a:cs typeface="Calibri"/>
              </a:rPr>
              <a:t> </a:t>
            </a:r>
            <a:r>
              <a:rPr lang="en-GB" sz="1000" u="sng" dirty="0">
                <a:latin typeface="TW Cen MT"/>
                <a:ea typeface="+mn-lt"/>
                <a:cs typeface="Calibri"/>
                <a:hlinkClick r:id="rId4"/>
              </a:rPr>
              <a:t>https://www.verywellmind.com/buddhist-meditation-8619603#toc-the-principles-of-buddhist-meditation</a:t>
            </a:r>
            <a:r>
              <a:rPr lang="en-GB" sz="1000" dirty="0">
                <a:solidFill>
                  <a:srgbClr val="000000"/>
                </a:solidFill>
                <a:latin typeface="TW Cen MT"/>
                <a:ea typeface="+mn-lt"/>
                <a:cs typeface="Calibri"/>
              </a:rPr>
              <a:t> </a:t>
            </a:r>
          </a:p>
          <a:p>
            <a:pPr marL="0" indent="0">
              <a:buNone/>
            </a:pPr>
            <a:r>
              <a:rPr lang="en-GB" sz="1000" dirty="0">
                <a:latin typeface="TW Cen MT"/>
                <a:ea typeface="+mn-lt"/>
                <a:cs typeface="+mn-lt"/>
              </a:rPr>
              <a:t>Image 8: Star, K., PhD, &amp; Clark, S. (2023, November 27). </a:t>
            </a:r>
            <a:r>
              <a:rPr lang="en-GB" sz="1000" i="1" dirty="0">
                <a:latin typeface="TW Cen MT"/>
                <a:ea typeface="+mn-lt"/>
                <a:cs typeface="+mn-lt"/>
              </a:rPr>
              <a:t>Use mindfulness meditation to ease anxiety</a:t>
            </a:r>
            <a:r>
              <a:rPr lang="en-GB" sz="1000" dirty="0">
                <a:latin typeface="TW Cen MT"/>
                <a:ea typeface="+mn-lt"/>
                <a:cs typeface="+mn-lt"/>
              </a:rPr>
              <a:t>. Retrieved May 6, 2024, from </a:t>
            </a:r>
            <a:r>
              <a:rPr lang="en-GB" sz="1000" dirty="0">
                <a:latin typeface="TW Cen MT"/>
                <a:ea typeface="+mn-lt"/>
                <a:cs typeface="+mn-lt"/>
                <a:hlinkClick r:id="rId5"/>
              </a:rPr>
              <a:t>https://www.verywellmind.com/mindfulness-meditation-exercise-for-anxiety-2584081</a:t>
            </a:r>
            <a:r>
              <a:rPr lang="en-GB" sz="1000" dirty="0">
                <a:latin typeface="TW Cen MT"/>
                <a:ea typeface="+mn-lt"/>
                <a:cs typeface="+mn-lt"/>
              </a:rPr>
              <a:t> </a:t>
            </a:r>
            <a:endParaRPr lang="en-GB" sz="1000" dirty="0">
              <a:latin typeface="TW Cen MT"/>
            </a:endParaRPr>
          </a:p>
          <a:p>
            <a:pPr marL="0" indent="0">
              <a:buNone/>
            </a:pPr>
            <a:r>
              <a:rPr lang="en-GB" sz="1000" dirty="0">
                <a:latin typeface="Calibri"/>
                <a:ea typeface="+mn-lt"/>
                <a:cs typeface="Calibri"/>
              </a:rPr>
              <a:t>Clark University (2021, November 22). </a:t>
            </a:r>
            <a:r>
              <a:rPr lang="en-GB" sz="1000" i="1" dirty="0">
                <a:latin typeface="Calibri"/>
                <a:ea typeface="+mn-lt"/>
                <a:cs typeface="Calibri"/>
              </a:rPr>
              <a:t>History of </a:t>
            </a:r>
            <a:r>
              <a:rPr lang="en-GB" sz="1000" i="1" err="1">
                <a:latin typeface="Calibri"/>
                <a:ea typeface="+mn-lt"/>
                <a:cs typeface="Calibri"/>
              </a:rPr>
              <a:t>MIndfulness</a:t>
            </a:r>
            <a:r>
              <a:rPr lang="en-GB" sz="1000" dirty="0">
                <a:latin typeface="Calibri"/>
                <a:ea typeface="+mn-lt"/>
                <a:cs typeface="Calibri"/>
              </a:rPr>
              <a:t>. Office of Human Resources and Organizational Excellence. Retrieved April 29, 2024, from</a:t>
            </a:r>
            <a:r>
              <a:rPr lang="en-GB" sz="1000" dirty="0">
                <a:solidFill>
                  <a:srgbClr val="000000"/>
                </a:solidFill>
                <a:latin typeface="Calibri"/>
                <a:ea typeface="+mn-lt"/>
                <a:cs typeface="Calibri"/>
              </a:rPr>
              <a:t> </a:t>
            </a:r>
            <a:r>
              <a:rPr lang="en-GB" sz="1000" u="sng" dirty="0">
                <a:latin typeface="Calibri"/>
                <a:ea typeface="+mn-lt"/>
                <a:cs typeface="Calibri"/>
                <a:hlinkClick r:id="rId6"/>
              </a:rPr>
              <a:t>https://www.clarku.edu/offices/human-resources/2021/11/22/history-of-mindfulness/#:~:text=It%20wasn't%20until%20the,University%20of%20Massachusetts%2C%20Shrewsbury%20campus</a:t>
            </a:r>
            <a:r>
              <a:rPr lang="en-GB" sz="1000" dirty="0">
                <a:solidFill>
                  <a:srgbClr val="000000"/>
                </a:solidFill>
                <a:latin typeface="Calibri"/>
                <a:ea typeface="+mn-lt"/>
                <a:cs typeface="Calibri"/>
              </a:rPr>
              <a:t>.  </a:t>
            </a:r>
          </a:p>
          <a:p>
            <a:pPr marL="0" indent="0">
              <a:buNone/>
            </a:pPr>
            <a:r>
              <a:rPr lang="en-GB" sz="1000" dirty="0">
                <a:latin typeface="TW Cen MT"/>
                <a:ea typeface="+mn-lt"/>
                <a:cs typeface="+mn-lt"/>
              </a:rPr>
              <a:t>Sanderson, M., PhD, Mouton, C. P., MD, MS, Cook, M., PhD, Liu, J., Blot, W. J., PhD, &amp; Hargreaves, M. K., PhD (2021). Adverse Childhood Experiences and Chronic Disease Risk in the Southern Community Cohort Study. </a:t>
            </a:r>
            <a:r>
              <a:rPr lang="en-GB" sz="1000" i="1" dirty="0">
                <a:latin typeface="TW Cen MT"/>
                <a:ea typeface="+mn-lt"/>
                <a:cs typeface="+mn-lt"/>
              </a:rPr>
              <a:t>J Health Care Poor Underserved</a:t>
            </a:r>
            <a:r>
              <a:rPr lang="en-GB" sz="1000" dirty="0">
                <a:latin typeface="TW Cen MT"/>
                <a:ea typeface="+mn-lt"/>
                <a:cs typeface="+mn-lt"/>
              </a:rPr>
              <a:t>, </a:t>
            </a:r>
            <a:r>
              <a:rPr lang="en-GB" sz="1000" i="1" dirty="0">
                <a:latin typeface="TW Cen MT"/>
                <a:ea typeface="+mn-lt"/>
                <a:cs typeface="+mn-lt"/>
              </a:rPr>
              <a:t>32</a:t>
            </a:r>
            <a:r>
              <a:rPr lang="en-GB" sz="1000" dirty="0">
                <a:latin typeface="TW Cen MT"/>
                <a:ea typeface="+mn-lt"/>
                <a:cs typeface="+mn-lt"/>
              </a:rPr>
              <a:t>(3), 1384-1402. </a:t>
            </a:r>
            <a:r>
              <a:rPr lang="en-GB" sz="1000" dirty="0">
                <a:latin typeface="TW Cen MT"/>
                <a:ea typeface="+mn-lt"/>
                <a:cs typeface="+mn-lt"/>
                <a:hlinkClick r:id="rId7"/>
              </a:rPr>
              <a:t>https://doi.org/10.1353%2Fhpu.2021.0139</a:t>
            </a:r>
            <a:r>
              <a:rPr lang="en-GB" sz="1000" dirty="0">
                <a:latin typeface="TW Cen MT"/>
                <a:ea typeface="+mn-lt"/>
                <a:cs typeface="+mn-lt"/>
              </a:rPr>
              <a:t> </a:t>
            </a:r>
            <a:endParaRPr lang="en-GB" sz="1000">
              <a:latin typeface="TW Cen MT"/>
            </a:endParaRPr>
          </a:p>
          <a:p>
            <a:pPr marL="0" indent="0">
              <a:buNone/>
            </a:pPr>
            <a:r>
              <a:rPr lang="en-GB" sz="1000" dirty="0">
                <a:latin typeface="TW Cen MT"/>
                <a:ea typeface="+mn-lt"/>
                <a:cs typeface="+mn-lt"/>
              </a:rPr>
              <a:t>Image 9: Bubnis, D., &amp; </a:t>
            </a:r>
            <a:r>
              <a:rPr lang="en-GB" sz="1000" err="1">
                <a:latin typeface="TW Cen MT"/>
                <a:ea typeface="+mn-lt"/>
                <a:cs typeface="+mn-lt"/>
              </a:rPr>
              <a:t>Cronkleton</a:t>
            </a:r>
            <a:r>
              <a:rPr lang="en-GB" sz="1000" dirty="0">
                <a:latin typeface="TW Cen MT"/>
                <a:ea typeface="+mn-lt"/>
                <a:cs typeface="+mn-lt"/>
              </a:rPr>
              <a:t>, E. (2019, October 23). </a:t>
            </a:r>
            <a:r>
              <a:rPr lang="en-GB" sz="1000" i="1" dirty="0">
                <a:latin typeface="TW Cen MT"/>
                <a:ea typeface="+mn-lt"/>
                <a:cs typeface="+mn-lt"/>
              </a:rPr>
              <a:t>Boost your flexibility with these 8 yoga poses</a:t>
            </a:r>
            <a:r>
              <a:rPr lang="en-GB" sz="1000" dirty="0">
                <a:latin typeface="TW Cen MT"/>
                <a:ea typeface="+mn-lt"/>
                <a:cs typeface="+mn-lt"/>
              </a:rPr>
              <a:t>. Retrieved May 5, 2024, from </a:t>
            </a:r>
            <a:r>
              <a:rPr lang="en-GB" sz="1000" dirty="0">
                <a:latin typeface="TW Cen MT"/>
                <a:ea typeface="+mn-lt"/>
                <a:cs typeface="+mn-lt"/>
                <a:hlinkClick r:id="rId8"/>
              </a:rPr>
              <a:t>https://www.healthline.com/health/exercise-fitness/yoga-for-flexibility</a:t>
            </a:r>
            <a:r>
              <a:rPr lang="en-GB" sz="1000" dirty="0">
                <a:latin typeface="TW Cen MT"/>
                <a:ea typeface="+mn-lt"/>
                <a:cs typeface="+mn-lt"/>
              </a:rPr>
              <a:t> </a:t>
            </a:r>
            <a:endParaRPr lang="en-GB" sz="1000">
              <a:latin typeface="TW Cen MT"/>
            </a:endParaRPr>
          </a:p>
          <a:p>
            <a:pPr marL="0" indent="0">
              <a:buNone/>
            </a:pPr>
            <a:r>
              <a:rPr lang="en-GB" sz="1000" dirty="0">
                <a:latin typeface="TW Cen MT"/>
                <a:ea typeface="+mn-lt"/>
                <a:cs typeface="+mn-lt"/>
              </a:rPr>
              <a:t>Willard, C. (2024). How to practice mindfulness for kids. </a:t>
            </a:r>
            <a:r>
              <a:rPr lang="en-GB" sz="1000" i="1" dirty="0">
                <a:latin typeface="TW Cen MT"/>
                <a:ea typeface="+mn-lt"/>
                <a:cs typeface="+mn-lt"/>
              </a:rPr>
              <a:t>Mindful</a:t>
            </a:r>
            <a:r>
              <a:rPr lang="en-GB" sz="1000" dirty="0">
                <a:latin typeface="TW Cen MT"/>
                <a:ea typeface="+mn-lt"/>
                <a:cs typeface="+mn-lt"/>
              </a:rPr>
              <a:t>. </a:t>
            </a:r>
            <a:r>
              <a:rPr lang="en-GB" sz="1000" dirty="0">
                <a:latin typeface="TW Cen MT"/>
                <a:ea typeface="+mn-lt"/>
                <a:cs typeface="+mn-lt"/>
                <a:hlinkClick r:id="rId9"/>
              </a:rPr>
              <a:t>https://www.mindful.org/mindfulness-for-kids/</a:t>
            </a:r>
            <a:r>
              <a:rPr lang="en-GB" sz="1000" dirty="0">
                <a:latin typeface="TW Cen MT"/>
                <a:ea typeface="+mn-lt"/>
                <a:cs typeface="+mn-lt"/>
              </a:rPr>
              <a:t> </a:t>
            </a:r>
            <a:endParaRPr lang="en-GB" sz="1000">
              <a:latin typeface="TW Cen MT"/>
            </a:endParaRPr>
          </a:p>
          <a:p>
            <a:pPr marL="0" indent="0">
              <a:buNone/>
            </a:pPr>
            <a:r>
              <a:rPr lang="en-GB" sz="1000" dirty="0">
                <a:latin typeface="TW Cen MT"/>
                <a:ea typeface="+mn-lt"/>
                <a:cs typeface="+mn-lt"/>
              </a:rPr>
              <a:t>Mental Health Foundation (2021, August 13). </a:t>
            </a:r>
            <a:r>
              <a:rPr lang="en-GB" sz="1000" i="1" dirty="0">
                <a:latin typeface="TW Cen MT"/>
                <a:ea typeface="+mn-lt"/>
                <a:cs typeface="+mn-lt"/>
              </a:rPr>
              <a:t>2021</a:t>
            </a:r>
            <a:r>
              <a:rPr lang="en-GB" sz="1000" dirty="0">
                <a:latin typeface="TW Cen MT"/>
                <a:ea typeface="+mn-lt"/>
                <a:cs typeface="+mn-lt"/>
              </a:rPr>
              <a:t>. Retrieved May 5, 2024, from </a:t>
            </a:r>
            <a:r>
              <a:rPr lang="en-GB" sz="1000" dirty="0">
                <a:latin typeface="TW Cen MT"/>
                <a:ea typeface="+mn-lt"/>
                <a:cs typeface="+mn-lt"/>
                <a:hlinkClick r:id="rId10"/>
              </a:rPr>
              <a:t>https://www.mentalhealth.org.uk/explore-mental-health/a-z-topics/mindfulness</a:t>
            </a:r>
            <a:r>
              <a:rPr lang="en-GB" sz="1000" dirty="0">
                <a:latin typeface="TW Cen MT"/>
                <a:ea typeface="+mn-lt"/>
                <a:cs typeface="+mn-lt"/>
              </a:rPr>
              <a:t> </a:t>
            </a:r>
            <a:endParaRPr lang="en-US" sz="1000" dirty="0">
              <a:latin typeface="TW Cen MT"/>
              <a:ea typeface="+mn-lt"/>
              <a:cs typeface="+mn-lt"/>
            </a:endParaRPr>
          </a:p>
          <a:p>
            <a:pPr marL="0" indent="0">
              <a:buNone/>
            </a:pPr>
            <a:r>
              <a:rPr lang="en-GB" sz="1000" dirty="0">
                <a:latin typeface="TW Cen MT"/>
                <a:ea typeface="+mn-lt"/>
                <a:cs typeface="+mn-lt"/>
              </a:rPr>
              <a:t>Kabat-Zinn, J. (2023). Wherever you go: There you are: Mindfulness. </a:t>
            </a:r>
            <a:r>
              <a:rPr lang="en-GB" sz="1000" i="1" dirty="0">
                <a:latin typeface="TW Cen MT"/>
                <a:ea typeface="+mn-lt"/>
                <a:cs typeface="+mn-lt"/>
              </a:rPr>
              <a:t>Hachette UK</a:t>
            </a:r>
            <a:r>
              <a:rPr lang="en-GB" sz="1000" dirty="0">
                <a:latin typeface="TW Cen MT"/>
                <a:ea typeface="+mn-lt"/>
                <a:cs typeface="+mn-lt"/>
              </a:rPr>
              <a:t>. </a:t>
            </a:r>
            <a:r>
              <a:rPr lang="en-GB" sz="1000" dirty="0">
                <a:latin typeface="TW Cen MT"/>
                <a:ea typeface="+mn-lt"/>
                <a:cs typeface="+mn-lt"/>
                <a:hlinkClick r:id="rId11"/>
              </a:rPr>
              <a:t>https://books.google.co.uk/books?hl=en&amp;lr=&amp;id=9Y63EAAAQBAJ&amp;oi=fnd&amp;pg=PT11&amp;dq=mindfulness+practice+everyday+life&amp;ots=C1Y1vgaTSS&amp;sig=c_5TWjYx3H7qcJB541SGRuNF_2U&amp;redir_esc=y#v=onepage&amp;q=mindfulness%20practice%20everyday%20life&amp;f=false</a:t>
            </a:r>
            <a:r>
              <a:rPr lang="en-GB" sz="1000" dirty="0">
                <a:latin typeface="TW Cen MT"/>
                <a:ea typeface="+mn-lt"/>
                <a:cs typeface="+mn-lt"/>
              </a:rPr>
              <a:t> </a:t>
            </a:r>
            <a:endParaRPr lang="en-GB" sz="1000">
              <a:latin typeface="TW Cen MT"/>
            </a:endParaRPr>
          </a:p>
          <a:p>
            <a:pPr marL="0" indent="0">
              <a:buNone/>
            </a:pPr>
            <a:r>
              <a:rPr lang="en-US" sz="1000" dirty="0">
                <a:latin typeface="TW Cen MT"/>
                <a:ea typeface="+mn-lt"/>
                <a:cs typeface="+mn-lt"/>
              </a:rPr>
              <a:t>Image 9: </a:t>
            </a:r>
            <a:r>
              <a:rPr lang="en-GB" sz="1000" dirty="0">
                <a:latin typeface="TW Cen MT"/>
                <a:ea typeface="+mn-lt"/>
                <a:cs typeface="+mn-lt"/>
              </a:rPr>
              <a:t>Salmon, L. (2021, June 11). </a:t>
            </a:r>
            <a:r>
              <a:rPr lang="en-GB" sz="1000" i="1" dirty="0">
                <a:latin typeface="TW Cen MT"/>
                <a:ea typeface="+mn-lt"/>
                <a:cs typeface="+mn-lt"/>
              </a:rPr>
              <a:t>How getting your children to do yoga could bring harmony to your whole family</a:t>
            </a:r>
            <a:r>
              <a:rPr lang="en-GB" sz="1000" dirty="0">
                <a:latin typeface="TW Cen MT"/>
                <a:ea typeface="+mn-lt"/>
                <a:cs typeface="+mn-lt"/>
              </a:rPr>
              <a:t>. Retrieved May 5, 2024, from </a:t>
            </a:r>
            <a:r>
              <a:rPr lang="en-GB" sz="1000" dirty="0">
                <a:latin typeface="TW Cen MT"/>
                <a:ea typeface="+mn-lt"/>
                <a:cs typeface="+mn-lt"/>
                <a:hlinkClick r:id="rId12"/>
              </a:rPr>
              <a:t>https://www.independent.co.uk/life-style/children-indian-family-balance-b1863988.html</a:t>
            </a:r>
            <a:r>
              <a:rPr lang="en-GB" sz="1000" dirty="0">
                <a:latin typeface="TW Cen MT"/>
                <a:ea typeface="+mn-lt"/>
                <a:cs typeface="+mn-lt"/>
              </a:rPr>
              <a:t> </a:t>
            </a:r>
            <a:endParaRPr lang="en-US" sz="1000" dirty="0">
              <a:latin typeface="TW Cen MT"/>
              <a:ea typeface="+mn-lt"/>
              <a:cs typeface="+mn-lt"/>
            </a:endParaRPr>
          </a:p>
          <a:p>
            <a:pPr marL="0" indent="0">
              <a:buNone/>
            </a:pPr>
            <a:r>
              <a:rPr lang="en-US" sz="1000" dirty="0">
                <a:latin typeface="TW Cen MT"/>
                <a:ea typeface="+mn-lt"/>
                <a:cs typeface="+mn-lt"/>
              </a:rPr>
              <a:t>Loveday, S., MBChB, Hall, T., </a:t>
            </a:r>
            <a:r>
              <a:rPr lang="en-US" sz="1000" err="1">
                <a:latin typeface="TW Cen MT"/>
                <a:ea typeface="+mn-lt"/>
                <a:cs typeface="+mn-lt"/>
              </a:rPr>
              <a:t>BPsyc</a:t>
            </a:r>
            <a:r>
              <a:rPr lang="en-US" sz="1000" dirty="0">
                <a:latin typeface="TW Cen MT"/>
                <a:ea typeface="+mn-lt"/>
                <a:cs typeface="+mn-lt"/>
              </a:rPr>
              <a:t> (Hons), </a:t>
            </a:r>
            <a:r>
              <a:rPr lang="en-US" sz="1000" err="1">
                <a:latin typeface="TW Cen MT"/>
                <a:ea typeface="+mn-lt"/>
                <a:cs typeface="+mn-lt"/>
              </a:rPr>
              <a:t>MScPH</a:t>
            </a:r>
            <a:r>
              <a:rPr lang="en-US" sz="1000" dirty="0">
                <a:latin typeface="TW Cen MT"/>
                <a:ea typeface="+mn-lt"/>
                <a:cs typeface="+mn-lt"/>
              </a:rPr>
              <a:t>, PhD, Constable, L., BN, Paton, K., MPH, Sanci, L., MBBS, PhD, Goldfield, S., MBBS, PhD, &amp; Hiscock, H., MBBS, MD (2022). Screening for Adverse Childhood Experiences in Children: A Systematic Review. </a:t>
            </a:r>
            <a:r>
              <a:rPr lang="en-US" sz="1000" i="1" dirty="0">
                <a:latin typeface="TW Cen MT"/>
                <a:ea typeface="+mn-lt"/>
                <a:cs typeface="+mn-lt"/>
              </a:rPr>
              <a:t>American Academy of Pediatrics</a:t>
            </a:r>
            <a:r>
              <a:rPr lang="en-US" sz="1000" dirty="0">
                <a:latin typeface="TW Cen MT"/>
                <a:ea typeface="+mn-lt"/>
                <a:cs typeface="+mn-lt"/>
              </a:rPr>
              <a:t>, </a:t>
            </a:r>
            <a:r>
              <a:rPr lang="en-US" sz="1000" i="1" dirty="0">
                <a:latin typeface="TW Cen MT"/>
                <a:ea typeface="+mn-lt"/>
                <a:cs typeface="+mn-lt"/>
              </a:rPr>
              <a:t>149</a:t>
            </a:r>
            <a:r>
              <a:rPr lang="en-US" sz="1000" dirty="0">
                <a:latin typeface="TW Cen MT"/>
                <a:ea typeface="+mn-lt"/>
                <a:cs typeface="+mn-lt"/>
              </a:rPr>
              <a:t>(2). </a:t>
            </a:r>
            <a:r>
              <a:rPr lang="en-US" sz="1000" dirty="0">
                <a:latin typeface="TW Cen MT"/>
                <a:ea typeface="+mn-lt"/>
                <a:cs typeface="+mn-lt"/>
                <a:hlinkClick r:id="rId13"/>
              </a:rPr>
              <a:t>https://doi.org/10.1542/peds.2021-051884</a:t>
            </a:r>
            <a:r>
              <a:rPr lang="en-US" sz="1000" dirty="0">
                <a:latin typeface="TW Cen MT"/>
                <a:ea typeface="+mn-lt"/>
                <a:cs typeface="+mn-lt"/>
              </a:rPr>
              <a:t> </a:t>
            </a:r>
            <a:endParaRPr lang="en-US" sz="1000" dirty="0">
              <a:latin typeface="TW Cen MT"/>
            </a:endParaRPr>
          </a:p>
          <a:p>
            <a:pPr marL="0" indent="0">
              <a:buNone/>
            </a:pPr>
            <a:endParaRPr lang="en-GB" sz="1200" dirty="0">
              <a:ea typeface="+mn-lt"/>
              <a:cs typeface="+mn-lt"/>
            </a:endParaRPr>
          </a:p>
          <a:p>
            <a:pPr marL="0" indent="0">
              <a:buNone/>
            </a:pPr>
            <a:endParaRPr lang="en-GB" sz="800" dirty="0">
              <a:ea typeface="+mn-lt"/>
              <a:cs typeface="+mn-lt"/>
            </a:endParaRPr>
          </a:p>
          <a:p>
            <a:pPr marL="0" indent="0">
              <a:buNone/>
            </a:pPr>
            <a:endParaRPr lang="en-GB" sz="800" dirty="0">
              <a:ea typeface="+mn-lt"/>
              <a:cs typeface="+mn-lt"/>
            </a:endParaRPr>
          </a:p>
          <a:p>
            <a:pPr marL="0" indent="0">
              <a:buNone/>
            </a:pPr>
            <a:endParaRPr lang="en-GB" sz="800" dirty="0">
              <a:ea typeface="+mn-lt"/>
              <a:cs typeface="+mn-lt"/>
            </a:endParaRPr>
          </a:p>
        </p:txBody>
      </p:sp>
    </p:spTree>
    <p:extLst>
      <p:ext uri="{BB962C8B-B14F-4D97-AF65-F5344CB8AC3E}">
        <p14:creationId xmlns:p14="http://schemas.microsoft.com/office/powerpoint/2010/main" val="1396209490"/>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Integral</vt:lpstr>
      <vt:lpstr>The effectiveness of mindful practices for children with adverse childhood experiences</vt:lpstr>
      <vt:lpstr>Purpose</vt:lpstr>
      <vt:lpstr>adverse childhood experiences (ace)</vt:lpstr>
      <vt:lpstr>ACE's &amp; Health</vt:lpstr>
      <vt:lpstr>effects of ace</vt:lpstr>
      <vt:lpstr>First response</vt:lpstr>
      <vt:lpstr>Treatment for ace's</vt:lpstr>
      <vt:lpstr>Mindfulness &amp; buddhism</vt:lpstr>
      <vt:lpstr>Mindful practices</vt:lpstr>
      <vt:lpstr>Mindfulness and children</vt:lpstr>
      <vt:lpstr>MIndfulness for children with ace</vt:lpstr>
      <vt:lpstr>Mindfulness and the future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417</cp:revision>
  <dcterms:created xsi:type="dcterms:W3CDTF">2024-05-05T14:36:26Z</dcterms:created>
  <dcterms:modified xsi:type="dcterms:W3CDTF">2024-05-07T11:07:31Z</dcterms:modified>
</cp:coreProperties>
</file>