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 id="2147483696" r:id="rId5"/>
    <p:sldMasterId id="2147483648" r:id="rId6"/>
  </p:sldMasterIdLst>
  <p:notesMasterIdLst>
    <p:notesMasterId r:id="rId40"/>
  </p:notesMasterIdLst>
  <p:sldIdLst>
    <p:sldId id="256" r:id="rId7"/>
    <p:sldId id="258" r:id="rId8"/>
    <p:sldId id="259" r:id="rId9"/>
    <p:sldId id="257" r:id="rId10"/>
    <p:sldId id="260" r:id="rId11"/>
    <p:sldId id="297" r:id="rId12"/>
    <p:sldId id="279" r:id="rId13"/>
    <p:sldId id="280" r:id="rId14"/>
    <p:sldId id="286" r:id="rId15"/>
    <p:sldId id="282" r:id="rId16"/>
    <p:sldId id="289" r:id="rId17"/>
    <p:sldId id="281" r:id="rId18"/>
    <p:sldId id="283" r:id="rId19"/>
    <p:sldId id="284" r:id="rId20"/>
    <p:sldId id="295" r:id="rId21"/>
    <p:sldId id="285" r:id="rId22"/>
    <p:sldId id="296" r:id="rId23"/>
    <p:sldId id="301" r:id="rId24"/>
    <p:sldId id="290" r:id="rId25"/>
    <p:sldId id="291" r:id="rId26"/>
    <p:sldId id="298" r:id="rId27"/>
    <p:sldId id="262" r:id="rId28"/>
    <p:sldId id="265" r:id="rId29"/>
    <p:sldId id="267" r:id="rId30"/>
    <p:sldId id="271" r:id="rId31"/>
    <p:sldId id="272" r:id="rId32"/>
    <p:sldId id="269" r:id="rId33"/>
    <p:sldId id="299" r:id="rId34"/>
    <p:sldId id="300" r:id="rId35"/>
    <p:sldId id="266" r:id="rId36"/>
    <p:sldId id="292" r:id="rId37"/>
    <p:sldId id="293" r:id="rId38"/>
    <p:sldId id="29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49052" autoAdjust="0"/>
  </p:normalViewPr>
  <p:slideViewPr>
    <p:cSldViewPr snapToGrid="0">
      <p:cViewPr>
        <p:scale>
          <a:sx n="86" d="100"/>
          <a:sy n="86" d="100"/>
        </p:scale>
        <p:origin x="48" y="30"/>
      </p:cViewPr>
      <p:guideLst/>
    </p:cSldViewPr>
  </p:slideViewPr>
  <p:notesTextViewPr>
    <p:cViewPr>
      <p:scale>
        <a:sx n="1" d="1"/>
        <a:sy n="1" d="1"/>
      </p:scale>
      <p:origin x="0" y="0"/>
    </p:cViewPr>
  </p:notesTextViewPr>
  <p:notesViewPr>
    <p:cSldViewPr snapToGrid="0">
      <p:cViewPr varScale="1">
        <p:scale>
          <a:sx n="96" d="100"/>
          <a:sy n="96" d="100"/>
        </p:scale>
        <p:origin x="3642"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0DA9CA96-3843-E256-32AC-750E8F989901}"/>
    <pc:docChg chg="addSld modSld sldOrd addMainMaster modMainMaster">
      <pc:chgData name="Sadie France" userId="S::s.france@uwtsd.ac.uk::b7d6a976-0449-421d-8e4f-ccb524b7ca6e" providerId="AD" clId="Web-{0DA9CA96-3843-E256-32AC-750E8F989901}" dt="2022-12-08T14:36:33.335" v="537" actId="20577"/>
      <pc:docMkLst>
        <pc:docMk/>
      </pc:docMkLst>
      <pc:sldChg chg="modSp">
        <pc:chgData name="Sadie France" userId="S::s.france@uwtsd.ac.uk::b7d6a976-0449-421d-8e4f-ccb524b7ca6e" providerId="AD" clId="Web-{0DA9CA96-3843-E256-32AC-750E8F989901}" dt="2022-12-08T14:17:50.988" v="382" actId="20577"/>
        <pc:sldMkLst>
          <pc:docMk/>
          <pc:sldMk cId="1677954633" sldId="257"/>
        </pc:sldMkLst>
        <pc:spChg chg="mod">
          <ac:chgData name="Sadie France" userId="S::s.france@uwtsd.ac.uk::b7d6a976-0449-421d-8e4f-ccb524b7ca6e" providerId="AD" clId="Web-{0DA9CA96-3843-E256-32AC-750E8F989901}" dt="2022-12-08T14:17:50.988" v="382" actId="20577"/>
          <ac:spMkLst>
            <pc:docMk/>
            <pc:sldMk cId="1677954633" sldId="257"/>
            <ac:spMk id="3" creationId="{5388D2D7-EF3C-937C-AE19-7703B22F56B4}"/>
          </ac:spMkLst>
        </pc:spChg>
      </pc:sldChg>
      <pc:sldChg chg="modNotes">
        <pc:chgData name="Sadie France" userId="S::s.france@uwtsd.ac.uk::b7d6a976-0449-421d-8e4f-ccb524b7ca6e" providerId="AD" clId="Web-{0DA9CA96-3843-E256-32AC-750E8F989901}" dt="2022-12-08T14:31:00.358" v="507"/>
        <pc:sldMkLst>
          <pc:docMk/>
          <pc:sldMk cId="4166134663" sldId="260"/>
        </pc:sldMkLst>
      </pc:sldChg>
      <pc:sldChg chg="modNotes">
        <pc:chgData name="Sadie France" userId="S::s.france@uwtsd.ac.uk::b7d6a976-0449-421d-8e4f-ccb524b7ca6e" providerId="AD" clId="Web-{0DA9CA96-3843-E256-32AC-750E8F989901}" dt="2022-12-08T14:33:41.385" v="511"/>
        <pc:sldMkLst>
          <pc:docMk/>
          <pc:sldMk cId="3816717911" sldId="262"/>
        </pc:sldMkLst>
      </pc:sldChg>
      <pc:sldChg chg="modNotes">
        <pc:chgData name="Sadie France" userId="S::s.france@uwtsd.ac.uk::b7d6a976-0449-421d-8e4f-ccb524b7ca6e" providerId="AD" clId="Web-{0DA9CA96-3843-E256-32AC-750E8F989901}" dt="2022-12-08T14:35:29.018" v="530"/>
        <pc:sldMkLst>
          <pc:docMk/>
          <pc:sldMk cId="3081249402" sldId="272"/>
        </pc:sldMkLst>
      </pc:sldChg>
      <pc:sldChg chg="modNotes">
        <pc:chgData name="Sadie France" userId="S::s.france@uwtsd.ac.uk::b7d6a976-0449-421d-8e4f-ccb524b7ca6e" providerId="AD" clId="Web-{0DA9CA96-3843-E256-32AC-750E8F989901}" dt="2022-12-08T14:22:02.663" v="444"/>
        <pc:sldMkLst>
          <pc:docMk/>
          <pc:sldMk cId="4265627325" sldId="279"/>
        </pc:sldMkLst>
      </pc:sldChg>
      <pc:sldChg chg="modNotes">
        <pc:chgData name="Sadie France" userId="S::s.france@uwtsd.ac.uk::b7d6a976-0449-421d-8e4f-ccb524b7ca6e" providerId="AD" clId="Web-{0DA9CA96-3843-E256-32AC-750E8F989901}" dt="2022-12-08T14:23:04.214" v="446"/>
        <pc:sldMkLst>
          <pc:docMk/>
          <pc:sldMk cId="2571151257" sldId="283"/>
        </pc:sldMkLst>
      </pc:sldChg>
      <pc:sldChg chg="modNotes">
        <pc:chgData name="Sadie France" userId="S::s.france@uwtsd.ac.uk::b7d6a976-0449-421d-8e4f-ccb524b7ca6e" providerId="AD" clId="Web-{0DA9CA96-3843-E256-32AC-750E8F989901}" dt="2022-12-08T14:23:37.201" v="448"/>
        <pc:sldMkLst>
          <pc:docMk/>
          <pc:sldMk cId="3599188814" sldId="284"/>
        </pc:sldMkLst>
      </pc:sldChg>
      <pc:sldChg chg="modNotes">
        <pc:chgData name="Sadie France" userId="S::s.france@uwtsd.ac.uk::b7d6a976-0449-421d-8e4f-ccb524b7ca6e" providerId="AD" clId="Web-{0DA9CA96-3843-E256-32AC-750E8F989901}" dt="2022-12-08T14:33:18.962" v="509"/>
        <pc:sldMkLst>
          <pc:docMk/>
          <pc:sldMk cId="911053339" sldId="291"/>
        </pc:sldMkLst>
      </pc:sldChg>
      <pc:sldChg chg="addSp modSp new mod setBg">
        <pc:chgData name="Sadie France" userId="S::s.france@uwtsd.ac.uk::b7d6a976-0449-421d-8e4f-ccb524b7ca6e" providerId="AD" clId="Web-{0DA9CA96-3843-E256-32AC-750E8F989901}" dt="2022-12-08T14:36:33.335" v="537" actId="20577"/>
        <pc:sldMkLst>
          <pc:docMk/>
          <pc:sldMk cId="702838504" sldId="294"/>
        </pc:sldMkLst>
        <pc:spChg chg="mod">
          <ac:chgData name="Sadie France" userId="S::s.france@uwtsd.ac.uk::b7d6a976-0449-421d-8e4f-ccb524b7ca6e" providerId="AD" clId="Web-{0DA9CA96-3843-E256-32AC-750E8F989901}" dt="2022-12-08T14:08:39.433" v="86"/>
          <ac:spMkLst>
            <pc:docMk/>
            <pc:sldMk cId="702838504" sldId="294"/>
            <ac:spMk id="2" creationId="{D3977979-F8A5-9A09-EB44-7692FD39AF49}"/>
          </ac:spMkLst>
        </pc:spChg>
        <pc:spChg chg="mod">
          <ac:chgData name="Sadie France" userId="S::s.france@uwtsd.ac.uk::b7d6a976-0449-421d-8e4f-ccb524b7ca6e" providerId="AD" clId="Web-{0DA9CA96-3843-E256-32AC-750E8F989901}" dt="2022-12-08T14:36:33.335" v="537" actId="20577"/>
          <ac:spMkLst>
            <pc:docMk/>
            <pc:sldMk cId="702838504" sldId="294"/>
            <ac:spMk id="3" creationId="{997EE91C-10D4-3172-E1CE-91E1A1945111}"/>
          </ac:spMkLst>
        </pc:spChg>
        <pc:spChg chg="add">
          <ac:chgData name="Sadie France" userId="S::s.france@uwtsd.ac.uk::b7d6a976-0449-421d-8e4f-ccb524b7ca6e" providerId="AD" clId="Web-{0DA9CA96-3843-E256-32AC-750E8F989901}" dt="2022-12-08T14:08:39.433" v="86"/>
          <ac:spMkLst>
            <pc:docMk/>
            <pc:sldMk cId="702838504" sldId="294"/>
            <ac:spMk id="9" creationId="{04812C46-200A-4DEB-A05E-3ED6C68C2387}"/>
          </ac:spMkLst>
        </pc:spChg>
        <pc:spChg chg="add">
          <ac:chgData name="Sadie France" userId="S::s.france@uwtsd.ac.uk::b7d6a976-0449-421d-8e4f-ccb524b7ca6e" providerId="AD" clId="Web-{0DA9CA96-3843-E256-32AC-750E8F989901}" dt="2022-12-08T14:08:39.433" v="86"/>
          <ac:spMkLst>
            <pc:docMk/>
            <pc:sldMk cId="702838504" sldId="294"/>
            <ac:spMk id="11" creationId="{D1EA859B-E555-4109-94F3-6700E046E008}"/>
          </ac:spMkLst>
        </pc:spChg>
        <pc:picChg chg="add mod ord">
          <ac:chgData name="Sadie France" userId="S::s.france@uwtsd.ac.uk::b7d6a976-0449-421d-8e4f-ccb524b7ca6e" providerId="AD" clId="Web-{0DA9CA96-3843-E256-32AC-750E8F989901}" dt="2022-12-08T14:08:39.433" v="86"/>
          <ac:picMkLst>
            <pc:docMk/>
            <pc:sldMk cId="702838504" sldId="294"/>
            <ac:picMk id="4" creationId="{87BEDD9E-96F6-617B-7163-209A52A59972}"/>
          </ac:picMkLst>
        </pc:picChg>
      </pc:sldChg>
      <pc:sldChg chg="add ord">
        <pc:chgData name="Sadie France" userId="S::s.france@uwtsd.ac.uk::b7d6a976-0449-421d-8e4f-ccb524b7ca6e" providerId="AD" clId="Web-{0DA9CA96-3843-E256-32AC-750E8F989901}" dt="2022-12-08T14:24:01.125" v="450"/>
        <pc:sldMkLst>
          <pc:docMk/>
          <pc:sldMk cId="3747218544" sldId="295"/>
        </pc:sldMkLst>
      </pc:sldChg>
      <pc:sldChg chg="add">
        <pc:chgData name="Sadie France" userId="S::s.france@uwtsd.ac.uk::b7d6a976-0449-421d-8e4f-ccb524b7ca6e" providerId="AD" clId="Web-{0DA9CA96-3843-E256-32AC-750E8F989901}" dt="2022-12-08T14:24:23.423" v="451"/>
        <pc:sldMkLst>
          <pc:docMk/>
          <pc:sldMk cId="3415687094" sldId="296"/>
        </pc:sldMkLst>
      </pc:sldChg>
      <pc:sldChg chg="modSp add">
        <pc:chgData name="Sadie France" userId="S::s.france@uwtsd.ac.uk::b7d6a976-0449-421d-8e4f-ccb524b7ca6e" providerId="AD" clId="Web-{0DA9CA96-3843-E256-32AC-750E8F989901}" dt="2022-12-08T14:29:07.944" v="505" actId="20577"/>
        <pc:sldMkLst>
          <pc:docMk/>
          <pc:sldMk cId="2183732787" sldId="297"/>
        </pc:sldMkLst>
        <pc:spChg chg="mod">
          <ac:chgData name="Sadie France" userId="S::s.france@uwtsd.ac.uk::b7d6a976-0449-421d-8e4f-ccb524b7ca6e" providerId="AD" clId="Web-{0DA9CA96-3843-E256-32AC-750E8F989901}" dt="2022-12-08T14:25:41.601" v="458" actId="20577"/>
          <ac:spMkLst>
            <pc:docMk/>
            <pc:sldMk cId="2183732787" sldId="297"/>
            <ac:spMk id="2" creationId="{DF50D286-440A-47A6-BA80-2A2E6A4D26B0}"/>
          </ac:spMkLst>
        </pc:spChg>
        <pc:spChg chg="mod">
          <ac:chgData name="Sadie France" userId="S::s.france@uwtsd.ac.uk::b7d6a976-0449-421d-8e4f-ccb524b7ca6e" providerId="AD" clId="Web-{0DA9CA96-3843-E256-32AC-750E8F989901}" dt="2022-12-08T14:29:07.944" v="505" actId="20577"/>
          <ac:spMkLst>
            <pc:docMk/>
            <pc:sldMk cId="2183732787" sldId="297"/>
            <ac:spMk id="3" creationId="{3BD6661C-1813-4A21-9E24-3762A63C78BD}"/>
          </ac:spMkLst>
        </pc:spChg>
      </pc:sldChg>
      <pc:sldChg chg="modSp add modNotes">
        <pc:chgData name="Sadie France" userId="S::s.france@uwtsd.ac.uk::b7d6a976-0449-421d-8e4f-ccb524b7ca6e" providerId="AD" clId="Web-{0DA9CA96-3843-E256-32AC-750E8F989901}" dt="2022-12-08T14:35:01.626" v="528"/>
        <pc:sldMkLst>
          <pc:docMk/>
          <pc:sldMk cId="1286646814" sldId="298"/>
        </pc:sldMkLst>
        <pc:graphicFrameChg chg="modGraphic">
          <ac:chgData name="Sadie France" userId="S::s.france@uwtsd.ac.uk::b7d6a976-0449-421d-8e4f-ccb524b7ca6e" providerId="AD" clId="Web-{0DA9CA96-3843-E256-32AC-750E8F989901}" dt="2022-12-08T14:34:52.875" v="526" actId="20577"/>
          <ac:graphicFrameMkLst>
            <pc:docMk/>
            <pc:sldMk cId="1286646814" sldId="298"/>
            <ac:graphicFrameMk id="5" creationId="{495538D6-26E1-F6E5-76F6-2ED0DEEDB9D9}"/>
          </ac:graphicFrameMkLst>
        </pc:graphicFrameChg>
      </pc:sldChg>
      <pc:sldChg chg="add">
        <pc:chgData name="Sadie France" userId="S::s.france@uwtsd.ac.uk::b7d6a976-0449-421d-8e4f-ccb524b7ca6e" providerId="AD" clId="Web-{0DA9CA96-3843-E256-32AC-750E8F989901}" dt="2022-12-08T14:35:49.145" v="531"/>
        <pc:sldMkLst>
          <pc:docMk/>
          <pc:sldMk cId="2169262074" sldId="299"/>
        </pc:sldMkLst>
      </pc:sldChg>
      <pc:sldChg chg="add">
        <pc:chgData name="Sadie France" userId="S::s.france@uwtsd.ac.uk::b7d6a976-0449-421d-8e4f-ccb524b7ca6e" providerId="AD" clId="Web-{0DA9CA96-3843-E256-32AC-750E8F989901}" dt="2022-12-08T14:36:02.708" v="532"/>
        <pc:sldMkLst>
          <pc:docMk/>
          <pc:sldMk cId="3673813349" sldId="300"/>
        </pc:sldMkLst>
      </pc:sldChg>
      <pc:sldMasterChg chg="add addSldLayout">
        <pc:chgData name="Sadie France" userId="S::s.france@uwtsd.ac.uk::b7d6a976-0449-421d-8e4f-ccb524b7ca6e" providerId="AD" clId="Web-{0DA9CA96-3843-E256-32AC-750E8F989901}" dt="2022-12-08T14:34:11.981" v="512"/>
        <pc:sldMasterMkLst>
          <pc:docMk/>
          <pc:sldMasterMk cId="3572390545" sldId="2147483648"/>
        </pc:sldMasterMkLst>
        <pc:sldLayoutChg chg="add">
          <pc:chgData name="Sadie France" userId="S::s.france@uwtsd.ac.uk::b7d6a976-0449-421d-8e4f-ccb524b7ca6e" providerId="AD" clId="Web-{0DA9CA96-3843-E256-32AC-750E8F989901}" dt="2022-12-08T14:34:11.981" v="512"/>
          <pc:sldLayoutMkLst>
            <pc:docMk/>
            <pc:sldMasterMk cId="3572390545" sldId="2147483648"/>
            <pc:sldLayoutMk cId="2539612037" sldId="2147483649"/>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3558502246" sldId="2147483650"/>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1154339289" sldId="2147483651"/>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982219904" sldId="2147483652"/>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622399390" sldId="2147483653"/>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4219357174" sldId="2147483654"/>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4234306914" sldId="2147483655"/>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2866421001" sldId="2147483656"/>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1693763747" sldId="2147483657"/>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4237890127" sldId="2147483658"/>
          </pc:sldLayoutMkLst>
        </pc:sldLayoutChg>
        <pc:sldLayoutChg chg="add">
          <pc:chgData name="Sadie France" userId="S::s.france@uwtsd.ac.uk::b7d6a976-0449-421d-8e4f-ccb524b7ca6e" providerId="AD" clId="Web-{0DA9CA96-3843-E256-32AC-750E8F989901}" dt="2022-12-08T14:34:11.981" v="512"/>
          <pc:sldLayoutMkLst>
            <pc:docMk/>
            <pc:sldMasterMk cId="3572390545" sldId="2147483648"/>
            <pc:sldLayoutMk cId="2584343246" sldId="2147483659"/>
          </pc:sldLayoutMkLst>
        </pc:sldLayoutChg>
      </pc:sldMasterChg>
      <pc:sldMasterChg chg="add addSldLayout">
        <pc:chgData name="Sadie France" userId="S::s.france@uwtsd.ac.uk::b7d6a976-0449-421d-8e4f-ccb524b7ca6e" providerId="AD" clId="Web-{0DA9CA96-3843-E256-32AC-750E8F989901}" dt="2022-12-08T14:23:57.062" v="449"/>
        <pc:sldMasterMkLst>
          <pc:docMk/>
          <pc:sldMasterMk cId="1493161959" sldId="2147483696"/>
        </pc:sldMasterMkLst>
        <pc:sldLayoutChg chg="add">
          <pc:chgData name="Sadie France" userId="S::s.france@uwtsd.ac.uk::b7d6a976-0449-421d-8e4f-ccb524b7ca6e" providerId="AD" clId="Web-{0DA9CA96-3843-E256-32AC-750E8F989901}" dt="2022-12-08T14:23:57.062" v="449"/>
          <pc:sldLayoutMkLst>
            <pc:docMk/>
            <pc:sldMasterMk cId="1493161959" sldId="2147483696"/>
            <pc:sldLayoutMk cId="2555194307" sldId="2147483697"/>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3672334508" sldId="2147483698"/>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2817341226" sldId="2147483699"/>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1112578130" sldId="2147483700"/>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2213190443" sldId="2147483701"/>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3169433941" sldId="2147483702"/>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2317968190" sldId="2147483703"/>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4078102424" sldId="2147483704"/>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1074138585" sldId="2147483705"/>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1713330867" sldId="2147483706"/>
          </pc:sldLayoutMkLst>
        </pc:sldLayoutChg>
        <pc:sldLayoutChg chg="add">
          <pc:chgData name="Sadie France" userId="S::s.france@uwtsd.ac.uk::b7d6a976-0449-421d-8e4f-ccb524b7ca6e" providerId="AD" clId="Web-{0DA9CA96-3843-E256-32AC-750E8F989901}" dt="2022-12-08T14:23:57.062" v="449"/>
          <pc:sldLayoutMkLst>
            <pc:docMk/>
            <pc:sldMasterMk cId="1493161959" sldId="2147483696"/>
            <pc:sldLayoutMk cId="3376040269" sldId="2147483707"/>
          </pc:sldLayoutMkLst>
        </pc:sldLayoutChg>
      </pc:sldMasterChg>
      <pc:sldMasterChg chg="replId modSldLayout">
        <pc:chgData name="Sadie France" userId="S::s.france@uwtsd.ac.uk::b7d6a976-0449-421d-8e4f-ccb524b7ca6e" providerId="AD" clId="Web-{0DA9CA96-3843-E256-32AC-750E8F989901}" dt="2022-12-08T14:34:11.981" v="512"/>
        <pc:sldMasterMkLst>
          <pc:docMk/>
          <pc:sldMasterMk cId="3057529026" sldId="2147483708"/>
        </pc:sldMasterMkLst>
        <pc:sldLayoutChg chg="replId">
          <pc:chgData name="Sadie France" userId="S::s.france@uwtsd.ac.uk::b7d6a976-0449-421d-8e4f-ccb524b7ca6e" providerId="AD" clId="Web-{0DA9CA96-3843-E256-32AC-750E8F989901}" dt="2022-12-08T14:34:11.981" v="512"/>
          <pc:sldLayoutMkLst>
            <pc:docMk/>
            <pc:sldMasterMk cId="3057529026" sldId="2147483708"/>
            <pc:sldLayoutMk cId="926373302" sldId="2147483709"/>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3804450025" sldId="2147483710"/>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1305464351" sldId="2147483711"/>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82006506" sldId="2147483712"/>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132414996" sldId="2147483713"/>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2642817184" sldId="2147483714"/>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4197461134" sldId="2147483715"/>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3700491132" sldId="2147483716"/>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897312705" sldId="2147483717"/>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638807389" sldId="2147483718"/>
          </pc:sldLayoutMkLst>
        </pc:sldLayoutChg>
        <pc:sldLayoutChg chg="replId">
          <pc:chgData name="Sadie France" userId="S::s.france@uwtsd.ac.uk::b7d6a976-0449-421d-8e4f-ccb524b7ca6e" providerId="AD" clId="Web-{0DA9CA96-3843-E256-32AC-750E8F989901}" dt="2022-12-08T14:34:11.981" v="512"/>
          <pc:sldLayoutMkLst>
            <pc:docMk/>
            <pc:sldMasterMk cId="3057529026" sldId="2147483708"/>
            <pc:sldLayoutMk cId="4105241455" sldId="2147483719"/>
          </pc:sldLayoutMkLst>
        </pc:sldLayoutChg>
      </pc:sldMasterChg>
    </pc:docChg>
  </pc:docChgLst>
  <pc:docChgLst>
    <pc:chgData name="Sadie France" userId="b7d6a976-0449-421d-8e4f-ccb524b7ca6e" providerId="ADAL" clId="{D3BB8D24-2A21-46C0-93A2-803E51ADE131}"/>
    <pc:docChg chg="undo custSel addSld delSld modSld">
      <pc:chgData name="Sadie France" userId="b7d6a976-0449-421d-8e4f-ccb524b7ca6e" providerId="ADAL" clId="{D3BB8D24-2A21-46C0-93A2-803E51ADE131}" dt="2022-12-07T15:09:19.966" v="600" actId="1076"/>
      <pc:docMkLst>
        <pc:docMk/>
      </pc:docMkLst>
      <pc:sldChg chg="addSp modSp mod setBg">
        <pc:chgData name="Sadie France" userId="b7d6a976-0449-421d-8e4f-ccb524b7ca6e" providerId="ADAL" clId="{D3BB8D24-2A21-46C0-93A2-803E51ADE131}" dt="2022-12-07T14:32:46.359" v="526" actId="20577"/>
        <pc:sldMkLst>
          <pc:docMk/>
          <pc:sldMk cId="3211498464" sldId="256"/>
        </pc:sldMkLst>
        <pc:spChg chg="mod">
          <ac:chgData name="Sadie France" userId="b7d6a976-0449-421d-8e4f-ccb524b7ca6e" providerId="ADAL" clId="{D3BB8D24-2A21-46C0-93A2-803E51ADE131}" dt="2022-12-07T14:32:46.359" v="526" actId="20577"/>
          <ac:spMkLst>
            <pc:docMk/>
            <pc:sldMk cId="3211498464" sldId="256"/>
            <ac:spMk id="2" creationId="{31870FB8-38ED-4AE6-444D-7A491DD2A0D3}"/>
          </ac:spMkLst>
        </pc:spChg>
        <pc:spChg chg="mod">
          <ac:chgData name="Sadie France" userId="b7d6a976-0449-421d-8e4f-ccb524b7ca6e" providerId="ADAL" clId="{D3BB8D24-2A21-46C0-93A2-803E51ADE131}" dt="2022-12-07T14:32:33.110" v="509" actId="26606"/>
          <ac:spMkLst>
            <pc:docMk/>
            <pc:sldMk cId="3211498464" sldId="256"/>
            <ac:spMk id="3" creationId="{B8120805-EA3E-B1D3-CAC4-8E144D4A982B}"/>
          </ac:spMkLst>
        </pc:spChg>
        <pc:spChg chg="add">
          <ac:chgData name="Sadie France" userId="b7d6a976-0449-421d-8e4f-ccb524b7ca6e" providerId="ADAL" clId="{D3BB8D24-2A21-46C0-93A2-803E51ADE131}" dt="2022-12-07T14:32:33.110" v="509" actId="26606"/>
          <ac:spMkLst>
            <pc:docMk/>
            <pc:sldMk cId="3211498464" sldId="256"/>
            <ac:spMk id="9" creationId="{9B7AD9F6-8CE7-4299-8FC6-328F4DCD3FF9}"/>
          </ac:spMkLst>
        </pc:spChg>
        <pc:spChg chg="add">
          <ac:chgData name="Sadie France" userId="b7d6a976-0449-421d-8e4f-ccb524b7ca6e" providerId="ADAL" clId="{D3BB8D24-2A21-46C0-93A2-803E51ADE131}" dt="2022-12-07T14:32:33.110" v="509" actId="26606"/>
          <ac:spMkLst>
            <pc:docMk/>
            <pc:sldMk cId="3211498464" sldId="256"/>
            <ac:spMk id="11" creationId="{F49775AF-8896-43EE-92C6-83497D6DC56F}"/>
          </ac:spMkLst>
        </pc:spChg>
        <pc:picChg chg="add">
          <ac:chgData name="Sadie France" userId="b7d6a976-0449-421d-8e4f-ccb524b7ca6e" providerId="ADAL" clId="{D3BB8D24-2A21-46C0-93A2-803E51ADE131}" dt="2022-12-07T14:32:33.110" v="509" actId="26606"/>
          <ac:picMkLst>
            <pc:docMk/>
            <pc:sldMk cId="3211498464" sldId="256"/>
            <ac:picMk id="5" creationId="{13ECD5A9-1E0D-60CE-37C1-706EFCC1D0B6}"/>
          </ac:picMkLst>
        </pc:picChg>
      </pc:sldChg>
      <pc:sldChg chg="addSp modSp mod setBg">
        <pc:chgData name="Sadie France" userId="b7d6a976-0449-421d-8e4f-ccb524b7ca6e" providerId="ADAL" clId="{D3BB8D24-2A21-46C0-93A2-803E51ADE131}" dt="2022-12-07T14:32:17.389" v="506" actId="26606"/>
        <pc:sldMkLst>
          <pc:docMk/>
          <pc:sldMk cId="1677954633" sldId="257"/>
        </pc:sldMkLst>
        <pc:spChg chg="mod">
          <ac:chgData name="Sadie France" userId="b7d6a976-0449-421d-8e4f-ccb524b7ca6e" providerId="ADAL" clId="{D3BB8D24-2A21-46C0-93A2-803E51ADE131}" dt="2022-12-07T14:32:17.389" v="506" actId="26606"/>
          <ac:spMkLst>
            <pc:docMk/>
            <pc:sldMk cId="1677954633" sldId="257"/>
            <ac:spMk id="2" creationId="{AF40DA3E-10D6-56A4-FEBA-8B52D3796160}"/>
          </ac:spMkLst>
        </pc:spChg>
        <pc:spChg chg="mod">
          <ac:chgData name="Sadie France" userId="b7d6a976-0449-421d-8e4f-ccb524b7ca6e" providerId="ADAL" clId="{D3BB8D24-2A21-46C0-93A2-803E51ADE131}" dt="2022-12-07T14:32:17.389" v="506" actId="26606"/>
          <ac:spMkLst>
            <pc:docMk/>
            <pc:sldMk cId="1677954633" sldId="257"/>
            <ac:spMk id="3" creationId="{5388D2D7-EF3C-937C-AE19-7703B22F56B4}"/>
          </ac:spMkLst>
        </pc:spChg>
        <pc:spChg chg="add">
          <ac:chgData name="Sadie France" userId="b7d6a976-0449-421d-8e4f-ccb524b7ca6e" providerId="ADAL" clId="{D3BB8D24-2A21-46C0-93A2-803E51ADE131}" dt="2022-12-07T14:32:17.389" v="506" actId="26606"/>
          <ac:spMkLst>
            <pc:docMk/>
            <pc:sldMk cId="1677954633" sldId="257"/>
            <ac:spMk id="8" creationId="{100EDD19-6802-4EC3-95CE-CFFAB042CFD6}"/>
          </ac:spMkLst>
        </pc:spChg>
        <pc:spChg chg="add">
          <ac:chgData name="Sadie France" userId="b7d6a976-0449-421d-8e4f-ccb524b7ca6e" providerId="ADAL" clId="{D3BB8D24-2A21-46C0-93A2-803E51ADE131}" dt="2022-12-07T14:32:17.389" v="506" actId="26606"/>
          <ac:spMkLst>
            <pc:docMk/>
            <pc:sldMk cId="1677954633" sldId="257"/>
            <ac:spMk id="10" creationId="{DB17E863-922E-4C26-BD64-E8FD41D28661}"/>
          </ac:spMkLst>
        </pc:spChg>
      </pc:sldChg>
      <pc:sldChg chg="addSp modSp mod setBg">
        <pc:chgData name="Sadie France" userId="b7d6a976-0449-421d-8e4f-ccb524b7ca6e" providerId="ADAL" clId="{D3BB8D24-2A21-46C0-93A2-803E51ADE131}" dt="2022-12-07T14:32:29.083" v="508" actId="26606"/>
        <pc:sldMkLst>
          <pc:docMk/>
          <pc:sldMk cId="315992208" sldId="258"/>
        </pc:sldMkLst>
        <pc:spChg chg="mod">
          <ac:chgData name="Sadie France" userId="b7d6a976-0449-421d-8e4f-ccb524b7ca6e" providerId="ADAL" clId="{D3BB8D24-2A21-46C0-93A2-803E51ADE131}" dt="2022-12-07T14:32:29.083" v="508" actId="26606"/>
          <ac:spMkLst>
            <pc:docMk/>
            <pc:sldMk cId="315992208" sldId="258"/>
            <ac:spMk id="2" creationId="{FB742B73-9926-9C3E-4E8A-DD90C01A345B}"/>
          </ac:spMkLst>
        </pc:spChg>
        <pc:spChg chg="add">
          <ac:chgData name="Sadie France" userId="b7d6a976-0449-421d-8e4f-ccb524b7ca6e" providerId="ADAL" clId="{D3BB8D24-2A21-46C0-93A2-803E51ADE131}" dt="2022-12-07T14:32:29.083" v="508" actId="26606"/>
          <ac:spMkLst>
            <pc:docMk/>
            <pc:sldMk cId="315992208" sldId="258"/>
            <ac:spMk id="10" creationId="{665DBBEF-238B-476B-96AB-8AAC3224ECEA}"/>
          </ac:spMkLst>
        </pc:spChg>
        <pc:spChg chg="add">
          <ac:chgData name="Sadie France" userId="b7d6a976-0449-421d-8e4f-ccb524b7ca6e" providerId="ADAL" clId="{D3BB8D24-2A21-46C0-93A2-803E51ADE131}" dt="2022-12-07T14:32:29.083" v="508" actId="26606"/>
          <ac:spMkLst>
            <pc:docMk/>
            <pc:sldMk cId="315992208" sldId="258"/>
            <ac:spMk id="12" creationId="{3FCFB1DE-0B7E-48CC-BA90-B2AB0889F9D6}"/>
          </ac:spMkLst>
        </pc:spChg>
        <pc:picChg chg="mod">
          <ac:chgData name="Sadie France" userId="b7d6a976-0449-421d-8e4f-ccb524b7ca6e" providerId="ADAL" clId="{D3BB8D24-2A21-46C0-93A2-803E51ADE131}" dt="2022-12-07T14:32:29.083" v="508" actId="26606"/>
          <ac:picMkLst>
            <pc:docMk/>
            <pc:sldMk cId="315992208" sldId="258"/>
            <ac:picMk id="5" creationId="{B4D4E60B-69C1-A304-7AD2-7EF3AC95BC73}"/>
          </ac:picMkLst>
        </pc:picChg>
      </pc:sldChg>
      <pc:sldChg chg="addSp modSp mod setBg">
        <pc:chgData name="Sadie France" userId="b7d6a976-0449-421d-8e4f-ccb524b7ca6e" providerId="ADAL" clId="{D3BB8D24-2A21-46C0-93A2-803E51ADE131}" dt="2022-12-07T14:32:26.568" v="507" actId="26606"/>
        <pc:sldMkLst>
          <pc:docMk/>
          <pc:sldMk cId="1129418528" sldId="259"/>
        </pc:sldMkLst>
        <pc:spChg chg="mod">
          <ac:chgData name="Sadie France" userId="b7d6a976-0449-421d-8e4f-ccb524b7ca6e" providerId="ADAL" clId="{D3BB8D24-2A21-46C0-93A2-803E51ADE131}" dt="2022-12-07T14:32:26.568" v="507" actId="26606"/>
          <ac:spMkLst>
            <pc:docMk/>
            <pc:sldMk cId="1129418528" sldId="259"/>
            <ac:spMk id="2" creationId="{01BAB12C-3229-ADDB-65B3-95D769A8E8E1}"/>
          </ac:spMkLst>
        </pc:spChg>
        <pc:spChg chg="add">
          <ac:chgData name="Sadie France" userId="b7d6a976-0449-421d-8e4f-ccb524b7ca6e" providerId="ADAL" clId="{D3BB8D24-2A21-46C0-93A2-803E51ADE131}" dt="2022-12-07T14:32:26.568" v="507" actId="26606"/>
          <ac:spMkLst>
            <pc:docMk/>
            <pc:sldMk cId="1129418528" sldId="259"/>
            <ac:spMk id="10" creationId="{665DBBEF-238B-476B-96AB-8AAC3224ECEA}"/>
          </ac:spMkLst>
        </pc:spChg>
        <pc:spChg chg="add">
          <ac:chgData name="Sadie France" userId="b7d6a976-0449-421d-8e4f-ccb524b7ca6e" providerId="ADAL" clId="{D3BB8D24-2A21-46C0-93A2-803E51ADE131}" dt="2022-12-07T14:32:26.568" v="507" actId="26606"/>
          <ac:spMkLst>
            <pc:docMk/>
            <pc:sldMk cId="1129418528" sldId="259"/>
            <ac:spMk id="12" creationId="{3FCFB1DE-0B7E-48CC-BA90-B2AB0889F9D6}"/>
          </ac:spMkLst>
        </pc:spChg>
        <pc:picChg chg="mod">
          <ac:chgData name="Sadie France" userId="b7d6a976-0449-421d-8e4f-ccb524b7ca6e" providerId="ADAL" clId="{D3BB8D24-2A21-46C0-93A2-803E51ADE131}" dt="2022-12-07T14:32:26.568" v="507" actId="26606"/>
          <ac:picMkLst>
            <pc:docMk/>
            <pc:sldMk cId="1129418528" sldId="259"/>
            <ac:picMk id="5" creationId="{B5F762D0-26F0-8DCC-43EB-6E822241BEAD}"/>
          </ac:picMkLst>
        </pc:picChg>
      </pc:sldChg>
      <pc:sldChg chg="modSp mod">
        <pc:chgData name="Sadie France" userId="b7d6a976-0449-421d-8e4f-ccb524b7ca6e" providerId="ADAL" clId="{D3BB8D24-2A21-46C0-93A2-803E51ADE131}" dt="2022-12-07T14:26:10.430" v="409" actId="113"/>
        <pc:sldMkLst>
          <pc:docMk/>
          <pc:sldMk cId="4166134663" sldId="260"/>
        </pc:sldMkLst>
        <pc:spChg chg="mod">
          <ac:chgData name="Sadie France" userId="b7d6a976-0449-421d-8e4f-ccb524b7ca6e" providerId="ADAL" clId="{D3BB8D24-2A21-46C0-93A2-803E51ADE131}" dt="2022-12-07T14:26:10.430" v="409" actId="113"/>
          <ac:spMkLst>
            <pc:docMk/>
            <pc:sldMk cId="4166134663" sldId="260"/>
            <ac:spMk id="2" creationId="{4C1ACF5F-FC7C-9D73-E2EC-144BC3B99F5F}"/>
          </ac:spMkLst>
        </pc:spChg>
      </pc:sldChg>
      <pc:sldChg chg="modSp new del mod">
        <pc:chgData name="Sadie France" userId="b7d6a976-0449-421d-8e4f-ccb524b7ca6e" providerId="ADAL" clId="{D3BB8D24-2A21-46C0-93A2-803E51ADE131}" dt="2022-12-07T14:10:00.748" v="280" actId="47"/>
        <pc:sldMkLst>
          <pc:docMk/>
          <pc:sldMk cId="358291625" sldId="261"/>
        </pc:sldMkLst>
        <pc:spChg chg="mod">
          <ac:chgData name="Sadie France" userId="b7d6a976-0449-421d-8e4f-ccb524b7ca6e" providerId="ADAL" clId="{D3BB8D24-2A21-46C0-93A2-803E51ADE131}" dt="2022-12-07T14:04:29.900" v="159" actId="20577"/>
          <ac:spMkLst>
            <pc:docMk/>
            <pc:sldMk cId="358291625" sldId="261"/>
            <ac:spMk id="2" creationId="{CF771830-5430-E43A-5D5E-5D608B6513EE}"/>
          </ac:spMkLst>
        </pc:spChg>
      </pc:sldChg>
      <pc:sldChg chg="addSp modSp mod setBg delDesignElem">
        <pc:chgData name="Sadie France" userId="b7d6a976-0449-421d-8e4f-ccb524b7ca6e" providerId="ADAL" clId="{D3BB8D24-2A21-46C0-93A2-803E51ADE131}" dt="2022-12-07T14:30:31.430" v="470" actId="20577"/>
        <pc:sldMkLst>
          <pc:docMk/>
          <pc:sldMk cId="3816717911" sldId="262"/>
        </pc:sldMkLst>
        <pc:spChg chg="mod">
          <ac:chgData name="Sadie France" userId="b7d6a976-0449-421d-8e4f-ccb524b7ca6e" providerId="ADAL" clId="{D3BB8D24-2A21-46C0-93A2-803E51ADE131}" dt="2022-12-07T14:30:31.430" v="470" actId="20577"/>
          <ac:spMkLst>
            <pc:docMk/>
            <pc:sldMk cId="3816717911" sldId="262"/>
            <ac:spMk id="2" creationId="{5E4DFAE0-5FAB-F83B-A78B-1F22032993B8}"/>
          </ac:spMkLst>
        </pc:spChg>
        <pc:spChg chg="add">
          <ac:chgData name="Sadie France" userId="b7d6a976-0449-421d-8e4f-ccb524b7ca6e" providerId="ADAL" clId="{D3BB8D24-2A21-46C0-93A2-803E51ADE131}" dt="2022-12-07T14:30:24.743" v="469" actId="26606"/>
          <ac:spMkLst>
            <pc:docMk/>
            <pc:sldMk cId="3816717911" sldId="262"/>
            <ac:spMk id="8" creationId="{907EF6B7-1338-4443-8C46-6A318D952DFD}"/>
          </ac:spMkLst>
        </pc:spChg>
        <pc:spChg chg="add">
          <ac:chgData name="Sadie France" userId="b7d6a976-0449-421d-8e4f-ccb524b7ca6e" providerId="ADAL" clId="{D3BB8D24-2A21-46C0-93A2-803E51ADE131}" dt="2022-12-07T14:30:24.743" v="469" actId="26606"/>
          <ac:spMkLst>
            <pc:docMk/>
            <pc:sldMk cId="3816717911" sldId="262"/>
            <ac:spMk id="10" creationId="{DAAE4CDD-124C-4DCF-9584-B6033B545DD5}"/>
          </ac:spMkLst>
        </pc:spChg>
        <pc:spChg chg="add">
          <ac:chgData name="Sadie France" userId="b7d6a976-0449-421d-8e4f-ccb524b7ca6e" providerId="ADAL" clId="{D3BB8D24-2A21-46C0-93A2-803E51ADE131}" dt="2022-12-07T14:30:24.743" v="469" actId="26606"/>
          <ac:spMkLst>
            <pc:docMk/>
            <pc:sldMk cId="3816717911" sldId="262"/>
            <ac:spMk id="12" creationId="{081E4A58-353D-44AE-B2FC-2A74E2E400F7}"/>
          </ac:spMkLst>
        </pc:spChg>
      </pc:sldChg>
      <pc:sldChg chg="addSp delSp add mod setBg delDesignElem">
        <pc:chgData name="Sadie France" userId="b7d6a976-0449-421d-8e4f-ccb524b7ca6e" providerId="ADAL" clId="{D3BB8D24-2A21-46C0-93A2-803E51ADE131}" dt="2022-12-07T14:30:37.517" v="471" actId="26606"/>
        <pc:sldMkLst>
          <pc:docMk/>
          <pc:sldMk cId="1805127624" sldId="265"/>
        </pc:sldMkLst>
        <pc:spChg chg="add">
          <ac:chgData name="Sadie France" userId="b7d6a976-0449-421d-8e4f-ccb524b7ca6e" providerId="ADAL" clId="{D3BB8D24-2A21-46C0-93A2-803E51ADE131}" dt="2022-12-07T14:30:37.517" v="471" actId="26606"/>
          <ac:spMkLst>
            <pc:docMk/>
            <pc:sldMk cId="1805127624" sldId="265"/>
            <ac:spMk id="3076" creationId="{45D37F4E-DDB4-456B-97E0-9937730A039F}"/>
          </ac:spMkLst>
        </pc:spChg>
        <pc:spChg chg="add">
          <ac:chgData name="Sadie France" userId="b7d6a976-0449-421d-8e4f-ccb524b7ca6e" providerId="ADAL" clId="{D3BB8D24-2A21-46C0-93A2-803E51ADE131}" dt="2022-12-07T14:30:37.517" v="471" actId="26606"/>
          <ac:spMkLst>
            <pc:docMk/>
            <pc:sldMk cId="1805127624" sldId="265"/>
            <ac:spMk id="3077" creationId="{B2DD41CD-8F47-4F56-AD12-4E2FF7696987}"/>
          </ac:spMkLst>
        </pc:spChg>
        <pc:spChg chg="del">
          <ac:chgData name="Sadie France" userId="b7d6a976-0449-421d-8e4f-ccb524b7ca6e" providerId="ADAL" clId="{D3BB8D24-2A21-46C0-93A2-803E51ADE131}" dt="2022-12-07T14:28:23.317" v="435"/>
          <ac:spMkLst>
            <pc:docMk/>
            <pc:sldMk cId="1805127624" sldId="265"/>
            <ac:spMk id="3079" creationId="{45D37F4E-DDB4-456B-97E0-9937730A039F}"/>
          </ac:spMkLst>
        </pc:spChg>
        <pc:spChg chg="del">
          <ac:chgData name="Sadie France" userId="b7d6a976-0449-421d-8e4f-ccb524b7ca6e" providerId="ADAL" clId="{D3BB8D24-2A21-46C0-93A2-803E51ADE131}" dt="2022-12-07T14:28:23.317" v="435"/>
          <ac:spMkLst>
            <pc:docMk/>
            <pc:sldMk cId="1805127624" sldId="265"/>
            <ac:spMk id="3081" creationId="{B2DD41CD-8F47-4F56-AD12-4E2FF7696987}"/>
          </ac:spMkLst>
        </pc:spChg>
      </pc:sldChg>
      <pc:sldChg chg="addSp mod setBg delDesignElem">
        <pc:chgData name="Sadie France" userId="b7d6a976-0449-421d-8e4f-ccb524b7ca6e" providerId="ADAL" clId="{D3BB8D24-2A21-46C0-93A2-803E51ADE131}" dt="2022-12-07T14:59:49.153" v="587" actId="26606"/>
        <pc:sldMkLst>
          <pc:docMk/>
          <pc:sldMk cId="3956823677" sldId="266"/>
        </pc:sldMkLst>
        <pc:spChg chg="add">
          <ac:chgData name="Sadie France" userId="b7d6a976-0449-421d-8e4f-ccb524b7ca6e" providerId="ADAL" clId="{D3BB8D24-2A21-46C0-93A2-803E51ADE131}" dt="2022-12-07T14:59:49.153" v="587" actId="26606"/>
          <ac:spMkLst>
            <pc:docMk/>
            <pc:sldMk cId="3956823677" sldId="266"/>
            <ac:spMk id="9" creationId="{45D37F4E-DDB4-456B-97E0-9937730A039F}"/>
          </ac:spMkLst>
        </pc:spChg>
        <pc:spChg chg="add">
          <ac:chgData name="Sadie France" userId="b7d6a976-0449-421d-8e4f-ccb524b7ca6e" providerId="ADAL" clId="{D3BB8D24-2A21-46C0-93A2-803E51ADE131}" dt="2022-12-07T14:59:49.153" v="587" actId="26606"/>
          <ac:spMkLst>
            <pc:docMk/>
            <pc:sldMk cId="3956823677" sldId="266"/>
            <ac:spMk id="11" creationId="{B2DD41CD-8F47-4F56-AD12-4E2FF7696987}"/>
          </ac:spMkLst>
        </pc:spChg>
      </pc:sldChg>
      <pc:sldChg chg="delSp add setBg delDesignElem">
        <pc:chgData name="Sadie France" userId="b7d6a976-0449-421d-8e4f-ccb524b7ca6e" providerId="ADAL" clId="{D3BB8D24-2A21-46C0-93A2-803E51ADE131}" dt="2022-12-07T14:55:33.908" v="529"/>
        <pc:sldMkLst>
          <pc:docMk/>
          <pc:sldMk cId="96472363" sldId="267"/>
        </pc:sldMkLst>
        <pc:spChg chg="del">
          <ac:chgData name="Sadie France" userId="b7d6a976-0449-421d-8e4f-ccb524b7ca6e" providerId="ADAL" clId="{D3BB8D24-2A21-46C0-93A2-803E51ADE131}" dt="2022-12-07T14:55:33.908" v="529"/>
          <ac:spMkLst>
            <pc:docMk/>
            <pc:sldMk cId="96472363" sldId="267"/>
            <ac:spMk id="10" creationId="{9228552E-C8B1-4A80-8448-0787CE0FC704}"/>
          </ac:spMkLst>
        </pc:spChg>
      </pc:sldChg>
      <pc:sldChg chg="addSp modSp mod setBg delDesignElem">
        <pc:chgData name="Sadie France" userId="b7d6a976-0449-421d-8e4f-ccb524b7ca6e" providerId="ADAL" clId="{D3BB8D24-2A21-46C0-93A2-803E51ADE131}" dt="2022-12-07T15:00:06.463" v="590" actId="26606"/>
        <pc:sldMkLst>
          <pc:docMk/>
          <pc:sldMk cId="2937289031" sldId="269"/>
        </pc:sldMkLst>
        <pc:spChg chg="mod">
          <ac:chgData name="Sadie France" userId="b7d6a976-0449-421d-8e4f-ccb524b7ca6e" providerId="ADAL" clId="{D3BB8D24-2A21-46C0-93A2-803E51ADE131}" dt="2022-12-07T15:00:06.463" v="590" actId="26606"/>
          <ac:spMkLst>
            <pc:docMk/>
            <pc:sldMk cId="2937289031" sldId="269"/>
            <ac:spMk id="2" creationId="{239308F8-44A3-88B1-AD0A-E3C090544C95}"/>
          </ac:spMkLst>
        </pc:spChg>
        <pc:spChg chg="add">
          <ac:chgData name="Sadie France" userId="b7d6a976-0449-421d-8e4f-ccb524b7ca6e" providerId="ADAL" clId="{D3BB8D24-2A21-46C0-93A2-803E51ADE131}" dt="2022-12-07T15:00:06.463" v="590" actId="26606"/>
          <ac:spMkLst>
            <pc:docMk/>
            <pc:sldMk cId="2937289031" sldId="269"/>
            <ac:spMk id="10" creationId="{2E442304-DDBD-4F7B-8017-36BCC863FB40}"/>
          </ac:spMkLst>
        </pc:spChg>
        <pc:spChg chg="add">
          <ac:chgData name="Sadie France" userId="b7d6a976-0449-421d-8e4f-ccb524b7ca6e" providerId="ADAL" clId="{D3BB8D24-2A21-46C0-93A2-803E51ADE131}" dt="2022-12-07T15:00:06.463" v="590" actId="26606"/>
          <ac:spMkLst>
            <pc:docMk/>
            <pc:sldMk cId="2937289031" sldId="269"/>
            <ac:spMk id="12" creationId="{5E107275-3853-46FD-A241-DE4355A42675}"/>
          </ac:spMkLst>
        </pc:spChg>
        <pc:graphicFrameChg chg="mod modGraphic">
          <ac:chgData name="Sadie France" userId="b7d6a976-0449-421d-8e4f-ccb524b7ca6e" providerId="ADAL" clId="{D3BB8D24-2A21-46C0-93A2-803E51ADE131}" dt="2022-12-07T15:00:06.463" v="590" actId="26606"/>
          <ac:graphicFrameMkLst>
            <pc:docMk/>
            <pc:sldMk cId="2937289031" sldId="269"/>
            <ac:graphicFrameMk id="5" creationId="{359FB884-74A7-8E28-43C1-1E48E4AF068C}"/>
          </ac:graphicFrameMkLst>
        </pc:graphicFrameChg>
      </pc:sldChg>
      <pc:sldChg chg="addSp modSp mod setBg">
        <pc:chgData name="Sadie France" userId="b7d6a976-0449-421d-8e4f-ccb524b7ca6e" providerId="ADAL" clId="{D3BB8D24-2A21-46C0-93A2-803E51ADE131}" dt="2022-12-07T15:00:02.672" v="589" actId="26606"/>
        <pc:sldMkLst>
          <pc:docMk/>
          <pc:sldMk cId="1108024415" sldId="271"/>
        </pc:sldMkLst>
        <pc:spChg chg="mod">
          <ac:chgData name="Sadie France" userId="b7d6a976-0449-421d-8e4f-ccb524b7ca6e" providerId="ADAL" clId="{D3BB8D24-2A21-46C0-93A2-803E51ADE131}" dt="2022-12-07T15:00:02.672" v="589" actId="26606"/>
          <ac:spMkLst>
            <pc:docMk/>
            <pc:sldMk cId="1108024415" sldId="271"/>
            <ac:spMk id="2" creationId="{00000000-0000-0000-0000-000000000000}"/>
          </ac:spMkLst>
        </pc:spChg>
        <pc:spChg chg="mod">
          <ac:chgData name="Sadie France" userId="b7d6a976-0449-421d-8e4f-ccb524b7ca6e" providerId="ADAL" clId="{D3BB8D24-2A21-46C0-93A2-803E51ADE131}" dt="2022-12-07T15:00:02.672" v="589" actId="26606"/>
          <ac:spMkLst>
            <pc:docMk/>
            <pc:sldMk cId="1108024415" sldId="271"/>
            <ac:spMk id="3" creationId="{00000000-0000-0000-0000-000000000000}"/>
          </ac:spMkLst>
        </pc:spChg>
        <pc:spChg chg="add">
          <ac:chgData name="Sadie France" userId="b7d6a976-0449-421d-8e4f-ccb524b7ca6e" providerId="ADAL" clId="{D3BB8D24-2A21-46C0-93A2-803E51ADE131}" dt="2022-12-07T15:00:02.672" v="589" actId="26606"/>
          <ac:spMkLst>
            <pc:docMk/>
            <pc:sldMk cId="1108024415" sldId="271"/>
            <ac:spMk id="13" creationId="{D2B783EE-0239-4717-BBEA-8C9EAC61C824}"/>
          </ac:spMkLst>
        </pc:spChg>
        <pc:spChg chg="add">
          <ac:chgData name="Sadie France" userId="b7d6a976-0449-421d-8e4f-ccb524b7ca6e" providerId="ADAL" clId="{D3BB8D24-2A21-46C0-93A2-803E51ADE131}" dt="2022-12-07T15:00:02.672" v="589" actId="26606"/>
          <ac:spMkLst>
            <pc:docMk/>
            <pc:sldMk cId="1108024415" sldId="271"/>
            <ac:spMk id="15" creationId="{A7B99495-F43F-4D80-A44F-2CB4764EB90B}"/>
          </ac:spMkLst>
        </pc:spChg>
        <pc:spChg chg="add">
          <ac:chgData name="Sadie France" userId="b7d6a976-0449-421d-8e4f-ccb524b7ca6e" providerId="ADAL" clId="{D3BB8D24-2A21-46C0-93A2-803E51ADE131}" dt="2022-12-07T15:00:02.672" v="589" actId="26606"/>
          <ac:spMkLst>
            <pc:docMk/>
            <pc:sldMk cId="1108024415" sldId="271"/>
            <ac:spMk id="17" creationId="{70BEB1E7-2F88-40BC-B73D-42E5B6F80BFC}"/>
          </ac:spMkLst>
        </pc:spChg>
        <pc:picChg chg="mod">
          <ac:chgData name="Sadie France" userId="b7d6a976-0449-421d-8e4f-ccb524b7ca6e" providerId="ADAL" clId="{D3BB8D24-2A21-46C0-93A2-803E51ADE131}" dt="2022-12-07T15:00:02.672" v="589" actId="26606"/>
          <ac:picMkLst>
            <pc:docMk/>
            <pc:sldMk cId="1108024415" sldId="271"/>
            <ac:picMk id="7" creationId="{0F94762F-850E-F788-924F-91A6447BF7E9}"/>
          </ac:picMkLst>
        </pc:picChg>
        <pc:picChg chg="mod">
          <ac:chgData name="Sadie France" userId="b7d6a976-0449-421d-8e4f-ccb524b7ca6e" providerId="ADAL" clId="{D3BB8D24-2A21-46C0-93A2-803E51ADE131}" dt="2022-12-07T15:00:02.672" v="589" actId="26606"/>
          <ac:picMkLst>
            <pc:docMk/>
            <pc:sldMk cId="1108024415" sldId="271"/>
            <ac:picMk id="8" creationId="{953D18A0-4389-F35D-4287-37008773C533}"/>
          </ac:picMkLst>
        </pc:picChg>
      </pc:sldChg>
      <pc:sldChg chg="addSp modSp add mod setBg">
        <pc:chgData name="Sadie France" userId="b7d6a976-0449-421d-8e4f-ccb524b7ca6e" providerId="ADAL" clId="{D3BB8D24-2A21-46C0-93A2-803E51ADE131}" dt="2022-12-07T14:59:58.659" v="588" actId="26606"/>
        <pc:sldMkLst>
          <pc:docMk/>
          <pc:sldMk cId="3081249402" sldId="272"/>
        </pc:sldMkLst>
        <pc:spChg chg="mod">
          <ac:chgData name="Sadie France" userId="b7d6a976-0449-421d-8e4f-ccb524b7ca6e" providerId="ADAL" clId="{D3BB8D24-2A21-46C0-93A2-803E51ADE131}" dt="2022-12-07T14:59:58.659" v="588" actId="26606"/>
          <ac:spMkLst>
            <pc:docMk/>
            <pc:sldMk cId="3081249402" sldId="272"/>
            <ac:spMk id="2" creationId="{00000000-0000-0000-0000-000000000000}"/>
          </ac:spMkLst>
        </pc:spChg>
        <pc:spChg chg="mod">
          <ac:chgData name="Sadie France" userId="b7d6a976-0449-421d-8e4f-ccb524b7ca6e" providerId="ADAL" clId="{D3BB8D24-2A21-46C0-93A2-803E51ADE131}" dt="2022-12-07T14:59:58.659" v="588" actId="26606"/>
          <ac:spMkLst>
            <pc:docMk/>
            <pc:sldMk cId="3081249402" sldId="272"/>
            <ac:spMk id="3" creationId="{00000000-0000-0000-0000-000000000000}"/>
          </ac:spMkLst>
        </pc:spChg>
        <pc:spChg chg="add">
          <ac:chgData name="Sadie France" userId="b7d6a976-0449-421d-8e4f-ccb524b7ca6e" providerId="ADAL" clId="{D3BB8D24-2A21-46C0-93A2-803E51ADE131}" dt="2022-12-07T14:59:58.659" v="588" actId="26606"/>
          <ac:spMkLst>
            <pc:docMk/>
            <pc:sldMk cId="3081249402" sldId="272"/>
            <ac:spMk id="10" creationId="{D2B783EE-0239-4717-BBEA-8C9EAC61C824}"/>
          </ac:spMkLst>
        </pc:spChg>
        <pc:spChg chg="add">
          <ac:chgData name="Sadie France" userId="b7d6a976-0449-421d-8e4f-ccb524b7ca6e" providerId="ADAL" clId="{D3BB8D24-2A21-46C0-93A2-803E51ADE131}" dt="2022-12-07T14:59:58.659" v="588" actId="26606"/>
          <ac:spMkLst>
            <pc:docMk/>
            <pc:sldMk cId="3081249402" sldId="272"/>
            <ac:spMk id="12" creationId="{A7B99495-F43F-4D80-A44F-2CB4764EB90B}"/>
          </ac:spMkLst>
        </pc:spChg>
        <pc:spChg chg="add">
          <ac:chgData name="Sadie France" userId="b7d6a976-0449-421d-8e4f-ccb524b7ca6e" providerId="ADAL" clId="{D3BB8D24-2A21-46C0-93A2-803E51ADE131}" dt="2022-12-07T14:59:58.659" v="588" actId="26606"/>
          <ac:spMkLst>
            <pc:docMk/>
            <pc:sldMk cId="3081249402" sldId="272"/>
            <ac:spMk id="14" creationId="{70BEB1E7-2F88-40BC-B73D-42E5B6F80BFC}"/>
          </ac:spMkLst>
        </pc:spChg>
        <pc:picChg chg="mod">
          <ac:chgData name="Sadie France" userId="b7d6a976-0449-421d-8e4f-ccb524b7ca6e" providerId="ADAL" clId="{D3BB8D24-2A21-46C0-93A2-803E51ADE131}" dt="2022-12-07T14:59:58.659" v="588" actId="26606"/>
          <ac:picMkLst>
            <pc:docMk/>
            <pc:sldMk cId="3081249402" sldId="272"/>
            <ac:picMk id="4" creationId="{00000000-0000-0000-0000-000000000000}"/>
          </ac:picMkLst>
        </pc:picChg>
        <pc:picChg chg="mod">
          <ac:chgData name="Sadie France" userId="b7d6a976-0449-421d-8e4f-ccb524b7ca6e" providerId="ADAL" clId="{D3BB8D24-2A21-46C0-93A2-803E51ADE131}" dt="2022-12-07T14:59:58.659" v="588" actId="26606"/>
          <ac:picMkLst>
            <pc:docMk/>
            <pc:sldMk cId="3081249402" sldId="272"/>
            <ac:picMk id="5" creationId="{00000000-0000-0000-0000-000000000000}"/>
          </ac:picMkLst>
        </pc:picChg>
      </pc:sldChg>
      <pc:sldChg chg="addSp delSp modSp add mod setBg delDesignElem">
        <pc:chgData name="Sadie France" userId="b7d6a976-0449-421d-8e4f-ccb524b7ca6e" providerId="ADAL" clId="{D3BB8D24-2A21-46C0-93A2-803E51ADE131}" dt="2022-12-07T14:32:06.886" v="505" actId="115"/>
        <pc:sldMkLst>
          <pc:docMk/>
          <pc:sldMk cId="4265627325" sldId="279"/>
        </pc:sldMkLst>
        <pc:spChg chg="mod">
          <ac:chgData name="Sadie France" userId="b7d6a976-0449-421d-8e4f-ccb524b7ca6e" providerId="ADAL" clId="{D3BB8D24-2A21-46C0-93A2-803E51ADE131}" dt="2022-12-07T14:32:06.886" v="505" actId="115"/>
          <ac:spMkLst>
            <pc:docMk/>
            <pc:sldMk cId="4265627325" sldId="279"/>
            <ac:spMk id="2" creationId="{2DB961C5-2CEC-4175-A4A1-74516F3B47C5}"/>
          </ac:spMkLst>
        </pc:spChg>
        <pc:spChg chg="mod">
          <ac:chgData name="Sadie France" userId="b7d6a976-0449-421d-8e4f-ccb524b7ca6e" providerId="ADAL" clId="{D3BB8D24-2A21-46C0-93A2-803E51ADE131}" dt="2022-12-07T14:31:57.793" v="501" actId="26606"/>
          <ac:spMkLst>
            <pc:docMk/>
            <pc:sldMk cId="4265627325" sldId="279"/>
            <ac:spMk id="3" creationId="{BBB8F0E3-FC78-4212-840E-E1CAEEC1DC25}"/>
          </ac:spMkLst>
        </pc:spChg>
        <pc:spChg chg="add">
          <ac:chgData name="Sadie France" userId="b7d6a976-0449-421d-8e4f-ccb524b7ca6e" providerId="ADAL" clId="{D3BB8D24-2A21-46C0-93A2-803E51ADE131}" dt="2022-12-07T14:31:57.793" v="501" actId="26606"/>
          <ac:spMkLst>
            <pc:docMk/>
            <pc:sldMk cId="4265627325" sldId="279"/>
            <ac:spMk id="8" creationId="{100EDD19-6802-4EC3-95CE-CFFAB042CFD6}"/>
          </ac:spMkLst>
        </pc:spChg>
        <pc:spChg chg="add">
          <ac:chgData name="Sadie France" userId="b7d6a976-0449-421d-8e4f-ccb524b7ca6e" providerId="ADAL" clId="{D3BB8D24-2A21-46C0-93A2-803E51ADE131}" dt="2022-12-07T14:31:57.793" v="501" actId="26606"/>
          <ac:spMkLst>
            <pc:docMk/>
            <pc:sldMk cId="4265627325" sldId="279"/>
            <ac:spMk id="10" creationId="{DB17E863-922E-4C26-BD64-E8FD41D28661}"/>
          </ac:spMkLst>
        </pc:spChg>
        <pc:spChg chg="del">
          <ac:chgData name="Sadie France" userId="b7d6a976-0449-421d-8e4f-ccb524b7ca6e" providerId="ADAL" clId="{D3BB8D24-2A21-46C0-93A2-803E51ADE131}" dt="2022-12-07T14:05:46.387" v="161"/>
          <ac:spMkLst>
            <pc:docMk/>
            <pc:sldMk cId="4265627325" sldId="279"/>
            <ac:spMk id="11" creationId="{907EF6B7-1338-4443-8C46-6A318D952DFD}"/>
          </ac:spMkLst>
        </pc:spChg>
        <pc:spChg chg="del">
          <ac:chgData name="Sadie France" userId="b7d6a976-0449-421d-8e4f-ccb524b7ca6e" providerId="ADAL" clId="{D3BB8D24-2A21-46C0-93A2-803E51ADE131}" dt="2022-12-07T14:05:46.387" v="161"/>
          <ac:spMkLst>
            <pc:docMk/>
            <pc:sldMk cId="4265627325" sldId="279"/>
            <ac:spMk id="12" creationId="{081E4A58-353D-44AE-B2FC-2A74E2E400F7}"/>
          </ac:spMkLst>
        </pc:spChg>
        <pc:spChg chg="del">
          <ac:chgData name="Sadie France" userId="b7d6a976-0449-421d-8e4f-ccb524b7ca6e" providerId="ADAL" clId="{D3BB8D24-2A21-46C0-93A2-803E51ADE131}" dt="2022-12-07T14:05:46.387" v="161"/>
          <ac:spMkLst>
            <pc:docMk/>
            <pc:sldMk cId="4265627325" sldId="279"/>
            <ac:spMk id="13" creationId="{DAAE4CDD-124C-4DCF-9584-B6033B545DD5}"/>
          </ac:spMkLst>
        </pc:spChg>
      </pc:sldChg>
      <pc:sldChg chg="new del">
        <pc:chgData name="Sadie France" userId="b7d6a976-0449-421d-8e4f-ccb524b7ca6e" providerId="ADAL" clId="{D3BB8D24-2A21-46C0-93A2-803E51ADE131}" dt="2022-12-07T14:07:25.854" v="186" actId="47"/>
        <pc:sldMkLst>
          <pc:docMk/>
          <pc:sldMk cId="877007953" sldId="280"/>
        </pc:sldMkLst>
      </pc:sldChg>
      <pc:sldChg chg="addSp delSp modSp add mod setBg delDesignElem">
        <pc:chgData name="Sadie France" userId="b7d6a976-0449-421d-8e4f-ccb524b7ca6e" providerId="ADAL" clId="{D3BB8D24-2A21-46C0-93A2-803E51ADE131}" dt="2022-12-07T14:20:04.021" v="293" actId="255"/>
        <pc:sldMkLst>
          <pc:docMk/>
          <pc:sldMk cId="3265820381" sldId="280"/>
        </pc:sldMkLst>
        <pc:spChg chg="add mod">
          <ac:chgData name="Sadie France" userId="b7d6a976-0449-421d-8e4f-ccb524b7ca6e" providerId="ADAL" clId="{D3BB8D24-2A21-46C0-93A2-803E51ADE131}" dt="2022-12-07T14:20:04.021" v="293" actId="255"/>
          <ac:spMkLst>
            <pc:docMk/>
            <pc:sldMk cId="3265820381" sldId="280"/>
            <ac:spMk id="3" creationId="{7B33A68D-7B82-C039-7FD4-49C1E3360A92}"/>
          </ac:spMkLst>
        </pc:spChg>
        <pc:spChg chg="del">
          <ac:chgData name="Sadie France" userId="b7d6a976-0449-421d-8e4f-ccb524b7ca6e" providerId="ADAL" clId="{D3BB8D24-2A21-46C0-93A2-803E51ADE131}" dt="2022-12-07T14:18:53.561" v="284"/>
          <ac:spMkLst>
            <pc:docMk/>
            <pc:sldMk cId="3265820381" sldId="280"/>
            <ac:spMk id="20" creationId="{BACC6370-2D7E-4714-9D71-7542949D7D5D}"/>
          </ac:spMkLst>
        </pc:spChg>
        <pc:spChg chg="del">
          <ac:chgData name="Sadie France" userId="b7d6a976-0449-421d-8e4f-ccb524b7ca6e" providerId="ADAL" clId="{D3BB8D24-2A21-46C0-93A2-803E51ADE131}" dt="2022-12-07T14:18:53.561" v="284"/>
          <ac:spMkLst>
            <pc:docMk/>
            <pc:sldMk cId="3265820381" sldId="280"/>
            <ac:spMk id="22" creationId="{256B2C21-A230-48C0-8DF1-C46611373C44}"/>
          </ac:spMkLst>
        </pc:spChg>
        <pc:spChg chg="del">
          <ac:chgData name="Sadie France" userId="b7d6a976-0449-421d-8e4f-ccb524b7ca6e" providerId="ADAL" clId="{D3BB8D24-2A21-46C0-93A2-803E51ADE131}" dt="2022-12-07T14:18:53.561" v="284"/>
          <ac:spMkLst>
            <pc:docMk/>
            <pc:sldMk cId="3265820381" sldId="280"/>
            <ac:spMk id="24" creationId="{3847E18C-932D-4C95-AABA-FEC7C9499AD7}"/>
          </ac:spMkLst>
        </pc:spChg>
        <pc:spChg chg="del">
          <ac:chgData name="Sadie France" userId="b7d6a976-0449-421d-8e4f-ccb524b7ca6e" providerId="ADAL" clId="{D3BB8D24-2A21-46C0-93A2-803E51ADE131}" dt="2022-12-07T14:18:53.561" v="284"/>
          <ac:spMkLst>
            <pc:docMk/>
            <pc:sldMk cId="3265820381" sldId="280"/>
            <ac:spMk id="26" creationId="{3150CB11-0C61-439E-910F-5787759E72A0}"/>
          </ac:spMkLst>
        </pc:spChg>
        <pc:spChg chg="del">
          <ac:chgData name="Sadie France" userId="b7d6a976-0449-421d-8e4f-ccb524b7ca6e" providerId="ADAL" clId="{D3BB8D24-2A21-46C0-93A2-803E51ADE131}" dt="2022-12-07T14:18:53.561" v="284"/>
          <ac:spMkLst>
            <pc:docMk/>
            <pc:sldMk cId="3265820381" sldId="280"/>
            <ac:spMk id="28" creationId="{43F8A58B-5155-44CE-A5FF-7647B47D0A7A}"/>
          </ac:spMkLst>
        </pc:spChg>
        <pc:spChg chg="del">
          <ac:chgData name="Sadie France" userId="b7d6a976-0449-421d-8e4f-ccb524b7ca6e" providerId="ADAL" clId="{D3BB8D24-2A21-46C0-93A2-803E51ADE131}" dt="2022-12-07T14:18:53.561" v="284"/>
          <ac:spMkLst>
            <pc:docMk/>
            <pc:sldMk cId="3265820381" sldId="280"/>
            <ac:spMk id="30" creationId="{443F2ACA-E6D6-4028-82DD-F03C262D5DE6}"/>
          </ac:spMkLst>
        </pc:spChg>
      </pc:sldChg>
      <pc:sldChg chg="addSp modSp add mod setBg">
        <pc:chgData name="Sadie France" userId="b7d6a976-0449-421d-8e4f-ccb524b7ca6e" providerId="ADAL" clId="{D3BB8D24-2A21-46C0-93A2-803E51ADE131}" dt="2022-12-07T14:30:58.700" v="474" actId="26606"/>
        <pc:sldMkLst>
          <pc:docMk/>
          <pc:sldMk cId="2398766134" sldId="281"/>
        </pc:sldMkLst>
        <pc:spChg chg="mod">
          <ac:chgData name="Sadie France" userId="b7d6a976-0449-421d-8e4f-ccb524b7ca6e" providerId="ADAL" clId="{D3BB8D24-2A21-46C0-93A2-803E51ADE131}" dt="2022-12-07T14:30:58.700" v="474" actId="26606"/>
          <ac:spMkLst>
            <pc:docMk/>
            <pc:sldMk cId="2398766134" sldId="281"/>
            <ac:spMk id="2" creationId="{17A9854F-8B49-472C-9753-952F505041F4}"/>
          </ac:spMkLst>
        </pc:spChg>
        <pc:spChg chg="mod">
          <ac:chgData name="Sadie France" userId="b7d6a976-0449-421d-8e4f-ccb524b7ca6e" providerId="ADAL" clId="{D3BB8D24-2A21-46C0-93A2-803E51ADE131}" dt="2022-12-07T14:30:58.700" v="474" actId="26606"/>
          <ac:spMkLst>
            <pc:docMk/>
            <pc:sldMk cId="2398766134" sldId="281"/>
            <ac:spMk id="3" creationId="{70633825-3149-46D1-A6E2-9E9932B5D7F5}"/>
          </ac:spMkLst>
        </pc:spChg>
        <pc:spChg chg="add">
          <ac:chgData name="Sadie France" userId="b7d6a976-0449-421d-8e4f-ccb524b7ca6e" providerId="ADAL" clId="{D3BB8D24-2A21-46C0-93A2-803E51ADE131}" dt="2022-12-07T14:30:58.700" v="474" actId="26606"/>
          <ac:spMkLst>
            <pc:docMk/>
            <pc:sldMk cId="2398766134" sldId="281"/>
            <ac:spMk id="8" creationId="{777A147A-9ED8-46B4-8660-1B3C2AA880B5}"/>
          </ac:spMkLst>
        </pc:spChg>
        <pc:spChg chg="add">
          <ac:chgData name="Sadie France" userId="b7d6a976-0449-421d-8e4f-ccb524b7ca6e" providerId="ADAL" clId="{D3BB8D24-2A21-46C0-93A2-803E51ADE131}" dt="2022-12-07T14:30:58.700" v="474" actId="26606"/>
          <ac:spMkLst>
            <pc:docMk/>
            <pc:sldMk cId="2398766134" sldId="281"/>
            <ac:spMk id="10" creationId="{5D6C15A0-C087-4593-8414-2B4EC1CDC3DE}"/>
          </ac:spMkLst>
        </pc:spChg>
      </pc:sldChg>
      <pc:sldChg chg="new del">
        <pc:chgData name="Sadie France" userId="b7d6a976-0449-421d-8e4f-ccb524b7ca6e" providerId="ADAL" clId="{D3BB8D24-2A21-46C0-93A2-803E51ADE131}" dt="2022-12-07T14:07:56.795" v="216" actId="47"/>
        <pc:sldMkLst>
          <pc:docMk/>
          <pc:sldMk cId="874288265" sldId="282"/>
        </pc:sldMkLst>
      </pc:sldChg>
      <pc:sldChg chg="addSp modSp mod setBg delDesignElem">
        <pc:chgData name="Sadie France" userId="b7d6a976-0449-421d-8e4f-ccb524b7ca6e" providerId="ADAL" clId="{D3BB8D24-2A21-46C0-93A2-803E51ADE131}" dt="2022-12-07T14:31:37.610" v="499" actId="115"/>
        <pc:sldMkLst>
          <pc:docMk/>
          <pc:sldMk cId="1650235160" sldId="282"/>
        </pc:sldMkLst>
        <pc:spChg chg="mod">
          <ac:chgData name="Sadie France" userId="b7d6a976-0449-421d-8e4f-ccb524b7ca6e" providerId="ADAL" clId="{D3BB8D24-2A21-46C0-93A2-803E51ADE131}" dt="2022-12-07T14:31:37.610" v="499" actId="115"/>
          <ac:spMkLst>
            <pc:docMk/>
            <pc:sldMk cId="1650235160" sldId="282"/>
            <ac:spMk id="2" creationId="{2DB961C5-2CEC-4175-A4A1-74516F3B47C5}"/>
          </ac:spMkLst>
        </pc:spChg>
        <pc:spChg chg="add">
          <ac:chgData name="Sadie France" userId="b7d6a976-0449-421d-8e4f-ccb524b7ca6e" providerId="ADAL" clId="{D3BB8D24-2A21-46C0-93A2-803E51ADE131}" dt="2022-12-07T14:31:30.535" v="496" actId="26606"/>
          <ac:spMkLst>
            <pc:docMk/>
            <pc:sldMk cId="1650235160" sldId="282"/>
            <ac:spMk id="22" creationId="{2E442304-DDBD-4F7B-8017-36BCC863FB40}"/>
          </ac:spMkLst>
        </pc:spChg>
        <pc:spChg chg="add">
          <ac:chgData name="Sadie France" userId="b7d6a976-0449-421d-8e4f-ccb524b7ca6e" providerId="ADAL" clId="{D3BB8D24-2A21-46C0-93A2-803E51ADE131}" dt="2022-12-07T14:31:30.535" v="496" actId="26606"/>
          <ac:spMkLst>
            <pc:docMk/>
            <pc:sldMk cId="1650235160" sldId="282"/>
            <ac:spMk id="24" creationId="{5E107275-3853-46FD-A241-DE4355A42675}"/>
          </ac:spMkLst>
        </pc:spChg>
        <pc:graphicFrameChg chg="mod modGraphic">
          <ac:chgData name="Sadie France" userId="b7d6a976-0449-421d-8e4f-ccb524b7ca6e" providerId="ADAL" clId="{D3BB8D24-2A21-46C0-93A2-803E51ADE131}" dt="2022-12-07T14:31:30.535" v="496" actId="26606"/>
          <ac:graphicFrameMkLst>
            <pc:docMk/>
            <pc:sldMk cId="1650235160" sldId="282"/>
            <ac:graphicFrameMk id="17" creationId="{E43341F6-618C-BD16-D385-A4B76E3380DC}"/>
          </ac:graphicFrameMkLst>
        </pc:graphicFrameChg>
      </pc:sldChg>
      <pc:sldChg chg="modSp add mod">
        <pc:chgData name="Sadie France" userId="b7d6a976-0449-421d-8e4f-ccb524b7ca6e" providerId="ADAL" clId="{D3BB8D24-2A21-46C0-93A2-803E51ADE131}" dt="2022-12-07T14:07:54.976" v="215" actId="27636"/>
        <pc:sldMkLst>
          <pc:docMk/>
          <pc:sldMk cId="2571151257" sldId="283"/>
        </pc:sldMkLst>
        <pc:spChg chg="mod">
          <ac:chgData name="Sadie France" userId="b7d6a976-0449-421d-8e4f-ccb524b7ca6e" providerId="ADAL" clId="{D3BB8D24-2A21-46C0-93A2-803E51ADE131}" dt="2022-12-07T14:07:54.976" v="215" actId="27636"/>
          <ac:spMkLst>
            <pc:docMk/>
            <pc:sldMk cId="2571151257" sldId="283"/>
            <ac:spMk id="2" creationId="{361000DA-34A6-41E9-BCF2-DAED59262869}"/>
          </ac:spMkLst>
        </pc:spChg>
      </pc:sldChg>
      <pc:sldChg chg="addSp delSp modSp add mod setBg delDesignElem">
        <pc:chgData name="Sadie France" userId="b7d6a976-0449-421d-8e4f-ccb524b7ca6e" providerId="ADAL" clId="{D3BB8D24-2A21-46C0-93A2-803E51ADE131}" dt="2022-12-07T14:30:47.955" v="473" actId="20577"/>
        <pc:sldMkLst>
          <pc:docMk/>
          <pc:sldMk cId="3599188814" sldId="284"/>
        </pc:sldMkLst>
        <pc:spChg chg="mod">
          <ac:chgData name="Sadie France" userId="b7d6a976-0449-421d-8e4f-ccb524b7ca6e" providerId="ADAL" clId="{D3BB8D24-2A21-46C0-93A2-803E51ADE131}" dt="2022-12-07T14:30:47.955" v="473" actId="20577"/>
          <ac:spMkLst>
            <pc:docMk/>
            <pc:sldMk cId="3599188814" sldId="284"/>
            <ac:spMk id="2" creationId="{3F43FE9D-1835-4482-8CC4-7A65C51BFC9B}"/>
          </ac:spMkLst>
        </pc:spChg>
        <pc:spChg chg="mod">
          <ac:chgData name="Sadie France" userId="b7d6a976-0449-421d-8e4f-ccb524b7ca6e" providerId="ADAL" clId="{D3BB8D24-2A21-46C0-93A2-803E51ADE131}" dt="2022-12-07T14:30:45.232" v="472" actId="26606"/>
          <ac:spMkLst>
            <pc:docMk/>
            <pc:sldMk cId="3599188814" sldId="284"/>
            <ac:spMk id="3" creationId="{FBB5C1A5-453A-4829-A5F2-2BDEF3BE020C}"/>
          </ac:spMkLst>
        </pc:spChg>
        <pc:spChg chg="add">
          <ac:chgData name="Sadie France" userId="b7d6a976-0449-421d-8e4f-ccb524b7ca6e" providerId="ADAL" clId="{D3BB8D24-2A21-46C0-93A2-803E51ADE131}" dt="2022-12-07T14:30:45.232" v="472" actId="26606"/>
          <ac:spMkLst>
            <pc:docMk/>
            <pc:sldMk cId="3599188814" sldId="284"/>
            <ac:spMk id="5" creationId="{777A147A-9ED8-46B4-8660-1B3C2AA880B5}"/>
          </ac:spMkLst>
        </pc:spChg>
        <pc:spChg chg="add">
          <ac:chgData name="Sadie France" userId="b7d6a976-0449-421d-8e4f-ccb524b7ca6e" providerId="ADAL" clId="{D3BB8D24-2A21-46C0-93A2-803E51ADE131}" dt="2022-12-07T14:30:45.232" v="472" actId="26606"/>
          <ac:spMkLst>
            <pc:docMk/>
            <pc:sldMk cId="3599188814" sldId="284"/>
            <ac:spMk id="6" creationId="{5D6C15A0-C087-4593-8414-2B4EC1CDC3DE}"/>
          </ac:spMkLst>
        </pc:spChg>
        <pc:spChg chg="del">
          <ac:chgData name="Sadie France" userId="b7d6a976-0449-421d-8e4f-ccb524b7ca6e" providerId="ADAL" clId="{D3BB8D24-2A21-46C0-93A2-803E51ADE131}" dt="2022-12-07T14:08:07.497" v="218"/>
          <ac:spMkLst>
            <pc:docMk/>
            <pc:sldMk cId="3599188814" sldId="284"/>
            <ac:spMk id="8" creationId="{3741B58E-3B65-4A01-A276-975AB2CF8A08}"/>
          </ac:spMkLst>
        </pc:spChg>
        <pc:spChg chg="del">
          <ac:chgData name="Sadie France" userId="b7d6a976-0449-421d-8e4f-ccb524b7ca6e" providerId="ADAL" clId="{D3BB8D24-2A21-46C0-93A2-803E51ADE131}" dt="2022-12-07T14:08:07.497" v="218"/>
          <ac:spMkLst>
            <pc:docMk/>
            <pc:sldMk cId="3599188814" sldId="284"/>
            <ac:spMk id="10" creationId="{7AAC67C3-831B-4AB1-A259-DFB839CAFAFC}"/>
          </ac:spMkLst>
        </pc:spChg>
        <pc:spChg chg="del">
          <ac:chgData name="Sadie France" userId="b7d6a976-0449-421d-8e4f-ccb524b7ca6e" providerId="ADAL" clId="{D3BB8D24-2A21-46C0-93A2-803E51ADE131}" dt="2022-12-07T14:08:07.497" v="218"/>
          <ac:spMkLst>
            <pc:docMk/>
            <pc:sldMk cId="3599188814" sldId="284"/>
            <ac:spMk id="12" creationId="{054B3F04-9EAC-45C0-B3CE-0387EEA10A0C}"/>
          </ac:spMkLst>
        </pc:spChg>
      </pc:sldChg>
      <pc:sldChg chg="add">
        <pc:chgData name="Sadie France" userId="b7d6a976-0449-421d-8e4f-ccb524b7ca6e" providerId="ADAL" clId="{D3BB8D24-2A21-46C0-93A2-803E51ADE131}" dt="2022-12-07T14:09:17.954" v="261"/>
        <pc:sldMkLst>
          <pc:docMk/>
          <pc:sldMk cId="979711183" sldId="285"/>
        </pc:sldMkLst>
      </pc:sldChg>
      <pc:sldChg chg="addSp modSp del mod setBg delDesignElem">
        <pc:chgData name="Sadie France" userId="b7d6a976-0449-421d-8e4f-ccb524b7ca6e" providerId="ADAL" clId="{D3BB8D24-2A21-46C0-93A2-803E51ADE131}" dt="2022-12-07T14:31:43.969" v="500" actId="26606"/>
        <pc:sldMkLst>
          <pc:docMk/>
          <pc:sldMk cId="2783782722" sldId="286"/>
        </pc:sldMkLst>
        <pc:spChg chg="mod">
          <ac:chgData name="Sadie France" userId="b7d6a976-0449-421d-8e4f-ccb524b7ca6e" providerId="ADAL" clId="{D3BB8D24-2A21-46C0-93A2-803E51ADE131}" dt="2022-12-07T14:31:43.969" v="500" actId="26606"/>
          <ac:spMkLst>
            <pc:docMk/>
            <pc:sldMk cId="2783782722" sldId="286"/>
            <ac:spMk id="2" creationId="{2DB961C5-2CEC-4175-A4A1-74516F3B47C5}"/>
          </ac:spMkLst>
        </pc:spChg>
        <pc:spChg chg="mod">
          <ac:chgData name="Sadie France" userId="b7d6a976-0449-421d-8e4f-ccb524b7ca6e" providerId="ADAL" clId="{D3BB8D24-2A21-46C0-93A2-803E51ADE131}" dt="2022-12-07T14:31:43.969" v="500" actId="26606"/>
          <ac:spMkLst>
            <pc:docMk/>
            <pc:sldMk cId="2783782722" sldId="286"/>
            <ac:spMk id="4" creationId="{AE8C69BD-5669-303E-EF47-5D519734E9FD}"/>
          </ac:spMkLst>
        </pc:spChg>
        <pc:spChg chg="add">
          <ac:chgData name="Sadie France" userId="b7d6a976-0449-421d-8e4f-ccb524b7ca6e" providerId="ADAL" clId="{D3BB8D24-2A21-46C0-93A2-803E51ADE131}" dt="2022-12-07T14:31:43.969" v="500" actId="26606"/>
          <ac:spMkLst>
            <pc:docMk/>
            <pc:sldMk cId="2783782722" sldId="286"/>
            <ac:spMk id="9" creationId="{100EDD19-6802-4EC3-95CE-CFFAB042CFD6}"/>
          </ac:spMkLst>
        </pc:spChg>
        <pc:spChg chg="add">
          <ac:chgData name="Sadie France" userId="b7d6a976-0449-421d-8e4f-ccb524b7ca6e" providerId="ADAL" clId="{D3BB8D24-2A21-46C0-93A2-803E51ADE131}" dt="2022-12-07T14:31:43.969" v="500" actId="26606"/>
          <ac:spMkLst>
            <pc:docMk/>
            <pc:sldMk cId="2783782722" sldId="286"/>
            <ac:spMk id="11" creationId="{DB17E863-922E-4C26-BD64-E8FD41D28661}"/>
          </ac:spMkLst>
        </pc:spChg>
      </pc:sldChg>
      <pc:sldChg chg="new del">
        <pc:chgData name="Sadie France" userId="b7d6a976-0449-421d-8e4f-ccb524b7ca6e" providerId="ADAL" clId="{D3BB8D24-2A21-46C0-93A2-803E51ADE131}" dt="2022-12-07T14:18:56.228" v="285" actId="47"/>
        <pc:sldMkLst>
          <pc:docMk/>
          <pc:sldMk cId="2870870698" sldId="287"/>
        </pc:sldMkLst>
      </pc:sldChg>
      <pc:sldChg chg="addSp delSp modSp add mod setBg delDesignElem">
        <pc:chgData name="Sadie France" userId="b7d6a976-0449-421d-8e4f-ccb524b7ca6e" providerId="ADAL" clId="{D3BB8D24-2A21-46C0-93A2-803E51ADE131}" dt="2022-12-07T14:31:25.754" v="495" actId="115"/>
        <pc:sldMkLst>
          <pc:docMk/>
          <pc:sldMk cId="207624085" sldId="289"/>
        </pc:sldMkLst>
        <pc:spChg chg="mod">
          <ac:chgData name="Sadie France" userId="b7d6a976-0449-421d-8e4f-ccb524b7ca6e" providerId="ADAL" clId="{D3BB8D24-2A21-46C0-93A2-803E51ADE131}" dt="2022-12-07T14:31:25.754" v="495" actId="115"/>
          <ac:spMkLst>
            <pc:docMk/>
            <pc:sldMk cId="207624085" sldId="289"/>
            <ac:spMk id="2" creationId="{2DB961C5-2CEC-4175-A4A1-74516F3B47C5}"/>
          </ac:spMkLst>
        </pc:spChg>
        <pc:spChg chg="mod">
          <ac:chgData name="Sadie France" userId="b7d6a976-0449-421d-8e4f-ccb524b7ca6e" providerId="ADAL" clId="{D3BB8D24-2A21-46C0-93A2-803E51ADE131}" dt="2022-12-07T14:31:05.846" v="475" actId="26606"/>
          <ac:spMkLst>
            <pc:docMk/>
            <pc:sldMk cId="207624085" sldId="289"/>
            <ac:spMk id="3" creationId="{BBB8F0E3-FC78-4212-840E-E1CAEEC1DC25}"/>
          </ac:spMkLst>
        </pc:spChg>
        <pc:spChg chg="add">
          <ac:chgData name="Sadie France" userId="b7d6a976-0449-421d-8e4f-ccb524b7ca6e" providerId="ADAL" clId="{D3BB8D24-2A21-46C0-93A2-803E51ADE131}" dt="2022-12-07T14:31:05.846" v="475" actId="26606"/>
          <ac:spMkLst>
            <pc:docMk/>
            <pc:sldMk cId="207624085" sldId="289"/>
            <ac:spMk id="8" creationId="{777A147A-9ED8-46B4-8660-1B3C2AA880B5}"/>
          </ac:spMkLst>
        </pc:spChg>
        <pc:spChg chg="add">
          <ac:chgData name="Sadie France" userId="b7d6a976-0449-421d-8e4f-ccb524b7ca6e" providerId="ADAL" clId="{D3BB8D24-2A21-46C0-93A2-803E51ADE131}" dt="2022-12-07T14:31:05.846" v="475" actId="26606"/>
          <ac:spMkLst>
            <pc:docMk/>
            <pc:sldMk cId="207624085" sldId="289"/>
            <ac:spMk id="10" creationId="{5D6C15A0-C087-4593-8414-2B4EC1CDC3DE}"/>
          </ac:spMkLst>
        </pc:spChg>
        <pc:spChg chg="del">
          <ac:chgData name="Sadie France" userId="b7d6a976-0449-421d-8e4f-ccb524b7ca6e" providerId="ADAL" clId="{D3BB8D24-2A21-46C0-93A2-803E51ADE131}" dt="2022-12-07T14:23:16.864" v="323"/>
          <ac:spMkLst>
            <pc:docMk/>
            <pc:sldMk cId="207624085" sldId="289"/>
            <ac:spMk id="14" creationId="{6A1473A6-3F22-483E-8A30-80B9D2B14592}"/>
          </ac:spMkLst>
        </pc:spChg>
        <pc:grpChg chg="del">
          <ac:chgData name="Sadie France" userId="b7d6a976-0449-421d-8e4f-ccb524b7ca6e" providerId="ADAL" clId="{D3BB8D24-2A21-46C0-93A2-803E51ADE131}" dt="2022-12-07T14:23:16.864" v="323"/>
          <ac:grpSpMkLst>
            <pc:docMk/>
            <pc:sldMk cId="207624085" sldId="289"/>
            <ac:grpSpMk id="15" creationId="{AA1375E3-3E53-4D75-BAB7-E5929BFCB25F}"/>
          </ac:grpSpMkLst>
        </pc:grpChg>
      </pc:sldChg>
      <pc:sldChg chg="addSp delSp modSp new mod setBg setClrOvrMap">
        <pc:chgData name="Sadie France" userId="b7d6a976-0449-421d-8e4f-ccb524b7ca6e" providerId="ADAL" clId="{D3BB8D24-2A21-46C0-93A2-803E51ADE131}" dt="2022-12-07T14:30:14.746" v="467" actId="26606"/>
        <pc:sldMkLst>
          <pc:docMk/>
          <pc:sldMk cId="851066489" sldId="290"/>
        </pc:sldMkLst>
        <pc:spChg chg="mod">
          <ac:chgData name="Sadie France" userId="b7d6a976-0449-421d-8e4f-ccb524b7ca6e" providerId="ADAL" clId="{D3BB8D24-2A21-46C0-93A2-803E51ADE131}" dt="2022-12-07T14:30:14.746" v="467" actId="26606"/>
          <ac:spMkLst>
            <pc:docMk/>
            <pc:sldMk cId="851066489" sldId="290"/>
            <ac:spMk id="2" creationId="{790F61F7-235D-31D0-0A42-622ECCEA9E14}"/>
          </ac:spMkLst>
        </pc:spChg>
        <pc:spChg chg="del">
          <ac:chgData name="Sadie France" userId="b7d6a976-0449-421d-8e4f-ccb524b7ca6e" providerId="ADAL" clId="{D3BB8D24-2A21-46C0-93A2-803E51ADE131}" dt="2022-12-07T14:29:48.054" v="464"/>
          <ac:spMkLst>
            <pc:docMk/>
            <pc:sldMk cId="851066489" sldId="290"/>
            <ac:spMk id="3" creationId="{20C281DE-B5A3-D38F-BC04-0612C2F2843C}"/>
          </ac:spMkLst>
        </pc:spChg>
        <pc:picChg chg="add mod ord">
          <ac:chgData name="Sadie France" userId="b7d6a976-0449-421d-8e4f-ccb524b7ca6e" providerId="ADAL" clId="{D3BB8D24-2A21-46C0-93A2-803E51ADE131}" dt="2022-12-07T14:30:14.746" v="467" actId="26606"/>
          <ac:picMkLst>
            <pc:docMk/>
            <pc:sldMk cId="851066489" sldId="290"/>
            <ac:picMk id="1026" creationId="{ABC3E75F-902F-EFEE-9546-EF9BA0EBA9AE}"/>
          </ac:picMkLst>
        </pc:picChg>
        <pc:picChg chg="add mod">
          <ac:chgData name="Sadie France" userId="b7d6a976-0449-421d-8e4f-ccb524b7ca6e" providerId="ADAL" clId="{D3BB8D24-2A21-46C0-93A2-803E51ADE131}" dt="2022-12-07T14:30:14.746" v="467" actId="26606"/>
          <ac:picMkLst>
            <pc:docMk/>
            <pc:sldMk cId="851066489" sldId="290"/>
            <ac:picMk id="1028" creationId="{73F3BD46-1105-EC18-358F-F08F5AF4BB2E}"/>
          </ac:picMkLst>
        </pc:picChg>
        <pc:cxnChg chg="add">
          <ac:chgData name="Sadie France" userId="b7d6a976-0449-421d-8e4f-ccb524b7ca6e" providerId="ADAL" clId="{D3BB8D24-2A21-46C0-93A2-803E51ADE131}" dt="2022-12-07T14:30:14.746" v="467" actId="26606"/>
          <ac:cxnSpMkLst>
            <pc:docMk/>
            <pc:sldMk cId="851066489" sldId="290"/>
            <ac:cxnSpMk id="1033" creationId="{EBAD6A72-88E8-42F7-88B9-CAF744536BE4}"/>
          </ac:cxnSpMkLst>
        </pc:cxnChg>
        <pc:cxnChg chg="add">
          <ac:chgData name="Sadie France" userId="b7d6a976-0449-421d-8e4f-ccb524b7ca6e" providerId="ADAL" clId="{D3BB8D24-2A21-46C0-93A2-803E51ADE131}" dt="2022-12-07T14:30:14.746" v="467" actId="26606"/>
          <ac:cxnSpMkLst>
            <pc:docMk/>
            <pc:sldMk cId="851066489" sldId="290"/>
            <ac:cxnSpMk id="1035" creationId="{C800968E-0A99-46C4-A9B2-6A63AC66F4B0}"/>
          </ac:cxnSpMkLst>
        </pc:cxnChg>
      </pc:sldChg>
      <pc:sldChg chg="addSp delSp modSp add mod setBg delDesignElem">
        <pc:chgData name="Sadie France" userId="b7d6a976-0449-421d-8e4f-ccb524b7ca6e" providerId="ADAL" clId="{D3BB8D24-2A21-46C0-93A2-803E51ADE131}" dt="2022-12-07T14:30:20.622" v="468" actId="26606"/>
        <pc:sldMkLst>
          <pc:docMk/>
          <pc:sldMk cId="911053339" sldId="291"/>
        </pc:sldMkLst>
        <pc:spChg chg="mod">
          <ac:chgData name="Sadie France" userId="b7d6a976-0449-421d-8e4f-ccb524b7ca6e" providerId="ADAL" clId="{D3BB8D24-2A21-46C0-93A2-803E51ADE131}" dt="2022-12-07T14:30:20.622" v="468" actId="26606"/>
          <ac:spMkLst>
            <pc:docMk/>
            <pc:sldMk cId="911053339" sldId="291"/>
            <ac:spMk id="2" creationId="{D50C3BBB-8624-DC20-E431-2B07EBDF0806}"/>
          </ac:spMkLst>
        </pc:spChg>
        <pc:spChg chg="add">
          <ac:chgData name="Sadie France" userId="b7d6a976-0449-421d-8e4f-ccb524b7ca6e" providerId="ADAL" clId="{D3BB8D24-2A21-46C0-93A2-803E51ADE131}" dt="2022-12-07T14:30:20.622" v="468" actId="26606"/>
          <ac:spMkLst>
            <pc:docMk/>
            <pc:sldMk cId="911053339" sldId="291"/>
            <ac:spMk id="10" creationId="{955A2079-FA98-4876-80F0-72364A7D2EA4}"/>
          </ac:spMkLst>
        </pc:spChg>
        <pc:spChg chg="del">
          <ac:chgData name="Sadie France" userId="b7d6a976-0449-421d-8e4f-ccb524b7ca6e" providerId="ADAL" clId="{D3BB8D24-2A21-46C0-93A2-803E51ADE131}" dt="2022-12-07T14:27:24.339" v="412"/>
          <ac:spMkLst>
            <pc:docMk/>
            <pc:sldMk cId="911053339" sldId="291"/>
            <ac:spMk id="22" creationId="{2E442304-DDBD-4F7B-8017-36BCC863FB40}"/>
          </ac:spMkLst>
        </pc:spChg>
        <pc:spChg chg="del">
          <ac:chgData name="Sadie France" userId="b7d6a976-0449-421d-8e4f-ccb524b7ca6e" providerId="ADAL" clId="{D3BB8D24-2A21-46C0-93A2-803E51ADE131}" dt="2022-12-07T14:27:24.339" v="412"/>
          <ac:spMkLst>
            <pc:docMk/>
            <pc:sldMk cId="911053339" sldId="291"/>
            <ac:spMk id="24" creationId="{5E107275-3853-46FD-A241-DE4355A42675}"/>
          </ac:spMkLst>
        </pc:spChg>
        <pc:graphicFrameChg chg="mod modGraphic">
          <ac:chgData name="Sadie France" userId="b7d6a976-0449-421d-8e4f-ccb524b7ca6e" providerId="ADAL" clId="{D3BB8D24-2A21-46C0-93A2-803E51ADE131}" dt="2022-12-07T14:30:20.622" v="468" actId="26606"/>
          <ac:graphicFrameMkLst>
            <pc:docMk/>
            <pc:sldMk cId="911053339" sldId="291"/>
            <ac:graphicFrameMk id="5" creationId="{51EE0852-85B8-3FBD-9B18-2E217FCE22CF}"/>
          </ac:graphicFrameMkLst>
        </pc:graphicFrameChg>
      </pc:sldChg>
      <pc:sldChg chg="new del">
        <pc:chgData name="Sadie France" userId="b7d6a976-0449-421d-8e4f-ccb524b7ca6e" providerId="ADAL" clId="{D3BB8D24-2A21-46C0-93A2-803E51ADE131}" dt="2022-12-07T14:56:35.422" v="530" actId="47"/>
        <pc:sldMkLst>
          <pc:docMk/>
          <pc:sldMk cId="1352836530" sldId="292"/>
        </pc:sldMkLst>
      </pc:sldChg>
      <pc:sldChg chg="new del">
        <pc:chgData name="Sadie France" userId="b7d6a976-0449-421d-8e4f-ccb524b7ca6e" providerId="ADAL" clId="{D3BB8D24-2A21-46C0-93A2-803E51ADE131}" dt="2022-12-07T14:57:00.689" v="533" actId="47"/>
        <pc:sldMkLst>
          <pc:docMk/>
          <pc:sldMk cId="1383672352" sldId="292"/>
        </pc:sldMkLst>
      </pc:sldChg>
      <pc:sldChg chg="addSp delSp modSp new mod setBg setClrOvrMap">
        <pc:chgData name="Sadie France" userId="b7d6a976-0449-421d-8e4f-ccb524b7ca6e" providerId="ADAL" clId="{D3BB8D24-2A21-46C0-93A2-803E51ADE131}" dt="2022-12-07T14:59:42.384" v="585" actId="26606"/>
        <pc:sldMkLst>
          <pc:docMk/>
          <pc:sldMk cId="4099513559" sldId="292"/>
        </pc:sldMkLst>
        <pc:spChg chg="mod">
          <ac:chgData name="Sadie France" userId="b7d6a976-0449-421d-8e4f-ccb524b7ca6e" providerId="ADAL" clId="{D3BB8D24-2A21-46C0-93A2-803E51ADE131}" dt="2022-12-07T14:59:42.384" v="585" actId="26606"/>
          <ac:spMkLst>
            <pc:docMk/>
            <pc:sldMk cId="4099513559" sldId="292"/>
            <ac:spMk id="2" creationId="{15BE13F7-F7C7-4DE2-74B4-194409260FDF}"/>
          </ac:spMkLst>
        </pc:spChg>
        <pc:spChg chg="del">
          <ac:chgData name="Sadie France" userId="b7d6a976-0449-421d-8e4f-ccb524b7ca6e" providerId="ADAL" clId="{D3BB8D24-2A21-46C0-93A2-803E51ADE131}" dt="2022-12-07T14:59:42.384" v="585" actId="26606"/>
          <ac:spMkLst>
            <pc:docMk/>
            <pc:sldMk cId="4099513559" sldId="292"/>
            <ac:spMk id="3" creationId="{45FC9A19-CF2A-C039-8723-2C2EA1416549}"/>
          </ac:spMkLst>
        </pc:spChg>
        <pc:spChg chg="add">
          <ac:chgData name="Sadie France" userId="b7d6a976-0449-421d-8e4f-ccb524b7ca6e" providerId="ADAL" clId="{D3BB8D24-2A21-46C0-93A2-803E51ADE131}" dt="2022-12-07T14:59:42.384" v="585" actId="26606"/>
          <ac:spMkLst>
            <pc:docMk/>
            <pc:sldMk cId="4099513559" sldId="292"/>
            <ac:spMk id="9" creationId="{E49CC64F-7275-4E33-961B-0C5CDC439875}"/>
          </ac:spMkLst>
        </pc:spChg>
        <pc:picChg chg="add">
          <ac:chgData name="Sadie France" userId="b7d6a976-0449-421d-8e4f-ccb524b7ca6e" providerId="ADAL" clId="{D3BB8D24-2A21-46C0-93A2-803E51ADE131}" dt="2022-12-07T14:59:42.384" v="585" actId="26606"/>
          <ac:picMkLst>
            <pc:docMk/>
            <pc:sldMk cId="4099513559" sldId="292"/>
            <ac:picMk id="5" creationId="{3756EB47-CB1D-B305-9E27-5E0FC21C0645}"/>
          </ac:picMkLst>
        </pc:picChg>
      </pc:sldChg>
      <pc:sldChg chg="addSp delSp modSp new mod setBg setClrOvrMap">
        <pc:chgData name="Sadie France" userId="b7d6a976-0449-421d-8e4f-ccb524b7ca6e" providerId="ADAL" clId="{D3BB8D24-2A21-46C0-93A2-803E51ADE131}" dt="2022-12-07T15:09:19.966" v="600" actId="1076"/>
        <pc:sldMkLst>
          <pc:docMk/>
          <pc:sldMk cId="3593008829" sldId="293"/>
        </pc:sldMkLst>
        <pc:spChg chg="mod">
          <ac:chgData name="Sadie France" userId="b7d6a976-0449-421d-8e4f-ccb524b7ca6e" providerId="ADAL" clId="{D3BB8D24-2A21-46C0-93A2-803E51ADE131}" dt="2022-12-07T14:59:45.242" v="586" actId="26606"/>
          <ac:spMkLst>
            <pc:docMk/>
            <pc:sldMk cId="3593008829" sldId="293"/>
            <ac:spMk id="2" creationId="{FD094FB7-4759-24AD-4208-2CAECBE77866}"/>
          </ac:spMkLst>
        </pc:spChg>
        <pc:spChg chg="del">
          <ac:chgData name="Sadie France" userId="b7d6a976-0449-421d-8e4f-ccb524b7ca6e" providerId="ADAL" clId="{D3BB8D24-2A21-46C0-93A2-803E51ADE131}" dt="2022-12-07T14:59:45.242" v="586" actId="26606"/>
          <ac:spMkLst>
            <pc:docMk/>
            <pc:sldMk cId="3593008829" sldId="293"/>
            <ac:spMk id="3" creationId="{63C142F7-C399-8ABC-F4FD-BE8ADF06B993}"/>
          </ac:spMkLst>
        </pc:spChg>
        <pc:spChg chg="add mod">
          <ac:chgData name="Sadie France" userId="b7d6a976-0449-421d-8e4f-ccb524b7ca6e" providerId="ADAL" clId="{D3BB8D24-2A21-46C0-93A2-803E51ADE131}" dt="2022-12-07T15:08:16.571" v="594" actId="1076"/>
          <ac:spMkLst>
            <pc:docMk/>
            <pc:sldMk cId="3593008829" sldId="293"/>
            <ac:spMk id="6" creationId="{E20BD9D6-9122-6D79-77A9-88332B11DA31}"/>
          </ac:spMkLst>
        </pc:spChg>
        <pc:spChg chg="add">
          <ac:chgData name="Sadie France" userId="b7d6a976-0449-421d-8e4f-ccb524b7ca6e" providerId="ADAL" clId="{D3BB8D24-2A21-46C0-93A2-803E51ADE131}" dt="2022-12-07T14:59:45.242" v="586" actId="26606"/>
          <ac:spMkLst>
            <pc:docMk/>
            <pc:sldMk cId="3593008829" sldId="293"/>
            <ac:spMk id="9" creationId="{0671A8AE-40A1-4631-A6B8-581AFF065482}"/>
          </ac:spMkLst>
        </pc:spChg>
        <pc:spChg chg="add">
          <ac:chgData name="Sadie France" userId="b7d6a976-0449-421d-8e4f-ccb524b7ca6e" providerId="ADAL" clId="{D3BB8D24-2A21-46C0-93A2-803E51ADE131}" dt="2022-12-07T14:59:45.242" v="586" actId="26606"/>
          <ac:spMkLst>
            <pc:docMk/>
            <pc:sldMk cId="3593008829" sldId="293"/>
            <ac:spMk id="11" creationId="{AB58EF07-17C2-48CF-ABB0-EEF1F17CB8F0}"/>
          </ac:spMkLst>
        </pc:spChg>
        <pc:spChg chg="add">
          <ac:chgData name="Sadie France" userId="b7d6a976-0449-421d-8e4f-ccb524b7ca6e" providerId="ADAL" clId="{D3BB8D24-2A21-46C0-93A2-803E51ADE131}" dt="2022-12-07T14:59:45.242" v="586" actId="26606"/>
          <ac:spMkLst>
            <pc:docMk/>
            <pc:sldMk cId="3593008829" sldId="293"/>
            <ac:spMk id="13" creationId="{AF2F604E-43BE-4DC3-B983-E071523364F8}"/>
          </ac:spMkLst>
        </pc:spChg>
        <pc:spChg chg="add">
          <ac:chgData name="Sadie France" userId="b7d6a976-0449-421d-8e4f-ccb524b7ca6e" providerId="ADAL" clId="{D3BB8D24-2A21-46C0-93A2-803E51ADE131}" dt="2022-12-07T14:59:45.242" v="586" actId="26606"/>
          <ac:spMkLst>
            <pc:docMk/>
            <pc:sldMk cId="3593008829" sldId="293"/>
            <ac:spMk id="15" creationId="{08C9B587-E65E-4B52-B37C-ABEBB6E87928}"/>
          </ac:spMkLst>
        </pc:spChg>
        <pc:picChg chg="add">
          <ac:chgData name="Sadie France" userId="b7d6a976-0449-421d-8e4f-ccb524b7ca6e" providerId="ADAL" clId="{D3BB8D24-2A21-46C0-93A2-803E51ADE131}" dt="2022-12-07T14:59:45.242" v="586" actId="26606"/>
          <ac:picMkLst>
            <pc:docMk/>
            <pc:sldMk cId="3593008829" sldId="293"/>
            <ac:picMk id="5" creationId="{C5AF61D0-5C3D-0BB2-29C1-28F6401594B2}"/>
          </ac:picMkLst>
        </pc:picChg>
        <pc:picChg chg="add mod">
          <ac:chgData name="Sadie France" userId="b7d6a976-0449-421d-8e4f-ccb524b7ca6e" providerId="ADAL" clId="{D3BB8D24-2A21-46C0-93A2-803E51ADE131}" dt="2022-12-07T15:09:19.966" v="600" actId="1076"/>
          <ac:picMkLst>
            <pc:docMk/>
            <pc:sldMk cId="3593008829" sldId="293"/>
            <ac:picMk id="8" creationId="{A9BBF6F3-844E-CE26-7B13-9D7BCDE041AD}"/>
          </ac:picMkLst>
        </pc:picChg>
      </pc:sldChg>
    </pc:docChg>
  </pc:docChgLst>
  <pc:docChgLst>
    <pc:chgData name="Sadie France" userId="S::s.france@uwtsd.ac.uk::b7d6a976-0449-421d-8e4f-ccb524b7ca6e" providerId="AD" clId="Web-{8F88B6DF-EDC2-E7C5-B5F1-BEBCED7BEAC2}"/>
    <pc:docChg chg="addSld modSld">
      <pc:chgData name="Sadie France" userId="S::s.france@uwtsd.ac.uk::b7d6a976-0449-421d-8e4f-ccb524b7ca6e" providerId="AD" clId="Web-{8F88B6DF-EDC2-E7C5-B5F1-BEBCED7BEAC2}" dt="2022-12-08T14:41:00.591" v="19"/>
      <pc:docMkLst>
        <pc:docMk/>
      </pc:docMkLst>
      <pc:sldChg chg="addSp delSp modSp mod setBg addAnim setClrOvrMap">
        <pc:chgData name="Sadie France" userId="S::s.france@uwtsd.ac.uk::b7d6a976-0449-421d-8e4f-ccb524b7ca6e" providerId="AD" clId="Web-{8F88B6DF-EDC2-E7C5-B5F1-BEBCED7BEAC2}" dt="2022-12-08T14:38:39.944" v="11"/>
        <pc:sldMkLst>
          <pc:docMk/>
          <pc:sldMk cId="4099513559" sldId="292"/>
        </pc:sldMkLst>
        <pc:spChg chg="mod">
          <ac:chgData name="Sadie France" userId="S::s.france@uwtsd.ac.uk::b7d6a976-0449-421d-8e4f-ccb524b7ca6e" providerId="AD" clId="Web-{8F88B6DF-EDC2-E7C5-B5F1-BEBCED7BEAC2}" dt="2022-12-08T14:38:39.944" v="10"/>
          <ac:spMkLst>
            <pc:docMk/>
            <pc:sldMk cId="4099513559" sldId="292"/>
            <ac:spMk id="2" creationId="{15BE13F7-F7C7-4DE2-74B4-194409260FDF}"/>
          </ac:spMkLst>
        </pc:spChg>
        <pc:spChg chg="del">
          <ac:chgData name="Sadie France" userId="S::s.france@uwtsd.ac.uk::b7d6a976-0449-421d-8e4f-ccb524b7ca6e" providerId="AD" clId="Web-{8F88B6DF-EDC2-E7C5-B5F1-BEBCED7BEAC2}" dt="2022-12-08T14:38:39.944" v="10"/>
          <ac:spMkLst>
            <pc:docMk/>
            <pc:sldMk cId="4099513559" sldId="292"/>
            <ac:spMk id="9" creationId="{E49CC64F-7275-4E33-961B-0C5CDC439875}"/>
          </ac:spMkLst>
        </pc:spChg>
        <pc:spChg chg="add">
          <ac:chgData name="Sadie France" userId="S::s.france@uwtsd.ac.uk::b7d6a976-0449-421d-8e4f-ccb524b7ca6e" providerId="AD" clId="Web-{8F88B6DF-EDC2-E7C5-B5F1-BEBCED7BEAC2}" dt="2022-12-08T14:38:39.944" v="10"/>
          <ac:spMkLst>
            <pc:docMk/>
            <pc:sldMk cId="4099513559" sldId="292"/>
            <ac:spMk id="14" creationId="{46187E64-7A77-4D13-A5F4-9AEC282BBB9E}"/>
          </ac:spMkLst>
        </pc:spChg>
        <pc:spChg chg="add">
          <ac:chgData name="Sadie France" userId="S::s.france@uwtsd.ac.uk::b7d6a976-0449-421d-8e4f-ccb524b7ca6e" providerId="AD" clId="Web-{8F88B6DF-EDC2-E7C5-B5F1-BEBCED7BEAC2}" dt="2022-12-08T14:38:39.944" v="10"/>
          <ac:spMkLst>
            <pc:docMk/>
            <pc:sldMk cId="4099513559" sldId="292"/>
            <ac:spMk id="16" creationId="{E2B33195-5BCA-4BB7-A82D-6739522687DD}"/>
          </ac:spMkLst>
        </pc:spChg>
        <pc:spChg chg="add">
          <ac:chgData name="Sadie France" userId="S::s.france@uwtsd.ac.uk::b7d6a976-0449-421d-8e4f-ccb524b7ca6e" providerId="AD" clId="Web-{8F88B6DF-EDC2-E7C5-B5F1-BEBCED7BEAC2}" dt="2022-12-08T14:38:39.944" v="10"/>
          <ac:spMkLst>
            <pc:docMk/>
            <pc:sldMk cId="4099513559" sldId="292"/>
            <ac:spMk id="18" creationId="{CF8AD9F3-9AF6-494F-83A3-2F677563935C}"/>
          </ac:spMkLst>
        </pc:spChg>
        <pc:spChg chg="add">
          <ac:chgData name="Sadie France" userId="S::s.france@uwtsd.ac.uk::b7d6a976-0449-421d-8e4f-ccb524b7ca6e" providerId="AD" clId="Web-{8F88B6DF-EDC2-E7C5-B5F1-BEBCED7BEAC2}" dt="2022-12-08T14:38:39.944" v="10"/>
          <ac:spMkLst>
            <pc:docMk/>
            <pc:sldMk cId="4099513559" sldId="292"/>
            <ac:spMk id="20" creationId="{0DA5DB8B-7E5C-4ABC-8069-A9A8806F3976}"/>
          </ac:spMkLst>
        </pc:spChg>
        <pc:picChg chg="mod">
          <ac:chgData name="Sadie France" userId="S::s.france@uwtsd.ac.uk::b7d6a976-0449-421d-8e4f-ccb524b7ca6e" providerId="AD" clId="Web-{8F88B6DF-EDC2-E7C5-B5F1-BEBCED7BEAC2}" dt="2022-12-08T14:38:39.944" v="10"/>
          <ac:picMkLst>
            <pc:docMk/>
            <pc:sldMk cId="4099513559" sldId="292"/>
            <ac:picMk id="5" creationId="{3756EB47-CB1D-B305-9E27-5E0FC21C0645}"/>
          </ac:picMkLst>
        </pc:picChg>
      </pc:sldChg>
      <pc:sldChg chg="addSp modSp mod setBg setClrOvrMap">
        <pc:chgData name="Sadie France" userId="S::s.france@uwtsd.ac.uk::b7d6a976-0449-421d-8e4f-ccb524b7ca6e" providerId="AD" clId="Web-{8F88B6DF-EDC2-E7C5-B5F1-BEBCED7BEAC2}" dt="2022-12-08T14:37:38.613" v="1"/>
        <pc:sldMkLst>
          <pc:docMk/>
          <pc:sldMk cId="3747218544" sldId="295"/>
        </pc:sldMkLst>
        <pc:spChg chg="mod">
          <ac:chgData name="Sadie France" userId="S::s.france@uwtsd.ac.uk::b7d6a976-0449-421d-8e4f-ccb524b7ca6e" providerId="AD" clId="Web-{8F88B6DF-EDC2-E7C5-B5F1-BEBCED7BEAC2}" dt="2022-12-08T14:37:38.613" v="1"/>
          <ac:spMkLst>
            <pc:docMk/>
            <pc:sldMk cId="3747218544" sldId="295"/>
            <ac:spMk id="2" creationId="{0870BD9D-C658-4D47-8C19-A5543D09767F}"/>
          </ac:spMkLst>
        </pc:spChg>
        <pc:spChg chg="mod">
          <ac:chgData name="Sadie France" userId="S::s.france@uwtsd.ac.uk::b7d6a976-0449-421d-8e4f-ccb524b7ca6e" providerId="AD" clId="Web-{8F88B6DF-EDC2-E7C5-B5F1-BEBCED7BEAC2}" dt="2022-12-08T14:37:38.613" v="1"/>
          <ac:spMkLst>
            <pc:docMk/>
            <pc:sldMk cId="3747218544" sldId="295"/>
            <ac:spMk id="3" creationId="{1CBD81AE-85FA-4B67-B409-1196EA8B74AF}"/>
          </ac:spMkLst>
        </pc:spChg>
        <pc:spChg chg="add">
          <ac:chgData name="Sadie France" userId="S::s.france@uwtsd.ac.uk::b7d6a976-0449-421d-8e4f-ccb524b7ca6e" providerId="AD" clId="Web-{8F88B6DF-EDC2-E7C5-B5F1-BEBCED7BEAC2}" dt="2022-12-08T14:37:38.613" v="1"/>
          <ac:spMkLst>
            <pc:docMk/>
            <pc:sldMk cId="3747218544" sldId="295"/>
            <ac:spMk id="9" creationId="{4D9C48B3-6057-4FA3-BFE1-E277D0635F74}"/>
          </ac:spMkLst>
        </pc:spChg>
        <pc:spChg chg="add">
          <ac:chgData name="Sadie France" userId="S::s.france@uwtsd.ac.uk::b7d6a976-0449-421d-8e4f-ccb524b7ca6e" providerId="AD" clId="Web-{8F88B6DF-EDC2-E7C5-B5F1-BEBCED7BEAC2}" dt="2022-12-08T14:37:38.613" v="1"/>
          <ac:spMkLst>
            <pc:docMk/>
            <pc:sldMk cId="3747218544" sldId="295"/>
            <ac:spMk id="11" creationId="{928BFF5C-9619-41D1-9F73-F5B9D6C66264}"/>
          </ac:spMkLst>
        </pc:spChg>
        <pc:picChg chg="add">
          <ac:chgData name="Sadie France" userId="S::s.france@uwtsd.ac.uk::b7d6a976-0449-421d-8e4f-ccb524b7ca6e" providerId="AD" clId="Web-{8F88B6DF-EDC2-E7C5-B5F1-BEBCED7BEAC2}" dt="2022-12-08T14:37:38.613" v="1"/>
          <ac:picMkLst>
            <pc:docMk/>
            <pc:sldMk cId="3747218544" sldId="295"/>
            <ac:picMk id="5" creationId="{6AF28BF5-1F88-3BAB-454F-C250D02B51DB}"/>
          </ac:picMkLst>
        </pc:picChg>
      </pc:sldChg>
      <pc:sldChg chg="addSp delSp modSp mod setClrOvrMap">
        <pc:chgData name="Sadie France" userId="S::s.france@uwtsd.ac.uk::b7d6a976-0449-421d-8e4f-ccb524b7ca6e" providerId="AD" clId="Web-{8F88B6DF-EDC2-E7C5-B5F1-BEBCED7BEAC2}" dt="2022-12-08T14:38:08.912" v="7" actId="14100"/>
        <pc:sldMkLst>
          <pc:docMk/>
          <pc:sldMk cId="3415687094" sldId="296"/>
        </pc:sldMkLst>
        <pc:spChg chg="mod ord">
          <ac:chgData name="Sadie France" userId="S::s.france@uwtsd.ac.uk::b7d6a976-0449-421d-8e4f-ccb524b7ca6e" providerId="AD" clId="Web-{8F88B6DF-EDC2-E7C5-B5F1-BEBCED7BEAC2}" dt="2022-12-08T14:37:47.692" v="2"/>
          <ac:spMkLst>
            <pc:docMk/>
            <pc:sldMk cId="3415687094" sldId="296"/>
            <ac:spMk id="2" creationId="{00000000-0000-0000-0000-000000000000}"/>
          </ac:spMkLst>
        </pc:spChg>
        <pc:spChg chg="mod">
          <ac:chgData name="Sadie France" userId="S::s.france@uwtsd.ac.uk::b7d6a976-0449-421d-8e4f-ccb524b7ca6e" providerId="AD" clId="Web-{8F88B6DF-EDC2-E7C5-B5F1-BEBCED7BEAC2}" dt="2022-12-08T14:38:08.912" v="7" actId="14100"/>
          <ac:spMkLst>
            <pc:docMk/>
            <pc:sldMk cId="3415687094" sldId="296"/>
            <ac:spMk id="3" creationId="{00000000-0000-0000-0000-000000000000}"/>
          </ac:spMkLst>
        </pc:spChg>
        <pc:spChg chg="del">
          <ac:chgData name="Sadie France" userId="S::s.france@uwtsd.ac.uk::b7d6a976-0449-421d-8e4f-ccb524b7ca6e" providerId="AD" clId="Web-{8F88B6DF-EDC2-E7C5-B5F1-BEBCED7BEAC2}" dt="2022-12-08T14:37:47.692" v="2"/>
          <ac:spMkLst>
            <pc:docMk/>
            <pc:sldMk cId="3415687094" sldId="296"/>
            <ac:spMk id="7" creationId="{D40791F6-715D-481A-9C4A-3645AECFD5A0}"/>
          </ac:spMkLst>
        </pc:spChg>
        <pc:spChg chg="del">
          <ac:chgData name="Sadie France" userId="S::s.france@uwtsd.ac.uk::b7d6a976-0449-421d-8e4f-ccb524b7ca6e" providerId="AD" clId="Web-{8F88B6DF-EDC2-E7C5-B5F1-BEBCED7BEAC2}" dt="2022-12-08T14:37:47.692" v="2"/>
          <ac:spMkLst>
            <pc:docMk/>
            <pc:sldMk cId="3415687094" sldId="296"/>
            <ac:spMk id="11" creationId="{CADA4CA0-9A57-4FBE-A9E5-24DFC23C3F1A}"/>
          </ac:spMkLst>
        </pc:spChg>
        <pc:spChg chg="del">
          <ac:chgData name="Sadie France" userId="S::s.france@uwtsd.ac.uk::b7d6a976-0449-421d-8e4f-ccb524b7ca6e" providerId="AD" clId="Web-{8F88B6DF-EDC2-E7C5-B5F1-BEBCED7BEAC2}" dt="2022-12-08T14:37:47.692" v="2"/>
          <ac:spMkLst>
            <pc:docMk/>
            <pc:sldMk cId="3415687094" sldId="296"/>
            <ac:spMk id="13" creationId="{811CBAFA-D7E0-40A7-BB94-2C05304B407B}"/>
          </ac:spMkLst>
        </pc:spChg>
        <pc:spChg chg="add">
          <ac:chgData name="Sadie France" userId="S::s.france@uwtsd.ac.uk::b7d6a976-0449-421d-8e4f-ccb524b7ca6e" providerId="AD" clId="Web-{8F88B6DF-EDC2-E7C5-B5F1-BEBCED7BEAC2}" dt="2022-12-08T14:37:47.692" v="2"/>
          <ac:spMkLst>
            <pc:docMk/>
            <pc:sldMk cId="3415687094" sldId="296"/>
            <ac:spMk id="18" creationId="{4D9C48B3-6057-4FA3-BFE1-E277D0635F74}"/>
          </ac:spMkLst>
        </pc:spChg>
        <pc:spChg chg="add">
          <ac:chgData name="Sadie France" userId="S::s.france@uwtsd.ac.uk::b7d6a976-0449-421d-8e4f-ccb524b7ca6e" providerId="AD" clId="Web-{8F88B6DF-EDC2-E7C5-B5F1-BEBCED7BEAC2}" dt="2022-12-08T14:37:47.692" v="2"/>
          <ac:spMkLst>
            <pc:docMk/>
            <pc:sldMk cId="3415687094" sldId="296"/>
            <ac:spMk id="20" creationId="{928BFF5C-9619-41D1-9F73-F5B9D6C66264}"/>
          </ac:spMkLst>
        </pc:spChg>
        <pc:picChg chg="mod">
          <ac:chgData name="Sadie France" userId="S::s.france@uwtsd.ac.uk::b7d6a976-0449-421d-8e4f-ccb524b7ca6e" providerId="AD" clId="Web-{8F88B6DF-EDC2-E7C5-B5F1-BEBCED7BEAC2}" dt="2022-12-08T14:37:47.692" v="2"/>
          <ac:picMkLst>
            <pc:docMk/>
            <pc:sldMk cId="3415687094" sldId="296"/>
            <ac:picMk id="5" creationId="{AEDCDC51-F68D-D2D7-A44C-22AA07A4397A}"/>
          </ac:picMkLst>
        </pc:picChg>
        <pc:cxnChg chg="del">
          <ac:chgData name="Sadie France" userId="S::s.france@uwtsd.ac.uk::b7d6a976-0449-421d-8e4f-ccb524b7ca6e" providerId="AD" clId="Web-{8F88B6DF-EDC2-E7C5-B5F1-BEBCED7BEAC2}" dt="2022-12-08T14:37:47.692" v="2"/>
          <ac:cxnSpMkLst>
            <pc:docMk/>
            <pc:sldMk cId="3415687094" sldId="296"/>
            <ac:cxnSpMk id="9" creationId="{740F83A4-FAC4-4867-95A5-BBFD280C7BF5}"/>
          </ac:cxnSpMkLst>
        </pc:cxnChg>
      </pc:sldChg>
      <pc:sldChg chg="addSp modSp">
        <pc:chgData name="Sadie France" userId="S::s.france@uwtsd.ac.uk::b7d6a976-0449-421d-8e4f-ccb524b7ca6e" providerId="AD" clId="Web-{8F88B6DF-EDC2-E7C5-B5F1-BEBCED7BEAC2}" dt="2022-12-08T14:37:16.909" v="0"/>
        <pc:sldMkLst>
          <pc:docMk/>
          <pc:sldMk cId="2183732787" sldId="297"/>
        </pc:sldMkLst>
        <pc:spChg chg="mod">
          <ac:chgData name="Sadie France" userId="S::s.france@uwtsd.ac.uk::b7d6a976-0449-421d-8e4f-ccb524b7ca6e" providerId="AD" clId="Web-{8F88B6DF-EDC2-E7C5-B5F1-BEBCED7BEAC2}" dt="2022-12-08T14:37:16.909" v="0"/>
          <ac:spMkLst>
            <pc:docMk/>
            <pc:sldMk cId="2183732787" sldId="297"/>
            <ac:spMk id="2" creationId="{DF50D286-440A-47A6-BA80-2A2E6A4D26B0}"/>
          </ac:spMkLst>
        </pc:spChg>
        <pc:spChg chg="mod">
          <ac:chgData name="Sadie France" userId="S::s.france@uwtsd.ac.uk::b7d6a976-0449-421d-8e4f-ccb524b7ca6e" providerId="AD" clId="Web-{8F88B6DF-EDC2-E7C5-B5F1-BEBCED7BEAC2}" dt="2022-12-08T14:37:16.909" v="0"/>
          <ac:spMkLst>
            <pc:docMk/>
            <pc:sldMk cId="2183732787" sldId="297"/>
            <ac:spMk id="3" creationId="{3BD6661C-1813-4A21-9E24-3762A63C78BD}"/>
          </ac:spMkLst>
        </pc:spChg>
        <pc:spChg chg="add">
          <ac:chgData name="Sadie France" userId="S::s.france@uwtsd.ac.uk::b7d6a976-0449-421d-8e4f-ccb524b7ca6e" providerId="AD" clId="Web-{8F88B6DF-EDC2-E7C5-B5F1-BEBCED7BEAC2}" dt="2022-12-08T14:37:16.909" v="0"/>
          <ac:spMkLst>
            <pc:docMk/>
            <pc:sldMk cId="2183732787" sldId="297"/>
            <ac:spMk id="9" creationId="{73734CDA-1CE8-4F1C-B0B3-AAB252B0135C}"/>
          </ac:spMkLst>
        </pc:spChg>
        <pc:spChg chg="add">
          <ac:chgData name="Sadie France" userId="S::s.france@uwtsd.ac.uk::b7d6a976-0449-421d-8e4f-ccb524b7ca6e" providerId="AD" clId="Web-{8F88B6DF-EDC2-E7C5-B5F1-BEBCED7BEAC2}" dt="2022-12-08T14:37:16.909" v="0"/>
          <ac:spMkLst>
            <pc:docMk/>
            <pc:sldMk cId="2183732787" sldId="297"/>
            <ac:spMk id="13" creationId="{29765C2F-E3D0-4261-9A4A-F97B2C609AD8}"/>
          </ac:spMkLst>
        </pc:spChg>
        <pc:spChg chg="add">
          <ac:chgData name="Sadie France" userId="S::s.france@uwtsd.ac.uk::b7d6a976-0449-421d-8e4f-ccb524b7ca6e" providerId="AD" clId="Web-{8F88B6DF-EDC2-E7C5-B5F1-BEBCED7BEAC2}" dt="2022-12-08T14:37:16.909" v="0"/>
          <ac:spMkLst>
            <pc:docMk/>
            <pc:sldMk cId="2183732787" sldId="297"/>
            <ac:spMk id="15" creationId="{6638892E-C2A5-4DB9-B4D3-22B4DA4B3687}"/>
          </ac:spMkLst>
        </pc:spChg>
        <pc:picChg chg="mod">
          <ac:chgData name="Sadie France" userId="S::s.france@uwtsd.ac.uk::b7d6a976-0449-421d-8e4f-ccb524b7ca6e" providerId="AD" clId="Web-{8F88B6DF-EDC2-E7C5-B5F1-BEBCED7BEAC2}" dt="2022-12-08T14:37:16.909" v="0"/>
          <ac:picMkLst>
            <pc:docMk/>
            <pc:sldMk cId="2183732787" sldId="297"/>
            <ac:picMk id="4" creationId="{6FC85B09-72CE-4F34-B353-76762D4546BF}"/>
          </ac:picMkLst>
        </pc:picChg>
        <pc:cxnChg chg="add">
          <ac:chgData name="Sadie France" userId="S::s.france@uwtsd.ac.uk::b7d6a976-0449-421d-8e4f-ccb524b7ca6e" providerId="AD" clId="Web-{8F88B6DF-EDC2-E7C5-B5F1-BEBCED7BEAC2}" dt="2022-12-08T14:37:16.909" v="0"/>
          <ac:cxnSpMkLst>
            <pc:docMk/>
            <pc:sldMk cId="2183732787" sldId="297"/>
            <ac:cxnSpMk id="11" creationId="{D7143990-FA50-4B23-AE6D-E17D22F52676}"/>
          </ac:cxnSpMkLst>
        </pc:cxnChg>
      </pc:sldChg>
      <pc:sldChg chg="addSp modSp mod setBg">
        <pc:chgData name="Sadie France" userId="S::s.france@uwtsd.ac.uk::b7d6a976-0449-421d-8e4f-ccb524b7ca6e" providerId="AD" clId="Web-{8F88B6DF-EDC2-E7C5-B5F1-BEBCED7BEAC2}" dt="2022-12-08T14:38:26.928" v="8"/>
        <pc:sldMkLst>
          <pc:docMk/>
          <pc:sldMk cId="2169262074" sldId="299"/>
        </pc:sldMkLst>
        <pc:spChg chg="mod">
          <ac:chgData name="Sadie France" userId="S::s.france@uwtsd.ac.uk::b7d6a976-0449-421d-8e4f-ccb524b7ca6e" providerId="AD" clId="Web-{8F88B6DF-EDC2-E7C5-B5F1-BEBCED7BEAC2}" dt="2022-12-08T14:38:26.928" v="8"/>
          <ac:spMkLst>
            <pc:docMk/>
            <pc:sldMk cId="2169262074" sldId="299"/>
            <ac:spMk id="2" creationId="{00000000-0000-0000-0000-000000000000}"/>
          </ac:spMkLst>
        </pc:spChg>
        <pc:spChg chg="mod ord">
          <ac:chgData name="Sadie France" userId="S::s.france@uwtsd.ac.uk::b7d6a976-0449-421d-8e4f-ccb524b7ca6e" providerId="AD" clId="Web-{8F88B6DF-EDC2-E7C5-B5F1-BEBCED7BEAC2}" dt="2022-12-08T14:38:26.928" v="8"/>
          <ac:spMkLst>
            <pc:docMk/>
            <pc:sldMk cId="2169262074" sldId="299"/>
            <ac:spMk id="3" creationId="{00000000-0000-0000-0000-000000000000}"/>
          </ac:spMkLst>
        </pc:spChg>
        <pc:spChg chg="add">
          <ac:chgData name="Sadie France" userId="S::s.france@uwtsd.ac.uk::b7d6a976-0449-421d-8e4f-ccb524b7ca6e" providerId="AD" clId="Web-{8F88B6DF-EDC2-E7C5-B5F1-BEBCED7BEAC2}" dt="2022-12-08T14:38:26.928" v="8"/>
          <ac:spMkLst>
            <pc:docMk/>
            <pc:sldMk cId="2169262074" sldId="299"/>
            <ac:spMk id="10" creationId="{2EB492CD-616E-47F8-933B-5E2D952A0593}"/>
          </ac:spMkLst>
        </pc:spChg>
        <pc:spChg chg="add">
          <ac:chgData name="Sadie France" userId="S::s.france@uwtsd.ac.uk::b7d6a976-0449-421d-8e4f-ccb524b7ca6e" providerId="AD" clId="Web-{8F88B6DF-EDC2-E7C5-B5F1-BEBCED7BEAC2}" dt="2022-12-08T14:38:26.928" v="8"/>
          <ac:spMkLst>
            <pc:docMk/>
            <pc:sldMk cId="2169262074" sldId="299"/>
            <ac:spMk id="12" creationId="{59383CF9-23B5-4335-9B21-1791C4CF1C75}"/>
          </ac:spMkLst>
        </pc:spChg>
        <pc:spChg chg="add">
          <ac:chgData name="Sadie France" userId="S::s.france@uwtsd.ac.uk::b7d6a976-0449-421d-8e4f-ccb524b7ca6e" providerId="AD" clId="Web-{8F88B6DF-EDC2-E7C5-B5F1-BEBCED7BEAC2}" dt="2022-12-08T14:38:26.928" v="8"/>
          <ac:spMkLst>
            <pc:docMk/>
            <pc:sldMk cId="2169262074" sldId="299"/>
            <ac:spMk id="14" creationId="{0007FE00-9498-4706-B255-6437B0252C02}"/>
          </ac:spMkLst>
        </pc:spChg>
        <pc:picChg chg="mod">
          <ac:chgData name="Sadie France" userId="S::s.france@uwtsd.ac.uk::b7d6a976-0449-421d-8e4f-ccb524b7ca6e" providerId="AD" clId="Web-{8F88B6DF-EDC2-E7C5-B5F1-BEBCED7BEAC2}" dt="2022-12-08T14:38:26.928" v="8"/>
          <ac:picMkLst>
            <pc:docMk/>
            <pc:sldMk cId="2169262074" sldId="299"/>
            <ac:picMk id="5" creationId="{D2859CD0-C507-DE62-B332-1BFC9AA553FA}"/>
          </ac:picMkLst>
        </pc:picChg>
      </pc:sldChg>
      <pc:sldChg chg="addSp modSp mod setBg">
        <pc:chgData name="Sadie France" userId="S::s.france@uwtsd.ac.uk::b7d6a976-0449-421d-8e4f-ccb524b7ca6e" providerId="AD" clId="Web-{8F88B6DF-EDC2-E7C5-B5F1-BEBCED7BEAC2}" dt="2022-12-08T14:38:31.256" v="9"/>
        <pc:sldMkLst>
          <pc:docMk/>
          <pc:sldMk cId="3673813349" sldId="300"/>
        </pc:sldMkLst>
        <pc:spChg chg="mod">
          <ac:chgData name="Sadie France" userId="S::s.france@uwtsd.ac.uk::b7d6a976-0449-421d-8e4f-ccb524b7ca6e" providerId="AD" clId="Web-{8F88B6DF-EDC2-E7C5-B5F1-BEBCED7BEAC2}" dt="2022-12-08T14:38:31.256" v="9"/>
          <ac:spMkLst>
            <pc:docMk/>
            <pc:sldMk cId="3673813349" sldId="300"/>
            <ac:spMk id="2" creationId="{00000000-0000-0000-0000-000000000000}"/>
          </ac:spMkLst>
        </pc:spChg>
        <pc:spChg chg="mod ord">
          <ac:chgData name="Sadie France" userId="S::s.france@uwtsd.ac.uk::b7d6a976-0449-421d-8e4f-ccb524b7ca6e" providerId="AD" clId="Web-{8F88B6DF-EDC2-E7C5-B5F1-BEBCED7BEAC2}" dt="2022-12-08T14:38:31.256" v="9"/>
          <ac:spMkLst>
            <pc:docMk/>
            <pc:sldMk cId="3673813349" sldId="300"/>
            <ac:spMk id="3" creationId="{00000000-0000-0000-0000-000000000000}"/>
          </ac:spMkLst>
        </pc:spChg>
        <pc:spChg chg="add">
          <ac:chgData name="Sadie France" userId="S::s.france@uwtsd.ac.uk::b7d6a976-0449-421d-8e4f-ccb524b7ca6e" providerId="AD" clId="Web-{8F88B6DF-EDC2-E7C5-B5F1-BEBCED7BEAC2}" dt="2022-12-08T14:38:31.256" v="9"/>
          <ac:spMkLst>
            <pc:docMk/>
            <pc:sldMk cId="3673813349" sldId="300"/>
            <ac:spMk id="10" creationId="{2EB492CD-616E-47F8-933B-5E2D952A0593}"/>
          </ac:spMkLst>
        </pc:spChg>
        <pc:spChg chg="add">
          <ac:chgData name="Sadie France" userId="S::s.france@uwtsd.ac.uk::b7d6a976-0449-421d-8e4f-ccb524b7ca6e" providerId="AD" clId="Web-{8F88B6DF-EDC2-E7C5-B5F1-BEBCED7BEAC2}" dt="2022-12-08T14:38:31.256" v="9"/>
          <ac:spMkLst>
            <pc:docMk/>
            <pc:sldMk cId="3673813349" sldId="300"/>
            <ac:spMk id="12" creationId="{59383CF9-23B5-4335-9B21-1791C4CF1C75}"/>
          </ac:spMkLst>
        </pc:spChg>
        <pc:spChg chg="add">
          <ac:chgData name="Sadie France" userId="S::s.france@uwtsd.ac.uk::b7d6a976-0449-421d-8e4f-ccb524b7ca6e" providerId="AD" clId="Web-{8F88B6DF-EDC2-E7C5-B5F1-BEBCED7BEAC2}" dt="2022-12-08T14:38:31.256" v="9"/>
          <ac:spMkLst>
            <pc:docMk/>
            <pc:sldMk cId="3673813349" sldId="300"/>
            <ac:spMk id="14" creationId="{0007FE00-9498-4706-B255-6437B0252C02}"/>
          </ac:spMkLst>
        </pc:spChg>
        <pc:picChg chg="mod">
          <ac:chgData name="Sadie France" userId="S::s.france@uwtsd.ac.uk::b7d6a976-0449-421d-8e4f-ccb524b7ca6e" providerId="AD" clId="Web-{8F88B6DF-EDC2-E7C5-B5F1-BEBCED7BEAC2}" dt="2022-12-08T14:38:31.256" v="9"/>
          <ac:picMkLst>
            <pc:docMk/>
            <pc:sldMk cId="3673813349" sldId="300"/>
            <ac:picMk id="5" creationId="{1EABD0AB-27EA-D3F1-E7E3-69F6115046ED}"/>
          </ac:picMkLst>
        </pc:picChg>
      </pc:sldChg>
      <pc:sldChg chg="addSp delSp modSp new mod setBg setClrOvrMap">
        <pc:chgData name="Sadie France" userId="S::s.france@uwtsd.ac.uk::b7d6a976-0449-421d-8e4f-ccb524b7ca6e" providerId="AD" clId="Web-{8F88B6DF-EDC2-E7C5-B5F1-BEBCED7BEAC2}" dt="2022-12-08T14:41:00.591" v="19"/>
        <pc:sldMkLst>
          <pc:docMk/>
          <pc:sldMk cId="2496817231" sldId="301"/>
        </pc:sldMkLst>
        <pc:spChg chg="mod">
          <ac:chgData name="Sadie France" userId="S::s.france@uwtsd.ac.uk::b7d6a976-0449-421d-8e4f-ccb524b7ca6e" providerId="AD" clId="Web-{8F88B6DF-EDC2-E7C5-B5F1-BEBCED7BEAC2}" dt="2022-12-08T14:41:00.591" v="19"/>
          <ac:spMkLst>
            <pc:docMk/>
            <pc:sldMk cId="2496817231" sldId="301"/>
            <ac:spMk id="2" creationId="{0B15125E-F89A-713C-0D0E-C40CB9EDEEF3}"/>
          </ac:spMkLst>
        </pc:spChg>
        <pc:spChg chg="del">
          <ac:chgData name="Sadie France" userId="S::s.france@uwtsd.ac.uk::b7d6a976-0449-421d-8e4f-ccb524b7ca6e" providerId="AD" clId="Web-{8F88B6DF-EDC2-E7C5-B5F1-BEBCED7BEAC2}" dt="2022-12-08T14:41:00.591" v="19"/>
          <ac:spMkLst>
            <pc:docMk/>
            <pc:sldMk cId="2496817231" sldId="301"/>
            <ac:spMk id="3" creationId="{40511969-6295-5F5E-D65B-4F86B455A176}"/>
          </ac:spMkLst>
        </pc:spChg>
        <pc:spChg chg="add">
          <ac:chgData name="Sadie France" userId="S::s.france@uwtsd.ac.uk::b7d6a976-0449-421d-8e4f-ccb524b7ca6e" providerId="AD" clId="Web-{8F88B6DF-EDC2-E7C5-B5F1-BEBCED7BEAC2}" dt="2022-12-08T14:41:00.591" v="19"/>
          <ac:spMkLst>
            <pc:docMk/>
            <pc:sldMk cId="2496817231" sldId="301"/>
            <ac:spMk id="9" creationId="{D829E218-74FB-4455-98BE-F2C5BA8978BE}"/>
          </ac:spMkLst>
        </pc:spChg>
        <pc:spChg chg="add">
          <ac:chgData name="Sadie France" userId="S::s.france@uwtsd.ac.uk::b7d6a976-0449-421d-8e4f-ccb524b7ca6e" providerId="AD" clId="Web-{8F88B6DF-EDC2-E7C5-B5F1-BEBCED7BEAC2}" dt="2022-12-08T14:41:00.591" v="19"/>
          <ac:spMkLst>
            <pc:docMk/>
            <pc:sldMk cId="2496817231" sldId="301"/>
            <ac:spMk id="11" creationId="{7E8D75FD-D4F9-4D11-B70D-82EFCB4CFA5B}"/>
          </ac:spMkLst>
        </pc:spChg>
        <pc:spChg chg="add">
          <ac:chgData name="Sadie France" userId="S::s.france@uwtsd.ac.uk::b7d6a976-0449-421d-8e4f-ccb524b7ca6e" providerId="AD" clId="Web-{8F88B6DF-EDC2-E7C5-B5F1-BEBCED7BEAC2}" dt="2022-12-08T14:41:00.591" v="19"/>
          <ac:spMkLst>
            <pc:docMk/>
            <pc:sldMk cId="2496817231" sldId="301"/>
            <ac:spMk id="17" creationId="{DA0CA737-33FC-47E3-965A-D1C2CAA62894}"/>
          </ac:spMkLst>
        </pc:spChg>
        <pc:spChg chg="add">
          <ac:chgData name="Sadie France" userId="S::s.france@uwtsd.ac.uk::b7d6a976-0449-421d-8e4f-ccb524b7ca6e" providerId="AD" clId="Web-{8F88B6DF-EDC2-E7C5-B5F1-BEBCED7BEAC2}" dt="2022-12-08T14:41:00.591" v="19"/>
          <ac:spMkLst>
            <pc:docMk/>
            <pc:sldMk cId="2496817231" sldId="301"/>
            <ac:spMk id="19" creationId="{22189942-24EB-488E-8B69-EB80F7E53E36}"/>
          </ac:spMkLst>
        </pc:spChg>
        <pc:picChg chg="add">
          <ac:chgData name="Sadie France" userId="S::s.france@uwtsd.ac.uk::b7d6a976-0449-421d-8e4f-ccb524b7ca6e" providerId="AD" clId="Web-{8F88B6DF-EDC2-E7C5-B5F1-BEBCED7BEAC2}" dt="2022-12-08T14:41:00.591" v="19"/>
          <ac:picMkLst>
            <pc:docMk/>
            <pc:sldMk cId="2496817231" sldId="301"/>
            <ac:picMk id="5" creationId="{6625366D-F093-1980-A569-FB2506F0E8EC}"/>
          </ac:picMkLst>
        </pc:picChg>
        <pc:cxnChg chg="add">
          <ac:chgData name="Sadie France" userId="S::s.france@uwtsd.ac.uk::b7d6a976-0449-421d-8e4f-ccb524b7ca6e" providerId="AD" clId="Web-{8F88B6DF-EDC2-E7C5-B5F1-BEBCED7BEAC2}" dt="2022-12-08T14:41:00.591" v="19"/>
          <ac:cxnSpMkLst>
            <pc:docMk/>
            <pc:sldMk cId="2496817231" sldId="301"/>
            <ac:cxnSpMk id="13" creationId="{1F5DC8C3-BA5F-4EED-BB9A-A14272BD82A1}"/>
          </ac:cxnSpMkLst>
        </pc:cxnChg>
        <pc:cxnChg chg="add">
          <ac:chgData name="Sadie France" userId="S::s.france@uwtsd.ac.uk::b7d6a976-0449-421d-8e4f-ccb524b7ca6e" providerId="AD" clId="Web-{8F88B6DF-EDC2-E7C5-B5F1-BEBCED7BEAC2}" dt="2022-12-08T14:41:00.591" v="19"/>
          <ac:cxnSpMkLst>
            <pc:docMk/>
            <pc:sldMk cId="2496817231" sldId="301"/>
            <ac:cxnSpMk id="15" creationId="{F3CC58E3-BDF9-495D-9327-85F68058BE32}"/>
          </ac:cxnSpMkLst>
        </pc:cxnChg>
      </pc:sldChg>
    </pc:docChg>
  </pc:docChgLst>
  <pc:docChgLst>
    <pc:chgData name="Laura Knight" userId="fcc6b1b8-7f69-4c06-9fd3-1a1553b3cd99" providerId="ADAL" clId="{9F6F9FA4-B361-4103-907D-88F72F54D33F}"/>
    <pc:docChg chg="custSel modSld">
      <pc:chgData name="Laura Knight" userId="fcc6b1b8-7f69-4c06-9fd3-1a1553b3cd99" providerId="ADAL" clId="{9F6F9FA4-B361-4103-907D-88F72F54D33F}" dt="2022-12-12T09:40:36.709" v="109" actId="20577"/>
      <pc:docMkLst>
        <pc:docMk/>
      </pc:docMkLst>
      <pc:sldChg chg="modNotesTx">
        <pc:chgData name="Laura Knight" userId="fcc6b1b8-7f69-4c06-9fd3-1a1553b3cd99" providerId="ADAL" clId="{9F6F9FA4-B361-4103-907D-88F72F54D33F}" dt="2022-12-12T09:40:36.709" v="109" actId="20577"/>
        <pc:sldMkLst>
          <pc:docMk/>
          <pc:sldMk cId="4166134663" sldId="260"/>
        </pc:sldMkLst>
      </pc:sldChg>
      <pc:sldChg chg="modSp mod">
        <pc:chgData name="Laura Knight" userId="fcc6b1b8-7f69-4c06-9fd3-1a1553b3cd99" providerId="ADAL" clId="{9F6F9FA4-B361-4103-907D-88F72F54D33F}" dt="2022-12-12T09:36:41.749" v="13" actId="20577"/>
        <pc:sldMkLst>
          <pc:docMk/>
          <pc:sldMk cId="702838504" sldId="294"/>
        </pc:sldMkLst>
        <pc:spChg chg="mod">
          <ac:chgData name="Laura Knight" userId="fcc6b1b8-7f69-4c06-9fd3-1a1553b3cd99" providerId="ADAL" clId="{9F6F9FA4-B361-4103-907D-88F72F54D33F}" dt="2022-12-12T09:36:41.749" v="13" actId="20577"/>
          <ac:spMkLst>
            <pc:docMk/>
            <pc:sldMk cId="702838504" sldId="294"/>
            <ac:spMk id="3" creationId="{997EE91C-10D4-3172-E1CE-91E1A19451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D2C282-01EC-4956-8944-0B7BAC91D6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1E41C5-7272-4DA7-A368-390BD93642F7}">
      <dgm:prSet/>
      <dgm:spPr/>
      <dgm:t>
        <a:bodyPr/>
        <a:lstStyle/>
        <a:p>
          <a:r>
            <a:rPr lang="en-GB"/>
            <a:t>Must have the intention to enter and carry out the physical act of entering.</a:t>
          </a:r>
          <a:endParaRPr lang="en-US"/>
        </a:p>
      </dgm:t>
    </dgm:pt>
    <dgm:pt modelId="{6F95E4C7-74F2-487D-96C9-39C496BB88DA}" type="parTrans" cxnId="{3A0F135E-FA47-4DD7-8ADE-EAE979DE9BF6}">
      <dgm:prSet/>
      <dgm:spPr/>
      <dgm:t>
        <a:bodyPr/>
        <a:lstStyle/>
        <a:p>
          <a:endParaRPr lang="en-US"/>
        </a:p>
      </dgm:t>
    </dgm:pt>
    <dgm:pt modelId="{CB7B745E-4B8A-4288-8D2E-A389366FA19B}" type="sibTrans" cxnId="{3A0F135E-FA47-4DD7-8ADE-EAE979DE9BF6}">
      <dgm:prSet/>
      <dgm:spPr/>
      <dgm:t>
        <a:bodyPr/>
        <a:lstStyle/>
        <a:p>
          <a:endParaRPr lang="en-US"/>
        </a:p>
      </dgm:t>
    </dgm:pt>
    <dgm:pt modelId="{2DC7B8CE-2D66-4708-8BA6-E4EF289A6ABE}">
      <dgm:prSet/>
      <dgm:spPr/>
      <dgm:t>
        <a:bodyPr/>
        <a:lstStyle/>
        <a:p>
          <a:r>
            <a:rPr lang="en-GB"/>
            <a:t>Collins [1973] QB 100</a:t>
          </a:r>
          <a:endParaRPr lang="en-US"/>
        </a:p>
      </dgm:t>
    </dgm:pt>
    <dgm:pt modelId="{79918D20-93A5-4EA4-AD56-69A87D20BF60}" type="parTrans" cxnId="{80F51F07-E521-42EE-A29A-1C44D9673A9E}">
      <dgm:prSet/>
      <dgm:spPr/>
      <dgm:t>
        <a:bodyPr/>
        <a:lstStyle/>
        <a:p>
          <a:endParaRPr lang="en-US"/>
        </a:p>
      </dgm:t>
    </dgm:pt>
    <dgm:pt modelId="{D7581231-789B-468E-9DD7-4D30292F598C}" type="sibTrans" cxnId="{80F51F07-E521-42EE-A29A-1C44D9673A9E}">
      <dgm:prSet/>
      <dgm:spPr/>
      <dgm:t>
        <a:bodyPr/>
        <a:lstStyle/>
        <a:p>
          <a:endParaRPr lang="en-US"/>
        </a:p>
      </dgm:t>
    </dgm:pt>
    <dgm:pt modelId="{097ECA7D-1258-4399-A5D4-396B145B352C}">
      <dgm:prSet/>
      <dgm:spPr/>
      <dgm:t>
        <a:bodyPr/>
        <a:lstStyle/>
        <a:p>
          <a:r>
            <a:rPr lang="en-GB"/>
            <a:t>Brown [1985] Crim LR 212</a:t>
          </a:r>
          <a:endParaRPr lang="en-US"/>
        </a:p>
      </dgm:t>
    </dgm:pt>
    <dgm:pt modelId="{B31D4BC4-DEFB-4801-9B05-1C53BA0E7AF6}" type="parTrans" cxnId="{4E7E1957-9332-4173-A2BA-E6C5D9849471}">
      <dgm:prSet/>
      <dgm:spPr/>
      <dgm:t>
        <a:bodyPr/>
        <a:lstStyle/>
        <a:p>
          <a:endParaRPr lang="en-US"/>
        </a:p>
      </dgm:t>
    </dgm:pt>
    <dgm:pt modelId="{D6A4AF35-12B4-4DAE-A788-C8E36D8BEC01}" type="sibTrans" cxnId="{4E7E1957-9332-4173-A2BA-E6C5D9849471}">
      <dgm:prSet/>
      <dgm:spPr/>
      <dgm:t>
        <a:bodyPr/>
        <a:lstStyle/>
        <a:p>
          <a:endParaRPr lang="en-US"/>
        </a:p>
      </dgm:t>
    </dgm:pt>
    <dgm:pt modelId="{9A4FDB80-8B6F-4D77-9039-AC788BF92345}">
      <dgm:prSet/>
      <dgm:spPr/>
      <dgm:t>
        <a:bodyPr/>
        <a:lstStyle/>
        <a:p>
          <a:r>
            <a:rPr lang="en-GB"/>
            <a:t>Ryan [1996] Crim LR 320</a:t>
          </a:r>
          <a:endParaRPr lang="en-US"/>
        </a:p>
      </dgm:t>
    </dgm:pt>
    <dgm:pt modelId="{B160172A-23BD-48C2-87C1-967E0DC1819D}" type="parTrans" cxnId="{580E78F9-01D0-41FF-A071-EA2769318F63}">
      <dgm:prSet/>
      <dgm:spPr/>
      <dgm:t>
        <a:bodyPr/>
        <a:lstStyle/>
        <a:p>
          <a:endParaRPr lang="en-US"/>
        </a:p>
      </dgm:t>
    </dgm:pt>
    <dgm:pt modelId="{55B5CE23-95D7-4296-B3BE-371E0373EC5D}" type="sibTrans" cxnId="{580E78F9-01D0-41FF-A071-EA2769318F63}">
      <dgm:prSet/>
      <dgm:spPr/>
      <dgm:t>
        <a:bodyPr/>
        <a:lstStyle/>
        <a:p>
          <a:endParaRPr lang="en-US"/>
        </a:p>
      </dgm:t>
    </dgm:pt>
    <dgm:pt modelId="{BF930617-7C3C-478F-A783-B9142E0B8F27}" type="pres">
      <dgm:prSet presAssocID="{A9D2C282-01EC-4956-8944-0B7BAC91D6FB}" presName="linear" presStyleCnt="0">
        <dgm:presLayoutVars>
          <dgm:animLvl val="lvl"/>
          <dgm:resizeHandles val="exact"/>
        </dgm:presLayoutVars>
      </dgm:prSet>
      <dgm:spPr/>
    </dgm:pt>
    <dgm:pt modelId="{72E45857-ED48-453D-B67F-66D1585A0F6C}" type="pres">
      <dgm:prSet presAssocID="{791E41C5-7272-4DA7-A368-390BD93642F7}" presName="parentText" presStyleLbl="node1" presStyleIdx="0" presStyleCnt="4">
        <dgm:presLayoutVars>
          <dgm:chMax val="0"/>
          <dgm:bulletEnabled val="1"/>
        </dgm:presLayoutVars>
      </dgm:prSet>
      <dgm:spPr/>
    </dgm:pt>
    <dgm:pt modelId="{C7754B81-0CE3-4AA7-A749-7EC86DEDAA3F}" type="pres">
      <dgm:prSet presAssocID="{CB7B745E-4B8A-4288-8D2E-A389366FA19B}" presName="spacer" presStyleCnt="0"/>
      <dgm:spPr/>
    </dgm:pt>
    <dgm:pt modelId="{1B0CF242-3D21-4F7C-8FEC-55A1CC862216}" type="pres">
      <dgm:prSet presAssocID="{2DC7B8CE-2D66-4708-8BA6-E4EF289A6ABE}" presName="parentText" presStyleLbl="node1" presStyleIdx="1" presStyleCnt="4">
        <dgm:presLayoutVars>
          <dgm:chMax val="0"/>
          <dgm:bulletEnabled val="1"/>
        </dgm:presLayoutVars>
      </dgm:prSet>
      <dgm:spPr/>
    </dgm:pt>
    <dgm:pt modelId="{205853DA-A5EF-4C88-8681-37FEF131A098}" type="pres">
      <dgm:prSet presAssocID="{D7581231-789B-468E-9DD7-4D30292F598C}" presName="spacer" presStyleCnt="0"/>
      <dgm:spPr/>
    </dgm:pt>
    <dgm:pt modelId="{AB4E7EED-E990-40C6-8E08-69877C237675}" type="pres">
      <dgm:prSet presAssocID="{097ECA7D-1258-4399-A5D4-396B145B352C}" presName="parentText" presStyleLbl="node1" presStyleIdx="2" presStyleCnt="4">
        <dgm:presLayoutVars>
          <dgm:chMax val="0"/>
          <dgm:bulletEnabled val="1"/>
        </dgm:presLayoutVars>
      </dgm:prSet>
      <dgm:spPr/>
    </dgm:pt>
    <dgm:pt modelId="{AE3491E7-C2DE-45E2-9721-9E70F4BEB56D}" type="pres">
      <dgm:prSet presAssocID="{D6A4AF35-12B4-4DAE-A788-C8E36D8BEC01}" presName="spacer" presStyleCnt="0"/>
      <dgm:spPr/>
    </dgm:pt>
    <dgm:pt modelId="{C35A7C74-6F9E-451B-987F-C17A05C1BB70}" type="pres">
      <dgm:prSet presAssocID="{9A4FDB80-8B6F-4D77-9039-AC788BF92345}" presName="parentText" presStyleLbl="node1" presStyleIdx="3" presStyleCnt="4">
        <dgm:presLayoutVars>
          <dgm:chMax val="0"/>
          <dgm:bulletEnabled val="1"/>
        </dgm:presLayoutVars>
      </dgm:prSet>
      <dgm:spPr/>
    </dgm:pt>
  </dgm:ptLst>
  <dgm:cxnLst>
    <dgm:cxn modelId="{80F51F07-E521-42EE-A29A-1C44D9673A9E}" srcId="{A9D2C282-01EC-4956-8944-0B7BAC91D6FB}" destId="{2DC7B8CE-2D66-4708-8BA6-E4EF289A6ABE}" srcOrd="1" destOrd="0" parTransId="{79918D20-93A5-4EA4-AD56-69A87D20BF60}" sibTransId="{D7581231-789B-468E-9DD7-4D30292F598C}"/>
    <dgm:cxn modelId="{A97DC328-FD4F-48DD-BBA9-D55B1CEE6D04}" type="presOf" srcId="{791E41C5-7272-4DA7-A368-390BD93642F7}" destId="{72E45857-ED48-453D-B67F-66D1585A0F6C}" srcOrd="0" destOrd="0" presId="urn:microsoft.com/office/officeart/2005/8/layout/vList2"/>
    <dgm:cxn modelId="{3A0F135E-FA47-4DD7-8ADE-EAE979DE9BF6}" srcId="{A9D2C282-01EC-4956-8944-0B7BAC91D6FB}" destId="{791E41C5-7272-4DA7-A368-390BD93642F7}" srcOrd="0" destOrd="0" parTransId="{6F95E4C7-74F2-487D-96C9-39C496BB88DA}" sibTransId="{CB7B745E-4B8A-4288-8D2E-A389366FA19B}"/>
    <dgm:cxn modelId="{4E7E1957-9332-4173-A2BA-E6C5D9849471}" srcId="{A9D2C282-01EC-4956-8944-0B7BAC91D6FB}" destId="{097ECA7D-1258-4399-A5D4-396B145B352C}" srcOrd="2" destOrd="0" parTransId="{B31D4BC4-DEFB-4801-9B05-1C53BA0E7AF6}" sibTransId="{D6A4AF35-12B4-4DAE-A788-C8E36D8BEC01}"/>
    <dgm:cxn modelId="{A3FA128E-E21C-4AA9-9AA0-FACB0908AE33}" type="presOf" srcId="{097ECA7D-1258-4399-A5D4-396B145B352C}" destId="{AB4E7EED-E990-40C6-8E08-69877C237675}" srcOrd="0" destOrd="0" presId="urn:microsoft.com/office/officeart/2005/8/layout/vList2"/>
    <dgm:cxn modelId="{5752329B-177D-4623-B54B-4506C165FF9F}" type="presOf" srcId="{9A4FDB80-8B6F-4D77-9039-AC788BF92345}" destId="{C35A7C74-6F9E-451B-987F-C17A05C1BB70}" srcOrd="0" destOrd="0" presId="urn:microsoft.com/office/officeart/2005/8/layout/vList2"/>
    <dgm:cxn modelId="{8EDD81D9-476B-46CF-932C-FF9212949308}" type="presOf" srcId="{2DC7B8CE-2D66-4708-8BA6-E4EF289A6ABE}" destId="{1B0CF242-3D21-4F7C-8FEC-55A1CC862216}" srcOrd="0" destOrd="0" presId="urn:microsoft.com/office/officeart/2005/8/layout/vList2"/>
    <dgm:cxn modelId="{C4E02FDC-5479-46E3-A75E-A2D32B200319}" type="presOf" srcId="{A9D2C282-01EC-4956-8944-0B7BAC91D6FB}" destId="{BF930617-7C3C-478F-A783-B9142E0B8F27}" srcOrd="0" destOrd="0" presId="urn:microsoft.com/office/officeart/2005/8/layout/vList2"/>
    <dgm:cxn modelId="{580E78F9-01D0-41FF-A071-EA2769318F63}" srcId="{A9D2C282-01EC-4956-8944-0B7BAC91D6FB}" destId="{9A4FDB80-8B6F-4D77-9039-AC788BF92345}" srcOrd="3" destOrd="0" parTransId="{B160172A-23BD-48C2-87C1-967E0DC1819D}" sibTransId="{55B5CE23-95D7-4296-B3BE-371E0373EC5D}"/>
    <dgm:cxn modelId="{219FD487-329A-473D-8DF0-89ACAEB98A34}" type="presParOf" srcId="{BF930617-7C3C-478F-A783-B9142E0B8F27}" destId="{72E45857-ED48-453D-B67F-66D1585A0F6C}" srcOrd="0" destOrd="0" presId="urn:microsoft.com/office/officeart/2005/8/layout/vList2"/>
    <dgm:cxn modelId="{F66CD865-F932-48E3-9359-5F6C826E9019}" type="presParOf" srcId="{BF930617-7C3C-478F-A783-B9142E0B8F27}" destId="{C7754B81-0CE3-4AA7-A749-7EC86DEDAA3F}" srcOrd="1" destOrd="0" presId="urn:microsoft.com/office/officeart/2005/8/layout/vList2"/>
    <dgm:cxn modelId="{0DED8808-3B71-406E-8834-5330555C9731}" type="presParOf" srcId="{BF930617-7C3C-478F-A783-B9142E0B8F27}" destId="{1B0CF242-3D21-4F7C-8FEC-55A1CC862216}" srcOrd="2" destOrd="0" presId="urn:microsoft.com/office/officeart/2005/8/layout/vList2"/>
    <dgm:cxn modelId="{D81BC558-17D8-4ECC-9EDD-329F4314D817}" type="presParOf" srcId="{BF930617-7C3C-478F-A783-B9142E0B8F27}" destId="{205853DA-A5EF-4C88-8681-37FEF131A098}" srcOrd="3" destOrd="0" presId="urn:microsoft.com/office/officeart/2005/8/layout/vList2"/>
    <dgm:cxn modelId="{F566DCD3-DC9C-494C-899A-204FF413E634}" type="presParOf" srcId="{BF930617-7C3C-478F-A783-B9142E0B8F27}" destId="{AB4E7EED-E990-40C6-8E08-69877C237675}" srcOrd="4" destOrd="0" presId="urn:microsoft.com/office/officeart/2005/8/layout/vList2"/>
    <dgm:cxn modelId="{CA22DFE5-DE01-4FF3-8088-2BAFC1185219}" type="presParOf" srcId="{BF930617-7C3C-478F-A783-B9142E0B8F27}" destId="{AE3491E7-C2DE-45E2-9721-9E70F4BEB56D}" srcOrd="5" destOrd="0" presId="urn:microsoft.com/office/officeart/2005/8/layout/vList2"/>
    <dgm:cxn modelId="{A6CD1D0B-C6F1-4E3A-A206-662B574D20D6}" type="presParOf" srcId="{BF930617-7C3C-478F-A783-B9142E0B8F27}" destId="{C35A7C74-6F9E-451B-987F-C17A05C1BB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9BA726-22F0-4ADB-99D1-27AB81D86D6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3C970B3-ABB5-4AD4-8D19-5FE0AE06B79E}">
      <dgm:prSet/>
      <dgm:spPr/>
      <dgm:t>
        <a:bodyPr/>
        <a:lstStyle/>
        <a:p>
          <a:r>
            <a:rPr lang="en-GB"/>
            <a:t>Defined in the law of tort.</a:t>
          </a:r>
          <a:endParaRPr lang="en-US"/>
        </a:p>
      </dgm:t>
    </dgm:pt>
    <dgm:pt modelId="{79F0C667-4F1B-4F2A-B94E-CDF6FE30F53A}" type="parTrans" cxnId="{442C3C89-D638-4DFA-9374-31C72715543E}">
      <dgm:prSet/>
      <dgm:spPr/>
      <dgm:t>
        <a:bodyPr/>
        <a:lstStyle/>
        <a:p>
          <a:endParaRPr lang="en-US"/>
        </a:p>
      </dgm:t>
    </dgm:pt>
    <dgm:pt modelId="{51ABE11D-8806-42B7-9074-0417E5708AE8}" type="sibTrans" cxnId="{442C3C89-D638-4DFA-9374-31C72715543E}">
      <dgm:prSet/>
      <dgm:spPr/>
      <dgm:t>
        <a:bodyPr/>
        <a:lstStyle/>
        <a:p>
          <a:endParaRPr lang="en-US"/>
        </a:p>
      </dgm:t>
    </dgm:pt>
    <dgm:pt modelId="{D5E8CEB8-6F20-463E-8899-C9B51CC9357D}">
      <dgm:prSet/>
      <dgm:spPr/>
      <dgm:t>
        <a:bodyPr/>
        <a:lstStyle/>
        <a:p>
          <a:r>
            <a:rPr lang="en-GB"/>
            <a:t>It is the ‘ intentional, reckless or negligent entry into a building’.</a:t>
          </a:r>
          <a:endParaRPr lang="en-US"/>
        </a:p>
      </dgm:t>
    </dgm:pt>
    <dgm:pt modelId="{F233316F-D31F-47E0-870C-2EE52195138D}" type="parTrans" cxnId="{DF598B5F-2337-4828-B24B-328A2034D741}">
      <dgm:prSet/>
      <dgm:spPr/>
      <dgm:t>
        <a:bodyPr/>
        <a:lstStyle/>
        <a:p>
          <a:endParaRPr lang="en-US"/>
        </a:p>
      </dgm:t>
    </dgm:pt>
    <dgm:pt modelId="{2C2D8C68-FD33-4A35-8278-648594C269BA}" type="sibTrans" cxnId="{DF598B5F-2337-4828-B24B-328A2034D741}">
      <dgm:prSet/>
      <dgm:spPr/>
      <dgm:t>
        <a:bodyPr/>
        <a:lstStyle/>
        <a:p>
          <a:endParaRPr lang="en-US"/>
        </a:p>
      </dgm:t>
    </dgm:pt>
    <dgm:pt modelId="{27592CA3-C9FB-45F0-BED6-86DD8ACEA018}">
      <dgm:prSet/>
      <dgm:spPr/>
      <dgm:t>
        <a:bodyPr/>
        <a:lstStyle/>
        <a:p>
          <a:r>
            <a:rPr lang="en-GB"/>
            <a:t>Jones and Smith [1976] 1 WLR 672</a:t>
          </a:r>
          <a:endParaRPr lang="en-US"/>
        </a:p>
      </dgm:t>
    </dgm:pt>
    <dgm:pt modelId="{E068654B-EECA-41B8-8790-E73A95F44A66}" type="parTrans" cxnId="{72977BAE-39A9-42F5-8D69-0FB045B3B122}">
      <dgm:prSet/>
      <dgm:spPr/>
      <dgm:t>
        <a:bodyPr/>
        <a:lstStyle/>
        <a:p>
          <a:endParaRPr lang="en-US"/>
        </a:p>
      </dgm:t>
    </dgm:pt>
    <dgm:pt modelId="{03BC6F72-704F-4ED4-8199-6603AD4DFD66}" type="sibTrans" cxnId="{72977BAE-39A9-42F5-8D69-0FB045B3B122}">
      <dgm:prSet/>
      <dgm:spPr/>
      <dgm:t>
        <a:bodyPr/>
        <a:lstStyle/>
        <a:p>
          <a:endParaRPr lang="en-US"/>
        </a:p>
      </dgm:t>
    </dgm:pt>
    <dgm:pt modelId="{BC48659D-F71A-4B80-B0D2-42AD96FEC285}" type="pres">
      <dgm:prSet presAssocID="{CD9BA726-22F0-4ADB-99D1-27AB81D86D64}" presName="vert0" presStyleCnt="0">
        <dgm:presLayoutVars>
          <dgm:dir/>
          <dgm:animOne val="branch"/>
          <dgm:animLvl val="lvl"/>
        </dgm:presLayoutVars>
      </dgm:prSet>
      <dgm:spPr/>
    </dgm:pt>
    <dgm:pt modelId="{FD0E8FC6-C017-4B84-9413-C0F43351ACD4}" type="pres">
      <dgm:prSet presAssocID="{F3C970B3-ABB5-4AD4-8D19-5FE0AE06B79E}" presName="thickLine" presStyleLbl="alignNode1" presStyleIdx="0" presStyleCnt="3"/>
      <dgm:spPr/>
    </dgm:pt>
    <dgm:pt modelId="{1E1B038C-9E15-478F-BB18-62BC6AE2E6B6}" type="pres">
      <dgm:prSet presAssocID="{F3C970B3-ABB5-4AD4-8D19-5FE0AE06B79E}" presName="horz1" presStyleCnt="0"/>
      <dgm:spPr/>
    </dgm:pt>
    <dgm:pt modelId="{26398994-FC8A-4B39-A4C6-65957E81721B}" type="pres">
      <dgm:prSet presAssocID="{F3C970B3-ABB5-4AD4-8D19-5FE0AE06B79E}" presName="tx1" presStyleLbl="revTx" presStyleIdx="0" presStyleCnt="3"/>
      <dgm:spPr/>
    </dgm:pt>
    <dgm:pt modelId="{6DA8FC47-FDB5-49E5-A8BE-4C254F33640E}" type="pres">
      <dgm:prSet presAssocID="{F3C970B3-ABB5-4AD4-8D19-5FE0AE06B79E}" presName="vert1" presStyleCnt="0"/>
      <dgm:spPr/>
    </dgm:pt>
    <dgm:pt modelId="{78B9AED0-A565-4B0F-8246-6245D3C8524A}" type="pres">
      <dgm:prSet presAssocID="{D5E8CEB8-6F20-463E-8899-C9B51CC9357D}" presName="thickLine" presStyleLbl="alignNode1" presStyleIdx="1" presStyleCnt="3"/>
      <dgm:spPr/>
    </dgm:pt>
    <dgm:pt modelId="{27D98FF5-87AC-4706-A5B3-F1074B5D6F36}" type="pres">
      <dgm:prSet presAssocID="{D5E8CEB8-6F20-463E-8899-C9B51CC9357D}" presName="horz1" presStyleCnt="0"/>
      <dgm:spPr/>
    </dgm:pt>
    <dgm:pt modelId="{44368DA9-6FC7-44CA-9745-F11E02DE5A6B}" type="pres">
      <dgm:prSet presAssocID="{D5E8CEB8-6F20-463E-8899-C9B51CC9357D}" presName="tx1" presStyleLbl="revTx" presStyleIdx="1" presStyleCnt="3"/>
      <dgm:spPr/>
    </dgm:pt>
    <dgm:pt modelId="{92F71524-26C3-46A5-B86E-6CFFF9D9A5E9}" type="pres">
      <dgm:prSet presAssocID="{D5E8CEB8-6F20-463E-8899-C9B51CC9357D}" presName="vert1" presStyleCnt="0"/>
      <dgm:spPr/>
    </dgm:pt>
    <dgm:pt modelId="{97C22990-1FD7-481A-ACDA-D3CFFAEA0A1A}" type="pres">
      <dgm:prSet presAssocID="{27592CA3-C9FB-45F0-BED6-86DD8ACEA018}" presName="thickLine" presStyleLbl="alignNode1" presStyleIdx="2" presStyleCnt="3"/>
      <dgm:spPr/>
    </dgm:pt>
    <dgm:pt modelId="{25B3653F-8692-4E89-8982-B445551BB421}" type="pres">
      <dgm:prSet presAssocID="{27592CA3-C9FB-45F0-BED6-86DD8ACEA018}" presName="horz1" presStyleCnt="0"/>
      <dgm:spPr/>
    </dgm:pt>
    <dgm:pt modelId="{54DB57EA-602A-4C5E-BCE3-AD3423075058}" type="pres">
      <dgm:prSet presAssocID="{27592CA3-C9FB-45F0-BED6-86DD8ACEA018}" presName="tx1" presStyleLbl="revTx" presStyleIdx="2" presStyleCnt="3"/>
      <dgm:spPr/>
    </dgm:pt>
    <dgm:pt modelId="{CF0033A2-8E4C-47E4-8630-8EAA93CD7778}" type="pres">
      <dgm:prSet presAssocID="{27592CA3-C9FB-45F0-BED6-86DD8ACEA018}" presName="vert1" presStyleCnt="0"/>
      <dgm:spPr/>
    </dgm:pt>
  </dgm:ptLst>
  <dgm:cxnLst>
    <dgm:cxn modelId="{DF598B5F-2337-4828-B24B-328A2034D741}" srcId="{CD9BA726-22F0-4ADB-99D1-27AB81D86D64}" destId="{D5E8CEB8-6F20-463E-8899-C9B51CC9357D}" srcOrd="1" destOrd="0" parTransId="{F233316F-D31F-47E0-870C-2EE52195138D}" sibTransId="{2C2D8C68-FD33-4A35-8278-648594C269BA}"/>
    <dgm:cxn modelId="{442C3C89-D638-4DFA-9374-31C72715543E}" srcId="{CD9BA726-22F0-4ADB-99D1-27AB81D86D64}" destId="{F3C970B3-ABB5-4AD4-8D19-5FE0AE06B79E}" srcOrd="0" destOrd="0" parTransId="{79F0C667-4F1B-4F2A-B94E-CDF6FE30F53A}" sibTransId="{51ABE11D-8806-42B7-9074-0417E5708AE8}"/>
    <dgm:cxn modelId="{9C852B94-6880-4AB3-90ED-D79C2B34F579}" type="presOf" srcId="{D5E8CEB8-6F20-463E-8899-C9B51CC9357D}" destId="{44368DA9-6FC7-44CA-9745-F11E02DE5A6B}" srcOrd="0" destOrd="0" presId="urn:microsoft.com/office/officeart/2008/layout/LinedList"/>
    <dgm:cxn modelId="{72977BAE-39A9-42F5-8D69-0FB045B3B122}" srcId="{CD9BA726-22F0-4ADB-99D1-27AB81D86D64}" destId="{27592CA3-C9FB-45F0-BED6-86DD8ACEA018}" srcOrd="2" destOrd="0" parTransId="{E068654B-EECA-41B8-8790-E73A95F44A66}" sibTransId="{03BC6F72-704F-4ED4-8199-6603AD4DFD66}"/>
    <dgm:cxn modelId="{434962C0-3F04-4888-8295-04A85FC6E056}" type="presOf" srcId="{CD9BA726-22F0-4ADB-99D1-27AB81D86D64}" destId="{BC48659D-F71A-4B80-B0D2-42AD96FEC285}" srcOrd="0" destOrd="0" presId="urn:microsoft.com/office/officeart/2008/layout/LinedList"/>
    <dgm:cxn modelId="{9F13CAD2-66B8-4C68-A83A-28E89AE83238}" type="presOf" srcId="{27592CA3-C9FB-45F0-BED6-86DD8ACEA018}" destId="{54DB57EA-602A-4C5E-BCE3-AD3423075058}" srcOrd="0" destOrd="0" presId="urn:microsoft.com/office/officeart/2008/layout/LinedList"/>
    <dgm:cxn modelId="{F91D82F4-4B07-4ECA-B93B-9F9BF8DE713C}" type="presOf" srcId="{F3C970B3-ABB5-4AD4-8D19-5FE0AE06B79E}" destId="{26398994-FC8A-4B39-A4C6-65957E81721B}" srcOrd="0" destOrd="0" presId="urn:microsoft.com/office/officeart/2008/layout/LinedList"/>
    <dgm:cxn modelId="{489830B4-E2F8-4FEE-A274-EB805C627EEB}" type="presParOf" srcId="{BC48659D-F71A-4B80-B0D2-42AD96FEC285}" destId="{FD0E8FC6-C017-4B84-9413-C0F43351ACD4}" srcOrd="0" destOrd="0" presId="urn:microsoft.com/office/officeart/2008/layout/LinedList"/>
    <dgm:cxn modelId="{FA5AD241-F9B9-4E05-8322-1093EB52B505}" type="presParOf" srcId="{BC48659D-F71A-4B80-B0D2-42AD96FEC285}" destId="{1E1B038C-9E15-478F-BB18-62BC6AE2E6B6}" srcOrd="1" destOrd="0" presId="urn:microsoft.com/office/officeart/2008/layout/LinedList"/>
    <dgm:cxn modelId="{DF98DD83-A5DB-4274-A856-EDA2F692A483}" type="presParOf" srcId="{1E1B038C-9E15-478F-BB18-62BC6AE2E6B6}" destId="{26398994-FC8A-4B39-A4C6-65957E81721B}" srcOrd="0" destOrd="0" presId="urn:microsoft.com/office/officeart/2008/layout/LinedList"/>
    <dgm:cxn modelId="{9EA7A8EC-113F-4A50-8E9A-4FFD9086A966}" type="presParOf" srcId="{1E1B038C-9E15-478F-BB18-62BC6AE2E6B6}" destId="{6DA8FC47-FDB5-49E5-A8BE-4C254F33640E}" srcOrd="1" destOrd="0" presId="urn:microsoft.com/office/officeart/2008/layout/LinedList"/>
    <dgm:cxn modelId="{7280F791-CFAA-4FD3-A123-EFC88554F997}" type="presParOf" srcId="{BC48659D-F71A-4B80-B0D2-42AD96FEC285}" destId="{78B9AED0-A565-4B0F-8246-6245D3C8524A}" srcOrd="2" destOrd="0" presId="urn:microsoft.com/office/officeart/2008/layout/LinedList"/>
    <dgm:cxn modelId="{BFE298E2-16FF-462C-A84C-ACAE2B00D785}" type="presParOf" srcId="{BC48659D-F71A-4B80-B0D2-42AD96FEC285}" destId="{27D98FF5-87AC-4706-A5B3-F1074B5D6F36}" srcOrd="3" destOrd="0" presId="urn:microsoft.com/office/officeart/2008/layout/LinedList"/>
    <dgm:cxn modelId="{CF54FFDF-296C-434E-9100-9096ED78F262}" type="presParOf" srcId="{27D98FF5-87AC-4706-A5B3-F1074B5D6F36}" destId="{44368DA9-6FC7-44CA-9745-F11E02DE5A6B}" srcOrd="0" destOrd="0" presId="urn:microsoft.com/office/officeart/2008/layout/LinedList"/>
    <dgm:cxn modelId="{4F9D7312-F4F0-4B6F-888C-09AF93B5EA5D}" type="presParOf" srcId="{27D98FF5-87AC-4706-A5B3-F1074B5D6F36}" destId="{92F71524-26C3-46A5-B86E-6CFFF9D9A5E9}" srcOrd="1" destOrd="0" presId="urn:microsoft.com/office/officeart/2008/layout/LinedList"/>
    <dgm:cxn modelId="{5643B09C-5786-4A4E-BF5F-DF5FFC6239FE}" type="presParOf" srcId="{BC48659D-F71A-4B80-B0D2-42AD96FEC285}" destId="{97C22990-1FD7-481A-ACDA-D3CFFAEA0A1A}" srcOrd="4" destOrd="0" presId="urn:microsoft.com/office/officeart/2008/layout/LinedList"/>
    <dgm:cxn modelId="{919BCD15-94FE-4B99-B8AF-F84DD1B91D69}" type="presParOf" srcId="{BC48659D-F71A-4B80-B0D2-42AD96FEC285}" destId="{25B3653F-8692-4E89-8982-B445551BB421}" srcOrd="5" destOrd="0" presId="urn:microsoft.com/office/officeart/2008/layout/LinedList"/>
    <dgm:cxn modelId="{AE59F895-F744-413D-B895-372D85926323}" type="presParOf" srcId="{25B3653F-8692-4E89-8982-B445551BB421}" destId="{54DB57EA-602A-4C5E-BCE3-AD3423075058}" srcOrd="0" destOrd="0" presId="urn:microsoft.com/office/officeart/2008/layout/LinedList"/>
    <dgm:cxn modelId="{931306FA-DE82-402A-8DE8-05698F2938B6}" type="presParOf" srcId="{25B3653F-8692-4E89-8982-B445551BB421}" destId="{CF0033A2-8E4C-47E4-8630-8EAA93CD77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D8E6AE-32C7-448D-B4D7-AA4258A485DE}"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92AFBC5F-5DF2-4414-B59A-80DCF6ED158A}">
      <dgm:prSet/>
      <dgm:spPr/>
      <dgm:t>
        <a:bodyPr/>
        <a:lstStyle/>
        <a:p>
          <a:r>
            <a:rPr lang="en-GB"/>
            <a:t>The D’s intoxication must be voluntary (Hardie [1985], Allen [1989]).</a:t>
          </a:r>
          <a:endParaRPr lang="en-US"/>
        </a:p>
      </dgm:t>
    </dgm:pt>
    <dgm:pt modelId="{F69F82A2-8428-45A6-9264-E4B6E7117D80}" type="parTrans" cxnId="{F3E11E63-12F1-4C6E-92DD-E6AA062911C0}">
      <dgm:prSet/>
      <dgm:spPr/>
      <dgm:t>
        <a:bodyPr/>
        <a:lstStyle/>
        <a:p>
          <a:endParaRPr lang="en-US"/>
        </a:p>
      </dgm:t>
    </dgm:pt>
    <dgm:pt modelId="{3CD7D9B6-FB9D-42EA-9CC4-A409BCD14955}" type="sibTrans" cxnId="{F3E11E63-12F1-4C6E-92DD-E6AA062911C0}">
      <dgm:prSet/>
      <dgm:spPr/>
      <dgm:t>
        <a:bodyPr/>
        <a:lstStyle/>
        <a:p>
          <a:endParaRPr lang="en-US"/>
        </a:p>
      </dgm:t>
    </dgm:pt>
    <dgm:pt modelId="{284E524E-4452-486A-AA52-05C2CE5DFD41}">
      <dgm:prSet/>
      <dgm:spPr/>
      <dgm:t>
        <a:bodyPr/>
        <a:lstStyle/>
        <a:p>
          <a:r>
            <a:rPr lang="en-GB"/>
            <a:t>2. The D must lack the required MR due to their intoxication (DPP v Beard [1920], Gallagher [1963])</a:t>
          </a:r>
          <a:endParaRPr lang="en-US"/>
        </a:p>
      </dgm:t>
    </dgm:pt>
    <dgm:pt modelId="{B786C06B-D3B9-4D49-971E-7B4CED9F53D8}" type="parTrans" cxnId="{34456598-6000-4678-A6E1-F676DB8A194C}">
      <dgm:prSet/>
      <dgm:spPr/>
      <dgm:t>
        <a:bodyPr/>
        <a:lstStyle/>
        <a:p>
          <a:endParaRPr lang="en-US"/>
        </a:p>
      </dgm:t>
    </dgm:pt>
    <dgm:pt modelId="{EE966605-7F5A-440E-8938-A404027CF2BC}" type="sibTrans" cxnId="{34456598-6000-4678-A6E1-F676DB8A194C}">
      <dgm:prSet/>
      <dgm:spPr/>
      <dgm:t>
        <a:bodyPr/>
        <a:lstStyle/>
        <a:p>
          <a:endParaRPr lang="en-US"/>
        </a:p>
      </dgm:t>
    </dgm:pt>
    <dgm:pt modelId="{30ABC21D-1D2B-4523-A53A-9638CA5D96BE}" type="pres">
      <dgm:prSet presAssocID="{CED8E6AE-32C7-448D-B4D7-AA4258A485DE}" presName="vert0" presStyleCnt="0">
        <dgm:presLayoutVars>
          <dgm:dir/>
          <dgm:animOne val="branch"/>
          <dgm:animLvl val="lvl"/>
        </dgm:presLayoutVars>
      </dgm:prSet>
      <dgm:spPr/>
    </dgm:pt>
    <dgm:pt modelId="{7896A3DB-17EE-4975-8647-93D7B444383F}" type="pres">
      <dgm:prSet presAssocID="{92AFBC5F-5DF2-4414-B59A-80DCF6ED158A}" presName="thickLine" presStyleLbl="alignNode1" presStyleIdx="0" presStyleCnt="2"/>
      <dgm:spPr/>
    </dgm:pt>
    <dgm:pt modelId="{26C5ABA3-2C91-4FEB-AB4C-149830914E2E}" type="pres">
      <dgm:prSet presAssocID="{92AFBC5F-5DF2-4414-B59A-80DCF6ED158A}" presName="horz1" presStyleCnt="0"/>
      <dgm:spPr/>
    </dgm:pt>
    <dgm:pt modelId="{0EA5BABD-67B0-4D68-AD53-DCB2AF1A5496}" type="pres">
      <dgm:prSet presAssocID="{92AFBC5F-5DF2-4414-B59A-80DCF6ED158A}" presName="tx1" presStyleLbl="revTx" presStyleIdx="0" presStyleCnt="2"/>
      <dgm:spPr/>
    </dgm:pt>
    <dgm:pt modelId="{E1F8B46A-8DBF-4EF1-AB5D-88DCF7D77E63}" type="pres">
      <dgm:prSet presAssocID="{92AFBC5F-5DF2-4414-B59A-80DCF6ED158A}" presName="vert1" presStyleCnt="0"/>
      <dgm:spPr/>
    </dgm:pt>
    <dgm:pt modelId="{C91ED2D1-7104-4B0C-8948-BF33CD600B1D}" type="pres">
      <dgm:prSet presAssocID="{284E524E-4452-486A-AA52-05C2CE5DFD41}" presName="thickLine" presStyleLbl="alignNode1" presStyleIdx="1" presStyleCnt="2"/>
      <dgm:spPr/>
    </dgm:pt>
    <dgm:pt modelId="{38C2E592-59F3-438F-BCC9-9FB6C3AEC133}" type="pres">
      <dgm:prSet presAssocID="{284E524E-4452-486A-AA52-05C2CE5DFD41}" presName="horz1" presStyleCnt="0"/>
      <dgm:spPr/>
    </dgm:pt>
    <dgm:pt modelId="{372302E7-7AE5-4747-B885-34729B0795E1}" type="pres">
      <dgm:prSet presAssocID="{284E524E-4452-486A-AA52-05C2CE5DFD41}" presName="tx1" presStyleLbl="revTx" presStyleIdx="1" presStyleCnt="2"/>
      <dgm:spPr/>
    </dgm:pt>
    <dgm:pt modelId="{7D2BE7FA-B4B7-48D8-ACA8-F57E2DCE00DD}" type="pres">
      <dgm:prSet presAssocID="{284E524E-4452-486A-AA52-05C2CE5DFD41}" presName="vert1" presStyleCnt="0"/>
      <dgm:spPr/>
    </dgm:pt>
  </dgm:ptLst>
  <dgm:cxnLst>
    <dgm:cxn modelId="{F3E11E63-12F1-4C6E-92DD-E6AA062911C0}" srcId="{CED8E6AE-32C7-448D-B4D7-AA4258A485DE}" destId="{92AFBC5F-5DF2-4414-B59A-80DCF6ED158A}" srcOrd="0" destOrd="0" parTransId="{F69F82A2-8428-45A6-9264-E4B6E7117D80}" sibTransId="{3CD7D9B6-FB9D-42EA-9CC4-A409BCD14955}"/>
    <dgm:cxn modelId="{AB04607B-02DF-41F0-B066-394BAF53703D}" type="presOf" srcId="{284E524E-4452-486A-AA52-05C2CE5DFD41}" destId="{372302E7-7AE5-4747-B885-34729B0795E1}" srcOrd="0" destOrd="0" presId="urn:microsoft.com/office/officeart/2008/layout/LinedList"/>
    <dgm:cxn modelId="{34456598-6000-4678-A6E1-F676DB8A194C}" srcId="{CED8E6AE-32C7-448D-B4D7-AA4258A485DE}" destId="{284E524E-4452-486A-AA52-05C2CE5DFD41}" srcOrd="1" destOrd="0" parTransId="{B786C06B-D3B9-4D49-971E-7B4CED9F53D8}" sibTransId="{EE966605-7F5A-440E-8938-A404027CF2BC}"/>
    <dgm:cxn modelId="{15C8BAB6-C9D3-4ADC-A2B7-7890A2DD2970}" type="presOf" srcId="{92AFBC5F-5DF2-4414-B59A-80DCF6ED158A}" destId="{0EA5BABD-67B0-4D68-AD53-DCB2AF1A5496}" srcOrd="0" destOrd="0" presId="urn:microsoft.com/office/officeart/2008/layout/LinedList"/>
    <dgm:cxn modelId="{958C0FBC-2045-47CE-98F2-743EC65618B1}" type="presOf" srcId="{CED8E6AE-32C7-448D-B4D7-AA4258A485DE}" destId="{30ABC21D-1D2B-4523-A53A-9638CA5D96BE}" srcOrd="0" destOrd="0" presId="urn:microsoft.com/office/officeart/2008/layout/LinedList"/>
    <dgm:cxn modelId="{7DCE335C-303E-40BC-96DD-7FE8BA40A402}" type="presParOf" srcId="{30ABC21D-1D2B-4523-A53A-9638CA5D96BE}" destId="{7896A3DB-17EE-4975-8647-93D7B444383F}" srcOrd="0" destOrd="0" presId="urn:microsoft.com/office/officeart/2008/layout/LinedList"/>
    <dgm:cxn modelId="{F6B0C7C7-0B71-48C9-9A88-8291AD7CE406}" type="presParOf" srcId="{30ABC21D-1D2B-4523-A53A-9638CA5D96BE}" destId="{26C5ABA3-2C91-4FEB-AB4C-149830914E2E}" srcOrd="1" destOrd="0" presId="urn:microsoft.com/office/officeart/2008/layout/LinedList"/>
    <dgm:cxn modelId="{6F29ED3F-F8A5-426D-A05D-1EACB951020F}" type="presParOf" srcId="{26C5ABA3-2C91-4FEB-AB4C-149830914E2E}" destId="{0EA5BABD-67B0-4D68-AD53-DCB2AF1A5496}" srcOrd="0" destOrd="0" presId="urn:microsoft.com/office/officeart/2008/layout/LinedList"/>
    <dgm:cxn modelId="{54D337B7-F534-4105-AA0E-5C4F976E3BF1}" type="presParOf" srcId="{26C5ABA3-2C91-4FEB-AB4C-149830914E2E}" destId="{E1F8B46A-8DBF-4EF1-AB5D-88DCF7D77E63}" srcOrd="1" destOrd="0" presId="urn:microsoft.com/office/officeart/2008/layout/LinedList"/>
    <dgm:cxn modelId="{C73E1DD1-C968-454C-A18F-3356A6613EF0}" type="presParOf" srcId="{30ABC21D-1D2B-4523-A53A-9638CA5D96BE}" destId="{C91ED2D1-7104-4B0C-8948-BF33CD600B1D}" srcOrd="2" destOrd="0" presId="urn:microsoft.com/office/officeart/2008/layout/LinedList"/>
    <dgm:cxn modelId="{35E769DF-5CC4-4FA9-A2C2-D90FB20213CB}" type="presParOf" srcId="{30ABC21D-1D2B-4523-A53A-9638CA5D96BE}" destId="{38C2E592-59F3-438F-BCC9-9FB6C3AEC133}" srcOrd="3" destOrd="0" presId="urn:microsoft.com/office/officeart/2008/layout/LinedList"/>
    <dgm:cxn modelId="{7BA8BBCB-0802-45E8-BC66-0BA38163CC61}" type="presParOf" srcId="{38C2E592-59F3-438F-BCC9-9FB6C3AEC133}" destId="{372302E7-7AE5-4747-B885-34729B0795E1}" srcOrd="0" destOrd="0" presId="urn:microsoft.com/office/officeart/2008/layout/LinedList"/>
    <dgm:cxn modelId="{BF102AF1-A735-454B-BF0F-ADD15E22FE46}" type="presParOf" srcId="{38C2E592-59F3-438F-BCC9-9FB6C3AEC133}" destId="{7D2BE7FA-B4B7-48D8-ACA8-F57E2DCE00D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BB46C1-0DBE-4F09-8478-01C78FE55BC3}"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C2E45DF-2E00-44CF-B991-0AA638EAEA6D}">
      <dgm:prSet/>
      <dgm:spPr/>
      <dgm:t>
        <a:bodyPr/>
        <a:lstStyle/>
        <a:p>
          <a:r>
            <a:rPr lang="en-GB" dirty="0"/>
            <a:t>3. Crimes of basic and specific intent</a:t>
          </a:r>
          <a:endParaRPr lang="en-US" dirty="0"/>
        </a:p>
      </dgm:t>
    </dgm:pt>
    <dgm:pt modelId="{4BEF399D-8E75-4749-9537-536FAA51C489}" type="parTrans" cxnId="{D2710285-BB82-4AA5-A786-84B550853FB2}">
      <dgm:prSet/>
      <dgm:spPr/>
      <dgm:t>
        <a:bodyPr/>
        <a:lstStyle/>
        <a:p>
          <a:endParaRPr lang="en-US"/>
        </a:p>
      </dgm:t>
    </dgm:pt>
    <dgm:pt modelId="{E28E263F-D28F-464B-B991-ED08628EA380}" type="sibTrans" cxnId="{D2710285-BB82-4AA5-A786-84B550853FB2}">
      <dgm:prSet/>
      <dgm:spPr/>
      <dgm:t>
        <a:bodyPr/>
        <a:lstStyle/>
        <a:p>
          <a:endParaRPr lang="en-US"/>
        </a:p>
      </dgm:t>
    </dgm:pt>
    <dgm:pt modelId="{A717F2EB-3DF4-4591-896B-1658C7E0F8D1}">
      <dgm:prSet/>
      <dgm:spPr/>
      <dgm:t>
        <a:bodyPr/>
        <a:lstStyle/>
        <a:p>
          <a:r>
            <a:rPr lang="en-GB" dirty="0"/>
            <a:t>Lipman [1970]</a:t>
          </a:r>
          <a:endParaRPr lang="en-US" dirty="0"/>
        </a:p>
      </dgm:t>
    </dgm:pt>
    <dgm:pt modelId="{F0B8DF05-21E4-4537-82EF-9AEB7C4EDBB3}" type="parTrans" cxnId="{4BD01971-4A24-4198-8BA7-DE42E4BE36C9}">
      <dgm:prSet/>
      <dgm:spPr/>
      <dgm:t>
        <a:bodyPr/>
        <a:lstStyle/>
        <a:p>
          <a:endParaRPr lang="en-US"/>
        </a:p>
      </dgm:t>
    </dgm:pt>
    <dgm:pt modelId="{03C1D404-C8B7-438B-8D19-6E0A6DBE397F}" type="sibTrans" cxnId="{4BD01971-4A24-4198-8BA7-DE42E4BE36C9}">
      <dgm:prSet/>
      <dgm:spPr/>
      <dgm:t>
        <a:bodyPr/>
        <a:lstStyle/>
        <a:p>
          <a:endParaRPr lang="en-US"/>
        </a:p>
      </dgm:t>
    </dgm:pt>
    <dgm:pt modelId="{9DC195A0-8B34-4074-8D1C-2D957A3F6406}">
      <dgm:prSet/>
      <dgm:spPr/>
      <dgm:t>
        <a:bodyPr/>
        <a:lstStyle/>
        <a:p>
          <a:pPr rtl="0"/>
          <a:r>
            <a:rPr lang="en-GB" dirty="0"/>
            <a:t>DPP v </a:t>
          </a:r>
          <a:r>
            <a:rPr lang="en-GB" dirty="0">
              <a:latin typeface="Calibri Light" panose="020F0302020204030204"/>
            </a:rPr>
            <a:t>Majewski [1977]</a:t>
          </a:r>
          <a:endParaRPr lang="en-US" dirty="0"/>
        </a:p>
      </dgm:t>
    </dgm:pt>
    <dgm:pt modelId="{D3878E33-82FE-4295-8941-7340BBD26180}" type="parTrans" cxnId="{B4278EF4-C8D7-4D4D-915F-CC5E10AB6C46}">
      <dgm:prSet/>
      <dgm:spPr/>
      <dgm:t>
        <a:bodyPr/>
        <a:lstStyle/>
        <a:p>
          <a:endParaRPr lang="en-US"/>
        </a:p>
      </dgm:t>
    </dgm:pt>
    <dgm:pt modelId="{ECFFD3E4-5ED1-4450-99EB-EF4ACAD797DB}" type="sibTrans" cxnId="{B4278EF4-C8D7-4D4D-915F-CC5E10AB6C46}">
      <dgm:prSet/>
      <dgm:spPr/>
      <dgm:t>
        <a:bodyPr/>
        <a:lstStyle/>
        <a:p>
          <a:endParaRPr lang="en-US"/>
        </a:p>
      </dgm:t>
    </dgm:pt>
    <dgm:pt modelId="{27688883-3FC8-4B7F-8D31-B9DF16D36CA3}" type="pres">
      <dgm:prSet presAssocID="{94BB46C1-0DBE-4F09-8478-01C78FE55BC3}" presName="vert0" presStyleCnt="0">
        <dgm:presLayoutVars>
          <dgm:dir/>
          <dgm:animOne val="branch"/>
          <dgm:animLvl val="lvl"/>
        </dgm:presLayoutVars>
      </dgm:prSet>
      <dgm:spPr/>
    </dgm:pt>
    <dgm:pt modelId="{95743B02-54DA-4FC6-A497-93B066EE96AE}" type="pres">
      <dgm:prSet presAssocID="{CC2E45DF-2E00-44CF-B991-0AA638EAEA6D}" presName="thickLine" presStyleLbl="alignNode1" presStyleIdx="0" presStyleCnt="3"/>
      <dgm:spPr/>
    </dgm:pt>
    <dgm:pt modelId="{F44A8A95-C3F8-4F55-992F-2716011A1B02}" type="pres">
      <dgm:prSet presAssocID="{CC2E45DF-2E00-44CF-B991-0AA638EAEA6D}" presName="horz1" presStyleCnt="0"/>
      <dgm:spPr/>
    </dgm:pt>
    <dgm:pt modelId="{935610A8-F5AE-4FCE-8E5F-B34285442F07}" type="pres">
      <dgm:prSet presAssocID="{CC2E45DF-2E00-44CF-B991-0AA638EAEA6D}" presName="tx1" presStyleLbl="revTx" presStyleIdx="0" presStyleCnt="3"/>
      <dgm:spPr/>
    </dgm:pt>
    <dgm:pt modelId="{ED545635-AABE-49C7-AFA9-4824DB7CB7FD}" type="pres">
      <dgm:prSet presAssocID="{CC2E45DF-2E00-44CF-B991-0AA638EAEA6D}" presName="vert1" presStyleCnt="0"/>
      <dgm:spPr/>
    </dgm:pt>
    <dgm:pt modelId="{B106FF36-07F8-4FED-B199-9F1A2C562E26}" type="pres">
      <dgm:prSet presAssocID="{A717F2EB-3DF4-4591-896B-1658C7E0F8D1}" presName="thickLine" presStyleLbl="alignNode1" presStyleIdx="1" presStyleCnt="3"/>
      <dgm:spPr/>
    </dgm:pt>
    <dgm:pt modelId="{4F863CD6-F5FE-4A16-921B-AA759C6D12E7}" type="pres">
      <dgm:prSet presAssocID="{A717F2EB-3DF4-4591-896B-1658C7E0F8D1}" presName="horz1" presStyleCnt="0"/>
      <dgm:spPr/>
    </dgm:pt>
    <dgm:pt modelId="{4BB6101E-EA22-47A1-AFFF-7CC719E4B5EF}" type="pres">
      <dgm:prSet presAssocID="{A717F2EB-3DF4-4591-896B-1658C7E0F8D1}" presName="tx1" presStyleLbl="revTx" presStyleIdx="1" presStyleCnt="3"/>
      <dgm:spPr/>
    </dgm:pt>
    <dgm:pt modelId="{F6B4DBBF-4777-4786-99FC-D7116EB3CCE3}" type="pres">
      <dgm:prSet presAssocID="{A717F2EB-3DF4-4591-896B-1658C7E0F8D1}" presName="vert1" presStyleCnt="0"/>
      <dgm:spPr/>
    </dgm:pt>
    <dgm:pt modelId="{6C873D11-DAA3-454C-9A74-81B9FC49614D}" type="pres">
      <dgm:prSet presAssocID="{9DC195A0-8B34-4074-8D1C-2D957A3F6406}" presName="thickLine" presStyleLbl="alignNode1" presStyleIdx="2" presStyleCnt="3"/>
      <dgm:spPr/>
    </dgm:pt>
    <dgm:pt modelId="{4BF7782C-25A3-45C6-9E13-A4DA0D10F7C0}" type="pres">
      <dgm:prSet presAssocID="{9DC195A0-8B34-4074-8D1C-2D957A3F6406}" presName="horz1" presStyleCnt="0"/>
      <dgm:spPr/>
    </dgm:pt>
    <dgm:pt modelId="{E00D6D23-33D5-4C44-B969-23DC62DBDFE2}" type="pres">
      <dgm:prSet presAssocID="{9DC195A0-8B34-4074-8D1C-2D957A3F6406}" presName="tx1" presStyleLbl="revTx" presStyleIdx="2" presStyleCnt="3"/>
      <dgm:spPr/>
    </dgm:pt>
    <dgm:pt modelId="{AC65E25E-C934-454D-8054-66695C16DC1D}" type="pres">
      <dgm:prSet presAssocID="{9DC195A0-8B34-4074-8D1C-2D957A3F6406}" presName="vert1" presStyleCnt="0"/>
      <dgm:spPr/>
    </dgm:pt>
  </dgm:ptLst>
  <dgm:cxnLst>
    <dgm:cxn modelId="{1D166329-B080-4D33-B1C1-4791D84AC627}" type="presOf" srcId="{9DC195A0-8B34-4074-8D1C-2D957A3F6406}" destId="{E00D6D23-33D5-4C44-B969-23DC62DBDFE2}" srcOrd="0" destOrd="0" presId="urn:microsoft.com/office/officeart/2008/layout/LinedList"/>
    <dgm:cxn modelId="{EAAA7839-9894-4375-9CF2-69B7C2981DE9}" type="presOf" srcId="{CC2E45DF-2E00-44CF-B991-0AA638EAEA6D}" destId="{935610A8-F5AE-4FCE-8E5F-B34285442F07}" srcOrd="0" destOrd="0" presId="urn:microsoft.com/office/officeart/2008/layout/LinedList"/>
    <dgm:cxn modelId="{AD31924C-22E3-4497-BF73-B65E414A1412}" type="presOf" srcId="{A717F2EB-3DF4-4591-896B-1658C7E0F8D1}" destId="{4BB6101E-EA22-47A1-AFFF-7CC719E4B5EF}" srcOrd="0" destOrd="0" presId="urn:microsoft.com/office/officeart/2008/layout/LinedList"/>
    <dgm:cxn modelId="{4BD01971-4A24-4198-8BA7-DE42E4BE36C9}" srcId="{94BB46C1-0DBE-4F09-8478-01C78FE55BC3}" destId="{A717F2EB-3DF4-4591-896B-1658C7E0F8D1}" srcOrd="1" destOrd="0" parTransId="{F0B8DF05-21E4-4537-82EF-9AEB7C4EDBB3}" sibTransId="{03C1D404-C8B7-438B-8D19-6E0A6DBE397F}"/>
    <dgm:cxn modelId="{D2710285-BB82-4AA5-A786-84B550853FB2}" srcId="{94BB46C1-0DBE-4F09-8478-01C78FE55BC3}" destId="{CC2E45DF-2E00-44CF-B991-0AA638EAEA6D}" srcOrd="0" destOrd="0" parTransId="{4BEF399D-8E75-4749-9537-536FAA51C489}" sibTransId="{E28E263F-D28F-464B-B991-ED08628EA380}"/>
    <dgm:cxn modelId="{1DB2CFF0-31F4-489E-9A88-2234240CB836}" type="presOf" srcId="{94BB46C1-0DBE-4F09-8478-01C78FE55BC3}" destId="{27688883-3FC8-4B7F-8D31-B9DF16D36CA3}" srcOrd="0" destOrd="0" presId="urn:microsoft.com/office/officeart/2008/layout/LinedList"/>
    <dgm:cxn modelId="{B4278EF4-C8D7-4D4D-915F-CC5E10AB6C46}" srcId="{94BB46C1-0DBE-4F09-8478-01C78FE55BC3}" destId="{9DC195A0-8B34-4074-8D1C-2D957A3F6406}" srcOrd="2" destOrd="0" parTransId="{D3878E33-82FE-4295-8941-7340BBD26180}" sibTransId="{ECFFD3E4-5ED1-4450-99EB-EF4ACAD797DB}"/>
    <dgm:cxn modelId="{186A52C3-9891-4D9C-A8AA-0D1AF14A2088}" type="presParOf" srcId="{27688883-3FC8-4B7F-8D31-B9DF16D36CA3}" destId="{95743B02-54DA-4FC6-A497-93B066EE96AE}" srcOrd="0" destOrd="0" presId="urn:microsoft.com/office/officeart/2008/layout/LinedList"/>
    <dgm:cxn modelId="{AB559891-E346-4E17-9E6E-46F225DEEB01}" type="presParOf" srcId="{27688883-3FC8-4B7F-8D31-B9DF16D36CA3}" destId="{F44A8A95-C3F8-4F55-992F-2716011A1B02}" srcOrd="1" destOrd="0" presId="urn:microsoft.com/office/officeart/2008/layout/LinedList"/>
    <dgm:cxn modelId="{F92A99CD-EC30-4247-A80E-E0AA29433DA0}" type="presParOf" srcId="{F44A8A95-C3F8-4F55-992F-2716011A1B02}" destId="{935610A8-F5AE-4FCE-8E5F-B34285442F07}" srcOrd="0" destOrd="0" presId="urn:microsoft.com/office/officeart/2008/layout/LinedList"/>
    <dgm:cxn modelId="{7A9D1784-5737-4BC9-AA67-2D4686DFC31D}" type="presParOf" srcId="{F44A8A95-C3F8-4F55-992F-2716011A1B02}" destId="{ED545635-AABE-49C7-AFA9-4824DB7CB7FD}" srcOrd="1" destOrd="0" presId="urn:microsoft.com/office/officeart/2008/layout/LinedList"/>
    <dgm:cxn modelId="{7B83DF63-2C02-4CAF-9FBA-31D1B297A55D}" type="presParOf" srcId="{27688883-3FC8-4B7F-8D31-B9DF16D36CA3}" destId="{B106FF36-07F8-4FED-B199-9F1A2C562E26}" srcOrd="2" destOrd="0" presId="urn:microsoft.com/office/officeart/2008/layout/LinedList"/>
    <dgm:cxn modelId="{3AED92BD-B2C9-4165-90D7-24C8D24F482D}" type="presParOf" srcId="{27688883-3FC8-4B7F-8D31-B9DF16D36CA3}" destId="{4F863CD6-F5FE-4A16-921B-AA759C6D12E7}" srcOrd="3" destOrd="0" presId="urn:microsoft.com/office/officeart/2008/layout/LinedList"/>
    <dgm:cxn modelId="{43089C97-34BF-4AC0-93BA-DF6B677936EA}" type="presParOf" srcId="{4F863CD6-F5FE-4A16-921B-AA759C6D12E7}" destId="{4BB6101E-EA22-47A1-AFFF-7CC719E4B5EF}" srcOrd="0" destOrd="0" presId="urn:microsoft.com/office/officeart/2008/layout/LinedList"/>
    <dgm:cxn modelId="{3B5A04BE-B441-404E-A669-047D4B76CC55}" type="presParOf" srcId="{4F863CD6-F5FE-4A16-921B-AA759C6D12E7}" destId="{F6B4DBBF-4777-4786-99FC-D7116EB3CCE3}" srcOrd="1" destOrd="0" presId="urn:microsoft.com/office/officeart/2008/layout/LinedList"/>
    <dgm:cxn modelId="{67D9F8E1-7831-4E69-B31A-290EF356F23A}" type="presParOf" srcId="{27688883-3FC8-4B7F-8D31-B9DF16D36CA3}" destId="{6C873D11-DAA3-454C-9A74-81B9FC49614D}" srcOrd="4" destOrd="0" presId="urn:microsoft.com/office/officeart/2008/layout/LinedList"/>
    <dgm:cxn modelId="{E0D70CB3-B814-4DA0-AC37-EE4F847D178F}" type="presParOf" srcId="{27688883-3FC8-4B7F-8D31-B9DF16D36CA3}" destId="{4BF7782C-25A3-45C6-9E13-A4DA0D10F7C0}" srcOrd="5" destOrd="0" presId="urn:microsoft.com/office/officeart/2008/layout/LinedList"/>
    <dgm:cxn modelId="{9E5B9107-E5C0-4D1A-8A86-6D1F1A606AC5}" type="presParOf" srcId="{4BF7782C-25A3-45C6-9E13-A4DA0D10F7C0}" destId="{E00D6D23-33D5-4C44-B969-23DC62DBDFE2}" srcOrd="0" destOrd="0" presId="urn:microsoft.com/office/officeart/2008/layout/LinedList"/>
    <dgm:cxn modelId="{7774E95A-37D6-4624-941B-968D15C6704D}" type="presParOf" srcId="{4BF7782C-25A3-45C6-9E13-A4DA0D10F7C0}" destId="{AC65E25E-C934-454D-8054-66695C16DC1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DD042F-CAED-41CF-841E-8629EDBD9A8B}"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E613C440-1DF2-4017-8C70-12D652367FCE}">
      <dgm:prSet/>
      <dgm:spPr/>
      <dgm:t>
        <a:bodyPr/>
        <a:lstStyle/>
        <a:p>
          <a:r>
            <a:rPr lang="en-GB"/>
            <a:t>Where a person acts while in a state of unconsciousness or impaired consciousness.</a:t>
          </a:r>
          <a:endParaRPr lang="en-US"/>
        </a:p>
      </dgm:t>
    </dgm:pt>
    <dgm:pt modelId="{94AC4E11-4CF2-4B06-ADA5-C90FE55AEE86}" type="parTrans" cxnId="{0CDEE585-5653-47AB-999A-3F87B91E4FC5}">
      <dgm:prSet/>
      <dgm:spPr/>
      <dgm:t>
        <a:bodyPr/>
        <a:lstStyle/>
        <a:p>
          <a:endParaRPr lang="en-US"/>
        </a:p>
      </dgm:t>
    </dgm:pt>
    <dgm:pt modelId="{7C668C15-5989-4E2A-BC5C-C99C85D139BD}" type="sibTrans" cxnId="{0CDEE585-5653-47AB-999A-3F87B91E4FC5}">
      <dgm:prSet/>
      <dgm:spPr/>
      <dgm:t>
        <a:bodyPr/>
        <a:lstStyle/>
        <a:p>
          <a:endParaRPr lang="en-US"/>
        </a:p>
      </dgm:t>
    </dgm:pt>
    <dgm:pt modelId="{02D2BD7D-8F86-44C3-A743-658BF56A1F82}">
      <dgm:prSet/>
      <dgm:spPr/>
      <dgm:t>
        <a:bodyPr/>
        <a:lstStyle/>
        <a:p>
          <a:r>
            <a:rPr lang="en-GB"/>
            <a:t>In such a condition, the movements of a person’s body or limbs are involuntary (see Watmore v Jenkins [1962] 2 QB 572).</a:t>
          </a:r>
          <a:endParaRPr lang="en-US"/>
        </a:p>
      </dgm:t>
    </dgm:pt>
    <dgm:pt modelId="{41CF3A2D-B245-49E5-B329-75CA269C9AF9}" type="parTrans" cxnId="{A138DF29-CE87-4179-9F15-A861C69A9B8E}">
      <dgm:prSet/>
      <dgm:spPr/>
      <dgm:t>
        <a:bodyPr/>
        <a:lstStyle/>
        <a:p>
          <a:endParaRPr lang="en-US"/>
        </a:p>
      </dgm:t>
    </dgm:pt>
    <dgm:pt modelId="{B1B4E744-30D3-4761-8A79-837DB8025298}" type="sibTrans" cxnId="{A138DF29-CE87-4179-9F15-A861C69A9B8E}">
      <dgm:prSet/>
      <dgm:spPr/>
      <dgm:t>
        <a:bodyPr/>
        <a:lstStyle/>
        <a:p>
          <a:endParaRPr lang="en-US"/>
        </a:p>
      </dgm:t>
    </dgm:pt>
    <dgm:pt modelId="{72EB0C25-E6F1-4850-BF4F-F0BDB732A715}">
      <dgm:prSet/>
      <dgm:spPr/>
      <dgm:t>
        <a:bodyPr/>
        <a:lstStyle/>
        <a:p>
          <a:r>
            <a:rPr lang="en-GB"/>
            <a:t>In Bratty v AG for Northern Ireland [1963] AC 386, 409, Lord Denning defined an involuntary act or automatism as: </a:t>
          </a:r>
          <a:r>
            <a:rPr lang="en-GB" i="1"/>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a:p>
      </dgm:t>
    </dgm:pt>
    <dgm:pt modelId="{068DF98F-9F8B-4DA7-8628-CD4596426537}" type="parTrans" cxnId="{1DAD65AE-852C-427E-80E1-E7E46C8265CF}">
      <dgm:prSet/>
      <dgm:spPr/>
      <dgm:t>
        <a:bodyPr/>
        <a:lstStyle/>
        <a:p>
          <a:endParaRPr lang="en-US"/>
        </a:p>
      </dgm:t>
    </dgm:pt>
    <dgm:pt modelId="{2E4C9F56-FFD3-47C7-85BD-50D786BE235A}" type="sibTrans" cxnId="{1DAD65AE-852C-427E-80E1-E7E46C8265CF}">
      <dgm:prSet/>
      <dgm:spPr/>
      <dgm:t>
        <a:bodyPr/>
        <a:lstStyle/>
        <a:p>
          <a:endParaRPr lang="en-US"/>
        </a:p>
      </dgm:t>
    </dgm:pt>
    <dgm:pt modelId="{88F3DB87-5ED1-4D1E-A9E7-009145EEBC1B}" type="pres">
      <dgm:prSet presAssocID="{52DD042F-CAED-41CF-841E-8629EDBD9A8B}" presName="Name0" presStyleCnt="0">
        <dgm:presLayoutVars>
          <dgm:dir/>
          <dgm:resizeHandles val="exact"/>
        </dgm:presLayoutVars>
      </dgm:prSet>
      <dgm:spPr/>
    </dgm:pt>
    <dgm:pt modelId="{58EE5E99-D862-425A-8287-11A3D0629EC9}" type="pres">
      <dgm:prSet presAssocID="{E613C440-1DF2-4017-8C70-12D652367FCE}" presName="node" presStyleLbl="node1" presStyleIdx="0" presStyleCnt="3">
        <dgm:presLayoutVars>
          <dgm:bulletEnabled val="1"/>
        </dgm:presLayoutVars>
      </dgm:prSet>
      <dgm:spPr/>
    </dgm:pt>
    <dgm:pt modelId="{4BC88E33-382A-4791-8018-AB27203ACCC9}" type="pres">
      <dgm:prSet presAssocID="{7C668C15-5989-4E2A-BC5C-C99C85D139BD}" presName="sibTrans" presStyleLbl="sibTrans2D1" presStyleIdx="0" presStyleCnt="2"/>
      <dgm:spPr/>
    </dgm:pt>
    <dgm:pt modelId="{134B1343-2F09-411A-B05D-D81D057F6782}" type="pres">
      <dgm:prSet presAssocID="{7C668C15-5989-4E2A-BC5C-C99C85D139BD}" presName="connectorText" presStyleLbl="sibTrans2D1" presStyleIdx="0" presStyleCnt="2"/>
      <dgm:spPr/>
    </dgm:pt>
    <dgm:pt modelId="{67AC7BCF-863D-4DEC-ADC3-43003157D425}" type="pres">
      <dgm:prSet presAssocID="{02D2BD7D-8F86-44C3-A743-658BF56A1F82}" presName="node" presStyleLbl="node1" presStyleIdx="1" presStyleCnt="3">
        <dgm:presLayoutVars>
          <dgm:bulletEnabled val="1"/>
        </dgm:presLayoutVars>
      </dgm:prSet>
      <dgm:spPr/>
    </dgm:pt>
    <dgm:pt modelId="{E7DAB70B-7E6B-40DE-A83A-E3366F0CF1CB}" type="pres">
      <dgm:prSet presAssocID="{B1B4E744-30D3-4761-8A79-837DB8025298}" presName="sibTrans" presStyleLbl="sibTrans2D1" presStyleIdx="1" presStyleCnt="2"/>
      <dgm:spPr/>
    </dgm:pt>
    <dgm:pt modelId="{2AF7A0FE-67DA-418B-B4FF-331484116241}" type="pres">
      <dgm:prSet presAssocID="{B1B4E744-30D3-4761-8A79-837DB8025298}" presName="connectorText" presStyleLbl="sibTrans2D1" presStyleIdx="1" presStyleCnt="2"/>
      <dgm:spPr/>
    </dgm:pt>
    <dgm:pt modelId="{08A2FE13-677D-469B-8205-8AB544768E72}" type="pres">
      <dgm:prSet presAssocID="{72EB0C25-E6F1-4850-BF4F-F0BDB732A715}" presName="node" presStyleLbl="node1" presStyleIdx="2" presStyleCnt="3">
        <dgm:presLayoutVars>
          <dgm:bulletEnabled val="1"/>
        </dgm:presLayoutVars>
      </dgm:prSet>
      <dgm:spPr/>
    </dgm:pt>
  </dgm:ptLst>
  <dgm:cxnLst>
    <dgm:cxn modelId="{953C331B-E0CF-440F-83BC-C8C4146F02E9}" type="presOf" srcId="{B1B4E744-30D3-4761-8A79-837DB8025298}" destId="{2AF7A0FE-67DA-418B-B4FF-331484116241}" srcOrd="1" destOrd="0" presId="urn:microsoft.com/office/officeart/2005/8/layout/process1"/>
    <dgm:cxn modelId="{A138DF29-CE87-4179-9F15-A861C69A9B8E}" srcId="{52DD042F-CAED-41CF-841E-8629EDBD9A8B}" destId="{02D2BD7D-8F86-44C3-A743-658BF56A1F82}" srcOrd="1" destOrd="0" parTransId="{41CF3A2D-B245-49E5-B329-75CA269C9AF9}" sibTransId="{B1B4E744-30D3-4761-8A79-837DB8025298}"/>
    <dgm:cxn modelId="{857D2636-5CE6-4316-9C94-858DEF8DC62C}" type="presOf" srcId="{52DD042F-CAED-41CF-841E-8629EDBD9A8B}" destId="{88F3DB87-5ED1-4D1E-A9E7-009145EEBC1B}" srcOrd="0" destOrd="0" presId="urn:microsoft.com/office/officeart/2005/8/layout/process1"/>
    <dgm:cxn modelId="{85569564-A52E-4A3A-9ED4-FC195BA01356}" type="presOf" srcId="{7C668C15-5989-4E2A-BC5C-C99C85D139BD}" destId="{4BC88E33-382A-4791-8018-AB27203ACCC9}" srcOrd="0" destOrd="0" presId="urn:microsoft.com/office/officeart/2005/8/layout/process1"/>
    <dgm:cxn modelId="{12371250-815B-42E4-B5D6-7A96814F38A0}" type="presOf" srcId="{E613C440-1DF2-4017-8C70-12D652367FCE}" destId="{58EE5E99-D862-425A-8287-11A3D0629EC9}" srcOrd="0" destOrd="0" presId="urn:microsoft.com/office/officeart/2005/8/layout/process1"/>
    <dgm:cxn modelId="{5A8D5E7E-0267-4C0A-BE49-DEDA81258930}" type="presOf" srcId="{7C668C15-5989-4E2A-BC5C-C99C85D139BD}" destId="{134B1343-2F09-411A-B05D-D81D057F6782}" srcOrd="1" destOrd="0" presId="urn:microsoft.com/office/officeart/2005/8/layout/process1"/>
    <dgm:cxn modelId="{44B19583-924E-4A2A-9EAF-664EC575D6EE}" type="presOf" srcId="{72EB0C25-E6F1-4850-BF4F-F0BDB732A715}" destId="{08A2FE13-677D-469B-8205-8AB544768E72}" srcOrd="0" destOrd="0" presId="urn:microsoft.com/office/officeart/2005/8/layout/process1"/>
    <dgm:cxn modelId="{0CDEE585-5653-47AB-999A-3F87B91E4FC5}" srcId="{52DD042F-CAED-41CF-841E-8629EDBD9A8B}" destId="{E613C440-1DF2-4017-8C70-12D652367FCE}" srcOrd="0" destOrd="0" parTransId="{94AC4E11-4CF2-4B06-ADA5-C90FE55AEE86}" sibTransId="{7C668C15-5989-4E2A-BC5C-C99C85D139BD}"/>
    <dgm:cxn modelId="{1DAD65AE-852C-427E-80E1-E7E46C8265CF}" srcId="{52DD042F-CAED-41CF-841E-8629EDBD9A8B}" destId="{72EB0C25-E6F1-4850-BF4F-F0BDB732A715}" srcOrd="2" destOrd="0" parTransId="{068DF98F-9F8B-4DA7-8628-CD4596426537}" sibTransId="{2E4C9F56-FFD3-47C7-85BD-50D786BE235A}"/>
    <dgm:cxn modelId="{F13F93E7-1092-4EC7-890E-887E2008A6CF}" type="presOf" srcId="{B1B4E744-30D3-4761-8A79-837DB8025298}" destId="{E7DAB70B-7E6B-40DE-A83A-E3366F0CF1CB}" srcOrd="0" destOrd="0" presId="urn:microsoft.com/office/officeart/2005/8/layout/process1"/>
    <dgm:cxn modelId="{155E9FEE-1272-470D-B946-79D0B0A1EF9D}" type="presOf" srcId="{02D2BD7D-8F86-44C3-A743-658BF56A1F82}" destId="{67AC7BCF-863D-4DEC-ADC3-43003157D425}" srcOrd="0" destOrd="0" presId="urn:microsoft.com/office/officeart/2005/8/layout/process1"/>
    <dgm:cxn modelId="{39569D7A-8EBE-4A12-8D67-A8BB82BC048E}" type="presParOf" srcId="{88F3DB87-5ED1-4D1E-A9E7-009145EEBC1B}" destId="{58EE5E99-D862-425A-8287-11A3D0629EC9}" srcOrd="0" destOrd="0" presId="urn:microsoft.com/office/officeart/2005/8/layout/process1"/>
    <dgm:cxn modelId="{CCA66314-CCA4-4FCA-9643-2365E0319D25}" type="presParOf" srcId="{88F3DB87-5ED1-4D1E-A9E7-009145EEBC1B}" destId="{4BC88E33-382A-4791-8018-AB27203ACCC9}" srcOrd="1" destOrd="0" presId="urn:microsoft.com/office/officeart/2005/8/layout/process1"/>
    <dgm:cxn modelId="{7A8BF406-3E4B-4E16-97FE-BCE7EB498C42}" type="presParOf" srcId="{4BC88E33-382A-4791-8018-AB27203ACCC9}" destId="{134B1343-2F09-411A-B05D-D81D057F6782}" srcOrd="0" destOrd="0" presId="urn:microsoft.com/office/officeart/2005/8/layout/process1"/>
    <dgm:cxn modelId="{2CEA91D7-69C7-4E4A-91F0-857C8E96DF55}" type="presParOf" srcId="{88F3DB87-5ED1-4D1E-A9E7-009145EEBC1B}" destId="{67AC7BCF-863D-4DEC-ADC3-43003157D425}" srcOrd="2" destOrd="0" presId="urn:microsoft.com/office/officeart/2005/8/layout/process1"/>
    <dgm:cxn modelId="{CB3C6EFD-A90F-4A50-ADFF-2BFC6B40B8F0}" type="presParOf" srcId="{88F3DB87-5ED1-4D1E-A9E7-009145EEBC1B}" destId="{E7DAB70B-7E6B-40DE-A83A-E3366F0CF1CB}" srcOrd="3" destOrd="0" presId="urn:microsoft.com/office/officeart/2005/8/layout/process1"/>
    <dgm:cxn modelId="{D69A5AD1-BE47-4F18-A362-AEAA89C84AC7}" type="presParOf" srcId="{E7DAB70B-7E6B-40DE-A83A-E3366F0CF1CB}" destId="{2AF7A0FE-67DA-418B-B4FF-331484116241}" srcOrd="0" destOrd="0" presId="urn:microsoft.com/office/officeart/2005/8/layout/process1"/>
    <dgm:cxn modelId="{4053B0E4-AF23-4B50-AC94-5B6D229DC147}" type="presParOf" srcId="{88F3DB87-5ED1-4D1E-A9E7-009145EEBC1B}" destId="{08A2FE13-677D-469B-8205-8AB544768E72}"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FC5625-0EC4-49BB-8B52-F3C5785E35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1A0F2E0-72B7-45A2-9732-DB9373E9F3F5}">
      <dgm:prSet/>
      <dgm:spPr/>
      <dgm:t>
        <a:bodyPr/>
        <a:lstStyle/>
        <a:p>
          <a:r>
            <a:rPr lang="en-GB"/>
            <a:t>Automatism is self-induced where it results from something which D has done or failed to do.</a:t>
          </a:r>
          <a:endParaRPr lang="en-US"/>
        </a:p>
      </dgm:t>
    </dgm:pt>
    <dgm:pt modelId="{8596269E-AD0B-41B3-9973-3A0C4DADAE51}" type="parTrans" cxnId="{AD727C7F-6DC9-4F74-924F-9DA895042857}">
      <dgm:prSet/>
      <dgm:spPr/>
      <dgm:t>
        <a:bodyPr/>
        <a:lstStyle/>
        <a:p>
          <a:endParaRPr lang="en-US"/>
        </a:p>
      </dgm:t>
    </dgm:pt>
    <dgm:pt modelId="{2FD29294-CB06-46FD-AA7F-649221DCE1FD}" type="sibTrans" cxnId="{AD727C7F-6DC9-4F74-924F-9DA895042857}">
      <dgm:prSet/>
      <dgm:spPr/>
      <dgm:t>
        <a:bodyPr/>
        <a:lstStyle/>
        <a:p>
          <a:endParaRPr lang="en-US"/>
        </a:p>
      </dgm:t>
    </dgm:pt>
    <dgm:pt modelId="{F2B3277C-31B7-421D-A009-4F2CCCAA25FE}">
      <dgm:prSet/>
      <dgm:spPr/>
      <dgm:t>
        <a:bodyPr/>
        <a:lstStyle/>
        <a:p>
          <a:r>
            <a:rPr lang="en-GB"/>
            <a:t>Most common example is voluntary ingestion of alcohol or prescribed drugs.</a:t>
          </a:r>
          <a:endParaRPr lang="en-US"/>
        </a:p>
      </dgm:t>
    </dgm:pt>
    <dgm:pt modelId="{DFD5DCC3-628A-4719-A67C-599D9AA7FE2C}" type="parTrans" cxnId="{07040577-B987-47B4-9617-FB00B28B3E5C}">
      <dgm:prSet/>
      <dgm:spPr/>
      <dgm:t>
        <a:bodyPr/>
        <a:lstStyle/>
        <a:p>
          <a:endParaRPr lang="en-US"/>
        </a:p>
      </dgm:t>
    </dgm:pt>
    <dgm:pt modelId="{1EA857E2-956F-4027-97BE-77625A2F2F38}" type="sibTrans" cxnId="{07040577-B987-47B4-9617-FB00B28B3E5C}">
      <dgm:prSet/>
      <dgm:spPr/>
      <dgm:t>
        <a:bodyPr/>
        <a:lstStyle/>
        <a:p>
          <a:endParaRPr lang="en-US"/>
        </a:p>
      </dgm:t>
    </dgm:pt>
    <dgm:pt modelId="{0B5010F1-A617-495D-84B0-50E1FC545E5E}">
      <dgm:prSet/>
      <dgm:spPr/>
      <dgm:t>
        <a:bodyPr/>
        <a:lstStyle/>
        <a:p>
          <a:r>
            <a:rPr lang="en-GB"/>
            <a:t>Where D’s state of impaired consciousness is due to self-induced intoxication by drink or drugs, this will not avail him if the crime with which he is charged is one of ‘basic intent’, although it may negate mens rea for a crime of ‘specific intent’ </a:t>
          </a:r>
          <a:endParaRPr lang="en-US"/>
        </a:p>
      </dgm:t>
    </dgm:pt>
    <dgm:pt modelId="{DC0EBDD9-1E46-4E68-9432-BD22702DDAA0}" type="parTrans" cxnId="{AA44D9C9-2B5A-4D93-8909-AACD36EE3ACB}">
      <dgm:prSet/>
      <dgm:spPr/>
      <dgm:t>
        <a:bodyPr/>
        <a:lstStyle/>
        <a:p>
          <a:endParaRPr lang="en-US"/>
        </a:p>
      </dgm:t>
    </dgm:pt>
    <dgm:pt modelId="{C52A8EED-0818-4B18-8BA7-E62FFB6B8538}" type="sibTrans" cxnId="{AA44D9C9-2B5A-4D93-8909-AACD36EE3ACB}">
      <dgm:prSet/>
      <dgm:spPr/>
      <dgm:t>
        <a:bodyPr/>
        <a:lstStyle/>
        <a:p>
          <a:endParaRPr lang="en-US"/>
        </a:p>
      </dgm:t>
    </dgm:pt>
    <dgm:pt modelId="{1A6FD620-A26E-4824-AE56-186176BFB77D}">
      <dgm:prSet/>
      <dgm:spPr/>
      <dgm:t>
        <a:bodyPr/>
        <a:lstStyle/>
        <a:p>
          <a:r>
            <a:rPr lang="en-GB"/>
            <a:t>Where automatism is due to some cause other than intoxication by alcohol or proscribed drugs, D cannot be convicted of an offence of specific intent and it may provide a defence to crimes of basic intent (Bailey [1983] 1 WLR 760). </a:t>
          </a:r>
          <a:endParaRPr lang="en-US"/>
        </a:p>
      </dgm:t>
    </dgm:pt>
    <dgm:pt modelId="{C7239CA7-1D23-4F31-B3C3-F46A8DD98CEE}" type="parTrans" cxnId="{973117AF-5CA1-4C43-840C-19942E2F5A0C}">
      <dgm:prSet/>
      <dgm:spPr/>
      <dgm:t>
        <a:bodyPr/>
        <a:lstStyle/>
        <a:p>
          <a:endParaRPr lang="en-US"/>
        </a:p>
      </dgm:t>
    </dgm:pt>
    <dgm:pt modelId="{7F9B2929-B431-43E1-90F0-E40919E75C5B}" type="sibTrans" cxnId="{973117AF-5CA1-4C43-840C-19942E2F5A0C}">
      <dgm:prSet/>
      <dgm:spPr/>
      <dgm:t>
        <a:bodyPr/>
        <a:lstStyle/>
        <a:p>
          <a:endParaRPr lang="en-US"/>
        </a:p>
      </dgm:t>
    </dgm:pt>
    <dgm:pt modelId="{BF1C37D6-38A0-4EC0-BA08-D0B135CFD821}" type="pres">
      <dgm:prSet presAssocID="{97FC5625-0EC4-49BB-8B52-F3C5785E3502}" presName="vert0" presStyleCnt="0">
        <dgm:presLayoutVars>
          <dgm:dir/>
          <dgm:animOne val="branch"/>
          <dgm:animLvl val="lvl"/>
        </dgm:presLayoutVars>
      </dgm:prSet>
      <dgm:spPr/>
    </dgm:pt>
    <dgm:pt modelId="{F9E22D44-C49D-41C5-A64D-27C88371758A}" type="pres">
      <dgm:prSet presAssocID="{91A0F2E0-72B7-45A2-9732-DB9373E9F3F5}" presName="thickLine" presStyleLbl="alignNode1" presStyleIdx="0" presStyleCnt="4"/>
      <dgm:spPr/>
    </dgm:pt>
    <dgm:pt modelId="{B323DFC4-6649-473C-AEB9-E47312BF37D8}" type="pres">
      <dgm:prSet presAssocID="{91A0F2E0-72B7-45A2-9732-DB9373E9F3F5}" presName="horz1" presStyleCnt="0"/>
      <dgm:spPr/>
    </dgm:pt>
    <dgm:pt modelId="{6C30AC7C-19B5-495C-99D9-1BBDDE586EF4}" type="pres">
      <dgm:prSet presAssocID="{91A0F2E0-72B7-45A2-9732-DB9373E9F3F5}" presName="tx1" presStyleLbl="revTx" presStyleIdx="0" presStyleCnt="4"/>
      <dgm:spPr/>
    </dgm:pt>
    <dgm:pt modelId="{6633507B-2D64-4F11-8453-F793ED61ABD8}" type="pres">
      <dgm:prSet presAssocID="{91A0F2E0-72B7-45A2-9732-DB9373E9F3F5}" presName="vert1" presStyleCnt="0"/>
      <dgm:spPr/>
    </dgm:pt>
    <dgm:pt modelId="{C2E4DF78-2E92-4D6D-BF8E-6CBE2557EF89}" type="pres">
      <dgm:prSet presAssocID="{F2B3277C-31B7-421D-A009-4F2CCCAA25FE}" presName="thickLine" presStyleLbl="alignNode1" presStyleIdx="1" presStyleCnt="4"/>
      <dgm:spPr/>
    </dgm:pt>
    <dgm:pt modelId="{71A14AE0-DF05-4FF5-B385-D1EB7594953B}" type="pres">
      <dgm:prSet presAssocID="{F2B3277C-31B7-421D-A009-4F2CCCAA25FE}" presName="horz1" presStyleCnt="0"/>
      <dgm:spPr/>
    </dgm:pt>
    <dgm:pt modelId="{DD77B754-DDDB-4573-9DAC-C28C8CAC4738}" type="pres">
      <dgm:prSet presAssocID="{F2B3277C-31B7-421D-A009-4F2CCCAA25FE}" presName="tx1" presStyleLbl="revTx" presStyleIdx="1" presStyleCnt="4"/>
      <dgm:spPr/>
    </dgm:pt>
    <dgm:pt modelId="{17B8032B-E15C-4236-B587-CF11A1B20C2D}" type="pres">
      <dgm:prSet presAssocID="{F2B3277C-31B7-421D-A009-4F2CCCAA25FE}" presName="vert1" presStyleCnt="0"/>
      <dgm:spPr/>
    </dgm:pt>
    <dgm:pt modelId="{77979803-7B81-4118-A2BE-D9E7BFBA26A5}" type="pres">
      <dgm:prSet presAssocID="{0B5010F1-A617-495D-84B0-50E1FC545E5E}" presName="thickLine" presStyleLbl="alignNode1" presStyleIdx="2" presStyleCnt="4"/>
      <dgm:spPr/>
    </dgm:pt>
    <dgm:pt modelId="{040F2428-751F-4479-9333-004B67AD2B2B}" type="pres">
      <dgm:prSet presAssocID="{0B5010F1-A617-495D-84B0-50E1FC545E5E}" presName="horz1" presStyleCnt="0"/>
      <dgm:spPr/>
    </dgm:pt>
    <dgm:pt modelId="{3F32BDDD-C10E-47FE-996A-6798D8E36FE0}" type="pres">
      <dgm:prSet presAssocID="{0B5010F1-A617-495D-84B0-50E1FC545E5E}" presName="tx1" presStyleLbl="revTx" presStyleIdx="2" presStyleCnt="4"/>
      <dgm:spPr/>
    </dgm:pt>
    <dgm:pt modelId="{F50E8ABA-C19D-410A-925D-ED61A9B1E20C}" type="pres">
      <dgm:prSet presAssocID="{0B5010F1-A617-495D-84B0-50E1FC545E5E}" presName="vert1" presStyleCnt="0"/>
      <dgm:spPr/>
    </dgm:pt>
    <dgm:pt modelId="{24F601DD-C514-4A2D-9CE8-720D0AAF4250}" type="pres">
      <dgm:prSet presAssocID="{1A6FD620-A26E-4824-AE56-186176BFB77D}" presName="thickLine" presStyleLbl="alignNode1" presStyleIdx="3" presStyleCnt="4"/>
      <dgm:spPr/>
    </dgm:pt>
    <dgm:pt modelId="{2FDA5B66-6059-4F20-AEE2-20BF48F3B295}" type="pres">
      <dgm:prSet presAssocID="{1A6FD620-A26E-4824-AE56-186176BFB77D}" presName="horz1" presStyleCnt="0"/>
      <dgm:spPr/>
    </dgm:pt>
    <dgm:pt modelId="{B2294514-6D45-4558-85B5-8A9466A19E2F}" type="pres">
      <dgm:prSet presAssocID="{1A6FD620-A26E-4824-AE56-186176BFB77D}" presName="tx1" presStyleLbl="revTx" presStyleIdx="3" presStyleCnt="4"/>
      <dgm:spPr/>
    </dgm:pt>
    <dgm:pt modelId="{A2B1DAC7-AFA6-4669-8158-42CE17F888B9}" type="pres">
      <dgm:prSet presAssocID="{1A6FD620-A26E-4824-AE56-186176BFB77D}" presName="vert1" presStyleCnt="0"/>
      <dgm:spPr/>
    </dgm:pt>
  </dgm:ptLst>
  <dgm:cxnLst>
    <dgm:cxn modelId="{06099170-3798-42A8-B7A1-791E302860FB}" type="presOf" srcId="{0B5010F1-A617-495D-84B0-50E1FC545E5E}" destId="{3F32BDDD-C10E-47FE-996A-6798D8E36FE0}" srcOrd="0" destOrd="0" presId="urn:microsoft.com/office/officeart/2008/layout/LinedList"/>
    <dgm:cxn modelId="{E246BD76-302D-4C7B-887F-EEA4087E961E}" type="presOf" srcId="{1A6FD620-A26E-4824-AE56-186176BFB77D}" destId="{B2294514-6D45-4558-85B5-8A9466A19E2F}" srcOrd="0" destOrd="0" presId="urn:microsoft.com/office/officeart/2008/layout/LinedList"/>
    <dgm:cxn modelId="{07040577-B987-47B4-9617-FB00B28B3E5C}" srcId="{97FC5625-0EC4-49BB-8B52-F3C5785E3502}" destId="{F2B3277C-31B7-421D-A009-4F2CCCAA25FE}" srcOrd="1" destOrd="0" parTransId="{DFD5DCC3-628A-4719-A67C-599D9AA7FE2C}" sibTransId="{1EA857E2-956F-4027-97BE-77625A2F2F38}"/>
    <dgm:cxn modelId="{AE58FC77-4336-4782-8C1D-2251B71F53A0}" type="presOf" srcId="{91A0F2E0-72B7-45A2-9732-DB9373E9F3F5}" destId="{6C30AC7C-19B5-495C-99D9-1BBDDE586EF4}" srcOrd="0" destOrd="0" presId="urn:microsoft.com/office/officeart/2008/layout/LinedList"/>
    <dgm:cxn modelId="{CEB3D278-C036-45E1-B31D-DCC57C3E762E}" type="presOf" srcId="{97FC5625-0EC4-49BB-8B52-F3C5785E3502}" destId="{BF1C37D6-38A0-4EC0-BA08-D0B135CFD821}" srcOrd="0" destOrd="0" presId="urn:microsoft.com/office/officeart/2008/layout/LinedList"/>
    <dgm:cxn modelId="{AD727C7F-6DC9-4F74-924F-9DA895042857}" srcId="{97FC5625-0EC4-49BB-8B52-F3C5785E3502}" destId="{91A0F2E0-72B7-45A2-9732-DB9373E9F3F5}" srcOrd="0" destOrd="0" parTransId="{8596269E-AD0B-41B3-9973-3A0C4DADAE51}" sibTransId="{2FD29294-CB06-46FD-AA7F-649221DCE1FD}"/>
    <dgm:cxn modelId="{B340CA85-A0ED-407C-B3ED-75274BF3762A}" type="presOf" srcId="{F2B3277C-31B7-421D-A009-4F2CCCAA25FE}" destId="{DD77B754-DDDB-4573-9DAC-C28C8CAC4738}" srcOrd="0" destOrd="0" presId="urn:microsoft.com/office/officeart/2008/layout/LinedList"/>
    <dgm:cxn modelId="{973117AF-5CA1-4C43-840C-19942E2F5A0C}" srcId="{97FC5625-0EC4-49BB-8B52-F3C5785E3502}" destId="{1A6FD620-A26E-4824-AE56-186176BFB77D}" srcOrd="3" destOrd="0" parTransId="{C7239CA7-1D23-4F31-B3C3-F46A8DD98CEE}" sibTransId="{7F9B2929-B431-43E1-90F0-E40919E75C5B}"/>
    <dgm:cxn modelId="{AA44D9C9-2B5A-4D93-8909-AACD36EE3ACB}" srcId="{97FC5625-0EC4-49BB-8B52-F3C5785E3502}" destId="{0B5010F1-A617-495D-84B0-50E1FC545E5E}" srcOrd="2" destOrd="0" parTransId="{DC0EBDD9-1E46-4E68-9432-BD22702DDAA0}" sibTransId="{C52A8EED-0818-4B18-8BA7-E62FFB6B8538}"/>
    <dgm:cxn modelId="{41F9DE71-E84D-43B3-9663-09AF34587149}" type="presParOf" srcId="{BF1C37D6-38A0-4EC0-BA08-D0B135CFD821}" destId="{F9E22D44-C49D-41C5-A64D-27C88371758A}" srcOrd="0" destOrd="0" presId="urn:microsoft.com/office/officeart/2008/layout/LinedList"/>
    <dgm:cxn modelId="{F0B61FEF-4034-4F22-AA0E-31CDA011DDDB}" type="presParOf" srcId="{BF1C37D6-38A0-4EC0-BA08-D0B135CFD821}" destId="{B323DFC4-6649-473C-AEB9-E47312BF37D8}" srcOrd="1" destOrd="0" presId="urn:microsoft.com/office/officeart/2008/layout/LinedList"/>
    <dgm:cxn modelId="{1032B77D-7DCB-4768-84A8-0F1995A99A26}" type="presParOf" srcId="{B323DFC4-6649-473C-AEB9-E47312BF37D8}" destId="{6C30AC7C-19B5-495C-99D9-1BBDDE586EF4}" srcOrd="0" destOrd="0" presId="urn:microsoft.com/office/officeart/2008/layout/LinedList"/>
    <dgm:cxn modelId="{AD935CCD-57D0-4C63-82D9-DEE104DFF1BA}" type="presParOf" srcId="{B323DFC4-6649-473C-AEB9-E47312BF37D8}" destId="{6633507B-2D64-4F11-8453-F793ED61ABD8}" srcOrd="1" destOrd="0" presId="urn:microsoft.com/office/officeart/2008/layout/LinedList"/>
    <dgm:cxn modelId="{1585172E-028F-4BDF-836A-90BB2587FDCE}" type="presParOf" srcId="{BF1C37D6-38A0-4EC0-BA08-D0B135CFD821}" destId="{C2E4DF78-2E92-4D6D-BF8E-6CBE2557EF89}" srcOrd="2" destOrd="0" presId="urn:microsoft.com/office/officeart/2008/layout/LinedList"/>
    <dgm:cxn modelId="{B754F87C-66C6-45E5-A2BB-99CBD5BA02CF}" type="presParOf" srcId="{BF1C37D6-38A0-4EC0-BA08-D0B135CFD821}" destId="{71A14AE0-DF05-4FF5-B385-D1EB7594953B}" srcOrd="3" destOrd="0" presId="urn:microsoft.com/office/officeart/2008/layout/LinedList"/>
    <dgm:cxn modelId="{1C552919-D83A-4D8B-B246-EF4434EB405F}" type="presParOf" srcId="{71A14AE0-DF05-4FF5-B385-D1EB7594953B}" destId="{DD77B754-DDDB-4573-9DAC-C28C8CAC4738}" srcOrd="0" destOrd="0" presId="urn:microsoft.com/office/officeart/2008/layout/LinedList"/>
    <dgm:cxn modelId="{1B991F97-6F91-4768-8727-E478DE03DB6F}" type="presParOf" srcId="{71A14AE0-DF05-4FF5-B385-D1EB7594953B}" destId="{17B8032B-E15C-4236-B587-CF11A1B20C2D}" srcOrd="1" destOrd="0" presId="urn:microsoft.com/office/officeart/2008/layout/LinedList"/>
    <dgm:cxn modelId="{D3BB5EBF-F367-44ED-A1F7-256FBA9CDEC9}" type="presParOf" srcId="{BF1C37D6-38A0-4EC0-BA08-D0B135CFD821}" destId="{77979803-7B81-4118-A2BE-D9E7BFBA26A5}" srcOrd="4" destOrd="0" presId="urn:microsoft.com/office/officeart/2008/layout/LinedList"/>
    <dgm:cxn modelId="{BE6DE041-4FF0-43B6-A84C-0F5A0E473DF4}" type="presParOf" srcId="{BF1C37D6-38A0-4EC0-BA08-D0B135CFD821}" destId="{040F2428-751F-4479-9333-004B67AD2B2B}" srcOrd="5" destOrd="0" presId="urn:microsoft.com/office/officeart/2008/layout/LinedList"/>
    <dgm:cxn modelId="{92F3876B-CC51-40B7-A304-64CE1E17BA14}" type="presParOf" srcId="{040F2428-751F-4479-9333-004B67AD2B2B}" destId="{3F32BDDD-C10E-47FE-996A-6798D8E36FE0}" srcOrd="0" destOrd="0" presId="urn:microsoft.com/office/officeart/2008/layout/LinedList"/>
    <dgm:cxn modelId="{8C2F9B56-2AD4-4654-987C-FC4803D809D8}" type="presParOf" srcId="{040F2428-751F-4479-9333-004B67AD2B2B}" destId="{F50E8ABA-C19D-410A-925D-ED61A9B1E20C}" srcOrd="1" destOrd="0" presId="urn:microsoft.com/office/officeart/2008/layout/LinedList"/>
    <dgm:cxn modelId="{8551B31F-5DD4-4A37-8774-123799C7A7D3}" type="presParOf" srcId="{BF1C37D6-38A0-4EC0-BA08-D0B135CFD821}" destId="{24F601DD-C514-4A2D-9CE8-720D0AAF4250}" srcOrd="6" destOrd="0" presId="urn:microsoft.com/office/officeart/2008/layout/LinedList"/>
    <dgm:cxn modelId="{B6437261-86FC-463C-AC7B-4F5804E2167F}" type="presParOf" srcId="{BF1C37D6-38A0-4EC0-BA08-D0B135CFD821}" destId="{2FDA5B66-6059-4F20-AEE2-20BF48F3B295}" srcOrd="7" destOrd="0" presId="urn:microsoft.com/office/officeart/2008/layout/LinedList"/>
    <dgm:cxn modelId="{1F4D4BD0-F18E-4309-8087-E2E14828790C}" type="presParOf" srcId="{2FDA5B66-6059-4F20-AEE2-20BF48F3B295}" destId="{B2294514-6D45-4558-85B5-8A9466A19E2F}" srcOrd="0" destOrd="0" presId="urn:microsoft.com/office/officeart/2008/layout/LinedList"/>
    <dgm:cxn modelId="{2C1C48BB-624F-4A06-8857-B8E263A6808D}" type="presParOf" srcId="{2FDA5B66-6059-4F20-AEE2-20BF48F3B295}" destId="{A2B1DAC7-AFA6-4669-8158-42CE17F888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5857-ED48-453D-B67F-66D1585A0F6C}">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Must have the intention to enter and carry out the physical act of entering.</a:t>
          </a:r>
          <a:endParaRPr lang="en-US" sz="3200" kern="1200"/>
        </a:p>
      </dsp:txBody>
      <dsp:txXfrm>
        <a:off x="62141" y="104940"/>
        <a:ext cx="6542551" cy="1148678"/>
      </dsp:txXfrm>
    </dsp:sp>
    <dsp:sp modelId="{1B0CF242-3D21-4F7C-8FEC-55A1CC862216}">
      <dsp:nvSpPr>
        <dsp:cNvPr id="0" name=""/>
        <dsp:cNvSpPr/>
      </dsp:nvSpPr>
      <dsp:spPr>
        <a:xfrm>
          <a:off x="0" y="1407919"/>
          <a:ext cx="6666833" cy="127296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Collins [1973] QB 100</a:t>
          </a:r>
          <a:endParaRPr lang="en-US" sz="3200" kern="1200"/>
        </a:p>
      </dsp:txBody>
      <dsp:txXfrm>
        <a:off x="62141" y="1470060"/>
        <a:ext cx="6542551" cy="1148678"/>
      </dsp:txXfrm>
    </dsp:sp>
    <dsp:sp modelId="{AB4E7EED-E990-40C6-8E08-69877C237675}">
      <dsp:nvSpPr>
        <dsp:cNvPr id="0" name=""/>
        <dsp:cNvSpPr/>
      </dsp:nvSpPr>
      <dsp:spPr>
        <a:xfrm>
          <a:off x="0" y="2773040"/>
          <a:ext cx="6666833" cy="127296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Brown [1985] Crim LR 212</a:t>
          </a:r>
          <a:endParaRPr lang="en-US" sz="3200" kern="1200"/>
        </a:p>
      </dsp:txBody>
      <dsp:txXfrm>
        <a:off x="62141" y="2835181"/>
        <a:ext cx="6542551" cy="1148678"/>
      </dsp:txXfrm>
    </dsp:sp>
    <dsp:sp modelId="{C35A7C74-6F9E-451B-987F-C17A05C1BB70}">
      <dsp:nvSpPr>
        <dsp:cNvPr id="0" name=""/>
        <dsp:cNvSpPr/>
      </dsp:nvSpPr>
      <dsp:spPr>
        <a:xfrm>
          <a:off x="0" y="4138160"/>
          <a:ext cx="6666833" cy="1272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Ryan [1996] Crim LR 320</a:t>
          </a:r>
          <a:endParaRPr lang="en-US" sz="3200" kern="1200"/>
        </a:p>
      </dsp:txBody>
      <dsp:txXfrm>
        <a:off x="62141" y="4200301"/>
        <a:ext cx="6542551" cy="1148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E8FC6-C017-4B84-9413-C0F43351ACD4}">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98994-FC8A-4B39-A4C6-65957E81721B}">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Defined in the law of tort.</a:t>
          </a:r>
          <a:endParaRPr lang="en-US" sz="4000" kern="1200"/>
        </a:p>
      </dsp:txBody>
      <dsp:txXfrm>
        <a:off x="0" y="2703"/>
        <a:ext cx="6900512" cy="1843578"/>
      </dsp:txXfrm>
    </dsp:sp>
    <dsp:sp modelId="{78B9AED0-A565-4B0F-8246-6245D3C8524A}">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368DA9-6FC7-44CA-9745-F11E02DE5A6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It is the ‘ intentional, reckless or negligent entry into a building’.</a:t>
          </a:r>
          <a:endParaRPr lang="en-US" sz="4000" kern="1200"/>
        </a:p>
      </dsp:txBody>
      <dsp:txXfrm>
        <a:off x="0" y="1846281"/>
        <a:ext cx="6900512" cy="1843578"/>
      </dsp:txXfrm>
    </dsp:sp>
    <dsp:sp modelId="{97C22990-1FD7-481A-ACDA-D3CFFAEA0A1A}">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B57EA-602A-4C5E-BCE3-AD342307505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Jones and Smith [1976] 1 WLR 672</a:t>
          </a:r>
          <a:endParaRPr lang="en-US" sz="40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6A3DB-17EE-4975-8647-93D7B444383F}">
      <dsp:nvSpPr>
        <dsp:cNvPr id="0" name=""/>
        <dsp:cNvSpPr/>
      </dsp:nvSpPr>
      <dsp:spPr>
        <a:xfrm>
          <a:off x="0" y="0"/>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A5BABD-67B0-4D68-AD53-DCB2AF1A5496}">
      <dsp:nvSpPr>
        <dsp:cNvPr id="0" name=""/>
        <dsp:cNvSpPr/>
      </dsp:nvSpPr>
      <dsp:spPr>
        <a:xfrm>
          <a:off x="0" y="0"/>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D’s intoxication must be voluntary (Hardie [1985], Allen [1989]).</a:t>
          </a:r>
          <a:endParaRPr lang="en-US" sz="4300" kern="1200"/>
        </a:p>
      </dsp:txBody>
      <dsp:txXfrm>
        <a:off x="0" y="0"/>
        <a:ext cx="10515600" cy="2176272"/>
      </dsp:txXfrm>
    </dsp:sp>
    <dsp:sp modelId="{C91ED2D1-7104-4B0C-8948-BF33CD600B1D}">
      <dsp:nvSpPr>
        <dsp:cNvPr id="0" name=""/>
        <dsp:cNvSpPr/>
      </dsp:nvSpPr>
      <dsp:spPr>
        <a:xfrm>
          <a:off x="0" y="2176272"/>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2302E7-7AE5-4747-B885-34729B0795E1}">
      <dsp:nvSpPr>
        <dsp:cNvPr id="0" name=""/>
        <dsp:cNvSpPr/>
      </dsp:nvSpPr>
      <dsp:spPr>
        <a:xfrm>
          <a:off x="0" y="2176272"/>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2. The D must lack the required MR due to their intoxication (DPP v Beard [1920], Gallagher [1963])</a:t>
          </a:r>
          <a:endParaRPr lang="en-US" sz="4300" kern="1200"/>
        </a:p>
      </dsp:txBody>
      <dsp:txXfrm>
        <a:off x="0" y="2176272"/>
        <a:ext cx="10515600" cy="2176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43B02-54DA-4FC6-A497-93B066EE96AE}">
      <dsp:nvSpPr>
        <dsp:cNvPr id="0" name=""/>
        <dsp:cNvSpPr/>
      </dsp:nvSpPr>
      <dsp:spPr>
        <a:xfrm>
          <a:off x="0" y="1648"/>
          <a:ext cx="5259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610A8-F5AE-4FCE-8E5F-B34285442F07}">
      <dsp:nvSpPr>
        <dsp:cNvPr id="0" name=""/>
        <dsp:cNvSpPr/>
      </dsp:nvSpPr>
      <dsp:spPr>
        <a:xfrm>
          <a:off x="0" y="1648"/>
          <a:ext cx="5259714"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3. Crimes of basic and specific intent</a:t>
          </a:r>
          <a:endParaRPr lang="en-US" sz="3100" kern="1200" dirty="0"/>
        </a:p>
      </dsp:txBody>
      <dsp:txXfrm>
        <a:off x="0" y="1648"/>
        <a:ext cx="5259714" cy="1124207"/>
      </dsp:txXfrm>
    </dsp:sp>
    <dsp:sp modelId="{B106FF36-07F8-4FED-B199-9F1A2C562E26}">
      <dsp:nvSpPr>
        <dsp:cNvPr id="0" name=""/>
        <dsp:cNvSpPr/>
      </dsp:nvSpPr>
      <dsp:spPr>
        <a:xfrm>
          <a:off x="0" y="1125856"/>
          <a:ext cx="5259714"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6101E-EA22-47A1-AFFF-7CC719E4B5EF}">
      <dsp:nvSpPr>
        <dsp:cNvPr id="0" name=""/>
        <dsp:cNvSpPr/>
      </dsp:nvSpPr>
      <dsp:spPr>
        <a:xfrm>
          <a:off x="0" y="1125856"/>
          <a:ext cx="5259714"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Lipman [1970]</a:t>
          </a:r>
          <a:endParaRPr lang="en-US" sz="3100" kern="1200" dirty="0"/>
        </a:p>
      </dsp:txBody>
      <dsp:txXfrm>
        <a:off x="0" y="1125856"/>
        <a:ext cx="5259714" cy="1124207"/>
      </dsp:txXfrm>
    </dsp:sp>
    <dsp:sp modelId="{6C873D11-DAA3-454C-9A74-81B9FC49614D}">
      <dsp:nvSpPr>
        <dsp:cNvPr id="0" name=""/>
        <dsp:cNvSpPr/>
      </dsp:nvSpPr>
      <dsp:spPr>
        <a:xfrm>
          <a:off x="0" y="2250063"/>
          <a:ext cx="5259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0D6D23-33D5-4C44-B969-23DC62DBDFE2}">
      <dsp:nvSpPr>
        <dsp:cNvPr id="0" name=""/>
        <dsp:cNvSpPr/>
      </dsp:nvSpPr>
      <dsp:spPr>
        <a:xfrm>
          <a:off x="0" y="2250063"/>
          <a:ext cx="5259714"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t>DPP v </a:t>
          </a:r>
          <a:r>
            <a:rPr lang="en-GB" sz="3100" kern="1200" dirty="0">
              <a:latin typeface="Calibri Light" panose="020F0302020204030204"/>
            </a:rPr>
            <a:t>Majewski [1977]</a:t>
          </a:r>
          <a:endParaRPr lang="en-US" sz="3100" kern="1200" dirty="0"/>
        </a:p>
      </dsp:txBody>
      <dsp:txXfrm>
        <a:off x="0" y="2250063"/>
        <a:ext cx="5259714" cy="11242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E5E99-D862-425A-8287-11A3D0629EC9}">
      <dsp:nvSpPr>
        <dsp:cNvPr id="0" name=""/>
        <dsp:cNvSpPr/>
      </dsp:nvSpPr>
      <dsp:spPr>
        <a:xfrm>
          <a:off x="9242" y="103869"/>
          <a:ext cx="2762398" cy="414359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Where a person acts while in a state of unconsciousness or impaired consciousness.</a:t>
          </a:r>
          <a:endParaRPr lang="en-US" sz="1700" kern="1200"/>
        </a:p>
      </dsp:txBody>
      <dsp:txXfrm>
        <a:off x="90150" y="184777"/>
        <a:ext cx="2600582" cy="3981782"/>
      </dsp:txXfrm>
    </dsp:sp>
    <dsp:sp modelId="{4BC88E33-382A-4791-8018-AB27203ACCC9}">
      <dsp:nvSpPr>
        <dsp:cNvPr id="0" name=""/>
        <dsp:cNvSpPr/>
      </dsp:nvSpPr>
      <dsp:spPr>
        <a:xfrm>
          <a:off x="3047880" y="1833131"/>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67AC7BCF-863D-4DEC-ADC3-43003157D425}">
      <dsp:nvSpPr>
        <dsp:cNvPr id="0" name=""/>
        <dsp:cNvSpPr/>
      </dsp:nvSpPr>
      <dsp:spPr>
        <a:xfrm>
          <a:off x="3876600" y="103869"/>
          <a:ext cx="2762398" cy="414359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such a condition, the movements of a person’s body or limbs are involuntary (see Watmore v Jenkins [1962] 2 QB 572).</a:t>
          </a:r>
          <a:endParaRPr lang="en-US" sz="1700" kern="1200"/>
        </a:p>
      </dsp:txBody>
      <dsp:txXfrm>
        <a:off x="3957508" y="184777"/>
        <a:ext cx="2600582" cy="3981782"/>
      </dsp:txXfrm>
    </dsp:sp>
    <dsp:sp modelId="{E7DAB70B-7E6B-40DE-A83A-E3366F0CF1CB}">
      <dsp:nvSpPr>
        <dsp:cNvPr id="0" name=""/>
        <dsp:cNvSpPr/>
      </dsp:nvSpPr>
      <dsp:spPr>
        <a:xfrm>
          <a:off x="6915239" y="1833131"/>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08A2FE13-677D-469B-8205-8AB544768E72}">
      <dsp:nvSpPr>
        <dsp:cNvPr id="0" name=""/>
        <dsp:cNvSpPr/>
      </dsp:nvSpPr>
      <dsp:spPr>
        <a:xfrm>
          <a:off x="7743958" y="103869"/>
          <a:ext cx="2762398" cy="414359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Bratty v AG for Northern Ireland [1963] AC 386, 409, Lord Denning defined an involuntary act or automatism as: </a:t>
          </a:r>
          <a:r>
            <a:rPr lang="en-GB" sz="1700" i="1" kern="1200"/>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sz="1700" kern="1200"/>
        </a:p>
      </dsp:txBody>
      <dsp:txXfrm>
        <a:off x="7824866" y="184777"/>
        <a:ext cx="2600582" cy="39817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22D44-C49D-41C5-A64D-27C88371758A}">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0AC7C-19B5-495C-99D9-1BBDDE586EF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Automatism is self-induced where it results from something which D has done or failed to do.</a:t>
          </a:r>
          <a:endParaRPr lang="en-US" sz="2000" kern="1200"/>
        </a:p>
      </dsp:txBody>
      <dsp:txXfrm>
        <a:off x="0" y="0"/>
        <a:ext cx="6900512" cy="1384035"/>
      </dsp:txXfrm>
    </dsp:sp>
    <dsp:sp modelId="{C2E4DF78-2E92-4D6D-BF8E-6CBE2557EF89}">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77B754-DDDB-4573-9DAC-C28C8CAC473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common example is voluntary ingestion of alcohol or prescribed drugs.</a:t>
          </a:r>
          <a:endParaRPr lang="en-US" sz="2000" kern="1200"/>
        </a:p>
      </dsp:txBody>
      <dsp:txXfrm>
        <a:off x="0" y="1384035"/>
        <a:ext cx="6900512" cy="1384035"/>
      </dsp:txXfrm>
    </dsp:sp>
    <dsp:sp modelId="{77979803-7B81-4118-A2BE-D9E7BFBA26A5}">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32BDDD-C10E-47FE-996A-6798D8E36FE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Where D’s state of impaired consciousness is due to self-induced intoxication by drink or drugs, this will not avail him if the crime with which he is charged is one of ‘basic intent’, although it may negate mens rea for a crime of ‘specific intent’ </a:t>
          </a:r>
          <a:endParaRPr lang="en-US" sz="2000" kern="1200"/>
        </a:p>
      </dsp:txBody>
      <dsp:txXfrm>
        <a:off x="0" y="2768070"/>
        <a:ext cx="6900512" cy="1384035"/>
      </dsp:txXfrm>
    </dsp:sp>
    <dsp:sp modelId="{24F601DD-C514-4A2D-9CE8-720D0AAF4250}">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94514-6D45-4558-85B5-8A9466A19E2F}">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Where automatism is due to some cause other than intoxication by alcohol or proscribed drugs, D cannot be convicted of an offence of specific intent and it may provide a defence to crimes of basic intent (Bailey [1983] 1 WLR 760). </a:t>
          </a:r>
          <a:endParaRPr lang="en-US" sz="20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5118F5-39FA-4394-A1A5-7509396E719F}" type="datetimeFigureOut">
              <a:rPr lang="en-GB" smtClean="0"/>
              <a:t>12/12/2022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17FF9C-90AE-4A7B-9F48-7AA169BA38FE}" type="slidenum">
              <a:rPr lang="en-GB" smtClean="0"/>
              <a:t>‹#›</a:t>
            </a:fld>
            <a:endParaRPr lang="en-GB"/>
          </a:p>
        </p:txBody>
      </p:sp>
    </p:spTree>
    <p:extLst>
      <p:ext uri="{BB962C8B-B14F-4D97-AF65-F5344CB8AC3E}">
        <p14:creationId xmlns:p14="http://schemas.microsoft.com/office/powerpoint/2010/main" val="2416830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17FF9C-90AE-4A7B-9F48-7AA169BA38FE}" type="slidenum">
              <a:rPr lang="en-GB" smtClean="0"/>
              <a:t>4</a:t>
            </a:fld>
            <a:endParaRPr lang="en-GB"/>
          </a:p>
        </p:txBody>
      </p:sp>
    </p:spTree>
    <p:extLst>
      <p:ext uri="{BB962C8B-B14F-4D97-AF65-F5344CB8AC3E}">
        <p14:creationId xmlns:p14="http://schemas.microsoft.com/office/powerpoint/2010/main" val="2438072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 can see from the example the way in which the student has addressed each element. You should follow this structure.</a:t>
            </a:r>
          </a:p>
          <a:p>
            <a:r>
              <a:rPr lang="en-US" dirty="0">
                <a:cs typeface="Calibri"/>
              </a:rPr>
              <a:t>As you will note the student has firstly, identified the offence and included the appropriate legislation and ,also mentioned that there are in fact 5 elements to the offence of theft. This demonstrates his/ her knowledge of the topic.</a:t>
            </a:r>
          </a:p>
          <a:p>
            <a:r>
              <a:rPr lang="en-US" dirty="0">
                <a:cs typeface="Calibri"/>
              </a:rPr>
              <a:t>The student then goes onto explain why the D's actions warrants theft- he talks about how the actions of taking another persons handbag amounts to appropriation, and uses a piece of case law to support this (R V McPherson (1973) He/ she </a:t>
            </a:r>
            <a:r>
              <a:rPr lang="en-US" dirty="0" err="1">
                <a:cs typeface="Calibri"/>
              </a:rPr>
              <a:t>doesnt</a:t>
            </a:r>
            <a:r>
              <a:rPr lang="en-US" dirty="0">
                <a:cs typeface="Calibri"/>
              </a:rPr>
              <a:t> simply state the case name, they have </a:t>
            </a:r>
            <a:r>
              <a:rPr lang="en-US" dirty="0" err="1">
                <a:cs typeface="Calibri"/>
              </a:rPr>
              <a:t>summarised</a:t>
            </a:r>
            <a:r>
              <a:rPr lang="en-US" dirty="0">
                <a:cs typeface="Calibri"/>
              </a:rPr>
              <a:t> what happened in the case to link it to the discussion.</a:t>
            </a:r>
            <a:endParaRPr lang="en-US" dirty="0"/>
          </a:p>
          <a:p>
            <a:r>
              <a:rPr lang="en-US" dirty="0">
                <a:cs typeface="Calibri"/>
              </a:rPr>
              <a:t>Please use this as an example of what is expected of you. </a:t>
            </a:r>
          </a:p>
          <a:p>
            <a:r>
              <a:rPr lang="en-US" dirty="0">
                <a:cs typeface="Calibri"/>
              </a:rPr>
              <a:t>However, also note the referencing error – academic literature is not required. </a:t>
            </a:r>
          </a:p>
        </p:txBody>
      </p:sp>
      <p:sp>
        <p:nvSpPr>
          <p:cNvPr id="4" name="Slide Number Placeholder 3"/>
          <p:cNvSpPr>
            <a:spLocks noGrp="1"/>
          </p:cNvSpPr>
          <p:nvPr>
            <p:ph type="sldNum" sz="quarter" idx="5"/>
          </p:nvPr>
        </p:nvSpPr>
        <p:spPr/>
        <p:txBody>
          <a:bodyPr/>
          <a:lstStyle/>
          <a:p>
            <a:fld id="{F917FF9C-90AE-4A7B-9F48-7AA169BA38FE}" type="slidenum">
              <a:rPr lang="en-GB" smtClean="0"/>
              <a:t>5</a:t>
            </a:fld>
            <a:endParaRPr lang="en-GB"/>
          </a:p>
        </p:txBody>
      </p:sp>
    </p:spTree>
    <p:extLst>
      <p:ext uri="{BB962C8B-B14F-4D97-AF65-F5344CB8AC3E}">
        <p14:creationId xmlns:p14="http://schemas.microsoft.com/office/powerpoint/2010/main" val="4226877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6</a:t>
            </a:fld>
            <a:endParaRPr lang="en-GB"/>
          </a:p>
        </p:txBody>
      </p:sp>
    </p:spTree>
    <p:extLst>
      <p:ext uri="{BB962C8B-B14F-4D97-AF65-F5344CB8AC3E}">
        <p14:creationId xmlns:p14="http://schemas.microsoft.com/office/powerpoint/2010/main" val="1685242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b="1" i="1" dirty="0"/>
              <a:t>Actus Reus</a:t>
            </a:r>
            <a:endParaRPr lang="en-US" dirty="0"/>
          </a:p>
          <a:p>
            <a:pPr lvl="1"/>
            <a:r>
              <a:rPr lang="en-GB" i="1" dirty="0"/>
              <a:t>D entered</a:t>
            </a:r>
            <a:endParaRPr lang="en-US" dirty="0"/>
          </a:p>
          <a:p>
            <a:pPr lvl="1"/>
            <a:r>
              <a:rPr lang="en-GB" i="1" dirty="0"/>
              <a:t>A building or part of a building</a:t>
            </a:r>
            <a:endParaRPr lang="en-US" dirty="0"/>
          </a:p>
          <a:p>
            <a:pPr lvl="1"/>
            <a:r>
              <a:rPr lang="en-GB" i="1" dirty="0"/>
              <a:t>As a trespasser</a:t>
            </a:r>
            <a:endParaRPr lang="en-US" dirty="0"/>
          </a:p>
          <a:p>
            <a:endParaRPr lang="en-GB" dirty="0"/>
          </a:p>
          <a:p>
            <a:endParaRPr lang="en-GB" dirty="0"/>
          </a:p>
          <a:p>
            <a:endParaRPr lang="en-GB" dirty="0"/>
          </a:p>
          <a:p>
            <a:endParaRPr lang="en-GB" dirty="0"/>
          </a:p>
          <a:p>
            <a:endParaRPr lang="en-GB" dirty="0"/>
          </a:p>
          <a:p>
            <a:pPr lvl="1">
              <a:spcBef>
                <a:spcPts val="1000"/>
              </a:spcBef>
            </a:pPr>
            <a:r>
              <a:rPr lang="en-GB" b="1" i="1" dirty="0" err="1"/>
              <a:t>Mens</a:t>
            </a:r>
            <a:r>
              <a:rPr lang="en-GB" b="1" i="1" dirty="0"/>
              <a:t> Rea</a:t>
            </a:r>
            <a:endParaRPr lang="en-US" dirty="0"/>
          </a:p>
          <a:p>
            <a:pPr marL="742950" lvl="1" indent="-285750">
              <a:spcBef>
                <a:spcPts val="1000"/>
              </a:spcBef>
              <a:buFont typeface="'Wingdings 3',Sans-Serif"/>
              <a:buChar char=""/>
            </a:pPr>
            <a:r>
              <a:rPr lang="en-GB" dirty="0"/>
              <a:t>Knowing or being reckless that he was a trespasser</a:t>
            </a:r>
            <a:endParaRPr lang="en-US" dirty="0"/>
          </a:p>
          <a:p>
            <a:pPr marL="742950" lvl="1" indent="-285750">
              <a:spcBef>
                <a:spcPts val="1000"/>
              </a:spcBef>
              <a:buFont typeface="'Wingdings 3',Sans-Serif"/>
              <a:buChar char=""/>
            </a:pPr>
            <a:r>
              <a:rPr lang="en-GB" dirty="0"/>
              <a:t>Knowing or being reckless that the structure was a building</a:t>
            </a:r>
            <a:endParaRPr lang="en-US" dirty="0"/>
          </a:p>
          <a:p>
            <a:pPr marL="742950" lvl="1" indent="-285750">
              <a:spcBef>
                <a:spcPts val="1000"/>
              </a:spcBef>
              <a:buFont typeface="'Wingdings 3',Sans-Serif"/>
              <a:buChar char=""/>
            </a:pPr>
            <a:r>
              <a:rPr lang="en-GB" dirty="0"/>
              <a:t>With intent to steal, inflict GBH or cause criminal damage to the property or anything inside</a:t>
            </a:r>
            <a:endParaRPr lang="en-GB"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800" b="1" dirty="0"/>
              <a:t>‘D entered’</a:t>
            </a:r>
            <a:endParaRPr lang="en-GB" sz="1800"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8</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u="sng" dirty="0"/>
              <a:t>Building</a:t>
            </a:r>
            <a:endParaRPr lang="en-GB" sz="1200" u="sng" dirty="0"/>
          </a:p>
          <a:p>
            <a:r>
              <a:rPr lang="en-GB" sz="1200" dirty="0"/>
              <a:t>Whether the structure is a building is a matter of fact to be decided by the jury.</a:t>
            </a:r>
          </a:p>
          <a:p>
            <a:r>
              <a:rPr lang="en-GB" sz="1200" dirty="0">
                <a:solidFill>
                  <a:srgbClr val="00B0F0"/>
                </a:solidFill>
              </a:rPr>
              <a:t>Moir v Williams [1892]</a:t>
            </a:r>
          </a:p>
          <a:p>
            <a:r>
              <a:rPr lang="en-GB" sz="1200" dirty="0"/>
              <a:t>Theft Act 1968 does not require a building to be brick or stonework; a wooden structure will suffice</a:t>
            </a:r>
          </a:p>
          <a:p>
            <a:r>
              <a:rPr lang="en-GB" sz="1200" dirty="0"/>
              <a:t>A structure has some degree of permanence </a:t>
            </a:r>
            <a:r>
              <a:rPr lang="en-GB" sz="1200" b="1" dirty="0">
                <a:solidFill>
                  <a:srgbClr val="00B0F0"/>
                </a:solidFill>
              </a:rPr>
              <a:t>Stevens  v Gourley [1859]</a:t>
            </a:r>
          </a:p>
          <a:p>
            <a:r>
              <a:rPr lang="en-GB" sz="1200" dirty="0"/>
              <a:t>A building does not have to be a structure occupied by people; a garage or a stable is a building</a:t>
            </a:r>
          </a:p>
          <a:p>
            <a:r>
              <a:rPr lang="en-GB" sz="1200" dirty="0"/>
              <a:t>“Building” and “dwelling” include inhabited vehicles or vessels.  </a:t>
            </a:r>
          </a:p>
          <a:p>
            <a:r>
              <a:rPr lang="en-GB" sz="1200" dirty="0"/>
              <a:t>A building can be a structure containing more than one part </a:t>
            </a:r>
            <a:r>
              <a:rPr lang="en-GB" sz="1200" dirty="0" err="1"/>
              <a:t>eg</a:t>
            </a:r>
            <a:r>
              <a:rPr lang="en-GB" sz="1200" dirty="0"/>
              <a:t>, block of flats</a:t>
            </a:r>
          </a:p>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3577781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p>
          <a:p>
            <a:pPr lvl="1"/>
            <a:endParaRPr lang="en-GB" b="1" i="1" dirty="0">
              <a:solidFill>
                <a:schemeClr val="accent1">
                  <a:lumMod val="75000"/>
                </a:schemeClr>
              </a:solidFill>
              <a:cs typeface="Calibri" panose="020F0502020204030204"/>
            </a:endParaRPr>
          </a:p>
          <a:p>
            <a:pPr marL="0" indent="0">
              <a:buNone/>
            </a:pPr>
            <a:r>
              <a:rPr lang="en-GB" sz="1200" b="1" dirty="0"/>
              <a:t>Permission to enter was never given</a:t>
            </a:r>
          </a:p>
          <a:p>
            <a:r>
              <a:rPr lang="en-GB" sz="1200" dirty="0"/>
              <a:t>Made clear from facts (</a:t>
            </a:r>
            <a:r>
              <a:rPr lang="en-GB" sz="1200" dirty="0" err="1"/>
              <a:t>eg</a:t>
            </a:r>
            <a:r>
              <a:rPr lang="en-GB" sz="1200" dirty="0"/>
              <a:t> stranger burglary)</a:t>
            </a:r>
            <a:endParaRPr lang="en-GB" sz="1200" dirty="0">
              <a:cs typeface="Calibri"/>
            </a:endParaRPr>
          </a:p>
          <a:p>
            <a:r>
              <a:rPr lang="en-GB" sz="1200" dirty="0"/>
              <a:t>May occur where V mistakenly permits D to enter </a:t>
            </a:r>
            <a:r>
              <a:rPr lang="en-GB" sz="1200" dirty="0" err="1"/>
              <a:t>eg</a:t>
            </a:r>
            <a:r>
              <a:rPr lang="en-GB" sz="1200" dirty="0"/>
              <a:t> believes s/he is the plumber </a:t>
            </a:r>
            <a:r>
              <a:rPr lang="en-GB" sz="1200" b="1" i="1" dirty="0">
                <a:solidFill>
                  <a:srgbClr val="FF0000"/>
                </a:solidFill>
              </a:rPr>
              <a:t>Collins [1973]</a:t>
            </a:r>
            <a:endParaRPr lang="en-GB" sz="1200" i="1" dirty="0">
              <a:solidFill>
                <a:srgbClr val="FF0000"/>
              </a:solidFill>
            </a:endParaRPr>
          </a:p>
          <a:p>
            <a:pPr marL="0" indent="0">
              <a:buNone/>
            </a:pPr>
            <a:endParaRPr lang="en-GB" sz="1200" dirty="0"/>
          </a:p>
          <a:p>
            <a:pPr marL="0" indent="0">
              <a:buNone/>
            </a:pPr>
            <a:r>
              <a:rPr lang="en-GB" sz="1200" b="1" dirty="0"/>
              <a:t>Permission to enter was given for one purpose but D exceeded this permission</a:t>
            </a:r>
            <a:endParaRPr lang="en-GB" sz="1200" b="1" dirty="0">
              <a:cs typeface="Calibri"/>
            </a:endParaRPr>
          </a:p>
          <a:p>
            <a:r>
              <a:rPr lang="en-GB" sz="1200" dirty="0"/>
              <a:t>Once D steps beyond the area into which he was invited or uses the place for a purpose which was not intended by the invitation, s/he becomes a trespasser - </a:t>
            </a:r>
            <a:r>
              <a:rPr lang="en-GB" sz="1200" b="1" i="1" dirty="0">
                <a:solidFill>
                  <a:srgbClr val="FF0000"/>
                </a:solidFill>
              </a:rPr>
              <a:t>Jones and Smith [1976]</a:t>
            </a:r>
            <a:endParaRPr lang="en-GB" sz="1200" b="1" i="1" dirty="0">
              <a:solidFill>
                <a:srgbClr val="FF0000"/>
              </a:solidFill>
              <a:cs typeface="Calibri"/>
            </a:endParaRPr>
          </a:p>
          <a:p>
            <a:r>
              <a:rPr lang="en-GB" sz="1200" b="1" i="1" dirty="0" err="1">
                <a:solidFill>
                  <a:srgbClr val="FF0000"/>
                </a:solidFill>
                <a:cs typeface="Calibri"/>
              </a:rPr>
              <a:t>Walkington</a:t>
            </a:r>
            <a:r>
              <a:rPr lang="en-GB" sz="1200" b="1" i="1" dirty="0">
                <a:solidFill>
                  <a:srgbClr val="FF0000"/>
                </a:solidFill>
                <a:cs typeface="Calibri"/>
              </a:rPr>
              <a:t> [1979]</a:t>
            </a:r>
          </a:p>
          <a:p>
            <a:endParaRPr lang="en-GB" sz="1200" b="1" i="1" dirty="0">
              <a:solidFill>
                <a:srgbClr val="FF0000"/>
              </a:solidFill>
              <a:cs typeface="Calibri"/>
            </a:endParaRPr>
          </a:p>
          <a:p>
            <a:pPr marL="0" indent="0">
              <a:buNone/>
            </a:pPr>
            <a:r>
              <a:rPr lang="en-GB" sz="1200" b="1" dirty="0">
                <a:cs typeface="Calibri" panose="020F0502020204030204"/>
              </a:rPr>
              <a:t>The D must have known or have been reckless to the fact they were a trespasser.</a:t>
            </a:r>
          </a:p>
          <a:p>
            <a:pPr lvl="1"/>
            <a:endParaRPr lang="en-GB" b="1" i="1" dirty="0">
              <a:solidFill>
                <a:schemeClr val="accent1">
                  <a:lumMod val="75000"/>
                </a:schemeClr>
              </a:solidFill>
              <a:cs typeface="Calibri" panose="020F0502020204030204"/>
            </a:endParaRPr>
          </a:p>
          <a:p>
            <a:pPr lvl="1"/>
            <a:endParaRPr lang="en-GB" b="1" i="1" dirty="0">
              <a:solidFill>
                <a:schemeClr val="accent1">
                  <a:lumMod val="75000"/>
                </a:schemeClr>
              </a:solidFill>
              <a:cs typeface="Calibri" panose="020F0502020204030204"/>
            </a:endParaRPr>
          </a:p>
          <a:p>
            <a:pPr marL="0" indent="0">
              <a:buNone/>
            </a:pPr>
            <a:r>
              <a:rPr lang="en-GB" b="1" u="sng" dirty="0"/>
              <a:t>Trespassing in part of a building</a:t>
            </a:r>
          </a:p>
          <a:p>
            <a:pPr marL="0" indent="0">
              <a:buNone/>
            </a:pPr>
            <a:endParaRPr lang="en-GB" b="1" dirty="0"/>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a:t>
            </a:r>
            <a:r>
              <a:rPr lang="en-GB" b="1" dirty="0" err="1">
                <a:solidFill>
                  <a:srgbClr val="FF0000"/>
                </a:solidFill>
              </a:rPr>
              <a:t>Walkington</a:t>
            </a:r>
            <a:r>
              <a:rPr lang="en-GB" b="1" dirty="0">
                <a:solidFill>
                  <a:srgbClr val="FF0000"/>
                </a:solidFill>
              </a:rPr>
              <a:t> [1979])</a:t>
            </a:r>
            <a:endParaRPr lang="en-GB" b="1" dirty="0">
              <a:solidFill>
                <a:srgbClr val="FF0000"/>
              </a:solidFill>
              <a:cs typeface="Calibri"/>
            </a:endParaRPr>
          </a:p>
          <a:p>
            <a:pPr marL="457200" lvl="1" indent="0">
              <a:buNone/>
            </a:pPr>
            <a:endParaRPr lang="en-GB" b="1" dirty="0"/>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a:p>
            <a:pPr lvl="1"/>
            <a:endParaRPr lang="en-GB" b="1" i="1" dirty="0">
              <a:solidFill>
                <a:schemeClr val="accent1">
                  <a:lumMod val="75000"/>
                </a:schemeClr>
              </a:solidFill>
              <a:cs typeface="Calibri" panose="020F0502020204030204"/>
            </a:endParaRPr>
          </a:p>
          <a:p>
            <a:pPr marL="0" indent="0">
              <a:buFontTx/>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10</a:t>
            </a:fld>
            <a:endParaRPr lang="en-GB"/>
          </a:p>
        </p:txBody>
      </p:sp>
    </p:spTree>
    <p:extLst>
      <p:ext uri="{BB962C8B-B14F-4D97-AF65-F5344CB8AC3E}">
        <p14:creationId xmlns:p14="http://schemas.microsoft.com/office/powerpoint/2010/main" val="925550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pPr marL="914400" lvl="2" indent="0">
              <a:buNone/>
            </a:pPr>
            <a:endParaRPr lang="en-GB" sz="2800" dirty="0"/>
          </a:p>
          <a:p>
            <a:r>
              <a:rPr lang="en-GB" sz="5400" dirty="0"/>
              <a:t>Actus Reus – includes all the elements for 9(1)(a)</a:t>
            </a:r>
          </a:p>
          <a:p>
            <a:endParaRPr lang="en-GB" sz="5400" dirty="0"/>
          </a:p>
          <a:p>
            <a:r>
              <a:rPr lang="en-GB" sz="5400" dirty="0"/>
              <a:t>The extra requirement is that, once inside the building, theft or GBH is attempted or committed.</a:t>
            </a:r>
          </a:p>
          <a:p>
            <a:r>
              <a:rPr lang="en-GB" sz="5400" b="1" dirty="0"/>
              <a:t>NB if D attempts/commits damage once inside as a trespasser, this is not burglary under s9(1)(b), only attempt/criminal damage.</a:t>
            </a:r>
          </a:p>
          <a:p>
            <a:r>
              <a:rPr lang="en-GB" sz="5400" dirty="0"/>
              <a:t>Attempted offence – D must do an act more than merely preparatory to committing the offence</a:t>
            </a:r>
          </a:p>
          <a:p>
            <a:pPr marL="914400" lvl="2" indent="0">
              <a:buNone/>
            </a:pPr>
            <a:endParaRPr lang="en-GB" sz="2800" dirty="0"/>
          </a:p>
          <a:p>
            <a:endParaRPr lang="en-GB" dirty="0"/>
          </a:p>
          <a:p>
            <a:endParaRPr lang="en-GB" dirty="0"/>
          </a:p>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he was a trespasser;</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the structure was a building</a:t>
            </a:r>
          </a:p>
          <a:p>
            <a:pPr marL="1143000" lvl="2" indent="-228600">
              <a:spcBef>
                <a:spcPts val="1000"/>
              </a:spcBef>
              <a:buClr>
                <a:srgbClr val="90C226"/>
              </a:buClr>
              <a:buSzPct val="80000"/>
              <a:buFont typeface="Wingdings 3" charset="2"/>
              <a:buChar char=""/>
            </a:pPr>
            <a:endParaRPr lang="en-GB" sz="3200" dirty="0">
              <a:solidFill>
                <a:prstClr val="black">
                  <a:lumMod val="75000"/>
                  <a:lumOff val="25000"/>
                </a:prstClr>
              </a:solidFill>
            </a:endParaRPr>
          </a:p>
          <a:p>
            <a:pPr marL="1143000" lvl="2" indent="-228600">
              <a:spcBef>
                <a:spcPts val="1000"/>
              </a:spcBef>
              <a:buClr>
                <a:srgbClr val="90C226"/>
              </a:buClr>
              <a:buSzPct val="80000"/>
              <a:buFont typeface="Wingdings 3" charset="2"/>
              <a:buChar char=""/>
            </a:pPr>
            <a:endParaRPr lang="en-GB" sz="3200" dirty="0">
              <a:solidFill>
                <a:prstClr val="black">
                  <a:lumMod val="75000"/>
                  <a:lumOff val="25000"/>
                </a:prstClr>
              </a:solidFill>
            </a:endParaRPr>
          </a:p>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show D knew/reckless that he was a trespasser and that the structure was a building</a:t>
            </a:r>
          </a:p>
          <a:p>
            <a:pPr marL="457200" lvl="1" indent="0">
              <a:buNone/>
            </a:pPr>
            <a:endParaRPr lang="en-GB" dirty="0"/>
          </a:p>
          <a:p>
            <a:pPr lvl="1"/>
            <a:r>
              <a:rPr lang="en-GB" b="1" dirty="0"/>
              <a:t>However, D must have the MR for theft, GBH or the attempt theft/GBH</a:t>
            </a:r>
          </a:p>
          <a:p>
            <a:pPr marL="914400" lvl="2" indent="0">
              <a:spcBef>
                <a:spcPts val="1000"/>
              </a:spcBef>
              <a:buClr>
                <a:srgbClr val="90C226"/>
              </a:buClr>
              <a:buSzPct val="80000"/>
              <a:buFont typeface="Wingdings 3" charset="2"/>
              <a:buNone/>
            </a:pPr>
            <a:endParaRPr lang="en-GB" sz="3200" dirty="0">
              <a:solidFill>
                <a:prstClr val="black">
                  <a:lumMod val="75000"/>
                  <a:lumOff val="25000"/>
                </a:prstClr>
              </a:solidFill>
            </a:endParaRPr>
          </a:p>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11</a:t>
            </a:fld>
            <a:endParaRPr lang="en-GB"/>
          </a:p>
        </p:txBody>
      </p:sp>
    </p:spTree>
    <p:extLst>
      <p:ext uri="{BB962C8B-B14F-4D97-AF65-F5344CB8AC3E}">
        <p14:creationId xmlns:p14="http://schemas.microsoft.com/office/powerpoint/2010/main" val="1426666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12</a:t>
            </a:fld>
            <a:endParaRPr lang="en-GB"/>
          </a:p>
        </p:txBody>
      </p:sp>
    </p:spTree>
    <p:extLst>
      <p:ext uri="{BB962C8B-B14F-4D97-AF65-F5344CB8AC3E}">
        <p14:creationId xmlns:p14="http://schemas.microsoft.com/office/powerpoint/2010/main" val="334532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endParaRPr lang="en-GB" sz="2000" dirty="0"/>
          </a:p>
          <a:p>
            <a:r>
              <a:rPr lang="en-GB" dirty="0"/>
              <a:t>PROPERTY:</a:t>
            </a:r>
            <a:endParaRPr lang="en-US" dirty="0"/>
          </a:p>
          <a:p>
            <a:r>
              <a:rPr lang="en-GB" dirty="0"/>
              <a:t>The meaning of property for criminal damage purposes is contained in s10(1) CDA 1971 and is similar but not identical to the definition of property for theft contained in s4 TA 1968. </a:t>
            </a:r>
            <a:endParaRPr lang="en-US" dirty="0"/>
          </a:p>
          <a:p>
            <a:r>
              <a:rPr lang="en-GB" dirty="0"/>
              <a:t>Property for criminal damage includes property of a tangible nature, whether real or personal. Land cannot be stolen, but can be criminally damaged.</a:t>
            </a:r>
            <a:endParaRPr lang="en-US" dirty="0"/>
          </a:p>
          <a:p>
            <a:r>
              <a:rPr lang="en-GB" dirty="0"/>
              <a:t>Wild creatures that have been tamed or are ordinarily kept in captivity, and creatures where they have been reduced to possession can be the subject of a charge.</a:t>
            </a:r>
            <a:endParaRPr lang="en-US" dirty="0"/>
          </a:p>
          <a:p>
            <a:endParaRPr lang="en-GB" dirty="0"/>
          </a:p>
          <a:p>
            <a:r>
              <a:rPr lang="en-GB" dirty="0"/>
              <a:t>The issue of wild creatures reduced to possession arose in Creswell v DPP; Currie v DPP [2006] where it was held that wild badgers  in the vicinity of traps put down by a government department were not property belonging to another for the purposes of criminal damage. This was because they had not been reduced to possession until they entered a trap. Before they entered the traps, the government department had no control over the badgers. Ds had damaged the traps then claimed that they had done so in order to protect the property (badgers). This argument failed.</a:t>
            </a:r>
            <a:endParaRPr lang="en-US" dirty="0"/>
          </a:p>
          <a:p>
            <a:endParaRPr lang="en-GB" dirty="0"/>
          </a:p>
          <a:p>
            <a:pPr lvl="1"/>
            <a:r>
              <a:rPr lang="en-GB" dirty="0"/>
              <a:t>BELONGING TO ANOTHER: S10(2) provides that property belongs to another if that person:</a:t>
            </a:r>
            <a:endParaRPr lang="en-US" dirty="0"/>
          </a:p>
          <a:p>
            <a:pPr lvl="2"/>
            <a:r>
              <a:rPr lang="en-GB" dirty="0"/>
              <a:t>Has custody or control of it</a:t>
            </a:r>
            <a:endParaRPr lang="en-US" dirty="0"/>
          </a:p>
          <a:p>
            <a:pPr lvl="2"/>
            <a:r>
              <a:rPr lang="en-GB" dirty="0"/>
              <a:t>Has in it any proprietary right or interest</a:t>
            </a:r>
            <a:endParaRPr lang="en-US" dirty="0"/>
          </a:p>
          <a:p>
            <a:pPr lvl="2"/>
            <a:r>
              <a:rPr lang="en-GB" dirty="0"/>
              <a:t>Has a charge on it</a:t>
            </a:r>
            <a:endParaRPr lang="en-US" dirty="0"/>
          </a:p>
          <a:p>
            <a:pPr lvl="2"/>
            <a:endParaRPr lang="en-GB" dirty="0"/>
          </a:p>
          <a:p>
            <a:r>
              <a:rPr lang="en-GB" dirty="0"/>
              <a:t>Destroy – A building is destroyed if it is completely pulled down</a:t>
            </a:r>
            <a:endParaRPr lang="en-US" dirty="0"/>
          </a:p>
          <a:p>
            <a:endParaRPr lang="en-GB" dirty="0"/>
          </a:p>
          <a:p>
            <a:r>
              <a:rPr lang="en-GB" dirty="0"/>
              <a:t>DAMAGE</a:t>
            </a:r>
            <a:endParaRPr lang="en-US" dirty="0"/>
          </a:p>
          <a:p>
            <a:r>
              <a:rPr lang="en-GB" dirty="0"/>
              <a:t>Damage to property is often physical; perceived by the senses. Damage can also be established where the property is rendered unfit for its purpose, or where its value is reduced.</a:t>
            </a:r>
            <a:endParaRPr lang="en-US" dirty="0"/>
          </a:p>
          <a:p>
            <a:endParaRPr lang="en-GB" dirty="0"/>
          </a:p>
          <a:p>
            <a:pPr marL="221615" indent="-221615">
              <a:buAutoNum type="alphaLcParenR"/>
            </a:pPr>
            <a:r>
              <a:rPr lang="en-GB" dirty="0"/>
              <a:t>PHYSICAL DAMAGE</a:t>
            </a:r>
            <a:endParaRPr lang="en-US" dirty="0"/>
          </a:p>
          <a:p>
            <a:r>
              <a:rPr lang="en-GB" dirty="0"/>
              <a:t>Whether physical damage constitutes damage under the statute may depend on the nature of the property. If scaffolding is scratched it is not damaged, as this is something to be expected (</a:t>
            </a:r>
            <a:r>
              <a:rPr lang="en-GB" dirty="0" err="1"/>
              <a:t>Morphitis</a:t>
            </a:r>
            <a:r>
              <a:rPr lang="en-GB" dirty="0"/>
              <a:t> v Salmon 1990).</a:t>
            </a:r>
            <a:endParaRPr lang="en-US" dirty="0"/>
          </a:p>
          <a:p>
            <a:r>
              <a:rPr lang="en-GB" dirty="0"/>
              <a:t>Physical damage need only be slight as in </a:t>
            </a:r>
            <a:r>
              <a:rPr lang="en-GB" dirty="0" err="1"/>
              <a:t>Grayford</a:t>
            </a:r>
            <a:r>
              <a:rPr lang="en-GB" dirty="0"/>
              <a:t> v </a:t>
            </a:r>
            <a:r>
              <a:rPr lang="en-GB" dirty="0" err="1"/>
              <a:t>Chouler</a:t>
            </a:r>
            <a:r>
              <a:rPr lang="en-GB" dirty="0"/>
              <a:t> 1898 where grass was trampled down.</a:t>
            </a:r>
            <a:endParaRPr lang="en-US" dirty="0"/>
          </a:p>
          <a:p>
            <a:endParaRPr lang="en-GB" dirty="0"/>
          </a:p>
          <a:p>
            <a:r>
              <a:rPr lang="en-GB" dirty="0"/>
              <a:t>Physical damage can be permanent or temporary. In Roe v </a:t>
            </a:r>
            <a:r>
              <a:rPr lang="en-GB" dirty="0" err="1"/>
              <a:t>Kingerlee</a:t>
            </a:r>
            <a:r>
              <a:rPr lang="en-GB" dirty="0"/>
              <a:t> [1986] D smeared mud from his Wellington boots on to the wall of a police station cell. It cost £7 to clean. It was held that physical damage can be temporary provided V is put to some expense restoring the property to its previous condition.</a:t>
            </a:r>
            <a:endParaRPr lang="en-US" dirty="0"/>
          </a:p>
          <a:p>
            <a:endParaRPr lang="en-GB" dirty="0"/>
          </a:p>
          <a:p>
            <a:r>
              <a:rPr lang="en-GB" dirty="0"/>
              <a:t>b) Rendered unfit for purpose</a:t>
            </a:r>
            <a:endParaRPr lang="en-US" dirty="0"/>
          </a:p>
          <a:p>
            <a:r>
              <a:rPr lang="en-GB" dirty="0"/>
              <a:t>Again this can be temporary or permanent, and may depend on the nature of the property. To be rendered unfit for purpose, there must be some interference with the property.</a:t>
            </a:r>
            <a:endParaRPr lang="en-US" dirty="0"/>
          </a:p>
          <a:p>
            <a:endParaRPr lang="en-GB" dirty="0"/>
          </a:p>
          <a:p>
            <a:r>
              <a:rPr lang="en-GB" dirty="0"/>
              <a:t>c) Value impaired </a:t>
            </a:r>
            <a:endParaRPr lang="en-US" dirty="0"/>
          </a:p>
          <a:p>
            <a:r>
              <a:rPr lang="en-GB" dirty="0"/>
              <a:t>This impairment to value can be permanent or temporary and may depend on the nature of the impairment. There can be an impairment in value even though the property is still fit for purpose and not rendered useless as where water is added to beer (Roper v Knott 1898).</a:t>
            </a:r>
            <a:endParaRPr lang="en-US" dirty="0"/>
          </a:p>
          <a:p>
            <a:pPr lvl="2"/>
            <a:endParaRPr lang="en-GB" dirty="0"/>
          </a:p>
          <a:p>
            <a:endParaRPr lang="en-GB" dirty="0"/>
          </a:p>
          <a:p>
            <a:endParaRPr lang="en-GB" dirty="0"/>
          </a:p>
          <a:p>
            <a:endParaRPr lang="en-GB" dirty="0">
              <a:cs typeface="Calibri"/>
            </a:endParaRPr>
          </a:p>
          <a:p>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13</a:t>
            </a:fld>
            <a:endParaRPr lang="en-GB"/>
          </a:p>
        </p:txBody>
      </p:sp>
    </p:spTree>
    <p:extLst>
      <p:ext uri="{BB962C8B-B14F-4D97-AF65-F5344CB8AC3E}">
        <p14:creationId xmlns:p14="http://schemas.microsoft.com/office/powerpoint/2010/main" val="15613601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s52 (a) and (b) defences require D to have held certain beliefs at the time of the damage destruction.</a:t>
            </a:r>
            <a:endParaRPr lang="en-US" dirty="0"/>
          </a:p>
          <a:p>
            <a:endParaRPr lang="en-GB" dirty="0"/>
          </a:p>
          <a:p>
            <a:r>
              <a:rPr lang="en-GB" dirty="0"/>
              <a:t>s5(2)(a) – D believed that the person entitled to consent to the damage or destruction either had consented or would have consented:</a:t>
            </a:r>
            <a:endParaRPr lang="en-US" dirty="0"/>
          </a:p>
          <a:p>
            <a:pPr lvl="1"/>
            <a:r>
              <a:rPr lang="en-GB" dirty="0"/>
              <a:t>D must have </a:t>
            </a:r>
            <a:r>
              <a:rPr lang="en-GB" b="1" dirty="0"/>
              <a:t>honestly </a:t>
            </a:r>
            <a:r>
              <a:rPr lang="en-GB" dirty="0"/>
              <a:t>believed a certain person could and would have consented</a:t>
            </a:r>
            <a:endParaRPr lang="en-US" dirty="0"/>
          </a:p>
          <a:p>
            <a:pPr lvl="1"/>
            <a:r>
              <a:rPr lang="en-GB" dirty="0"/>
              <a:t>D may have an honest but unreasonable belief </a:t>
            </a:r>
            <a:r>
              <a:rPr lang="en-GB" dirty="0" err="1"/>
              <a:t>eg</a:t>
            </a:r>
            <a:r>
              <a:rPr lang="en-GB" dirty="0"/>
              <a:t> makes an unreasonable mistake</a:t>
            </a:r>
            <a:endParaRPr lang="en-US" dirty="0"/>
          </a:p>
          <a:p>
            <a:pPr lvl="1"/>
            <a:r>
              <a:rPr lang="en-GB" dirty="0"/>
              <a:t>D will act lawfully where:</a:t>
            </a:r>
            <a:endParaRPr lang="en-US" dirty="0"/>
          </a:p>
          <a:p>
            <a:pPr lvl="2"/>
            <a:r>
              <a:rPr lang="en-GB" dirty="0"/>
              <a:t>(A) mistakenly but honestly believes X was the person who could give consent to damage/destruction of the property</a:t>
            </a:r>
            <a:endParaRPr lang="en-US" dirty="0"/>
          </a:p>
          <a:p>
            <a:pPr lvl="2"/>
            <a:r>
              <a:rPr lang="en-GB" dirty="0"/>
              <a:t>(B) mistakenly but honestly believed that the person who could consent had told him to destroy/damage the property</a:t>
            </a:r>
            <a:endParaRPr lang="en-US" dirty="0"/>
          </a:p>
          <a:p>
            <a:pPr lvl="2"/>
            <a:r>
              <a:rPr lang="en-GB" dirty="0"/>
              <a:t>Denton [1982] D acted with lawful excuse where he honestly believed that his employer had encouraged him to destroy the employer’s mill in order to claim on an insurance policy.</a:t>
            </a:r>
            <a:endParaRPr lang="en-US" dirty="0"/>
          </a:p>
          <a:p>
            <a:pPr lvl="2"/>
            <a:r>
              <a:rPr lang="en-GB" dirty="0"/>
              <a:t>(C) mistakenly but honestly believed that the person who could consent would have agreed to the destruction/damage of the property </a:t>
            </a:r>
            <a:r>
              <a:rPr lang="en-GB" b="1" dirty="0"/>
              <a:t>Jaggard v Dickinson [1980]- </a:t>
            </a:r>
            <a:r>
              <a:rPr lang="en-GB" dirty="0"/>
              <a:t>D who was drunk, went to a house which she honestly believed belonged to her friend, X and broke in via the window. The house did not belong to X. D was acquitted because she honestly believed that the person she thought could consent, X, would have no objection to her breaking into the house.</a:t>
            </a:r>
            <a:endParaRPr lang="en-US" dirty="0"/>
          </a:p>
          <a:p>
            <a:endParaRPr lang="en-GB" dirty="0"/>
          </a:p>
          <a:p>
            <a:r>
              <a:rPr lang="en-GB" u="sng" dirty="0"/>
              <a:t>Without lawful excuse</a:t>
            </a:r>
            <a:endParaRPr lang="en-US" dirty="0"/>
          </a:p>
          <a:p>
            <a:r>
              <a:rPr lang="en-GB" dirty="0"/>
              <a:t>S5(2)(b) – D believed that property belonging to himself or another was in immediate need of protection so damaged/destroyed (other) property in order to protect it, where D believed that the means of protection used were reasonable</a:t>
            </a:r>
            <a:endParaRPr lang="en-US" dirty="0"/>
          </a:p>
          <a:p>
            <a:pPr lvl="1"/>
            <a:r>
              <a:rPr lang="en-GB" dirty="0"/>
              <a:t>(a) D believed that property was in need of protection</a:t>
            </a:r>
            <a:endParaRPr lang="en-US" dirty="0"/>
          </a:p>
          <a:p>
            <a:pPr lvl="2"/>
            <a:r>
              <a:rPr lang="en-GB" dirty="0"/>
              <a:t>D must have an honest belief that some property is in immediate need of protection </a:t>
            </a:r>
            <a:r>
              <a:rPr lang="en-GB" b="1" dirty="0"/>
              <a:t>Hill; Hall [1989]- Ds were convicted of possessing articles with intent to damage property s3 CDA 1971. D’s intention had been to cut the fence of a US naval base in the UK as part of their campaign for nuclear disarmament. Their claim of lawful excuse was based on the argument that local property was  being put at risk of a Soviet nuclear attack, by the presence of the base in the area. The Court of Appeal held that, as no reasonable person would hold such belief, it was highly unlikely that Ds honestly held it. The more unreasonable the belief that D claims to hold, the less likely it is that he honestly held it.</a:t>
            </a:r>
            <a:endParaRPr lang="en-US" dirty="0"/>
          </a:p>
          <a:p>
            <a:pPr lvl="1"/>
            <a:r>
              <a:rPr lang="en-GB" dirty="0"/>
              <a:t>(b) D damaged/destroyed (other)property in order to protect property</a:t>
            </a:r>
            <a:endParaRPr lang="en-US" dirty="0"/>
          </a:p>
          <a:p>
            <a:pPr lvl="2"/>
            <a:r>
              <a:rPr lang="en-GB" dirty="0"/>
              <a:t>The jury will consider whether a reasonable person would have thought that D acted in order to protect property </a:t>
            </a:r>
            <a:r>
              <a:rPr lang="en-GB" b="1" dirty="0"/>
              <a:t>Hunt [1977], Hill; Hall [1989]</a:t>
            </a:r>
            <a:endParaRPr lang="en-US" dirty="0"/>
          </a:p>
          <a:p>
            <a:pPr lvl="2"/>
            <a:r>
              <a:rPr lang="en-GB" b="1" dirty="0"/>
              <a:t>In Hunt [1977] D set fire to some bedding because he wanted to draw attention to a defective fire alarm system. In applying an objective test, he had not acted in order to protect the property. </a:t>
            </a:r>
            <a:endParaRPr lang="en-US" dirty="0"/>
          </a:p>
          <a:p>
            <a:pPr lvl="2"/>
            <a:r>
              <a:rPr lang="en-GB" b="1" dirty="0"/>
              <a:t>In Hill/Hall 1989 the Court of Appeal held that Ds were not acting with the purpose of protecting property; their purpose was to encourage the Americans to leave the military base.</a:t>
            </a:r>
            <a:endParaRPr lang="en-US" dirty="0"/>
          </a:p>
          <a:p>
            <a:pPr lvl="1"/>
            <a:r>
              <a:rPr lang="en-GB" dirty="0"/>
              <a:t>(c) D believed that the means used were reasonable</a:t>
            </a:r>
            <a:endParaRPr lang="en-US" dirty="0"/>
          </a:p>
          <a:p>
            <a:pPr lvl="2"/>
            <a:r>
              <a:rPr lang="en-GB" dirty="0"/>
              <a:t>Suffices that D honestly believed that the means of protection adopted were reasonable</a:t>
            </a:r>
            <a:endParaRPr lang="en-US" dirty="0"/>
          </a:p>
          <a:p>
            <a:pPr lvl="2"/>
            <a:r>
              <a:rPr lang="en-GB" dirty="0"/>
              <a:t>This is a subjective test; it suffices that D honestly believed that the means of protection adopted were reasonable. This may be difficult to establish if the means adopted were objectively unreasonable – for example, where excessive and unnecessary damage was caused.</a:t>
            </a:r>
            <a:endParaRPr lang="en-US" dirty="0"/>
          </a:p>
          <a:p>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fld id="{A3B4EF3B-7267-40BB-A4A0-5A7AFAA1E841}" type="slidenum">
              <a:rPr lang="en-GB" smtClean="0"/>
              <a:t>14</a:t>
            </a:fld>
            <a:endParaRPr lang="en-GB"/>
          </a:p>
        </p:txBody>
      </p:sp>
    </p:spTree>
    <p:extLst>
      <p:ext uri="{BB962C8B-B14F-4D97-AF65-F5344CB8AC3E}">
        <p14:creationId xmlns:p14="http://schemas.microsoft.com/office/powerpoint/2010/main" val="4149879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r>
              <a:rPr lang="en-GB" dirty="0"/>
              <a:t>INTENTION</a:t>
            </a:r>
          </a:p>
          <a:p>
            <a:r>
              <a:rPr lang="en-GB" dirty="0"/>
              <a:t>Intention can</a:t>
            </a:r>
            <a:r>
              <a:rPr lang="en-GB" baseline="0" dirty="0"/>
              <a:t> be direct or oblique, which means that it was either Ds purpose to damage or destroy the property, or barring all unforeseen circumstances, it was virtually certain that D’s conduct would destroy or damage property where D was aware of this.</a:t>
            </a:r>
          </a:p>
          <a:p>
            <a:endParaRPr lang="en-GB" baseline="0" dirty="0"/>
          </a:p>
          <a:p>
            <a:r>
              <a:rPr lang="en-GB" baseline="0" dirty="0"/>
              <a:t>The fact that D had a good motive is irrelevant, e.g. where D believes his actions improve the property.</a:t>
            </a:r>
          </a:p>
          <a:p>
            <a:endParaRPr lang="en-GB" baseline="0" dirty="0"/>
          </a:p>
          <a:p>
            <a:r>
              <a:rPr lang="en-GB" baseline="0" dirty="0"/>
              <a:t>2. RECKLESSNESS</a:t>
            </a:r>
          </a:p>
          <a:p>
            <a:r>
              <a:rPr lang="en-GB" baseline="0" dirty="0"/>
              <a:t>If the prosecution cannot prove D intentionally damaged/destroyed the property, it may still attempt to prove that D was reckless as to whether by his conduct, he would damage/destroy property.</a:t>
            </a:r>
          </a:p>
          <a:p>
            <a:r>
              <a:rPr lang="en-GB" baseline="0" dirty="0"/>
              <a:t>G and Another 2003: the test for subjective recklessness from Cunningham can be applied to criminal damage. This means that the D will only be convicted of reckless criminal damage if he realised the risk that his conduct may damage/destroy property but still unreasonably decided to take that risk.</a:t>
            </a:r>
          </a:p>
          <a:p>
            <a:r>
              <a:rPr lang="en-GB" baseline="0" dirty="0"/>
              <a:t>For example: if D drops a brick from a window down onto a busy road and the brick smashes a car windscreen, D will be subjectively reckless if he realised that the property might be damaged or destroyed.</a:t>
            </a:r>
          </a:p>
          <a:p>
            <a:endParaRPr lang="en-GB" baseline="0" dirty="0"/>
          </a:p>
          <a:p>
            <a:r>
              <a:rPr lang="en-GB" baseline="0" dirty="0"/>
              <a:t>KNOW OR BE RECKLESS TO THE FACT THAT THE DAMAGE OF DESTRUCTION IS TO PROPERTY BELONGING TO ANOTHER</a:t>
            </a:r>
          </a:p>
          <a:p>
            <a:r>
              <a:rPr lang="en-GB" baseline="0" dirty="0"/>
              <a:t>D must intend or be reckless to damaging or destroying the property of another.</a:t>
            </a:r>
          </a:p>
          <a:p>
            <a:r>
              <a:rPr lang="en-GB" baseline="0" dirty="0"/>
              <a:t>D is not guilty if he destroys or damages property of another under the mistaken belief that it is his own.</a:t>
            </a:r>
          </a:p>
          <a:p>
            <a:r>
              <a:rPr lang="en-GB" baseline="0" dirty="0"/>
              <a:t>Smith 1974: wiring, roof panels and floorboards installed by D tenant in his flat has become the property of the landlord. When D removed these items on termination of the tenancy, he damaged property belonging to another. D lacked the MR because he was under a mistaken but honest belief that the property was his own.</a:t>
            </a:r>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15</a:t>
            </a:fld>
            <a:endParaRPr lang="en-GB"/>
          </a:p>
        </p:txBody>
      </p:sp>
    </p:spTree>
    <p:extLst>
      <p:ext uri="{BB962C8B-B14F-4D97-AF65-F5344CB8AC3E}">
        <p14:creationId xmlns:p14="http://schemas.microsoft.com/office/powerpoint/2010/main" val="3403467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16</a:t>
            </a:fld>
            <a:endParaRPr lang="en-GB"/>
          </a:p>
        </p:txBody>
      </p:sp>
    </p:spTree>
    <p:extLst>
      <p:ext uri="{BB962C8B-B14F-4D97-AF65-F5344CB8AC3E}">
        <p14:creationId xmlns:p14="http://schemas.microsoft.com/office/powerpoint/2010/main" val="3342905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17</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defendant’s intoxication must be voluntary</a:t>
            </a:r>
            <a:endParaRPr lang="en-US" dirty="0"/>
          </a:p>
          <a:p>
            <a:r>
              <a:rPr lang="en-GB" b="1" dirty="0"/>
              <a:t>It does not matter how the defendant became intoxicated, whether by alcohol, drugs or medication. Intoxication will be classed as voluntary where the defendant knowingly abuses any of these substances provided that they are generally known to be dangerous in the sense of leading to intoxication. </a:t>
            </a:r>
            <a:r>
              <a:rPr lang="en-GB" dirty="0"/>
              <a:t>Alcohol or dangerous drugs obviously fall into this category. Abuse of medication may or may not do so depending on the type. </a:t>
            </a:r>
            <a:endParaRPr lang="en-US" dirty="0"/>
          </a:p>
          <a:p>
            <a:r>
              <a:rPr lang="en-GB" b="1" dirty="0"/>
              <a:t>For instance, sedatives are more likely to lead to calmness, not aggression. If, therefore, the defendant takes more than a normal dose of sedatives but becomes aggressive, they will have a “defence”, because of the fact that they are not taking a dangerous drug and would have no reason to believe that it would make them aggressive</a:t>
            </a:r>
            <a:r>
              <a:rPr lang="en-GB" dirty="0"/>
              <a:t>. As far as the effects of the sedative are concerned, the defendant is involuntarily intoxicated, because they were not reckless about whether the sedative would make them aggressive (Hardie [1985]). The following are deemed to be dangerous: alcohol, cocaine, heroin, barbiturates, amphetamines and LSD.</a:t>
            </a:r>
            <a:endParaRPr lang="en-US" dirty="0"/>
          </a:p>
          <a:p>
            <a:r>
              <a:rPr lang="en-GB" b="1" dirty="0"/>
              <a:t>Hardie (1985)- </a:t>
            </a:r>
            <a:r>
              <a:rPr lang="en-GB" dirty="0"/>
              <a:t>D took large amount of Valium to calm himself down as he had been asked to leave his flat by a lady he was living with. The drugs took an adverse effect and made him aggressive and he set fire to a wardrobe. It was held that Hardie was not aware of his actions and the conviction for criminal damage under S1 (2) of the CDA was quashed. </a:t>
            </a:r>
            <a:r>
              <a:rPr lang="en-GB" b="1" dirty="0"/>
              <a:t>What is S1 (2) CDA? Aggravated, endanger the life of another, different from section 1.1- </a:t>
            </a:r>
            <a:endParaRPr lang="en-US"/>
          </a:p>
          <a:p>
            <a:endParaRPr lang="en-GB" dirty="0"/>
          </a:p>
          <a:p>
            <a:endParaRPr lang="en-GB" dirty="0"/>
          </a:p>
          <a:p>
            <a:r>
              <a:rPr lang="en-GB" b="1" dirty="0"/>
              <a:t>A person is voluntarily intoxicated if they know they are ingesting a dangerous drug or alcohol, even though they may underestimate its strength. In Allen [1989], for instance, the defendant intentionally drank wine and was voluntarily intoxicated even though he had not been aware of its high alcoholic content. Homemade wine, wasn’t aware of the strength and sexually </a:t>
            </a:r>
            <a:r>
              <a:rPr lang="en-GB" b="1" dirty="0" err="1"/>
              <a:t>assualted</a:t>
            </a:r>
            <a:r>
              <a:rPr lang="en-GB" b="1" dirty="0"/>
              <a:t> a person. It was upheld in court that his ignorance to the strength was not a defence and charged.</a:t>
            </a:r>
            <a:endParaRPr lang="en-US" dirty="0"/>
          </a:p>
          <a:p>
            <a:endParaRPr lang="en-GB" dirty="0"/>
          </a:p>
          <a:p>
            <a:r>
              <a:rPr lang="en-GB" dirty="0"/>
              <a:t>2. </a:t>
            </a:r>
            <a:r>
              <a:rPr lang="en-GB" b="1" dirty="0"/>
              <a:t>As mentioned above, the defendant cannot simply avoid liability by arguing that although they had the MR of the offence, they would not have formed it if they had not been under the influence of the intoxicant. </a:t>
            </a:r>
            <a:endParaRPr lang="en-US" dirty="0"/>
          </a:p>
          <a:p>
            <a:r>
              <a:rPr lang="en-GB" b="1" dirty="0"/>
              <a:t>For example, if the defendant intentionally stabbed the victim in a pub, it is no defence to argue that the defendant would not have done so if they had been sober. The defendant will be guilty even though the intoxicant may have impaired their ability to judge between right and wrong. Consequently, what you need to remember is that “a drunken intent is still an intent” (DPP v Beard [1920]). D raped a girl and, while doing so, suffocated her. The House of Lords restored a conviction for murder on the basis of the ‘felony murder rule’ (which has since been abolished by s. 1 of the Homicide Act 1957). This rule stated that where a person killed in the course of committing a felony, D would be convicted of murder without any need to prove malice aforethought. As it was not contested that Beard intended to rape his victim and death ensued from this, his drunkenness was irrelevant as it did not affect his formation of the </a:t>
            </a:r>
            <a:r>
              <a:rPr lang="en-GB" b="1" dirty="0" err="1"/>
              <a:t>mens</a:t>
            </a:r>
            <a:r>
              <a:rPr lang="en-GB" b="1" dirty="0"/>
              <a:t> rea for rape. </a:t>
            </a:r>
            <a:r>
              <a:rPr lang="en-GB" dirty="0"/>
              <a:t>In the course of his speech, Lord Birkenhead, after examining the authorities, stated (at p. 499):[T]</a:t>
            </a:r>
            <a:r>
              <a:rPr lang="en-GB" dirty="0" err="1"/>
              <a:t>hese</a:t>
            </a:r>
            <a:r>
              <a:rPr lang="en-GB" dirty="0"/>
              <a:t> decisions establish that where a specific intent is an essential element in the offence, evidence of a state of drunkenness rendering the accused incapable of forming such an intent should be taken into consideration in order to determine whether he had in fact formed the intent necessary to constitute the particular crime.</a:t>
            </a:r>
            <a:endParaRPr lang="en-US" dirty="0"/>
          </a:p>
          <a:p>
            <a:endParaRPr lang="en-GB" dirty="0"/>
          </a:p>
          <a:p>
            <a:r>
              <a:rPr lang="en-GB" b="1" dirty="0"/>
              <a:t>Similarly, the defendant cannot avoid liability if they became voluntarily intoxicated in order to give themself Dutch courage to </a:t>
            </a:r>
            <a:r>
              <a:rPr lang="en-GB" dirty="0"/>
              <a:t>commit the crime, even though at the time of committing the crime they had consumed so much that they did not form the MR. This is because the defendant did have the required MR, albeit at an earlier time. </a:t>
            </a:r>
            <a:r>
              <a:rPr lang="en-GB" b="1" dirty="0"/>
              <a:t>This was held in Attorney-General for Northern Ireland v Gallagher [1963], and represents the law even though the AR and MR do not coincide in time. In Gallagher, the defendant, having decided to kill his wife, bought a knife and a bottle of whisky. He drank much of the whisky and then killed his wife with the knife. In his defence, he argued that he was either insane or so drunk as to be incapable of forming the necessary intent. His conviction for murder was reversed by the Court of Appeal because there had been a misdirection on insanity</a:t>
            </a:r>
            <a:r>
              <a:rPr lang="en-GB" dirty="0"/>
              <a:t>. Lord Denning though took the opportunity to state that in relation to self-induced intoxication: “</a:t>
            </a:r>
            <a:r>
              <a:rPr lang="en-GB" b="1" dirty="0"/>
              <a:t>The wickedness of his mind before he got drunk is enough to condemn him, coupled with the act which he intended to do and did so do”. What if, though, the defendant completed the required AR but genuinely lacked the necessary MR due to their </a:t>
            </a:r>
            <a:r>
              <a:rPr lang="en-GB" b="1" dirty="0" err="1"/>
              <a:t>intoxication?Reduce</a:t>
            </a:r>
            <a:r>
              <a:rPr lang="en-GB" b="1" dirty="0"/>
              <a:t> from specific intent (murder, to basic intent crime, manslaughter)</a:t>
            </a:r>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20</a:t>
            </a:fld>
            <a:endParaRPr lang="en-GB"/>
          </a:p>
        </p:txBody>
      </p:sp>
    </p:spTree>
    <p:extLst>
      <p:ext uri="{BB962C8B-B14F-4D97-AF65-F5344CB8AC3E}">
        <p14:creationId xmlns:p14="http://schemas.microsoft.com/office/powerpoint/2010/main" val="16908640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has been noted previously, where the defendant is charged with a crime of specific intent, voluntary intoxication may provide them with a defence</a:t>
            </a:r>
            <a:r>
              <a:rPr lang="en-GB" b="1" dirty="0"/>
              <a:t>, as long as the intoxication meant that the defendant did not have the MR. </a:t>
            </a:r>
            <a:r>
              <a:rPr lang="en-GB" dirty="0"/>
              <a:t>However, it should be remembered that </a:t>
            </a:r>
            <a:r>
              <a:rPr lang="en-GB" b="1" dirty="0"/>
              <a:t>where the defendant does escape liability for a specific intent crime, they will often still be convicted of a basic intent crime instead.</a:t>
            </a:r>
            <a:r>
              <a:rPr lang="en-GB" dirty="0"/>
              <a:t> Examples of this will be where the defendant is charged with murder (specific intent) and ends up being convicted of manslaughter (basic intent) such as in </a:t>
            </a:r>
            <a:r>
              <a:rPr lang="en-GB" b="1" dirty="0"/>
              <a:t>Lipman [1970], </a:t>
            </a:r>
            <a:r>
              <a:rPr lang="en-GB" dirty="0"/>
              <a:t>or where the defendant is charged under s18 OAPA 1861 (specific intent) and ends up being convicted under s20 OAPA 1861 (basic intent). Some specific intent crimes, however, such as theft, have no lesser basic intent alternative charge to drop down to. In such cases, intoxication would be a complete defence.</a:t>
            </a:r>
          </a:p>
          <a:p>
            <a:r>
              <a:rPr lang="en-GB" b="1" dirty="0"/>
              <a:t>LIPMAN-</a:t>
            </a:r>
            <a:r>
              <a:rPr lang="en-GB" dirty="0"/>
              <a:t> Bad trip on LSD and </a:t>
            </a:r>
            <a:r>
              <a:rPr lang="en-GB" dirty="0" err="1"/>
              <a:t>murderded</a:t>
            </a:r>
            <a:r>
              <a:rPr lang="en-GB" dirty="0"/>
              <a:t> his GF- went from S18 OAPA, to S20 OAPA as he did not </a:t>
            </a:r>
            <a:r>
              <a:rPr lang="en-GB" dirty="0" err="1"/>
              <a:t>forsee</a:t>
            </a:r>
            <a:r>
              <a:rPr lang="en-GB" dirty="0"/>
              <a:t> that his actions would bring about the result.</a:t>
            </a:r>
            <a:endParaRPr lang="en-GB" dirty="0">
              <a:cs typeface="Calibri"/>
            </a:endParaRPr>
          </a:p>
          <a:p>
            <a:endParaRPr lang="en-GB"/>
          </a:p>
          <a:p>
            <a:r>
              <a:rPr lang="en-GB" dirty="0"/>
              <a:t>The leading authority on this distinction between basic and specific intent offences is the case of DPP v Majewski [1977] where it was basically held that crimes the MR of which can be satisfied by recklessness should be regarded as basic intent offences whereas crimes the MR of which can only be established by an intention should be classified as specific intent offences. Basic intent crimes include manslaughter, rape, maliciously wounding or inflicting grievous bodily harm, assault occasioning actual bodily harm and common assault and battery. Specific intent crimes include murder, wounding or causing GBH with intent, theft, burglary contrary to s9(1)(a) TA 1968 and all attempted crimes.</a:t>
            </a:r>
            <a:endParaRPr lang="en-GB" dirty="0">
              <a:cs typeface="Calibri"/>
            </a:endParaRPr>
          </a:p>
          <a:p>
            <a:endParaRPr lang="en-GB"/>
          </a:p>
          <a:p>
            <a:r>
              <a:rPr lang="en-GB" b="1" u="sng" dirty="0"/>
              <a:t>DPP v Majewski </a:t>
            </a:r>
            <a:r>
              <a:rPr lang="en-GB" b="1" dirty="0"/>
              <a:t>The leading case is now DPP v Majewski [1977] AC 443.D was intoxicated as a result of taking amphetamines, and alcohol. In this condition he struck a police officer and was charged with assault occasioning actual bodily harm and assaulting a police officer in the execution of his duty. He sought to rely on his intoxication to establish that he was so intoxicated that he did not form the appropriate </a:t>
            </a:r>
            <a:r>
              <a:rPr lang="en-GB" b="1" dirty="0" err="1"/>
              <a:t>mens</a:t>
            </a:r>
            <a:r>
              <a:rPr lang="en-GB" b="1" dirty="0"/>
              <a:t> rea. The House of Lords held that intoxication was only relevant where the offence charged was one of specific intent, but where, as in the case of assault, the offence was one of basic intent, intoxication substituted for </a:t>
            </a:r>
            <a:r>
              <a:rPr lang="en-GB" b="1" dirty="0" err="1"/>
              <a:t>mens</a:t>
            </a:r>
            <a:r>
              <a:rPr lang="en-GB" b="1" dirty="0"/>
              <a:t> rea. </a:t>
            </a:r>
            <a:endParaRPr lang="en-GB" b="1" dirty="0">
              <a:cs typeface="Calibri"/>
            </a:endParaRPr>
          </a:p>
          <a:p>
            <a:r>
              <a:rPr lang="en-GB" dirty="0"/>
              <a:t>Thus, </a:t>
            </a:r>
            <a:r>
              <a:rPr lang="en-GB" b="1" dirty="0"/>
              <a:t>an accused may be convicted of a basic intent offence even though, as a result of his voluntary intoxication, he did not have the </a:t>
            </a:r>
            <a:r>
              <a:rPr lang="en-GB" b="1" dirty="0" err="1"/>
              <a:t>mens</a:t>
            </a:r>
            <a:r>
              <a:rPr lang="en-GB" b="1" dirty="0"/>
              <a:t> rea normally required to be proved, and even if his intoxication rendered him an automaton</a:t>
            </a:r>
            <a:r>
              <a:rPr lang="en-GB" dirty="0"/>
              <a:t>. Elwyn Jones LC described this as a substantive rule of the common law unaffected by s. 8 of the Criminal Justice Act 1967. He explained how intoxication operated in an offence of basic intent as follows (at pp. 474, 475):If a man of his own volition takes a substance which causes him to cast off the restraints of reason and conscience, no wrong is done to him by holding him answerable criminally for any injury he may do while in that condition. His course of conduct in reducing himself by drugs and drink to that condition in my view supplies the evidence of </a:t>
            </a:r>
            <a:r>
              <a:rPr lang="en-GB" dirty="0" err="1"/>
              <a:t>mens</a:t>
            </a:r>
            <a:r>
              <a:rPr lang="en-GB" dirty="0"/>
              <a:t> rea, of guilty mind certainly sufficient for crimes of basic intent. It is a reckless course of conduct and recklessness is enough to constitute the necessary </a:t>
            </a:r>
            <a:r>
              <a:rPr lang="en-GB" dirty="0" err="1"/>
              <a:t>mens</a:t>
            </a:r>
            <a:r>
              <a:rPr lang="en-GB" dirty="0"/>
              <a:t> rea in assault </a:t>
            </a:r>
            <a:r>
              <a:rPr lang="en-GB" dirty="0" err="1"/>
              <a:t>cases.As</a:t>
            </a:r>
            <a:r>
              <a:rPr lang="en-GB" dirty="0"/>
              <a:t> a statement of principle, this is open to criticism on three grounds. First, a presumption of recklessness conflicts with s. 8 of the Criminal Justice Act 1967, which requires a jury to examine all the evidence before deciding whether D did foresee the result which his conduct brought about. Second, if becoming intoxicated is reckless, this recklessness arises at a time prior to the commission of the actus reus of the offence and thus there is no coincidence of actus reus and </a:t>
            </a:r>
            <a:r>
              <a:rPr lang="en-GB" dirty="0" err="1"/>
              <a:t>mens</a:t>
            </a:r>
            <a:r>
              <a:rPr lang="en-GB" dirty="0"/>
              <a:t> rea. Third, recklessness involves a recognition of the risk which eventuates in the commission of the actus reus. At the time D becomes intoxicated, it is only general or unspecified risks which may exist; there was no suggestion that when Majewski became intoxicated he foresaw the actual risk which eventuated. Thus, the recklessness arising from intoxication relates to a time prior to the commission of the actus reus and a risk of an unspecified nature unconnected to any specific actus reus.</a:t>
            </a:r>
            <a:endParaRPr lang="en-GB" dirty="0">
              <a:cs typeface="Calibri"/>
            </a:endParaRPr>
          </a:p>
          <a:p>
            <a:endParaRPr lang="en-GB"/>
          </a:p>
          <a:p>
            <a:endParaRPr lang="en-GB"/>
          </a:p>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21</a:t>
            </a:fld>
            <a:endParaRPr lang="en-GB"/>
          </a:p>
        </p:txBody>
      </p:sp>
    </p:spTree>
    <p:extLst>
      <p:ext uri="{BB962C8B-B14F-4D97-AF65-F5344CB8AC3E}">
        <p14:creationId xmlns:p14="http://schemas.microsoft.com/office/powerpoint/2010/main" val="12009588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considered how the criminal law deals with those who commit an offence whilst voluntarily intoxicated, it is now time to move to examine how those who were involuntarily intoxicated are treated. </a:t>
            </a:r>
            <a:r>
              <a:rPr lang="en-GB" b="1" dirty="0"/>
              <a:t>Regardless of whether the defendant was voluntarily or involuntarily intoxicated, you should always remember that a “drunken intent is still an intent”. Consequently, if the defendant has completed the AR of the offence with the required MR, then they will be liable for that crime regardless of their intoxication. If the defendant lacked the required MR, though, because of their involuntary intoxication, they may have a complete defence regardless of the type of crime, whether basic or specific intent.</a:t>
            </a:r>
            <a:endParaRPr lang="en-US" dirty="0"/>
          </a:p>
          <a:p>
            <a:endParaRPr lang="en-GB" dirty="0"/>
          </a:p>
          <a:p>
            <a:r>
              <a:rPr lang="en-GB" dirty="0"/>
              <a:t>The above principles were set out in </a:t>
            </a:r>
            <a:r>
              <a:rPr lang="en-GB" b="1" u="sng" dirty="0"/>
              <a:t>Kingston [1994] </a:t>
            </a:r>
            <a:r>
              <a:rPr lang="en-GB" dirty="0"/>
              <a:t>in which the defendant, who had paedophiliac tendencies, intentionally committed an indecent assault upon a 15-year-old boy after his coffee had been surreptitiously laced with a drug. Despite the defendant’s inability to remember the offence and his claim that he had always kept his sexual inclinations under control until that night, the House of Lords held that involuntary intoxication was no defence. The defendant may not have been morally to blame for the loss of his inhibitions, but the criminal law was not concerned with moral blame. It was concerned with AR and MR. If both can be proved, the defendant has no defence. The same rules apply where the defendant has taken a substance under duress.</a:t>
            </a:r>
          </a:p>
        </p:txBody>
      </p:sp>
      <p:sp>
        <p:nvSpPr>
          <p:cNvPr id="4" name="Slide Number Placeholder 3"/>
          <p:cNvSpPr>
            <a:spLocks noGrp="1"/>
          </p:cNvSpPr>
          <p:nvPr>
            <p:ph type="sldNum" sz="quarter" idx="5"/>
          </p:nvPr>
        </p:nvSpPr>
        <p:spPr/>
        <p:txBody>
          <a:bodyPr/>
          <a:lstStyle/>
          <a:p>
            <a:fld id="{447D46EC-4131-4F82-8DD9-E2E7B7F31E01}" type="slidenum">
              <a:rPr lang="en-GB" smtClean="0"/>
              <a:t>22</a:t>
            </a:fld>
            <a:endParaRPr lang="en-GB"/>
          </a:p>
        </p:txBody>
      </p:sp>
    </p:spTree>
    <p:extLst>
      <p:ext uri="{BB962C8B-B14F-4D97-AF65-F5344CB8AC3E}">
        <p14:creationId xmlns:p14="http://schemas.microsoft.com/office/powerpoint/2010/main" val="2610041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23</a:t>
            </a:fld>
            <a:endParaRPr lang="en-GB"/>
          </a:p>
        </p:txBody>
      </p:sp>
    </p:spTree>
    <p:extLst>
      <p:ext uri="{BB962C8B-B14F-4D97-AF65-F5344CB8AC3E}">
        <p14:creationId xmlns:p14="http://schemas.microsoft.com/office/powerpoint/2010/main" val="14113656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24</a:t>
            </a:fld>
            <a:endParaRPr lang="en-GB"/>
          </a:p>
        </p:txBody>
      </p:sp>
    </p:spTree>
    <p:extLst>
      <p:ext uri="{BB962C8B-B14F-4D97-AF65-F5344CB8AC3E}">
        <p14:creationId xmlns:p14="http://schemas.microsoft.com/office/powerpoint/2010/main" val="204116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25</a:t>
            </a:fld>
            <a:endParaRPr lang="en-GB"/>
          </a:p>
        </p:txBody>
      </p:sp>
    </p:spTree>
    <p:extLst>
      <p:ext uri="{BB962C8B-B14F-4D97-AF65-F5344CB8AC3E}">
        <p14:creationId xmlns:p14="http://schemas.microsoft.com/office/powerpoint/2010/main" val="35023923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baseline="0" dirty="0"/>
          </a:p>
          <a:p>
            <a:endParaRPr lang="en-GB" b="0" u="none" baseline="0" dirty="0"/>
          </a:p>
          <a:p>
            <a:r>
              <a:rPr lang="en-GB" b="1" u="sng" dirty="0"/>
              <a:t>HYPO/HYPERGLYCAEMIC </a:t>
            </a:r>
            <a:endParaRPr lang="en-US" dirty="0"/>
          </a:p>
          <a:p>
            <a:endParaRPr lang="en-GB" dirty="0"/>
          </a:p>
          <a:p>
            <a:r>
              <a:rPr lang="en-GB" dirty="0"/>
              <a:t>Hypoglycaemic attacks caused by the intake of insulin are externally caused = AUTOMATISM (Quick 1973)</a:t>
            </a:r>
            <a:endParaRPr lang="en-US" dirty="0"/>
          </a:p>
          <a:p>
            <a:r>
              <a:rPr lang="en-GB" dirty="0"/>
              <a:t>Hyperglycaemic attacks caused by diabetes leading to high blood sugar levels are caused internally = INSANITY (Hennessy 1989)</a:t>
            </a:r>
            <a:endParaRPr lang="en-US" dirty="0"/>
          </a:p>
          <a:p>
            <a:endParaRPr lang="en-GB" dirty="0"/>
          </a:p>
          <a:p>
            <a:endParaRPr lang="en-GB" dirty="0"/>
          </a:p>
          <a:p>
            <a:endParaRPr lang="en-GB" dirty="0"/>
          </a:p>
          <a:p>
            <a:endParaRPr lang="en-GB" b="1" u="sng" baseline="0" dirty="0">
              <a:cs typeface="Calibri"/>
            </a:endParaRPr>
          </a:p>
        </p:txBody>
      </p:sp>
      <p:sp>
        <p:nvSpPr>
          <p:cNvPr id="4" name="Slide Number Placeholder 3"/>
          <p:cNvSpPr>
            <a:spLocks noGrp="1"/>
          </p:cNvSpPr>
          <p:nvPr>
            <p:ph type="sldNum" sz="quarter" idx="10"/>
          </p:nvPr>
        </p:nvSpPr>
        <p:spPr/>
        <p:txBody>
          <a:bodyPr/>
          <a:lstStyle/>
          <a:p>
            <a:fld id="{35537779-86A5-44D9-86BD-DE2E6C9A14D6}" type="slidenum">
              <a:rPr lang="en-GB" smtClean="0"/>
              <a:t>26</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Self-induced automatism</a:t>
            </a:r>
          </a:p>
          <a:p>
            <a:r>
              <a:rPr lang="en-GB" dirty="0"/>
              <a:t>Automatism is self-induced where it results from something which D has done or failed to do. </a:t>
            </a:r>
          </a:p>
          <a:p>
            <a:r>
              <a:rPr lang="en-GB" dirty="0"/>
              <a:t>The most frequent example of self-induced automatism is intoxication arising from the voluntary ingestion of alcohol or proscribed drugs. </a:t>
            </a:r>
          </a:p>
          <a:p>
            <a:r>
              <a:rPr lang="en-GB" dirty="0"/>
              <a:t>For present purposes, it is sufficient to state that where D’s state of impaired consciousness is due to self-induced intoxication by drink or drugs, this will not avail him if the crime with which he is charged is one of ‘basic intent’, although it may negate </a:t>
            </a:r>
            <a:r>
              <a:rPr lang="en-GB" dirty="0" err="1"/>
              <a:t>mens</a:t>
            </a:r>
            <a:r>
              <a:rPr lang="en-GB" dirty="0"/>
              <a:t> rea for a crime of ‘specific intent’ (evidence of intoxication may help D to create a doubt as to whether he had formed the intent necessary to be convicted of the offence) (see 5.5.3). </a:t>
            </a:r>
          </a:p>
          <a:p>
            <a:r>
              <a:rPr lang="en-GB" dirty="0"/>
              <a:t>Where automatism is due to some cause other than intoxication by alcohol or proscribed drugs, D cannot be convicted of an offence of specific intent and it may provide a defence to crimes of basic intent (Bailey [1983] 1 WLR 760). In Bailey, D raised automatism as his defence to charges under ss 18 and 20 of the Offences Against the Person Act 1861 of unlawful wounding and wounding with intent. D was a diabetic and claimed he had failed to take sufficient food after taking insulin, which caused a hypoglycaemic coma, in the course of which he committed the offence. The jury convicted D of the s. 18 offence on the direction from the recorder that self-induced automatism was no defence to offences of specific or basic intent. The Court of Appeal ruled that the recorder’s direction was clearly wrong in respect of the s. 18 offence, which was one of specific intent. It also held that self-induced automatism, other than due to intoxication by alcohol or drugs, may provide a defence to crimes of basic intent. Griffiths LJ stated (at p. 765):The question in each case will be whether the prosecution have proved the necessary element of recklessness. In cases of assault, if the accused knows that his actions or inaction are likely to make him aggressive, unpredictable or uncontrolled with the result that he may cause some injury to others and he persists in the action or takes no remedial action when he knows it is required, it will be open to the jury to find that he was </a:t>
            </a:r>
            <a:r>
              <a:rPr lang="en-GB" dirty="0" err="1"/>
              <a:t>reckless.The</a:t>
            </a:r>
            <a:r>
              <a:rPr lang="en-GB" dirty="0"/>
              <a:t> Court based its ruling on the view that there was an absence of common knowledge amongst diabetics of the possible effects of failure to take food after insulin, whereas it is common knowledge that those who become intoxicated by alcohol or drugs may become aggressive or do dangerous or unpredictable things. If, however, a diabetic did appreciate the risk of becoming aggressive, unpredictable, or uncontrollable due to a failure to take food after taking insulin and he deliberately ran that risk, this would amount to recklessness and lead to liability for any offence of basic intent which he committed in that state.</a:t>
            </a:r>
          </a:p>
        </p:txBody>
      </p:sp>
      <p:sp>
        <p:nvSpPr>
          <p:cNvPr id="4" name="Slide Number Placeholder 3"/>
          <p:cNvSpPr>
            <a:spLocks noGrp="1"/>
          </p:cNvSpPr>
          <p:nvPr>
            <p:ph type="sldNum" sz="quarter" idx="5"/>
          </p:nvPr>
        </p:nvSpPr>
        <p:spPr/>
        <p:txBody>
          <a:bodyPr/>
          <a:lstStyle/>
          <a:p>
            <a:fld id="{447D46EC-4131-4F82-8DD9-E2E7B7F31E01}" type="slidenum">
              <a:rPr lang="en-GB" smtClean="0"/>
              <a:t>27</a:t>
            </a:fld>
            <a:endParaRPr lang="en-GB"/>
          </a:p>
        </p:txBody>
      </p:sp>
    </p:spTree>
    <p:extLst>
      <p:ext uri="{BB962C8B-B14F-4D97-AF65-F5344CB8AC3E}">
        <p14:creationId xmlns:p14="http://schemas.microsoft.com/office/powerpoint/2010/main" val="10733367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Broome</a:t>
            </a:r>
            <a:r>
              <a:rPr lang="en-GB" baseline="0"/>
              <a:t> v Perkins [1987] – D was held guilty of driving without due care and attention even though in a hypoglycaemic state, because from time to time he exercised control over the vehicle.</a:t>
            </a:r>
          </a:p>
          <a:p>
            <a:endParaRPr lang="en-GB" baseline="0"/>
          </a:p>
          <a:p>
            <a:r>
              <a:rPr lang="en-GB" baseline="0" err="1"/>
              <a:t>Isitt</a:t>
            </a:r>
            <a:r>
              <a:rPr lang="en-GB" baseline="0"/>
              <a:t> [1978] – D argued that his dangerous driving was due to a previous accident that had led to memory loss. At the time of the offence he could not remember what he had done and his subconscious mind had taken over. CoA dismissed the argument and said D did have control of his actions.</a:t>
            </a:r>
          </a:p>
          <a:p>
            <a:endParaRPr lang="en-GB" baseline="0"/>
          </a:p>
          <a:p>
            <a:r>
              <a:rPr lang="en-GB" baseline="0"/>
              <a:t>Ryan [1967] – D with one hand pointed a loaded shotgun at V, whom he had robbed, and with the other hand he tried to tie up V. V moved and D argued that he involuntarily pressed the trigger because of a reflex action. The pointing of the shotgun and the placing of the finger on the trigger were voluntary acts so D was responsible whether the pressing of the trigger was involuntary or not.</a:t>
            </a:r>
            <a:endParaRPr lang="en-GB"/>
          </a:p>
        </p:txBody>
      </p:sp>
      <p:sp>
        <p:nvSpPr>
          <p:cNvPr id="4" name="Slide Number Placeholder 3"/>
          <p:cNvSpPr>
            <a:spLocks noGrp="1"/>
          </p:cNvSpPr>
          <p:nvPr>
            <p:ph type="sldNum" sz="quarter" idx="10"/>
          </p:nvPr>
        </p:nvSpPr>
        <p:spPr/>
        <p:txBody>
          <a:bodyPr/>
          <a:lstStyle/>
          <a:p>
            <a:fld id="{35537779-86A5-44D9-86BD-DE2E6C9A14D6}" type="slidenum">
              <a:rPr lang="en-GB" smtClean="0"/>
              <a:t>28</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30</a:t>
            </a:fld>
            <a:endParaRPr lang="en-GB"/>
          </a:p>
        </p:txBody>
      </p:sp>
    </p:spTree>
    <p:extLst>
      <p:ext uri="{BB962C8B-B14F-4D97-AF65-F5344CB8AC3E}">
        <p14:creationId xmlns:p14="http://schemas.microsoft.com/office/powerpoint/2010/main" val="976742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5D91F-291B-A7A7-BF0A-8BDA7CF1CF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579811-B6D9-BF9C-2BF9-86EE9DE504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A88549-4EC1-E9BC-44E0-3AAA2DEFBCC2}"/>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5" name="Footer Placeholder 4">
            <a:extLst>
              <a:ext uri="{FF2B5EF4-FFF2-40B4-BE49-F238E27FC236}">
                <a16:creationId xmlns:a16="http://schemas.microsoft.com/office/drawing/2014/main" id="{1AF08985-268B-A93C-238B-10D8539FD8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0173E4-D6F3-8C01-BFB6-504E953B2A52}"/>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926373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D35E-035F-4936-3AFA-E4735A921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1D99BF-BA49-546B-A60E-EF1B70B0C1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4F6C2-0451-1D55-33D6-B20C807C189F}"/>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5" name="Footer Placeholder 4">
            <a:extLst>
              <a:ext uri="{FF2B5EF4-FFF2-40B4-BE49-F238E27FC236}">
                <a16:creationId xmlns:a16="http://schemas.microsoft.com/office/drawing/2014/main" id="{F64144B3-AD7C-2D9D-82BA-8DA10FDBC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DB8974-AC47-34D7-0B67-8290B0563561}"/>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3804450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65087-AA1A-D9A0-CAB9-4FE513F5C1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A4ECCB-5075-EF98-8D28-740269BFF0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215AEA-1259-CE26-3AE4-EC045E8A0BC9}"/>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5" name="Footer Placeholder 4">
            <a:extLst>
              <a:ext uri="{FF2B5EF4-FFF2-40B4-BE49-F238E27FC236}">
                <a16:creationId xmlns:a16="http://schemas.microsoft.com/office/drawing/2014/main" id="{5A291C82-BAAE-9766-AF68-44B37911E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623E0-6857-0A39-E86F-DA4CD9E10AB5}"/>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1305464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69547-B043-4569-3792-606D27FBAA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8EFB59-6612-D15F-E4BF-5120D007CF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15C45C-83B7-2318-96D8-B9339CE33A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AF26AC-1EDC-CB44-6BA8-8D9D6DE27F3D}"/>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6" name="Footer Placeholder 5">
            <a:extLst>
              <a:ext uri="{FF2B5EF4-FFF2-40B4-BE49-F238E27FC236}">
                <a16:creationId xmlns:a16="http://schemas.microsoft.com/office/drawing/2014/main" id="{3CB20C7D-2219-37B1-084F-7F5095788E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42EBE-A211-A038-D9D6-B5949BC97C1F}"/>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82006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731F-7DA8-235E-33DD-54BA5DE05C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4551B4-8A6D-5A49-19E3-CB2D8C7AD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3BEBA2-7248-C9E8-512E-63F9BB977E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BD058A-FD16-2D76-679F-EAF5ADD098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D9D5C0-2341-58A1-3416-CCAEA9F64C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6A109F-5D76-0AF1-2C58-AC9EC6D920A3}"/>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8" name="Footer Placeholder 7">
            <a:extLst>
              <a:ext uri="{FF2B5EF4-FFF2-40B4-BE49-F238E27FC236}">
                <a16:creationId xmlns:a16="http://schemas.microsoft.com/office/drawing/2014/main" id="{46E97B4C-ECDD-723D-1491-22FFB05571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658377-3FB8-B1D4-B031-8CCF4D9840C3}"/>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132414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6484-EC32-71B9-C20C-F8E74F6879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7B3381-A98F-76F9-E150-CBC55BB8EA73}"/>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4" name="Footer Placeholder 3">
            <a:extLst>
              <a:ext uri="{FF2B5EF4-FFF2-40B4-BE49-F238E27FC236}">
                <a16:creationId xmlns:a16="http://schemas.microsoft.com/office/drawing/2014/main" id="{FFDA8E88-B681-4524-179C-3AB412260F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08CC68-2917-9C16-63EF-2159E1B61DC8}"/>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2642817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33D978-29E5-8ECB-B933-6074CAC9850A}"/>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3" name="Footer Placeholder 2">
            <a:extLst>
              <a:ext uri="{FF2B5EF4-FFF2-40B4-BE49-F238E27FC236}">
                <a16:creationId xmlns:a16="http://schemas.microsoft.com/office/drawing/2014/main" id="{4239D520-9B3F-7D55-12F7-BEFC54EA59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2995D9-24F1-78A5-0E0A-3E3FC4864C6F}"/>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4197461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8C4FB-C5C0-1EE6-922A-B7BE7CA50A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8488E3-F7E9-E965-6352-27FF1EA51E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B0FB42-9EF9-F494-0897-D089976DE4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B5BD1E-9F41-7F07-D47C-FFCDDCF4EFBF}"/>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6" name="Footer Placeholder 5">
            <a:extLst>
              <a:ext uri="{FF2B5EF4-FFF2-40B4-BE49-F238E27FC236}">
                <a16:creationId xmlns:a16="http://schemas.microsoft.com/office/drawing/2014/main" id="{069DBD29-92C6-C749-9951-248BFD32EF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363138-D679-A05F-1A1F-2E4EC6E553CC}"/>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3700491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85A7E-55A4-6471-2440-CE92C7BAF3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E1AC00-F262-C39A-E127-19BD39738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AAA396-9494-725C-0DCF-8E4F63DBF0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65576D-B497-EEA4-D462-EE79A7F64DD4}"/>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6" name="Footer Placeholder 5">
            <a:extLst>
              <a:ext uri="{FF2B5EF4-FFF2-40B4-BE49-F238E27FC236}">
                <a16:creationId xmlns:a16="http://schemas.microsoft.com/office/drawing/2014/main" id="{20A9F4C8-AD70-A15A-6268-DF8084417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958C3-908D-E36A-C3A0-24618E170EBE}"/>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897312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06DD4-CD67-1E00-3402-0C6D759748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01B98A-DCBB-1BE5-0670-11F5BB6CCC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C31A0-AD25-6C3E-30AB-992DEC33728B}"/>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5" name="Footer Placeholder 4">
            <a:extLst>
              <a:ext uri="{FF2B5EF4-FFF2-40B4-BE49-F238E27FC236}">
                <a16:creationId xmlns:a16="http://schemas.microsoft.com/office/drawing/2014/main" id="{67C5A44B-6CCA-7927-DB78-F250B4CFB4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072A02-AAEB-E9BB-03E0-8A23EB238E05}"/>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638807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3A8AC3-6067-F03B-144F-3A60574EF3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4C495A-2715-3222-6E5C-BCE945AE12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918E07-6A2A-5758-8F13-1D00FF464E42}"/>
              </a:ext>
            </a:extLst>
          </p:cNvPr>
          <p:cNvSpPr>
            <a:spLocks noGrp="1"/>
          </p:cNvSpPr>
          <p:nvPr>
            <p:ph type="dt" sz="half" idx="10"/>
          </p:nvPr>
        </p:nvSpPr>
        <p:spPr/>
        <p:txBody>
          <a:bodyPr/>
          <a:lstStyle/>
          <a:p>
            <a:fld id="{295767CC-B454-4595-B024-C6B36D65F265}" type="datetimeFigureOut">
              <a:rPr lang="en-GB" smtClean="0"/>
              <a:t>12/12/2022</a:t>
            </a:fld>
            <a:endParaRPr lang="en-GB"/>
          </a:p>
        </p:txBody>
      </p:sp>
      <p:sp>
        <p:nvSpPr>
          <p:cNvPr id="5" name="Footer Placeholder 4">
            <a:extLst>
              <a:ext uri="{FF2B5EF4-FFF2-40B4-BE49-F238E27FC236}">
                <a16:creationId xmlns:a16="http://schemas.microsoft.com/office/drawing/2014/main" id="{974BD5D7-D4D6-1778-599F-6E87B3634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FD143-3403-5EAB-BEE2-2BE99CFB5705}"/>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4105241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5194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2334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7341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12578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13190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694339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12/12/2022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179681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12/12/2022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78102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741385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3330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760402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C9A-9258-F788-B299-359F82E7E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3E8136-D296-86CE-9558-322CF65BB0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89C50B-5B1B-AFBE-4708-E9B5ECEA4248}"/>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5" name="Footer Placeholder 4">
            <a:extLst>
              <a:ext uri="{FF2B5EF4-FFF2-40B4-BE49-F238E27FC236}">
                <a16:creationId xmlns:a16="http://schemas.microsoft.com/office/drawing/2014/main" id="{6A2C1B11-7CDF-F595-B644-144C2F438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236EE-B20A-DF30-E40C-D03641EAFD23}"/>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396120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755B-A0BE-5CE6-FBD8-A3AE9F3879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1A985B-DD85-7F7E-728C-66CD80CFF6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4D350B-FA39-BF32-6149-A2B83563C015}"/>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5" name="Footer Placeholder 4">
            <a:extLst>
              <a:ext uri="{FF2B5EF4-FFF2-40B4-BE49-F238E27FC236}">
                <a16:creationId xmlns:a16="http://schemas.microsoft.com/office/drawing/2014/main" id="{FE2E6D07-D0A1-2BC4-2D7E-873746DADF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66859-A6E4-3BE0-E9E6-5022065B56AB}"/>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35585022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830A9-5BD5-873E-5DF5-88E733433C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B5E73-45E8-A9D4-4F3B-AB05820605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54C6CD-41B7-9FED-BEA2-C6AEF289F003}"/>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5" name="Footer Placeholder 4">
            <a:extLst>
              <a:ext uri="{FF2B5EF4-FFF2-40B4-BE49-F238E27FC236}">
                <a16:creationId xmlns:a16="http://schemas.microsoft.com/office/drawing/2014/main" id="{A2991461-EFFD-4E57-28D9-731BB2E19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40F9-1D06-850A-DF32-5DFA8419C16C}"/>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1543392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C658D-EB45-45FD-AAE1-83A0DE53C1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5BD46C-118F-7C04-A850-F45749B413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86D84F-82AF-C26C-141A-9C6F3BFF7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C0E1B5-D74B-A19B-8BE9-62340242A315}"/>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6" name="Footer Placeholder 5">
            <a:extLst>
              <a:ext uri="{FF2B5EF4-FFF2-40B4-BE49-F238E27FC236}">
                <a16:creationId xmlns:a16="http://schemas.microsoft.com/office/drawing/2014/main" id="{9E2329A5-9F5F-AE93-5445-FD99985379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B923C4-97C6-C55F-F947-54911A56D5F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9822199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0CC3-BACD-D389-95EC-848EA18E5A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507F52-CE58-B5A4-4A32-29269ADAEF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A6B099-3EA6-FCF3-26A0-08ECAAC5A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EA829-06AA-5A6F-DDC0-768A876867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35170F-4E21-DC09-74D7-00BA39D2CF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2515C9-8F65-863E-7821-8FF5F744BCE9}"/>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8" name="Footer Placeholder 7">
            <a:extLst>
              <a:ext uri="{FF2B5EF4-FFF2-40B4-BE49-F238E27FC236}">
                <a16:creationId xmlns:a16="http://schemas.microsoft.com/office/drawing/2014/main" id="{FBFD63E2-DEB3-F045-6AFC-DBDDC6D31A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FDDCD9-494F-DEF0-0556-817E374FD069}"/>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6223993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F1FC-A287-D262-DA7E-A715AF27E9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0E6896-5533-8247-FD47-C6B3D7ADB244}"/>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4" name="Footer Placeholder 3">
            <a:extLst>
              <a:ext uri="{FF2B5EF4-FFF2-40B4-BE49-F238E27FC236}">
                <a16:creationId xmlns:a16="http://schemas.microsoft.com/office/drawing/2014/main" id="{D05F2495-3864-06E4-8439-801EE628A1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2D5E33-3FCE-9670-874A-A4A98B7959FD}"/>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193571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CC7A2-0D95-EF3D-E1EF-B0846D5BD820}"/>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3" name="Footer Placeholder 2">
            <a:extLst>
              <a:ext uri="{FF2B5EF4-FFF2-40B4-BE49-F238E27FC236}">
                <a16:creationId xmlns:a16="http://schemas.microsoft.com/office/drawing/2014/main" id="{7A9A3B18-0FA5-5436-2F28-7B4AEF9BC4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3FA74C-42CC-5DD8-D1EA-E58586894F80}"/>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43069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CA2D-6C11-246F-E211-5908DB4E10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E814EF-F855-92C3-A333-6A04C2FB37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2DC5B-B8CE-EF74-FFEC-D328132C2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260F9C-ECBA-A389-1F20-8A6AC5527D5B}"/>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6" name="Footer Placeholder 5">
            <a:extLst>
              <a:ext uri="{FF2B5EF4-FFF2-40B4-BE49-F238E27FC236}">
                <a16:creationId xmlns:a16="http://schemas.microsoft.com/office/drawing/2014/main" id="{FF9C197C-7944-BF02-8072-EAFE4ED4E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F9BEA4-E36A-5E0B-0FE3-9006B9BE9FC2}"/>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8664210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1E38-9577-C99D-EE30-E9CAB3A39B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EFA575-7A00-757B-6022-158EF86AA8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21DA72-72E5-1FBE-7DCA-D78AE9C53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C5E205-0518-32FA-3A3B-3712567A5E46}"/>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6" name="Footer Placeholder 5">
            <a:extLst>
              <a:ext uri="{FF2B5EF4-FFF2-40B4-BE49-F238E27FC236}">
                <a16:creationId xmlns:a16="http://schemas.microsoft.com/office/drawing/2014/main" id="{82945F05-2671-3E48-0C72-11FFBA8B85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219490-7EF1-E74C-FF32-62E4502A918A}"/>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693763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78407-B272-37D7-7497-46F2E41F9A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5B2FB9-5FFB-7BD1-079D-FC8CE2D765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C4CF7-B0AB-A484-F250-EDAD2E582052}"/>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5" name="Footer Placeholder 4">
            <a:extLst>
              <a:ext uri="{FF2B5EF4-FFF2-40B4-BE49-F238E27FC236}">
                <a16:creationId xmlns:a16="http://schemas.microsoft.com/office/drawing/2014/main" id="{74CDC022-F2AA-EDEB-0588-1A4F7A4276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A5A6A-91F4-27C2-775F-7798C4684F7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78901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0E6159-5676-C7F9-E798-9B4FDD7B4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0539BE-BCA0-9CF4-6693-96772E98D0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31467-3AA2-0399-B0D7-5939323E0D4F}"/>
              </a:ext>
            </a:extLst>
          </p:cNvPr>
          <p:cNvSpPr>
            <a:spLocks noGrp="1"/>
          </p:cNvSpPr>
          <p:nvPr>
            <p:ph type="dt" sz="half" idx="10"/>
          </p:nvPr>
        </p:nvSpPr>
        <p:spPr/>
        <p:txBody>
          <a:bodyPr/>
          <a:lstStyle/>
          <a:p>
            <a:fld id="{2A90F8DE-3860-4C48-820E-D117F3332C9C}" type="datetimeFigureOut">
              <a:rPr lang="en-GB" smtClean="0"/>
              <a:t>12/12/2022</a:t>
            </a:fld>
            <a:endParaRPr lang="en-GB"/>
          </a:p>
        </p:txBody>
      </p:sp>
      <p:sp>
        <p:nvSpPr>
          <p:cNvPr id="5" name="Footer Placeholder 4">
            <a:extLst>
              <a:ext uri="{FF2B5EF4-FFF2-40B4-BE49-F238E27FC236}">
                <a16:creationId xmlns:a16="http://schemas.microsoft.com/office/drawing/2014/main" id="{36854772-624A-85CA-635A-0ABE9A79B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9FE2D-FFDA-BA64-715C-45B65F288F97}"/>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8434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89D33E-704E-6A3A-5279-AB296225E3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514781-C2D2-395D-DFC5-112CD63FAA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4618C4-5DEC-3C9E-9330-798EBFCAA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5767CC-B454-4595-B024-C6B36D65F265}" type="datetimeFigureOut">
              <a:rPr lang="en-GB" smtClean="0"/>
              <a:t>12/12/2022</a:t>
            </a:fld>
            <a:endParaRPr lang="en-GB"/>
          </a:p>
        </p:txBody>
      </p:sp>
      <p:sp>
        <p:nvSpPr>
          <p:cNvPr id="5" name="Footer Placeholder 4">
            <a:extLst>
              <a:ext uri="{FF2B5EF4-FFF2-40B4-BE49-F238E27FC236}">
                <a16:creationId xmlns:a16="http://schemas.microsoft.com/office/drawing/2014/main" id="{0BBAA701-D919-DCA7-B094-E7BD5AFC1D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03EF97-0202-2A16-41C3-D3E343D5F6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F3A7FC-B262-4408-8BB3-FBD191F50544}" type="slidenum">
              <a:rPr lang="en-GB" smtClean="0"/>
              <a:t>‹#›</a:t>
            </a:fld>
            <a:endParaRPr lang="en-GB"/>
          </a:p>
        </p:txBody>
      </p:sp>
    </p:spTree>
    <p:extLst>
      <p:ext uri="{BB962C8B-B14F-4D97-AF65-F5344CB8AC3E}">
        <p14:creationId xmlns:p14="http://schemas.microsoft.com/office/powerpoint/2010/main" val="305752902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12/12/2022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619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C3CAF1-8431-9FE3-B769-0A5C6FE739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B1B541-4EAD-0486-2A20-3BA2EB0C6D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A661D-7670-FB7E-4025-E1D8C05C91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90F8DE-3860-4C48-820E-D117F3332C9C}" type="datetimeFigureOut">
              <a:rPr lang="en-GB" smtClean="0"/>
              <a:t>12/12/2022</a:t>
            </a:fld>
            <a:endParaRPr lang="en-GB"/>
          </a:p>
        </p:txBody>
      </p:sp>
      <p:sp>
        <p:nvSpPr>
          <p:cNvPr id="5" name="Footer Placeholder 4">
            <a:extLst>
              <a:ext uri="{FF2B5EF4-FFF2-40B4-BE49-F238E27FC236}">
                <a16:creationId xmlns:a16="http://schemas.microsoft.com/office/drawing/2014/main" id="{3AB34821-9890-C761-8EF4-A2DEC02FC0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F17CF0-A5C4-4738-69BA-1849F85201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9203AB-C501-4BB2-9F6B-337C26C95A15}" type="slidenum">
              <a:rPr lang="en-GB" smtClean="0"/>
              <a:t>‹#›</a:t>
            </a:fld>
            <a:endParaRPr lang="en-GB"/>
          </a:p>
        </p:txBody>
      </p:sp>
    </p:spTree>
    <p:extLst>
      <p:ext uri="{BB962C8B-B14F-4D97-AF65-F5344CB8AC3E}">
        <p14:creationId xmlns:p14="http://schemas.microsoft.com/office/powerpoint/2010/main" val="3572390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legislation.gov.uk/ukpga/1968/60/section/9#commentary-c1846523"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pn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2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70FB8-38ED-4AE6-444D-7A491DD2A0D3}"/>
              </a:ext>
            </a:extLst>
          </p:cNvPr>
          <p:cNvSpPr>
            <a:spLocks noGrp="1"/>
          </p:cNvSpPr>
          <p:nvPr>
            <p:ph type="ctrTitle"/>
          </p:nvPr>
        </p:nvSpPr>
        <p:spPr>
          <a:xfrm>
            <a:off x="254525" y="640080"/>
            <a:ext cx="4779388" cy="3566160"/>
          </a:xfrm>
        </p:spPr>
        <p:txBody>
          <a:bodyPr anchor="b">
            <a:normAutofit/>
          </a:bodyPr>
          <a:lstStyle/>
          <a:p>
            <a:pPr algn="l"/>
            <a:r>
              <a:rPr lang="en-GB" sz="5400" dirty="0"/>
              <a:t>Assignment          2 preparation</a:t>
            </a:r>
          </a:p>
        </p:txBody>
      </p:sp>
      <p:sp>
        <p:nvSpPr>
          <p:cNvPr id="3" name="Subtitle 2">
            <a:extLst>
              <a:ext uri="{FF2B5EF4-FFF2-40B4-BE49-F238E27FC236}">
                <a16:creationId xmlns:a16="http://schemas.microsoft.com/office/drawing/2014/main" id="{B8120805-EA3E-B1D3-CAC4-8E144D4A982B}"/>
              </a:ext>
            </a:extLst>
          </p:cNvPr>
          <p:cNvSpPr>
            <a:spLocks noGrp="1"/>
          </p:cNvSpPr>
          <p:nvPr>
            <p:ph type="subTitle" idx="1"/>
          </p:nvPr>
        </p:nvSpPr>
        <p:spPr>
          <a:xfrm>
            <a:off x="890339" y="4636008"/>
            <a:ext cx="3734014" cy="1572768"/>
          </a:xfrm>
        </p:spPr>
        <p:txBody>
          <a:bodyPr>
            <a:normAutofit/>
          </a:bodyPr>
          <a:lstStyle/>
          <a:p>
            <a:pPr algn="l"/>
            <a:endParaRPr lang="en-GB"/>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ECD5A9-1E0D-60CE-37C1-706EFCC1D0B6}"/>
              </a:ext>
            </a:extLst>
          </p:cNvPr>
          <p:cNvPicPr>
            <a:picLocks noChangeAspect="1"/>
          </p:cNvPicPr>
          <p:nvPr/>
        </p:nvPicPr>
        <p:blipFill rotWithShape="1">
          <a:blip r:embed="rId2"/>
          <a:srcRect l="8357" r="1641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11498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42B73-9926-9C3E-4E8A-DD90C01A345B}"/>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Task A</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4D4E60B-69C1-A304-7AD2-7EF3AC95BC73}"/>
              </a:ext>
            </a:extLst>
          </p:cNvPr>
          <p:cNvPicPr>
            <a:picLocks noGrp="1" noChangeAspect="1"/>
          </p:cNvPicPr>
          <p:nvPr>
            <p:ph idx="1"/>
          </p:nvPr>
        </p:nvPicPr>
        <p:blipFill>
          <a:blip r:embed="rId2"/>
          <a:stretch>
            <a:fillRect/>
          </a:stretch>
        </p:blipFill>
        <p:spPr>
          <a:xfrm>
            <a:off x="4654296" y="980351"/>
            <a:ext cx="7214616" cy="4869865"/>
          </a:xfrm>
          <a:prstGeom prst="rect">
            <a:avLst/>
          </a:prstGeom>
        </p:spPr>
      </p:pic>
    </p:spTree>
    <p:extLst>
      <p:ext uri="{BB962C8B-B14F-4D97-AF65-F5344CB8AC3E}">
        <p14:creationId xmlns:p14="http://schemas.microsoft.com/office/powerpoint/2010/main" val="315992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AB12C-3229-ADDB-65B3-95D769A8E8E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Task B</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5F762D0-26F0-8DCC-43EB-6E822241BEAD}"/>
              </a:ext>
            </a:extLst>
          </p:cNvPr>
          <p:cNvPicPr>
            <a:picLocks noGrp="1" noChangeAspect="1"/>
          </p:cNvPicPr>
          <p:nvPr>
            <p:ph idx="1"/>
          </p:nvPr>
        </p:nvPicPr>
        <p:blipFill>
          <a:blip r:embed="rId2"/>
          <a:stretch>
            <a:fillRect/>
          </a:stretch>
        </p:blipFill>
        <p:spPr>
          <a:xfrm>
            <a:off x="4654296" y="980351"/>
            <a:ext cx="7214616" cy="4869865"/>
          </a:xfrm>
          <a:prstGeom prst="rect">
            <a:avLst/>
          </a:prstGeom>
        </p:spPr>
      </p:pic>
    </p:spTree>
    <p:extLst>
      <p:ext uri="{BB962C8B-B14F-4D97-AF65-F5344CB8AC3E}">
        <p14:creationId xmlns:p14="http://schemas.microsoft.com/office/powerpoint/2010/main" val="1129418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0DA3E-10D6-56A4-FEBA-8B52D3796160}"/>
              </a:ext>
            </a:extLst>
          </p:cNvPr>
          <p:cNvSpPr>
            <a:spLocks noGrp="1"/>
          </p:cNvSpPr>
          <p:nvPr>
            <p:ph type="title"/>
          </p:nvPr>
        </p:nvSpPr>
        <p:spPr>
          <a:xfrm>
            <a:off x="838200" y="365125"/>
            <a:ext cx="10515600" cy="1325563"/>
          </a:xfrm>
        </p:spPr>
        <p:txBody>
          <a:bodyPr>
            <a:normAutofit/>
          </a:bodyPr>
          <a:lstStyle/>
          <a:p>
            <a:r>
              <a:rPr lang="en-GB" sz="5400"/>
              <a:t>Top tips…..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88D2D7-EF3C-937C-AE19-7703B22F56B4}"/>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dirty="0"/>
              <a:t>READ the assignment brief! Read, read and read again.</a:t>
            </a:r>
            <a:endParaRPr lang="en-GB" sz="2200" dirty="0">
              <a:cs typeface="Calibri"/>
            </a:endParaRPr>
          </a:p>
          <a:p>
            <a:r>
              <a:rPr lang="en-GB" sz="2200" dirty="0"/>
              <a:t>Make sure you answer </a:t>
            </a:r>
            <a:r>
              <a:rPr lang="en-GB" sz="2200" b="1" u="sng" dirty="0"/>
              <a:t>BOTH A &amp; B</a:t>
            </a:r>
            <a:endParaRPr lang="en-GB" sz="2200" b="1" u="sng" dirty="0">
              <a:cs typeface="Calibri"/>
            </a:endParaRPr>
          </a:p>
          <a:p>
            <a:r>
              <a:rPr lang="en-GB" sz="2200" dirty="0"/>
              <a:t>Support your work- Use appropriate case law </a:t>
            </a:r>
            <a:r>
              <a:rPr lang="en-GB" sz="2200" dirty="0" err="1"/>
              <a:t>e.g</a:t>
            </a:r>
            <a:r>
              <a:rPr lang="en-GB" sz="2200" dirty="0"/>
              <a:t>- Miller (1983)</a:t>
            </a:r>
          </a:p>
          <a:p>
            <a:r>
              <a:rPr lang="en-GB" sz="2200" dirty="0"/>
              <a:t>Use the case law provided in taught session </a:t>
            </a:r>
          </a:p>
          <a:p>
            <a:r>
              <a:rPr lang="en-GB" sz="2200" dirty="0">
                <a:ea typeface="+mn-lt"/>
                <a:cs typeface="+mn-lt"/>
              </a:rPr>
              <a:t>When using case law it is not enough just to state the case name, you need to include some details of what happened and link it to the discussion to demonstrate your knowledge and understanding</a:t>
            </a:r>
            <a:endParaRPr lang="en-GB" sz="2200" dirty="0">
              <a:cs typeface="Calibri" panose="020F0502020204030204"/>
            </a:endParaRPr>
          </a:p>
          <a:p>
            <a:r>
              <a:rPr lang="en-GB" sz="2200" dirty="0"/>
              <a:t>Reference Correctly! You need to include a list of case law at the end of your work which needs to be written out fully:- </a:t>
            </a:r>
            <a:r>
              <a:rPr lang="en-GB" sz="2200" dirty="0">
                <a:ea typeface="+mn-lt"/>
                <a:cs typeface="+mn-lt"/>
              </a:rPr>
              <a:t> </a:t>
            </a:r>
            <a:r>
              <a:rPr lang="en-GB" sz="2200" dirty="0" err="1">
                <a:ea typeface="+mn-lt"/>
                <a:cs typeface="+mn-lt"/>
              </a:rPr>
              <a:t>e.g</a:t>
            </a:r>
            <a:r>
              <a:rPr lang="en-GB" sz="2200" dirty="0">
                <a:ea typeface="+mn-lt"/>
                <a:cs typeface="+mn-lt"/>
              </a:rPr>
              <a:t>- R V Miller (1983) 2 AC 161</a:t>
            </a:r>
            <a:endParaRPr lang="en-GB" sz="2200" dirty="0"/>
          </a:p>
          <a:p>
            <a:r>
              <a:rPr lang="en-GB" sz="2200" dirty="0"/>
              <a:t>Revisit taught sessions</a:t>
            </a:r>
          </a:p>
          <a:p>
            <a:endParaRPr lang="en-GB" sz="2200" dirty="0">
              <a:cs typeface="Calibri" panose="020F0502020204030204"/>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67795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CF5F-FC7C-9D73-E2EC-144BC3B99F5F}"/>
              </a:ext>
            </a:extLst>
          </p:cNvPr>
          <p:cNvSpPr>
            <a:spLocks noGrp="1"/>
          </p:cNvSpPr>
          <p:nvPr>
            <p:ph type="title"/>
          </p:nvPr>
        </p:nvSpPr>
        <p:spPr/>
        <p:txBody>
          <a:bodyPr/>
          <a:lstStyle/>
          <a:p>
            <a:r>
              <a:rPr lang="en-GB" dirty="0"/>
              <a:t>             </a:t>
            </a:r>
            <a:r>
              <a:rPr lang="en-GB" b="1" dirty="0"/>
              <a:t>How to structure your answer</a:t>
            </a:r>
          </a:p>
        </p:txBody>
      </p:sp>
      <p:pic>
        <p:nvPicPr>
          <p:cNvPr id="5" name="Content Placeholder 4">
            <a:extLst>
              <a:ext uri="{FF2B5EF4-FFF2-40B4-BE49-F238E27FC236}">
                <a16:creationId xmlns:a16="http://schemas.microsoft.com/office/drawing/2014/main" id="{9CBD5241-5F84-D3C3-0D5E-AE19AB87893F}"/>
              </a:ext>
            </a:extLst>
          </p:cNvPr>
          <p:cNvPicPr>
            <a:picLocks noGrp="1" noChangeAspect="1"/>
          </p:cNvPicPr>
          <p:nvPr>
            <p:ph idx="1"/>
          </p:nvPr>
        </p:nvPicPr>
        <p:blipFill>
          <a:blip r:embed="rId3"/>
          <a:stretch>
            <a:fillRect/>
          </a:stretch>
        </p:blipFill>
        <p:spPr>
          <a:xfrm>
            <a:off x="2355677" y="1825625"/>
            <a:ext cx="7480646" cy="4351338"/>
          </a:xfrm>
        </p:spPr>
      </p:pic>
      <p:sp>
        <p:nvSpPr>
          <p:cNvPr id="6" name="Rectangle 5">
            <a:extLst>
              <a:ext uri="{FF2B5EF4-FFF2-40B4-BE49-F238E27FC236}">
                <a16:creationId xmlns:a16="http://schemas.microsoft.com/office/drawing/2014/main" id="{4768CF2F-A8BA-BADE-CB96-87D1B1449518}"/>
              </a:ext>
            </a:extLst>
          </p:cNvPr>
          <p:cNvSpPr/>
          <p:nvPr/>
        </p:nvSpPr>
        <p:spPr>
          <a:xfrm>
            <a:off x="66315" y="2765578"/>
            <a:ext cx="2601798" cy="14988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srgbClr val="FF0000"/>
                </a:solidFill>
              </a:rPr>
              <a:t>EXAMPLE</a:t>
            </a:r>
          </a:p>
        </p:txBody>
      </p:sp>
    </p:spTree>
    <p:extLst>
      <p:ext uri="{BB962C8B-B14F-4D97-AF65-F5344CB8AC3E}">
        <p14:creationId xmlns:p14="http://schemas.microsoft.com/office/powerpoint/2010/main" val="4166134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0D286-440A-47A6-BA80-2A2E6A4D26B0}"/>
              </a:ext>
            </a:extLst>
          </p:cNvPr>
          <p:cNvSpPr>
            <a:spLocks noGrp="1"/>
          </p:cNvSpPr>
          <p:nvPr>
            <p:ph type="title"/>
          </p:nvPr>
        </p:nvSpPr>
        <p:spPr>
          <a:xfrm>
            <a:off x="4974771" y="634946"/>
            <a:ext cx="6574972" cy="1450757"/>
          </a:xfrm>
        </p:spPr>
        <p:txBody>
          <a:bodyPr>
            <a:normAutofit/>
          </a:bodyPr>
          <a:lstStyle/>
          <a:p>
            <a:r>
              <a:rPr lang="en-GB" sz="4400">
                <a:cs typeface="Calibri Light"/>
              </a:rPr>
              <a:t>Using the following structure to write your assignment</a:t>
            </a:r>
            <a:endParaRPr lang="en-GB" sz="4400"/>
          </a:p>
        </p:txBody>
      </p:sp>
      <p:pic>
        <p:nvPicPr>
          <p:cNvPr id="4" name="Picture 3" descr="Icon, whiteboard&#10;&#10;Description automatically generated">
            <a:extLst>
              <a:ext uri="{FF2B5EF4-FFF2-40B4-BE49-F238E27FC236}">
                <a16:creationId xmlns:a16="http://schemas.microsoft.com/office/drawing/2014/main" id="{6FC85B09-72CE-4F34-B353-76762D4546BF}"/>
              </a:ext>
            </a:extLst>
          </p:cNvPr>
          <p:cNvPicPr>
            <a:picLocks noChangeAspect="1"/>
          </p:cNvPicPr>
          <p:nvPr/>
        </p:nvPicPr>
        <p:blipFill rotWithShape="1">
          <a:blip r:embed="rId3"/>
          <a:srcRect t="3552" r="-1" b="-1"/>
          <a:stretch/>
        </p:blipFill>
        <p:spPr>
          <a:xfrm>
            <a:off x="633999" y="1053568"/>
            <a:ext cx="4001315" cy="4487431"/>
          </a:xfrm>
          <a:prstGeom prst="rect">
            <a:avLst/>
          </a:prstGeom>
        </p:spPr>
      </p:pic>
      <p:cxnSp>
        <p:nvCxnSpPr>
          <p:cNvPr id="11" name="Straight Connector 10">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D6661C-1813-4A21-9E24-3762A63C78BD}"/>
              </a:ext>
            </a:extLst>
          </p:cNvPr>
          <p:cNvSpPr>
            <a:spLocks noGrp="1"/>
          </p:cNvSpPr>
          <p:nvPr>
            <p:ph idx="1"/>
          </p:nvPr>
        </p:nvSpPr>
        <p:spPr>
          <a:xfrm>
            <a:off x="4974769" y="2198914"/>
            <a:ext cx="6574973" cy="3670180"/>
          </a:xfrm>
        </p:spPr>
        <p:txBody>
          <a:bodyPr vert="horz" lIns="91440" tIns="45720" rIns="91440" bIns="45720" rtlCol="0">
            <a:normAutofit/>
          </a:bodyPr>
          <a:lstStyle/>
          <a:p>
            <a:pPr marL="0" indent="0">
              <a:buNone/>
            </a:pPr>
            <a:endParaRPr lang="en-GB" sz="1700">
              <a:cs typeface="Calibri"/>
            </a:endParaRPr>
          </a:p>
          <a:p>
            <a:pPr marL="0" indent="0">
              <a:buNone/>
            </a:pPr>
            <a:r>
              <a:rPr lang="en-GB" sz="1700">
                <a:cs typeface="Calibri"/>
              </a:rPr>
              <a:t>1. Identify the potential criminal offence/ defences in the facts</a:t>
            </a:r>
          </a:p>
          <a:p>
            <a:pPr marL="0" indent="0">
              <a:buNone/>
            </a:pPr>
            <a:r>
              <a:rPr lang="en-GB" sz="1700">
                <a:cs typeface="Calibri"/>
              </a:rPr>
              <a:t>2. Apply the law:</a:t>
            </a:r>
          </a:p>
          <a:p>
            <a:pPr marL="0" indent="0">
              <a:buNone/>
            </a:pPr>
            <a:r>
              <a:rPr lang="en-GB" sz="1700">
                <a:cs typeface="Calibri"/>
              </a:rPr>
              <a:t>Actus reus: What is it? Did the D do it?</a:t>
            </a:r>
          </a:p>
          <a:p>
            <a:pPr marL="0" indent="0">
              <a:buNone/>
            </a:pPr>
            <a:r>
              <a:rPr lang="en-GB" sz="1700" err="1">
                <a:cs typeface="Calibri"/>
              </a:rPr>
              <a:t>Mens</a:t>
            </a:r>
            <a:r>
              <a:rPr lang="en-GB" sz="1700">
                <a:cs typeface="Calibri"/>
              </a:rPr>
              <a:t> Rea: What is it? Did the D do it?</a:t>
            </a:r>
          </a:p>
          <a:p>
            <a:pPr marL="0" indent="0">
              <a:buNone/>
            </a:pPr>
            <a:r>
              <a:rPr lang="en-GB" sz="1700">
                <a:cs typeface="Calibri"/>
              </a:rPr>
              <a:t>3. Support with case law</a:t>
            </a:r>
          </a:p>
          <a:p>
            <a:pPr marL="0" indent="0">
              <a:buNone/>
            </a:pPr>
            <a:r>
              <a:rPr lang="en-GB" sz="1700">
                <a:cs typeface="Calibri"/>
              </a:rPr>
              <a:t>4. Are there any defences available? </a:t>
            </a:r>
            <a:r>
              <a:rPr lang="en-GB" sz="1700" i="1">
                <a:cs typeface="Calibri"/>
              </a:rPr>
              <a:t>Part A does not require you to consider defences, part B only</a:t>
            </a:r>
          </a:p>
          <a:p>
            <a:pPr marL="0" indent="0">
              <a:buNone/>
            </a:pPr>
            <a:r>
              <a:rPr lang="en-GB" sz="1700">
                <a:cs typeface="Calibri"/>
              </a:rPr>
              <a:t>5. Conclude liability</a:t>
            </a:r>
          </a:p>
          <a:p>
            <a:pPr marL="0" indent="0">
              <a:buNone/>
            </a:pPr>
            <a:endParaRPr lang="en-GB" sz="1700">
              <a:cs typeface="Calibri"/>
            </a:endParaRPr>
          </a:p>
        </p:txBody>
      </p:sp>
      <p:sp>
        <p:nvSpPr>
          <p:cNvPr id="13" name="Rectangle 12">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92D0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563D39"/>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3732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sz="5400" b="1" i="1" dirty="0"/>
              <a:t>What is </a:t>
            </a:r>
            <a:r>
              <a:rPr lang="en-GB" sz="5400" b="1" dirty="0"/>
              <a:t>Burglary </a:t>
            </a:r>
            <a:r>
              <a:rPr lang="en-GB" sz="5400" b="1" i="1" dirty="0"/>
              <a: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838200" y="1929384"/>
            <a:ext cx="10515600" cy="4251960"/>
          </a:xfrm>
        </p:spPr>
        <p:txBody>
          <a:bodyPr>
            <a:normAutofit/>
          </a:bodyPr>
          <a:lstStyle/>
          <a:p>
            <a:pPr marL="0" indent="0">
              <a:buNone/>
            </a:pPr>
            <a:r>
              <a:rPr lang="en-GB" sz="2000" b="1" i="1" u="sng"/>
              <a:t>S.9 of the Theft act 1968- </a:t>
            </a:r>
          </a:p>
          <a:p>
            <a:pPr marL="0" indent="0">
              <a:buNone/>
            </a:pPr>
            <a:endParaRPr lang="en-GB" sz="2000"/>
          </a:p>
          <a:p>
            <a:pPr>
              <a:buFont typeface="Wingdings" panose="05000000000000000000" pitchFamily="2" charset="2"/>
              <a:buChar char="Ø"/>
            </a:pPr>
            <a:r>
              <a:rPr lang="en-GB" sz="2000"/>
              <a:t>(1) A person is guilty of burglary if:</a:t>
            </a:r>
          </a:p>
          <a:p>
            <a:pPr>
              <a:buFont typeface="Wingdings" panose="05000000000000000000" pitchFamily="2" charset="2"/>
              <a:buChar char="Ø"/>
            </a:pPr>
            <a:r>
              <a:rPr lang="en-GB" sz="2000"/>
              <a:t>a. he enters any building or part of a building as a trespasser and with intent to commit any such offence as is mentioned:</a:t>
            </a:r>
          </a:p>
          <a:p>
            <a:pPr>
              <a:buFont typeface="Wingdings" panose="05000000000000000000" pitchFamily="2" charset="2"/>
              <a:buChar char="Ø"/>
            </a:pPr>
            <a:r>
              <a:rPr lang="en-GB" sz="2000">
                <a:cs typeface="Calibri Light" panose="020F0302020204030204" pitchFamily="34" charset="0"/>
              </a:rPr>
              <a:t>b</a:t>
            </a:r>
            <a:r>
              <a:rPr lang="en-GB" sz="2000" b="0" i="0">
                <a:effectLst/>
                <a:cs typeface="Calibri Light" panose="020F0302020204030204" pitchFamily="34" charset="0"/>
              </a:rPr>
              <a:t>. having entered any building or part of a building as a trespasser he steals or attempts to steal anything in the building or that part of it or inflicts or attempts to inflict on any person therein any grievous bodily harm.</a:t>
            </a:r>
          </a:p>
          <a:p>
            <a:pPr>
              <a:buFont typeface="Wingdings" panose="05000000000000000000" pitchFamily="2" charset="2"/>
              <a:buChar char="Ø"/>
            </a:pPr>
            <a:r>
              <a:rPr lang="en-GB" sz="2000" b="0" i="0">
                <a:effectLst/>
                <a:cs typeface="Calibri Light" panose="020F0302020204030204" pitchFamily="34" charset="0"/>
              </a:rPr>
              <a:t>(2)The offences referred to in subsection (1)(a) above are offences of stealing anything in the building or part of a building in question, of inflicting on any person therein any grievous bodily harm </a:t>
            </a:r>
            <a:r>
              <a:rPr lang="en-GB" sz="2000" b="1" i="0" u="none" strike="noStrike">
                <a:effectLst/>
                <a:cs typeface="Calibri Light" panose="020F0302020204030204" pitchFamily="34" charset="0"/>
                <a:hlinkClick r:id="rId3" tooltip="View the commentary text for this item">
                  <a:extLst>
                    <a:ext uri="{A12FA001-AC4F-418D-AE19-62706E023703}">
                      <ahyp:hlinkClr xmlns:ahyp="http://schemas.microsoft.com/office/drawing/2018/hyperlinkcolor" val="tx"/>
                    </a:ext>
                  </a:extLst>
                </a:hlinkClick>
              </a:rPr>
              <a:t>F1</a:t>
            </a:r>
            <a:r>
              <a:rPr lang="en-GB" sz="2000" b="0" i="0">
                <a:effectLst/>
                <a:cs typeface="Calibri Light" panose="020F0302020204030204" pitchFamily="34" charset="0"/>
              </a:rPr>
              <a:t>... therein, and of doing unlawful damage to the building or anything therein.’’ </a:t>
            </a:r>
          </a:p>
          <a:p>
            <a:endParaRPr lang="en-GB" sz="2000"/>
          </a:p>
        </p:txBody>
      </p:sp>
    </p:spTree>
    <p:extLst>
      <p:ext uri="{BB962C8B-B14F-4D97-AF65-F5344CB8AC3E}">
        <p14:creationId xmlns:p14="http://schemas.microsoft.com/office/powerpoint/2010/main" val="4265627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86478" y="1683756"/>
            <a:ext cx="3115265" cy="2396359"/>
          </a:xfrm>
        </p:spPr>
        <p:txBody>
          <a:bodyPr anchor="b">
            <a:normAutofit/>
          </a:bodyPr>
          <a:lstStyle/>
          <a:p>
            <a:pPr algn="r"/>
            <a:r>
              <a:rPr lang="en-GB" sz="4000" b="1" i="1" u="sng">
                <a:solidFill>
                  <a:srgbClr val="FFFFFF"/>
                </a:solidFill>
              </a:rPr>
              <a:t>What is entry? </a:t>
            </a:r>
          </a:p>
        </p:txBody>
      </p:sp>
      <p:graphicFrame>
        <p:nvGraphicFramePr>
          <p:cNvPr id="16" name="Content Placeholder 2">
            <a:extLst>
              <a:ext uri="{FF2B5EF4-FFF2-40B4-BE49-F238E27FC236}">
                <a16:creationId xmlns:a16="http://schemas.microsoft.com/office/drawing/2014/main" id="{E00B4C45-9F39-3711-B4C5-16EA59225832}"/>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B33A68D-7B82-C039-7FD4-49C1E3360A92}"/>
              </a:ext>
            </a:extLst>
          </p:cNvPr>
          <p:cNvSpPr txBox="1"/>
          <p:nvPr/>
        </p:nvSpPr>
        <p:spPr>
          <a:xfrm>
            <a:off x="349857" y="2671638"/>
            <a:ext cx="3880237" cy="1323439"/>
          </a:xfrm>
          <a:prstGeom prst="rect">
            <a:avLst/>
          </a:prstGeom>
          <a:noFill/>
        </p:spPr>
        <p:txBody>
          <a:bodyPr wrap="square" rtlCol="0">
            <a:spAutoFit/>
          </a:bodyPr>
          <a:lstStyle/>
          <a:p>
            <a:r>
              <a:rPr lang="en-GB" sz="8000" dirty="0"/>
              <a:t>Entry</a:t>
            </a:r>
          </a:p>
        </p:txBody>
      </p:sp>
    </p:spTree>
    <p:extLst>
      <p:ext uri="{BB962C8B-B14F-4D97-AF65-F5344CB8AC3E}">
        <p14:creationId xmlns:p14="http://schemas.microsoft.com/office/powerpoint/2010/main" val="3265820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sz="4200"/>
              <a:t>What is meant by building or part of a building?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E8C69BD-5669-303E-EF47-5D519734E9FD}"/>
              </a:ext>
            </a:extLst>
          </p:cNvPr>
          <p:cNvSpPr>
            <a:spLocks noGrp="1"/>
          </p:cNvSpPr>
          <p:nvPr>
            <p:ph idx="1"/>
          </p:nvPr>
        </p:nvSpPr>
        <p:spPr>
          <a:xfrm>
            <a:off x="838200" y="1929384"/>
            <a:ext cx="10515600" cy="4251960"/>
          </a:xfrm>
        </p:spPr>
        <p:txBody>
          <a:bodyPr>
            <a:normAutofit/>
          </a:bodyPr>
          <a:lstStyle/>
          <a:p>
            <a:pPr marL="0" indent="0">
              <a:buNone/>
            </a:pPr>
            <a:r>
              <a:rPr lang="en-GB" sz="2200" b="1" u="sng"/>
              <a:t>Building</a:t>
            </a:r>
            <a:endParaRPr lang="en-GB" sz="2200" u="sng"/>
          </a:p>
          <a:p>
            <a:r>
              <a:rPr lang="en-GB" sz="2200"/>
              <a:t>Whether the structure is a building is a matter of fact to be decided by the jury.</a:t>
            </a:r>
          </a:p>
          <a:p>
            <a:r>
              <a:rPr lang="en-GB" sz="2200"/>
              <a:t>Moir v Williams [1892]</a:t>
            </a:r>
          </a:p>
          <a:p>
            <a:r>
              <a:rPr lang="en-GB" sz="2200"/>
              <a:t>Theft Act 1968 does not require a building to be brick or stonework; a wooden structure will suffice</a:t>
            </a:r>
          </a:p>
          <a:p>
            <a:r>
              <a:rPr lang="en-GB" sz="2200"/>
              <a:t>A structure has some degree of permanence </a:t>
            </a:r>
            <a:r>
              <a:rPr lang="en-GB" sz="2200" b="1"/>
              <a:t>Stevens  v Gourley [1859]</a:t>
            </a:r>
          </a:p>
          <a:p>
            <a:r>
              <a:rPr lang="en-GB" sz="2200"/>
              <a:t>A building does not have to be a structure occupied by people; a garage or a stable is a building</a:t>
            </a:r>
          </a:p>
          <a:p>
            <a:r>
              <a:rPr lang="en-GB" sz="2200"/>
              <a:t>“Building” and “dwelling” include inhabited vehicles or vessels.  </a:t>
            </a:r>
          </a:p>
          <a:p>
            <a:r>
              <a:rPr lang="en-GB" sz="2200"/>
              <a:t>A building can be a structure containing more than one part eg, block of flats</a:t>
            </a:r>
          </a:p>
          <a:p>
            <a:pPr marL="0" indent="0">
              <a:buNone/>
            </a:pPr>
            <a:endParaRPr lang="en-GB" sz="2200"/>
          </a:p>
        </p:txBody>
      </p:sp>
    </p:spTree>
    <p:extLst>
      <p:ext uri="{BB962C8B-B14F-4D97-AF65-F5344CB8AC3E}">
        <p14:creationId xmlns:p14="http://schemas.microsoft.com/office/powerpoint/2010/main" val="2783782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635000" y="640823"/>
            <a:ext cx="3418659" cy="5583148"/>
          </a:xfrm>
        </p:spPr>
        <p:txBody>
          <a:bodyPr anchor="ctr">
            <a:normAutofit/>
          </a:bodyPr>
          <a:lstStyle/>
          <a:p>
            <a:r>
              <a:rPr lang="en-GB" sz="5400" b="1" i="1" dirty="0"/>
              <a:t>What is a </a:t>
            </a:r>
            <a:r>
              <a:rPr lang="en-GB" sz="5400" b="1" dirty="0"/>
              <a:t>Trespasser</a:t>
            </a:r>
            <a:r>
              <a:rPr lang="en-GB" sz="5400" b="1" i="1" dirty="0"/>
              <a:t>? </a:t>
            </a:r>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E43341F6-618C-BD16-D385-A4B76E3380DC}"/>
              </a:ext>
            </a:extLst>
          </p:cNvPr>
          <p:cNvGraphicFramePr>
            <a:graphicFrameLocks noGrp="1"/>
          </p:cNvGraphicFramePr>
          <p:nvPr>
            <p:ph idx="1"/>
            <p:extLst>
              <p:ext uri="{D42A27DB-BD31-4B8C-83A1-F6EECF244321}">
                <p14:modId xmlns:p14="http://schemas.microsoft.com/office/powerpoint/2010/main" val="65019635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0235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41248" y="548640"/>
            <a:ext cx="3600860" cy="5431536"/>
          </a:xfrm>
        </p:spPr>
        <p:txBody>
          <a:bodyPr>
            <a:normAutofit/>
          </a:bodyPr>
          <a:lstStyle/>
          <a:p>
            <a:r>
              <a:rPr lang="en-GB" sz="5400" b="1" dirty="0"/>
              <a:t>S.9 (1)(b) of the Theft Act 1986</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126418" y="552091"/>
            <a:ext cx="6224335" cy="5431536"/>
          </a:xfrm>
        </p:spPr>
        <p:txBody>
          <a:bodyPr anchor="ctr">
            <a:normAutofit/>
          </a:bodyPr>
          <a:lstStyle/>
          <a:p>
            <a:pPr>
              <a:buFont typeface="Wingdings" panose="05000000000000000000" pitchFamily="2" charset="2"/>
              <a:buChar char="Ø"/>
            </a:pPr>
            <a:r>
              <a:rPr lang="en-GB" sz="2200" b="0" i="0">
                <a:effectLst/>
              </a:rPr>
              <a:t>‘’having entered any building or part of a building as a trespasser he steals or attempts to steal anything in the building or that part of it or inflicts or attempts to inflict on any person therein any grievous bodily harm.’’</a:t>
            </a:r>
          </a:p>
          <a:p>
            <a:pPr marL="0" indent="0">
              <a:buNone/>
            </a:pPr>
            <a:endParaRPr lang="en-GB" sz="2200"/>
          </a:p>
        </p:txBody>
      </p:sp>
    </p:spTree>
    <p:extLst>
      <p:ext uri="{BB962C8B-B14F-4D97-AF65-F5344CB8AC3E}">
        <p14:creationId xmlns:p14="http://schemas.microsoft.com/office/powerpoint/2010/main" val="207624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9854F-8B49-472C-9753-952F505041F4}"/>
              </a:ext>
            </a:extLst>
          </p:cNvPr>
          <p:cNvSpPr>
            <a:spLocks noGrp="1"/>
          </p:cNvSpPr>
          <p:nvPr>
            <p:ph type="title"/>
          </p:nvPr>
        </p:nvSpPr>
        <p:spPr>
          <a:xfrm>
            <a:off x="841248" y="548640"/>
            <a:ext cx="3600860" cy="5431536"/>
          </a:xfrm>
        </p:spPr>
        <p:txBody>
          <a:bodyPr>
            <a:normAutofit/>
          </a:bodyPr>
          <a:lstStyle/>
          <a:p>
            <a:r>
              <a:rPr lang="en-GB" sz="5400">
                <a:cs typeface="Calibri Light"/>
              </a:rPr>
              <a:t>Criminal Damage Act 1971</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633825-3149-46D1-A6E2-9E9932B5D7F5}"/>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b="1" u="sng">
                <a:cs typeface="Calibri"/>
              </a:rPr>
              <a:t>Basic offence</a:t>
            </a:r>
          </a:p>
          <a:p>
            <a:pPr marL="0" indent="0">
              <a:buNone/>
            </a:pPr>
            <a:r>
              <a:rPr lang="en-GB" sz="2200" b="1">
                <a:cs typeface="Calibri"/>
              </a:rPr>
              <a:t>S1(1) Criminal Damage Act 1971</a:t>
            </a:r>
          </a:p>
          <a:p>
            <a:pPr marL="0" indent="0">
              <a:buNone/>
            </a:pPr>
            <a:r>
              <a:rPr lang="en-GB" sz="2200" b="1" i="1">
                <a:cs typeface="Calibri"/>
              </a:rPr>
              <a:t>A person who without lawful excuse destroys or damages any property belonging to another intending to destroy or damage any such property or being reckless as to whether any such property would be destroyed or damaged shall be guilty of an offence.</a:t>
            </a:r>
          </a:p>
          <a:p>
            <a:pPr marL="0" indent="0">
              <a:buNone/>
            </a:pPr>
            <a:endParaRPr lang="en-GB" sz="2200" b="1" i="1">
              <a:cs typeface="Calibri"/>
            </a:endParaRPr>
          </a:p>
          <a:p>
            <a:pPr marL="0" indent="0">
              <a:buNone/>
            </a:pPr>
            <a:r>
              <a:rPr lang="en-GB" sz="2200" b="1" u="sng">
                <a:cs typeface="Calibri"/>
              </a:rPr>
              <a:t>Elements of the offence</a:t>
            </a:r>
          </a:p>
          <a:p>
            <a:pPr marL="0" indent="0">
              <a:buNone/>
            </a:pPr>
            <a:r>
              <a:rPr lang="en-GB" sz="2200" b="1">
                <a:cs typeface="Calibri"/>
              </a:rPr>
              <a:t>There is property, that belongs to another, D's conduct; destroys or damages that property; D does not have a lawful excuse; D intends or is reckless to destroying or damaging the property</a:t>
            </a:r>
            <a:endParaRPr lang="en-GB" sz="2200" b="1" u="sng">
              <a:cs typeface="Calibri"/>
            </a:endParaRPr>
          </a:p>
          <a:p>
            <a:pPr marL="0" indent="0">
              <a:buNone/>
            </a:pPr>
            <a:endParaRPr lang="en-GB" sz="2200" b="1">
              <a:cs typeface="Calibri"/>
            </a:endParaRPr>
          </a:p>
        </p:txBody>
      </p:sp>
    </p:spTree>
    <p:extLst>
      <p:ext uri="{BB962C8B-B14F-4D97-AF65-F5344CB8AC3E}">
        <p14:creationId xmlns:p14="http://schemas.microsoft.com/office/powerpoint/2010/main" val="2398766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00DA-34A6-41E9-BCF2-DAED59262869}"/>
              </a:ext>
            </a:extLst>
          </p:cNvPr>
          <p:cNvSpPr>
            <a:spLocks noGrp="1"/>
          </p:cNvSpPr>
          <p:nvPr>
            <p:ph type="title"/>
          </p:nvPr>
        </p:nvSpPr>
        <p:spPr/>
        <p:txBody>
          <a:bodyPr>
            <a:normAutofit/>
          </a:bodyPr>
          <a:lstStyle/>
          <a:p>
            <a:r>
              <a:rPr lang="en-GB" dirty="0">
                <a:cs typeface="Calibri Light"/>
              </a:rPr>
              <a:t>Actus reus: </a:t>
            </a:r>
            <a:r>
              <a:rPr lang="en-GB" dirty="0">
                <a:solidFill>
                  <a:schemeClr val="accent1">
                    <a:lumMod val="75000"/>
                  </a:schemeClr>
                </a:solidFill>
                <a:cs typeface="Calibri Light"/>
              </a:rPr>
              <a:t>D, without lawful excuse, destroys or damages property belonging to another</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A4F28AFA-4BAB-4B21-9EB9-2F50F648047B}"/>
              </a:ext>
            </a:extLst>
          </p:cNvPr>
          <p:cNvSpPr>
            <a:spLocks noGrp="1"/>
          </p:cNvSpPr>
          <p:nvPr>
            <p:ph idx="1"/>
          </p:nvPr>
        </p:nvSpPr>
        <p:spPr>
          <a:xfrm>
            <a:off x="839449" y="1737360"/>
            <a:ext cx="9626683" cy="3822937"/>
          </a:xfrm>
        </p:spPr>
        <p:txBody>
          <a:bodyPr vert="horz" lIns="91440" tIns="45720" rIns="91440" bIns="45720" rtlCol="0" anchor="t">
            <a:noAutofit/>
          </a:bodyPr>
          <a:lstStyle/>
          <a:p>
            <a:pPr algn="ctr">
              <a:buFont typeface="Wingdings" panose="05000000000000000000" pitchFamily="2" charset="2"/>
              <a:buChar char="q"/>
            </a:pPr>
            <a:r>
              <a:rPr lang="en-GB" sz="2800" b="1" dirty="0">
                <a:solidFill>
                  <a:schemeClr val="accent1">
                    <a:lumMod val="75000"/>
                  </a:schemeClr>
                </a:solidFill>
                <a:cs typeface="Calibri"/>
              </a:rPr>
              <a:t>Property</a:t>
            </a:r>
            <a:r>
              <a:rPr lang="en-GB" sz="2800" dirty="0">
                <a:cs typeface="Calibri"/>
              </a:rPr>
              <a:t>: </a:t>
            </a:r>
            <a:r>
              <a:rPr lang="en-GB" sz="2800" dirty="0">
                <a:solidFill>
                  <a:srgbClr val="FF0000"/>
                </a:solidFill>
                <a:cs typeface="Calibri"/>
              </a:rPr>
              <a:t>s10(1)</a:t>
            </a:r>
            <a:r>
              <a:rPr lang="en-GB" sz="2800" dirty="0">
                <a:cs typeface="Calibri"/>
              </a:rPr>
              <a:t> CDA property of a tangible nature</a:t>
            </a:r>
          </a:p>
          <a:p>
            <a:pPr algn="ctr">
              <a:buFont typeface="Wingdings" panose="05000000000000000000" pitchFamily="2" charset="2"/>
              <a:buChar char="q"/>
            </a:pPr>
            <a:r>
              <a:rPr lang="en-GB" sz="2800" b="1" dirty="0">
                <a:solidFill>
                  <a:schemeClr val="accent1">
                    <a:lumMod val="75000"/>
                  </a:schemeClr>
                </a:solidFill>
                <a:cs typeface="Calibri"/>
              </a:rPr>
              <a:t>Belonging to another</a:t>
            </a:r>
            <a:r>
              <a:rPr lang="en-GB" sz="2800" dirty="0">
                <a:cs typeface="Calibri"/>
              </a:rPr>
              <a:t>: </a:t>
            </a:r>
            <a:r>
              <a:rPr lang="en-GB" sz="2800" dirty="0">
                <a:solidFill>
                  <a:srgbClr val="FF0000"/>
                </a:solidFill>
                <a:cs typeface="Calibri"/>
              </a:rPr>
              <a:t>s10(2)</a:t>
            </a:r>
            <a:r>
              <a:rPr lang="en-GB" sz="2800" dirty="0">
                <a:cs typeface="Calibri"/>
              </a:rPr>
              <a:t> custody/control, proprietary right or interest, charge on it</a:t>
            </a:r>
          </a:p>
          <a:p>
            <a:pPr algn="ctr">
              <a:buFont typeface="Wingdings" panose="05000000000000000000" pitchFamily="2" charset="2"/>
              <a:buChar char="q"/>
            </a:pPr>
            <a:r>
              <a:rPr lang="en-GB" sz="2800" b="1" dirty="0">
                <a:solidFill>
                  <a:schemeClr val="accent1">
                    <a:lumMod val="75000"/>
                  </a:schemeClr>
                </a:solidFill>
                <a:cs typeface="Calibri"/>
              </a:rPr>
              <a:t>D's conduct</a:t>
            </a:r>
            <a:r>
              <a:rPr lang="en-GB" sz="2800" dirty="0">
                <a:cs typeface="Calibri"/>
              </a:rPr>
              <a:t>: Conduct can be positive act or omission </a:t>
            </a:r>
            <a:r>
              <a:rPr lang="en-GB" sz="2800" i="1" dirty="0">
                <a:solidFill>
                  <a:srgbClr val="FF0000"/>
                </a:solidFill>
                <a:cs typeface="Calibri"/>
              </a:rPr>
              <a:t>Miller [1983]</a:t>
            </a:r>
          </a:p>
          <a:p>
            <a:pPr algn="ctr">
              <a:buFont typeface="Wingdings" panose="05000000000000000000" pitchFamily="2" charset="2"/>
              <a:buChar char="q"/>
            </a:pPr>
            <a:r>
              <a:rPr lang="en-GB" sz="2800" b="1" dirty="0">
                <a:solidFill>
                  <a:schemeClr val="accent1">
                    <a:lumMod val="75000"/>
                  </a:schemeClr>
                </a:solidFill>
                <a:cs typeface="Calibri"/>
              </a:rPr>
              <a:t>Destroys or damages: </a:t>
            </a:r>
          </a:p>
          <a:p>
            <a:pPr algn="ctr">
              <a:buFont typeface="Wingdings" panose="05000000000000000000" pitchFamily="2" charset="2"/>
              <a:buChar char="q"/>
            </a:pPr>
            <a:r>
              <a:rPr lang="en-GB" sz="2800" b="1" dirty="0">
                <a:solidFill>
                  <a:schemeClr val="accent1">
                    <a:lumMod val="75000"/>
                  </a:schemeClr>
                </a:solidFill>
                <a:cs typeface="Calibri"/>
              </a:rPr>
              <a:t>Destroy – </a:t>
            </a:r>
            <a:r>
              <a:rPr lang="en-GB" sz="2800" dirty="0">
                <a:cs typeface="Calibri"/>
              </a:rPr>
              <a:t>complete destruction</a:t>
            </a:r>
          </a:p>
          <a:p>
            <a:pPr algn="ctr">
              <a:buFont typeface="Wingdings" panose="05000000000000000000" pitchFamily="2" charset="2"/>
              <a:buChar char="q"/>
            </a:pPr>
            <a:r>
              <a:rPr lang="en-GB" sz="2800" b="1" dirty="0">
                <a:solidFill>
                  <a:schemeClr val="accent1">
                    <a:lumMod val="75000"/>
                  </a:schemeClr>
                </a:solidFill>
                <a:cs typeface="Calibri"/>
              </a:rPr>
              <a:t>Damage – </a:t>
            </a:r>
            <a:r>
              <a:rPr lang="en-GB" sz="2800" dirty="0">
                <a:cs typeface="Calibri"/>
              </a:rPr>
              <a:t>physical damage, unfit for purpose, value impaired</a:t>
            </a:r>
          </a:p>
          <a:p>
            <a:pPr algn="ctr">
              <a:buFont typeface="Wingdings" panose="05000000000000000000" pitchFamily="2" charset="2"/>
              <a:buChar char="q"/>
            </a:pPr>
            <a:r>
              <a:rPr lang="en-GB" sz="2800" b="1" dirty="0">
                <a:solidFill>
                  <a:schemeClr val="accent1">
                    <a:lumMod val="75000"/>
                  </a:schemeClr>
                </a:solidFill>
                <a:cs typeface="Calibri"/>
              </a:rPr>
              <a:t>Without lawful excuse: see next slide</a:t>
            </a:r>
          </a:p>
        </p:txBody>
      </p:sp>
    </p:spTree>
    <p:extLst>
      <p:ext uri="{BB962C8B-B14F-4D97-AF65-F5344CB8AC3E}">
        <p14:creationId xmlns:p14="http://schemas.microsoft.com/office/powerpoint/2010/main" val="257115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3FE9D-1835-4482-8CC4-7A65C51BFC9B}"/>
              </a:ext>
            </a:extLst>
          </p:cNvPr>
          <p:cNvSpPr>
            <a:spLocks noGrp="1"/>
          </p:cNvSpPr>
          <p:nvPr>
            <p:ph type="title"/>
          </p:nvPr>
        </p:nvSpPr>
        <p:spPr>
          <a:xfrm>
            <a:off x="841248" y="548640"/>
            <a:ext cx="3600860" cy="5431536"/>
          </a:xfrm>
        </p:spPr>
        <p:txBody>
          <a:bodyPr>
            <a:normAutofit/>
          </a:bodyPr>
          <a:lstStyle/>
          <a:p>
            <a:r>
              <a:rPr lang="en-GB" sz="5400" dirty="0">
                <a:cs typeface="Calibri Light"/>
              </a:rPr>
              <a:t>Without lawful excuse: s5(2)</a:t>
            </a:r>
            <a:endParaRPr lang="en-GB" sz="5400" dirty="0"/>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B5C1A5-453A-4829-A5F2-2BDEF3BE020C}"/>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b="1">
                <a:cs typeface="Calibri"/>
              </a:rPr>
              <a:t>S5(2)(a) CDA 1971</a:t>
            </a:r>
            <a:r>
              <a:rPr lang="en-GB" sz="2200">
                <a:cs typeface="Calibri"/>
              </a:rPr>
              <a:t> – </a:t>
            </a:r>
            <a:r>
              <a:rPr lang="en-GB" sz="2200" b="1">
                <a:cs typeface="Calibri"/>
              </a:rPr>
              <a:t>D believed that the person entitled to consent to the damage or destruction either had consented, or would have consented</a:t>
            </a:r>
          </a:p>
          <a:p>
            <a:endParaRPr lang="en-GB" sz="2200">
              <a:cs typeface="Calibri"/>
            </a:endParaRPr>
          </a:p>
          <a:p>
            <a:r>
              <a:rPr lang="en-GB" sz="2200">
                <a:cs typeface="Calibri"/>
              </a:rPr>
              <a:t>S5(3): D must have HONESTLY believed that a certain person(s) could have consented and must have HONESTLY believed that they had or would have consented.</a:t>
            </a:r>
          </a:p>
          <a:p>
            <a:endParaRPr lang="en-GB" sz="2200">
              <a:cs typeface="Calibri"/>
            </a:endParaRPr>
          </a:p>
          <a:p>
            <a:r>
              <a:rPr lang="en-GB" sz="2200" b="1">
                <a:cs typeface="Calibri"/>
              </a:rPr>
              <a:t>S5(2)(b) CDA 1971</a:t>
            </a:r>
            <a:r>
              <a:rPr lang="en-GB" sz="2200">
                <a:cs typeface="Calibri"/>
              </a:rPr>
              <a:t> –</a:t>
            </a:r>
            <a:r>
              <a:rPr lang="en-GB" sz="2200" b="1">
                <a:cs typeface="Calibri"/>
              </a:rPr>
              <a:t> D believed that the property belonging to themself or another was in immediate need of protection, so damaged or destroyed (other) property in order to protect it, where D believed that the means of protection used were reasonable.</a:t>
            </a:r>
          </a:p>
        </p:txBody>
      </p:sp>
    </p:spTree>
    <p:extLst>
      <p:ext uri="{BB962C8B-B14F-4D97-AF65-F5344CB8AC3E}">
        <p14:creationId xmlns:p14="http://schemas.microsoft.com/office/powerpoint/2010/main" val="3599188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6AF28BF5-1F88-3BAB-454F-C250D02B51DB}"/>
              </a:ext>
            </a:extLst>
          </p:cNvPr>
          <p:cNvPicPr>
            <a:picLocks noChangeAspect="1"/>
          </p:cNvPicPr>
          <p:nvPr/>
        </p:nvPicPr>
        <p:blipFill rotWithShape="1">
          <a:blip r:embed="rId3"/>
          <a:srcRect l="31497" r="18429" b="4"/>
          <a:stretch/>
        </p:blipFill>
        <p:spPr>
          <a:xfrm>
            <a:off x="20" y="10"/>
            <a:ext cx="4578952" cy="6857990"/>
          </a:xfrm>
          <a:prstGeom prst="rect">
            <a:avLst/>
          </a:prstGeom>
        </p:spPr>
      </p:pic>
      <p:sp>
        <p:nvSpPr>
          <p:cNvPr id="9" name="Rectangle 8">
            <a:extLst>
              <a:ext uri="{FF2B5EF4-FFF2-40B4-BE49-F238E27FC236}">
                <a16:creationId xmlns:a16="http://schemas.microsoft.com/office/drawing/2014/main" id="{4D9C48B3-6057-4FA3-BFE1-E277D0635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rgbClr val="655C4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70BD9D-C658-4D47-8C19-A5543D09767F}"/>
              </a:ext>
            </a:extLst>
          </p:cNvPr>
          <p:cNvSpPr>
            <a:spLocks noGrp="1"/>
          </p:cNvSpPr>
          <p:nvPr>
            <p:ph type="title"/>
          </p:nvPr>
        </p:nvSpPr>
        <p:spPr>
          <a:xfrm>
            <a:off x="5124206" y="516835"/>
            <a:ext cx="6339840" cy="1666501"/>
          </a:xfrm>
        </p:spPr>
        <p:txBody>
          <a:bodyPr>
            <a:normAutofit/>
          </a:bodyPr>
          <a:lstStyle/>
          <a:p>
            <a:r>
              <a:rPr lang="en-GB" sz="4000">
                <a:solidFill>
                  <a:srgbClr val="FFFFFF"/>
                </a:solidFill>
                <a:cs typeface="Calibri Light"/>
              </a:rPr>
              <a:t>Mens Rea - D must:</a:t>
            </a:r>
            <a:endParaRPr lang="en-GB" sz="4000">
              <a:solidFill>
                <a:srgbClr val="FFFFFF"/>
              </a:solidFill>
            </a:endParaRPr>
          </a:p>
        </p:txBody>
      </p:sp>
      <p:sp>
        <p:nvSpPr>
          <p:cNvPr id="11" name="Rectangle 10">
            <a:extLst>
              <a:ext uri="{FF2B5EF4-FFF2-40B4-BE49-F238E27FC236}">
                <a16:creationId xmlns:a16="http://schemas.microsoft.com/office/drawing/2014/main" id="{928BFF5C-9619-41D1-9F73-F5B9D6C6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8972" y="0"/>
            <a:ext cx="64008" cy="6858000"/>
          </a:xfrm>
          <a:prstGeom prst="rect">
            <a:avLst/>
          </a:prstGeom>
          <a:solidFill>
            <a:srgbClr val="F4B62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CBD81AE-85FA-4B67-B409-1196EA8B74AF}"/>
              </a:ext>
            </a:extLst>
          </p:cNvPr>
          <p:cNvSpPr>
            <a:spLocks noGrp="1"/>
          </p:cNvSpPr>
          <p:nvPr>
            <p:ph idx="1"/>
          </p:nvPr>
        </p:nvSpPr>
        <p:spPr>
          <a:xfrm>
            <a:off x="5124206" y="2236304"/>
            <a:ext cx="6339840" cy="3652667"/>
          </a:xfrm>
        </p:spPr>
        <p:txBody>
          <a:bodyPr vert="horz" lIns="91440" tIns="45720" rIns="91440" bIns="45720" rtlCol="0">
            <a:normAutofit/>
          </a:bodyPr>
          <a:lstStyle/>
          <a:p>
            <a:r>
              <a:rPr lang="en-GB" sz="1800" b="1" u="sng">
                <a:solidFill>
                  <a:srgbClr val="FFFFFF"/>
                </a:solidFill>
                <a:cs typeface="Calibri"/>
              </a:rPr>
              <a:t>Intend to destroy or damage property, or be reckless to this;</a:t>
            </a:r>
            <a:r>
              <a:rPr lang="en-GB" sz="1800">
                <a:solidFill>
                  <a:srgbClr val="FFFFFF"/>
                </a:solidFill>
                <a:cs typeface="Calibri"/>
              </a:rPr>
              <a:t> </a:t>
            </a:r>
          </a:p>
          <a:p>
            <a:pPr marL="0" indent="0">
              <a:buNone/>
            </a:pPr>
            <a:r>
              <a:rPr lang="en-GB" sz="1800">
                <a:solidFill>
                  <a:srgbClr val="FFFFFF"/>
                </a:solidFill>
                <a:cs typeface="Calibri"/>
              </a:rPr>
              <a:t>- </a:t>
            </a:r>
            <a:r>
              <a:rPr lang="en-GB" sz="1800" b="1">
                <a:solidFill>
                  <a:srgbClr val="FFFFFF"/>
                </a:solidFill>
                <a:cs typeface="Calibri"/>
              </a:rPr>
              <a:t>Intention can be direct or oblique</a:t>
            </a:r>
          </a:p>
          <a:p>
            <a:pPr marL="0" indent="0">
              <a:buNone/>
            </a:pPr>
            <a:r>
              <a:rPr lang="en-GB" sz="1800" b="1">
                <a:solidFill>
                  <a:srgbClr val="FFFFFF"/>
                </a:solidFill>
                <a:cs typeface="Calibri"/>
              </a:rPr>
              <a:t>- Cunningham recklessness: Did D realise their actions would destroy/damage the property but nevertheless went on to unreasonably take that risk</a:t>
            </a:r>
          </a:p>
          <a:p>
            <a:pPr marL="0" indent="0">
              <a:buNone/>
            </a:pPr>
            <a:endParaRPr lang="en-GB" sz="1800">
              <a:solidFill>
                <a:srgbClr val="FFFFFF"/>
              </a:solidFill>
              <a:cs typeface="Calibri"/>
            </a:endParaRPr>
          </a:p>
          <a:p>
            <a:r>
              <a:rPr lang="en-GB" sz="1800" b="1" u="sng">
                <a:solidFill>
                  <a:srgbClr val="FFFFFF"/>
                </a:solidFill>
                <a:cs typeface="Calibri"/>
              </a:rPr>
              <a:t>Know or be reckless to the fact that the damage or destruction is property belonging to another.</a:t>
            </a:r>
          </a:p>
          <a:p>
            <a:pPr marL="0" indent="0">
              <a:buNone/>
            </a:pPr>
            <a:r>
              <a:rPr lang="en-GB" sz="1800" b="1">
                <a:solidFill>
                  <a:srgbClr val="FFFFFF"/>
                </a:solidFill>
                <a:cs typeface="Calibri"/>
              </a:rPr>
              <a:t>- D is not guilty if they destroy or damage property of another under the mistaken belief that it is their own (</a:t>
            </a:r>
            <a:r>
              <a:rPr lang="en-GB" sz="1800" b="1" i="1">
                <a:solidFill>
                  <a:srgbClr val="FFFFFF"/>
                </a:solidFill>
                <a:cs typeface="Calibri"/>
              </a:rPr>
              <a:t>Smith , [1974]</a:t>
            </a:r>
            <a:r>
              <a:rPr lang="en-GB" sz="1800" b="1">
                <a:solidFill>
                  <a:srgbClr val="FFFFFF"/>
                </a:solidFill>
                <a:cs typeface="Calibri"/>
              </a:rPr>
              <a:t>).</a:t>
            </a:r>
          </a:p>
        </p:txBody>
      </p:sp>
    </p:spTree>
    <p:extLst>
      <p:ext uri="{BB962C8B-B14F-4D97-AF65-F5344CB8AC3E}">
        <p14:creationId xmlns:p14="http://schemas.microsoft.com/office/powerpoint/2010/main" val="374721854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7133B3-486C-6EC7-4BB9-66AF54306B17}"/>
              </a:ext>
            </a:extLst>
          </p:cNvPr>
          <p:cNvSpPr/>
          <p:nvPr/>
        </p:nvSpPr>
        <p:spPr>
          <a:xfrm>
            <a:off x="838200" y="1881266"/>
            <a:ext cx="10429906" cy="2340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a:solidFill>
            <a:schemeClr val="accent1">
              <a:lumMod val="20000"/>
              <a:lumOff val="80000"/>
            </a:schemeClr>
          </a:solidFill>
        </p:spPr>
        <p:txBody>
          <a:bodyPr vert="horz" lIns="91440" tIns="45720" rIns="91440" bIns="45720" rtlCol="0" anchor="t">
            <a:normAutofit/>
          </a:bodyPr>
          <a:lstStyle/>
          <a:p>
            <a:r>
              <a:rPr lang="en-GB" sz="2800" dirty="0">
                <a:cs typeface="Calibri"/>
              </a:rPr>
              <a:t>Elements of the offence:</a:t>
            </a:r>
          </a:p>
          <a:p>
            <a:pPr marL="0" indent="0">
              <a:buNone/>
            </a:pPr>
            <a:r>
              <a:rPr lang="en-GB" sz="2800" dirty="0">
                <a:solidFill>
                  <a:srgbClr val="7030A0"/>
                </a:solidFill>
                <a:cs typeface="Calibri"/>
              </a:rPr>
              <a:t>Without lawful excuse;</a:t>
            </a:r>
            <a:r>
              <a:rPr lang="en-GB" sz="2800" dirty="0">
                <a:cs typeface="Calibri"/>
              </a:rPr>
              <a:t> D destroys or damages; property; </a:t>
            </a:r>
            <a:r>
              <a:rPr lang="en-GB" sz="2800" dirty="0">
                <a:solidFill>
                  <a:schemeClr val="accent5"/>
                </a:solidFill>
                <a:cs typeface="Calibri"/>
              </a:rPr>
              <a:t>belong to themself or another</a:t>
            </a:r>
            <a:r>
              <a:rPr lang="en-GB" sz="2800" dirty="0">
                <a:cs typeface="Calibri"/>
              </a:rPr>
              <a:t>; where D intends or is reckless to destroying or damaging the property; and where D intends by the destruction or damage to </a:t>
            </a:r>
            <a:r>
              <a:rPr lang="en-GB" sz="2800" dirty="0">
                <a:solidFill>
                  <a:srgbClr val="FF0000"/>
                </a:solidFill>
                <a:cs typeface="Calibri"/>
              </a:rPr>
              <a:t>endanger the life of another</a:t>
            </a:r>
            <a:r>
              <a:rPr lang="en-GB" sz="2800" dirty="0">
                <a:cs typeface="Calibri"/>
              </a:rPr>
              <a:t> or is reckless to this.</a:t>
            </a: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254833" y="4221641"/>
            <a:ext cx="10900847" cy="202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ea typeface="+mn-lt"/>
                <a:cs typeface="+mn-lt"/>
              </a:rPr>
              <a:t>Differences between basic and aggravated offences:</a:t>
            </a:r>
          </a:p>
          <a:p>
            <a:pPr>
              <a:lnSpc>
                <a:spcPct val="90000"/>
              </a:lnSpc>
              <a:spcBef>
                <a:spcPts val="1000"/>
              </a:spcBef>
            </a:pPr>
            <a:r>
              <a:rPr lang="en-GB" sz="2800" dirty="0">
                <a:ea typeface="+mn-lt"/>
                <a:cs typeface="+mn-lt"/>
              </a:rPr>
              <a:t>- </a:t>
            </a:r>
            <a:r>
              <a:rPr lang="en-GB" sz="2800" dirty="0">
                <a:solidFill>
                  <a:srgbClr val="7030A0"/>
                </a:solidFill>
                <a:ea typeface="+mn-lt"/>
                <a:cs typeface="+mn-lt"/>
              </a:rPr>
              <a:t>defences under s.5 only apply to the basic offence</a:t>
            </a:r>
            <a:endParaRPr lang="en-US" sz="2800" dirty="0">
              <a:ea typeface="+mn-lt"/>
              <a:cs typeface="+mn-lt"/>
            </a:endParaRPr>
          </a:p>
          <a:p>
            <a:pPr>
              <a:lnSpc>
                <a:spcPct val="90000"/>
              </a:lnSpc>
              <a:spcBef>
                <a:spcPts val="1000"/>
              </a:spcBef>
            </a:pPr>
            <a:r>
              <a:rPr lang="en-GB" sz="2800" dirty="0">
                <a:ea typeface="+mn-lt"/>
                <a:cs typeface="+mn-lt"/>
              </a:rPr>
              <a:t>- </a:t>
            </a:r>
            <a:r>
              <a:rPr lang="en-GB" sz="2800" dirty="0">
                <a:solidFill>
                  <a:schemeClr val="accent5"/>
                </a:solidFill>
                <a:ea typeface="+mn-lt"/>
                <a:cs typeface="+mn-lt"/>
              </a:rPr>
              <a:t>D can be guilty of damage or destruction to their own property</a:t>
            </a:r>
            <a:endParaRPr lang="en-US" sz="2800" dirty="0">
              <a:solidFill>
                <a:schemeClr val="accent5"/>
              </a:solidFill>
              <a:ea typeface="+mn-lt"/>
              <a:cs typeface="+mn-lt"/>
            </a:endParaRPr>
          </a:p>
          <a:p>
            <a:pPr>
              <a:lnSpc>
                <a:spcPct val="90000"/>
              </a:lnSpc>
              <a:spcBef>
                <a:spcPts val="1000"/>
              </a:spcBef>
            </a:pPr>
            <a:r>
              <a:rPr lang="en-GB" sz="2800" dirty="0">
                <a:solidFill>
                  <a:schemeClr val="accent5"/>
                </a:solidFill>
                <a:ea typeface="+mn-lt"/>
                <a:cs typeface="+mn-lt"/>
              </a:rPr>
              <a:t>- </a:t>
            </a:r>
            <a:r>
              <a:rPr lang="en-GB" sz="2800" dirty="0">
                <a:solidFill>
                  <a:srgbClr val="FF0000"/>
                </a:solidFill>
                <a:ea typeface="+mn-lt"/>
                <a:cs typeface="+mn-lt"/>
              </a:rPr>
              <a:t>D must intend the damage they cause to endanger the life of another</a:t>
            </a:r>
            <a:endParaRPr lang="en-GB" sz="2800" dirty="0">
              <a:solidFill>
                <a:srgbClr val="FF0000"/>
              </a:solidFill>
            </a:endParaRPr>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DCDC51-F68D-D2D7-A44C-22AA07A4397A}"/>
              </a:ext>
            </a:extLst>
          </p:cNvPr>
          <p:cNvPicPr>
            <a:picLocks noChangeAspect="1"/>
          </p:cNvPicPr>
          <p:nvPr/>
        </p:nvPicPr>
        <p:blipFill rotWithShape="1">
          <a:blip r:embed="rId3"/>
          <a:srcRect l="19893" r="40047"/>
          <a:stretch/>
        </p:blipFill>
        <p:spPr>
          <a:xfrm>
            <a:off x="20" y="10"/>
            <a:ext cx="4578952" cy="6857990"/>
          </a:xfrm>
          <a:prstGeom prst="rect">
            <a:avLst/>
          </a:prstGeom>
        </p:spPr>
      </p:pic>
      <p:sp>
        <p:nvSpPr>
          <p:cNvPr id="18" name="Rectangle 17">
            <a:extLst>
              <a:ext uri="{FF2B5EF4-FFF2-40B4-BE49-F238E27FC236}">
                <a16:creationId xmlns:a16="http://schemas.microsoft.com/office/drawing/2014/main" id="{4D9C48B3-6057-4FA3-BFE1-E277D0635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rgbClr val="4B573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24206" y="516835"/>
            <a:ext cx="6339840" cy="1666501"/>
          </a:xfrm>
        </p:spPr>
        <p:txBody>
          <a:bodyPr>
            <a:normAutofit/>
          </a:bodyPr>
          <a:lstStyle/>
          <a:p>
            <a:r>
              <a:rPr lang="en-GB" sz="4000">
                <a:solidFill>
                  <a:srgbClr val="FFFFFF"/>
                </a:solidFill>
              </a:rPr>
              <a:t>Criminal Damage</a:t>
            </a:r>
            <a:br>
              <a:rPr lang="en-GB" sz="4000">
                <a:solidFill>
                  <a:srgbClr val="FFFFFF"/>
                </a:solidFill>
              </a:rPr>
            </a:br>
            <a:br>
              <a:rPr lang="en-GB" sz="4000">
                <a:solidFill>
                  <a:srgbClr val="FFFFFF"/>
                </a:solidFill>
              </a:rPr>
            </a:br>
            <a:r>
              <a:rPr lang="en-GB" sz="4000">
                <a:solidFill>
                  <a:srgbClr val="FFFFFF"/>
                </a:solidFill>
              </a:rPr>
              <a:t>Arson s1(3)</a:t>
            </a:r>
          </a:p>
        </p:txBody>
      </p:sp>
      <p:sp>
        <p:nvSpPr>
          <p:cNvPr id="20" name="Rectangle 19">
            <a:extLst>
              <a:ext uri="{FF2B5EF4-FFF2-40B4-BE49-F238E27FC236}">
                <a16:creationId xmlns:a16="http://schemas.microsoft.com/office/drawing/2014/main" id="{928BFF5C-9619-41D1-9F73-F5B9D6C6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8972" y="0"/>
            <a:ext cx="64008" cy="6858000"/>
          </a:xfrm>
          <a:prstGeom prst="rect">
            <a:avLst/>
          </a:prstGeom>
          <a:solidFill>
            <a:srgbClr val="F2F66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124206" y="2236304"/>
            <a:ext cx="6891287" cy="4474824"/>
          </a:xfrm>
        </p:spPr>
        <p:txBody>
          <a:bodyPr vert="horz" lIns="91440" tIns="45720" rIns="91440" bIns="45720" rtlCol="0" anchor="t">
            <a:normAutofit fontScale="85000" lnSpcReduction="10000"/>
          </a:bodyPr>
          <a:lstStyle/>
          <a:p>
            <a:pPr marL="0" indent="0">
              <a:buNone/>
            </a:pPr>
            <a:endParaRPr lang="en-GB" sz="1000">
              <a:solidFill>
                <a:srgbClr val="FFFFFF"/>
              </a:solidFill>
            </a:endParaRPr>
          </a:p>
          <a:p>
            <a:r>
              <a:rPr lang="en-GB" dirty="0">
                <a:solidFill>
                  <a:srgbClr val="FFFFFF"/>
                </a:solidFill>
              </a:rPr>
              <a:t>An offence committed under this section by destroying or damaging property by fire shall be charged as arson</a:t>
            </a:r>
            <a:endParaRPr lang="en-GB" dirty="0">
              <a:solidFill>
                <a:srgbClr val="FFFFFF"/>
              </a:solidFill>
              <a:cs typeface="Calibri"/>
            </a:endParaRPr>
          </a:p>
          <a:p>
            <a:r>
              <a:rPr lang="en-GB" b="1" dirty="0">
                <a:solidFill>
                  <a:srgbClr val="FFFFFF"/>
                </a:solidFill>
              </a:rPr>
              <a:t>NB Arson is not a separate offence but refers to where D commits an offence under s1(1) or s1(2) by means of fire</a:t>
            </a:r>
            <a:endParaRPr lang="en-GB" b="1" dirty="0">
              <a:solidFill>
                <a:srgbClr val="FFFFFF"/>
              </a:solidFill>
              <a:cs typeface="Calibri"/>
            </a:endParaRPr>
          </a:p>
          <a:p>
            <a:endParaRPr lang="en-GB" sz="1000" b="1">
              <a:solidFill>
                <a:srgbClr val="FFFFFF"/>
              </a:solidFill>
            </a:endParaRPr>
          </a:p>
          <a:p>
            <a:pPr marL="0" indent="0">
              <a:buNone/>
            </a:pPr>
            <a:r>
              <a:rPr lang="en-GB" b="1" u="sng" dirty="0">
                <a:solidFill>
                  <a:srgbClr val="FFFFFF"/>
                </a:solidFill>
              </a:rPr>
              <a:t>ACTUS REUS</a:t>
            </a:r>
            <a:endParaRPr lang="en-GB" b="1" u="sng" dirty="0">
              <a:solidFill>
                <a:srgbClr val="FFFFFF"/>
              </a:solidFill>
              <a:cs typeface="Calibri"/>
            </a:endParaRPr>
          </a:p>
          <a:p>
            <a:r>
              <a:rPr lang="en-GB" dirty="0">
                <a:solidFill>
                  <a:srgbClr val="FFFFFF"/>
                </a:solidFill>
              </a:rPr>
              <a:t>Depends whether D charged with basic or aggravated offence.  Additional requirement of damage/destroy by fire</a:t>
            </a:r>
            <a:endParaRPr lang="en-GB" dirty="0">
              <a:solidFill>
                <a:srgbClr val="FFFFFF"/>
              </a:solidFill>
              <a:cs typeface="Calibri"/>
            </a:endParaRPr>
          </a:p>
          <a:p>
            <a:pPr marL="0" indent="0">
              <a:buNone/>
            </a:pPr>
            <a:endParaRPr lang="en-GB" dirty="0">
              <a:solidFill>
                <a:srgbClr val="FFFFFF"/>
              </a:solidFill>
              <a:cs typeface="Calibri"/>
            </a:endParaRPr>
          </a:p>
          <a:p>
            <a:pPr marL="0" indent="0">
              <a:buNone/>
            </a:pPr>
            <a:r>
              <a:rPr lang="en-GB" b="1" u="sng" dirty="0">
                <a:solidFill>
                  <a:srgbClr val="FFFFFF"/>
                </a:solidFill>
              </a:rPr>
              <a:t>MENS REA</a:t>
            </a:r>
            <a:endParaRPr lang="en-GB" b="1" u="sng" dirty="0">
              <a:solidFill>
                <a:srgbClr val="FFFFFF"/>
              </a:solidFill>
              <a:cs typeface="Calibri"/>
            </a:endParaRPr>
          </a:p>
          <a:p>
            <a:r>
              <a:rPr lang="en-GB" dirty="0">
                <a:solidFill>
                  <a:srgbClr val="FFFFFF"/>
                </a:solidFill>
              </a:rPr>
              <a:t>Must be shown that D intended to, or was reckless as to damage/destroy </a:t>
            </a:r>
            <a:r>
              <a:rPr lang="en-GB" b="1" u="sng" dirty="0">
                <a:solidFill>
                  <a:srgbClr val="FFFFFF"/>
                </a:solidFill>
              </a:rPr>
              <a:t>by fire</a:t>
            </a:r>
            <a:r>
              <a:rPr lang="en-GB" dirty="0">
                <a:solidFill>
                  <a:srgbClr val="FFFFFF"/>
                </a:solidFill>
              </a:rPr>
              <a:t> (simple offence)</a:t>
            </a:r>
            <a:endParaRPr lang="en-GB" dirty="0">
              <a:solidFill>
                <a:srgbClr val="FFFFFF"/>
              </a:solidFill>
              <a:cs typeface="Calibri"/>
            </a:endParaRPr>
          </a:p>
          <a:p>
            <a:r>
              <a:rPr lang="en-GB" dirty="0">
                <a:solidFill>
                  <a:srgbClr val="FFFFFF"/>
                </a:solidFill>
              </a:rPr>
              <a:t>Must be shown D intended to, or was reckless as to endangering life </a:t>
            </a:r>
            <a:r>
              <a:rPr lang="en-GB" b="1" u="sng" dirty="0">
                <a:solidFill>
                  <a:srgbClr val="FFFFFF"/>
                </a:solidFill>
              </a:rPr>
              <a:t>by fire</a:t>
            </a:r>
            <a:endParaRPr lang="en-GB" dirty="0">
              <a:solidFill>
                <a:srgbClr val="FFFFFF"/>
              </a:solidFill>
              <a:cs typeface="Calibri"/>
            </a:endParaRPr>
          </a:p>
          <a:p>
            <a:endParaRPr lang="en-GB" u="sng" dirty="0">
              <a:solidFill>
                <a:srgbClr val="FFFFFF"/>
              </a:solidFill>
              <a:cs typeface="Calibri"/>
            </a:endParaRPr>
          </a:p>
        </p:txBody>
      </p:sp>
    </p:spTree>
    <p:extLst>
      <p:ext uri="{BB962C8B-B14F-4D97-AF65-F5344CB8AC3E}">
        <p14:creationId xmlns:p14="http://schemas.microsoft.com/office/powerpoint/2010/main" val="3415687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oncrete wall">
            <a:extLst>
              <a:ext uri="{FF2B5EF4-FFF2-40B4-BE49-F238E27FC236}">
                <a16:creationId xmlns:a16="http://schemas.microsoft.com/office/drawing/2014/main" id="{6625366D-F093-1980-A569-FB2506F0E8EC}"/>
              </a:ext>
            </a:extLst>
          </p:cNvPr>
          <p:cNvPicPr>
            <a:picLocks noChangeAspect="1"/>
          </p:cNvPicPr>
          <p:nvPr/>
        </p:nvPicPr>
        <p:blipFill rotWithShape="1">
          <a:blip r:embed="rId2">
            <a:alphaModFix amt="35000"/>
          </a:blip>
          <a:srcRect t="7618"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0B15125E-F89A-713C-0D0E-C40CB9EDEEF3}"/>
              </a:ext>
            </a:extLst>
          </p:cNvPr>
          <p:cNvSpPr>
            <a:spLocks noGrp="1"/>
          </p:cNvSpPr>
          <p:nvPr>
            <p:ph type="title"/>
          </p:nvPr>
        </p:nvSpPr>
        <p:spPr>
          <a:xfrm>
            <a:off x="1097280" y="758952"/>
            <a:ext cx="10058400" cy="3566160"/>
          </a:xfrm>
        </p:spPr>
        <p:txBody>
          <a:bodyPr vert="horz" lIns="91440" tIns="45720" rIns="91440" bIns="45720" rtlCol="0" anchor="b">
            <a:normAutofit/>
          </a:bodyPr>
          <a:lstStyle/>
          <a:p>
            <a:r>
              <a:rPr lang="en-US" sz="8000">
                <a:solidFill>
                  <a:schemeClr val="tx1"/>
                </a:solidFill>
              </a:rPr>
              <a:t>Defences</a:t>
            </a:r>
          </a:p>
        </p:txBody>
      </p:sp>
      <p:cxnSp>
        <p:nvCxnSpPr>
          <p:cNvPr id="15" name="Straight Connector 14">
            <a:extLst>
              <a:ext uri="{FF2B5EF4-FFF2-40B4-BE49-F238E27FC236}">
                <a16:creationId xmlns:a16="http://schemas.microsoft.com/office/drawing/2014/main" id="{F3CC58E3-BDF9-495D-9327-85F68058BE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DA0CA737-33FC-47E3-965A-D1C2CAA62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22189942-24EB-488E-8B69-EB80F7E5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681723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61F7-235D-31D0-0A42-622ECCEA9E14}"/>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6000" kern="1200">
                <a:solidFill>
                  <a:schemeClr val="tx1"/>
                </a:solidFill>
                <a:latin typeface="+mj-lt"/>
                <a:ea typeface="+mj-ea"/>
                <a:cs typeface="+mj-cs"/>
              </a:rPr>
              <a:t>Intoxication</a:t>
            </a:r>
          </a:p>
        </p:txBody>
      </p:sp>
      <p:pic>
        <p:nvPicPr>
          <p:cNvPr id="1028" name="Picture 4" descr="The Room Key: What Do You Do With an Intoxicated Guest?">
            <a:extLst>
              <a:ext uri="{FF2B5EF4-FFF2-40B4-BE49-F238E27FC236}">
                <a16:creationId xmlns:a16="http://schemas.microsoft.com/office/drawing/2014/main" id="{73F3BD46-1105-EC18-358F-F08F5AF4BB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8" r="2070" b="1"/>
          <a:stretch/>
        </p:blipFill>
        <p:spPr bwMode="auto">
          <a:xfrm>
            <a:off x="20" y="10"/>
            <a:ext cx="6095974" cy="425252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Bar Owners Can Manage Intoxicated Guests - Mavon Insurance">
            <a:extLst>
              <a:ext uri="{FF2B5EF4-FFF2-40B4-BE49-F238E27FC236}">
                <a16:creationId xmlns:a16="http://schemas.microsoft.com/office/drawing/2014/main" id="{ABC3E75F-902F-EFEE-9546-EF9BA0EBA9A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4624" b="2"/>
          <a:stretch/>
        </p:blipFill>
        <p:spPr bwMode="auto">
          <a:xfrm>
            <a:off x="6095999" y="-681"/>
            <a:ext cx="6096001" cy="4253215"/>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106648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C3BBB-8624-DC20-E431-2B07EBDF0806}"/>
              </a:ext>
            </a:extLst>
          </p:cNvPr>
          <p:cNvSpPr>
            <a:spLocks noGrp="1"/>
          </p:cNvSpPr>
          <p:nvPr>
            <p:ph type="title"/>
          </p:nvPr>
        </p:nvSpPr>
        <p:spPr>
          <a:xfrm>
            <a:off x="838200" y="557188"/>
            <a:ext cx="10515600" cy="1133499"/>
          </a:xfrm>
        </p:spPr>
        <p:txBody>
          <a:bodyPr>
            <a:normAutofit/>
          </a:bodyPr>
          <a:lstStyle/>
          <a:p>
            <a:pPr algn="ctr"/>
            <a:r>
              <a:rPr lang="en-GB" sz="5200"/>
              <a:t>The intoxication rules</a:t>
            </a:r>
          </a:p>
        </p:txBody>
      </p:sp>
      <p:graphicFrame>
        <p:nvGraphicFramePr>
          <p:cNvPr id="5" name="Content Placeholder 2">
            <a:extLst>
              <a:ext uri="{FF2B5EF4-FFF2-40B4-BE49-F238E27FC236}">
                <a16:creationId xmlns:a16="http://schemas.microsoft.com/office/drawing/2014/main" id="{51EE0852-85B8-3FBD-9B18-2E217FCE22CF}"/>
              </a:ext>
            </a:extLst>
          </p:cNvPr>
          <p:cNvGraphicFramePr>
            <a:graphicFrameLocks noGrp="1"/>
          </p:cNvGraphicFramePr>
          <p:nvPr>
            <p:ph idx="1"/>
            <p:extLst>
              <p:ext uri="{D42A27DB-BD31-4B8C-83A1-F6EECF244321}">
                <p14:modId xmlns:p14="http://schemas.microsoft.com/office/powerpoint/2010/main" val="403595749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1053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18D1-B597-9035-67A5-38F955657EC8}"/>
              </a:ext>
            </a:extLst>
          </p:cNvPr>
          <p:cNvSpPr>
            <a:spLocks noGrp="1"/>
          </p:cNvSpPr>
          <p:nvPr>
            <p:ph type="title"/>
          </p:nvPr>
        </p:nvSpPr>
        <p:spPr>
          <a:xfrm>
            <a:off x="6289158" y="803325"/>
            <a:ext cx="5259707" cy="1325563"/>
          </a:xfrm>
        </p:spPr>
        <p:txBody>
          <a:bodyPr>
            <a:normAutofit/>
          </a:bodyPr>
          <a:lstStyle/>
          <a:p>
            <a:r>
              <a:rPr lang="en-GB"/>
              <a:t>The intoxication rules</a:t>
            </a:r>
          </a:p>
        </p:txBody>
      </p:sp>
      <p:sp>
        <p:nvSpPr>
          <p:cNvPr id="16" name="Freeform: Shape 15">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0A09057-C6F6-5157-FFE0-F2C8577741EF}"/>
              </a:ext>
            </a:extLst>
          </p:cNvPr>
          <p:cNvPicPr>
            <a:picLocks noChangeAspect="1"/>
          </p:cNvPicPr>
          <p:nvPr/>
        </p:nvPicPr>
        <p:blipFill rotWithShape="1">
          <a:blip r:embed="rId3"/>
          <a:srcRect l="17849" r="16278"/>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graphicFrame>
        <p:nvGraphicFramePr>
          <p:cNvPr id="5" name="Content Placeholder 2">
            <a:extLst>
              <a:ext uri="{FF2B5EF4-FFF2-40B4-BE49-F238E27FC236}">
                <a16:creationId xmlns:a16="http://schemas.microsoft.com/office/drawing/2014/main" id="{495538D6-26E1-F6E5-76F6-2ED0DEEDB9D9}"/>
              </a:ext>
            </a:extLst>
          </p:cNvPr>
          <p:cNvGraphicFramePr>
            <a:graphicFrameLocks noGrp="1"/>
          </p:cNvGraphicFramePr>
          <p:nvPr>
            <p:ph idx="1"/>
            <p:extLst>
              <p:ext uri="{D42A27DB-BD31-4B8C-83A1-F6EECF244321}">
                <p14:modId xmlns:p14="http://schemas.microsoft.com/office/powerpoint/2010/main" val="2147081428"/>
              </p:ext>
            </p:extLst>
          </p:nvPr>
        </p:nvGraphicFramePr>
        <p:xfrm>
          <a:off x="6289158" y="2279018"/>
          <a:ext cx="5259714"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8664681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DFAE0-5FAB-F83B-A78B-1F22032993B8}"/>
              </a:ext>
            </a:extLst>
          </p:cNvPr>
          <p:cNvSpPr>
            <a:spLocks noGrp="1"/>
          </p:cNvSpPr>
          <p:nvPr>
            <p:ph type="title"/>
          </p:nvPr>
        </p:nvSpPr>
        <p:spPr>
          <a:xfrm>
            <a:off x="686834" y="1153572"/>
            <a:ext cx="3200400" cy="4461163"/>
          </a:xfrm>
        </p:spPr>
        <p:txBody>
          <a:bodyPr>
            <a:normAutofit/>
          </a:bodyPr>
          <a:lstStyle/>
          <a:p>
            <a:r>
              <a:rPr lang="en-GB" sz="2400" b="1" dirty="0">
                <a:solidFill>
                  <a:srgbClr val="FFFFFF"/>
                </a:solidFill>
              </a:rPr>
              <a:t>Involuntary Intoxication</a:t>
            </a:r>
            <a:endParaRPr lang="en-GB" sz="2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0E5038-A163-9652-8367-D2E19DA138FF}"/>
              </a:ext>
            </a:extLst>
          </p:cNvPr>
          <p:cNvSpPr>
            <a:spLocks noGrp="1"/>
          </p:cNvSpPr>
          <p:nvPr>
            <p:ph idx="1"/>
          </p:nvPr>
        </p:nvSpPr>
        <p:spPr>
          <a:xfrm>
            <a:off x="4447308" y="591344"/>
            <a:ext cx="6906491" cy="5585619"/>
          </a:xfrm>
        </p:spPr>
        <p:txBody>
          <a:bodyPr anchor="ctr">
            <a:normAutofit/>
          </a:bodyPr>
          <a:lstStyle/>
          <a:p>
            <a:pPr marL="0" indent="0">
              <a:buNone/>
            </a:pPr>
            <a:r>
              <a:rPr lang="en-GB" dirty="0"/>
              <a:t>‘Drunken intent is still intent’</a:t>
            </a:r>
          </a:p>
          <a:p>
            <a:pPr marL="0" indent="0">
              <a:buNone/>
            </a:pPr>
            <a:r>
              <a:rPr lang="en-GB" dirty="0"/>
              <a:t>If the D has completed the AR of the offence with the required MR then they will be liable for that crime regardless of their intoxication.</a:t>
            </a:r>
          </a:p>
          <a:p>
            <a:pPr marL="0" indent="0">
              <a:buNone/>
            </a:pPr>
            <a:r>
              <a:rPr lang="en-GB" dirty="0"/>
              <a:t>If the defendant lacked the required MR, though, because of their involuntary intoxication, they may have a complete defence regardless of the type of crime, whether basic or specific intent.</a:t>
            </a:r>
          </a:p>
          <a:p>
            <a:pPr marL="0" indent="0">
              <a:buNone/>
            </a:pPr>
            <a:endParaRPr lang="en-GB" dirty="0"/>
          </a:p>
          <a:p>
            <a:pPr marL="0" indent="0">
              <a:buNone/>
            </a:pPr>
            <a:r>
              <a:rPr lang="en-GB" dirty="0"/>
              <a:t>Kingston [1994]</a:t>
            </a:r>
          </a:p>
        </p:txBody>
      </p:sp>
    </p:spTree>
    <p:extLst>
      <p:ext uri="{BB962C8B-B14F-4D97-AF65-F5344CB8AC3E}">
        <p14:creationId xmlns:p14="http://schemas.microsoft.com/office/powerpoint/2010/main" val="3816717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E4D03-4B09-D218-8C47-B3326F6419F7}"/>
              </a:ext>
            </a:extLst>
          </p:cNvPr>
          <p:cNvSpPr>
            <a:spLocks noGrp="1"/>
          </p:cNvSpPr>
          <p:nvPr>
            <p:ph type="title"/>
          </p:nvPr>
        </p:nvSpPr>
        <p:spPr>
          <a:xfrm>
            <a:off x="572493" y="238539"/>
            <a:ext cx="11018520" cy="1434415"/>
          </a:xfrm>
        </p:spPr>
        <p:txBody>
          <a:bodyPr anchor="b">
            <a:normAutofit/>
          </a:bodyPr>
          <a:lstStyle/>
          <a:p>
            <a:r>
              <a:rPr lang="en-GB" sz="5400"/>
              <a:t>INTOXICATION</a:t>
            </a:r>
          </a:p>
        </p:txBody>
      </p:sp>
      <p:sp>
        <p:nvSpPr>
          <p:cNvPr id="30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A1AC3A5E-40FF-BD6C-87A3-30C531E91888}"/>
              </a:ext>
            </a:extLst>
          </p:cNvPr>
          <p:cNvSpPr>
            <a:spLocks noGrp="1"/>
          </p:cNvSpPr>
          <p:nvPr>
            <p:ph idx="1"/>
          </p:nvPr>
        </p:nvSpPr>
        <p:spPr>
          <a:xfrm>
            <a:off x="572493" y="2071316"/>
            <a:ext cx="6713552" cy="4119172"/>
          </a:xfrm>
        </p:spPr>
        <p:txBody>
          <a:bodyPr anchor="t">
            <a:normAutofit/>
          </a:bodyPr>
          <a:lstStyle/>
          <a:p>
            <a:pPr marL="0" indent="0">
              <a:buNone/>
            </a:pPr>
            <a:r>
              <a:rPr lang="en-GB" sz="2200"/>
              <a:t>-For offences of specific intent, intoxication is relevant to the question of whether D had mens rea (DPP v Majewski (1977)).</a:t>
            </a:r>
          </a:p>
          <a:p>
            <a:pPr marL="0" indent="0">
              <a:buNone/>
            </a:pPr>
            <a:r>
              <a:rPr lang="en-GB" sz="2200"/>
              <a:t>–For offences of basic intent, self-induced intoxication is no defence. If D argues at trial that he was so intoxicated he lacked mens rea, that admission in itself supplies evidence of mens rea (Caldwell (1982)).</a:t>
            </a:r>
          </a:p>
          <a:p>
            <a:pPr marL="0" indent="0">
              <a:buNone/>
            </a:pPr>
            <a:r>
              <a:rPr lang="en-GB" sz="2200"/>
              <a:t>–A drunken intent is still an intent. There is no separate defence of involuntary intoxication: Kingston (1994). Evidence of involuntary intoxication will simply be relevant to the question of whether D had mens rea.</a:t>
            </a:r>
          </a:p>
        </p:txBody>
      </p:sp>
      <p:pic>
        <p:nvPicPr>
          <p:cNvPr id="3074" name="Picture 2" descr="How to Write a Summary of an Article - Udemy Blog">
            <a:extLst>
              <a:ext uri="{FF2B5EF4-FFF2-40B4-BE49-F238E27FC236}">
                <a16:creationId xmlns:a16="http://schemas.microsoft.com/office/drawing/2014/main" id="{ECAEBD17-3A1D-4DAD-811D-57747EA238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034" r="20506"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1276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17DDAF-6AA8-AEB5-81E1-811CFF50CDAD}"/>
              </a:ext>
            </a:extLst>
          </p:cNvPr>
          <p:cNvPicPr>
            <a:picLocks noChangeAspect="1"/>
          </p:cNvPicPr>
          <p:nvPr/>
        </p:nvPicPr>
        <p:blipFill rotWithShape="1">
          <a:blip r:embed="rId3">
            <a:alphaModFix amt="35000"/>
          </a:blip>
          <a:srcRect t="9916" b="10578"/>
          <a:stretch/>
        </p:blipFill>
        <p:spPr>
          <a:xfrm>
            <a:off x="20" y="10"/>
            <a:ext cx="12191980" cy="6857990"/>
          </a:xfrm>
          <a:prstGeom prst="rect">
            <a:avLst/>
          </a:prstGeom>
        </p:spPr>
      </p:pic>
      <p:sp>
        <p:nvSpPr>
          <p:cNvPr id="2" name="Title 1">
            <a:extLst>
              <a:ext uri="{FF2B5EF4-FFF2-40B4-BE49-F238E27FC236}">
                <a16:creationId xmlns:a16="http://schemas.microsoft.com/office/drawing/2014/main" id="{0E0A3E78-B030-3199-93DB-6CFB1DA2B036}"/>
              </a:ext>
            </a:extLst>
          </p:cNvPr>
          <p:cNvSpPr>
            <a:spLocks noGrp="1"/>
          </p:cNvSpPr>
          <p:nvPr>
            <p:ph type="title"/>
          </p:nvPr>
        </p:nvSpPr>
        <p:spPr>
          <a:xfrm>
            <a:off x="838200" y="365125"/>
            <a:ext cx="10515600" cy="1325563"/>
          </a:xfrm>
        </p:spPr>
        <p:txBody>
          <a:bodyPr>
            <a:normAutofit/>
          </a:bodyPr>
          <a:lstStyle/>
          <a:p>
            <a:r>
              <a:rPr lang="en-GB">
                <a:solidFill>
                  <a:srgbClr val="FFFFFF"/>
                </a:solidFill>
              </a:rPr>
              <a:t>Automatism defined</a:t>
            </a:r>
          </a:p>
        </p:txBody>
      </p:sp>
      <p:graphicFrame>
        <p:nvGraphicFramePr>
          <p:cNvPr id="5" name="Content Placeholder 2">
            <a:extLst>
              <a:ext uri="{FF2B5EF4-FFF2-40B4-BE49-F238E27FC236}">
                <a16:creationId xmlns:a16="http://schemas.microsoft.com/office/drawing/2014/main" id="{08E347F5-99B5-91F9-3338-BCF8516D28D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472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Automatism: elements</a:t>
            </a:r>
          </a:p>
        </p:txBody>
      </p:sp>
      <p:sp>
        <p:nvSpPr>
          <p:cNvPr id="3" name="Content Placeholder 2"/>
          <p:cNvSpPr>
            <a:spLocks noGrp="1"/>
          </p:cNvSpPr>
          <p:nvPr>
            <p:ph idx="1"/>
          </p:nvPr>
        </p:nvSpPr>
        <p:spPr>
          <a:xfrm>
            <a:off x="838201" y="1825625"/>
            <a:ext cx="5092194" cy="4351338"/>
          </a:xfrm>
        </p:spPr>
        <p:txBody>
          <a:bodyPr vert="horz" lIns="91440" tIns="45720" rIns="91440" bIns="45720" rtlCol="0">
            <a:normAutofit/>
          </a:bodyPr>
          <a:lstStyle/>
          <a:p>
            <a:r>
              <a:rPr lang="en-GB" sz="2200"/>
              <a:t>The prosecution must prove that D’s conduct was voluntary (the D was sufficiently in control of his bodily movements) for the conduct to be said to be truly his. </a:t>
            </a:r>
          </a:p>
          <a:p>
            <a:r>
              <a:rPr lang="en-GB" sz="2200"/>
              <a:t>D’s who claim to have been acting involuntarily is called a plea of automatism.</a:t>
            </a:r>
          </a:p>
          <a:p>
            <a:pPr marL="0" indent="0">
              <a:buNone/>
            </a:pPr>
            <a:endParaRPr lang="en-GB" sz="2200" b="1" u="sng"/>
          </a:p>
          <a:p>
            <a:pPr>
              <a:buFont typeface="Wingdings" panose="05000000000000000000" pitchFamily="2" charset="2"/>
              <a:buChar char="v"/>
            </a:pPr>
            <a:r>
              <a:rPr lang="en-GB" sz="2200" b="1"/>
              <a:t> An external factor</a:t>
            </a:r>
          </a:p>
          <a:p>
            <a:pPr>
              <a:buFont typeface="Wingdings" panose="05000000000000000000" pitchFamily="2" charset="2"/>
              <a:buChar char="v"/>
            </a:pPr>
            <a:r>
              <a:rPr lang="en-GB" sz="2200" b="1"/>
              <a:t>Results in involuntary conduct by D</a:t>
            </a:r>
          </a:p>
          <a:p>
            <a:pPr>
              <a:buFont typeface="Wingdings" panose="05000000000000000000" pitchFamily="2" charset="2"/>
              <a:buChar char="v"/>
            </a:pPr>
            <a:r>
              <a:rPr lang="en-GB" sz="2200" b="1"/>
              <a:t>Where D is not at fault</a:t>
            </a:r>
          </a:p>
          <a:p>
            <a:pPr marL="0" indent="0">
              <a:buNone/>
            </a:pPr>
            <a:endParaRPr lang="en-GB" sz="2200" b="1"/>
          </a:p>
        </p:txBody>
      </p:sp>
      <p:sp>
        <p:nvSpPr>
          <p:cNvPr id="15" name="Oval 1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0F94762F-850E-F788-924F-91A6447BF7E9}"/>
              </a:ext>
            </a:extLst>
          </p:cNvPr>
          <p:cNvPicPr>
            <a:picLocks noChangeAspect="1"/>
          </p:cNvPicPr>
          <p:nvPr/>
        </p:nvPicPr>
        <p:blipFill rotWithShape="1">
          <a:blip r:embed="rId3"/>
          <a:srcRect l="19515" r="11355"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 name="Picture 7">
            <a:extLst>
              <a:ext uri="{FF2B5EF4-FFF2-40B4-BE49-F238E27FC236}">
                <a16:creationId xmlns:a16="http://schemas.microsoft.com/office/drawing/2014/main" id="{953D18A0-4389-F35D-4287-37008773C533}"/>
              </a:ext>
            </a:extLst>
          </p:cNvPr>
          <p:cNvPicPr>
            <a:picLocks noChangeAspect="1"/>
          </p:cNvPicPr>
          <p:nvPr/>
        </p:nvPicPr>
        <p:blipFill rotWithShape="1">
          <a:blip r:embed="rId4"/>
          <a:srcRect l="22140" r="2"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108024415"/>
      </p:ext>
    </p:extLst>
  </p:cSld>
  <p:clrMapOvr>
    <a:masterClrMapping/>
  </p:clrMapOvr>
  <mc:AlternateContent xmlns:mc="http://schemas.openxmlformats.org/markup-compatibility/2006" xmlns:p14="http://schemas.microsoft.com/office/powerpoint/2010/main">
    <mc:Choice Requires="p14">
      <p:transition spd="slow" p14:dur="2000" advTm="44428"/>
    </mc:Choice>
    <mc:Fallback xmlns="">
      <p:transition spd="slow" advTm="4442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AN EXTERNAL FACTOR</a:t>
            </a:r>
          </a:p>
        </p:txBody>
      </p:sp>
      <p:sp>
        <p:nvSpPr>
          <p:cNvPr id="3" name="Content Placeholder 2"/>
          <p:cNvSpPr>
            <a:spLocks noGrp="1"/>
          </p:cNvSpPr>
          <p:nvPr>
            <p:ph idx="1"/>
          </p:nvPr>
        </p:nvSpPr>
        <p:spPr>
          <a:xfrm>
            <a:off x="838201" y="1825625"/>
            <a:ext cx="5092194" cy="4351338"/>
          </a:xfrm>
        </p:spPr>
        <p:txBody>
          <a:bodyPr>
            <a:normAutofit/>
          </a:bodyPr>
          <a:lstStyle/>
          <a:p>
            <a:pPr marL="0" indent="0">
              <a:buNone/>
            </a:pPr>
            <a:endParaRPr lang="en-GB" sz="2400"/>
          </a:p>
          <a:p>
            <a:pPr marL="0" indent="0">
              <a:buNone/>
            </a:pPr>
            <a:r>
              <a:rPr lang="en-GB" sz="2400"/>
              <a:t>It must be shown that D’s inability to control his conduct was due to an </a:t>
            </a:r>
            <a:r>
              <a:rPr lang="en-GB" sz="2400" b="1"/>
              <a:t>EXTERNAL FACTOR</a:t>
            </a:r>
          </a:p>
          <a:p>
            <a:pPr marL="0" indent="0">
              <a:buNone/>
            </a:pPr>
            <a:endParaRPr lang="en-GB" sz="2400" b="1"/>
          </a:p>
          <a:p>
            <a:pPr marL="0" indent="0">
              <a:buNone/>
            </a:pPr>
            <a:r>
              <a:rPr lang="en-GB" sz="2400" b="1" u="sng"/>
              <a:t>Examples:</a:t>
            </a:r>
          </a:p>
          <a:p>
            <a:pPr marL="0" indent="0">
              <a:buNone/>
            </a:pPr>
            <a:r>
              <a:rPr lang="en-GB" sz="2400" b="1"/>
              <a:t>Alcohol consumption</a:t>
            </a:r>
          </a:p>
          <a:p>
            <a:pPr marL="0" indent="0">
              <a:buNone/>
            </a:pPr>
            <a:r>
              <a:rPr lang="en-GB" sz="2400" b="1"/>
              <a:t>Insulin injection</a:t>
            </a:r>
          </a:p>
          <a:p>
            <a:pPr marL="0" indent="0">
              <a:buNone/>
            </a:pPr>
            <a:r>
              <a:rPr lang="en-GB" sz="2400" b="1"/>
              <a:t>Concussion </a:t>
            </a:r>
          </a:p>
          <a:p>
            <a:pPr marL="0" indent="0">
              <a:buNone/>
            </a:pPr>
            <a:r>
              <a:rPr lang="en-GB" sz="2400" b="1"/>
              <a:t>Administration of anaesthetic</a:t>
            </a: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3"/>
          <a:srcRect l="19515" r="11355"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p:cNvPicPr>
            <a:picLocks noChangeAspect="1"/>
          </p:cNvPicPr>
          <p:nvPr/>
        </p:nvPicPr>
        <p:blipFill rotWithShape="1">
          <a:blip r:embed="rId4"/>
          <a:srcRect l="22140" r="2"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081249402"/>
      </p:ext>
    </p:extLst>
  </p:cSld>
  <p:clrMapOvr>
    <a:masterClrMapping/>
  </p:clrMapOvr>
  <mc:AlternateContent xmlns:mc="http://schemas.openxmlformats.org/markup-compatibility/2006" xmlns:p14="http://schemas.microsoft.com/office/powerpoint/2010/main">
    <mc:Choice Requires="p14">
      <p:transition spd="slow" p14:dur="2000" advTm="63938"/>
    </mc:Choice>
    <mc:Fallback xmlns="">
      <p:transition spd="slow" advTm="6393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308F8-44A3-88B1-AD0A-E3C090544C95}"/>
              </a:ext>
            </a:extLst>
          </p:cNvPr>
          <p:cNvSpPr>
            <a:spLocks noGrp="1"/>
          </p:cNvSpPr>
          <p:nvPr>
            <p:ph type="title"/>
          </p:nvPr>
        </p:nvSpPr>
        <p:spPr>
          <a:xfrm>
            <a:off x="635000" y="640823"/>
            <a:ext cx="3418659" cy="5583148"/>
          </a:xfrm>
        </p:spPr>
        <p:txBody>
          <a:bodyPr anchor="ctr">
            <a:normAutofit/>
          </a:bodyPr>
          <a:lstStyle/>
          <a:p>
            <a:r>
              <a:rPr lang="en-GB" sz="5000"/>
              <a:t>Self-induced automatism</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9FB884-74A7-8E28-43C1-1E48E4AF068C}"/>
              </a:ext>
            </a:extLst>
          </p:cNvPr>
          <p:cNvGraphicFramePr>
            <a:graphicFrameLocks noGrp="1"/>
          </p:cNvGraphicFramePr>
          <p:nvPr>
            <p:ph idx="1"/>
            <p:extLst>
              <p:ext uri="{D42A27DB-BD31-4B8C-83A1-F6EECF244321}">
                <p14:modId xmlns:p14="http://schemas.microsoft.com/office/powerpoint/2010/main" val="166638651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72890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sz="2800"/>
              <a:t>Results in involuntary conduct by D</a:t>
            </a:r>
            <a:br>
              <a:rPr lang="en-GB" sz="2800"/>
            </a:br>
            <a:br>
              <a:rPr lang="en-GB" sz="2800"/>
            </a:br>
            <a:r>
              <a:rPr lang="en-GB" sz="2800"/>
              <a:t>conscious /unconscious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2859CD0-C507-DE62-B332-1BFC9AA553FA}"/>
              </a:ext>
            </a:extLst>
          </p:cNvPr>
          <p:cNvPicPr>
            <a:picLocks noChangeAspect="1"/>
          </p:cNvPicPr>
          <p:nvPr/>
        </p:nvPicPr>
        <p:blipFill>
          <a:blip r:embed="rId3"/>
          <a:stretch>
            <a:fillRect/>
          </a:stretch>
        </p:blipFill>
        <p:spPr>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vert="horz" lIns="91440" tIns="45720" rIns="91440" bIns="45720" rtlCol="0">
            <a:normAutofit/>
          </a:bodyPr>
          <a:lstStyle/>
          <a:p>
            <a:r>
              <a:rPr lang="en-GB" sz="2000" b="1" u="sng"/>
              <a:t>A) Where D is conscious</a:t>
            </a:r>
          </a:p>
          <a:p>
            <a:pPr>
              <a:buFontTx/>
              <a:buChar char="-"/>
            </a:pPr>
            <a:r>
              <a:rPr lang="en-GB" sz="2000"/>
              <a:t>D must lack </a:t>
            </a:r>
            <a:r>
              <a:rPr lang="en-GB" sz="2000" b="1"/>
              <a:t>complete </a:t>
            </a:r>
            <a:r>
              <a:rPr lang="en-GB" sz="2000"/>
              <a:t>control over his actions</a:t>
            </a:r>
          </a:p>
          <a:p>
            <a:pPr>
              <a:buFontTx/>
              <a:buChar char="-"/>
            </a:pPr>
            <a:r>
              <a:rPr lang="en-GB" sz="2000"/>
              <a:t>In driving cases this must be for the whole journey </a:t>
            </a:r>
            <a:r>
              <a:rPr lang="en-GB" sz="2000" b="1"/>
              <a:t>– Broome v Perkins [1987]</a:t>
            </a:r>
          </a:p>
          <a:p>
            <a:pPr>
              <a:buFontTx/>
              <a:buChar char="-"/>
            </a:pPr>
            <a:r>
              <a:rPr lang="en-GB" sz="2000"/>
              <a:t>Where D acts in a way that he would not normally act, but where he still retains control, he cannot rely on the defence </a:t>
            </a:r>
            <a:r>
              <a:rPr lang="en-GB" sz="2000" b="1"/>
              <a:t>– Isitt [1978]</a:t>
            </a:r>
          </a:p>
          <a:p>
            <a:pPr>
              <a:buFontTx/>
              <a:buChar char="-"/>
            </a:pPr>
            <a:r>
              <a:rPr lang="en-GB" sz="2000"/>
              <a:t>D will be guilty of automatism where his initial voluntary conduct leads up to an involuntary act </a:t>
            </a:r>
            <a:r>
              <a:rPr lang="en-GB" sz="2000" b="1"/>
              <a:t>– Ryan [1967]</a:t>
            </a:r>
          </a:p>
          <a:p>
            <a:pPr marL="0" indent="0">
              <a:buNone/>
            </a:pPr>
            <a:endParaRPr lang="en-GB" sz="2000"/>
          </a:p>
        </p:txBody>
      </p:sp>
    </p:spTree>
    <p:extLst>
      <p:ext uri="{BB962C8B-B14F-4D97-AF65-F5344CB8AC3E}">
        <p14:creationId xmlns:p14="http://schemas.microsoft.com/office/powerpoint/2010/main" val="2169262074"/>
      </p:ext>
    </p:extLst>
  </p:cSld>
  <p:clrMapOvr>
    <a:masterClrMapping/>
  </p:clrMapOvr>
  <mc:AlternateContent xmlns:mc="http://schemas.openxmlformats.org/markup-compatibility/2006" xmlns:p14="http://schemas.microsoft.com/office/powerpoint/2010/main">
    <mc:Choice Requires="p14">
      <p:transition spd="slow" p14:dur="2000" advTm="187546"/>
    </mc:Choice>
    <mc:Fallback xmlns="">
      <p:transition spd="slow" advTm="18754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sz="3700"/>
              <a:t>RESULTS IN INVOLUNATRY CONDUCT BY D</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1EABD0AB-27EA-D3F1-E7E3-69F6115046ED}"/>
              </a:ext>
            </a:extLst>
          </p:cNvPr>
          <p:cNvPicPr>
            <a:picLocks noChangeAspect="1"/>
          </p:cNvPicPr>
          <p:nvPr/>
        </p:nvPicPr>
        <p:blipFill>
          <a:blip r:embed="rId2"/>
          <a:stretch>
            <a:fillRect/>
          </a:stretch>
        </p:blipFill>
        <p:spPr>
          <a:xfrm>
            <a:off x="703182" y="2149783"/>
            <a:ext cx="4777381" cy="23886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a:normAutofit/>
          </a:bodyPr>
          <a:lstStyle/>
          <a:p>
            <a:r>
              <a:rPr lang="en-GB" sz="2200" b="1" u="sng"/>
              <a:t>B) Where D is unconscious or in a state of impaired consciousness</a:t>
            </a:r>
          </a:p>
          <a:p>
            <a:endParaRPr lang="en-GB" sz="2200" b="1" u="sng"/>
          </a:p>
          <a:p>
            <a:r>
              <a:rPr lang="en-GB" sz="2200" i="1"/>
              <a:t>IF D IS UNCONSCIOUS THEN HE LACKS CONTROL OVER HIS ACTIONS</a:t>
            </a:r>
          </a:p>
          <a:p>
            <a:r>
              <a:rPr lang="en-GB" sz="2200"/>
              <a:t>E.g. D suffers a hypoglycaemic attack where he is completely unable to control himself.</a:t>
            </a:r>
          </a:p>
          <a:p>
            <a:endParaRPr lang="en-GB" sz="2200"/>
          </a:p>
          <a:p>
            <a:r>
              <a:rPr lang="en-GB" sz="2200"/>
              <a:t>Expert medical opinion is required to establish this</a:t>
            </a:r>
          </a:p>
          <a:p>
            <a:endParaRPr lang="en-GB" sz="2200"/>
          </a:p>
        </p:txBody>
      </p:sp>
    </p:spTree>
    <p:extLst>
      <p:ext uri="{BB962C8B-B14F-4D97-AF65-F5344CB8AC3E}">
        <p14:creationId xmlns:p14="http://schemas.microsoft.com/office/powerpoint/2010/main" val="3673813349"/>
      </p:ext>
    </p:extLst>
  </p:cSld>
  <p:clrMapOvr>
    <a:masterClrMapping/>
  </p:clrMapOvr>
  <mc:AlternateContent xmlns:mc="http://schemas.openxmlformats.org/markup-compatibility/2006" xmlns:p14="http://schemas.microsoft.com/office/powerpoint/2010/main">
    <mc:Choice Requires="p14">
      <p:transition spd="slow" p14:dur="2000" advTm="65461"/>
    </mc:Choice>
    <mc:Fallback xmlns="">
      <p:transition spd="slow" advTm="6546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86B5A-2A09-92BB-14D3-8AAA7239A809}"/>
              </a:ext>
            </a:extLst>
          </p:cNvPr>
          <p:cNvSpPr>
            <a:spLocks noGrp="1"/>
          </p:cNvSpPr>
          <p:nvPr>
            <p:ph type="title"/>
          </p:nvPr>
        </p:nvSpPr>
        <p:spPr>
          <a:xfrm>
            <a:off x="572493" y="238539"/>
            <a:ext cx="11018520" cy="1434415"/>
          </a:xfrm>
        </p:spPr>
        <p:txBody>
          <a:bodyPr anchor="b">
            <a:normAutofit/>
          </a:bodyPr>
          <a:lstStyle/>
          <a:p>
            <a:r>
              <a:rPr lang="en-GB" sz="5400"/>
              <a:t>Automatism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7C34B5-B72E-57A2-EA49-D83FA7CAB0DB}"/>
              </a:ext>
            </a:extLst>
          </p:cNvPr>
          <p:cNvSpPr>
            <a:spLocks noGrp="1"/>
          </p:cNvSpPr>
          <p:nvPr>
            <p:ph idx="1"/>
          </p:nvPr>
        </p:nvSpPr>
        <p:spPr>
          <a:xfrm>
            <a:off x="572493" y="2071316"/>
            <a:ext cx="6713552" cy="4119172"/>
          </a:xfrm>
        </p:spPr>
        <p:txBody>
          <a:bodyPr anchor="t">
            <a:normAutofit/>
          </a:bodyPr>
          <a:lstStyle/>
          <a:p>
            <a:r>
              <a:rPr lang="en-GB" sz="1500"/>
              <a:t>Automatism refers to the state of unconsciousness or impaired consciousness in which a person acts involuntarily.</a:t>
            </a:r>
          </a:p>
          <a:p>
            <a:r>
              <a:rPr lang="en-GB" sz="1500"/>
              <a:t>If the prosecution cannot prove beyond reasonable doubt that D’s conduct was voluntary, he will be acquitted.</a:t>
            </a:r>
          </a:p>
          <a:p>
            <a:r>
              <a:rPr lang="en-GB" sz="1500"/>
              <a:t>It is not sufficient that D’s mind was acting imperfectly; what is required is that D’s mind is not controlling his limbs at all.</a:t>
            </a:r>
          </a:p>
          <a:p>
            <a:r>
              <a:rPr lang="en-GB" sz="1500"/>
              <a:t>The courts have drawn a dividing line between insane automatism (where the cause is internal, such as a disease) and non-insane automatism (where the cause is external to D, such as concussion resulting from a blow to the head).</a:t>
            </a:r>
          </a:p>
          <a:p>
            <a:r>
              <a:rPr lang="en-GB" sz="1500"/>
              <a:t>Where automatism is self-induced (e.g. through voluntary intoxication), that may negative mens rea for crimes of specific intent, but will not avail D if the crime with which he is charged is one of basic intent.</a:t>
            </a:r>
          </a:p>
          <a:p>
            <a:r>
              <a:rPr lang="en-GB" sz="1500"/>
              <a:t>Self-induced automatism may lead to D’s acquittal if the cause is other than intoxication by alcohol or drugs that are known to be dangerous. The test is whether D knew that his actions or inaction were likely to make him aggressive, unpredictable, or uncontrolled (Bailey (1983))</a:t>
            </a:r>
          </a:p>
        </p:txBody>
      </p:sp>
      <p:pic>
        <p:nvPicPr>
          <p:cNvPr id="4" name="Picture 3">
            <a:extLst>
              <a:ext uri="{FF2B5EF4-FFF2-40B4-BE49-F238E27FC236}">
                <a16:creationId xmlns:a16="http://schemas.microsoft.com/office/drawing/2014/main" id="{2295C500-EBE0-8B86-507A-801C287859C9}"/>
              </a:ext>
            </a:extLst>
          </p:cNvPr>
          <p:cNvPicPr>
            <a:picLocks noChangeAspect="1"/>
          </p:cNvPicPr>
          <p:nvPr/>
        </p:nvPicPr>
        <p:blipFill rotWithShape="1">
          <a:blip r:embed="rId3"/>
          <a:srcRect l="15138" r="20402" b="-3"/>
          <a:stretch/>
        </p:blipFill>
        <p:spPr>
          <a:xfrm>
            <a:off x="7675658" y="2093976"/>
            <a:ext cx="3941064" cy="4096512"/>
          </a:xfrm>
          <a:prstGeom prst="rect">
            <a:avLst/>
          </a:prstGeom>
        </p:spPr>
      </p:pic>
    </p:spTree>
    <p:extLst>
      <p:ext uri="{BB962C8B-B14F-4D97-AF65-F5344CB8AC3E}">
        <p14:creationId xmlns:p14="http://schemas.microsoft.com/office/powerpoint/2010/main" val="39568236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187E64-7A77-4D13-A5F4-9AEC282BB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BE13F7-F7C7-4DE2-74B4-194409260FDF}"/>
              </a:ext>
            </a:extLst>
          </p:cNvPr>
          <p:cNvSpPr>
            <a:spLocks noGrp="1"/>
          </p:cNvSpPr>
          <p:nvPr>
            <p:ph type="title"/>
          </p:nvPr>
        </p:nvSpPr>
        <p:spPr>
          <a:xfrm>
            <a:off x="892818" y="1370171"/>
            <a:ext cx="5085580" cy="2387600"/>
          </a:xfrm>
        </p:spPr>
        <p:txBody>
          <a:bodyPr vert="horz" lIns="91440" tIns="45720" rIns="91440" bIns="45720" rtlCol="0" anchor="b">
            <a:normAutofit/>
          </a:bodyPr>
          <a:lstStyle/>
          <a:p>
            <a:r>
              <a:rPr lang="en-US" sz="6000"/>
              <a:t>Questions?</a:t>
            </a:r>
          </a:p>
        </p:txBody>
      </p:sp>
      <p:sp>
        <p:nvSpPr>
          <p:cNvPr id="18" name="!!Oval">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Yellow question mark">
            <a:extLst>
              <a:ext uri="{FF2B5EF4-FFF2-40B4-BE49-F238E27FC236}">
                <a16:creationId xmlns:a16="http://schemas.microsoft.com/office/drawing/2014/main" id="{3756EB47-CB1D-B305-9E27-5E0FC21C0645}"/>
              </a:ext>
            </a:extLst>
          </p:cNvPr>
          <p:cNvPicPr>
            <a:picLocks noChangeAspect="1"/>
          </p:cNvPicPr>
          <p:nvPr/>
        </p:nvPicPr>
        <p:blipFill rotWithShape="1">
          <a:blip r:embed="rId2"/>
          <a:srcRect l="36750" r="3250" b="1"/>
          <a:stretch/>
        </p:blipFill>
        <p:spPr>
          <a:xfrm>
            <a:off x="6521381" y="773723"/>
            <a:ext cx="5194998"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0" name="!!Rectangle">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806" y="4790720"/>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513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white gift box tied with red ribbon">
            <a:extLst>
              <a:ext uri="{FF2B5EF4-FFF2-40B4-BE49-F238E27FC236}">
                <a16:creationId xmlns:a16="http://schemas.microsoft.com/office/drawing/2014/main" id="{C5AF61D0-5C3D-0BB2-29C1-28F6401594B2}"/>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094FB7-4759-24AD-4208-2CAECBE7786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Christmas Quiz</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20BD9D6-9122-6D79-77A9-88332B11DA31}"/>
              </a:ext>
            </a:extLst>
          </p:cNvPr>
          <p:cNvSpPr txBox="1"/>
          <p:nvPr/>
        </p:nvSpPr>
        <p:spPr>
          <a:xfrm>
            <a:off x="683156" y="5909151"/>
            <a:ext cx="6127422" cy="646331"/>
          </a:xfrm>
          <a:prstGeom prst="rect">
            <a:avLst/>
          </a:prstGeom>
          <a:noFill/>
        </p:spPr>
        <p:txBody>
          <a:bodyPr wrap="square">
            <a:spAutoFit/>
          </a:bodyPr>
          <a:lstStyle/>
          <a:p>
            <a:r>
              <a:rPr lang="en-GB" dirty="0"/>
              <a:t>https://uwtsd.display.vevox.com/#/present/381276/JN1JWOTHMFUU928QE43X</a:t>
            </a:r>
          </a:p>
        </p:txBody>
      </p:sp>
      <p:pic>
        <p:nvPicPr>
          <p:cNvPr id="8" name="Picture 7">
            <a:extLst>
              <a:ext uri="{FF2B5EF4-FFF2-40B4-BE49-F238E27FC236}">
                <a16:creationId xmlns:a16="http://schemas.microsoft.com/office/drawing/2014/main" id="{A9BBF6F3-844E-CE26-7B13-9D7BCDE041AD}"/>
              </a:ext>
            </a:extLst>
          </p:cNvPr>
          <p:cNvPicPr>
            <a:picLocks noChangeAspect="1"/>
          </p:cNvPicPr>
          <p:nvPr/>
        </p:nvPicPr>
        <p:blipFill>
          <a:blip r:embed="rId3"/>
          <a:stretch>
            <a:fillRect/>
          </a:stretch>
        </p:blipFill>
        <p:spPr>
          <a:xfrm>
            <a:off x="9982202" y="3978102"/>
            <a:ext cx="2197339" cy="2879888"/>
          </a:xfrm>
          <a:prstGeom prst="rect">
            <a:avLst/>
          </a:prstGeom>
        </p:spPr>
      </p:pic>
    </p:spTree>
    <p:extLst>
      <p:ext uri="{BB962C8B-B14F-4D97-AF65-F5344CB8AC3E}">
        <p14:creationId xmlns:p14="http://schemas.microsoft.com/office/powerpoint/2010/main" val="3593008829"/>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Holly with red berries and green spiky leaves">
            <a:extLst>
              <a:ext uri="{FF2B5EF4-FFF2-40B4-BE49-F238E27FC236}">
                <a16:creationId xmlns:a16="http://schemas.microsoft.com/office/drawing/2014/main" id="{87BEDD9E-96F6-617B-7163-209A52A59972}"/>
              </a:ext>
            </a:extLst>
          </p:cNvPr>
          <p:cNvPicPr>
            <a:picLocks noChangeAspect="1"/>
          </p:cNvPicPr>
          <p:nvPr/>
        </p:nvPicPr>
        <p:blipFill rotWithShape="1">
          <a:blip r:embed="rId2"/>
          <a:srcRect t="729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977979-F8A5-9A09-EB44-7692FD39AF49}"/>
              </a:ext>
            </a:extLst>
          </p:cNvPr>
          <p:cNvSpPr>
            <a:spLocks noGrp="1"/>
          </p:cNvSpPr>
          <p:nvPr>
            <p:ph type="title"/>
          </p:nvPr>
        </p:nvSpPr>
        <p:spPr>
          <a:xfrm>
            <a:off x="7531610" y="365125"/>
            <a:ext cx="3822189" cy="1899912"/>
          </a:xfrm>
        </p:spPr>
        <p:txBody>
          <a:bodyPr>
            <a:normAutofit/>
          </a:bodyPr>
          <a:lstStyle/>
          <a:p>
            <a:r>
              <a:rPr lang="en-GB" sz="4000">
                <a:cs typeface="Calibri Light"/>
              </a:rPr>
              <a:t>Quick reminder....</a:t>
            </a:r>
            <a:endParaRPr lang="en-GB" sz="4000"/>
          </a:p>
        </p:txBody>
      </p:sp>
      <p:sp>
        <p:nvSpPr>
          <p:cNvPr id="3" name="Content Placeholder 2">
            <a:extLst>
              <a:ext uri="{FF2B5EF4-FFF2-40B4-BE49-F238E27FC236}">
                <a16:creationId xmlns:a16="http://schemas.microsoft.com/office/drawing/2014/main" id="{997EE91C-10D4-3172-E1CE-91E1A1945111}"/>
              </a:ext>
            </a:extLst>
          </p:cNvPr>
          <p:cNvSpPr>
            <a:spLocks noGrp="1"/>
          </p:cNvSpPr>
          <p:nvPr>
            <p:ph idx="1"/>
          </p:nvPr>
        </p:nvSpPr>
        <p:spPr>
          <a:xfrm>
            <a:off x="7496441" y="1672201"/>
            <a:ext cx="3857358" cy="4504762"/>
          </a:xfrm>
        </p:spPr>
        <p:txBody>
          <a:bodyPr vert="horz" lIns="91440" tIns="45720" rIns="91440" bIns="45720" rtlCol="0" anchor="t">
            <a:normAutofit fontScale="92500" lnSpcReduction="10000"/>
          </a:bodyPr>
          <a:lstStyle/>
          <a:p>
            <a:r>
              <a:rPr lang="en-GB" sz="2000" b="1" dirty="0">
                <a:cs typeface="Calibri"/>
              </a:rPr>
              <a:t>Drafts</a:t>
            </a:r>
            <a:r>
              <a:rPr lang="en-GB" sz="2000" dirty="0">
                <a:cs typeface="Calibri"/>
              </a:rPr>
              <a:t> will not be accepted after 10am on 5th January 2023</a:t>
            </a:r>
          </a:p>
          <a:p>
            <a:r>
              <a:rPr lang="en-GB" sz="2000" dirty="0">
                <a:cs typeface="Calibri"/>
              </a:rPr>
              <a:t>The university is</a:t>
            </a:r>
            <a:r>
              <a:rPr lang="en-GB" sz="2000" b="1" dirty="0">
                <a:cs typeface="Calibri"/>
              </a:rPr>
              <a:t> CLOSED</a:t>
            </a:r>
            <a:r>
              <a:rPr lang="en-GB" sz="2000" dirty="0">
                <a:cs typeface="Calibri"/>
              </a:rPr>
              <a:t> from the 23rd December 2022 until the 3rd January 2023</a:t>
            </a:r>
          </a:p>
          <a:p>
            <a:r>
              <a:rPr lang="en-GB" sz="2000" dirty="0">
                <a:cs typeface="Calibri"/>
              </a:rPr>
              <a:t>The </a:t>
            </a:r>
            <a:r>
              <a:rPr lang="en-GB" sz="2000" b="1" dirty="0">
                <a:cs typeface="Calibri"/>
              </a:rPr>
              <a:t>deadline</a:t>
            </a:r>
            <a:r>
              <a:rPr lang="en-GB" sz="2000" dirty="0">
                <a:cs typeface="Calibri"/>
              </a:rPr>
              <a:t> for your assignment is the </a:t>
            </a:r>
            <a:r>
              <a:rPr lang="en-GB" sz="2000" b="1" dirty="0">
                <a:cs typeface="Calibri"/>
              </a:rPr>
              <a:t>13th January @23:59pm</a:t>
            </a:r>
          </a:p>
          <a:p>
            <a:pPr marL="0" indent="0">
              <a:buNone/>
            </a:pPr>
            <a:endParaRPr lang="en-GB" sz="2000" dirty="0">
              <a:cs typeface="Calibri"/>
            </a:endParaRPr>
          </a:p>
          <a:p>
            <a:pPr marL="0" indent="0" algn="ctr">
              <a:buNone/>
            </a:pPr>
            <a:r>
              <a:rPr lang="en-GB" sz="4000" b="1" dirty="0">
                <a:cs typeface="Calibri"/>
              </a:rPr>
              <a:t>We wish you all a Merry Christmas and happy holidays </a:t>
            </a:r>
          </a:p>
        </p:txBody>
      </p:sp>
    </p:spTree>
    <p:extLst>
      <p:ext uri="{BB962C8B-B14F-4D97-AF65-F5344CB8AC3E}">
        <p14:creationId xmlns:p14="http://schemas.microsoft.com/office/powerpoint/2010/main" val="7028385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4DA1F39-780E-48B3-854D-4D77A7D4BADC}">
  <ds:schemaRefs>
    <ds:schemaRef ds:uri="http://schemas.microsoft.com/sharepoint/v3/contenttype/forms"/>
  </ds:schemaRefs>
</ds:datastoreItem>
</file>

<file path=customXml/itemProps2.xml><?xml version="1.0" encoding="utf-8"?>
<ds:datastoreItem xmlns:ds="http://schemas.openxmlformats.org/officeDocument/2006/customXml" ds:itemID="{C4A656D2-626E-487C-A6F5-7437BA5F76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649C81-ABFC-40AE-BC7A-FB3A153D5B49}">
  <ds:schemaRefs>
    <ds:schemaRef ds:uri="http://purl.org/dc/terms/"/>
    <ds:schemaRef ds:uri="e89b0d28-101f-4150-bb20-b1c24cca2db8"/>
    <ds:schemaRef ds:uri="http://purl.org/dc/elements/1.1/"/>
    <ds:schemaRef ds:uri="http://schemas.microsoft.com/office/2006/documentManagement/types"/>
    <ds:schemaRef ds:uri="97e90ac9-f7c9-4ef0-b151-0ad37f9b04e3"/>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7439</Words>
  <Application>Microsoft Office PowerPoint</Application>
  <PresentationFormat>Widescreen</PresentationFormat>
  <Paragraphs>386</Paragraphs>
  <Slides>33</Slides>
  <Notes>24</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33</vt:i4>
      </vt:variant>
    </vt:vector>
  </HeadingPairs>
  <TitlesOfParts>
    <vt:vector size="42" baseType="lpstr">
      <vt:lpstr>'Wingdings 3',Sans-Serif</vt:lpstr>
      <vt:lpstr>Arial</vt:lpstr>
      <vt:lpstr>Calibri</vt:lpstr>
      <vt:lpstr>Calibri Light</vt:lpstr>
      <vt:lpstr>Wingdings</vt:lpstr>
      <vt:lpstr>Wingdings 3</vt:lpstr>
      <vt:lpstr>Office Theme</vt:lpstr>
      <vt:lpstr>Retrospect</vt:lpstr>
      <vt:lpstr>Office Theme</vt:lpstr>
      <vt:lpstr>Assignment          2 preparation</vt:lpstr>
      <vt:lpstr>Task A</vt:lpstr>
      <vt:lpstr>Task B</vt:lpstr>
      <vt:lpstr>Top tips…..</vt:lpstr>
      <vt:lpstr>             How to structure your answer</vt:lpstr>
      <vt:lpstr>Using the following structure to write your assignment</vt:lpstr>
      <vt:lpstr>What is Burglary ?</vt:lpstr>
      <vt:lpstr>What is entry? </vt:lpstr>
      <vt:lpstr>What is meant by building or part of a building? </vt:lpstr>
      <vt:lpstr>What is a Trespasser? </vt:lpstr>
      <vt:lpstr>S.9 (1)(b) of the Theft Act 1986</vt:lpstr>
      <vt:lpstr>Criminal Damage Act 1971</vt:lpstr>
      <vt:lpstr>Actus reus: D, without lawful excuse, destroys or damages property belonging to another</vt:lpstr>
      <vt:lpstr>Without lawful excuse: s5(2)</vt:lpstr>
      <vt:lpstr>Mens Rea - D must:</vt:lpstr>
      <vt:lpstr>The aggravated offence: s1(2) CDA 1971</vt:lpstr>
      <vt:lpstr>Criminal Damage  Arson s1(3)</vt:lpstr>
      <vt:lpstr>Defences</vt:lpstr>
      <vt:lpstr>Intoxication</vt:lpstr>
      <vt:lpstr>The intoxication rules</vt:lpstr>
      <vt:lpstr>The intoxication rules</vt:lpstr>
      <vt:lpstr>Involuntary Intoxication</vt:lpstr>
      <vt:lpstr>INTOXICATION</vt:lpstr>
      <vt:lpstr>Automatism defined</vt:lpstr>
      <vt:lpstr>Automatism: elements</vt:lpstr>
      <vt:lpstr>AN EXTERNAL FACTOR</vt:lpstr>
      <vt:lpstr>Self-induced automatism</vt:lpstr>
      <vt:lpstr>Results in involuntary conduct by D  conscious /unconscious </vt:lpstr>
      <vt:lpstr>RESULTS IN INVOLUNATRY CONDUCT BY D</vt:lpstr>
      <vt:lpstr>Automatism</vt:lpstr>
      <vt:lpstr>Questions?</vt:lpstr>
      <vt:lpstr>Christmas Quiz</vt:lpstr>
      <vt:lpstr>Quick reminder....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preparation</dc:title>
  <dc:creator>Sadie France</dc:creator>
  <cp:lastModifiedBy>Laura Knight</cp:lastModifiedBy>
  <cp:revision>147</cp:revision>
  <dcterms:created xsi:type="dcterms:W3CDTF">2022-12-07T13:19:33Z</dcterms:created>
  <dcterms:modified xsi:type="dcterms:W3CDTF">2022-12-12T09:40:40Z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