
<file path=[Content_Types].xml><?xml version="1.0" encoding="utf-8"?>
<Types xmlns="http://schemas.openxmlformats.org/package/2006/content-types">
  <Default Extension="jpeg" ContentType="image/jpeg"/>
  <Default Extension="JPG" ContentType="image/jpeg"/>
  <Default Extension="mp4" ContentType="video/mp4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Relationship Id="rId4" Type="http://schemas.openxmlformats.org/officeDocument/2006/relationships/custom-properties" Target="docProps/custom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73" r:id="rId4"/>
  </p:sldMasterIdLst>
  <p:notesMasterIdLst>
    <p:notesMasterId r:id="rId17"/>
  </p:notesMasterIdLst>
  <p:sldIdLst>
    <p:sldId id="257" r:id="rId5"/>
    <p:sldId id="261" r:id="rId6"/>
    <p:sldId id="262" r:id="rId7"/>
    <p:sldId id="263" r:id="rId8"/>
    <p:sldId id="264" r:id="rId9"/>
    <p:sldId id="265" r:id="rId10"/>
    <p:sldId id="266" r:id="rId11"/>
    <p:sldId id="267" r:id="rId12"/>
    <p:sldId id="268" r:id="rId13"/>
    <p:sldId id="269" r:id="rId14"/>
    <p:sldId id="270" r:id="rId15"/>
    <p:sldId id="271" r:id="rId16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2E3722"/>
    <a:srgbClr val="344529"/>
    <a:srgbClr val="2B3922"/>
    <a:srgbClr val="FCF7F1"/>
    <a:srgbClr val="B8D233"/>
    <a:srgbClr val="5CC6D6"/>
    <a:srgbClr val="F8D22F"/>
    <a:srgbClr val="F03F2B"/>
    <a:srgbClr val="3488A0"/>
    <a:srgbClr val="57903F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044" autoAdjust="0"/>
    <p:restoredTop sz="66475" autoAdjust="0"/>
  </p:normalViewPr>
  <p:slideViewPr>
    <p:cSldViewPr snapToGrid="0">
      <p:cViewPr varScale="1">
        <p:scale>
          <a:sx n="46" d="100"/>
          <a:sy n="46" d="100"/>
        </p:scale>
        <p:origin x="1656" y="54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slide" Target="slides/slide9.xml"/><Relationship Id="rId18" Type="http://schemas.openxmlformats.org/officeDocument/2006/relationships/presProps" Target="presProps.xml"/><Relationship Id="rId3" Type="http://schemas.openxmlformats.org/officeDocument/2006/relationships/customXml" Target="../customXml/item3.xml"/><Relationship Id="rId21" Type="http://schemas.openxmlformats.org/officeDocument/2006/relationships/tableStyles" Target="tableStyles.xml"/><Relationship Id="rId7" Type="http://schemas.openxmlformats.org/officeDocument/2006/relationships/slide" Target="slides/slide3.xml"/><Relationship Id="rId12" Type="http://schemas.openxmlformats.org/officeDocument/2006/relationships/slide" Target="slides/slide8.xml"/><Relationship Id="rId17" Type="http://schemas.openxmlformats.org/officeDocument/2006/relationships/notesMaster" Target="notesMasters/notesMaster1.xml"/><Relationship Id="rId2" Type="http://schemas.openxmlformats.org/officeDocument/2006/relationships/customXml" Target="../customXml/item2.xml"/><Relationship Id="rId16" Type="http://schemas.openxmlformats.org/officeDocument/2006/relationships/slide" Target="slides/slide12.xml"/><Relationship Id="rId20" Type="http://schemas.openxmlformats.org/officeDocument/2006/relationships/theme" Target="theme/theme1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5" Type="http://schemas.openxmlformats.org/officeDocument/2006/relationships/slide" Target="slides/slide1.xml"/><Relationship Id="rId15" Type="http://schemas.openxmlformats.org/officeDocument/2006/relationships/slide" Target="slides/slide11.xml"/><Relationship Id="rId10" Type="http://schemas.openxmlformats.org/officeDocument/2006/relationships/slide" Target="slides/slide6.xml"/><Relationship Id="rId19" Type="http://schemas.openxmlformats.org/officeDocument/2006/relationships/viewProps" Target="viewProps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slide" Target="slides/slide10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6FC08F5D-45C2-4F63-9CEC-CB89C672B64C}" type="datetimeFigureOut">
              <a:rPr lang="en-GB" smtClean="0"/>
              <a:t>02/02/2022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B4140BE4-0CAC-4760-B312-E66A3543D32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19127614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The One Drive and desktop have a respective stack of images which animate on the slideshow mode. Each shows the step by step of the processes. 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B4140BE4-0CAC-4760-B312-E66A3543D328}" type="slidenum">
              <a:rPr lang="en-GB" smtClean="0"/>
              <a:t>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18384896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This is a still image of view of the OneDrive version. You may wish to model this on the desktop version. </a:t>
            </a:r>
          </a:p>
          <a:p>
            <a:endParaRPr lang="en-GB" dirty="0"/>
          </a:p>
          <a:p>
            <a:r>
              <a:rPr lang="en-GB" dirty="0"/>
              <a:t>Explain the different options for slide layout that will pop up.  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B4140BE4-0CAC-4760-B312-E66A3543D328}" type="slidenum">
              <a:rPr lang="en-GB" smtClean="0"/>
              <a:t>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42011148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Open a new PowerPoint - Model the effects of clicking on different designs and design ideas. 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B4140BE4-0CAC-4760-B312-E66A3543D328}" type="slidenum">
              <a:rPr lang="en-GB" smtClean="0"/>
              <a:t>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20185197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Highlight the similarities between MS Word and MS PowerPoint in how you insert an image. </a:t>
            </a:r>
          </a:p>
          <a:p>
            <a:endParaRPr lang="en-GB" dirty="0"/>
          </a:p>
          <a:p>
            <a:r>
              <a:rPr lang="en-GB" dirty="0"/>
              <a:t>Model how to insert an image into a new </a:t>
            </a:r>
            <a:r>
              <a:rPr lang="en-GB" dirty="0" err="1"/>
              <a:t>Powerpoint</a:t>
            </a:r>
            <a:r>
              <a:rPr lang="en-GB" dirty="0"/>
              <a:t> file. Show how you can re-size and crop images (right click on image for options). 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B4140BE4-0CAC-4760-B312-E66A3543D328}" type="slidenum">
              <a:rPr lang="en-GB" smtClean="0"/>
              <a:t>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3452106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Model how to insert a table. Resize, add text and merge boxes. 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B4140BE4-0CAC-4760-B312-E66A3543D328}" type="slidenum">
              <a:rPr lang="en-GB" smtClean="0"/>
              <a:t>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2242226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It can be useful to add links to signpost your audience to further reading, or to link to a video or website. </a:t>
            </a:r>
          </a:p>
          <a:p>
            <a:endParaRPr lang="en-GB" dirty="0"/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B4140BE4-0CAC-4760-B312-E66A3543D328}" type="slidenum">
              <a:rPr lang="en-GB" smtClean="0"/>
              <a:t>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22305678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Model the application of animation to a set of bullet points or images in a new ppt file. </a:t>
            </a:r>
          </a:p>
          <a:p>
            <a:endParaRPr lang="en-GB" dirty="0"/>
          </a:p>
          <a:p>
            <a:r>
              <a:rPr lang="en-GB" dirty="0"/>
              <a:t>Remind students that text/images/shapes need to be inserted before applying animations to them. </a:t>
            </a:r>
          </a:p>
          <a:p>
            <a:endParaRPr lang="en-GB" dirty="0"/>
          </a:p>
          <a:p>
            <a:r>
              <a:rPr lang="en-GB" dirty="0"/>
              <a:t>Click on the slideshow icon to view the animations in action. 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B4140BE4-0CAC-4760-B312-E66A3543D328}" type="slidenum">
              <a:rPr lang="en-GB" smtClean="0"/>
              <a:t>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60422494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The video is embedded into the slide. </a:t>
            </a:r>
          </a:p>
          <a:p>
            <a:r>
              <a:rPr lang="en-GB" dirty="0"/>
              <a:t>Here is the link to the online version - https://express.adobe.com/video/eYcuyqzqfBPvx 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B4140BE4-0CAC-4760-B312-E66A3543D328}" type="slidenum">
              <a:rPr lang="en-GB" smtClean="0"/>
              <a:t>10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37573990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Group discussions can occur either in class or on MS Teams. Those students on Teams may need support with set up a meeting with each other. </a:t>
            </a:r>
          </a:p>
          <a:p>
            <a:endParaRPr lang="en-GB" dirty="0"/>
          </a:p>
          <a:p>
            <a:r>
              <a:rPr lang="en-GB" dirty="0"/>
              <a:t>Allow students time to meet and chat with each other and overcome any initial challenges with the technical side of accessing a shared file. </a:t>
            </a:r>
          </a:p>
          <a:p>
            <a:endParaRPr lang="en-GB" dirty="0"/>
          </a:p>
          <a:p>
            <a:r>
              <a:rPr lang="en-GB" dirty="0"/>
              <a:t>Remind students that we will be focusing on the research proposal after the break. </a:t>
            </a:r>
          </a:p>
          <a:p>
            <a:endParaRPr lang="en-GB" dirty="0"/>
          </a:p>
          <a:p>
            <a:r>
              <a:rPr lang="en-GB" dirty="0"/>
              <a:t>Give students time for a break. 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B4140BE4-0CAC-4760-B312-E66A3543D328}" type="slidenum">
              <a:rPr lang="en-GB" smtClean="0"/>
              <a:t>11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26529513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Rectangle 4">
            <a:extLst>
              <a:ext uri="{FF2B5EF4-FFF2-40B4-BE49-F238E27FC236}">
                <a16:creationId xmlns:a16="http://schemas.microsoft.com/office/drawing/2014/main" id="{904DB13E-F722-4ED6-BB00-556651E95281}"/>
              </a:ext>
            </a:extLst>
          </p:cNvPr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tx1">
              <a:lumMod val="65000"/>
              <a:lumOff val="3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 useBgFill="1">
        <p:nvSpPr>
          <p:cNvPr id="10" name="Rectangle 9"/>
          <p:cNvSpPr/>
          <p:nvPr/>
        </p:nvSpPr>
        <p:spPr>
          <a:xfrm>
            <a:off x="1307870" y="1267730"/>
            <a:ext cx="9576262" cy="4307950"/>
          </a:xfrm>
          <a:prstGeom prst="rect">
            <a:avLst/>
          </a:prstGeom>
          <a:ln w="6350" cap="flat" cmpd="sng" algn="ctr">
            <a:noFill/>
            <a:prstDash val="solid"/>
          </a:ln>
          <a:effectLst>
            <a:outerShdw blurRad="50800" algn="ctr" rotWithShape="0">
              <a:prstClr val="black">
                <a:alpha val="66000"/>
              </a:prstClr>
            </a:outerShdw>
            <a:softEdge rad="0"/>
          </a:effectLst>
        </p:spPr>
      </p:sp>
      <p:sp>
        <p:nvSpPr>
          <p:cNvPr id="11" name="Rectangle 10"/>
          <p:cNvSpPr/>
          <p:nvPr/>
        </p:nvSpPr>
        <p:spPr>
          <a:xfrm>
            <a:off x="1447801" y="1411615"/>
            <a:ext cx="9296400" cy="4034770"/>
          </a:xfrm>
          <a:prstGeom prst="rect">
            <a:avLst/>
          </a:prstGeom>
          <a:noFill/>
          <a:ln w="6350" cap="sq" cmpd="sng" algn="ctr">
            <a:solidFill>
              <a:schemeClr val="tx1">
                <a:lumMod val="75000"/>
                <a:lumOff val="25000"/>
              </a:schemeClr>
            </a:solidFill>
            <a:prstDash val="solid"/>
            <a:miter lim="800000"/>
          </a:ln>
          <a:effectLst/>
        </p:spPr>
      </p:sp>
      <p:sp>
        <p:nvSpPr>
          <p:cNvPr id="15" name="Rectangle 14"/>
          <p:cNvSpPr/>
          <p:nvPr/>
        </p:nvSpPr>
        <p:spPr>
          <a:xfrm>
            <a:off x="5135880" y="1267730"/>
            <a:ext cx="1920240" cy="73152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grpSp>
        <p:nvGrpSpPr>
          <p:cNvPr id="7" name="Group 6">
            <a:extLst>
              <a:ext uri="{FF2B5EF4-FFF2-40B4-BE49-F238E27FC236}">
                <a16:creationId xmlns:a16="http://schemas.microsoft.com/office/drawing/2014/main" id="{E26428D7-C6F3-473D-A360-A3F5C3E8728C}"/>
              </a:ext>
            </a:extLst>
          </p:cNvPr>
          <p:cNvGrpSpPr/>
          <p:nvPr/>
        </p:nvGrpSpPr>
        <p:grpSpPr>
          <a:xfrm>
            <a:off x="5250180" y="1267730"/>
            <a:ext cx="1691640" cy="615934"/>
            <a:chOff x="5250180" y="1267730"/>
            <a:chExt cx="1691640" cy="615934"/>
          </a:xfrm>
        </p:grpSpPr>
        <p:cxnSp>
          <p:nvCxnSpPr>
            <p:cNvPr id="17" name="Straight Connector 16"/>
            <p:cNvCxnSpPr/>
            <p:nvPr/>
          </p:nvCxnSpPr>
          <p:spPr>
            <a:xfrm>
              <a:off x="5250180" y="1267730"/>
              <a:ext cx="0" cy="612648"/>
            </a:xfrm>
            <a:prstGeom prst="line">
              <a:avLst/>
            </a:prstGeom>
            <a:solidFill>
              <a:schemeClr val="tx1">
                <a:lumMod val="85000"/>
                <a:lumOff val="15000"/>
              </a:schemeClr>
            </a:solidFill>
            <a:ln>
              <a:solidFill>
                <a:srgbClr val="FFFFFF"/>
              </a:solidFill>
              <a:miter lim="800000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" name="Straight Connector 17"/>
            <p:cNvCxnSpPr/>
            <p:nvPr/>
          </p:nvCxnSpPr>
          <p:spPr>
            <a:xfrm>
              <a:off x="6941820" y="1267730"/>
              <a:ext cx="0" cy="612648"/>
            </a:xfrm>
            <a:prstGeom prst="line">
              <a:avLst/>
            </a:prstGeom>
            <a:solidFill>
              <a:schemeClr val="tx1">
                <a:lumMod val="85000"/>
                <a:lumOff val="15000"/>
              </a:schemeClr>
            </a:solidFill>
            <a:ln>
              <a:solidFill>
                <a:srgbClr val="FFFFFF"/>
              </a:solidFill>
              <a:miter lim="800000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9" name="Straight Connector 18"/>
            <p:cNvCxnSpPr/>
            <p:nvPr/>
          </p:nvCxnSpPr>
          <p:spPr>
            <a:xfrm>
              <a:off x="5250180" y="1883664"/>
              <a:ext cx="1691640" cy="0"/>
            </a:xfrm>
            <a:prstGeom prst="line">
              <a:avLst/>
            </a:prstGeom>
            <a:solidFill>
              <a:schemeClr val="tx1">
                <a:lumMod val="85000"/>
                <a:lumOff val="15000"/>
              </a:schemeClr>
            </a:solidFill>
            <a:ln>
              <a:solidFill>
                <a:srgbClr val="FFFFFF"/>
              </a:solidFill>
              <a:miter lim="800000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629103" y="2244830"/>
            <a:ext cx="8933796" cy="2437232"/>
          </a:xfrm>
        </p:spPr>
        <p:txBody>
          <a:bodyPr tIns="45720" bIns="45720" anchor="ctr">
            <a:normAutofit/>
          </a:bodyPr>
          <a:lstStyle>
            <a:lvl1pPr algn="ctr">
              <a:lnSpc>
                <a:spcPct val="83000"/>
              </a:lnSpc>
              <a:defRPr lang="en-US" sz="6800" b="0" kern="1200" cap="all" spc="-100" baseline="0" dirty="0">
                <a:solidFill>
                  <a:schemeClr val="tx1">
                    <a:lumMod val="85000"/>
                    <a:lumOff val="15000"/>
                  </a:schemeClr>
                </a:solidFill>
                <a:effectLst/>
                <a:latin typeface="+mj-lt"/>
                <a:ea typeface="+mn-ea"/>
                <a:cs typeface="+mn-cs"/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629101" y="4682062"/>
            <a:ext cx="8936846" cy="457201"/>
          </a:xfrm>
        </p:spPr>
        <p:txBody>
          <a:bodyPr>
            <a:normAutofit/>
          </a:bodyPr>
          <a:lstStyle>
            <a:lvl1pPr marL="0" indent="0" algn="ctr">
              <a:spcBef>
                <a:spcPts val="0"/>
              </a:spcBef>
              <a:buNone/>
              <a:defRPr sz="1800" spc="80" baseline="0">
                <a:solidFill>
                  <a:schemeClr val="tx1">
                    <a:lumMod val="95000"/>
                    <a:lumOff val="5000"/>
                  </a:schemeClr>
                </a:solidFill>
              </a:defRPr>
            </a:lvl1pPr>
            <a:lvl2pPr marL="457200" indent="0" algn="ctr">
              <a:buNone/>
              <a:defRPr sz="1600"/>
            </a:lvl2pPr>
            <a:lvl3pPr marL="914400" indent="0" algn="ctr">
              <a:buNone/>
              <a:defRPr sz="16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20" name="Date Placeholder 19"/>
          <p:cNvSpPr>
            <a:spLocks noGrp="1"/>
          </p:cNvSpPr>
          <p:nvPr>
            <p:ph type="dt" sz="half" idx="10"/>
          </p:nvPr>
        </p:nvSpPr>
        <p:spPr>
          <a:xfrm>
            <a:off x="5318760" y="1341256"/>
            <a:ext cx="1554480" cy="485546"/>
          </a:xfrm>
        </p:spPr>
        <p:txBody>
          <a:bodyPr/>
          <a:lstStyle>
            <a:lvl1pPr algn="ctr">
              <a:defRPr sz="1300" spc="0" baseline="0">
                <a:solidFill>
                  <a:srgbClr val="FFFFFF"/>
                </a:solidFill>
                <a:latin typeface="+mn-lt"/>
              </a:defRPr>
            </a:lvl1pPr>
          </a:lstStyle>
          <a:p>
            <a:fld id="{EA0C0817-A112-4847-8014-A94B7D2A4EA3}" type="datetime1">
              <a:rPr lang="en-US" smtClean="0"/>
              <a:t>2/2/2022</a:t>
            </a:fld>
            <a:endParaRPr lang="en-US" dirty="0"/>
          </a:p>
        </p:txBody>
      </p:sp>
      <p:sp>
        <p:nvSpPr>
          <p:cNvPr id="21" name="Footer Placeholder 20"/>
          <p:cNvSpPr>
            <a:spLocks noGrp="1"/>
          </p:cNvSpPr>
          <p:nvPr>
            <p:ph type="ftr" sz="quarter" idx="11"/>
          </p:nvPr>
        </p:nvSpPr>
        <p:spPr>
          <a:xfrm>
            <a:off x="1629100" y="5177408"/>
            <a:ext cx="5730295" cy="228600"/>
          </a:xfrm>
        </p:spPr>
        <p:txBody>
          <a:bodyPr/>
          <a:lstStyle>
            <a:lvl1pPr algn="l">
              <a:defRPr>
                <a:solidFill>
                  <a:schemeClr val="tx1">
                    <a:lumMod val="85000"/>
                    <a:lumOff val="15000"/>
                  </a:scheme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22" name="Slide Number Placeholder 21"/>
          <p:cNvSpPr>
            <a:spLocks noGrp="1"/>
          </p:cNvSpPr>
          <p:nvPr>
            <p:ph type="sldNum" sz="quarter" idx="12"/>
          </p:nvPr>
        </p:nvSpPr>
        <p:spPr>
          <a:xfrm>
            <a:off x="8606920" y="5177408"/>
            <a:ext cx="1955980" cy="228600"/>
          </a:xfrm>
        </p:spPr>
        <p:txBody>
          <a:bodyPr/>
          <a:lstStyle>
            <a:lvl1pPr>
              <a:defRPr>
                <a:solidFill>
                  <a:schemeClr val="tx1">
                    <a:lumMod val="85000"/>
                    <a:lumOff val="15000"/>
                  </a:schemeClr>
                </a:solidFill>
              </a:defRPr>
            </a:lvl1pPr>
          </a:lstStyle>
          <a:p>
            <a:fld id="{34B7E4EF-A1BD-40F4-AB7B-04F084DD991D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147770102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332B432-ACDA-4023-A761-2BAB76577B62}" type="datetime1">
              <a:rPr lang="en-US" smtClean="0"/>
              <a:t>2/2/2022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B7E4EF-A1BD-40F4-AB7B-04F084DD991D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153708790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Rectangle 14">
            <a:extLst>
              <a:ext uri="{FF2B5EF4-FFF2-40B4-BE49-F238E27FC236}">
                <a16:creationId xmlns:a16="http://schemas.microsoft.com/office/drawing/2014/main" id="{0A4A1889-E37C-4EC3-9E41-9DAD221CF389}"/>
              </a:ext>
            </a:extLst>
          </p:cNvPr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tx1">
              <a:lumMod val="65000"/>
              <a:lumOff val="3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 useBgFill="1">
        <p:nvSpPr>
          <p:cNvPr id="23" name="Rectangle 22"/>
          <p:cNvSpPr/>
          <p:nvPr/>
        </p:nvSpPr>
        <p:spPr>
          <a:xfrm>
            <a:off x="1307870" y="1267730"/>
            <a:ext cx="9576262" cy="4307950"/>
          </a:xfrm>
          <a:prstGeom prst="rect">
            <a:avLst/>
          </a:prstGeom>
          <a:ln w="6350" cap="flat" cmpd="sng" algn="ctr">
            <a:noFill/>
            <a:prstDash val="solid"/>
          </a:ln>
          <a:effectLst>
            <a:outerShdw blurRad="50800" algn="ctr" rotWithShape="0">
              <a:prstClr val="black">
                <a:alpha val="66000"/>
              </a:prstClr>
            </a:outerShdw>
            <a:softEdge rad="0"/>
          </a:effectLst>
        </p:spPr>
      </p:sp>
      <p:sp>
        <p:nvSpPr>
          <p:cNvPr id="24" name="Rectangle 23"/>
          <p:cNvSpPr/>
          <p:nvPr/>
        </p:nvSpPr>
        <p:spPr>
          <a:xfrm>
            <a:off x="1447801" y="1411615"/>
            <a:ext cx="9296400" cy="4034770"/>
          </a:xfrm>
          <a:prstGeom prst="rect">
            <a:avLst/>
          </a:prstGeom>
          <a:noFill/>
          <a:ln w="6350" cap="sq" cmpd="sng" algn="ctr">
            <a:solidFill>
              <a:schemeClr val="tx1">
                <a:lumMod val="75000"/>
                <a:lumOff val="25000"/>
              </a:schemeClr>
            </a:solidFill>
            <a:prstDash val="solid"/>
            <a:miter lim="800000"/>
          </a:ln>
          <a:effectLst/>
        </p:spPr>
      </p:sp>
      <p:sp>
        <p:nvSpPr>
          <p:cNvPr id="30" name="Rectangle 29"/>
          <p:cNvSpPr/>
          <p:nvPr/>
        </p:nvSpPr>
        <p:spPr>
          <a:xfrm>
            <a:off x="5135880" y="1267730"/>
            <a:ext cx="1920240" cy="73152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629156" y="2275165"/>
            <a:ext cx="8933688" cy="2406895"/>
          </a:xfrm>
        </p:spPr>
        <p:txBody>
          <a:bodyPr anchor="ctr">
            <a:normAutofit/>
          </a:bodyPr>
          <a:lstStyle>
            <a:lvl1pPr algn="ctr">
              <a:lnSpc>
                <a:spcPct val="83000"/>
              </a:lnSpc>
              <a:defRPr lang="en-US" sz="6800" kern="1200" cap="all" spc="-100" baseline="0" dirty="0">
                <a:solidFill>
                  <a:schemeClr val="tx1">
                    <a:lumMod val="85000"/>
                    <a:lumOff val="15000"/>
                  </a:schemeClr>
                </a:solidFill>
                <a:effectLst/>
                <a:latin typeface="+mj-lt"/>
                <a:ea typeface="+mn-ea"/>
                <a:cs typeface="+mn-cs"/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grpSp>
        <p:nvGrpSpPr>
          <p:cNvPr id="16" name="Group 15">
            <a:extLst>
              <a:ext uri="{FF2B5EF4-FFF2-40B4-BE49-F238E27FC236}">
                <a16:creationId xmlns:a16="http://schemas.microsoft.com/office/drawing/2014/main" id="{1683EB04-C23E-490C-A1A6-030CF79D23C8}"/>
              </a:ext>
            </a:extLst>
          </p:cNvPr>
          <p:cNvGrpSpPr/>
          <p:nvPr/>
        </p:nvGrpSpPr>
        <p:grpSpPr>
          <a:xfrm>
            <a:off x="5250180" y="1267730"/>
            <a:ext cx="1691640" cy="615934"/>
            <a:chOff x="5250180" y="1267730"/>
            <a:chExt cx="1691640" cy="615934"/>
          </a:xfrm>
        </p:grpSpPr>
        <p:cxnSp>
          <p:nvCxnSpPr>
            <p:cNvPr id="17" name="Straight Connector 16">
              <a:extLst>
                <a:ext uri="{FF2B5EF4-FFF2-40B4-BE49-F238E27FC236}">
                  <a16:creationId xmlns:a16="http://schemas.microsoft.com/office/drawing/2014/main" id="{F8A84C03-E1CA-4A4E-81D6-9BB0C335B7A0}"/>
                </a:ext>
              </a:extLst>
            </p:cNvPr>
            <p:cNvCxnSpPr/>
            <p:nvPr/>
          </p:nvCxnSpPr>
          <p:spPr>
            <a:xfrm>
              <a:off x="5250180" y="1267730"/>
              <a:ext cx="0" cy="612648"/>
            </a:xfrm>
            <a:prstGeom prst="line">
              <a:avLst/>
            </a:prstGeom>
            <a:solidFill>
              <a:schemeClr val="tx1">
                <a:lumMod val="85000"/>
                <a:lumOff val="15000"/>
              </a:schemeClr>
            </a:solidFill>
            <a:ln>
              <a:solidFill>
                <a:srgbClr val="FFFFFF"/>
              </a:solidFill>
              <a:miter lim="800000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" name="Straight Connector 17">
              <a:extLst>
                <a:ext uri="{FF2B5EF4-FFF2-40B4-BE49-F238E27FC236}">
                  <a16:creationId xmlns:a16="http://schemas.microsoft.com/office/drawing/2014/main" id="{4A26FB5A-D5D1-4DAB-AC43-7F51A7F2D197}"/>
                </a:ext>
              </a:extLst>
            </p:cNvPr>
            <p:cNvCxnSpPr/>
            <p:nvPr/>
          </p:nvCxnSpPr>
          <p:spPr>
            <a:xfrm>
              <a:off x="6941820" y="1267730"/>
              <a:ext cx="0" cy="612648"/>
            </a:xfrm>
            <a:prstGeom prst="line">
              <a:avLst/>
            </a:prstGeom>
            <a:solidFill>
              <a:schemeClr val="tx1">
                <a:lumMod val="85000"/>
                <a:lumOff val="15000"/>
              </a:schemeClr>
            </a:solidFill>
            <a:ln>
              <a:solidFill>
                <a:srgbClr val="FFFFFF"/>
              </a:solidFill>
              <a:miter lim="800000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9" name="Straight Connector 18">
              <a:extLst>
                <a:ext uri="{FF2B5EF4-FFF2-40B4-BE49-F238E27FC236}">
                  <a16:creationId xmlns:a16="http://schemas.microsoft.com/office/drawing/2014/main" id="{49303F14-E560-4C02-94F4-B4695FE26813}"/>
                </a:ext>
              </a:extLst>
            </p:cNvPr>
            <p:cNvCxnSpPr/>
            <p:nvPr/>
          </p:nvCxnSpPr>
          <p:spPr>
            <a:xfrm>
              <a:off x="5250180" y="1883664"/>
              <a:ext cx="1691640" cy="0"/>
            </a:xfrm>
            <a:prstGeom prst="line">
              <a:avLst/>
            </a:prstGeom>
            <a:solidFill>
              <a:schemeClr val="tx1">
                <a:lumMod val="85000"/>
                <a:lumOff val="15000"/>
              </a:schemeClr>
            </a:solidFill>
            <a:ln>
              <a:solidFill>
                <a:srgbClr val="FFFFFF"/>
              </a:solidFill>
              <a:miter lim="800000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629156" y="4682062"/>
            <a:ext cx="8939784" cy="457200"/>
          </a:xfrm>
        </p:spPr>
        <p:txBody>
          <a:bodyPr anchor="t">
            <a:normAutofit/>
          </a:bodyPr>
          <a:lstStyle>
            <a:lvl1pPr marL="0" indent="0" algn="ctr">
              <a:buNone/>
              <a:tabLst>
                <a:tab pos="2633663" algn="l"/>
              </a:tabLst>
              <a:defRPr sz="1800">
                <a:solidFill>
                  <a:schemeClr val="tx1">
                    <a:lumMod val="95000"/>
                    <a:lumOff val="5000"/>
                  </a:schemeClr>
                </a:solidFill>
                <a:effectLst/>
              </a:defRPr>
            </a:lvl1pPr>
            <a:lvl2pPr marL="457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318760" y="1344502"/>
            <a:ext cx="1554480" cy="498781"/>
          </a:xfrm>
        </p:spPr>
        <p:txBody>
          <a:bodyPr/>
          <a:lstStyle>
            <a:lvl1pPr algn="ctr">
              <a:defRPr lang="en-US" sz="1300" kern="1200" spc="0" baseline="0">
                <a:solidFill>
                  <a:srgbClr val="FFFFFF"/>
                </a:solidFill>
                <a:latin typeface="+mn-lt"/>
                <a:ea typeface="+mn-ea"/>
                <a:cs typeface="+mn-cs"/>
              </a:defRPr>
            </a:lvl1pPr>
          </a:lstStyle>
          <a:p>
            <a:fld id="{D9C646AA-F36E-4540-911D-FFFC0A0EF24A}" type="datetime1">
              <a:rPr lang="en-US" smtClean="0"/>
              <a:t>2/2/2022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1629157" y="5177408"/>
            <a:ext cx="5660134" cy="228600"/>
          </a:xfrm>
        </p:spPr>
        <p:txBody>
          <a:bodyPr/>
          <a:lstStyle>
            <a:lvl1pPr algn="l">
              <a:defRPr>
                <a:solidFill>
                  <a:schemeClr val="tx1">
                    <a:lumMod val="85000"/>
                    <a:lumOff val="15000"/>
                  </a:scheme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8604504" y="5177408"/>
            <a:ext cx="1958339" cy="228600"/>
          </a:xfrm>
        </p:spPr>
        <p:txBody>
          <a:bodyPr/>
          <a:lstStyle>
            <a:lvl1pPr>
              <a:defRPr>
                <a:solidFill>
                  <a:schemeClr val="tx1">
                    <a:lumMod val="85000"/>
                    <a:lumOff val="15000"/>
                  </a:schemeClr>
                </a:solidFill>
              </a:defRPr>
            </a:lvl1pPr>
          </a:lstStyle>
          <a:p>
            <a:fld id="{34B7E4EF-A1BD-40F4-AB7B-04F084DD991D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606071433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066800" y="2103120"/>
            <a:ext cx="4663440" cy="3749040"/>
          </a:xfrm>
        </p:spPr>
        <p:txBody>
          <a:bodyPr/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461760" y="2103120"/>
            <a:ext cx="4663440" cy="3749040"/>
          </a:xfrm>
        </p:spPr>
        <p:txBody>
          <a:bodyPr/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9186D26-FA5F-4637-B602-B7C2DC34CFD4}" type="datetime1">
              <a:rPr lang="en-US" smtClean="0"/>
              <a:t>2/2/2022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B7E4EF-A1BD-40F4-AB7B-04F084DD991D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744672162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69848" y="2074334"/>
            <a:ext cx="4663440" cy="640080"/>
          </a:xfrm>
        </p:spPr>
        <p:txBody>
          <a:bodyPr anchor="ctr">
            <a:normAutofit/>
          </a:bodyPr>
          <a:lstStyle>
            <a:lvl1pPr marL="0" indent="0" algn="l">
              <a:spcBef>
                <a:spcPts val="0"/>
              </a:spcBef>
              <a:buNone/>
              <a:defRPr sz="1900" b="1" i="0">
                <a:solidFill>
                  <a:schemeClr val="tx1"/>
                </a:solidFill>
                <a:latin typeface="+mn-lt"/>
              </a:defRPr>
            </a:lvl1pPr>
            <a:lvl2pPr marL="457200" indent="0">
              <a:buNone/>
              <a:defRPr sz="18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069848" y="2792472"/>
            <a:ext cx="4663440" cy="3163825"/>
          </a:xfrm>
        </p:spPr>
        <p:txBody>
          <a:bodyPr/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458712" y="2074334"/>
            <a:ext cx="4663440" cy="640080"/>
          </a:xfrm>
        </p:spPr>
        <p:txBody>
          <a:bodyPr anchor="ctr">
            <a:normAutofit/>
          </a:bodyPr>
          <a:lstStyle>
            <a:lvl1pPr marL="0" indent="0" algn="l">
              <a:spcBef>
                <a:spcPts val="0"/>
              </a:spcBef>
              <a:buNone/>
              <a:defRPr sz="1900" b="1">
                <a:solidFill>
                  <a:schemeClr val="tx1"/>
                </a:solidFill>
              </a:defRPr>
            </a:lvl1pPr>
            <a:lvl2pPr marL="457200" indent="0">
              <a:buNone/>
              <a:defRPr sz="18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458712" y="2792471"/>
            <a:ext cx="4663440" cy="3164509"/>
          </a:xfrm>
        </p:spPr>
        <p:txBody>
          <a:bodyPr/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A7F15D8-96D1-4781-BC50-CA8A088B2FE4}" type="datetime1">
              <a:rPr lang="en-US" smtClean="0"/>
              <a:t>2/2/2022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B7E4EF-A1BD-40F4-AB7B-04F084DD991D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929960713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9A96C99-B8F8-4528-BD05-0E16E943DC09}" type="datetime1">
              <a:rPr lang="en-US" smtClean="0"/>
              <a:t>2/2/2022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B7E4EF-A1BD-40F4-AB7B-04F084DD991D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667413146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3636942-C211-4B28-8DBD-C953E00AF71B}" type="datetime1">
              <a:rPr lang="en-US" smtClean="0"/>
              <a:t>2/2/2022</a:t>
            </a:fld>
            <a:endParaRPr lang="en-US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B7E4EF-A1BD-40F4-AB7B-04F084DD991D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907247122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>
            <a:extLst>
              <a:ext uri="{FF2B5EF4-FFF2-40B4-BE49-F238E27FC236}">
                <a16:creationId xmlns:a16="http://schemas.microsoft.com/office/drawing/2014/main" id="{D5E1BBF9-8BEF-4353-BA68-30AAF9EBD8D8}"/>
              </a:ext>
            </a:extLst>
          </p:cNvPr>
          <p:cNvSpPr/>
          <p:nvPr/>
        </p:nvSpPr>
        <p:spPr>
          <a:xfrm>
            <a:off x="8119870" y="237744"/>
            <a:ext cx="3826596" cy="6382512"/>
          </a:xfrm>
          <a:prstGeom prst="rect">
            <a:avLst/>
          </a:prstGeom>
          <a:solidFill>
            <a:schemeClr val="bg1">
              <a:lumMod val="85000"/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5B941C21-2A5D-4912-AB06-1BB0C0EB6AE1}"/>
              </a:ext>
            </a:extLst>
          </p:cNvPr>
          <p:cNvSpPr/>
          <p:nvPr/>
        </p:nvSpPr>
        <p:spPr>
          <a:xfrm>
            <a:off x="8254660" y="374904"/>
            <a:ext cx="3557016" cy="6108192"/>
          </a:xfrm>
          <a:prstGeom prst="rect">
            <a:avLst/>
          </a:prstGeom>
          <a:noFill/>
          <a:ln w="6350" cap="sq">
            <a:solidFill>
              <a:schemeClr val="tx1">
                <a:lumMod val="75000"/>
                <a:lumOff val="25000"/>
              </a:schemeClr>
            </a:solidFill>
            <a:miter lim="800000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458200" y="607392"/>
            <a:ext cx="3161963" cy="1645920"/>
          </a:xfrm>
        </p:spPr>
        <p:txBody>
          <a:bodyPr anchor="b">
            <a:normAutofit/>
          </a:bodyPr>
          <a:lstStyle>
            <a:lvl1pPr algn="l" defTabSz="914400" rtl="0" eaLnBrk="1" latinLnBrk="0" hangingPunct="1">
              <a:lnSpc>
                <a:spcPct val="100000"/>
              </a:lnSpc>
              <a:spcBef>
                <a:spcPct val="0"/>
              </a:spcBef>
              <a:buNone/>
              <a:defRPr lang="en-US" sz="3200" b="0" kern="1200" cap="none" spc="0" baseline="0" dirty="0">
                <a:solidFill>
                  <a:schemeClr val="tx1"/>
                </a:solidFill>
                <a:effectLst/>
                <a:latin typeface="+mj-lt"/>
                <a:ea typeface="+mn-ea"/>
                <a:cs typeface="+mn-cs"/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85800" y="609600"/>
            <a:ext cx="6858000" cy="5334000"/>
          </a:xfrm>
        </p:spPr>
        <p:txBody>
          <a:bodyPr/>
          <a:lstStyle>
            <a:lvl1pPr>
              <a:defRPr sz="1900"/>
            </a:lvl1pPr>
            <a:lvl2pPr>
              <a:defRPr sz="16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458200" y="2336800"/>
            <a:ext cx="3161963" cy="3606800"/>
          </a:xfrm>
        </p:spPr>
        <p:txBody>
          <a:bodyPr>
            <a:normAutofit/>
          </a:bodyPr>
          <a:lstStyle>
            <a:lvl1pPr marL="0" indent="0">
              <a:lnSpc>
                <a:spcPct val="110000"/>
              </a:lnSpc>
              <a:spcBef>
                <a:spcPts val="800"/>
              </a:spcBef>
              <a:buNone/>
              <a:defRPr sz="1800">
                <a:solidFill>
                  <a:schemeClr val="tx1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8" name="Date Placeholder 7"/>
          <p:cNvSpPr>
            <a:spLocks noGrp="1"/>
          </p:cNvSpPr>
          <p:nvPr>
            <p:ph type="dt" sz="half" idx="10"/>
          </p:nvPr>
        </p:nvSpPr>
        <p:spPr>
          <a:xfrm>
            <a:off x="5588000" y="6035040"/>
            <a:ext cx="1955800" cy="365760"/>
          </a:xfrm>
        </p:spPr>
        <p:txBody>
          <a:bodyPr/>
          <a:lstStyle>
            <a:lvl1pPr>
              <a:defRPr>
                <a:solidFill>
                  <a:schemeClr val="tx1">
                    <a:lumMod val="85000"/>
                    <a:lumOff val="15000"/>
                  </a:schemeClr>
                </a:solidFill>
              </a:defRPr>
            </a:lvl1pPr>
          </a:lstStyle>
          <a:p>
            <a:fld id="{7E8D12A6-918A-48BD-8CB9-CA713993B0EA}" type="datetime1">
              <a:rPr lang="en-US" smtClean="0"/>
              <a:t>2/2/2022</a:t>
            </a:fld>
            <a:endParaRPr lang="en-US" dirty="0"/>
          </a:p>
        </p:txBody>
      </p:sp>
      <p:sp>
        <p:nvSpPr>
          <p:cNvPr id="9" name="Footer Placeholder 8"/>
          <p:cNvSpPr>
            <a:spLocks noGrp="1"/>
          </p:cNvSpPr>
          <p:nvPr>
            <p:ph type="ftr" sz="quarter" idx="11"/>
          </p:nvPr>
        </p:nvSpPr>
        <p:spPr>
          <a:xfrm>
            <a:off x="685801" y="6035040"/>
            <a:ext cx="4584700" cy="365760"/>
          </a:xfrm>
        </p:spPr>
        <p:txBody>
          <a:bodyPr/>
          <a:lstStyle>
            <a:lvl1pPr algn="l">
              <a:defRPr/>
            </a:lvl1pPr>
          </a:lstStyle>
          <a:p>
            <a:endParaRPr lang="en-US" dirty="0"/>
          </a:p>
        </p:txBody>
      </p:sp>
      <p:sp>
        <p:nvSpPr>
          <p:cNvPr id="11" name="Slide Number Placeholder 10"/>
          <p:cNvSpPr>
            <a:spLocks noGrp="1"/>
          </p:cNvSpPr>
          <p:nvPr>
            <p:ph type="sldNum" sz="quarter" idx="12"/>
          </p:nvPr>
        </p:nvSpPr>
        <p:spPr>
          <a:xfrm>
            <a:off x="10396728" y="6035040"/>
            <a:ext cx="1223435" cy="365760"/>
          </a:xfrm>
        </p:spPr>
        <p:txBody>
          <a:bodyPr/>
          <a:lstStyle>
            <a:lvl1pPr>
              <a:defRPr>
                <a:solidFill>
                  <a:schemeClr val="tx1">
                    <a:lumMod val="85000"/>
                    <a:lumOff val="15000"/>
                  </a:schemeClr>
                </a:solidFill>
              </a:defRPr>
            </a:lvl1pPr>
          </a:lstStyle>
          <a:p>
            <a:fld id="{34B7E4EF-A1BD-40F4-AB7B-04F084DD991D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488602163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Rectangle 10">
            <a:extLst>
              <a:ext uri="{FF2B5EF4-FFF2-40B4-BE49-F238E27FC236}">
                <a16:creationId xmlns:a16="http://schemas.microsoft.com/office/drawing/2014/main" id="{E687CA98-D9C7-497F-A1DA-7D22F8753BCE}"/>
              </a:ext>
            </a:extLst>
          </p:cNvPr>
          <p:cNvSpPr/>
          <p:nvPr/>
        </p:nvSpPr>
        <p:spPr>
          <a:xfrm>
            <a:off x="8119870" y="237744"/>
            <a:ext cx="3826596" cy="6382512"/>
          </a:xfrm>
          <a:prstGeom prst="rect">
            <a:avLst/>
          </a:prstGeom>
          <a:solidFill>
            <a:schemeClr val="bg1">
              <a:lumMod val="85000"/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228599" y="237744"/>
            <a:ext cx="7696201" cy="6382512"/>
          </a:xfrm>
          <a:solidFill>
            <a:schemeClr val="accent1">
              <a:lumMod val="60000"/>
              <a:lumOff val="40000"/>
            </a:schemeClr>
          </a:solidFill>
          <a:ln>
            <a:noFill/>
          </a:ln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5662337" y="6035040"/>
            <a:ext cx="2071963" cy="365760"/>
          </a:xfrm>
        </p:spPr>
        <p:txBody>
          <a:bodyPr/>
          <a:lstStyle>
            <a:lvl1pPr>
              <a:defRPr b="1">
                <a:solidFill>
                  <a:srgbClr val="FFFFFF"/>
                </a:solidFill>
                <a:effectLst>
                  <a:outerShdw blurRad="19050" dist="6350" dir="2700000" algn="tl" rotWithShape="0">
                    <a:prstClr val="black">
                      <a:alpha val="40000"/>
                    </a:prstClr>
                  </a:outerShdw>
                </a:effectLst>
              </a:defRPr>
            </a:lvl1pPr>
          </a:lstStyle>
          <a:p>
            <a:fld id="{E778CE86-875F-4587-BCF6-FA054AFC0D53}" type="datetime1">
              <a:rPr lang="en-US" smtClean="0"/>
              <a:pPr/>
              <a:t>2/2/2022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612648" y="6035040"/>
            <a:ext cx="4588002" cy="365760"/>
          </a:xfrm>
        </p:spPr>
        <p:txBody>
          <a:bodyPr/>
          <a:lstStyle>
            <a:lvl1pPr marL="0" algn="r" defTabSz="914400" rtl="0" eaLnBrk="1" latinLnBrk="0" hangingPunct="1">
              <a:defRPr lang="en-US" sz="1000" b="1" kern="1200" dirty="0">
                <a:solidFill>
                  <a:srgbClr val="FFFFFF"/>
                </a:solidFill>
                <a:effectLst>
                  <a:outerShdw blurRad="19050" dist="6350" dir="2700000" algn="tl" rotWithShape="0">
                    <a:prstClr val="black">
                      <a:alpha val="40000"/>
                    </a:prstClr>
                  </a:outerShdw>
                </a:effectLst>
                <a:latin typeface="+mn-lt"/>
                <a:ea typeface="+mn-ea"/>
                <a:cs typeface="+mn-cs"/>
              </a:defRPr>
            </a:lvl1pPr>
          </a:lstStyle>
          <a:p>
            <a:pPr algn="l"/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10396728" y="6035040"/>
            <a:ext cx="1225296" cy="365760"/>
          </a:xfrm>
        </p:spPr>
        <p:txBody>
          <a:bodyPr/>
          <a:lstStyle/>
          <a:p>
            <a:fld id="{34B7E4EF-A1BD-40F4-AB7B-04F084DD991D}" type="slidenum">
              <a:rPr lang="en-US" smtClean="0"/>
              <a:t>‹#›</a:t>
            </a:fld>
            <a:endParaRPr lang="en-US" dirty="0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F8B3D8CC-BB13-41A5-8F34-B8E84A4F9534}"/>
              </a:ext>
            </a:extLst>
          </p:cNvPr>
          <p:cNvSpPr/>
          <p:nvPr/>
        </p:nvSpPr>
        <p:spPr>
          <a:xfrm>
            <a:off x="8254660" y="374904"/>
            <a:ext cx="3557016" cy="6108192"/>
          </a:xfrm>
          <a:prstGeom prst="rect">
            <a:avLst/>
          </a:prstGeom>
          <a:noFill/>
          <a:ln w="6350" cap="sq">
            <a:solidFill>
              <a:schemeClr val="tx1">
                <a:lumMod val="75000"/>
                <a:lumOff val="25000"/>
              </a:schemeClr>
            </a:solidFill>
            <a:miter lim="800000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477250" y="603504"/>
            <a:ext cx="3144774" cy="1645920"/>
          </a:xfrm>
        </p:spPr>
        <p:txBody>
          <a:bodyPr anchor="b">
            <a:noAutofit/>
          </a:bodyPr>
          <a:lstStyle>
            <a:lvl1pPr algn="l">
              <a:lnSpc>
                <a:spcPct val="100000"/>
              </a:lnSpc>
              <a:defRPr sz="3200" b="0">
                <a:solidFill>
                  <a:schemeClr val="tx1"/>
                </a:solidFill>
                <a:latin typeface="+mj-lt"/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477250" y="2386584"/>
            <a:ext cx="3144774" cy="3511296"/>
          </a:xfrm>
        </p:spPr>
        <p:txBody>
          <a:bodyPr>
            <a:normAutofit/>
          </a:bodyPr>
          <a:lstStyle>
            <a:lvl1pPr marL="0" indent="0" algn="l">
              <a:lnSpc>
                <a:spcPct val="110000"/>
              </a:lnSpc>
              <a:spcBef>
                <a:spcPts val="800"/>
              </a:spcBef>
              <a:buNone/>
              <a:defRPr sz="1800">
                <a:solidFill>
                  <a:schemeClr val="tx1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267822308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5" Type="http://schemas.openxmlformats.org/officeDocument/2006/relationships/slideLayout" Target="../slideLayouts/slideLayout5.xml"/><Relationship Id="rId10" Type="http://schemas.openxmlformats.org/officeDocument/2006/relationships/theme" Target="../theme/theme1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1E94681D-2A4C-4A8D-B9B5-31D440D0328D}"/>
              </a:ext>
            </a:extLst>
          </p:cNvPr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7" name="Rectangle 6"/>
          <p:cNvSpPr/>
          <p:nvPr/>
        </p:nvSpPr>
        <p:spPr>
          <a:xfrm>
            <a:off x="234696" y="237744"/>
            <a:ext cx="11722608" cy="6382512"/>
          </a:xfrm>
          <a:prstGeom prst="rect">
            <a:avLst/>
          </a:prstGeom>
          <a:solidFill>
            <a:schemeClr val="bg1">
              <a:lumMod val="75000"/>
              <a:alpha val="60000"/>
            </a:schemeClr>
          </a:solidFill>
          <a:ln w="6350" cap="flat" cmpd="sng" algn="ctr">
            <a:noFill/>
            <a:prstDash val="solid"/>
          </a:ln>
          <a:effectLst>
            <a:softEdge rad="0"/>
          </a:effectLst>
        </p:spPr>
      </p:sp>
      <p:sp>
        <p:nvSpPr>
          <p:cNvPr id="8" name="Rectangle 7"/>
          <p:cNvSpPr/>
          <p:nvPr/>
        </p:nvSpPr>
        <p:spPr>
          <a:xfrm>
            <a:off x="371856" y="374904"/>
            <a:ext cx="11448288" cy="6108192"/>
          </a:xfrm>
          <a:prstGeom prst="rect">
            <a:avLst/>
          </a:prstGeom>
          <a:noFill/>
          <a:ln w="6350" cap="sq" cmpd="sng" algn="ctr">
            <a:solidFill>
              <a:schemeClr val="tx1">
                <a:lumMod val="85000"/>
                <a:lumOff val="15000"/>
              </a:schemeClr>
            </a:solidFill>
            <a:prstDash val="solid"/>
            <a:miter lim="800000"/>
          </a:ln>
          <a:effectLst/>
        </p:spPr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066800" y="642594"/>
            <a:ext cx="10058400" cy="13716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66800" y="2103120"/>
            <a:ext cx="10058400" cy="384962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7256794" y="6035040"/>
            <a:ext cx="2893045" cy="36576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fld id="{F6FA2B21-3FCD-4721-B95C-427943F61125}" type="datetime1">
              <a:rPr lang="en-US" smtClean="0"/>
              <a:t>2/2/2022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066800" y="6035040"/>
            <a:ext cx="5816600" cy="36576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800">
                <a:solidFill>
                  <a:schemeClr val="tx1">
                    <a:lumMod val="85000"/>
                    <a:lumOff val="15000"/>
                  </a:scheme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287000" y="6035040"/>
            <a:ext cx="838200" cy="36576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fld id="{34B7E4EF-A1BD-40F4-AB7B-04F084DD991D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81157763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7" r:id="rId1"/>
    <p:sldLayoutId id="2147483668" r:id="rId2"/>
    <p:sldLayoutId id="2147483669" r:id="rId3"/>
    <p:sldLayoutId id="2147483670" r:id="rId4"/>
    <p:sldLayoutId id="2147483665" r:id="rId5"/>
    <p:sldLayoutId id="2147483671" r:id="rId6"/>
    <p:sldLayoutId id="2147483672" r:id="rId7"/>
    <p:sldLayoutId id="2147483662" r:id="rId8"/>
    <p:sldLayoutId id="2147483663" r:id="rId9"/>
  </p:sldLayoutIdLst>
  <p:hf sldNum="0" hdr="0" ft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lang="en-US" sz="4000" i="0" kern="1200" cap="none" spc="0" baseline="0" dirty="0">
          <a:solidFill>
            <a:schemeClr val="tx1">
              <a:lumMod val="85000"/>
              <a:lumOff val="15000"/>
            </a:schemeClr>
          </a:solidFill>
          <a:effectLst/>
          <a:latin typeface="+mj-lt"/>
          <a:ea typeface="+mn-ea"/>
          <a:cs typeface="+mn-cs"/>
        </a:defRPr>
      </a:lvl1pPr>
    </p:titleStyle>
    <p:bodyStyle>
      <a:lvl1pPr marL="182880" indent="-182880" algn="l" defTabSz="914400" rtl="0" eaLnBrk="1" latinLnBrk="0" hangingPunct="1">
        <a:lnSpc>
          <a:spcPct val="110000"/>
        </a:lnSpc>
        <a:spcBef>
          <a:spcPts val="900"/>
        </a:spcBef>
        <a:spcAft>
          <a:spcPts val="0"/>
        </a:spcAft>
        <a:buClr>
          <a:schemeClr val="tx1">
            <a:lumMod val="85000"/>
            <a:lumOff val="15000"/>
          </a:schemeClr>
        </a:buClr>
        <a:buFont typeface="Garamond" pitchFamily="18" charset="0"/>
        <a:buChar char="◦"/>
        <a:defRPr sz="15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indent="-182880" algn="l" defTabSz="914400" rtl="0" eaLnBrk="1" latinLnBrk="0" hangingPunct="1">
        <a:lnSpc>
          <a:spcPct val="100000"/>
        </a:lnSpc>
        <a:spcBef>
          <a:spcPts val="500"/>
        </a:spcBef>
        <a:buClr>
          <a:schemeClr val="tx1">
            <a:lumMod val="85000"/>
            <a:lumOff val="15000"/>
          </a:schemeClr>
        </a:buClr>
        <a:buFont typeface="Garamond" pitchFamily="18" charset="0"/>
        <a:buChar char="◦"/>
        <a:defRPr sz="1300" kern="1200">
          <a:solidFill>
            <a:schemeClr val="tx1"/>
          </a:solidFill>
          <a:latin typeface="+mn-lt"/>
          <a:ea typeface="+mn-ea"/>
          <a:cs typeface="+mn-cs"/>
        </a:defRPr>
      </a:lvl2pPr>
      <a:lvl3pPr marL="731520" indent="-182880" algn="l" defTabSz="914400" rtl="0" eaLnBrk="1" latinLnBrk="0" hangingPunct="1">
        <a:lnSpc>
          <a:spcPct val="100000"/>
        </a:lnSpc>
        <a:spcBef>
          <a:spcPts val="500"/>
        </a:spcBef>
        <a:buClr>
          <a:schemeClr val="tx1">
            <a:lumMod val="85000"/>
            <a:lumOff val="15000"/>
          </a:schemeClr>
        </a:buClr>
        <a:buFont typeface="Garamond" pitchFamily="18" charset="0"/>
        <a:buChar char="◦"/>
        <a:defRPr sz="1200" kern="1200">
          <a:solidFill>
            <a:schemeClr val="tx1"/>
          </a:solidFill>
          <a:latin typeface="+mn-lt"/>
          <a:ea typeface="+mn-ea"/>
          <a:cs typeface="+mn-cs"/>
        </a:defRPr>
      </a:lvl3pPr>
      <a:lvl4pPr marL="1005840" indent="-182880" algn="l" defTabSz="914400" rtl="0" eaLnBrk="1" latinLnBrk="0" hangingPunct="1">
        <a:lnSpc>
          <a:spcPct val="100000"/>
        </a:lnSpc>
        <a:spcBef>
          <a:spcPts val="500"/>
        </a:spcBef>
        <a:buClr>
          <a:schemeClr val="tx1">
            <a:lumMod val="85000"/>
            <a:lumOff val="15000"/>
          </a:schemeClr>
        </a:buClr>
        <a:buFont typeface="Garamond" pitchFamily="18" charset="0"/>
        <a:buChar char="◦"/>
        <a:defRPr sz="1200" kern="1200">
          <a:solidFill>
            <a:schemeClr val="tx1"/>
          </a:solidFill>
          <a:latin typeface="+mn-lt"/>
          <a:ea typeface="+mn-ea"/>
          <a:cs typeface="+mn-cs"/>
        </a:defRPr>
      </a:lvl4pPr>
      <a:lvl5pPr marL="1280160" indent="-182880" algn="l" defTabSz="914400" rtl="0" eaLnBrk="1" latinLnBrk="0" hangingPunct="1">
        <a:lnSpc>
          <a:spcPct val="100000"/>
        </a:lnSpc>
        <a:spcBef>
          <a:spcPts val="500"/>
        </a:spcBef>
        <a:buClr>
          <a:schemeClr val="tx1">
            <a:lumMod val="85000"/>
            <a:lumOff val="15000"/>
          </a:schemeClr>
        </a:buClr>
        <a:buFont typeface="Garamond" pitchFamily="18" charset="0"/>
        <a:buChar char="◦"/>
        <a:defRPr sz="1200" kern="1200">
          <a:solidFill>
            <a:schemeClr val="tx1"/>
          </a:solidFill>
          <a:latin typeface="+mn-lt"/>
          <a:ea typeface="+mn-ea"/>
          <a:cs typeface="+mn-cs"/>
        </a:defRPr>
      </a:lvl5pPr>
      <a:lvl6pPr marL="1600000" indent="-228600" algn="l" defTabSz="914400" rtl="0" eaLnBrk="1" latinLnBrk="0" hangingPunct="1">
        <a:lnSpc>
          <a:spcPct val="100000"/>
        </a:lnSpc>
        <a:spcBef>
          <a:spcPts val="500"/>
        </a:spcBef>
        <a:buClr>
          <a:schemeClr val="tx1">
            <a:lumMod val="85000"/>
            <a:lumOff val="15000"/>
          </a:schemeClr>
        </a:buClr>
        <a:buFont typeface="Garamond" pitchFamily="18" charset="0"/>
        <a:buChar char="◦"/>
        <a:defRPr sz="1400" kern="1200">
          <a:solidFill>
            <a:schemeClr val="tx1"/>
          </a:solidFill>
          <a:latin typeface="+mn-lt"/>
          <a:ea typeface="+mn-ea"/>
          <a:cs typeface="+mn-cs"/>
        </a:defRPr>
      </a:lvl6pPr>
      <a:lvl7pPr marL="1900000" indent="-228600" algn="l" defTabSz="914400" rtl="0" eaLnBrk="1" latinLnBrk="0" hangingPunct="1">
        <a:lnSpc>
          <a:spcPct val="100000"/>
        </a:lnSpc>
        <a:spcBef>
          <a:spcPts val="500"/>
        </a:spcBef>
        <a:buClr>
          <a:schemeClr val="tx1">
            <a:lumMod val="85000"/>
            <a:lumOff val="15000"/>
          </a:schemeClr>
        </a:buClr>
        <a:buFont typeface="Garamond" pitchFamily="18" charset="0"/>
        <a:buChar char="◦"/>
        <a:defRPr sz="1400" kern="1200">
          <a:solidFill>
            <a:schemeClr val="tx1"/>
          </a:solidFill>
          <a:latin typeface="+mn-lt"/>
          <a:ea typeface="+mn-ea"/>
          <a:cs typeface="+mn-cs"/>
        </a:defRPr>
      </a:lvl7pPr>
      <a:lvl8pPr marL="2200000" indent="-228600" algn="l" defTabSz="914400" rtl="0" eaLnBrk="1" latinLnBrk="0" hangingPunct="1">
        <a:lnSpc>
          <a:spcPct val="100000"/>
        </a:lnSpc>
        <a:spcBef>
          <a:spcPts val="500"/>
        </a:spcBef>
        <a:buClr>
          <a:schemeClr val="tx1">
            <a:lumMod val="85000"/>
            <a:lumOff val="15000"/>
          </a:schemeClr>
        </a:buClr>
        <a:buFont typeface="Garamond" pitchFamily="18" charset="0"/>
        <a:buChar char="◦"/>
        <a:defRPr sz="1400" kern="1200">
          <a:solidFill>
            <a:schemeClr val="tx1"/>
          </a:solidFill>
          <a:latin typeface="+mn-lt"/>
          <a:ea typeface="+mn-ea"/>
          <a:cs typeface="+mn-cs"/>
        </a:defRPr>
      </a:lvl8pPr>
      <a:lvl9pPr marL="2500000" indent="-228600" algn="l" defTabSz="914400" rtl="0" eaLnBrk="1" latinLnBrk="0" hangingPunct="1">
        <a:lnSpc>
          <a:spcPct val="100000"/>
        </a:lnSpc>
        <a:spcBef>
          <a:spcPts val="500"/>
        </a:spcBef>
        <a:buClr>
          <a:schemeClr val="tx1">
            <a:lumMod val="85000"/>
            <a:lumOff val="15000"/>
          </a:schemeClr>
        </a:buClr>
        <a:buFont typeface="Garamond" pitchFamily="18" charset="0"/>
        <a:buChar char="◦"/>
        <a:defRPr sz="14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svg"/><Relationship Id="rId7" Type="http://schemas.openxmlformats.org/officeDocument/2006/relationships/image" Target="../media/image8.sv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7.png"/><Relationship Id="rId5" Type="http://schemas.openxmlformats.org/officeDocument/2006/relationships/image" Target="../media/image6.svg"/><Relationship Id="rId4" Type="http://schemas.openxmlformats.org/officeDocument/2006/relationships/image" Target="../media/image5.png"/></Relationships>
</file>

<file path=ppt/slides/_rels/slide3.xml.rels><?xml version="1.0" encoding="UTF-8" standalone="yes"?>
<Relationships xmlns="http://schemas.openxmlformats.org/package/2006/relationships"><Relationship Id="rId8" Type="http://schemas.openxmlformats.org/officeDocument/2006/relationships/image" Target="../media/image14.JPG"/><Relationship Id="rId3" Type="http://schemas.openxmlformats.org/officeDocument/2006/relationships/image" Target="../media/image9.JPG"/><Relationship Id="rId7" Type="http://schemas.openxmlformats.org/officeDocument/2006/relationships/image" Target="../media/image13.JP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2.JPG"/><Relationship Id="rId5" Type="http://schemas.openxmlformats.org/officeDocument/2006/relationships/image" Target="../media/image11.JPG"/><Relationship Id="rId10" Type="http://schemas.openxmlformats.org/officeDocument/2006/relationships/image" Target="../media/image16.png"/><Relationship Id="rId4" Type="http://schemas.openxmlformats.org/officeDocument/2006/relationships/image" Target="../media/image10.JPG"/><Relationship Id="rId9" Type="http://schemas.openxmlformats.org/officeDocument/2006/relationships/image" Target="../media/image15.JP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JP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8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.JP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20.png"/><Relationship Id="rId4" Type="http://schemas.openxmlformats.org/officeDocument/2006/relationships/image" Target="../media/image19.JP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1.JP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22.JP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3.JP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9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24.JPG"/><Relationship Id="rId7" Type="http://schemas.openxmlformats.org/officeDocument/2006/relationships/image" Target="../media/image28.JP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27.JPG"/><Relationship Id="rId5" Type="http://schemas.openxmlformats.org/officeDocument/2006/relationships/image" Target="../media/image26.JPG"/><Relationship Id="rId4" Type="http://schemas.openxmlformats.org/officeDocument/2006/relationships/image" Target="../media/image25.JPG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9.png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30.png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9.xml"/><Relationship Id="rId2" Type="http://schemas.openxmlformats.org/officeDocument/2006/relationships/video" Target="../media/media1.mp4"/><Relationship Id="rId1" Type="http://schemas.microsoft.com/office/2007/relationships/media" Target="../media/media1.mp4"/><Relationship Id="rId5" Type="http://schemas.openxmlformats.org/officeDocument/2006/relationships/image" Target="../media/image31.png"/><Relationship Id="rId4" Type="http://schemas.openxmlformats.org/officeDocument/2006/relationships/notesSlide" Target="../notesSlides/notesSlide8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5" descr="abstract image">
            <a:extLst>
              <a:ext uri="{FF2B5EF4-FFF2-40B4-BE49-F238E27FC236}">
                <a16:creationId xmlns:a16="http://schemas.microsoft.com/office/drawing/2014/main" id="{8045422F-7258-40AC-BD2E-2469AA448922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20" y="10"/>
            <a:ext cx="12191980" cy="6857990"/>
          </a:xfrm>
          <a:prstGeom prst="rect">
            <a:avLst/>
          </a:prstGeom>
        </p:spPr>
      </p:pic>
      <p:sp>
        <p:nvSpPr>
          <p:cNvPr id="82" name="Rectangle 81">
            <a:extLst>
              <a:ext uri="{FF2B5EF4-FFF2-40B4-BE49-F238E27FC236}">
                <a16:creationId xmlns:a16="http://schemas.microsoft.com/office/drawing/2014/main" id="{2644B391-9BFE-445C-A9EC-F544BB85FBC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695067" y="1808532"/>
            <a:ext cx="5452527" cy="3240936"/>
          </a:xfrm>
          <a:prstGeom prst="rect">
            <a:avLst/>
          </a:prstGeom>
          <a:solidFill>
            <a:schemeClr val="bg1">
              <a:lumMod val="75000"/>
              <a:lumOff val="25000"/>
            </a:schemeClr>
          </a:solidFill>
          <a:ln w="6350" cap="sq" cmpd="sng" algn="ctr">
            <a:noFill/>
            <a:prstDash val="solid"/>
            <a:miter lim="800000"/>
          </a:ln>
          <a:effectLst/>
        </p:spPr>
      </p:sp>
      <p:sp>
        <p:nvSpPr>
          <p:cNvPr id="84" name="Rectangle 83">
            <a:extLst>
              <a:ext uri="{FF2B5EF4-FFF2-40B4-BE49-F238E27FC236}">
                <a16:creationId xmlns:a16="http://schemas.microsoft.com/office/drawing/2014/main" id="{80F26E69-87D9-4655-AE7B-280A87AA3CA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861010" y="1975104"/>
            <a:ext cx="5120640" cy="2907792"/>
          </a:xfrm>
          <a:prstGeom prst="rect">
            <a:avLst/>
          </a:prstGeom>
          <a:noFill/>
          <a:ln w="6350" cap="sq" cmpd="sng" algn="ctr">
            <a:solidFill>
              <a:schemeClr val="tx1"/>
            </a:solidFill>
            <a:prstDash val="solid"/>
            <a:miter lim="800000"/>
          </a:ln>
          <a:effectLst>
            <a:softEdge rad="0"/>
          </a:effectLst>
        </p:spPr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18C3B467-088C-4F3D-A9A7-105C4E1E20CD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6033793" y="2355458"/>
            <a:ext cx="4775075" cy="1630907"/>
          </a:xfrm>
        </p:spPr>
        <p:txBody>
          <a:bodyPr>
            <a:normAutofit fontScale="90000"/>
          </a:bodyPr>
          <a:lstStyle/>
          <a:p>
            <a:r>
              <a:rPr lang="en-US" sz="4400" dirty="0">
                <a:solidFill>
                  <a:schemeClr val="tx1"/>
                </a:solidFill>
              </a:rPr>
              <a:t>Digital Skill – using </a:t>
            </a:r>
            <a:r>
              <a:rPr lang="en-US" sz="4400" dirty="0" err="1">
                <a:solidFill>
                  <a:schemeClr val="tx1"/>
                </a:solidFill>
              </a:rPr>
              <a:t>Powerpoint</a:t>
            </a:r>
            <a:endParaRPr lang="en-US" sz="4400" dirty="0">
              <a:solidFill>
                <a:schemeClr val="tx1"/>
              </a:solidFill>
            </a:endParaRP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C8722DDC-8EEE-4A06-8DFE-B44871EAA2CF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6033793" y="3995988"/>
            <a:ext cx="4775075" cy="559656"/>
          </a:xfrm>
        </p:spPr>
        <p:txBody>
          <a:bodyPr>
            <a:normAutofit fontScale="92500" lnSpcReduction="20000"/>
          </a:bodyPr>
          <a:lstStyle/>
          <a:p>
            <a:pPr>
              <a:spcAft>
                <a:spcPts val="600"/>
              </a:spcAft>
            </a:pPr>
            <a:r>
              <a:rPr lang="en-US" dirty="0">
                <a:solidFill>
                  <a:schemeClr val="tx1"/>
                </a:solidFill>
              </a:rPr>
              <a:t>Week3 – BMSW4003 Digital Skills and Research Methods</a:t>
            </a:r>
          </a:p>
        </p:txBody>
      </p:sp>
    </p:spTree>
    <p:extLst>
      <p:ext uri="{BB962C8B-B14F-4D97-AF65-F5344CB8AC3E}">
        <p14:creationId xmlns:p14="http://schemas.microsoft.com/office/powerpoint/2010/main" val="2584280759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A4919D0-F177-4BBA-9A0B-DBA69E2ED76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66800" y="642594"/>
            <a:ext cx="10058400" cy="1371600"/>
          </a:xfrm>
        </p:spPr>
        <p:txBody>
          <a:bodyPr>
            <a:normAutofit/>
          </a:bodyPr>
          <a:lstStyle/>
          <a:p>
            <a:pPr algn="ctr"/>
            <a:r>
              <a:rPr lang="en-US" dirty="0"/>
              <a:t>During the session </a:t>
            </a:r>
          </a:p>
        </p:txBody>
      </p:sp>
      <p:grpSp>
        <p:nvGrpSpPr>
          <p:cNvPr id="14" name="Group 13">
            <a:extLst>
              <a:ext uri="{FF2B5EF4-FFF2-40B4-BE49-F238E27FC236}">
                <a16:creationId xmlns:a16="http://schemas.microsoft.com/office/drawing/2014/main" id="{837DA171-1EC8-452C-ADFE-9E8FFF2469C4}"/>
              </a:ext>
            </a:extLst>
          </p:cNvPr>
          <p:cNvGrpSpPr/>
          <p:nvPr/>
        </p:nvGrpSpPr>
        <p:grpSpPr>
          <a:xfrm>
            <a:off x="1102406" y="2620368"/>
            <a:ext cx="2981250" cy="3105001"/>
            <a:chOff x="1102406" y="2620368"/>
            <a:chExt cx="2981250" cy="3105001"/>
          </a:xfrm>
        </p:grpSpPr>
        <p:sp>
          <p:nvSpPr>
            <p:cNvPr id="4" name="Oval 3">
              <a:extLst>
                <a:ext uri="{FF2B5EF4-FFF2-40B4-BE49-F238E27FC236}">
                  <a16:creationId xmlns:a16="http://schemas.microsoft.com/office/drawing/2014/main" id="{51DED601-BE32-4F75-BEE9-49448FEF935B}"/>
                </a:ext>
              </a:extLst>
            </p:cNvPr>
            <p:cNvSpPr/>
            <p:nvPr/>
          </p:nvSpPr>
          <p:spPr>
            <a:xfrm>
              <a:off x="1683749" y="2620368"/>
              <a:ext cx="1818562" cy="1818562"/>
            </a:xfrm>
            <a:prstGeom prst="ellipse">
              <a:avLst/>
            </a:prstGeom>
          </p:spPr>
          <p:style>
            <a:lnRef idx="0">
              <a:schemeClr val="lt1">
                <a:alpha val="0"/>
                <a:hueOff val="0"/>
                <a:satOff val="0"/>
                <a:lumOff val="0"/>
                <a:alphaOff val="0"/>
              </a:schemeClr>
            </a:lnRef>
            <a:fillRef idx="1">
              <a:schemeClr val="accent2">
                <a:hueOff val="0"/>
                <a:satOff val="0"/>
                <a:lumOff val="0"/>
                <a:alphaOff val="0"/>
              </a:schemeClr>
            </a:fillRef>
            <a:effectRef idx="0">
              <a:schemeClr val="accent2">
                <a:hueOff val="0"/>
                <a:satOff val="0"/>
                <a:lumOff val="0"/>
                <a:alphaOff val="0"/>
              </a:schemeClr>
            </a:effectRef>
            <a:fontRef idx="minor"/>
          </p:style>
        </p:sp>
        <p:sp>
          <p:nvSpPr>
            <p:cNvPr id="6" name="Rectangle 5" descr="Teacher">
              <a:extLst>
                <a:ext uri="{FF2B5EF4-FFF2-40B4-BE49-F238E27FC236}">
                  <a16:creationId xmlns:a16="http://schemas.microsoft.com/office/drawing/2014/main" id="{28836942-4D94-4BB6-B18A-D9303956E095}"/>
                </a:ext>
              </a:extLst>
            </p:cNvPr>
            <p:cNvSpPr/>
            <p:nvPr/>
          </p:nvSpPr>
          <p:spPr>
            <a:xfrm>
              <a:off x="2071312" y="3007931"/>
              <a:ext cx="1043437" cy="1043437"/>
            </a:xfrm>
            <a:prstGeom prst="rect">
              <a:avLst/>
            </a:prstGeom>
            <a:blipFill>
              <a:blip r:embed="rId2">
                <a:extLst>
                  <a:ext uri="{28A0092B-C50C-407E-A947-70E740481C1C}">
                    <a14:useLocalDpi xmlns:a14="http://schemas.microsoft.com/office/drawing/2010/main" val="0"/>
                  </a:ext>
                  <a:ext uri="{96DAC541-7B7A-43D3-8B79-37D633B846F1}">
                    <asvg:svgBlip xmlns:asvg="http://schemas.microsoft.com/office/drawing/2016/SVG/main" r:embed="rId3"/>
                  </a:ext>
                </a:extLst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rgbClr r="0" g="0" b="0"/>
            </a:lnRef>
            <a:fillRef idx="1">
              <a:scrgbClr r="0" g="0" b="0"/>
            </a:fillRef>
            <a:effectRef idx="0">
              <a:schemeClr val="bg1">
                <a:hueOff val="0"/>
                <a:satOff val="0"/>
                <a:lumOff val="0"/>
                <a:alphaOff val="0"/>
              </a:schemeClr>
            </a:effectRef>
            <a:fontRef idx="minor">
              <a:schemeClr val="dk1">
                <a:hueOff val="0"/>
                <a:satOff val="0"/>
                <a:lumOff val="0"/>
                <a:alphaOff val="0"/>
              </a:schemeClr>
            </a:fontRef>
          </p:style>
        </p:sp>
        <p:sp>
          <p:nvSpPr>
            <p:cNvPr id="7" name="Freeform: Shape 6">
              <a:extLst>
                <a:ext uri="{FF2B5EF4-FFF2-40B4-BE49-F238E27FC236}">
                  <a16:creationId xmlns:a16="http://schemas.microsoft.com/office/drawing/2014/main" id="{BA46B849-1518-490B-B9DD-6C4F51AB1733}"/>
                </a:ext>
              </a:extLst>
            </p:cNvPr>
            <p:cNvSpPr/>
            <p:nvPr/>
          </p:nvSpPr>
          <p:spPr>
            <a:xfrm>
              <a:off x="1102406" y="5005369"/>
              <a:ext cx="2981250" cy="720000"/>
            </a:xfrm>
            <a:custGeom>
              <a:avLst/>
              <a:gdLst>
                <a:gd name="connsiteX0" fmla="*/ 0 w 2981250"/>
                <a:gd name="connsiteY0" fmla="*/ 0 h 720000"/>
                <a:gd name="connsiteX1" fmla="*/ 2981250 w 2981250"/>
                <a:gd name="connsiteY1" fmla="*/ 0 h 720000"/>
                <a:gd name="connsiteX2" fmla="*/ 2981250 w 2981250"/>
                <a:gd name="connsiteY2" fmla="*/ 720000 h 720000"/>
                <a:gd name="connsiteX3" fmla="*/ 0 w 2981250"/>
                <a:gd name="connsiteY3" fmla="*/ 720000 h 720000"/>
                <a:gd name="connsiteX4" fmla="*/ 0 w 2981250"/>
                <a:gd name="connsiteY4" fmla="*/ 0 h 7200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2981250" h="720000">
                  <a:moveTo>
                    <a:pt x="0" y="0"/>
                  </a:moveTo>
                  <a:lnTo>
                    <a:pt x="2981250" y="0"/>
                  </a:lnTo>
                  <a:lnTo>
                    <a:pt x="2981250" y="720000"/>
                  </a:lnTo>
                  <a:lnTo>
                    <a:pt x="0" y="720000"/>
                  </a:lnTo>
                  <a:lnTo>
                    <a:pt x="0" y="0"/>
                  </a:lnTo>
                  <a:close/>
                </a:path>
              </a:pathLst>
            </a:custGeom>
          </p:spPr>
          <p:style>
            <a:lnRef idx="0">
              <a:schemeClr val="dk1">
                <a:alpha val="0"/>
                <a:hueOff val="0"/>
                <a:satOff val="0"/>
                <a:lumOff val="0"/>
                <a:alphaOff val="0"/>
              </a:schemeClr>
            </a:lnRef>
            <a:fillRef idx="0">
              <a:schemeClr val="lt1">
                <a:alpha val="0"/>
                <a:hueOff val="0"/>
                <a:satOff val="0"/>
                <a:lumOff val="0"/>
                <a:alphaOff val="0"/>
              </a:schemeClr>
            </a:fillRef>
            <a:effectRef idx="0">
              <a:schemeClr val="lt1">
                <a:alpha val="0"/>
                <a:hueOff val="0"/>
                <a:satOff val="0"/>
                <a:lumOff val="0"/>
                <a:alphaOff val="0"/>
              </a:schemeClr>
            </a:effectRef>
            <a:fontRef idx="minor">
              <a:schemeClr val="tx1">
                <a:hueOff val="0"/>
                <a:satOff val="0"/>
                <a:lumOff val="0"/>
                <a:alphaOff val="0"/>
              </a:schemeClr>
            </a:fontRef>
          </p:style>
          <p:txBody>
            <a:bodyPr spcFirstLastPara="0" vert="horz" wrap="square" lIns="0" tIns="0" rIns="0" bIns="0" numCol="1" spcCol="1270" anchor="t" anchorCtr="0">
              <a:noAutofit/>
            </a:bodyPr>
            <a:lstStyle/>
            <a:p>
              <a:pPr marL="0" lvl="0" indent="0" algn="ctr" defTabSz="666750">
                <a:lnSpc>
                  <a:spcPct val="100000"/>
                </a:lnSpc>
                <a:spcBef>
                  <a:spcPct val="0"/>
                </a:spcBef>
                <a:spcAft>
                  <a:spcPct val="35000"/>
                </a:spcAft>
                <a:buNone/>
                <a:defRPr cap="all"/>
              </a:pPr>
              <a:r>
                <a:rPr lang="en-GB" sz="1500" kern="1200"/>
                <a:t>Creating and editing presentations on PowerPoint</a:t>
              </a:r>
              <a:endParaRPr lang="en-US" sz="1500" kern="1200"/>
            </a:p>
          </p:txBody>
        </p:sp>
      </p:grpSp>
      <p:grpSp>
        <p:nvGrpSpPr>
          <p:cNvPr id="15" name="Group 14">
            <a:extLst>
              <a:ext uri="{FF2B5EF4-FFF2-40B4-BE49-F238E27FC236}">
                <a16:creationId xmlns:a16="http://schemas.microsoft.com/office/drawing/2014/main" id="{EE1AF870-F0E7-409F-9586-527F64F76126}"/>
              </a:ext>
            </a:extLst>
          </p:cNvPr>
          <p:cNvGrpSpPr/>
          <p:nvPr/>
        </p:nvGrpSpPr>
        <p:grpSpPr>
          <a:xfrm>
            <a:off x="4605374" y="2620368"/>
            <a:ext cx="2981250" cy="3105001"/>
            <a:chOff x="4605374" y="2620368"/>
            <a:chExt cx="2981250" cy="3105001"/>
          </a:xfrm>
        </p:grpSpPr>
        <p:sp>
          <p:nvSpPr>
            <p:cNvPr id="8" name="Oval 7">
              <a:extLst>
                <a:ext uri="{FF2B5EF4-FFF2-40B4-BE49-F238E27FC236}">
                  <a16:creationId xmlns:a16="http://schemas.microsoft.com/office/drawing/2014/main" id="{582FB7C4-4E45-44EB-AA13-D163936A0B32}"/>
                </a:ext>
              </a:extLst>
            </p:cNvPr>
            <p:cNvSpPr/>
            <p:nvPr/>
          </p:nvSpPr>
          <p:spPr>
            <a:xfrm>
              <a:off x="5186718" y="2620368"/>
              <a:ext cx="1818562" cy="1818562"/>
            </a:xfrm>
            <a:prstGeom prst="ellipse">
              <a:avLst/>
            </a:prstGeom>
          </p:spPr>
          <p:style>
            <a:lnRef idx="0">
              <a:schemeClr val="lt1">
                <a:alpha val="0"/>
                <a:hueOff val="0"/>
                <a:satOff val="0"/>
                <a:lumOff val="0"/>
                <a:alphaOff val="0"/>
              </a:schemeClr>
            </a:lnRef>
            <a:fillRef idx="1">
              <a:schemeClr val="accent3">
                <a:hueOff val="0"/>
                <a:satOff val="0"/>
                <a:lumOff val="0"/>
                <a:alphaOff val="0"/>
              </a:schemeClr>
            </a:fillRef>
            <a:effectRef idx="0">
              <a:schemeClr val="accent3">
                <a:hueOff val="0"/>
                <a:satOff val="0"/>
                <a:lumOff val="0"/>
                <a:alphaOff val="0"/>
              </a:schemeClr>
            </a:effectRef>
            <a:fontRef idx="minor"/>
          </p:style>
        </p:sp>
        <p:sp>
          <p:nvSpPr>
            <p:cNvPr id="9" name="Rectangle 8" descr="Presentation with bar chart">
              <a:extLst>
                <a:ext uri="{FF2B5EF4-FFF2-40B4-BE49-F238E27FC236}">
                  <a16:creationId xmlns:a16="http://schemas.microsoft.com/office/drawing/2014/main" id="{CE3ABFE3-B1FC-457D-BDF3-2BB513979068}"/>
                </a:ext>
              </a:extLst>
            </p:cNvPr>
            <p:cNvSpPr/>
            <p:nvPr/>
          </p:nvSpPr>
          <p:spPr>
            <a:xfrm>
              <a:off x="5574281" y="3007931"/>
              <a:ext cx="1043437" cy="1043437"/>
            </a:xfrm>
            <a:prstGeom prst="rect">
              <a:avLst/>
            </a:prstGeom>
            <a:blipFill>
              <a:blip r:embed="rId4">
                <a:extLst>
                  <a:ext uri="{28A0092B-C50C-407E-A947-70E740481C1C}">
                    <a14:useLocalDpi xmlns:a14="http://schemas.microsoft.com/office/drawing/2010/main" val="0"/>
                  </a:ext>
                  <a:ext uri="{96DAC541-7B7A-43D3-8B79-37D633B846F1}">
                    <asvg:svgBlip xmlns:asvg="http://schemas.microsoft.com/office/drawing/2016/SVG/main" r:embed="rId5"/>
                  </a:ext>
                </a:extLst>
              </a:blip>
              <a:srcRect/>
              <a:stretch>
                <a:fillRect/>
              </a:stretch>
            </a:blipFill>
            <a:ln>
              <a:noFill/>
            </a:ln>
          </p:spPr>
          <p:style>
            <a:lnRef idx="2">
              <a:scrgbClr r="0" g="0" b="0"/>
            </a:lnRef>
            <a:fillRef idx="1">
              <a:scrgbClr r="0" g="0" b="0"/>
            </a:fillRef>
            <a:effectRef idx="0">
              <a:schemeClr val="bg1">
                <a:hueOff val="0"/>
                <a:satOff val="0"/>
                <a:lumOff val="0"/>
                <a:alphaOff val="0"/>
              </a:schemeClr>
            </a:effectRef>
            <a:fontRef idx="minor">
              <a:schemeClr val="dk1">
                <a:hueOff val="0"/>
                <a:satOff val="0"/>
                <a:lumOff val="0"/>
                <a:alphaOff val="0"/>
              </a:schemeClr>
            </a:fontRef>
          </p:style>
        </p:sp>
        <p:sp>
          <p:nvSpPr>
            <p:cNvPr id="10" name="Freeform: Shape 9">
              <a:extLst>
                <a:ext uri="{FF2B5EF4-FFF2-40B4-BE49-F238E27FC236}">
                  <a16:creationId xmlns:a16="http://schemas.microsoft.com/office/drawing/2014/main" id="{D047BCFC-3262-4A2A-97EF-D10028DA8C29}"/>
                </a:ext>
              </a:extLst>
            </p:cNvPr>
            <p:cNvSpPr/>
            <p:nvPr/>
          </p:nvSpPr>
          <p:spPr>
            <a:xfrm>
              <a:off x="4605374" y="5005369"/>
              <a:ext cx="2981250" cy="720000"/>
            </a:xfrm>
            <a:custGeom>
              <a:avLst/>
              <a:gdLst>
                <a:gd name="connsiteX0" fmla="*/ 0 w 2981250"/>
                <a:gd name="connsiteY0" fmla="*/ 0 h 720000"/>
                <a:gd name="connsiteX1" fmla="*/ 2981250 w 2981250"/>
                <a:gd name="connsiteY1" fmla="*/ 0 h 720000"/>
                <a:gd name="connsiteX2" fmla="*/ 2981250 w 2981250"/>
                <a:gd name="connsiteY2" fmla="*/ 720000 h 720000"/>
                <a:gd name="connsiteX3" fmla="*/ 0 w 2981250"/>
                <a:gd name="connsiteY3" fmla="*/ 720000 h 720000"/>
                <a:gd name="connsiteX4" fmla="*/ 0 w 2981250"/>
                <a:gd name="connsiteY4" fmla="*/ 0 h 7200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2981250" h="720000">
                  <a:moveTo>
                    <a:pt x="0" y="0"/>
                  </a:moveTo>
                  <a:lnTo>
                    <a:pt x="2981250" y="0"/>
                  </a:lnTo>
                  <a:lnTo>
                    <a:pt x="2981250" y="720000"/>
                  </a:lnTo>
                  <a:lnTo>
                    <a:pt x="0" y="720000"/>
                  </a:lnTo>
                  <a:lnTo>
                    <a:pt x="0" y="0"/>
                  </a:lnTo>
                  <a:close/>
                </a:path>
              </a:pathLst>
            </a:custGeom>
          </p:spPr>
          <p:style>
            <a:lnRef idx="0">
              <a:schemeClr val="dk1">
                <a:alpha val="0"/>
                <a:hueOff val="0"/>
                <a:satOff val="0"/>
                <a:lumOff val="0"/>
                <a:alphaOff val="0"/>
              </a:schemeClr>
            </a:lnRef>
            <a:fillRef idx="0">
              <a:schemeClr val="lt1">
                <a:alpha val="0"/>
                <a:hueOff val="0"/>
                <a:satOff val="0"/>
                <a:lumOff val="0"/>
                <a:alphaOff val="0"/>
              </a:schemeClr>
            </a:fillRef>
            <a:effectRef idx="0">
              <a:schemeClr val="lt1">
                <a:alpha val="0"/>
                <a:hueOff val="0"/>
                <a:satOff val="0"/>
                <a:lumOff val="0"/>
                <a:alphaOff val="0"/>
              </a:schemeClr>
            </a:effectRef>
            <a:fontRef idx="minor">
              <a:schemeClr val="tx1">
                <a:hueOff val="0"/>
                <a:satOff val="0"/>
                <a:lumOff val="0"/>
                <a:alphaOff val="0"/>
              </a:schemeClr>
            </a:fontRef>
          </p:style>
          <p:txBody>
            <a:bodyPr spcFirstLastPara="0" vert="horz" wrap="square" lIns="0" tIns="0" rIns="0" bIns="0" numCol="1" spcCol="1270" anchor="t" anchorCtr="0">
              <a:noAutofit/>
            </a:bodyPr>
            <a:lstStyle/>
            <a:p>
              <a:pPr marL="0" lvl="0" indent="0" algn="ctr" defTabSz="666750">
                <a:lnSpc>
                  <a:spcPct val="100000"/>
                </a:lnSpc>
                <a:spcBef>
                  <a:spcPct val="0"/>
                </a:spcBef>
                <a:spcAft>
                  <a:spcPct val="35000"/>
                </a:spcAft>
                <a:buNone/>
                <a:defRPr cap="all"/>
              </a:pPr>
              <a:r>
                <a:rPr lang="en-GB" sz="1500" kern="1200" dirty="0"/>
                <a:t>Inserting slides and Using design</a:t>
              </a:r>
              <a:endParaRPr lang="en-US" sz="1500" kern="1200" dirty="0"/>
            </a:p>
          </p:txBody>
        </p:sp>
      </p:grpSp>
      <p:grpSp>
        <p:nvGrpSpPr>
          <p:cNvPr id="16" name="Group 15">
            <a:extLst>
              <a:ext uri="{FF2B5EF4-FFF2-40B4-BE49-F238E27FC236}">
                <a16:creationId xmlns:a16="http://schemas.microsoft.com/office/drawing/2014/main" id="{72B0381B-B00A-4E4C-90CF-0C721F35F5EE}"/>
              </a:ext>
            </a:extLst>
          </p:cNvPr>
          <p:cNvGrpSpPr/>
          <p:nvPr/>
        </p:nvGrpSpPr>
        <p:grpSpPr>
          <a:xfrm>
            <a:off x="8108343" y="2620368"/>
            <a:ext cx="2981250" cy="3105001"/>
            <a:chOff x="8108343" y="2620368"/>
            <a:chExt cx="2981250" cy="3105001"/>
          </a:xfrm>
        </p:grpSpPr>
        <p:sp>
          <p:nvSpPr>
            <p:cNvPr id="11" name="Oval 10">
              <a:extLst>
                <a:ext uri="{FF2B5EF4-FFF2-40B4-BE49-F238E27FC236}">
                  <a16:creationId xmlns:a16="http://schemas.microsoft.com/office/drawing/2014/main" id="{4049A1A0-666F-4FF4-B9A9-37A99B92F48B}"/>
                </a:ext>
              </a:extLst>
            </p:cNvPr>
            <p:cNvSpPr/>
            <p:nvPr/>
          </p:nvSpPr>
          <p:spPr>
            <a:xfrm>
              <a:off x="8689687" y="2620368"/>
              <a:ext cx="1818562" cy="1818562"/>
            </a:xfrm>
            <a:prstGeom prst="ellipse">
              <a:avLst/>
            </a:prstGeom>
          </p:spPr>
          <p:style>
            <a:lnRef idx="0">
              <a:schemeClr val="lt1">
                <a:alpha val="0"/>
                <a:hueOff val="0"/>
                <a:satOff val="0"/>
                <a:lumOff val="0"/>
                <a:alphaOff val="0"/>
              </a:schemeClr>
            </a:lnRef>
            <a:fillRef idx="1">
              <a:schemeClr val="accent4">
                <a:hueOff val="0"/>
                <a:satOff val="0"/>
                <a:lumOff val="0"/>
                <a:alphaOff val="0"/>
              </a:schemeClr>
            </a:fillRef>
            <a:effectRef idx="0">
              <a:schemeClr val="accent4">
                <a:hueOff val="0"/>
                <a:satOff val="0"/>
                <a:lumOff val="0"/>
                <a:alphaOff val="0"/>
              </a:schemeClr>
            </a:effectRef>
            <a:fontRef idx="minor"/>
          </p:style>
        </p:sp>
        <p:sp>
          <p:nvSpPr>
            <p:cNvPr id="12" name="Rectangle 11" descr="Stopwatch">
              <a:extLst>
                <a:ext uri="{FF2B5EF4-FFF2-40B4-BE49-F238E27FC236}">
                  <a16:creationId xmlns:a16="http://schemas.microsoft.com/office/drawing/2014/main" id="{41186597-0384-4534-8686-E97EDE1D46C8}"/>
                </a:ext>
              </a:extLst>
            </p:cNvPr>
            <p:cNvSpPr/>
            <p:nvPr/>
          </p:nvSpPr>
          <p:spPr>
            <a:xfrm>
              <a:off x="9077250" y="3007931"/>
              <a:ext cx="1043437" cy="1043437"/>
            </a:xfrm>
            <a:prstGeom prst="rect">
              <a:avLst/>
            </a:prstGeom>
            <a:blipFill>
              <a:blip r:embed="rId6">
                <a:extLst>
                  <a:ext uri="{28A0092B-C50C-407E-A947-70E740481C1C}">
                    <a14:useLocalDpi xmlns:a14="http://schemas.microsoft.com/office/drawing/2010/main" val="0"/>
                  </a:ext>
                  <a:ext uri="{96DAC541-7B7A-43D3-8B79-37D633B846F1}">
                    <asvg:svgBlip xmlns:asvg="http://schemas.microsoft.com/office/drawing/2016/SVG/main" r:embed="rId7"/>
                  </a:ext>
                </a:extLst>
              </a:blip>
              <a:srcRect/>
              <a:stretch>
                <a:fillRect/>
              </a:stretch>
            </a:blipFill>
            <a:ln>
              <a:noFill/>
            </a:ln>
          </p:spPr>
          <p:style>
            <a:lnRef idx="2">
              <a:scrgbClr r="0" g="0" b="0"/>
            </a:lnRef>
            <a:fillRef idx="1">
              <a:scrgbClr r="0" g="0" b="0"/>
            </a:fillRef>
            <a:effectRef idx="0">
              <a:schemeClr val="bg1">
                <a:hueOff val="0"/>
                <a:satOff val="0"/>
                <a:lumOff val="0"/>
                <a:alphaOff val="0"/>
              </a:schemeClr>
            </a:effectRef>
            <a:fontRef idx="minor">
              <a:schemeClr val="dk1">
                <a:hueOff val="0"/>
                <a:satOff val="0"/>
                <a:lumOff val="0"/>
                <a:alphaOff val="0"/>
              </a:schemeClr>
            </a:fontRef>
          </p:style>
        </p:sp>
        <p:sp>
          <p:nvSpPr>
            <p:cNvPr id="13" name="Freeform: Shape 12">
              <a:extLst>
                <a:ext uri="{FF2B5EF4-FFF2-40B4-BE49-F238E27FC236}">
                  <a16:creationId xmlns:a16="http://schemas.microsoft.com/office/drawing/2014/main" id="{461AC83B-7767-4469-B932-0EC724968A22}"/>
                </a:ext>
              </a:extLst>
            </p:cNvPr>
            <p:cNvSpPr/>
            <p:nvPr/>
          </p:nvSpPr>
          <p:spPr>
            <a:xfrm>
              <a:off x="8108343" y="5005369"/>
              <a:ext cx="2981250" cy="720000"/>
            </a:xfrm>
            <a:custGeom>
              <a:avLst/>
              <a:gdLst>
                <a:gd name="connsiteX0" fmla="*/ 0 w 2981250"/>
                <a:gd name="connsiteY0" fmla="*/ 0 h 720000"/>
                <a:gd name="connsiteX1" fmla="*/ 2981250 w 2981250"/>
                <a:gd name="connsiteY1" fmla="*/ 0 h 720000"/>
                <a:gd name="connsiteX2" fmla="*/ 2981250 w 2981250"/>
                <a:gd name="connsiteY2" fmla="*/ 720000 h 720000"/>
                <a:gd name="connsiteX3" fmla="*/ 0 w 2981250"/>
                <a:gd name="connsiteY3" fmla="*/ 720000 h 720000"/>
                <a:gd name="connsiteX4" fmla="*/ 0 w 2981250"/>
                <a:gd name="connsiteY4" fmla="*/ 0 h 7200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2981250" h="720000">
                  <a:moveTo>
                    <a:pt x="0" y="0"/>
                  </a:moveTo>
                  <a:lnTo>
                    <a:pt x="2981250" y="0"/>
                  </a:lnTo>
                  <a:lnTo>
                    <a:pt x="2981250" y="720000"/>
                  </a:lnTo>
                  <a:lnTo>
                    <a:pt x="0" y="720000"/>
                  </a:lnTo>
                  <a:lnTo>
                    <a:pt x="0" y="0"/>
                  </a:lnTo>
                  <a:close/>
                </a:path>
              </a:pathLst>
            </a:custGeom>
          </p:spPr>
          <p:style>
            <a:lnRef idx="0">
              <a:schemeClr val="dk1">
                <a:alpha val="0"/>
                <a:hueOff val="0"/>
                <a:satOff val="0"/>
                <a:lumOff val="0"/>
                <a:alphaOff val="0"/>
              </a:schemeClr>
            </a:lnRef>
            <a:fillRef idx="0">
              <a:schemeClr val="lt1">
                <a:alpha val="0"/>
                <a:hueOff val="0"/>
                <a:satOff val="0"/>
                <a:lumOff val="0"/>
                <a:alphaOff val="0"/>
              </a:schemeClr>
            </a:fillRef>
            <a:effectRef idx="0">
              <a:schemeClr val="lt1">
                <a:alpha val="0"/>
                <a:hueOff val="0"/>
                <a:satOff val="0"/>
                <a:lumOff val="0"/>
                <a:alphaOff val="0"/>
              </a:schemeClr>
            </a:effectRef>
            <a:fontRef idx="minor">
              <a:schemeClr val="tx1">
                <a:hueOff val="0"/>
                <a:satOff val="0"/>
                <a:lumOff val="0"/>
                <a:alphaOff val="0"/>
              </a:schemeClr>
            </a:fontRef>
          </p:style>
          <p:txBody>
            <a:bodyPr spcFirstLastPara="0" vert="horz" wrap="square" lIns="0" tIns="0" rIns="0" bIns="0" numCol="1" spcCol="1270" anchor="t" anchorCtr="0">
              <a:noAutofit/>
            </a:bodyPr>
            <a:lstStyle/>
            <a:p>
              <a:pPr marL="0" lvl="0" indent="0" algn="ctr" defTabSz="666750">
                <a:lnSpc>
                  <a:spcPct val="100000"/>
                </a:lnSpc>
                <a:spcBef>
                  <a:spcPct val="0"/>
                </a:spcBef>
                <a:spcAft>
                  <a:spcPct val="35000"/>
                </a:spcAft>
                <a:buNone/>
                <a:defRPr cap="all"/>
              </a:pPr>
              <a:r>
                <a:rPr lang="en-GB" sz="1500" kern="1200" dirty="0"/>
                <a:t>Inserting elements to slides and animating </a:t>
              </a:r>
              <a:endParaRPr lang="en-US" sz="1500" kern="1200" dirty="0"/>
            </a:p>
          </p:txBody>
        </p:sp>
      </p:grpSp>
    </p:spTree>
    <p:extLst>
      <p:ext uri="{BB962C8B-B14F-4D97-AF65-F5344CB8AC3E}">
        <p14:creationId xmlns:p14="http://schemas.microsoft.com/office/powerpoint/2010/main" val="18324318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TextBox 9">
            <a:extLst>
              <a:ext uri="{FF2B5EF4-FFF2-40B4-BE49-F238E27FC236}">
                <a16:creationId xmlns:a16="http://schemas.microsoft.com/office/drawing/2014/main" id="{EABD9408-9415-468A-A615-564E5D3205B8}"/>
              </a:ext>
            </a:extLst>
          </p:cNvPr>
          <p:cNvSpPr txBox="1"/>
          <p:nvPr/>
        </p:nvSpPr>
        <p:spPr>
          <a:xfrm>
            <a:off x="914399" y="2952750"/>
            <a:ext cx="2114551" cy="1077218"/>
          </a:xfrm>
          <a:prstGeom prst="rect">
            <a:avLst/>
          </a:prstGeom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en-GB" sz="3200" dirty="0"/>
              <a:t>On the OneDrive</a:t>
            </a: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72461AC4-E306-43C7-909E-A443C61A6F3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Creating</a:t>
            </a:r>
          </a:p>
        </p:txBody>
      </p:sp>
      <p:pic>
        <p:nvPicPr>
          <p:cNvPr id="5" name="Content Placeholder 4" descr="Graphical user interface, application&#10;&#10;Description automatically generated">
            <a:extLst>
              <a:ext uri="{FF2B5EF4-FFF2-40B4-BE49-F238E27FC236}">
                <a16:creationId xmlns:a16="http://schemas.microsoft.com/office/drawing/2014/main" id="{BF3118E0-58F3-43B4-98B5-F1D6A2C6C4C8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3"/>
          <a:stretch>
            <a:fillRect/>
          </a:stretch>
        </p:blipFill>
        <p:spPr>
          <a:xfrm>
            <a:off x="876299" y="2724597"/>
            <a:ext cx="2266950" cy="1571625"/>
          </a:xfrm>
        </p:spPr>
      </p:pic>
      <p:cxnSp>
        <p:nvCxnSpPr>
          <p:cNvPr id="12" name="Straight Arrow Connector 11">
            <a:extLst>
              <a:ext uri="{FF2B5EF4-FFF2-40B4-BE49-F238E27FC236}">
                <a16:creationId xmlns:a16="http://schemas.microsoft.com/office/drawing/2014/main" id="{021E67E8-8E23-4841-8CA3-6BC5C4195158}"/>
              </a:ext>
            </a:extLst>
          </p:cNvPr>
          <p:cNvCxnSpPr>
            <a:cxnSpLocks/>
          </p:cNvCxnSpPr>
          <p:nvPr/>
        </p:nvCxnSpPr>
        <p:spPr>
          <a:xfrm flipH="1">
            <a:off x="1238248" y="2272606"/>
            <a:ext cx="400051" cy="566067"/>
          </a:xfrm>
          <a:prstGeom prst="straightConnector1">
            <a:avLst/>
          </a:prstGeom>
          <a:ln w="57150">
            <a:tailEnd type="triangle"/>
          </a:ln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</p:cxnSp>
      <p:pic>
        <p:nvPicPr>
          <p:cNvPr id="7" name="Picture 6" descr="Graphical user interface, application, Teams&#10;&#10;Description automatically generated">
            <a:extLst>
              <a:ext uri="{FF2B5EF4-FFF2-40B4-BE49-F238E27FC236}">
                <a16:creationId xmlns:a16="http://schemas.microsoft.com/office/drawing/2014/main" id="{D8F88045-A84D-4867-BB53-4D489FFAD230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76299" y="1764219"/>
            <a:ext cx="2924099" cy="4531498"/>
          </a:xfrm>
          <a:prstGeom prst="rect">
            <a:avLst/>
          </a:prstGeom>
        </p:spPr>
      </p:pic>
      <p:sp>
        <p:nvSpPr>
          <p:cNvPr id="19" name="Oval 18">
            <a:extLst>
              <a:ext uri="{FF2B5EF4-FFF2-40B4-BE49-F238E27FC236}">
                <a16:creationId xmlns:a16="http://schemas.microsoft.com/office/drawing/2014/main" id="{BC06ACD5-44B6-4830-82E0-AC053FFCF7F9}"/>
              </a:ext>
            </a:extLst>
          </p:cNvPr>
          <p:cNvSpPr/>
          <p:nvPr/>
        </p:nvSpPr>
        <p:spPr>
          <a:xfrm>
            <a:off x="914399" y="3960298"/>
            <a:ext cx="1276351" cy="335924"/>
          </a:xfrm>
          <a:prstGeom prst="ellipse">
            <a:avLst/>
          </a:prstGeom>
          <a:noFill/>
          <a:ln w="57150">
            <a:solidFill>
              <a:schemeClr val="accent4"/>
            </a:solidFill>
          </a:ln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pic>
        <p:nvPicPr>
          <p:cNvPr id="9" name="Picture 8" descr="Graphical user interface, application, website&#10;&#10;Description automatically generated">
            <a:extLst>
              <a:ext uri="{FF2B5EF4-FFF2-40B4-BE49-F238E27FC236}">
                <a16:creationId xmlns:a16="http://schemas.microsoft.com/office/drawing/2014/main" id="{3034A96B-126E-471A-AB1C-3395E83E690F}"/>
              </a:ext>
            </a:extLst>
          </p:cNvPr>
          <p:cNvPicPr>
            <a:picLocks noChangeAspect="1"/>
          </p:cNvPicPr>
          <p:nvPr/>
        </p:nvPicPr>
        <p:blipFill rotWithShape="1">
          <a:blip r:embed="rId5"/>
          <a:srcRect r="61758"/>
          <a:stretch/>
        </p:blipFill>
        <p:spPr>
          <a:xfrm>
            <a:off x="876299" y="2218159"/>
            <a:ext cx="4662525" cy="3873593"/>
          </a:xfrm>
          <a:prstGeom prst="rect">
            <a:avLst/>
          </a:prstGeom>
        </p:spPr>
      </p:pic>
      <p:cxnSp>
        <p:nvCxnSpPr>
          <p:cNvPr id="21" name="Straight Arrow Connector 20">
            <a:extLst>
              <a:ext uri="{FF2B5EF4-FFF2-40B4-BE49-F238E27FC236}">
                <a16:creationId xmlns:a16="http://schemas.microsoft.com/office/drawing/2014/main" id="{C5C43BFF-739B-413F-9556-80D029EBB6DD}"/>
              </a:ext>
            </a:extLst>
          </p:cNvPr>
          <p:cNvCxnSpPr/>
          <p:nvPr/>
        </p:nvCxnSpPr>
        <p:spPr>
          <a:xfrm flipH="1" flipV="1">
            <a:off x="4248150" y="5181600"/>
            <a:ext cx="914400" cy="361950"/>
          </a:xfrm>
          <a:prstGeom prst="straightConnector1">
            <a:avLst/>
          </a:prstGeom>
          <a:ln w="57150"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2" name="TextBox 21">
            <a:extLst>
              <a:ext uri="{FF2B5EF4-FFF2-40B4-BE49-F238E27FC236}">
                <a16:creationId xmlns:a16="http://schemas.microsoft.com/office/drawing/2014/main" id="{04B0303F-00ED-49BC-83EF-124995A3F5D7}"/>
              </a:ext>
            </a:extLst>
          </p:cNvPr>
          <p:cNvSpPr txBox="1"/>
          <p:nvPr/>
        </p:nvSpPr>
        <p:spPr>
          <a:xfrm>
            <a:off x="7639050" y="2724597"/>
            <a:ext cx="2628900" cy="523220"/>
          </a:xfrm>
          <a:prstGeom prst="rect">
            <a:avLst/>
          </a:prstGeom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en-GB" sz="2800" dirty="0"/>
              <a:t>On a desktop</a:t>
            </a:r>
          </a:p>
        </p:txBody>
      </p:sp>
      <p:grpSp>
        <p:nvGrpSpPr>
          <p:cNvPr id="33" name="Group 32">
            <a:extLst>
              <a:ext uri="{FF2B5EF4-FFF2-40B4-BE49-F238E27FC236}">
                <a16:creationId xmlns:a16="http://schemas.microsoft.com/office/drawing/2014/main" id="{3EACB52D-749B-4F6E-988F-3A969BF8EF0F}"/>
              </a:ext>
            </a:extLst>
          </p:cNvPr>
          <p:cNvGrpSpPr/>
          <p:nvPr/>
        </p:nvGrpSpPr>
        <p:grpSpPr>
          <a:xfrm>
            <a:off x="7341376" y="1682425"/>
            <a:ext cx="3224247" cy="1889940"/>
            <a:chOff x="7639050" y="1728188"/>
            <a:chExt cx="3224247" cy="1889940"/>
          </a:xfrm>
        </p:grpSpPr>
        <p:pic>
          <p:nvPicPr>
            <p:cNvPr id="24" name="Picture 23" descr="A picture containing text, gauge, device&#10;&#10;Description automatically generated">
              <a:extLst>
                <a:ext uri="{FF2B5EF4-FFF2-40B4-BE49-F238E27FC236}">
                  <a16:creationId xmlns:a16="http://schemas.microsoft.com/office/drawing/2014/main" id="{ABE06CEC-2227-4D1C-95C4-98521C23979D}"/>
                </a:ext>
              </a:extLst>
            </p:cNvPr>
            <p:cNvPicPr>
              <a:picLocks noChangeAspect="1"/>
            </p:cNvPicPr>
            <p:nvPr/>
          </p:nvPicPr>
          <p:blipFill>
            <a:blip r:embed="rId6"/>
            <a:stretch>
              <a:fillRect/>
            </a:stretch>
          </p:blipFill>
          <p:spPr>
            <a:xfrm>
              <a:off x="7639050" y="2441278"/>
              <a:ext cx="3224247" cy="1176850"/>
            </a:xfrm>
            <a:prstGeom prst="rect">
              <a:avLst/>
            </a:prstGeom>
          </p:spPr>
        </p:pic>
        <p:cxnSp>
          <p:nvCxnSpPr>
            <p:cNvPr id="32" name="Straight Arrow Connector 31">
              <a:extLst>
                <a:ext uri="{FF2B5EF4-FFF2-40B4-BE49-F238E27FC236}">
                  <a16:creationId xmlns:a16="http://schemas.microsoft.com/office/drawing/2014/main" id="{16E616B1-FA90-4FD4-B958-38B2174BACFE}"/>
                </a:ext>
              </a:extLst>
            </p:cNvPr>
            <p:cNvCxnSpPr/>
            <p:nvPr/>
          </p:nvCxnSpPr>
          <p:spPr>
            <a:xfrm>
              <a:off x="8267777" y="1728188"/>
              <a:ext cx="464247" cy="1258019"/>
            </a:xfrm>
            <a:prstGeom prst="straightConnector1">
              <a:avLst/>
            </a:prstGeom>
            <a:ln w="76200">
              <a:tailEnd type="triangle"/>
            </a:ln>
          </p:spPr>
          <p:style>
            <a:lnRef idx="2">
              <a:schemeClr val="accent4"/>
            </a:lnRef>
            <a:fillRef idx="0">
              <a:schemeClr val="accent4"/>
            </a:fillRef>
            <a:effectRef idx="1">
              <a:schemeClr val="accent4"/>
            </a:effectRef>
            <a:fontRef idx="minor">
              <a:schemeClr val="tx1"/>
            </a:fontRef>
          </p:style>
        </p:cxnSp>
      </p:grpSp>
      <p:pic>
        <p:nvPicPr>
          <p:cNvPr id="26" name="Picture 25" descr="Graphical user interface, application, chat or text message&#10;&#10;Description automatically generated">
            <a:extLst>
              <a:ext uri="{FF2B5EF4-FFF2-40B4-BE49-F238E27FC236}">
                <a16:creationId xmlns:a16="http://schemas.microsoft.com/office/drawing/2014/main" id="{1BA2BD00-F1AD-4A46-ADB9-FF2B94C4B6EF}"/>
              </a:ext>
            </a:extLst>
      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255877" y="2439050"/>
            <a:ext cx="5395243" cy="1229950"/>
          </a:xfrm>
          <a:prstGeom prst="rect">
            <a:avLst/>
          </a:prstGeom>
        </p:spPr>
      </p:pic>
      <p:pic>
        <p:nvPicPr>
          <p:cNvPr id="28" name="Picture 27" descr="Graphical user interface, application&#10;&#10;Description automatically generated">
            <a:extLst>
              <a:ext uri="{FF2B5EF4-FFF2-40B4-BE49-F238E27FC236}">
                <a16:creationId xmlns:a16="http://schemas.microsoft.com/office/drawing/2014/main" id="{85609646-E64D-458D-8F0A-8EC282B696A5}"/>
              </a:ext>
            </a:extLst>
      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6255877" y="1682425"/>
            <a:ext cx="5314950" cy="2466975"/>
          </a:xfrm>
          <a:prstGeom prst="rect">
            <a:avLst/>
          </a:prstGeom>
        </p:spPr>
      </p:pic>
      <p:pic>
        <p:nvPicPr>
          <p:cNvPr id="30" name="Picture 29" descr="Graphical user interface&#10;&#10;Description automatically generated with medium confidence">
            <a:extLst>
              <a:ext uri="{FF2B5EF4-FFF2-40B4-BE49-F238E27FC236}">
                <a16:creationId xmlns:a16="http://schemas.microsoft.com/office/drawing/2014/main" id="{B71145CB-FF59-470F-8E7A-31870658CB1F}"/>
              </a:ext>
            </a:extLst>
      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6255877" y="728969"/>
            <a:ext cx="4619625" cy="1171575"/>
          </a:xfrm>
          <a:prstGeom prst="rect">
            <a:avLst/>
          </a:prstGeom>
        </p:spPr>
      </p:pic>
      <p:cxnSp>
        <p:nvCxnSpPr>
          <p:cNvPr id="35" name="Straight Arrow Connector 34">
            <a:extLst>
              <a:ext uri="{FF2B5EF4-FFF2-40B4-BE49-F238E27FC236}">
                <a16:creationId xmlns:a16="http://schemas.microsoft.com/office/drawing/2014/main" id="{CA4BCFE4-14C9-414F-98F5-2123040F32E8}"/>
              </a:ext>
            </a:extLst>
          </p:cNvPr>
          <p:cNvCxnSpPr/>
          <p:nvPr/>
        </p:nvCxnSpPr>
        <p:spPr>
          <a:xfrm flipH="1">
            <a:off x="8202226" y="1431415"/>
            <a:ext cx="1098935" cy="0"/>
          </a:xfrm>
          <a:prstGeom prst="straightConnector1">
            <a:avLst/>
          </a:prstGeom>
          <a:ln w="76200">
            <a:solidFill>
              <a:srgbClr val="FFFF00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4" name="Picture 3">
            <a:extLst>
              <a:ext uri="{FF2B5EF4-FFF2-40B4-BE49-F238E27FC236}">
                <a16:creationId xmlns:a16="http://schemas.microsoft.com/office/drawing/2014/main" id="{C4143F62-492A-4FF1-B725-4708F5D238B9}"/>
              </a:ext>
            </a:extLst>
          </p:cNvPr>
          <p:cNvPicPr>
            <a:picLocks noChangeAspect="1"/>
          </p:cNvPicPr>
          <p:nvPr/>
        </p:nvPicPr>
        <p:blipFill rotWithShape="1">
          <a:blip r:embed="rId10"/>
          <a:srcRect r="36079"/>
          <a:stretch/>
        </p:blipFill>
        <p:spPr>
          <a:xfrm>
            <a:off x="6257611" y="617498"/>
            <a:ext cx="5360741" cy="4326754"/>
          </a:xfrm>
          <a:prstGeom prst="rect">
            <a:avLst/>
          </a:prstGeom>
        </p:spPr>
      </p:pic>
      <p:cxnSp>
        <p:nvCxnSpPr>
          <p:cNvPr id="8" name="Straight Arrow Connector 7">
            <a:extLst>
              <a:ext uri="{FF2B5EF4-FFF2-40B4-BE49-F238E27FC236}">
                <a16:creationId xmlns:a16="http://schemas.microsoft.com/office/drawing/2014/main" id="{5EE65ED1-CF44-405C-A6D3-F3149B24A4F6}"/>
              </a:ext>
            </a:extLst>
          </p:cNvPr>
          <p:cNvCxnSpPr/>
          <p:nvPr/>
        </p:nvCxnSpPr>
        <p:spPr>
          <a:xfrm flipH="1" flipV="1">
            <a:off x="9580418" y="3429000"/>
            <a:ext cx="687532" cy="531298"/>
          </a:xfrm>
          <a:prstGeom prst="straightConnector1">
            <a:avLst/>
          </a:prstGeom>
          <a:ln w="76200"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36148461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5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5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7" dur="500"/>
                                        <p:tgtEl>
                                          <p:spTgt spid="3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2" dur="50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" fill="hold">
                      <p:stCondLst>
                        <p:cond delay="indefinite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7" dur="500"/>
                                        <p:tgtEl>
                                          <p:spTgt spid="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8" fill="hold">
                      <p:stCondLst>
                        <p:cond delay="indefinite"/>
                      </p:stCondLst>
                      <p:childTnLst>
                        <p:par>
                          <p:cTn id="59" fill="hold">
                            <p:stCondLst>
                              <p:cond delay="0"/>
                            </p:stCondLst>
                            <p:childTnLst>
                              <p:par>
                                <p:cTn id="6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2" dur="500"/>
                                        <p:tgtEl>
                                          <p:spTgt spid="3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63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5" dur="500"/>
                                        <p:tgtEl>
                                          <p:spTgt spid="3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6" fill="hold">
                      <p:stCondLst>
                        <p:cond delay="indefinite"/>
                      </p:stCondLst>
                      <p:childTnLst>
                        <p:par>
                          <p:cTn id="67" fill="hold">
                            <p:stCondLst>
                              <p:cond delay="0"/>
                            </p:stCondLst>
                            <p:childTnLst>
                              <p:par>
                                <p:cTn id="68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0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1" fill="hold">
                      <p:stCondLst>
                        <p:cond delay="indefinite"/>
                      </p:stCondLst>
                      <p:childTnLst>
                        <p:par>
                          <p:cTn id="72" fill="hold">
                            <p:stCondLst>
                              <p:cond delay="0"/>
                            </p:stCondLst>
                            <p:childTnLst>
                              <p:par>
                                <p:cTn id="73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5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" grpId="0" animBg="1"/>
      <p:bldP spid="19" grpId="0" animBg="1"/>
      <p:bldP spid="22" grpId="0" animBg="1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A96B326-2312-453A-AA01-8557B15D9AC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458200" y="607392"/>
            <a:ext cx="3161963" cy="784990"/>
          </a:xfrm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anchor="b">
            <a:normAutofit/>
          </a:bodyPr>
          <a:lstStyle/>
          <a:p>
            <a:r>
              <a:rPr lang="en-GB" dirty="0"/>
              <a:t>Inserting slides</a:t>
            </a:r>
          </a:p>
        </p:txBody>
      </p:sp>
      <p:pic>
        <p:nvPicPr>
          <p:cNvPr id="5" name="Content Placeholder 4" descr="Graphical user interface, diagram&#10;&#10;Description automatically generated">
            <a:extLst>
              <a:ext uri="{FF2B5EF4-FFF2-40B4-BE49-F238E27FC236}">
                <a16:creationId xmlns:a16="http://schemas.microsoft.com/office/drawing/2014/main" id="{D196D468-07F4-4C6A-81A3-AE18F6CC3480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3"/>
          <a:stretch>
            <a:fillRect/>
          </a:stretch>
        </p:blipFill>
        <p:spPr>
          <a:xfrm>
            <a:off x="685800" y="610552"/>
            <a:ext cx="6858000" cy="5332095"/>
          </a:xfrm>
          <a:noFill/>
        </p:spPr>
      </p:pic>
      <p:sp>
        <p:nvSpPr>
          <p:cNvPr id="10" name="Text Placeholder 3">
            <a:extLst>
              <a:ext uri="{FF2B5EF4-FFF2-40B4-BE49-F238E27FC236}">
                <a16:creationId xmlns:a16="http://schemas.microsoft.com/office/drawing/2014/main" id="{9456E668-27F3-4DB0-A7A9-A814A125EC2B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458200" y="2336800"/>
            <a:ext cx="3161963" cy="3606800"/>
          </a:xfrm>
        </p:spPr>
        <p:txBody>
          <a:bodyPr/>
          <a:lstStyle/>
          <a:p>
            <a:r>
              <a:rPr lang="en-US" dirty="0"/>
              <a:t>On the HOME tool bar, you will see an option for ‘New Slide’ </a:t>
            </a:r>
          </a:p>
          <a:p>
            <a:endParaRPr lang="en-US" dirty="0"/>
          </a:p>
          <a:p>
            <a:r>
              <a:rPr lang="en-US" dirty="0"/>
              <a:t>The small downward arrow to the right will offer you a range of layouts to choose from. </a:t>
            </a:r>
          </a:p>
        </p:txBody>
      </p:sp>
    </p:spTree>
    <p:extLst>
      <p:ext uri="{BB962C8B-B14F-4D97-AF65-F5344CB8AC3E}">
        <p14:creationId xmlns:p14="http://schemas.microsoft.com/office/powerpoint/2010/main" val="112679155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10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B88E99B-4877-4258-AFD2-07C66E3E5E5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307468" y="955464"/>
            <a:ext cx="1898073" cy="1061515"/>
          </a:xfrm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>
            <a:noAutofit/>
          </a:bodyPr>
          <a:lstStyle/>
          <a:p>
            <a:r>
              <a:rPr lang="en-GB" dirty="0"/>
              <a:t>Using design</a:t>
            </a:r>
          </a:p>
        </p:txBody>
      </p:sp>
      <p:pic>
        <p:nvPicPr>
          <p:cNvPr id="5" name="Content Placeholder 4" descr="Graphical user interface, application, PowerPoint&#10;&#10;Description automatically generated">
            <a:extLst>
              <a:ext uri="{FF2B5EF4-FFF2-40B4-BE49-F238E27FC236}">
                <a16:creationId xmlns:a16="http://schemas.microsoft.com/office/drawing/2014/main" id="{70046A13-3FAD-4854-9581-E55D11396341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3"/>
          <a:stretch>
            <a:fillRect/>
          </a:stretch>
        </p:blipFill>
        <p:spPr>
          <a:xfrm>
            <a:off x="524805" y="715201"/>
            <a:ext cx="8080722" cy="2562636"/>
          </a:xfrm>
        </p:spPr>
      </p:pic>
      <p:pic>
        <p:nvPicPr>
          <p:cNvPr id="7" name="Picture 6" descr="A picture containing text, jack, file&#10;&#10;Description automatically generated">
            <a:extLst>
              <a:ext uri="{FF2B5EF4-FFF2-40B4-BE49-F238E27FC236}">
                <a16:creationId xmlns:a16="http://schemas.microsoft.com/office/drawing/2014/main" id="{E6826DE9-8F3B-4997-9AD0-9F322F17DAF3}"/>
              </a:ext>
            </a:extLst>
          </p:cNvPr>
          <p:cNvPicPr>
            <a:picLocks noChangeAspect="1"/>
          </p:cNvPicPr>
          <p:nvPr/>
        </p:nvPicPr>
        <p:blipFill rotWithShape="1">
          <a:blip r:embed="rId4"/>
          <a:srcRect r="10663" b="21000"/>
          <a:stretch/>
        </p:blipFill>
        <p:spPr>
          <a:xfrm>
            <a:off x="10097037" y="3564082"/>
            <a:ext cx="1614417" cy="1641763"/>
          </a:xfrm>
          <a:prstGeom prst="rect">
            <a:avLst/>
          </a:prstGeom>
        </p:spPr>
      </p:pic>
      <p:pic>
        <p:nvPicPr>
          <p:cNvPr id="9" name="Picture 8">
            <a:extLst>
              <a:ext uri="{FF2B5EF4-FFF2-40B4-BE49-F238E27FC236}">
                <a16:creationId xmlns:a16="http://schemas.microsoft.com/office/drawing/2014/main" id="{38695DB1-1352-4C7D-A29D-5BFCF5E1388E}"/>
              </a:ext>
            </a:extLst>
          </p:cNvPr>
          <p:cNvPicPr>
            <a:picLocks noChangeAspect="1"/>
          </p:cNvPicPr>
          <p:nvPr/>
        </p:nvPicPr>
        <p:blipFill rotWithShape="1">
          <a:blip r:embed="rId5"/>
          <a:srcRect r="16259"/>
          <a:stretch/>
        </p:blipFill>
        <p:spPr>
          <a:xfrm>
            <a:off x="8369375" y="3127663"/>
            <a:ext cx="1175262" cy="2078182"/>
          </a:xfrm>
          <a:prstGeom prst="rect">
            <a:avLst/>
          </a:prstGeom>
        </p:spPr>
      </p:pic>
      <p:sp>
        <p:nvSpPr>
          <p:cNvPr id="10" name="TextBox 9">
            <a:extLst>
              <a:ext uri="{FF2B5EF4-FFF2-40B4-BE49-F238E27FC236}">
                <a16:creationId xmlns:a16="http://schemas.microsoft.com/office/drawing/2014/main" id="{8CBD46DD-A174-4543-AFAE-5D435A768FDF}"/>
              </a:ext>
            </a:extLst>
          </p:cNvPr>
          <p:cNvSpPr txBox="1"/>
          <p:nvPr/>
        </p:nvSpPr>
        <p:spPr>
          <a:xfrm>
            <a:off x="8236528" y="5499205"/>
            <a:ext cx="1403449" cy="830997"/>
          </a:xfrm>
          <a:prstGeom prst="rect">
            <a:avLst/>
          </a:prstGeom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en-GB" sz="2400" dirty="0"/>
              <a:t>On</a:t>
            </a:r>
          </a:p>
          <a:p>
            <a:r>
              <a:rPr lang="en-GB" sz="2400" dirty="0"/>
              <a:t>desktop </a:t>
            </a:r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098995B1-D5BE-4CD9-882D-31B173134B0B}"/>
              </a:ext>
            </a:extLst>
          </p:cNvPr>
          <p:cNvSpPr txBox="1"/>
          <p:nvPr/>
        </p:nvSpPr>
        <p:spPr>
          <a:xfrm>
            <a:off x="9904338" y="5441145"/>
            <a:ext cx="1807116" cy="830997"/>
          </a:xfrm>
          <a:prstGeom prst="rect">
            <a:avLst/>
          </a:prstGeom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algn="ctr"/>
            <a:r>
              <a:rPr lang="en-GB" sz="2400" dirty="0"/>
              <a:t>On </a:t>
            </a:r>
          </a:p>
          <a:p>
            <a:pPr algn="ctr"/>
            <a:r>
              <a:rPr lang="en-GB" sz="2400" dirty="0"/>
              <a:t>OneDrive </a:t>
            </a:r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502A3C07-AC21-4715-B0D2-F58A7283F053}"/>
              </a:ext>
            </a:extLst>
          </p:cNvPr>
          <p:cNvSpPr txBox="1"/>
          <p:nvPr/>
        </p:nvSpPr>
        <p:spPr>
          <a:xfrm>
            <a:off x="453585" y="3381924"/>
            <a:ext cx="7782943" cy="267765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You will see a </a:t>
            </a:r>
            <a:r>
              <a:rPr lang="en-GB" sz="2400" b="1" dirty="0">
                <a:latin typeface="Arial" panose="020B0604020202020204" pitchFamily="34" charset="0"/>
                <a:cs typeface="Arial" panose="020B0604020202020204" pitchFamily="34" charset="0"/>
              </a:rPr>
              <a:t>Design</a:t>
            </a: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 tab at the top of your PowerPoint window. </a:t>
            </a:r>
          </a:p>
          <a:p>
            <a:endParaRPr lang="en-GB" sz="2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This will provide options for coloured backgrounds and layout. </a:t>
            </a:r>
          </a:p>
          <a:p>
            <a:endParaRPr lang="en-GB" sz="2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On the </a:t>
            </a:r>
            <a:r>
              <a:rPr lang="en-GB" sz="2400" b="1" dirty="0">
                <a:latin typeface="Arial" panose="020B0604020202020204" pitchFamily="34" charset="0"/>
                <a:cs typeface="Arial" panose="020B0604020202020204" pitchFamily="34" charset="0"/>
              </a:rPr>
              <a:t>Home</a:t>
            </a: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 tab you will also see design buttons.</a:t>
            </a:r>
          </a:p>
        </p:txBody>
      </p:sp>
    </p:spTree>
    <p:extLst>
      <p:ext uri="{BB962C8B-B14F-4D97-AF65-F5344CB8AC3E}">
        <p14:creationId xmlns:p14="http://schemas.microsoft.com/office/powerpoint/2010/main" val="215578068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1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1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1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8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0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6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8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" grpId="0" animBg="1"/>
      <p:bldP spid="11" grpId="0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4A8F865-C206-49E9-9BFF-35A0F749984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9915" y="581579"/>
            <a:ext cx="10058400" cy="812133"/>
          </a:xfrm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/>
          <a:lstStyle/>
          <a:p>
            <a:r>
              <a:rPr lang="en-GB" dirty="0"/>
              <a:t>Inserting images</a:t>
            </a:r>
          </a:p>
        </p:txBody>
      </p:sp>
      <p:pic>
        <p:nvPicPr>
          <p:cNvPr id="5" name="Content Placeholder 4" descr="Graphical user interface, application&#10;&#10;Description automatically generated">
            <a:extLst>
              <a:ext uri="{FF2B5EF4-FFF2-40B4-BE49-F238E27FC236}">
                <a16:creationId xmlns:a16="http://schemas.microsoft.com/office/drawing/2014/main" id="{30FADD98-ACC7-4F1F-979D-E0581539BC25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3"/>
          <a:stretch>
            <a:fillRect/>
          </a:stretch>
        </p:blipFill>
        <p:spPr>
          <a:xfrm>
            <a:off x="629915" y="1658865"/>
            <a:ext cx="5176405" cy="3856160"/>
          </a:xfrm>
        </p:spPr>
      </p:pic>
      <p:pic>
        <p:nvPicPr>
          <p:cNvPr id="7" name="Picture 6" descr="Graphical user interface, application, PowerPoint&#10;&#10;Description automatically generated">
            <a:extLst>
              <a:ext uri="{FF2B5EF4-FFF2-40B4-BE49-F238E27FC236}">
                <a16:creationId xmlns:a16="http://schemas.microsoft.com/office/drawing/2014/main" id="{8665D3E8-C994-430F-8EE7-0C784752E2BB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243205" y="1658865"/>
            <a:ext cx="5466085" cy="3540270"/>
          </a:xfrm>
          <a:prstGeom prst="rect">
            <a:avLst/>
          </a:prstGeom>
        </p:spPr>
      </p:pic>
      <p:sp>
        <p:nvSpPr>
          <p:cNvPr id="8" name="TextBox 7">
            <a:extLst>
              <a:ext uri="{FF2B5EF4-FFF2-40B4-BE49-F238E27FC236}">
                <a16:creationId xmlns:a16="http://schemas.microsoft.com/office/drawing/2014/main" id="{105DDAA8-0505-47B4-A67A-45BBBC4C8895}"/>
              </a:ext>
            </a:extLst>
          </p:cNvPr>
          <p:cNvSpPr txBox="1"/>
          <p:nvPr/>
        </p:nvSpPr>
        <p:spPr>
          <a:xfrm>
            <a:off x="629915" y="5780178"/>
            <a:ext cx="4274594" cy="523220"/>
          </a:xfrm>
          <a:prstGeom prst="rect">
            <a:avLst/>
          </a:prstGeom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en-GB" sz="2800" dirty="0">
                <a:latin typeface="Arial" panose="020B0604020202020204" pitchFamily="34" charset="0"/>
                <a:cs typeface="Arial" panose="020B0604020202020204" pitchFamily="34" charset="0"/>
              </a:rPr>
              <a:t>On the Desktop version </a:t>
            </a: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A23789DE-C927-4153-94A1-03B983577338}"/>
              </a:ext>
            </a:extLst>
          </p:cNvPr>
          <p:cNvSpPr txBox="1"/>
          <p:nvPr/>
        </p:nvSpPr>
        <p:spPr>
          <a:xfrm>
            <a:off x="6601224" y="5753201"/>
            <a:ext cx="4274594" cy="523220"/>
          </a:xfrm>
          <a:prstGeom prst="rect">
            <a:avLst/>
          </a:prstGeom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en-GB" sz="2800" dirty="0">
                <a:latin typeface="Arial" panose="020B0604020202020204" pitchFamily="34" charset="0"/>
                <a:cs typeface="Arial" panose="020B0604020202020204" pitchFamily="34" charset="0"/>
              </a:rPr>
              <a:t>On the OneDrive version </a:t>
            </a:r>
          </a:p>
        </p:txBody>
      </p:sp>
      <p:cxnSp>
        <p:nvCxnSpPr>
          <p:cNvPr id="11" name="Straight Arrow Connector 10">
            <a:extLst>
              <a:ext uri="{FF2B5EF4-FFF2-40B4-BE49-F238E27FC236}">
                <a16:creationId xmlns:a16="http://schemas.microsoft.com/office/drawing/2014/main" id="{3420B066-58AC-4FD7-9964-377B29153B6A}"/>
              </a:ext>
            </a:extLst>
          </p:cNvPr>
          <p:cNvCxnSpPr/>
          <p:nvPr/>
        </p:nvCxnSpPr>
        <p:spPr>
          <a:xfrm flipH="1">
            <a:off x="2767212" y="2161309"/>
            <a:ext cx="869606" cy="311727"/>
          </a:xfrm>
          <a:prstGeom prst="straightConnector1">
            <a:avLst/>
          </a:prstGeom>
          <a:ln w="76200">
            <a:solidFill>
              <a:schemeClr val="tx1">
                <a:lumMod val="95000"/>
                <a:lumOff val="5000"/>
              </a:schemeClr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2" name="Straight Arrow Connector 11">
            <a:extLst>
              <a:ext uri="{FF2B5EF4-FFF2-40B4-BE49-F238E27FC236}">
                <a16:creationId xmlns:a16="http://schemas.microsoft.com/office/drawing/2014/main" id="{8E0E21F8-E5DA-471C-9714-35FE69E3D4AB}"/>
              </a:ext>
            </a:extLst>
          </p:cNvPr>
          <p:cNvCxnSpPr>
            <a:cxnSpLocks/>
          </p:cNvCxnSpPr>
          <p:nvPr/>
        </p:nvCxnSpPr>
        <p:spPr>
          <a:xfrm flipH="1">
            <a:off x="3397594" y="2473036"/>
            <a:ext cx="1340661" cy="502444"/>
          </a:xfrm>
          <a:prstGeom prst="straightConnector1">
            <a:avLst/>
          </a:prstGeom>
          <a:ln w="76200">
            <a:solidFill>
              <a:schemeClr val="tx1">
                <a:lumMod val="95000"/>
                <a:lumOff val="5000"/>
              </a:schemeClr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4" name="Straight Arrow Connector 13">
            <a:extLst>
              <a:ext uri="{FF2B5EF4-FFF2-40B4-BE49-F238E27FC236}">
                <a16:creationId xmlns:a16="http://schemas.microsoft.com/office/drawing/2014/main" id="{77BB6BEB-4C8A-4403-B299-07522BB814FE}"/>
              </a:ext>
            </a:extLst>
          </p:cNvPr>
          <p:cNvCxnSpPr/>
          <p:nvPr/>
        </p:nvCxnSpPr>
        <p:spPr>
          <a:xfrm flipH="1">
            <a:off x="8406012" y="2053527"/>
            <a:ext cx="869606" cy="311727"/>
          </a:xfrm>
          <a:prstGeom prst="straightConnector1">
            <a:avLst/>
          </a:prstGeom>
          <a:ln w="76200">
            <a:solidFill>
              <a:schemeClr val="tx1">
                <a:lumMod val="95000"/>
                <a:lumOff val="5000"/>
              </a:schemeClr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5" name="Straight Arrow Connector 14">
            <a:extLst>
              <a:ext uri="{FF2B5EF4-FFF2-40B4-BE49-F238E27FC236}">
                <a16:creationId xmlns:a16="http://schemas.microsoft.com/office/drawing/2014/main" id="{F133A835-6911-47C9-B62E-3A62492089BB}"/>
              </a:ext>
            </a:extLst>
          </p:cNvPr>
          <p:cNvCxnSpPr>
            <a:cxnSpLocks/>
          </p:cNvCxnSpPr>
          <p:nvPr/>
        </p:nvCxnSpPr>
        <p:spPr>
          <a:xfrm flipH="1">
            <a:off x="10368629" y="1947778"/>
            <a:ext cx="507189" cy="776480"/>
          </a:xfrm>
          <a:prstGeom prst="straightConnector1">
            <a:avLst/>
          </a:prstGeom>
          <a:ln w="76200">
            <a:solidFill>
              <a:schemeClr val="tx1">
                <a:lumMod val="95000"/>
                <a:lumOff val="5000"/>
              </a:schemeClr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68146389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5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6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3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4" fill="hold">
                      <p:stCondLst>
                        <p:cond delay="indefinite"/>
                      </p:stCondLst>
                      <p:childTnLst>
                        <p:par>
                          <p:cTn id="35" fill="hold">
                            <p:stCondLst>
                              <p:cond delay="0"/>
                            </p:stCondLst>
                            <p:childTnLst>
                              <p:par>
                                <p:cTn id="36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8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" grpId="0" animBg="1"/>
      <p:bldP spid="9" grpId="0" animBg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Content Placeholder 4" descr="Graphical user interface, application&#10;&#10;Description automatically generated">
            <a:extLst>
              <a:ext uri="{FF2B5EF4-FFF2-40B4-BE49-F238E27FC236}">
                <a16:creationId xmlns:a16="http://schemas.microsoft.com/office/drawing/2014/main" id="{106D537F-6F5A-4168-BE47-09854C88DF40}"/>
              </a:ext>
            </a:extLst>
          </p:cNvPr>
          <p:cNvPicPr>
            <a:picLocks noGrp="1" noChangeAspect="1"/>
          </p:cNvPicPr>
          <p:nvPr>
            <p:ph type="pic" idx="1"/>
          </p:nvPr>
        </p:nvPicPr>
        <p:blipFill rotWithShape="1">
          <a:blip r:embed="rId3"/>
          <a:stretch/>
        </p:blipFill>
        <p:spPr>
          <a:xfrm>
            <a:off x="228599" y="912934"/>
            <a:ext cx="7696201" cy="5032131"/>
          </a:xfrm>
          <a:noFill/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F1327731-6816-4F66-A161-01FFA1E45FE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477250" y="603504"/>
            <a:ext cx="3144774" cy="788878"/>
          </a:xfrm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anchor="b">
            <a:normAutofit/>
          </a:bodyPr>
          <a:lstStyle/>
          <a:p>
            <a:r>
              <a:rPr lang="en-GB" dirty="0"/>
              <a:t>Inserting tables</a:t>
            </a:r>
          </a:p>
        </p:txBody>
      </p:sp>
      <p:sp>
        <p:nvSpPr>
          <p:cNvPr id="10" name="Text Placeholder 3">
            <a:extLst>
              <a:ext uri="{FF2B5EF4-FFF2-40B4-BE49-F238E27FC236}">
                <a16:creationId xmlns:a16="http://schemas.microsoft.com/office/drawing/2014/main" id="{89CE6259-9135-4050-8B4E-024E9858D7F4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477250" y="2386584"/>
            <a:ext cx="3144774" cy="3511296"/>
          </a:xfrm>
        </p:spPr>
        <p:txBody>
          <a:bodyPr/>
          <a:lstStyle/>
          <a:p>
            <a:r>
              <a:rPr lang="en-US" dirty="0"/>
              <a:t>Inserting a table is very similar in  PowerPoint as it is in Word. </a:t>
            </a:r>
          </a:p>
          <a:p>
            <a:endParaRPr lang="en-US" dirty="0"/>
          </a:p>
          <a:p>
            <a:r>
              <a:rPr lang="en-US" dirty="0"/>
              <a:t>Select the </a:t>
            </a:r>
            <a:r>
              <a:rPr lang="en-US" b="1" dirty="0"/>
              <a:t>Insert </a:t>
            </a:r>
            <a:r>
              <a:rPr lang="en-US" dirty="0"/>
              <a:t>tab and then the grid shaped icon which allow you to choose the size of table you need. </a:t>
            </a:r>
          </a:p>
        </p:txBody>
      </p:sp>
    </p:spTree>
    <p:extLst>
      <p:ext uri="{BB962C8B-B14F-4D97-AF65-F5344CB8AC3E}">
        <p14:creationId xmlns:p14="http://schemas.microsoft.com/office/powerpoint/2010/main" val="28127297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10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4FE8737-3233-4D39-BBEC-E019B03C03F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Inserting links</a:t>
            </a:r>
          </a:p>
        </p:txBody>
      </p:sp>
      <p:pic>
        <p:nvPicPr>
          <p:cNvPr id="5" name="Content Placeholder 4" descr="Graphical user interface, application&#10;&#10;Description automatically generated">
            <a:extLst>
              <a:ext uri="{FF2B5EF4-FFF2-40B4-BE49-F238E27FC236}">
                <a16:creationId xmlns:a16="http://schemas.microsoft.com/office/drawing/2014/main" id="{25F3A74F-A041-49E2-AB6F-7C5457042603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3"/>
          <a:stretch>
            <a:fillRect/>
          </a:stretch>
        </p:blipFill>
        <p:spPr>
          <a:xfrm>
            <a:off x="1066800" y="2048267"/>
            <a:ext cx="10058400" cy="2395916"/>
          </a:xfrm>
        </p:spPr>
      </p:pic>
      <p:cxnSp>
        <p:nvCxnSpPr>
          <p:cNvPr id="15" name="Straight Arrow Connector 14">
            <a:extLst>
              <a:ext uri="{FF2B5EF4-FFF2-40B4-BE49-F238E27FC236}">
                <a16:creationId xmlns:a16="http://schemas.microsoft.com/office/drawing/2014/main" id="{D22A7152-DCAD-4049-BD04-9A9263A8B29A}"/>
              </a:ext>
            </a:extLst>
          </p:cNvPr>
          <p:cNvCxnSpPr/>
          <p:nvPr/>
        </p:nvCxnSpPr>
        <p:spPr>
          <a:xfrm flipH="1">
            <a:off x="2329543" y="1743842"/>
            <a:ext cx="1140171" cy="615488"/>
          </a:xfrm>
          <a:prstGeom prst="straightConnector1">
            <a:avLst/>
          </a:prstGeom>
          <a:ln w="76200">
            <a:tailEnd type="triangle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16" name="Straight Arrow Connector 15">
            <a:extLst>
              <a:ext uri="{FF2B5EF4-FFF2-40B4-BE49-F238E27FC236}">
                <a16:creationId xmlns:a16="http://schemas.microsoft.com/office/drawing/2014/main" id="{59EFFA81-B627-404C-9D51-952717EFBBCF}"/>
              </a:ext>
            </a:extLst>
          </p:cNvPr>
          <p:cNvCxnSpPr>
            <a:cxnSpLocks/>
          </p:cNvCxnSpPr>
          <p:nvPr/>
        </p:nvCxnSpPr>
        <p:spPr>
          <a:xfrm>
            <a:off x="10262400" y="1311998"/>
            <a:ext cx="325260" cy="1337527"/>
          </a:xfrm>
          <a:prstGeom prst="straightConnector1">
            <a:avLst/>
          </a:prstGeom>
          <a:ln w="76200">
            <a:tailEnd type="triangle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19" name="Straight Arrow Connector 18">
            <a:extLst>
              <a:ext uri="{FF2B5EF4-FFF2-40B4-BE49-F238E27FC236}">
                <a16:creationId xmlns:a16="http://schemas.microsoft.com/office/drawing/2014/main" id="{4EC2891C-1BAE-4157-8BC4-7105BBD135A1}"/>
              </a:ext>
            </a:extLst>
          </p:cNvPr>
          <p:cNvCxnSpPr>
            <a:cxnSpLocks/>
          </p:cNvCxnSpPr>
          <p:nvPr/>
        </p:nvCxnSpPr>
        <p:spPr>
          <a:xfrm flipH="1">
            <a:off x="10468573" y="2683598"/>
            <a:ext cx="939656" cy="480900"/>
          </a:xfrm>
          <a:prstGeom prst="straightConnector1">
            <a:avLst/>
          </a:prstGeom>
          <a:ln w="76200">
            <a:tailEnd type="triangle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pic>
        <p:nvPicPr>
          <p:cNvPr id="7" name="Picture 6" descr="Graphical user interface, application, PowerPoint&#10;&#10;Description automatically generated">
            <a:extLst>
              <a:ext uri="{FF2B5EF4-FFF2-40B4-BE49-F238E27FC236}">
                <a16:creationId xmlns:a16="http://schemas.microsoft.com/office/drawing/2014/main" id="{45F52E45-3A85-4294-8235-6FB2EB162E4C}"/>
              </a:ext>
            </a:extLst>
          </p:cNvPr>
          <p:cNvPicPr>
            <a:picLocks noChangeAspect="1"/>
          </p:cNvPicPr>
          <p:nvPr/>
        </p:nvPicPr>
        <p:blipFill rotWithShape="1">
          <a:blip r:embed="rId4"/>
          <a:srcRect b="10159"/>
          <a:stretch/>
        </p:blipFill>
        <p:spPr>
          <a:xfrm>
            <a:off x="1066800" y="1673801"/>
            <a:ext cx="10587660" cy="4364349"/>
          </a:xfrm>
          <a:prstGeom prst="rect">
            <a:avLst/>
          </a:prstGeom>
        </p:spPr>
      </p:pic>
      <p:pic>
        <p:nvPicPr>
          <p:cNvPr id="9" name="Picture 8" descr="Graphical user interface, text, application&#10;&#10;Description automatically generated">
            <a:extLst>
              <a:ext uri="{FF2B5EF4-FFF2-40B4-BE49-F238E27FC236}">
                <a16:creationId xmlns:a16="http://schemas.microsoft.com/office/drawing/2014/main" id="{2CC6DAF4-E784-41C8-AF8C-79C84BA2F765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116992" y="2721133"/>
            <a:ext cx="7699749" cy="3228927"/>
          </a:xfrm>
          <a:prstGeom prst="rect">
            <a:avLst/>
          </a:prstGeom>
        </p:spPr>
      </p:pic>
      <p:pic>
        <p:nvPicPr>
          <p:cNvPr id="11" name="Picture 10" descr="Graphical user interface, application&#10;&#10;Description automatically generated">
            <a:extLst>
              <a:ext uri="{FF2B5EF4-FFF2-40B4-BE49-F238E27FC236}">
                <a16:creationId xmlns:a16="http://schemas.microsoft.com/office/drawing/2014/main" id="{D92DCCB0-B1FF-4E29-A740-2F3B68531058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2077612" y="1725679"/>
            <a:ext cx="7997396" cy="4346644"/>
          </a:xfrm>
          <a:prstGeom prst="rect">
            <a:avLst/>
          </a:prstGeom>
        </p:spPr>
      </p:pic>
      <p:pic>
        <p:nvPicPr>
          <p:cNvPr id="13" name="Picture 12" descr="Graphical user interface, text, application&#10;&#10;Description automatically generated">
            <a:extLst>
              <a:ext uri="{FF2B5EF4-FFF2-40B4-BE49-F238E27FC236}">
                <a16:creationId xmlns:a16="http://schemas.microsoft.com/office/drawing/2014/main" id="{F9DFDE3E-A22D-459D-B2C1-42E8182833CA}"/>
              </a:ext>
            </a:extLst>
      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1870237" y="1673801"/>
            <a:ext cx="8560228" cy="4707084"/>
          </a:xfrm>
          <a:prstGeom prst="rect">
            <a:avLst/>
          </a:prstGeom>
        </p:spPr>
      </p:pic>
      <p:sp>
        <p:nvSpPr>
          <p:cNvPr id="22" name="TextBox 21">
            <a:extLst>
              <a:ext uri="{FF2B5EF4-FFF2-40B4-BE49-F238E27FC236}">
                <a16:creationId xmlns:a16="http://schemas.microsoft.com/office/drawing/2014/main" id="{7C7BA9F7-4BAB-4D23-BC8F-F1AA94F493BD}"/>
              </a:ext>
            </a:extLst>
          </p:cNvPr>
          <p:cNvSpPr txBox="1"/>
          <p:nvPr/>
        </p:nvSpPr>
        <p:spPr>
          <a:xfrm>
            <a:off x="529260" y="1743842"/>
            <a:ext cx="3237197" cy="4616648"/>
          </a:xfrm>
          <a:prstGeom prst="rect">
            <a:avLst/>
          </a:prstGeom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endParaRPr lang="en-GB" dirty="0"/>
          </a:p>
          <a:p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When you have successfully inserted your link to your text, then the text will appear blue indicating an active link. </a:t>
            </a:r>
          </a:p>
          <a:p>
            <a:endParaRPr lang="en-GB" sz="2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You can also add a link to a website from an image. </a:t>
            </a:r>
            <a:endParaRPr lang="en-GB" dirty="0"/>
          </a:p>
          <a:p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16671142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7" dur="500"/>
                                        <p:tgtEl>
                                          <p:spTgt spid="2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8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0" dur="5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5" dur="500"/>
                                        <p:tgtEl>
                                          <p:spTgt spid="2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2" grpId="0" animBg="1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6AC2E9B-0B6B-4264-BDEB-B1B64E843B3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Applying animation</a:t>
            </a:r>
          </a:p>
        </p:txBody>
      </p:sp>
      <p:pic>
        <p:nvPicPr>
          <p:cNvPr id="5" name="Content Placeholder 4">
            <a:extLst>
              <a:ext uri="{FF2B5EF4-FFF2-40B4-BE49-F238E27FC236}">
                <a16:creationId xmlns:a16="http://schemas.microsoft.com/office/drawing/2014/main" id="{8E261158-C61E-47FF-835A-C49B4D980931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3"/>
          <a:stretch>
            <a:fillRect/>
          </a:stretch>
        </p:blipFill>
        <p:spPr>
          <a:xfrm>
            <a:off x="1066800" y="1791205"/>
            <a:ext cx="5010150" cy="1190625"/>
          </a:xfrm>
        </p:spPr>
      </p:pic>
      <p:cxnSp>
        <p:nvCxnSpPr>
          <p:cNvPr id="9" name="Straight Arrow Connector 8">
            <a:extLst>
              <a:ext uri="{FF2B5EF4-FFF2-40B4-BE49-F238E27FC236}">
                <a16:creationId xmlns:a16="http://schemas.microsoft.com/office/drawing/2014/main" id="{40BBD24B-196F-415D-90F9-08D430B103C9}"/>
              </a:ext>
            </a:extLst>
          </p:cNvPr>
          <p:cNvCxnSpPr>
            <a:cxnSpLocks/>
          </p:cNvCxnSpPr>
          <p:nvPr/>
        </p:nvCxnSpPr>
        <p:spPr>
          <a:xfrm flipH="1" flipV="1">
            <a:off x="5114925" y="2014194"/>
            <a:ext cx="1265093" cy="379087"/>
          </a:xfrm>
          <a:prstGeom prst="straightConnector1">
            <a:avLst/>
          </a:prstGeom>
          <a:ln w="76200">
            <a:solidFill>
              <a:srgbClr val="2E3722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7" name="Picture 6">
            <a:extLst>
              <a:ext uri="{FF2B5EF4-FFF2-40B4-BE49-F238E27FC236}">
                <a16:creationId xmlns:a16="http://schemas.microsoft.com/office/drawing/2014/main" id="{F452663D-6635-4C12-927E-1AB4E1D7158D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066800" y="1791205"/>
            <a:ext cx="6972300" cy="3438525"/>
          </a:xfrm>
          <a:prstGeom prst="rect">
            <a:avLst/>
          </a:prstGeom>
        </p:spPr>
      </p:pic>
      <p:cxnSp>
        <p:nvCxnSpPr>
          <p:cNvPr id="11" name="Straight Arrow Connector 10">
            <a:extLst>
              <a:ext uri="{FF2B5EF4-FFF2-40B4-BE49-F238E27FC236}">
                <a16:creationId xmlns:a16="http://schemas.microsoft.com/office/drawing/2014/main" id="{2D723D7F-092D-4BB2-A816-AFD0815892E7}"/>
              </a:ext>
            </a:extLst>
          </p:cNvPr>
          <p:cNvCxnSpPr>
            <a:cxnSpLocks/>
          </p:cNvCxnSpPr>
          <p:nvPr/>
        </p:nvCxnSpPr>
        <p:spPr>
          <a:xfrm flipH="1" flipV="1">
            <a:off x="5309537" y="4074701"/>
            <a:ext cx="2140961" cy="650706"/>
          </a:xfrm>
          <a:prstGeom prst="straightConnector1">
            <a:avLst/>
          </a:prstGeom>
          <a:ln w="76200">
            <a:solidFill>
              <a:srgbClr val="2E3722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3" name="TextBox 12">
            <a:extLst>
              <a:ext uri="{FF2B5EF4-FFF2-40B4-BE49-F238E27FC236}">
                <a16:creationId xmlns:a16="http://schemas.microsoft.com/office/drawing/2014/main" id="{ED6DDE07-DBDD-42B9-BEC0-5FB8F0F8A196}"/>
              </a:ext>
            </a:extLst>
          </p:cNvPr>
          <p:cNvSpPr txBox="1"/>
          <p:nvPr/>
        </p:nvSpPr>
        <p:spPr>
          <a:xfrm>
            <a:off x="8039100" y="3574277"/>
            <a:ext cx="3272920" cy="2585323"/>
          </a:xfrm>
          <a:prstGeom prst="rect">
            <a:avLst/>
          </a:prstGeom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en-GB" dirty="0"/>
              <a:t>When you have selected an object or text and applied an animation, you will see a small number will appear. </a:t>
            </a:r>
          </a:p>
          <a:p>
            <a:endParaRPr lang="en-GB" dirty="0"/>
          </a:p>
          <a:p>
            <a:r>
              <a:rPr lang="en-GB" dirty="0"/>
              <a:t>This allows you to know the order in which the objects will appear. </a:t>
            </a:r>
          </a:p>
        </p:txBody>
      </p:sp>
    </p:spTree>
    <p:extLst>
      <p:ext uri="{BB962C8B-B14F-4D97-AF65-F5344CB8AC3E}">
        <p14:creationId xmlns:p14="http://schemas.microsoft.com/office/powerpoint/2010/main" val="406495719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3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5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3" grpId="0" animBg="1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Sharing_a_PowerPoint_on_OneDrive">
            <a:hlinkClick r:id="" action="ppaction://media"/>
            <a:extLst>
              <a:ext uri="{FF2B5EF4-FFF2-40B4-BE49-F238E27FC236}">
                <a16:creationId xmlns:a16="http://schemas.microsoft.com/office/drawing/2014/main" id="{00821801-F267-45ED-9700-4867A20AD8F2}"/>
              </a:ext>
            </a:extLst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228599" y="1264444"/>
            <a:ext cx="7696201" cy="4329112"/>
          </a:xfrm>
          <a:prstGeom prst="rect">
            <a:avLst/>
          </a:prstGeom>
          <a:noFill/>
          <a:ln>
            <a:noFill/>
          </a:ln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3D21E53D-D6B9-4DCB-ACFE-1FCC4CACF91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477250" y="603504"/>
            <a:ext cx="3144774" cy="1645920"/>
          </a:xfrm>
        </p:spPr>
        <p:txBody>
          <a:bodyPr anchor="b">
            <a:normAutofit/>
          </a:bodyPr>
          <a:lstStyle/>
          <a:p>
            <a:r>
              <a:rPr lang="en-GB" dirty="0"/>
              <a:t>Opening and sharing a file. </a:t>
            </a:r>
          </a:p>
        </p:txBody>
      </p:sp>
      <p:sp>
        <p:nvSpPr>
          <p:cNvPr id="15" name="Text Placeholder 3">
            <a:extLst>
              <a:ext uri="{FF2B5EF4-FFF2-40B4-BE49-F238E27FC236}">
                <a16:creationId xmlns:a16="http://schemas.microsoft.com/office/drawing/2014/main" id="{E3BD5EFD-0907-4648-BB24-E04198ABE3DA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477250" y="2386584"/>
            <a:ext cx="3144774" cy="3511296"/>
          </a:xfrm>
        </p:spPr>
        <p:txBody>
          <a:bodyPr>
            <a:normAutofit lnSpcReduction="10000"/>
          </a:bodyPr>
          <a:lstStyle/>
          <a:p>
            <a:r>
              <a:rPr lang="en-US" dirty="0"/>
              <a:t>It is important for your Component 1 assignment that you understand how to create and share a PowerPoint file on the OneDrive.</a:t>
            </a:r>
          </a:p>
          <a:p>
            <a:endParaRPr lang="en-US" dirty="0"/>
          </a:p>
          <a:p>
            <a:r>
              <a:rPr lang="en-US" dirty="0"/>
              <a:t>Watch this video to aid your understanding and see the process in real-time at the end.  </a:t>
            </a:r>
          </a:p>
        </p:txBody>
      </p:sp>
    </p:spTree>
    <p:extLst>
      <p:ext uri="{BB962C8B-B14F-4D97-AF65-F5344CB8AC3E}">
        <p14:creationId xmlns:p14="http://schemas.microsoft.com/office/powerpoint/2010/main" val="389466020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89757" fill="hold"/>
                                        <p:tgtEl>
                                          <p:spTgt spid="8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100000">
                <p:cTn id="7" fill="hold" display="0">
                  <p:stCondLst>
                    <p:cond delay="indefinite"/>
                  </p:stCondLst>
                </p:cTn>
                <p:tgtEl>
                  <p:spTgt spid="8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8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"/>
                  </p:tgtEl>
                </p:cond>
              </p:nextCondLst>
            </p:seq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08B83FC-B58E-4EF8-9917-1A9E060DBB3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Groupings for component 1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B89A7EC-91E0-416F-9C82-B7FD4D3FD46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066800" y="2103120"/>
            <a:ext cx="10058400" cy="847898"/>
          </a:xfrm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>
            <a:normAutofit lnSpcReduction="10000"/>
          </a:bodyPr>
          <a:lstStyle/>
          <a:p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Your lecturer will now inform you of your groupings for the Component 1 Research Proposal presentation. </a:t>
            </a:r>
          </a:p>
        </p:txBody>
      </p:sp>
      <p:sp>
        <p:nvSpPr>
          <p:cNvPr id="4" name="Content Placeholder 2">
            <a:extLst>
              <a:ext uri="{FF2B5EF4-FFF2-40B4-BE49-F238E27FC236}">
                <a16:creationId xmlns:a16="http://schemas.microsoft.com/office/drawing/2014/main" id="{E4B63090-5819-40D4-8B27-766BED3E7C81}"/>
              </a:ext>
            </a:extLst>
          </p:cNvPr>
          <p:cNvSpPr txBox="1">
            <a:spLocks/>
          </p:cNvSpPr>
          <p:nvPr/>
        </p:nvSpPr>
        <p:spPr>
          <a:xfrm>
            <a:off x="1066800" y="3190008"/>
            <a:ext cx="10058400" cy="477983"/>
          </a:xfrm>
          <a:prstGeom prst="rect">
            <a:avLst/>
          </a:prstGeom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vert="horz" lIns="91440" tIns="45720" rIns="91440" bIns="45720" rtlCol="0">
            <a:normAutofit/>
          </a:bodyPr>
          <a:lstStyle>
            <a:lvl1pPr marL="182880" indent="-182880" algn="l" defTabSz="914400" rtl="0" eaLnBrk="1" latinLnBrk="0" hangingPunct="1">
              <a:lnSpc>
                <a:spcPct val="110000"/>
              </a:lnSpc>
              <a:spcBef>
                <a:spcPts val="900"/>
              </a:spcBef>
              <a:spcAft>
                <a:spcPts val="0"/>
              </a:spcAft>
              <a:buClr>
                <a:schemeClr val="tx1">
                  <a:lumMod val="85000"/>
                  <a:lumOff val="15000"/>
                </a:schemeClr>
              </a:buClr>
              <a:buFont typeface="Garamond" pitchFamily="18" charset="0"/>
              <a:buChar char="◦"/>
              <a:defRPr sz="15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1pPr>
            <a:lvl2pPr marL="457200" indent="-182880" algn="l" defTabSz="914400" rtl="0" eaLnBrk="1" latinLnBrk="0" hangingPunct="1">
              <a:lnSpc>
                <a:spcPct val="100000"/>
              </a:lnSpc>
              <a:spcBef>
                <a:spcPts val="500"/>
              </a:spcBef>
              <a:buClr>
                <a:schemeClr val="tx1">
                  <a:lumMod val="85000"/>
                  <a:lumOff val="15000"/>
                </a:schemeClr>
              </a:buClr>
              <a:buFont typeface="Garamond" pitchFamily="18" charset="0"/>
              <a:buChar char="◦"/>
              <a:defRPr sz="13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2pPr>
            <a:lvl3pPr marL="731520" indent="-182880" algn="l" defTabSz="914400" rtl="0" eaLnBrk="1" latinLnBrk="0" hangingPunct="1">
              <a:lnSpc>
                <a:spcPct val="100000"/>
              </a:lnSpc>
              <a:spcBef>
                <a:spcPts val="500"/>
              </a:spcBef>
              <a:buClr>
                <a:schemeClr val="tx1">
                  <a:lumMod val="85000"/>
                  <a:lumOff val="15000"/>
                </a:schemeClr>
              </a:buClr>
              <a:buFont typeface="Garamond" pitchFamily="18" charset="0"/>
              <a:buChar char="◦"/>
              <a:defRPr sz="12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3pPr>
            <a:lvl4pPr marL="1005840" indent="-182880" algn="l" defTabSz="914400" rtl="0" eaLnBrk="1" latinLnBrk="0" hangingPunct="1">
              <a:lnSpc>
                <a:spcPct val="100000"/>
              </a:lnSpc>
              <a:spcBef>
                <a:spcPts val="500"/>
              </a:spcBef>
              <a:buClr>
                <a:schemeClr val="tx1">
                  <a:lumMod val="85000"/>
                  <a:lumOff val="15000"/>
                </a:schemeClr>
              </a:buClr>
              <a:buFont typeface="Garamond" pitchFamily="18" charset="0"/>
              <a:buChar char="◦"/>
              <a:defRPr sz="12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4pPr>
            <a:lvl5pPr marL="1280160" indent="-182880" algn="l" defTabSz="914400" rtl="0" eaLnBrk="1" latinLnBrk="0" hangingPunct="1">
              <a:lnSpc>
                <a:spcPct val="100000"/>
              </a:lnSpc>
              <a:spcBef>
                <a:spcPts val="500"/>
              </a:spcBef>
              <a:buClr>
                <a:schemeClr val="tx1">
                  <a:lumMod val="85000"/>
                  <a:lumOff val="15000"/>
                </a:schemeClr>
              </a:buClr>
              <a:buFont typeface="Garamond" pitchFamily="18" charset="0"/>
              <a:buChar char="◦"/>
              <a:defRPr sz="12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5pPr>
            <a:lvl6pPr marL="1600000" indent="-228600" algn="l" defTabSz="914400" rtl="0" eaLnBrk="1" latinLnBrk="0" hangingPunct="1">
              <a:lnSpc>
                <a:spcPct val="100000"/>
              </a:lnSpc>
              <a:spcBef>
                <a:spcPts val="500"/>
              </a:spcBef>
              <a:buClr>
                <a:schemeClr val="tx1">
                  <a:lumMod val="85000"/>
                  <a:lumOff val="15000"/>
                </a:schemeClr>
              </a:buClr>
              <a:buFont typeface="Garamond" pitchFamily="18" charset="0"/>
              <a:buChar char="◦"/>
              <a:defRPr sz="14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6pPr>
            <a:lvl7pPr marL="1900000" indent="-228600" algn="l" defTabSz="914400" rtl="0" eaLnBrk="1" latinLnBrk="0" hangingPunct="1">
              <a:lnSpc>
                <a:spcPct val="100000"/>
              </a:lnSpc>
              <a:spcBef>
                <a:spcPts val="500"/>
              </a:spcBef>
              <a:buClr>
                <a:schemeClr val="tx1">
                  <a:lumMod val="85000"/>
                  <a:lumOff val="15000"/>
                </a:schemeClr>
              </a:buClr>
              <a:buFont typeface="Garamond" pitchFamily="18" charset="0"/>
              <a:buChar char="◦"/>
              <a:defRPr sz="14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7pPr>
            <a:lvl8pPr marL="2200000" indent="-228600" algn="l" defTabSz="914400" rtl="0" eaLnBrk="1" latinLnBrk="0" hangingPunct="1">
              <a:lnSpc>
                <a:spcPct val="100000"/>
              </a:lnSpc>
              <a:spcBef>
                <a:spcPts val="500"/>
              </a:spcBef>
              <a:buClr>
                <a:schemeClr val="tx1">
                  <a:lumMod val="85000"/>
                  <a:lumOff val="15000"/>
                </a:schemeClr>
              </a:buClr>
              <a:buFont typeface="Garamond" pitchFamily="18" charset="0"/>
              <a:buChar char="◦"/>
              <a:defRPr sz="14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8pPr>
            <a:lvl9pPr marL="2500000" indent="-228600" algn="l" defTabSz="914400" rtl="0" eaLnBrk="1" latinLnBrk="0" hangingPunct="1">
              <a:lnSpc>
                <a:spcPct val="100000"/>
              </a:lnSpc>
              <a:spcBef>
                <a:spcPts val="500"/>
              </a:spcBef>
              <a:buClr>
                <a:schemeClr val="tx1">
                  <a:lumMod val="85000"/>
                  <a:lumOff val="15000"/>
                </a:schemeClr>
              </a:buClr>
              <a:buFont typeface="Garamond" pitchFamily="18" charset="0"/>
              <a:buChar char="◦"/>
              <a:defRPr sz="14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In your groups decide who will create and share the PowerPoint file. </a:t>
            </a:r>
          </a:p>
        </p:txBody>
      </p:sp>
      <p:sp>
        <p:nvSpPr>
          <p:cNvPr id="5" name="Content Placeholder 2">
            <a:extLst>
              <a:ext uri="{FF2B5EF4-FFF2-40B4-BE49-F238E27FC236}">
                <a16:creationId xmlns:a16="http://schemas.microsoft.com/office/drawing/2014/main" id="{CE7F53B6-C98E-4EF2-928D-DE1F78674CCC}"/>
              </a:ext>
            </a:extLst>
          </p:cNvPr>
          <p:cNvSpPr txBox="1">
            <a:spLocks/>
          </p:cNvSpPr>
          <p:nvPr/>
        </p:nvSpPr>
        <p:spPr>
          <a:xfrm>
            <a:off x="1066800" y="3906981"/>
            <a:ext cx="10058400" cy="1018310"/>
          </a:xfrm>
          <a:prstGeom prst="rect">
            <a:avLst/>
          </a:prstGeom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vert="horz" lIns="91440" tIns="45720" rIns="91440" bIns="45720" rtlCol="0">
            <a:normAutofit/>
          </a:bodyPr>
          <a:lstStyle>
            <a:lvl1pPr marL="182880" indent="-182880" algn="l" defTabSz="914400" rtl="0" eaLnBrk="1" latinLnBrk="0" hangingPunct="1">
              <a:lnSpc>
                <a:spcPct val="110000"/>
              </a:lnSpc>
              <a:spcBef>
                <a:spcPts val="900"/>
              </a:spcBef>
              <a:spcAft>
                <a:spcPts val="0"/>
              </a:spcAft>
              <a:buClr>
                <a:schemeClr val="tx1">
                  <a:lumMod val="85000"/>
                  <a:lumOff val="15000"/>
                </a:schemeClr>
              </a:buClr>
              <a:buFont typeface="Garamond" pitchFamily="18" charset="0"/>
              <a:buChar char="◦"/>
              <a:defRPr sz="15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1pPr>
            <a:lvl2pPr marL="457200" indent="-182880" algn="l" defTabSz="914400" rtl="0" eaLnBrk="1" latinLnBrk="0" hangingPunct="1">
              <a:lnSpc>
                <a:spcPct val="100000"/>
              </a:lnSpc>
              <a:spcBef>
                <a:spcPts val="500"/>
              </a:spcBef>
              <a:buClr>
                <a:schemeClr val="tx1">
                  <a:lumMod val="85000"/>
                  <a:lumOff val="15000"/>
                </a:schemeClr>
              </a:buClr>
              <a:buFont typeface="Garamond" pitchFamily="18" charset="0"/>
              <a:buChar char="◦"/>
              <a:defRPr sz="13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2pPr>
            <a:lvl3pPr marL="731520" indent="-182880" algn="l" defTabSz="914400" rtl="0" eaLnBrk="1" latinLnBrk="0" hangingPunct="1">
              <a:lnSpc>
                <a:spcPct val="100000"/>
              </a:lnSpc>
              <a:spcBef>
                <a:spcPts val="500"/>
              </a:spcBef>
              <a:buClr>
                <a:schemeClr val="tx1">
                  <a:lumMod val="85000"/>
                  <a:lumOff val="15000"/>
                </a:schemeClr>
              </a:buClr>
              <a:buFont typeface="Garamond" pitchFamily="18" charset="0"/>
              <a:buChar char="◦"/>
              <a:defRPr sz="12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3pPr>
            <a:lvl4pPr marL="1005840" indent="-182880" algn="l" defTabSz="914400" rtl="0" eaLnBrk="1" latinLnBrk="0" hangingPunct="1">
              <a:lnSpc>
                <a:spcPct val="100000"/>
              </a:lnSpc>
              <a:spcBef>
                <a:spcPts val="500"/>
              </a:spcBef>
              <a:buClr>
                <a:schemeClr val="tx1">
                  <a:lumMod val="85000"/>
                  <a:lumOff val="15000"/>
                </a:schemeClr>
              </a:buClr>
              <a:buFont typeface="Garamond" pitchFamily="18" charset="0"/>
              <a:buChar char="◦"/>
              <a:defRPr sz="12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4pPr>
            <a:lvl5pPr marL="1280160" indent="-182880" algn="l" defTabSz="914400" rtl="0" eaLnBrk="1" latinLnBrk="0" hangingPunct="1">
              <a:lnSpc>
                <a:spcPct val="100000"/>
              </a:lnSpc>
              <a:spcBef>
                <a:spcPts val="500"/>
              </a:spcBef>
              <a:buClr>
                <a:schemeClr val="tx1">
                  <a:lumMod val="85000"/>
                  <a:lumOff val="15000"/>
                </a:schemeClr>
              </a:buClr>
              <a:buFont typeface="Garamond" pitchFamily="18" charset="0"/>
              <a:buChar char="◦"/>
              <a:defRPr sz="12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5pPr>
            <a:lvl6pPr marL="1600000" indent="-228600" algn="l" defTabSz="914400" rtl="0" eaLnBrk="1" latinLnBrk="0" hangingPunct="1">
              <a:lnSpc>
                <a:spcPct val="100000"/>
              </a:lnSpc>
              <a:spcBef>
                <a:spcPts val="500"/>
              </a:spcBef>
              <a:buClr>
                <a:schemeClr val="tx1">
                  <a:lumMod val="85000"/>
                  <a:lumOff val="15000"/>
                </a:schemeClr>
              </a:buClr>
              <a:buFont typeface="Garamond" pitchFamily="18" charset="0"/>
              <a:buChar char="◦"/>
              <a:defRPr sz="14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6pPr>
            <a:lvl7pPr marL="1900000" indent="-228600" algn="l" defTabSz="914400" rtl="0" eaLnBrk="1" latinLnBrk="0" hangingPunct="1">
              <a:lnSpc>
                <a:spcPct val="100000"/>
              </a:lnSpc>
              <a:spcBef>
                <a:spcPts val="500"/>
              </a:spcBef>
              <a:buClr>
                <a:schemeClr val="tx1">
                  <a:lumMod val="85000"/>
                  <a:lumOff val="15000"/>
                </a:schemeClr>
              </a:buClr>
              <a:buFont typeface="Garamond" pitchFamily="18" charset="0"/>
              <a:buChar char="◦"/>
              <a:defRPr sz="14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7pPr>
            <a:lvl8pPr marL="2200000" indent="-228600" algn="l" defTabSz="914400" rtl="0" eaLnBrk="1" latinLnBrk="0" hangingPunct="1">
              <a:lnSpc>
                <a:spcPct val="100000"/>
              </a:lnSpc>
              <a:spcBef>
                <a:spcPts val="500"/>
              </a:spcBef>
              <a:buClr>
                <a:schemeClr val="tx1">
                  <a:lumMod val="85000"/>
                  <a:lumOff val="15000"/>
                </a:schemeClr>
              </a:buClr>
              <a:buFont typeface="Garamond" pitchFamily="18" charset="0"/>
              <a:buChar char="◦"/>
              <a:defRPr sz="14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8pPr>
            <a:lvl9pPr marL="2500000" indent="-228600" algn="l" defTabSz="914400" rtl="0" eaLnBrk="1" latinLnBrk="0" hangingPunct="1">
              <a:lnSpc>
                <a:spcPct val="100000"/>
              </a:lnSpc>
              <a:spcBef>
                <a:spcPts val="500"/>
              </a:spcBef>
              <a:buClr>
                <a:schemeClr val="tx1">
                  <a:lumMod val="85000"/>
                  <a:lumOff val="15000"/>
                </a:schemeClr>
              </a:buClr>
              <a:buFont typeface="Garamond" pitchFamily="18" charset="0"/>
              <a:buChar char="◦"/>
              <a:defRPr sz="14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Ensure that you can all access your file, work together to explore the design of your file, try adding your names to a title slide. </a:t>
            </a:r>
          </a:p>
        </p:txBody>
      </p:sp>
      <p:sp>
        <p:nvSpPr>
          <p:cNvPr id="6" name="Content Placeholder 2">
            <a:extLst>
              <a:ext uri="{FF2B5EF4-FFF2-40B4-BE49-F238E27FC236}">
                <a16:creationId xmlns:a16="http://schemas.microsoft.com/office/drawing/2014/main" id="{F6ECC161-CECE-4957-882C-F06C180752F2}"/>
              </a:ext>
            </a:extLst>
          </p:cNvPr>
          <p:cNvSpPr txBox="1">
            <a:spLocks/>
          </p:cNvSpPr>
          <p:nvPr/>
        </p:nvSpPr>
        <p:spPr>
          <a:xfrm>
            <a:off x="1066800" y="5122717"/>
            <a:ext cx="10058400" cy="1018310"/>
          </a:xfrm>
          <a:prstGeom prst="rect">
            <a:avLst/>
          </a:prstGeom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vert="horz" lIns="91440" tIns="45720" rIns="91440" bIns="45720" rtlCol="0">
            <a:normAutofit/>
          </a:bodyPr>
          <a:lstStyle>
            <a:lvl1pPr marL="182880" indent="-182880" algn="l" defTabSz="914400" rtl="0" eaLnBrk="1" latinLnBrk="0" hangingPunct="1">
              <a:lnSpc>
                <a:spcPct val="110000"/>
              </a:lnSpc>
              <a:spcBef>
                <a:spcPts val="900"/>
              </a:spcBef>
              <a:spcAft>
                <a:spcPts val="0"/>
              </a:spcAft>
              <a:buClr>
                <a:schemeClr val="tx1">
                  <a:lumMod val="85000"/>
                  <a:lumOff val="15000"/>
                </a:schemeClr>
              </a:buClr>
              <a:buFont typeface="Garamond" pitchFamily="18" charset="0"/>
              <a:buChar char="◦"/>
              <a:defRPr sz="15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1pPr>
            <a:lvl2pPr marL="457200" indent="-182880" algn="l" defTabSz="914400" rtl="0" eaLnBrk="1" latinLnBrk="0" hangingPunct="1">
              <a:lnSpc>
                <a:spcPct val="100000"/>
              </a:lnSpc>
              <a:spcBef>
                <a:spcPts val="500"/>
              </a:spcBef>
              <a:buClr>
                <a:schemeClr val="tx1">
                  <a:lumMod val="85000"/>
                  <a:lumOff val="15000"/>
                </a:schemeClr>
              </a:buClr>
              <a:buFont typeface="Garamond" pitchFamily="18" charset="0"/>
              <a:buChar char="◦"/>
              <a:defRPr sz="13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2pPr>
            <a:lvl3pPr marL="731520" indent="-182880" algn="l" defTabSz="914400" rtl="0" eaLnBrk="1" latinLnBrk="0" hangingPunct="1">
              <a:lnSpc>
                <a:spcPct val="100000"/>
              </a:lnSpc>
              <a:spcBef>
                <a:spcPts val="500"/>
              </a:spcBef>
              <a:buClr>
                <a:schemeClr val="tx1">
                  <a:lumMod val="85000"/>
                  <a:lumOff val="15000"/>
                </a:schemeClr>
              </a:buClr>
              <a:buFont typeface="Garamond" pitchFamily="18" charset="0"/>
              <a:buChar char="◦"/>
              <a:defRPr sz="12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3pPr>
            <a:lvl4pPr marL="1005840" indent="-182880" algn="l" defTabSz="914400" rtl="0" eaLnBrk="1" latinLnBrk="0" hangingPunct="1">
              <a:lnSpc>
                <a:spcPct val="100000"/>
              </a:lnSpc>
              <a:spcBef>
                <a:spcPts val="500"/>
              </a:spcBef>
              <a:buClr>
                <a:schemeClr val="tx1">
                  <a:lumMod val="85000"/>
                  <a:lumOff val="15000"/>
                </a:schemeClr>
              </a:buClr>
              <a:buFont typeface="Garamond" pitchFamily="18" charset="0"/>
              <a:buChar char="◦"/>
              <a:defRPr sz="12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4pPr>
            <a:lvl5pPr marL="1280160" indent="-182880" algn="l" defTabSz="914400" rtl="0" eaLnBrk="1" latinLnBrk="0" hangingPunct="1">
              <a:lnSpc>
                <a:spcPct val="100000"/>
              </a:lnSpc>
              <a:spcBef>
                <a:spcPts val="500"/>
              </a:spcBef>
              <a:buClr>
                <a:schemeClr val="tx1">
                  <a:lumMod val="85000"/>
                  <a:lumOff val="15000"/>
                </a:schemeClr>
              </a:buClr>
              <a:buFont typeface="Garamond" pitchFamily="18" charset="0"/>
              <a:buChar char="◦"/>
              <a:defRPr sz="12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5pPr>
            <a:lvl6pPr marL="1600000" indent="-228600" algn="l" defTabSz="914400" rtl="0" eaLnBrk="1" latinLnBrk="0" hangingPunct="1">
              <a:lnSpc>
                <a:spcPct val="100000"/>
              </a:lnSpc>
              <a:spcBef>
                <a:spcPts val="500"/>
              </a:spcBef>
              <a:buClr>
                <a:schemeClr val="tx1">
                  <a:lumMod val="85000"/>
                  <a:lumOff val="15000"/>
                </a:schemeClr>
              </a:buClr>
              <a:buFont typeface="Garamond" pitchFamily="18" charset="0"/>
              <a:buChar char="◦"/>
              <a:defRPr sz="14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6pPr>
            <a:lvl7pPr marL="1900000" indent="-228600" algn="l" defTabSz="914400" rtl="0" eaLnBrk="1" latinLnBrk="0" hangingPunct="1">
              <a:lnSpc>
                <a:spcPct val="100000"/>
              </a:lnSpc>
              <a:spcBef>
                <a:spcPts val="500"/>
              </a:spcBef>
              <a:buClr>
                <a:schemeClr val="tx1">
                  <a:lumMod val="85000"/>
                  <a:lumOff val="15000"/>
                </a:schemeClr>
              </a:buClr>
              <a:buFont typeface="Garamond" pitchFamily="18" charset="0"/>
              <a:buChar char="◦"/>
              <a:defRPr sz="14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7pPr>
            <a:lvl8pPr marL="2200000" indent="-228600" algn="l" defTabSz="914400" rtl="0" eaLnBrk="1" latinLnBrk="0" hangingPunct="1">
              <a:lnSpc>
                <a:spcPct val="100000"/>
              </a:lnSpc>
              <a:spcBef>
                <a:spcPts val="500"/>
              </a:spcBef>
              <a:buClr>
                <a:schemeClr val="tx1">
                  <a:lumMod val="85000"/>
                  <a:lumOff val="15000"/>
                </a:schemeClr>
              </a:buClr>
              <a:buFont typeface="Garamond" pitchFamily="18" charset="0"/>
              <a:buChar char="◦"/>
              <a:defRPr sz="14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8pPr>
            <a:lvl9pPr marL="2500000" indent="-228600" algn="l" defTabSz="914400" rtl="0" eaLnBrk="1" latinLnBrk="0" hangingPunct="1">
              <a:lnSpc>
                <a:spcPct val="100000"/>
              </a:lnSpc>
              <a:spcBef>
                <a:spcPts val="500"/>
              </a:spcBef>
              <a:buClr>
                <a:schemeClr val="tx1">
                  <a:lumMod val="85000"/>
                  <a:lumOff val="15000"/>
                </a:schemeClr>
              </a:buClr>
              <a:buFont typeface="Garamond" pitchFamily="18" charset="0"/>
              <a:buChar char="◦"/>
              <a:defRPr sz="14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As a group, take 30 mins to meet and chat, experiment with PowerPoint ready for </a:t>
            </a:r>
            <a:r>
              <a:rPr lang="en-GB" sz="2400" b="1" i="1" dirty="0">
                <a:latin typeface="Arial" panose="020B0604020202020204" pitchFamily="34" charset="0"/>
                <a:cs typeface="Arial" panose="020B0604020202020204" pitchFamily="34" charset="0"/>
              </a:rPr>
              <a:t>further group work later. </a:t>
            </a:r>
          </a:p>
        </p:txBody>
      </p:sp>
    </p:spTree>
    <p:extLst>
      <p:ext uri="{BB962C8B-B14F-4D97-AF65-F5344CB8AC3E}">
        <p14:creationId xmlns:p14="http://schemas.microsoft.com/office/powerpoint/2010/main" val="191159389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 animBg="1"/>
      <p:bldP spid="4" grpId="0" animBg="1"/>
      <p:bldP spid="5" grpId="0" animBg="1"/>
      <p:bldP spid="6" grpId="0" animBg="1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F4F1750-ADBB-47CD-9434-522632064D0E}"/>
              </a:ext>
            </a:extLst>
          </p:cNvPr>
          <p:cNvSpPr>
            <a:spLocks noGrp="1"/>
          </p:cNvSpPr>
          <p:nvPr>
            <p:ph type="title"/>
          </p:nvPr>
        </p:nvSpPr>
        <p:spPr/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/>
          <a:lstStyle/>
          <a:p>
            <a:r>
              <a:rPr lang="en-GB" dirty="0"/>
              <a:t>After the break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0A427FB-633F-4D54-BDC0-A735DBEBAC4E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en-GB" sz="3200" dirty="0"/>
              <a:t>We will explore </a:t>
            </a:r>
          </a:p>
          <a:p>
            <a:r>
              <a:rPr lang="en-GB" sz="3200" dirty="0"/>
              <a:t>Research design</a:t>
            </a:r>
          </a:p>
          <a:p>
            <a:r>
              <a:rPr lang="en-GB" sz="3200" dirty="0"/>
              <a:t>Quantitative methods. </a:t>
            </a:r>
          </a:p>
          <a:p>
            <a:r>
              <a:rPr lang="en-GB" sz="3200" dirty="0"/>
              <a:t>Planning your group work.</a:t>
            </a:r>
          </a:p>
          <a:p>
            <a:r>
              <a:rPr lang="en-GB" sz="3200" dirty="0"/>
              <a:t>Creating a template to build on.  </a:t>
            </a:r>
          </a:p>
        </p:txBody>
      </p:sp>
    </p:spTree>
    <p:extLst>
      <p:ext uri="{BB962C8B-B14F-4D97-AF65-F5344CB8AC3E}">
        <p14:creationId xmlns:p14="http://schemas.microsoft.com/office/powerpoint/2010/main" val="332239215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SavonVTI">
  <a:themeElements>
    <a:clrScheme name="FIVE">
      <a:dk1>
        <a:sysClr val="windowText" lastClr="000000"/>
      </a:dk1>
      <a:lt1>
        <a:sysClr val="window" lastClr="FFFFFF"/>
      </a:lt1>
      <a:dk2>
        <a:srgbClr val="505046"/>
      </a:dk2>
      <a:lt2>
        <a:srgbClr val="F5F6F4"/>
      </a:lt2>
      <a:accent1>
        <a:srgbClr val="57903F"/>
      </a:accent1>
      <a:accent2>
        <a:srgbClr val="F03F2B"/>
      </a:accent2>
      <a:accent3>
        <a:srgbClr val="3488A0"/>
      </a:accent3>
      <a:accent4>
        <a:srgbClr val="F8D22F"/>
      </a:accent4>
      <a:accent5>
        <a:srgbClr val="5CC6D6"/>
      </a:accent5>
      <a:accent6>
        <a:srgbClr val="B8D233"/>
      </a:accent6>
      <a:hlink>
        <a:srgbClr val="00B0F0"/>
      </a:hlink>
      <a:folHlink>
        <a:srgbClr val="B2B2B2"/>
      </a:folHlink>
    </a:clrScheme>
    <a:fontScheme name="Century Gothic">
      <a:majorFont>
        <a:latin typeface="Century Gothic" panose="020F0302020204030204"/>
        <a:ea typeface=""/>
        <a:cs typeface=""/>
        <a:font script="Jpan" typeface="メイリオ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entury Gothic" panose="020F0302020204030204"/>
        <a:ea typeface=""/>
        <a:cs typeface=""/>
        <a:font script="Jpan" typeface="メイリオ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Savon">
      <a:fillStyleLst>
        <a:solidFill>
          <a:schemeClr val="phClr"/>
        </a:solidFill>
        <a:gradFill rotWithShape="1">
          <a:gsLst>
            <a:gs pos="0">
              <a:schemeClr val="phClr">
                <a:tint val="60000"/>
                <a:satMod val="105000"/>
                <a:lumMod val="105000"/>
              </a:schemeClr>
            </a:gs>
            <a:gs pos="100000">
              <a:schemeClr val="phClr">
                <a:tint val="65000"/>
                <a:satMod val="100000"/>
                <a:lumMod val="100000"/>
              </a:schemeClr>
            </a:gs>
            <a:gs pos="100000">
              <a:schemeClr val="phClr">
                <a:tint val="70000"/>
                <a:satMod val="100000"/>
                <a:lumMod val="10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0000"/>
                <a:lumMod val="100000"/>
              </a:schemeClr>
            </a:gs>
            <a:gs pos="50000">
              <a:schemeClr val="phClr">
                <a:shade val="99000"/>
                <a:satMod val="105000"/>
                <a:lumMod val="100000"/>
              </a:schemeClr>
            </a:gs>
            <a:gs pos="100000">
              <a:schemeClr val="phClr">
                <a:shade val="98000"/>
                <a:satMod val="105000"/>
                <a:lumMod val="100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12700" dir="5400000" algn="ctr" rotWithShape="0">
              <a:srgbClr val="000000">
                <a:alpha val="63000"/>
              </a:srgbClr>
            </a:outerShdw>
          </a:effectLst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  <a:scene3d>
            <a:camera prst="orthographicFront">
              <a:rot lat="0" lon="0" rev="0"/>
            </a:camera>
            <a:lightRig rig="flat" dir="tl">
              <a:rot lat="0" lon="0" rev="4200000"/>
            </a:lightRig>
          </a:scene3d>
          <a:sp3d prstMaterial="flat">
            <a:bevelT w="50800" h="63500" prst="riblet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80000"/>
                <a:shade val="100000"/>
                <a:satMod val="300000"/>
              </a:schemeClr>
            </a:gs>
            <a:gs pos="100000">
              <a:schemeClr val="phClr">
                <a:tint val="100000"/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  <a:blipFill rotWithShape="1">
          <a:blip xmlns:r="http://schemas.openxmlformats.org/officeDocument/2006/relationships" r:embed="rId1">
            <a:duotone>
              <a:schemeClr val="phClr">
                <a:tint val="95000"/>
              </a:schemeClr>
              <a:schemeClr val="phClr">
                <a:shade val="92000"/>
                <a:satMod val="115000"/>
              </a:schemeClr>
            </a:duotone>
          </a:blip>
          <a:tile tx="0" ty="0" sx="60000" sy="60000" flip="none" algn="tl"/>
        </a:blip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riginal 5_01_Win32" id="{77344C68-A3F1-476B-8680-97D7F429B46B}" vid="{89780073-58E8-4DFF-BF29-BA99F8052841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2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Status xmlns="71af3243-3dd4-4a8d-8c0d-dd76da1f02a5">Not started</Status>
    <MediaServiceKeyPoints xmlns="71af3243-3dd4-4a8d-8c0d-dd76da1f02a5" xsi:nil="true"/>
  </documentManagement>
</p:properties>
</file>

<file path=customXml/item3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79F111ED35F8CC479449609E8A0923A6" ma:contentTypeVersion="12" ma:contentTypeDescription="Create a new document." ma:contentTypeScope="" ma:versionID="a410dd7f93c95333ffa1b60ed6adedd1">
  <xsd:schema xmlns:xsd="http://www.w3.org/2001/XMLSchema" xmlns:xs="http://www.w3.org/2001/XMLSchema" xmlns:p="http://schemas.microsoft.com/office/2006/metadata/properties" xmlns:ns2="71af3243-3dd4-4a8d-8c0d-dd76da1f02a5" xmlns:ns3="16c05727-aa75-4e4a-9b5f-8a80a1165891" targetNamespace="http://schemas.microsoft.com/office/2006/metadata/properties" ma:root="true" ma:fieldsID="a936d9baba76aa3866493feff160faab" ns2:_="" ns3:_="">
    <xsd:import namespace="71af3243-3dd4-4a8d-8c0d-dd76da1f02a5"/>
    <xsd:import namespace="16c05727-aa75-4e4a-9b5f-8a80a1165891"/>
    <xsd:element name="properties">
      <xsd:complexType>
        <xsd:sequence>
          <xsd:element name="documentManagement">
            <xsd:complexType>
              <xsd:all>
                <xsd:element ref="ns2:MediaServiceMetadata" minOccurs="0"/>
                <xsd:element ref="ns2:MediaServiceFastMetadata" minOccurs="0"/>
                <xsd:element ref="ns2:MediaServiceOCR" minOccurs="0"/>
                <xsd:element ref="ns2:MediaServiceAutoTags" minOccurs="0"/>
                <xsd:element ref="ns2:MediaServiceEventHashCode" minOccurs="0"/>
                <xsd:element ref="ns2:MediaServiceGenerationTime" minOccurs="0"/>
                <xsd:element ref="ns3:SharedWithUsers" minOccurs="0"/>
                <xsd:element ref="ns3:SharedWithDetails" minOccurs="0"/>
                <xsd:element ref="ns2:MediaServiceAutoKeyPoints" minOccurs="0"/>
                <xsd:element ref="ns2:MediaServiceKeyPoints" minOccurs="0"/>
                <xsd:element ref="ns2:MediaServiceDateTaken" minOccurs="0"/>
                <xsd:element ref="ns2:Status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71af3243-3dd4-4a8d-8c0d-dd76da1f02a5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OCR" ma:index="10" nillable="true" ma:displayName="MediaServiceOCR" ma:internalName="MediaServiceOCR" ma:readOnly="true">
      <xsd:simpleType>
        <xsd:restriction base="dms:Note">
          <xsd:maxLength value="255"/>
        </xsd:restriction>
      </xsd:simpleType>
    </xsd:element>
    <xsd:element name="MediaServiceAutoTags" ma:index="11" nillable="true" ma:displayName="MediaServiceAutoTags" ma:internalName="MediaServiceAutoTags" ma:readOnly="true">
      <xsd:simpleType>
        <xsd:restriction base="dms:Text"/>
      </xsd:simpleType>
    </xsd:element>
    <xsd:element name="MediaServiceEventHashCode" ma:index="12" nillable="true" ma:displayName="MediaServiceEventHashCode" ma:hidden="true" ma:internalName="MediaServiceEventHashCode" ma:readOnly="true">
      <xsd:simpleType>
        <xsd:restriction base="dms:Text"/>
      </xsd:simpleType>
    </xsd:element>
    <xsd:element name="MediaServiceGenerationTime" ma:index="13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AutoKeyPoints" ma:index="16" nillable="true" ma:displayName="MediaServiceAutoKeyPoints" ma:hidden="true" ma:internalName="MediaServiceAutoKeyPoints" ma:readOnly="true">
      <xsd:simpleType>
        <xsd:restriction base="dms:Note"/>
      </xsd:simpleType>
    </xsd:element>
    <xsd:element name="MediaServiceKeyPoints" ma:index="17" nillable="true" ma:displayName="KeyPoints" ma:internalName="MediaServiceKeyPoints" ma:readOnly="false">
      <xsd:simpleType>
        <xsd:restriction base="dms:Note">
          <xsd:maxLength value="255"/>
        </xsd:restriction>
      </xsd:simpleType>
    </xsd:element>
    <xsd:element name="MediaServiceDateTaken" ma:index="18" nillable="true" ma:displayName="MediaServiceDateTaken" ma:hidden="true" ma:internalName="MediaServiceDateTaken" ma:readOnly="true">
      <xsd:simpleType>
        <xsd:restriction base="dms:Text"/>
      </xsd:simpleType>
    </xsd:element>
    <xsd:element name="Status" ma:index="19" nillable="true" ma:displayName="Status" ma:default="Not started" ma:format="Dropdown" ma:internalName="Status">
      <xsd:simpleType>
        <xsd:restriction base="dms:Choice">
          <xsd:enumeration value="Not started"/>
          <xsd:enumeration value="In Progress"/>
          <xsd:enumeration value="Completed"/>
        </xsd:restriction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16c05727-aa75-4e4a-9b5f-8a80a1165891" elementFormDefault="qualified">
    <xsd:import namespace="http://schemas.microsoft.com/office/2006/documentManagement/types"/>
    <xsd:import namespace="http://schemas.microsoft.com/office/infopath/2007/PartnerControls"/>
    <xsd:element name="SharedWithUsers" ma:index="14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5" nillable="true" ma:displayName="Shared With Details" ma:internalName="SharedWithDetails" ma:readOnly="true">
      <xsd:simpleType>
        <xsd:restriction base="dms:Note">
          <xsd:maxLength value="255"/>
        </xsd:restriction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Props1.xml><?xml version="1.0" encoding="utf-8"?>
<ds:datastoreItem xmlns:ds="http://schemas.openxmlformats.org/officeDocument/2006/customXml" ds:itemID="{CDB58277-F8DF-46FF-84EC-EF41B835E69F}">
  <ds:schemaRefs>
    <ds:schemaRef ds:uri="http://schemas.microsoft.com/sharepoint/v3/contenttype/forms"/>
  </ds:schemaRefs>
</ds:datastoreItem>
</file>

<file path=customXml/itemProps2.xml><?xml version="1.0" encoding="utf-8"?>
<ds:datastoreItem xmlns:ds="http://schemas.openxmlformats.org/officeDocument/2006/customXml" ds:itemID="{137651BA-F45C-4845-9AB3-E0A65B39F5E1}">
  <ds:schemaRefs>
    <ds:schemaRef ds:uri="http://schemas.microsoft.com/office/2006/metadata/properties"/>
    <ds:schemaRef ds:uri="http://schemas.microsoft.com/office/infopath/2007/PartnerControls"/>
    <ds:schemaRef ds:uri="71af3243-3dd4-4a8d-8c0d-dd76da1f02a5"/>
  </ds:schemaRefs>
</ds:datastoreItem>
</file>

<file path=customXml/itemProps3.xml><?xml version="1.0" encoding="utf-8"?>
<ds:datastoreItem xmlns:ds="http://schemas.openxmlformats.org/officeDocument/2006/customXml" ds:itemID="{2D276E62-80A3-44DD-9BCC-97ED2B99B57F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71af3243-3dd4-4a8d-8c0d-dd76da1f02a5"/>
    <ds:schemaRef ds:uri="16c05727-aa75-4e4a-9b5f-8a80a1165891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{A7836C7D-50F4-4461-AABB-485B6FAED405}tf78438558_win32</Template>
  <TotalTime>850</TotalTime>
  <Words>717</Words>
  <Application>Microsoft Office PowerPoint</Application>
  <PresentationFormat>Widescreen</PresentationFormat>
  <Paragraphs>87</Paragraphs>
  <Slides>12</Slides>
  <Notes>9</Notes>
  <HiddenSlides>0</HiddenSlides>
  <MMClips>1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size="17" baseType="lpstr">
      <vt:lpstr>Arial</vt:lpstr>
      <vt:lpstr>Calibri</vt:lpstr>
      <vt:lpstr>Century Gothic</vt:lpstr>
      <vt:lpstr>Garamond</vt:lpstr>
      <vt:lpstr>SavonVTI</vt:lpstr>
      <vt:lpstr>Digital Skill – using Powerpoint</vt:lpstr>
      <vt:lpstr>During the session </vt:lpstr>
      <vt:lpstr>Creating</vt:lpstr>
      <vt:lpstr>Inserting slides</vt:lpstr>
      <vt:lpstr>Using design</vt:lpstr>
      <vt:lpstr>Inserting images</vt:lpstr>
      <vt:lpstr>Inserting tables</vt:lpstr>
      <vt:lpstr>Inserting links</vt:lpstr>
      <vt:lpstr>Applying animation</vt:lpstr>
      <vt:lpstr>Opening and sharing a file. </vt:lpstr>
      <vt:lpstr>Groupings for component 1 </vt:lpstr>
      <vt:lpstr>After the break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Digital Skill – using Powerpoint</dc:title>
  <dc:creator>Rebecca Kavanagh</dc:creator>
  <cp:lastModifiedBy>Rebecca Kavanagh</cp:lastModifiedBy>
  <cp:revision>7</cp:revision>
  <dcterms:created xsi:type="dcterms:W3CDTF">2022-02-02T09:11:28Z</dcterms:created>
  <dcterms:modified xsi:type="dcterms:W3CDTF">2022-02-02T23:23:10Z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0x01010079F111ED35F8CC479449609E8A0923A6</vt:lpwstr>
  </property>
</Properties>
</file>