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 id="2147483652" r:id="rId2"/>
  </p:sldMasterIdLst>
  <p:notesMasterIdLst>
    <p:notesMasterId r:id="rId4"/>
  </p:notesMasterIdLst>
  <p:sldIdLst>
    <p:sldId id="256" r:id="rId3"/>
  </p:sldIdLst>
  <p:sldSz cx="42803763" cy="30275213"/>
  <p:notesSz cx="9144000" cy="6858000"/>
  <p:defaultTextStyle>
    <a:defPPr>
      <a:defRPr lang="en-US"/>
    </a:defPPr>
    <a:lvl1pPr algn="l" rtl="0" eaLnBrk="0" fontAlgn="base" hangingPunct="0">
      <a:spcBef>
        <a:spcPct val="0"/>
      </a:spcBef>
      <a:spcAft>
        <a:spcPct val="0"/>
      </a:spcAft>
      <a:defRPr sz="10100" kern="1200">
        <a:solidFill>
          <a:schemeClr val="tx1"/>
        </a:solidFill>
        <a:latin typeface="Arial" pitchFamily="34" charset="0"/>
        <a:ea typeface="+mn-ea"/>
        <a:cs typeface="+mn-cs"/>
      </a:defRPr>
    </a:lvl1pPr>
    <a:lvl2pPr marL="676656" algn="l" rtl="0" eaLnBrk="0" fontAlgn="base" hangingPunct="0">
      <a:spcBef>
        <a:spcPct val="0"/>
      </a:spcBef>
      <a:spcAft>
        <a:spcPct val="0"/>
      </a:spcAft>
      <a:defRPr sz="10100" kern="1200">
        <a:solidFill>
          <a:schemeClr val="tx1"/>
        </a:solidFill>
        <a:latin typeface="Arial" pitchFamily="34" charset="0"/>
        <a:ea typeface="+mn-ea"/>
        <a:cs typeface="+mn-cs"/>
      </a:defRPr>
    </a:lvl2pPr>
    <a:lvl3pPr marL="1353312" algn="l" rtl="0" eaLnBrk="0" fontAlgn="base" hangingPunct="0">
      <a:spcBef>
        <a:spcPct val="0"/>
      </a:spcBef>
      <a:spcAft>
        <a:spcPct val="0"/>
      </a:spcAft>
      <a:defRPr sz="10100" kern="1200">
        <a:solidFill>
          <a:schemeClr val="tx1"/>
        </a:solidFill>
        <a:latin typeface="Arial" pitchFamily="34" charset="0"/>
        <a:ea typeface="+mn-ea"/>
        <a:cs typeface="+mn-cs"/>
      </a:defRPr>
    </a:lvl3pPr>
    <a:lvl4pPr marL="2029968" algn="l" rtl="0" eaLnBrk="0" fontAlgn="base" hangingPunct="0">
      <a:spcBef>
        <a:spcPct val="0"/>
      </a:spcBef>
      <a:spcAft>
        <a:spcPct val="0"/>
      </a:spcAft>
      <a:defRPr sz="10100" kern="1200">
        <a:solidFill>
          <a:schemeClr val="tx1"/>
        </a:solidFill>
        <a:latin typeface="Arial" pitchFamily="34" charset="0"/>
        <a:ea typeface="+mn-ea"/>
        <a:cs typeface="+mn-cs"/>
      </a:defRPr>
    </a:lvl4pPr>
    <a:lvl5pPr marL="2706624" algn="l" rtl="0" eaLnBrk="0" fontAlgn="base" hangingPunct="0">
      <a:spcBef>
        <a:spcPct val="0"/>
      </a:spcBef>
      <a:spcAft>
        <a:spcPct val="0"/>
      </a:spcAft>
      <a:defRPr sz="10100" kern="1200">
        <a:solidFill>
          <a:schemeClr val="tx1"/>
        </a:solidFill>
        <a:latin typeface="Arial" pitchFamily="34" charset="0"/>
        <a:ea typeface="+mn-ea"/>
        <a:cs typeface="+mn-cs"/>
      </a:defRPr>
    </a:lvl5pPr>
    <a:lvl6pPr marL="3383280" algn="l" defTabSz="1353312" rtl="0" eaLnBrk="1" latinLnBrk="0" hangingPunct="1">
      <a:defRPr sz="10100" kern="1200">
        <a:solidFill>
          <a:schemeClr val="tx1"/>
        </a:solidFill>
        <a:latin typeface="Arial" pitchFamily="34" charset="0"/>
        <a:ea typeface="+mn-ea"/>
        <a:cs typeface="+mn-cs"/>
      </a:defRPr>
    </a:lvl6pPr>
    <a:lvl7pPr marL="4059936" algn="l" defTabSz="1353312" rtl="0" eaLnBrk="1" latinLnBrk="0" hangingPunct="1">
      <a:defRPr sz="10100" kern="1200">
        <a:solidFill>
          <a:schemeClr val="tx1"/>
        </a:solidFill>
        <a:latin typeface="Arial" pitchFamily="34" charset="0"/>
        <a:ea typeface="+mn-ea"/>
        <a:cs typeface="+mn-cs"/>
      </a:defRPr>
    </a:lvl7pPr>
    <a:lvl8pPr marL="4736592" algn="l" defTabSz="1353312" rtl="0" eaLnBrk="1" latinLnBrk="0" hangingPunct="1">
      <a:defRPr sz="10100" kern="1200">
        <a:solidFill>
          <a:schemeClr val="tx1"/>
        </a:solidFill>
        <a:latin typeface="Arial" pitchFamily="34" charset="0"/>
        <a:ea typeface="+mn-ea"/>
        <a:cs typeface="+mn-cs"/>
      </a:defRPr>
    </a:lvl8pPr>
    <a:lvl9pPr marL="5413248" algn="l" defTabSz="1353312" rtl="0" eaLnBrk="1" latinLnBrk="0" hangingPunct="1">
      <a:defRPr sz="10100" kern="1200">
        <a:solidFill>
          <a:schemeClr val="tx1"/>
        </a:solidFill>
        <a:latin typeface="Arial" pitchFamily="34" charset="0"/>
        <a:ea typeface="+mn-ea"/>
        <a:cs typeface="+mn-cs"/>
      </a:defRPr>
    </a:lvl9pPr>
  </p:defaultTextStyle>
  <p:extLst>
    <p:ext uri="{EFAFB233-063F-42B5-8137-9DF3F51BA10A}">
      <p15:sldGuideLst xmlns:p15="http://schemas.microsoft.com/office/powerpoint/2012/main">
        <p15:guide id="1" orient="horz" pos="9536">
          <p15:clr>
            <a:srgbClr val="A4A3A4"/>
          </p15:clr>
        </p15:guide>
        <p15:guide id="2" pos="1348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66FF99"/>
    <a:srgbClr val="D7B249"/>
    <a:srgbClr val="34C0EC"/>
    <a:srgbClr val="F89EE7"/>
    <a:srgbClr val="EC04D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5620"/>
    <p:restoredTop sz="92735" autoAdjust="0"/>
  </p:normalViewPr>
  <p:slideViewPr>
    <p:cSldViewPr>
      <p:cViewPr>
        <p:scale>
          <a:sx n="20" d="100"/>
          <a:sy n="20" d="100"/>
        </p:scale>
        <p:origin x="816" y="8"/>
      </p:cViewPr>
      <p:guideLst>
        <p:guide orient="horz" pos="9536"/>
        <p:guide pos="13482"/>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theme" Target="theme/theme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 planning" userId="ecb46ffe0c038ee6" providerId="LiveId" clId="{3D959359-D025-4FC2-993D-5B3842B75A13}"/>
    <pc:docChg chg="undo custSel modSld delMainMaster">
      <pc:chgData name="b planning" userId="ecb46ffe0c038ee6" providerId="LiveId" clId="{3D959359-D025-4FC2-993D-5B3842B75A13}" dt="2026-07-14T20:15:23.610" v="925" actId="14100"/>
      <pc:docMkLst>
        <pc:docMk/>
      </pc:docMkLst>
      <pc:sldChg chg="addSp delSp modSp mod modNotesTx">
        <pc:chgData name="b planning" userId="ecb46ffe0c038ee6" providerId="LiveId" clId="{3D959359-D025-4FC2-993D-5B3842B75A13}" dt="2026-07-14T20:15:23.610" v="925" actId="14100"/>
        <pc:sldMkLst>
          <pc:docMk/>
          <pc:sldMk cId="0" sldId="256"/>
        </pc:sldMkLst>
        <pc:spChg chg="add mod">
          <ac:chgData name="b planning" userId="ecb46ffe0c038ee6" providerId="LiveId" clId="{3D959359-D025-4FC2-993D-5B3842B75A13}" dt="2026-07-14T19:36:52.827" v="352" actId="14100"/>
          <ac:spMkLst>
            <pc:docMk/>
            <pc:sldMk cId="0" sldId="256"/>
            <ac:spMk id="24" creationId="{91193D61-B201-AECA-B795-6689A82C07F5}"/>
          </ac:spMkLst>
        </pc:spChg>
        <pc:spChg chg="add mod">
          <ac:chgData name="b planning" userId="ecb46ffe0c038ee6" providerId="LiveId" clId="{3D959359-D025-4FC2-993D-5B3842B75A13}" dt="2026-07-14T20:09:51.639" v="921" actId="2"/>
          <ac:spMkLst>
            <pc:docMk/>
            <pc:sldMk cId="0" sldId="256"/>
            <ac:spMk id="26" creationId="{F98C8993-9BA4-7A73-725D-C46D3282831F}"/>
          </ac:spMkLst>
        </pc:spChg>
        <pc:spChg chg="mod">
          <ac:chgData name="b planning" userId="ecb46ffe0c038ee6" providerId="LiveId" clId="{3D959359-D025-4FC2-993D-5B3842B75A13}" dt="2026-07-14T20:13:34.774" v="924" actId="2711"/>
          <ac:spMkLst>
            <pc:docMk/>
            <pc:sldMk cId="0" sldId="256"/>
            <ac:spMk id="27" creationId="{00000000-0000-0000-0000-000000000000}"/>
          </ac:spMkLst>
        </pc:spChg>
        <pc:spChg chg="add del mod">
          <ac:chgData name="b planning" userId="ecb46ffe0c038ee6" providerId="LiveId" clId="{3D959359-D025-4FC2-993D-5B3842B75A13}" dt="2026-07-14T20:03:15.349" v="884" actId="21"/>
          <ac:spMkLst>
            <pc:docMk/>
            <pc:sldMk cId="0" sldId="256"/>
            <ac:spMk id="30" creationId="{20139A46-0444-BDB5-00AC-43E477BF6DBF}"/>
          </ac:spMkLst>
        </pc:spChg>
        <pc:spChg chg="mod">
          <ac:chgData name="b planning" userId="ecb46ffe0c038ee6" providerId="LiveId" clId="{3D959359-D025-4FC2-993D-5B3842B75A13}" dt="2026-07-14T20:13:34.774" v="924" actId="2711"/>
          <ac:spMkLst>
            <pc:docMk/>
            <pc:sldMk cId="0" sldId="256"/>
            <ac:spMk id="32" creationId="{00000000-0000-0000-0000-000000000000}"/>
          </ac:spMkLst>
        </pc:spChg>
        <pc:spChg chg="add mod">
          <ac:chgData name="b planning" userId="ecb46ffe0c038ee6" providerId="LiveId" clId="{3D959359-D025-4FC2-993D-5B3842B75A13}" dt="2026-07-14T19:44:18.159" v="634" actId="767"/>
          <ac:spMkLst>
            <pc:docMk/>
            <pc:sldMk cId="0" sldId="256"/>
            <ac:spMk id="33" creationId="{8DD49DF4-0133-1A36-7449-53AB4397F4C9}"/>
          </ac:spMkLst>
        </pc:spChg>
        <pc:spChg chg="del">
          <ac:chgData name="b planning" userId="ecb46ffe0c038ee6" providerId="LiveId" clId="{3D959359-D025-4FC2-993D-5B3842B75A13}" dt="2026-07-14T18:55:21.487" v="65" actId="478"/>
          <ac:spMkLst>
            <pc:docMk/>
            <pc:sldMk cId="0" sldId="256"/>
            <ac:spMk id="34" creationId="{00000000-0000-0000-0000-000000000000}"/>
          </ac:spMkLst>
        </pc:spChg>
        <pc:spChg chg="add del mod">
          <ac:chgData name="b planning" userId="ecb46ffe0c038ee6" providerId="LiveId" clId="{3D959359-D025-4FC2-993D-5B3842B75A13}" dt="2026-07-14T19:45:40.564" v="641"/>
          <ac:spMkLst>
            <pc:docMk/>
            <pc:sldMk cId="0" sldId="256"/>
            <ac:spMk id="35" creationId="{829B89AA-2A63-7311-6C93-1B5ECE68FED5}"/>
          </ac:spMkLst>
        </pc:spChg>
        <pc:spChg chg="mod">
          <ac:chgData name="b planning" userId="ecb46ffe0c038ee6" providerId="LiveId" clId="{3D959359-D025-4FC2-993D-5B3842B75A13}" dt="2026-07-14T20:13:34.774" v="924" actId="2711"/>
          <ac:spMkLst>
            <pc:docMk/>
            <pc:sldMk cId="0" sldId="256"/>
            <ac:spMk id="37" creationId="{00000000-0000-0000-0000-000000000000}"/>
          </ac:spMkLst>
        </pc:spChg>
        <pc:spChg chg="mod">
          <ac:chgData name="b planning" userId="ecb46ffe0c038ee6" providerId="LiveId" clId="{3D959359-D025-4FC2-993D-5B3842B75A13}" dt="2026-07-14T20:02:38.887" v="870" actId="6549"/>
          <ac:spMkLst>
            <pc:docMk/>
            <pc:sldMk cId="0" sldId="256"/>
            <ac:spMk id="38" creationId="{00000000-0000-0000-0000-000000000000}"/>
          </ac:spMkLst>
        </pc:spChg>
        <pc:spChg chg="mod">
          <ac:chgData name="b planning" userId="ecb46ffe0c038ee6" providerId="LiveId" clId="{3D959359-D025-4FC2-993D-5B3842B75A13}" dt="2026-07-14T20:13:34.774" v="924" actId="2711"/>
          <ac:spMkLst>
            <pc:docMk/>
            <pc:sldMk cId="0" sldId="256"/>
            <ac:spMk id="39" creationId="{00000000-0000-0000-0000-000000000000}"/>
          </ac:spMkLst>
        </pc:spChg>
        <pc:spChg chg="mod">
          <ac:chgData name="b planning" userId="ecb46ffe0c038ee6" providerId="LiveId" clId="{3D959359-D025-4FC2-993D-5B3842B75A13}" dt="2026-07-14T19:47:34.264" v="673" actId="14100"/>
          <ac:spMkLst>
            <pc:docMk/>
            <pc:sldMk cId="0" sldId="256"/>
            <ac:spMk id="40" creationId="{00000000-0000-0000-0000-000000000000}"/>
          </ac:spMkLst>
        </pc:spChg>
        <pc:spChg chg="mod">
          <ac:chgData name="b planning" userId="ecb46ffe0c038ee6" providerId="LiveId" clId="{3D959359-D025-4FC2-993D-5B3842B75A13}" dt="2026-07-14T20:13:34.774" v="924" actId="2711"/>
          <ac:spMkLst>
            <pc:docMk/>
            <pc:sldMk cId="0" sldId="256"/>
            <ac:spMk id="41" creationId="{00000000-0000-0000-0000-000000000000}"/>
          </ac:spMkLst>
        </pc:spChg>
        <pc:spChg chg="del">
          <ac:chgData name="b planning" userId="ecb46ffe0c038ee6" providerId="LiveId" clId="{3D959359-D025-4FC2-993D-5B3842B75A13}" dt="2026-07-14T18:55:12.949" v="60" actId="478"/>
          <ac:spMkLst>
            <pc:docMk/>
            <pc:sldMk cId="0" sldId="256"/>
            <ac:spMk id="47" creationId="{00000000-0000-0000-0000-000000000000}"/>
          </ac:spMkLst>
        </pc:spChg>
        <pc:spChg chg="add mod">
          <ac:chgData name="b planning" userId="ecb46ffe0c038ee6" providerId="LiveId" clId="{3D959359-D025-4FC2-993D-5B3842B75A13}" dt="2026-07-14T19:47:14.274" v="664" actId="14100"/>
          <ac:spMkLst>
            <pc:docMk/>
            <pc:sldMk cId="0" sldId="256"/>
            <ac:spMk id="48" creationId="{3489AC53-D258-EB62-217E-583138D9235E}"/>
          </ac:spMkLst>
        </pc:spChg>
        <pc:spChg chg="mod">
          <ac:chgData name="b planning" userId="ecb46ffe0c038ee6" providerId="LiveId" clId="{3D959359-D025-4FC2-993D-5B3842B75A13}" dt="2026-07-14T19:40:25.725" v="608" actId="1076"/>
          <ac:spMkLst>
            <pc:docMk/>
            <pc:sldMk cId="0" sldId="256"/>
            <ac:spMk id="50" creationId="{00000000-0000-0000-0000-000000000000}"/>
          </ac:spMkLst>
        </pc:spChg>
        <pc:spChg chg="add del mod">
          <ac:chgData name="b planning" userId="ecb46ffe0c038ee6" providerId="LiveId" clId="{3D959359-D025-4FC2-993D-5B3842B75A13}" dt="2026-07-14T20:13:34.774" v="924" actId="2711"/>
          <ac:spMkLst>
            <pc:docMk/>
            <pc:sldMk cId="0" sldId="256"/>
            <ac:spMk id="51" creationId="{00000000-0000-0000-0000-000000000000}"/>
          </ac:spMkLst>
        </pc:spChg>
        <pc:spChg chg="mod">
          <ac:chgData name="b planning" userId="ecb46ffe0c038ee6" providerId="LiveId" clId="{3D959359-D025-4FC2-993D-5B3842B75A13}" dt="2026-07-14T19:15:13.631" v="189" actId="207"/>
          <ac:spMkLst>
            <pc:docMk/>
            <pc:sldMk cId="0" sldId="256"/>
            <ac:spMk id="54" creationId="{00000000-0000-0000-0000-000000000000}"/>
          </ac:spMkLst>
        </pc:spChg>
        <pc:spChg chg="mod">
          <ac:chgData name="b planning" userId="ecb46ffe0c038ee6" providerId="LiveId" clId="{3D959359-D025-4FC2-993D-5B3842B75A13}" dt="2026-07-14T20:13:34.774" v="924" actId="2711"/>
          <ac:spMkLst>
            <pc:docMk/>
            <pc:sldMk cId="0" sldId="256"/>
            <ac:spMk id="55" creationId="{00000000-0000-0000-0000-000000000000}"/>
          </ac:spMkLst>
        </pc:spChg>
        <pc:spChg chg="mod">
          <ac:chgData name="b planning" userId="ecb46ffe0c038ee6" providerId="LiveId" clId="{3D959359-D025-4FC2-993D-5B3842B75A13}" dt="2026-07-14T19:15:11.799" v="188" actId="207"/>
          <ac:spMkLst>
            <pc:docMk/>
            <pc:sldMk cId="0" sldId="256"/>
            <ac:spMk id="56" creationId="{00000000-0000-0000-0000-000000000000}"/>
          </ac:spMkLst>
        </pc:spChg>
        <pc:spChg chg="mod">
          <ac:chgData name="b planning" userId="ecb46ffe0c038ee6" providerId="LiveId" clId="{3D959359-D025-4FC2-993D-5B3842B75A13}" dt="2026-07-14T19:15:15.047" v="190" actId="207"/>
          <ac:spMkLst>
            <pc:docMk/>
            <pc:sldMk cId="0" sldId="256"/>
            <ac:spMk id="57" creationId="{00000000-0000-0000-0000-000000000000}"/>
          </ac:spMkLst>
        </pc:spChg>
        <pc:spChg chg="add mod">
          <ac:chgData name="b planning" userId="ecb46ffe0c038ee6" providerId="LiveId" clId="{3D959359-D025-4FC2-993D-5B3842B75A13}" dt="2026-07-14T20:13:34.774" v="924" actId="2711"/>
          <ac:spMkLst>
            <pc:docMk/>
            <pc:sldMk cId="0" sldId="256"/>
            <ac:spMk id="58" creationId="{484414B0-94C8-327A-9F68-476917A8AE5C}"/>
          </ac:spMkLst>
        </pc:spChg>
        <pc:spChg chg="mod">
          <ac:chgData name="b planning" userId="ecb46ffe0c038ee6" providerId="LiveId" clId="{3D959359-D025-4FC2-993D-5B3842B75A13}" dt="2026-07-14T19:40:31.396" v="609" actId="14100"/>
          <ac:spMkLst>
            <pc:docMk/>
            <pc:sldMk cId="0" sldId="256"/>
            <ac:spMk id="63" creationId="{00000000-0000-0000-0000-000000000000}"/>
          </ac:spMkLst>
        </pc:spChg>
        <pc:spChg chg="del">
          <ac:chgData name="b planning" userId="ecb46ffe0c038ee6" providerId="LiveId" clId="{3D959359-D025-4FC2-993D-5B3842B75A13}" dt="2026-07-14T18:57:52.018" v="134" actId="478"/>
          <ac:spMkLst>
            <pc:docMk/>
            <pc:sldMk cId="0" sldId="256"/>
            <ac:spMk id="66" creationId="{00000000-0000-0000-0000-000000000000}"/>
          </ac:spMkLst>
        </pc:spChg>
        <pc:spChg chg="del">
          <ac:chgData name="b planning" userId="ecb46ffe0c038ee6" providerId="LiveId" clId="{3D959359-D025-4FC2-993D-5B3842B75A13}" dt="2026-07-14T18:57:53.729" v="135" actId="478"/>
          <ac:spMkLst>
            <pc:docMk/>
            <pc:sldMk cId="0" sldId="256"/>
            <ac:spMk id="67" creationId="{00000000-0000-0000-0000-000000000000}"/>
          </ac:spMkLst>
        </pc:spChg>
        <pc:spChg chg="mod">
          <ac:chgData name="b planning" userId="ecb46ffe0c038ee6" providerId="LiveId" clId="{3D959359-D025-4FC2-993D-5B3842B75A13}" dt="2026-07-14T19:48:36.532" v="685" actId="14100"/>
          <ac:spMkLst>
            <pc:docMk/>
            <pc:sldMk cId="0" sldId="256"/>
            <ac:spMk id="68" creationId="{00000000-0000-0000-0000-000000000000}"/>
          </ac:spMkLst>
        </pc:spChg>
        <pc:spChg chg="mod">
          <ac:chgData name="b planning" userId="ecb46ffe0c038ee6" providerId="LiveId" clId="{3D959359-D025-4FC2-993D-5B3842B75A13}" dt="2026-07-14T20:13:34.774" v="924" actId="2711"/>
          <ac:spMkLst>
            <pc:docMk/>
            <pc:sldMk cId="0" sldId="256"/>
            <ac:spMk id="69" creationId="{00000000-0000-0000-0000-000000000000}"/>
          </ac:spMkLst>
        </pc:spChg>
        <pc:spChg chg="add mod">
          <ac:chgData name="b planning" userId="ecb46ffe0c038ee6" providerId="LiveId" clId="{3D959359-D025-4FC2-993D-5B3842B75A13}" dt="2026-07-14T20:13:34.774" v="924" actId="2711"/>
          <ac:spMkLst>
            <pc:docMk/>
            <pc:sldMk cId="0" sldId="256"/>
            <ac:spMk id="77" creationId="{D496D35C-DBBE-1F40-25CF-29CDF4B9D4E8}"/>
          </ac:spMkLst>
        </pc:spChg>
        <pc:spChg chg="mod">
          <ac:chgData name="b planning" userId="ecb46ffe0c038ee6" providerId="LiveId" clId="{3D959359-D025-4FC2-993D-5B3842B75A13}" dt="2026-07-14T20:09:26.936" v="912" actId="20577"/>
          <ac:spMkLst>
            <pc:docMk/>
            <pc:sldMk cId="0" sldId="256"/>
            <ac:spMk id="9220" creationId="{00000000-0000-0000-0000-000000000000}"/>
          </ac:spMkLst>
        </pc:spChg>
        <pc:spChg chg="mod">
          <ac:chgData name="b planning" userId="ecb46ffe0c038ee6" providerId="LiveId" clId="{3D959359-D025-4FC2-993D-5B3842B75A13}" dt="2026-07-14T19:15:56.027" v="195" actId="207"/>
          <ac:spMkLst>
            <pc:docMk/>
            <pc:sldMk cId="0" sldId="256"/>
            <ac:spMk id="9222" creationId="{00000000-0000-0000-0000-000000000000}"/>
          </ac:spMkLst>
        </pc:spChg>
        <pc:spChg chg="mod">
          <ac:chgData name="b planning" userId="ecb46ffe0c038ee6" providerId="LiveId" clId="{3D959359-D025-4FC2-993D-5B3842B75A13}" dt="2026-07-14T19:55:58.342" v="794" actId="20577"/>
          <ac:spMkLst>
            <pc:docMk/>
            <pc:sldMk cId="0" sldId="256"/>
            <ac:spMk id="9227" creationId="{00000000-0000-0000-0000-000000000000}"/>
          </ac:spMkLst>
        </pc:spChg>
        <pc:spChg chg="mod">
          <ac:chgData name="b planning" userId="ecb46ffe0c038ee6" providerId="LiveId" clId="{3D959359-D025-4FC2-993D-5B3842B75A13}" dt="2026-07-14T19:49:06.617" v="692" actId="14100"/>
          <ac:spMkLst>
            <pc:docMk/>
            <pc:sldMk cId="0" sldId="256"/>
            <ac:spMk id="9235" creationId="{00000000-0000-0000-0000-000000000000}"/>
          </ac:spMkLst>
        </pc:spChg>
        <pc:spChg chg="mod">
          <ac:chgData name="b planning" userId="ecb46ffe0c038ee6" providerId="LiveId" clId="{3D959359-D025-4FC2-993D-5B3842B75A13}" dt="2026-07-14T19:48:50.042" v="689" actId="14100"/>
          <ac:spMkLst>
            <pc:docMk/>
            <pc:sldMk cId="0" sldId="256"/>
            <ac:spMk id="9236" creationId="{00000000-0000-0000-0000-000000000000}"/>
          </ac:spMkLst>
        </pc:spChg>
        <pc:graphicFrameChg chg="add del">
          <ac:chgData name="b planning" userId="ecb46ffe0c038ee6" providerId="LiveId" clId="{3D959359-D025-4FC2-993D-5B3842B75A13}" dt="2026-07-14T18:56:25.202" v="86" actId="22"/>
          <ac:graphicFrameMkLst>
            <pc:docMk/>
            <pc:sldMk cId="0" sldId="256"/>
            <ac:graphicFrameMk id="3" creationId="{E3A034F3-4BC5-87E4-3343-1DF26B8044CB}"/>
          </ac:graphicFrameMkLst>
        </pc:graphicFrameChg>
        <pc:graphicFrameChg chg="del">
          <ac:chgData name="b planning" userId="ecb46ffe0c038ee6" providerId="LiveId" clId="{3D959359-D025-4FC2-993D-5B3842B75A13}" dt="2026-07-14T18:55:53.901" v="79" actId="478"/>
          <ac:graphicFrameMkLst>
            <pc:docMk/>
            <pc:sldMk cId="0" sldId="256"/>
            <ac:graphicFrameMk id="64" creationId="{00000000-0000-0000-0000-000000000000}"/>
          </ac:graphicFrameMkLst>
        </pc:graphicFrameChg>
        <pc:graphicFrameChg chg="del">
          <ac:chgData name="b planning" userId="ecb46ffe0c038ee6" providerId="LiveId" clId="{3D959359-D025-4FC2-993D-5B3842B75A13}" dt="2026-07-14T18:56:20.844" v="84" actId="21"/>
          <ac:graphicFrameMkLst>
            <pc:docMk/>
            <pc:sldMk cId="0" sldId="256"/>
            <ac:graphicFrameMk id="65" creationId="{00000000-0000-0000-0000-000000000000}"/>
          </ac:graphicFrameMkLst>
        </pc:graphicFrameChg>
        <pc:graphicFrameChg chg="del">
          <ac:chgData name="b planning" userId="ecb46ffe0c038ee6" providerId="LiveId" clId="{3D959359-D025-4FC2-993D-5B3842B75A13}" dt="2026-07-14T18:58:24.960" v="153" actId="478"/>
          <ac:graphicFrameMkLst>
            <pc:docMk/>
            <pc:sldMk cId="0" sldId="256"/>
            <ac:graphicFrameMk id="70" creationId="{00000000-0000-0000-0000-000000000000}"/>
          </ac:graphicFrameMkLst>
        </pc:graphicFrameChg>
        <pc:graphicFrameChg chg="del">
          <ac:chgData name="b planning" userId="ecb46ffe0c038ee6" providerId="LiveId" clId="{3D959359-D025-4FC2-993D-5B3842B75A13}" dt="2026-07-14T18:54:26.192" v="53" actId="478"/>
          <ac:graphicFrameMkLst>
            <pc:docMk/>
            <pc:sldMk cId="0" sldId="256"/>
            <ac:graphicFrameMk id="74" creationId="{00000000-0000-0000-0000-000000000000}"/>
          </ac:graphicFrameMkLst>
        </pc:graphicFrameChg>
        <pc:picChg chg="add mod">
          <ac:chgData name="b planning" userId="ecb46ffe0c038ee6" providerId="LiveId" clId="{3D959359-D025-4FC2-993D-5B3842B75A13}" dt="2026-07-14T19:37:09.294" v="355" actId="1076"/>
          <ac:picMkLst>
            <pc:docMk/>
            <pc:sldMk cId="0" sldId="256"/>
            <ac:picMk id="5" creationId="{B7DDA876-BC9A-9172-66B3-8CAE2E9761CD}"/>
          </ac:picMkLst>
        </pc:picChg>
        <pc:picChg chg="add mod ord">
          <ac:chgData name="b planning" userId="ecb46ffe0c038ee6" providerId="LiveId" clId="{3D959359-D025-4FC2-993D-5B3842B75A13}" dt="2026-07-14T20:15:23.610" v="925" actId="14100"/>
          <ac:picMkLst>
            <pc:docMk/>
            <pc:sldMk cId="0" sldId="256"/>
            <ac:picMk id="7" creationId="{DEC49793-651C-7A03-F244-5B4E03E9DCE8}"/>
          </ac:picMkLst>
        </pc:picChg>
        <pc:picChg chg="add mod ord">
          <ac:chgData name="b planning" userId="ecb46ffe0c038ee6" providerId="LiveId" clId="{3D959359-D025-4FC2-993D-5B3842B75A13}" dt="2026-07-14T20:04:55.631" v="905" actId="14100"/>
          <ac:picMkLst>
            <pc:docMk/>
            <pc:sldMk cId="0" sldId="256"/>
            <ac:picMk id="9" creationId="{39D4A7ED-EAF7-555F-2B70-9A4E62874461}"/>
          </ac:picMkLst>
        </pc:picChg>
        <pc:picChg chg="add del mod modCrop">
          <ac:chgData name="b planning" userId="ecb46ffe0c038ee6" providerId="LiveId" clId="{3D959359-D025-4FC2-993D-5B3842B75A13}" dt="2026-07-14T19:52:33.064" v="732" actId="478"/>
          <ac:picMkLst>
            <pc:docMk/>
            <pc:sldMk cId="0" sldId="256"/>
            <ac:picMk id="11" creationId="{C2F0153E-FDE4-2D43-B61E-E9CB6882ED7C}"/>
          </ac:picMkLst>
        </pc:picChg>
        <pc:picChg chg="add mod">
          <ac:chgData name="b planning" userId="ecb46ffe0c038ee6" providerId="LiveId" clId="{3D959359-D025-4FC2-993D-5B3842B75A13}" dt="2026-07-14T19:54:39.996" v="759" actId="14100"/>
          <ac:picMkLst>
            <pc:docMk/>
            <pc:sldMk cId="0" sldId="256"/>
            <ac:picMk id="13" creationId="{31320482-AFFF-9085-C6F5-33C8B061FB24}"/>
          </ac:picMkLst>
        </pc:picChg>
        <pc:picChg chg="add mod">
          <ac:chgData name="b planning" userId="ecb46ffe0c038ee6" providerId="LiveId" clId="{3D959359-D025-4FC2-993D-5B3842B75A13}" dt="2026-07-14T19:55:35.071" v="764" actId="1076"/>
          <ac:picMkLst>
            <pc:docMk/>
            <pc:sldMk cId="0" sldId="256"/>
            <ac:picMk id="15" creationId="{CC6F66D3-F50E-EE8D-AB76-240E4D5A491B}"/>
          </ac:picMkLst>
        </pc:picChg>
        <pc:picChg chg="add del mod">
          <ac:chgData name="b planning" userId="ecb46ffe0c038ee6" providerId="LiveId" clId="{3D959359-D025-4FC2-993D-5B3842B75A13}" dt="2026-07-14T20:04:37.101" v="904" actId="21"/>
          <ac:picMkLst>
            <pc:docMk/>
            <pc:sldMk cId="0" sldId="256"/>
            <ac:picMk id="17" creationId="{2DF45A8E-F3BE-ABCB-AE0E-94282C2B4EB4}"/>
          </ac:picMkLst>
        </pc:picChg>
        <pc:picChg chg="add mod">
          <ac:chgData name="b planning" userId="ecb46ffe0c038ee6" providerId="LiveId" clId="{3D959359-D025-4FC2-993D-5B3842B75A13}" dt="2026-07-14T20:04:27.401" v="903" actId="1076"/>
          <ac:picMkLst>
            <pc:docMk/>
            <pc:sldMk cId="0" sldId="256"/>
            <ac:picMk id="19" creationId="{C777EE1C-A298-B665-4ECF-3C0AC2D680BC}"/>
          </ac:picMkLst>
        </pc:picChg>
        <pc:picChg chg="add del mod">
          <ac:chgData name="b planning" userId="ecb46ffe0c038ee6" providerId="LiveId" clId="{3D959359-D025-4FC2-993D-5B3842B75A13}" dt="2026-07-14T19:59:03.559" v="816" actId="478"/>
          <ac:picMkLst>
            <pc:docMk/>
            <pc:sldMk cId="0" sldId="256"/>
            <ac:picMk id="20" creationId="{9D6E7BA6-492C-F93A-D484-6A49951D43EA}"/>
          </ac:picMkLst>
        </pc:picChg>
        <pc:picChg chg="mod">
          <ac:chgData name="b planning" userId="ecb46ffe0c038ee6" providerId="LiveId" clId="{3D959359-D025-4FC2-993D-5B3842B75A13}" dt="2026-07-14T19:52:26.607" v="731" actId="1076"/>
          <ac:picMkLst>
            <pc:docMk/>
            <pc:sldMk cId="0" sldId="256"/>
            <ac:picMk id="21" creationId="{6EC904A9-49B0-855D-C27A-C0F2545818A8}"/>
          </ac:picMkLst>
        </pc:picChg>
        <pc:picChg chg="add mod">
          <ac:chgData name="b planning" userId="ecb46ffe0c038ee6" providerId="LiveId" clId="{3D959359-D025-4FC2-993D-5B3842B75A13}" dt="2026-07-14T19:35:24.103" v="344" actId="14100"/>
          <ac:picMkLst>
            <pc:docMk/>
            <pc:sldMk cId="0" sldId="256"/>
            <ac:picMk id="22" creationId="{207D6BE6-8E2D-24A8-7E8F-53AD23532637}"/>
          </ac:picMkLst>
        </pc:picChg>
        <pc:picChg chg="add mod">
          <ac:chgData name="b planning" userId="ecb46ffe0c038ee6" providerId="LiveId" clId="{3D959359-D025-4FC2-993D-5B3842B75A13}" dt="2026-07-14T20:02:54.161" v="874" actId="14100"/>
          <ac:picMkLst>
            <pc:docMk/>
            <pc:sldMk cId="0" sldId="256"/>
            <ac:picMk id="29" creationId="{9C44DB13-FC45-EE1D-D4EB-84FD407D8D4A}"/>
          </ac:picMkLst>
        </pc:picChg>
        <pc:picChg chg="add del">
          <ac:chgData name="b planning" userId="ecb46ffe0c038ee6" providerId="LiveId" clId="{3D959359-D025-4FC2-993D-5B3842B75A13}" dt="2026-07-14T19:46:11.980" v="643" actId="22"/>
          <ac:picMkLst>
            <pc:docMk/>
            <pc:sldMk cId="0" sldId="256"/>
            <ac:picMk id="42" creationId="{DCC64396-FAF9-0769-D4F5-0F349361EDA3}"/>
          </ac:picMkLst>
        </pc:picChg>
        <pc:picChg chg="add mod">
          <ac:chgData name="b planning" userId="ecb46ffe0c038ee6" providerId="LiveId" clId="{3D959359-D025-4FC2-993D-5B3842B75A13}" dt="2026-07-14T19:47:49.823" v="676" actId="14100"/>
          <ac:picMkLst>
            <pc:docMk/>
            <pc:sldMk cId="0" sldId="256"/>
            <ac:picMk id="45" creationId="{01150E8C-05E7-F9DB-EA58-96BCDF618088}"/>
          </ac:picMkLst>
        </pc:picChg>
        <pc:picChg chg="add mod">
          <ac:chgData name="b planning" userId="ecb46ffe0c038ee6" providerId="LiveId" clId="{3D959359-D025-4FC2-993D-5B3842B75A13}" dt="2026-07-14T19:54:47.755" v="761" actId="1076"/>
          <ac:picMkLst>
            <pc:docMk/>
            <pc:sldMk cId="0" sldId="256"/>
            <ac:picMk id="52" creationId="{CD5265CF-8768-D3FA-8D2A-734A5E00B7D0}"/>
          </ac:picMkLst>
        </pc:picChg>
        <pc:picChg chg="add mod">
          <ac:chgData name="b planning" userId="ecb46ffe0c038ee6" providerId="LiveId" clId="{3D959359-D025-4FC2-993D-5B3842B75A13}" dt="2026-07-14T20:04:21.194" v="900" actId="1076"/>
          <ac:picMkLst>
            <pc:docMk/>
            <pc:sldMk cId="0" sldId="256"/>
            <ac:picMk id="60" creationId="{C69B1E1A-EDC4-0949-7EE2-DC0146D5FD20}"/>
          </ac:picMkLst>
        </pc:picChg>
        <pc:picChg chg="add mod">
          <ac:chgData name="b planning" userId="ecb46ffe0c038ee6" providerId="LiveId" clId="{3D959359-D025-4FC2-993D-5B3842B75A13}" dt="2026-07-14T19:55:46.646" v="767" actId="1076"/>
          <ac:picMkLst>
            <pc:docMk/>
            <pc:sldMk cId="0" sldId="256"/>
            <ac:picMk id="62" creationId="{F056583A-75CA-25BB-EE49-AC480B37E8AB}"/>
          </ac:picMkLst>
        </pc:picChg>
        <pc:picChg chg="del">
          <ac:chgData name="b planning" userId="ecb46ffe0c038ee6" providerId="LiveId" clId="{3D959359-D025-4FC2-993D-5B3842B75A13}" dt="2026-07-14T18:58:21.982" v="152" actId="478"/>
          <ac:picMkLst>
            <pc:docMk/>
            <pc:sldMk cId="0" sldId="256"/>
            <ac:picMk id="71" creationId="{00000000-0000-0000-0000-000000000000}"/>
          </ac:picMkLst>
        </pc:picChg>
        <pc:picChg chg="del">
          <ac:chgData name="b planning" userId="ecb46ffe0c038ee6" providerId="LiveId" clId="{3D959359-D025-4FC2-993D-5B3842B75A13}" dt="2026-07-14T18:56:39.607" v="90" actId="478"/>
          <ac:picMkLst>
            <pc:docMk/>
            <pc:sldMk cId="0" sldId="256"/>
            <ac:picMk id="72" creationId="{00000000-0000-0000-0000-000000000000}"/>
          </ac:picMkLst>
        </pc:picChg>
        <pc:picChg chg="add del mod">
          <ac:chgData name="b planning" userId="ecb46ffe0c038ee6" providerId="LiveId" clId="{3D959359-D025-4FC2-993D-5B3842B75A13}" dt="2026-07-14T19:59:05.319" v="817" actId="478"/>
          <ac:picMkLst>
            <pc:docMk/>
            <pc:sldMk cId="0" sldId="256"/>
            <ac:picMk id="73" creationId="{E360D876-595D-80A5-CCC5-AC2E483286E5}"/>
          </ac:picMkLst>
        </pc:picChg>
        <pc:picChg chg="add del mod">
          <ac:chgData name="b planning" userId="ecb46ffe0c038ee6" providerId="LiveId" clId="{3D959359-D025-4FC2-993D-5B3842B75A13}" dt="2026-07-14T20:00:32.271" v="836" actId="478"/>
          <ac:picMkLst>
            <pc:docMk/>
            <pc:sldMk cId="0" sldId="256"/>
            <ac:picMk id="75" creationId="{823F04DC-D4CD-17BF-BAD9-3EF4B07073EF}"/>
          </ac:picMkLst>
        </pc:picChg>
        <pc:picChg chg="add del mod">
          <ac:chgData name="b planning" userId="ecb46ffe0c038ee6" providerId="LiveId" clId="{3D959359-D025-4FC2-993D-5B3842B75A13}" dt="2026-07-14T20:06:06.259" v="911" actId="478"/>
          <ac:picMkLst>
            <pc:docMk/>
            <pc:sldMk cId="0" sldId="256"/>
            <ac:picMk id="79" creationId="{8591A4F3-DB11-0345-D189-579DD00FA07B}"/>
          </ac:picMkLst>
        </pc:picChg>
        <pc:picChg chg="del">
          <ac:chgData name="b planning" userId="ecb46ffe0c038ee6" providerId="LiveId" clId="{3D959359-D025-4FC2-993D-5B3842B75A13}" dt="2026-07-14T18:55:22.557" v="66" actId="478"/>
          <ac:picMkLst>
            <pc:docMk/>
            <pc:sldMk cId="0" sldId="256"/>
            <ac:picMk id="3076" creationId="{00000000-0000-0000-0000-000000000000}"/>
          </ac:picMkLst>
        </pc:picChg>
        <pc:picChg chg="del">
          <ac:chgData name="b planning" userId="ecb46ffe0c038ee6" providerId="LiveId" clId="{3D959359-D025-4FC2-993D-5B3842B75A13}" dt="2026-07-14T18:51:10.164" v="35" actId="478"/>
          <ac:picMkLst>
            <pc:docMk/>
            <pc:sldMk cId="0" sldId="256"/>
            <ac:picMk id="3077" creationId="{00000000-0000-0000-0000-000000000000}"/>
          </ac:picMkLst>
        </pc:picChg>
      </pc:sldChg>
      <pc:sldMasterChg chg="del delSldLayout">
        <pc:chgData name="b planning" userId="ecb46ffe0c038ee6" providerId="LiveId" clId="{3D959359-D025-4FC2-993D-5B3842B75A13}" dt="2026-07-14T18:55:26.154" v="67"/>
        <pc:sldMasterMkLst>
          <pc:docMk/>
          <pc:sldMasterMk cId="0" sldId="2147483650"/>
        </pc:sldMasterMkLst>
        <pc:sldLayoutChg chg="del">
          <pc:chgData name="b planning" userId="ecb46ffe0c038ee6" providerId="LiveId" clId="{3D959359-D025-4FC2-993D-5B3842B75A13}" dt="2026-07-14T18:55:26.154" v="67"/>
          <pc:sldLayoutMkLst>
            <pc:docMk/>
            <pc:sldMasterMk cId="0" sldId="2147483650"/>
            <pc:sldLayoutMk cId="0" sldId="2147483667"/>
          </pc:sldLayoutMkLst>
        </pc:sldLayoutChg>
        <pc:sldLayoutChg chg="del">
          <pc:chgData name="b planning" userId="ecb46ffe0c038ee6" providerId="LiveId" clId="{3D959359-D025-4FC2-993D-5B3842B75A13}" dt="2026-07-14T18:55:26.154" v="67"/>
          <pc:sldLayoutMkLst>
            <pc:docMk/>
            <pc:sldMasterMk cId="0" sldId="2147483650"/>
            <pc:sldLayoutMk cId="0" sldId="2147483668"/>
          </pc:sldLayoutMkLst>
        </pc:sldLayoutChg>
        <pc:sldLayoutChg chg="del">
          <pc:chgData name="b planning" userId="ecb46ffe0c038ee6" providerId="LiveId" clId="{3D959359-D025-4FC2-993D-5B3842B75A13}" dt="2026-07-14T18:55:26.154" v="67"/>
          <pc:sldLayoutMkLst>
            <pc:docMk/>
            <pc:sldMasterMk cId="0" sldId="2147483650"/>
            <pc:sldLayoutMk cId="0" sldId="2147483669"/>
          </pc:sldLayoutMkLst>
        </pc:sldLayoutChg>
        <pc:sldLayoutChg chg="del">
          <pc:chgData name="b planning" userId="ecb46ffe0c038ee6" providerId="LiveId" clId="{3D959359-D025-4FC2-993D-5B3842B75A13}" dt="2026-07-14T18:55:26.154" v="67"/>
          <pc:sldLayoutMkLst>
            <pc:docMk/>
            <pc:sldMasterMk cId="0" sldId="2147483650"/>
            <pc:sldLayoutMk cId="0" sldId="2147483670"/>
          </pc:sldLayoutMkLst>
        </pc:sldLayoutChg>
        <pc:sldLayoutChg chg="del">
          <pc:chgData name="b planning" userId="ecb46ffe0c038ee6" providerId="LiveId" clId="{3D959359-D025-4FC2-993D-5B3842B75A13}" dt="2026-07-14T18:55:26.154" v="67"/>
          <pc:sldLayoutMkLst>
            <pc:docMk/>
            <pc:sldMasterMk cId="0" sldId="2147483650"/>
            <pc:sldLayoutMk cId="0" sldId="2147483671"/>
          </pc:sldLayoutMkLst>
        </pc:sldLayoutChg>
        <pc:sldLayoutChg chg="del">
          <pc:chgData name="b planning" userId="ecb46ffe0c038ee6" providerId="LiveId" clId="{3D959359-D025-4FC2-993D-5B3842B75A13}" dt="2026-07-14T18:55:26.154" v="67"/>
          <pc:sldLayoutMkLst>
            <pc:docMk/>
            <pc:sldMasterMk cId="0" sldId="2147483650"/>
            <pc:sldLayoutMk cId="0" sldId="2147483672"/>
          </pc:sldLayoutMkLst>
        </pc:sldLayoutChg>
        <pc:sldLayoutChg chg="del">
          <pc:chgData name="b planning" userId="ecb46ffe0c038ee6" providerId="LiveId" clId="{3D959359-D025-4FC2-993D-5B3842B75A13}" dt="2026-07-14T18:55:26.154" v="67"/>
          <pc:sldLayoutMkLst>
            <pc:docMk/>
            <pc:sldMasterMk cId="0" sldId="2147483650"/>
            <pc:sldLayoutMk cId="0" sldId="2147483673"/>
          </pc:sldLayoutMkLst>
        </pc:sldLayoutChg>
        <pc:sldLayoutChg chg="del">
          <pc:chgData name="b planning" userId="ecb46ffe0c038ee6" providerId="LiveId" clId="{3D959359-D025-4FC2-993D-5B3842B75A13}" dt="2026-07-14T18:55:26.154" v="67"/>
          <pc:sldLayoutMkLst>
            <pc:docMk/>
            <pc:sldMasterMk cId="0" sldId="2147483650"/>
            <pc:sldLayoutMk cId="0" sldId="2147483674"/>
          </pc:sldLayoutMkLst>
        </pc:sldLayoutChg>
        <pc:sldLayoutChg chg="del">
          <pc:chgData name="b planning" userId="ecb46ffe0c038ee6" providerId="LiveId" clId="{3D959359-D025-4FC2-993D-5B3842B75A13}" dt="2026-07-14T18:55:26.154" v="67"/>
          <pc:sldLayoutMkLst>
            <pc:docMk/>
            <pc:sldMasterMk cId="0" sldId="2147483650"/>
            <pc:sldLayoutMk cId="0" sldId="2147483675"/>
          </pc:sldLayoutMkLst>
        </pc:sldLayoutChg>
        <pc:sldLayoutChg chg="del">
          <pc:chgData name="b planning" userId="ecb46ffe0c038ee6" providerId="LiveId" clId="{3D959359-D025-4FC2-993D-5B3842B75A13}" dt="2026-07-14T18:55:26.154" v="67"/>
          <pc:sldLayoutMkLst>
            <pc:docMk/>
            <pc:sldMasterMk cId="0" sldId="2147483650"/>
            <pc:sldLayoutMk cId="0" sldId="2147483676"/>
          </pc:sldLayoutMkLst>
        </pc:sldLayoutChg>
        <pc:sldLayoutChg chg="del">
          <pc:chgData name="b planning" userId="ecb46ffe0c038ee6" providerId="LiveId" clId="{3D959359-D025-4FC2-993D-5B3842B75A13}" dt="2026-07-14T18:55:26.154" v="67"/>
          <pc:sldLayoutMkLst>
            <pc:docMk/>
            <pc:sldMasterMk cId="0" sldId="2147483650"/>
            <pc:sldLayoutMk cId="0" sldId="2147483677"/>
          </pc:sldLayoutMkLst>
        </pc:sldLayoutChg>
      </pc:sldMasterChg>
      <pc:sldMasterChg chg="del delSldLayout">
        <pc:chgData name="b planning" userId="ecb46ffe0c038ee6" providerId="LiveId" clId="{3D959359-D025-4FC2-993D-5B3842B75A13}" dt="2026-07-14T18:55:26.154" v="67"/>
        <pc:sldMasterMkLst>
          <pc:docMk/>
          <pc:sldMasterMk cId="0" sldId="2147483651"/>
        </pc:sldMasterMkLst>
        <pc:sldLayoutChg chg="del">
          <pc:chgData name="b planning" userId="ecb46ffe0c038ee6" providerId="LiveId" clId="{3D959359-D025-4FC2-993D-5B3842B75A13}" dt="2026-07-14T18:55:26.154" v="67"/>
          <pc:sldLayoutMkLst>
            <pc:docMk/>
            <pc:sldMasterMk cId="0" sldId="2147483651"/>
            <pc:sldLayoutMk cId="0" sldId="2147483678"/>
          </pc:sldLayoutMkLst>
        </pc:sldLayoutChg>
        <pc:sldLayoutChg chg="del">
          <pc:chgData name="b planning" userId="ecb46ffe0c038ee6" providerId="LiveId" clId="{3D959359-D025-4FC2-993D-5B3842B75A13}" dt="2026-07-14T18:55:26.154" v="67"/>
          <pc:sldLayoutMkLst>
            <pc:docMk/>
            <pc:sldMasterMk cId="0" sldId="2147483651"/>
            <pc:sldLayoutMk cId="0" sldId="2147483679"/>
          </pc:sldLayoutMkLst>
        </pc:sldLayoutChg>
        <pc:sldLayoutChg chg="del">
          <pc:chgData name="b planning" userId="ecb46ffe0c038ee6" providerId="LiveId" clId="{3D959359-D025-4FC2-993D-5B3842B75A13}" dt="2026-07-14T18:55:26.154" v="67"/>
          <pc:sldLayoutMkLst>
            <pc:docMk/>
            <pc:sldMasterMk cId="0" sldId="2147483651"/>
            <pc:sldLayoutMk cId="0" sldId="2147483680"/>
          </pc:sldLayoutMkLst>
        </pc:sldLayoutChg>
        <pc:sldLayoutChg chg="del">
          <pc:chgData name="b planning" userId="ecb46ffe0c038ee6" providerId="LiveId" clId="{3D959359-D025-4FC2-993D-5B3842B75A13}" dt="2026-07-14T18:55:26.154" v="67"/>
          <pc:sldLayoutMkLst>
            <pc:docMk/>
            <pc:sldMasterMk cId="0" sldId="2147483651"/>
            <pc:sldLayoutMk cId="0" sldId="2147483681"/>
          </pc:sldLayoutMkLst>
        </pc:sldLayoutChg>
        <pc:sldLayoutChg chg="del">
          <pc:chgData name="b planning" userId="ecb46ffe0c038ee6" providerId="LiveId" clId="{3D959359-D025-4FC2-993D-5B3842B75A13}" dt="2026-07-14T18:55:26.154" v="67"/>
          <pc:sldLayoutMkLst>
            <pc:docMk/>
            <pc:sldMasterMk cId="0" sldId="2147483651"/>
            <pc:sldLayoutMk cId="0" sldId="2147483682"/>
          </pc:sldLayoutMkLst>
        </pc:sldLayoutChg>
        <pc:sldLayoutChg chg="del">
          <pc:chgData name="b planning" userId="ecb46ffe0c038ee6" providerId="LiveId" clId="{3D959359-D025-4FC2-993D-5B3842B75A13}" dt="2026-07-14T18:55:26.154" v="67"/>
          <pc:sldLayoutMkLst>
            <pc:docMk/>
            <pc:sldMasterMk cId="0" sldId="2147483651"/>
            <pc:sldLayoutMk cId="0" sldId="2147483683"/>
          </pc:sldLayoutMkLst>
        </pc:sldLayoutChg>
        <pc:sldLayoutChg chg="del">
          <pc:chgData name="b planning" userId="ecb46ffe0c038ee6" providerId="LiveId" clId="{3D959359-D025-4FC2-993D-5B3842B75A13}" dt="2026-07-14T18:55:26.154" v="67"/>
          <pc:sldLayoutMkLst>
            <pc:docMk/>
            <pc:sldMasterMk cId="0" sldId="2147483651"/>
            <pc:sldLayoutMk cId="0" sldId="2147483684"/>
          </pc:sldLayoutMkLst>
        </pc:sldLayoutChg>
        <pc:sldLayoutChg chg="del">
          <pc:chgData name="b planning" userId="ecb46ffe0c038ee6" providerId="LiveId" clId="{3D959359-D025-4FC2-993D-5B3842B75A13}" dt="2026-07-14T18:55:26.154" v="67"/>
          <pc:sldLayoutMkLst>
            <pc:docMk/>
            <pc:sldMasterMk cId="0" sldId="2147483651"/>
            <pc:sldLayoutMk cId="0" sldId="2147483685"/>
          </pc:sldLayoutMkLst>
        </pc:sldLayoutChg>
        <pc:sldLayoutChg chg="del">
          <pc:chgData name="b planning" userId="ecb46ffe0c038ee6" providerId="LiveId" clId="{3D959359-D025-4FC2-993D-5B3842B75A13}" dt="2026-07-14T18:55:26.154" v="67"/>
          <pc:sldLayoutMkLst>
            <pc:docMk/>
            <pc:sldMasterMk cId="0" sldId="2147483651"/>
            <pc:sldLayoutMk cId="0" sldId="2147483686"/>
          </pc:sldLayoutMkLst>
        </pc:sldLayoutChg>
        <pc:sldLayoutChg chg="del">
          <pc:chgData name="b planning" userId="ecb46ffe0c038ee6" providerId="LiveId" clId="{3D959359-D025-4FC2-993D-5B3842B75A13}" dt="2026-07-14T18:55:26.154" v="67"/>
          <pc:sldLayoutMkLst>
            <pc:docMk/>
            <pc:sldMasterMk cId="0" sldId="2147483651"/>
            <pc:sldLayoutMk cId="0" sldId="2147483687"/>
          </pc:sldLayoutMkLst>
        </pc:sldLayoutChg>
        <pc:sldLayoutChg chg="del">
          <pc:chgData name="b planning" userId="ecb46ffe0c038ee6" providerId="LiveId" clId="{3D959359-D025-4FC2-993D-5B3842B75A13}" dt="2026-07-14T18:55:26.154" v="67"/>
          <pc:sldLayoutMkLst>
            <pc:docMk/>
            <pc:sldMasterMk cId="0" sldId="2147483651"/>
            <pc:sldLayoutMk cId="0" sldId="2147483688"/>
          </pc:sldLayoutMkLst>
        </pc:sldLayoutChg>
      </pc:sldMasterChg>
      <pc:sldMasterChg chg="del delSldLayout">
        <pc:chgData name="b planning" userId="ecb46ffe0c038ee6" providerId="LiveId" clId="{3D959359-D025-4FC2-993D-5B3842B75A13}" dt="2026-07-14T18:55:26.154" v="67"/>
        <pc:sldMasterMkLst>
          <pc:docMk/>
          <pc:sldMasterMk cId="0" sldId="2147483653"/>
        </pc:sldMasterMkLst>
        <pc:sldLayoutChg chg="del">
          <pc:chgData name="b planning" userId="ecb46ffe0c038ee6" providerId="LiveId" clId="{3D959359-D025-4FC2-993D-5B3842B75A13}" dt="2026-07-14T18:55:26.154" v="67"/>
          <pc:sldLayoutMkLst>
            <pc:docMk/>
            <pc:sldMasterMk cId="0" sldId="2147483653"/>
            <pc:sldLayoutMk cId="0" sldId="2147483700"/>
          </pc:sldLayoutMkLst>
        </pc:sldLayoutChg>
        <pc:sldLayoutChg chg="del">
          <pc:chgData name="b planning" userId="ecb46ffe0c038ee6" providerId="LiveId" clId="{3D959359-D025-4FC2-993D-5B3842B75A13}" dt="2026-07-14T18:55:26.154" v="67"/>
          <pc:sldLayoutMkLst>
            <pc:docMk/>
            <pc:sldMasterMk cId="0" sldId="2147483653"/>
            <pc:sldLayoutMk cId="0" sldId="2147483701"/>
          </pc:sldLayoutMkLst>
        </pc:sldLayoutChg>
        <pc:sldLayoutChg chg="del">
          <pc:chgData name="b planning" userId="ecb46ffe0c038ee6" providerId="LiveId" clId="{3D959359-D025-4FC2-993D-5B3842B75A13}" dt="2026-07-14T18:55:26.154" v="67"/>
          <pc:sldLayoutMkLst>
            <pc:docMk/>
            <pc:sldMasterMk cId="0" sldId="2147483653"/>
            <pc:sldLayoutMk cId="0" sldId="2147483702"/>
          </pc:sldLayoutMkLst>
        </pc:sldLayoutChg>
        <pc:sldLayoutChg chg="del">
          <pc:chgData name="b planning" userId="ecb46ffe0c038ee6" providerId="LiveId" clId="{3D959359-D025-4FC2-993D-5B3842B75A13}" dt="2026-07-14T18:55:26.154" v="67"/>
          <pc:sldLayoutMkLst>
            <pc:docMk/>
            <pc:sldMasterMk cId="0" sldId="2147483653"/>
            <pc:sldLayoutMk cId="0" sldId="2147483703"/>
          </pc:sldLayoutMkLst>
        </pc:sldLayoutChg>
        <pc:sldLayoutChg chg="del">
          <pc:chgData name="b planning" userId="ecb46ffe0c038ee6" providerId="LiveId" clId="{3D959359-D025-4FC2-993D-5B3842B75A13}" dt="2026-07-14T18:55:26.154" v="67"/>
          <pc:sldLayoutMkLst>
            <pc:docMk/>
            <pc:sldMasterMk cId="0" sldId="2147483653"/>
            <pc:sldLayoutMk cId="0" sldId="2147483704"/>
          </pc:sldLayoutMkLst>
        </pc:sldLayoutChg>
        <pc:sldLayoutChg chg="del">
          <pc:chgData name="b planning" userId="ecb46ffe0c038ee6" providerId="LiveId" clId="{3D959359-D025-4FC2-993D-5B3842B75A13}" dt="2026-07-14T18:55:26.154" v="67"/>
          <pc:sldLayoutMkLst>
            <pc:docMk/>
            <pc:sldMasterMk cId="0" sldId="2147483653"/>
            <pc:sldLayoutMk cId="0" sldId="2147483705"/>
          </pc:sldLayoutMkLst>
        </pc:sldLayoutChg>
        <pc:sldLayoutChg chg="del">
          <pc:chgData name="b planning" userId="ecb46ffe0c038ee6" providerId="LiveId" clId="{3D959359-D025-4FC2-993D-5B3842B75A13}" dt="2026-07-14T18:55:26.154" v="67"/>
          <pc:sldLayoutMkLst>
            <pc:docMk/>
            <pc:sldMasterMk cId="0" sldId="2147483653"/>
            <pc:sldLayoutMk cId="0" sldId="2147483706"/>
          </pc:sldLayoutMkLst>
        </pc:sldLayoutChg>
        <pc:sldLayoutChg chg="del">
          <pc:chgData name="b planning" userId="ecb46ffe0c038ee6" providerId="LiveId" clId="{3D959359-D025-4FC2-993D-5B3842B75A13}" dt="2026-07-14T18:55:26.154" v="67"/>
          <pc:sldLayoutMkLst>
            <pc:docMk/>
            <pc:sldMasterMk cId="0" sldId="2147483653"/>
            <pc:sldLayoutMk cId="0" sldId="2147483707"/>
          </pc:sldLayoutMkLst>
        </pc:sldLayoutChg>
        <pc:sldLayoutChg chg="del">
          <pc:chgData name="b planning" userId="ecb46ffe0c038ee6" providerId="LiveId" clId="{3D959359-D025-4FC2-993D-5B3842B75A13}" dt="2026-07-14T18:55:26.154" v="67"/>
          <pc:sldLayoutMkLst>
            <pc:docMk/>
            <pc:sldMasterMk cId="0" sldId="2147483653"/>
            <pc:sldLayoutMk cId="0" sldId="2147483708"/>
          </pc:sldLayoutMkLst>
        </pc:sldLayoutChg>
        <pc:sldLayoutChg chg="del">
          <pc:chgData name="b planning" userId="ecb46ffe0c038ee6" providerId="LiveId" clId="{3D959359-D025-4FC2-993D-5B3842B75A13}" dt="2026-07-14T18:55:26.154" v="67"/>
          <pc:sldLayoutMkLst>
            <pc:docMk/>
            <pc:sldMasterMk cId="0" sldId="2147483653"/>
            <pc:sldLayoutMk cId="0" sldId="2147483709"/>
          </pc:sldLayoutMkLst>
        </pc:sldLayoutChg>
        <pc:sldLayoutChg chg="del">
          <pc:chgData name="b planning" userId="ecb46ffe0c038ee6" providerId="LiveId" clId="{3D959359-D025-4FC2-993D-5B3842B75A13}" dt="2026-07-14T18:55:26.154" v="67"/>
          <pc:sldLayoutMkLst>
            <pc:docMk/>
            <pc:sldMasterMk cId="0" sldId="2147483653"/>
            <pc:sldLayoutMk cId="0" sldId="2147483710"/>
          </pc:sldLayoutMkLst>
        </pc:sldLayoutChg>
      </pc:sldMasterChg>
      <pc:sldMasterChg chg="del delSldLayout">
        <pc:chgData name="b planning" userId="ecb46ffe0c038ee6" providerId="LiveId" clId="{3D959359-D025-4FC2-993D-5B3842B75A13}" dt="2026-07-14T18:55:26.154" v="67"/>
        <pc:sldMasterMkLst>
          <pc:docMk/>
          <pc:sldMasterMk cId="0" sldId="2147483654"/>
        </pc:sldMasterMkLst>
        <pc:sldLayoutChg chg="del">
          <pc:chgData name="b planning" userId="ecb46ffe0c038ee6" providerId="LiveId" clId="{3D959359-D025-4FC2-993D-5B3842B75A13}" dt="2026-07-14T18:55:26.154" v="67"/>
          <pc:sldLayoutMkLst>
            <pc:docMk/>
            <pc:sldMasterMk cId="0" sldId="2147483654"/>
            <pc:sldLayoutMk cId="0" sldId="2147483711"/>
          </pc:sldLayoutMkLst>
        </pc:sldLayoutChg>
        <pc:sldLayoutChg chg="del">
          <pc:chgData name="b planning" userId="ecb46ffe0c038ee6" providerId="LiveId" clId="{3D959359-D025-4FC2-993D-5B3842B75A13}" dt="2026-07-14T18:55:26.154" v="67"/>
          <pc:sldLayoutMkLst>
            <pc:docMk/>
            <pc:sldMasterMk cId="0" sldId="2147483654"/>
            <pc:sldLayoutMk cId="0" sldId="2147483712"/>
          </pc:sldLayoutMkLst>
        </pc:sldLayoutChg>
        <pc:sldLayoutChg chg="del">
          <pc:chgData name="b planning" userId="ecb46ffe0c038ee6" providerId="LiveId" clId="{3D959359-D025-4FC2-993D-5B3842B75A13}" dt="2026-07-14T18:55:26.154" v="67"/>
          <pc:sldLayoutMkLst>
            <pc:docMk/>
            <pc:sldMasterMk cId="0" sldId="2147483654"/>
            <pc:sldLayoutMk cId="0" sldId="2147483713"/>
          </pc:sldLayoutMkLst>
        </pc:sldLayoutChg>
        <pc:sldLayoutChg chg="del">
          <pc:chgData name="b planning" userId="ecb46ffe0c038ee6" providerId="LiveId" clId="{3D959359-D025-4FC2-993D-5B3842B75A13}" dt="2026-07-14T18:55:26.154" v="67"/>
          <pc:sldLayoutMkLst>
            <pc:docMk/>
            <pc:sldMasterMk cId="0" sldId="2147483654"/>
            <pc:sldLayoutMk cId="0" sldId="2147483714"/>
          </pc:sldLayoutMkLst>
        </pc:sldLayoutChg>
        <pc:sldLayoutChg chg="del">
          <pc:chgData name="b planning" userId="ecb46ffe0c038ee6" providerId="LiveId" clId="{3D959359-D025-4FC2-993D-5B3842B75A13}" dt="2026-07-14T18:55:26.154" v="67"/>
          <pc:sldLayoutMkLst>
            <pc:docMk/>
            <pc:sldMasterMk cId="0" sldId="2147483654"/>
            <pc:sldLayoutMk cId="0" sldId="2147483715"/>
          </pc:sldLayoutMkLst>
        </pc:sldLayoutChg>
        <pc:sldLayoutChg chg="del">
          <pc:chgData name="b planning" userId="ecb46ffe0c038ee6" providerId="LiveId" clId="{3D959359-D025-4FC2-993D-5B3842B75A13}" dt="2026-07-14T18:55:26.154" v="67"/>
          <pc:sldLayoutMkLst>
            <pc:docMk/>
            <pc:sldMasterMk cId="0" sldId="2147483654"/>
            <pc:sldLayoutMk cId="0" sldId="2147483716"/>
          </pc:sldLayoutMkLst>
        </pc:sldLayoutChg>
        <pc:sldLayoutChg chg="del">
          <pc:chgData name="b planning" userId="ecb46ffe0c038ee6" providerId="LiveId" clId="{3D959359-D025-4FC2-993D-5B3842B75A13}" dt="2026-07-14T18:55:26.154" v="67"/>
          <pc:sldLayoutMkLst>
            <pc:docMk/>
            <pc:sldMasterMk cId="0" sldId="2147483654"/>
            <pc:sldLayoutMk cId="0" sldId="2147483717"/>
          </pc:sldLayoutMkLst>
        </pc:sldLayoutChg>
        <pc:sldLayoutChg chg="del">
          <pc:chgData name="b planning" userId="ecb46ffe0c038ee6" providerId="LiveId" clId="{3D959359-D025-4FC2-993D-5B3842B75A13}" dt="2026-07-14T18:55:26.154" v="67"/>
          <pc:sldLayoutMkLst>
            <pc:docMk/>
            <pc:sldMasterMk cId="0" sldId="2147483654"/>
            <pc:sldLayoutMk cId="0" sldId="2147483718"/>
          </pc:sldLayoutMkLst>
        </pc:sldLayoutChg>
        <pc:sldLayoutChg chg="del">
          <pc:chgData name="b planning" userId="ecb46ffe0c038ee6" providerId="LiveId" clId="{3D959359-D025-4FC2-993D-5B3842B75A13}" dt="2026-07-14T18:55:26.154" v="67"/>
          <pc:sldLayoutMkLst>
            <pc:docMk/>
            <pc:sldMasterMk cId="0" sldId="2147483654"/>
            <pc:sldLayoutMk cId="0" sldId="2147483719"/>
          </pc:sldLayoutMkLst>
        </pc:sldLayoutChg>
        <pc:sldLayoutChg chg="del">
          <pc:chgData name="b planning" userId="ecb46ffe0c038ee6" providerId="LiveId" clId="{3D959359-D025-4FC2-993D-5B3842B75A13}" dt="2026-07-14T18:55:26.154" v="67"/>
          <pc:sldLayoutMkLst>
            <pc:docMk/>
            <pc:sldMasterMk cId="0" sldId="2147483654"/>
            <pc:sldLayoutMk cId="0" sldId="2147483720"/>
          </pc:sldLayoutMkLst>
        </pc:sldLayoutChg>
        <pc:sldLayoutChg chg="del">
          <pc:chgData name="b planning" userId="ecb46ffe0c038ee6" providerId="LiveId" clId="{3D959359-D025-4FC2-993D-5B3842B75A13}" dt="2026-07-14T18:55:26.154" v="67"/>
          <pc:sldLayoutMkLst>
            <pc:docMk/>
            <pc:sldMasterMk cId="0" sldId="2147483654"/>
            <pc:sldLayoutMk cId="0" sldId="2147483721"/>
          </pc:sldLayoutMkLst>
        </pc:sldLayoutChg>
      </pc:sldMasterChg>
      <pc:sldMasterChg chg="del delSldLayout">
        <pc:chgData name="b planning" userId="ecb46ffe0c038ee6" providerId="LiveId" clId="{3D959359-D025-4FC2-993D-5B3842B75A13}" dt="2026-07-14T18:55:26.154" v="67"/>
        <pc:sldMasterMkLst>
          <pc:docMk/>
          <pc:sldMasterMk cId="0" sldId="2147483655"/>
        </pc:sldMasterMkLst>
        <pc:sldLayoutChg chg="del">
          <pc:chgData name="b planning" userId="ecb46ffe0c038ee6" providerId="LiveId" clId="{3D959359-D025-4FC2-993D-5B3842B75A13}" dt="2026-07-14T18:55:26.154" v="67"/>
          <pc:sldLayoutMkLst>
            <pc:docMk/>
            <pc:sldMasterMk cId="0" sldId="2147483655"/>
            <pc:sldLayoutMk cId="0" sldId="2147483722"/>
          </pc:sldLayoutMkLst>
        </pc:sldLayoutChg>
        <pc:sldLayoutChg chg="del">
          <pc:chgData name="b planning" userId="ecb46ffe0c038ee6" providerId="LiveId" clId="{3D959359-D025-4FC2-993D-5B3842B75A13}" dt="2026-07-14T18:55:26.154" v="67"/>
          <pc:sldLayoutMkLst>
            <pc:docMk/>
            <pc:sldMasterMk cId="0" sldId="2147483655"/>
            <pc:sldLayoutMk cId="0" sldId="2147483723"/>
          </pc:sldLayoutMkLst>
        </pc:sldLayoutChg>
        <pc:sldLayoutChg chg="del">
          <pc:chgData name="b planning" userId="ecb46ffe0c038ee6" providerId="LiveId" clId="{3D959359-D025-4FC2-993D-5B3842B75A13}" dt="2026-07-14T18:55:26.154" v="67"/>
          <pc:sldLayoutMkLst>
            <pc:docMk/>
            <pc:sldMasterMk cId="0" sldId="2147483655"/>
            <pc:sldLayoutMk cId="0" sldId="2147483724"/>
          </pc:sldLayoutMkLst>
        </pc:sldLayoutChg>
        <pc:sldLayoutChg chg="del">
          <pc:chgData name="b planning" userId="ecb46ffe0c038ee6" providerId="LiveId" clId="{3D959359-D025-4FC2-993D-5B3842B75A13}" dt="2026-07-14T18:55:26.154" v="67"/>
          <pc:sldLayoutMkLst>
            <pc:docMk/>
            <pc:sldMasterMk cId="0" sldId="2147483655"/>
            <pc:sldLayoutMk cId="0" sldId="2147483725"/>
          </pc:sldLayoutMkLst>
        </pc:sldLayoutChg>
        <pc:sldLayoutChg chg="del">
          <pc:chgData name="b planning" userId="ecb46ffe0c038ee6" providerId="LiveId" clId="{3D959359-D025-4FC2-993D-5B3842B75A13}" dt="2026-07-14T18:55:26.154" v="67"/>
          <pc:sldLayoutMkLst>
            <pc:docMk/>
            <pc:sldMasterMk cId="0" sldId="2147483655"/>
            <pc:sldLayoutMk cId="0" sldId="2147483726"/>
          </pc:sldLayoutMkLst>
        </pc:sldLayoutChg>
        <pc:sldLayoutChg chg="del">
          <pc:chgData name="b planning" userId="ecb46ffe0c038ee6" providerId="LiveId" clId="{3D959359-D025-4FC2-993D-5B3842B75A13}" dt="2026-07-14T18:55:26.154" v="67"/>
          <pc:sldLayoutMkLst>
            <pc:docMk/>
            <pc:sldMasterMk cId="0" sldId="2147483655"/>
            <pc:sldLayoutMk cId="0" sldId="2147483727"/>
          </pc:sldLayoutMkLst>
        </pc:sldLayoutChg>
        <pc:sldLayoutChg chg="del">
          <pc:chgData name="b planning" userId="ecb46ffe0c038ee6" providerId="LiveId" clId="{3D959359-D025-4FC2-993D-5B3842B75A13}" dt="2026-07-14T18:55:26.154" v="67"/>
          <pc:sldLayoutMkLst>
            <pc:docMk/>
            <pc:sldMasterMk cId="0" sldId="2147483655"/>
            <pc:sldLayoutMk cId="0" sldId="2147483728"/>
          </pc:sldLayoutMkLst>
        </pc:sldLayoutChg>
        <pc:sldLayoutChg chg="del">
          <pc:chgData name="b planning" userId="ecb46ffe0c038ee6" providerId="LiveId" clId="{3D959359-D025-4FC2-993D-5B3842B75A13}" dt="2026-07-14T18:55:26.154" v="67"/>
          <pc:sldLayoutMkLst>
            <pc:docMk/>
            <pc:sldMasterMk cId="0" sldId="2147483655"/>
            <pc:sldLayoutMk cId="0" sldId="2147483729"/>
          </pc:sldLayoutMkLst>
        </pc:sldLayoutChg>
        <pc:sldLayoutChg chg="del">
          <pc:chgData name="b planning" userId="ecb46ffe0c038ee6" providerId="LiveId" clId="{3D959359-D025-4FC2-993D-5B3842B75A13}" dt="2026-07-14T18:55:26.154" v="67"/>
          <pc:sldLayoutMkLst>
            <pc:docMk/>
            <pc:sldMasterMk cId="0" sldId="2147483655"/>
            <pc:sldLayoutMk cId="0" sldId="2147483730"/>
          </pc:sldLayoutMkLst>
        </pc:sldLayoutChg>
        <pc:sldLayoutChg chg="del">
          <pc:chgData name="b planning" userId="ecb46ffe0c038ee6" providerId="LiveId" clId="{3D959359-D025-4FC2-993D-5B3842B75A13}" dt="2026-07-14T18:55:26.154" v="67"/>
          <pc:sldLayoutMkLst>
            <pc:docMk/>
            <pc:sldMasterMk cId="0" sldId="2147483655"/>
            <pc:sldLayoutMk cId="0" sldId="2147483731"/>
          </pc:sldLayoutMkLst>
        </pc:sldLayoutChg>
        <pc:sldLayoutChg chg="del">
          <pc:chgData name="b planning" userId="ecb46ffe0c038ee6" providerId="LiveId" clId="{3D959359-D025-4FC2-993D-5B3842B75A13}" dt="2026-07-14T18:55:26.154" v="67"/>
          <pc:sldLayoutMkLst>
            <pc:docMk/>
            <pc:sldMasterMk cId="0" sldId="2147483655"/>
            <pc:sldLayoutMk cId="0" sldId="214748373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p:cNvSpPr>
            <a:spLocks noGrp="1" noChangeArrowheads="1"/>
          </p:cNvSpPr>
          <p:nvPr>
            <p:ph type="hdr" sz="quarter"/>
          </p:nvPr>
        </p:nvSpPr>
        <p:spPr bwMode="auto">
          <a:xfrm>
            <a:off x="0" y="0"/>
            <a:ext cx="3962400" cy="3429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endParaRPr lang="en-US" altLang="en-US" dirty="0"/>
          </a:p>
        </p:txBody>
      </p:sp>
      <p:sp>
        <p:nvSpPr>
          <p:cNvPr id="10243" name="Rectangle 3"/>
          <p:cNvSpPr>
            <a:spLocks noGrp="1" noChangeArrowheads="1"/>
          </p:cNvSpPr>
          <p:nvPr>
            <p:ph type="dt" idx="1"/>
          </p:nvPr>
        </p:nvSpPr>
        <p:spPr bwMode="auto">
          <a:xfrm>
            <a:off x="5179484" y="0"/>
            <a:ext cx="3962400" cy="3429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endParaRPr lang="en-US" altLang="en-US" dirty="0"/>
          </a:p>
        </p:txBody>
      </p:sp>
      <p:sp>
        <p:nvSpPr>
          <p:cNvPr id="8196" name="Rectangle 4"/>
          <p:cNvSpPr>
            <a:spLocks noGrp="1" noRot="1" noChangeAspect="1" noChangeArrowheads="1" noTextEdit="1"/>
          </p:cNvSpPr>
          <p:nvPr>
            <p:ph type="sldImg" idx="2"/>
          </p:nvPr>
        </p:nvSpPr>
        <p:spPr bwMode="auto">
          <a:xfrm>
            <a:off x="2754313" y="514350"/>
            <a:ext cx="3635375" cy="2571750"/>
          </a:xfrm>
          <a:prstGeom prst="rect">
            <a:avLst/>
          </a:prstGeom>
          <a:noFill/>
          <a:ln w="9525">
            <a:solidFill>
              <a:srgbClr val="000000"/>
            </a:solidFill>
            <a:miter lim="800000"/>
            <a:headEnd/>
            <a:tailEnd/>
          </a:ln>
          <a:effectLst/>
        </p:spPr>
      </p:sp>
      <p:sp>
        <p:nvSpPr>
          <p:cNvPr id="10245" name="Rectangle 5"/>
          <p:cNvSpPr>
            <a:spLocks noGrp="1" noChangeArrowheads="1"/>
          </p:cNvSpPr>
          <p:nvPr>
            <p:ph type="body" sz="quarter" idx="3"/>
          </p:nvPr>
        </p:nvSpPr>
        <p:spPr bwMode="auto">
          <a:xfrm>
            <a:off x="914400" y="3257550"/>
            <a:ext cx="7315200" cy="3086100"/>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46" name="Rectangle 6"/>
          <p:cNvSpPr>
            <a:spLocks noGrp="1" noChangeArrowheads="1"/>
          </p:cNvSpPr>
          <p:nvPr>
            <p:ph type="ftr" sz="quarter" idx="4"/>
          </p:nvPr>
        </p:nvSpPr>
        <p:spPr bwMode="auto">
          <a:xfrm>
            <a:off x="0" y="6513910"/>
            <a:ext cx="3962400" cy="3429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endParaRPr lang="en-US" altLang="en-US" dirty="0"/>
          </a:p>
        </p:txBody>
      </p:sp>
      <p:sp>
        <p:nvSpPr>
          <p:cNvPr id="10247" name="Rectangle 7"/>
          <p:cNvSpPr>
            <a:spLocks noGrp="1" noChangeArrowheads="1"/>
          </p:cNvSpPr>
          <p:nvPr>
            <p:ph type="sldNum" sz="quarter" idx="5"/>
          </p:nvPr>
        </p:nvSpPr>
        <p:spPr bwMode="auto">
          <a:xfrm>
            <a:off x="5179484" y="6513910"/>
            <a:ext cx="3962400" cy="3429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4F46F7D6-10BC-4F19-B367-80A2E6F9068E}" type="slidenum">
              <a:rPr lang="en-US" altLang="en-US"/>
              <a:pPr/>
              <a:t>‹#›</a:t>
            </a:fld>
            <a:endParaRPr lang="en-US"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800" kern="1200">
        <a:solidFill>
          <a:schemeClr val="tx1"/>
        </a:solidFill>
        <a:latin typeface="Arial" pitchFamily="34" charset="0"/>
        <a:ea typeface="+mn-ea"/>
        <a:cs typeface="+mn-cs"/>
      </a:defRPr>
    </a:lvl1pPr>
    <a:lvl2pPr marL="676656" algn="l" rtl="0" eaLnBrk="0" fontAlgn="base" hangingPunct="0">
      <a:spcBef>
        <a:spcPct val="30000"/>
      </a:spcBef>
      <a:spcAft>
        <a:spcPct val="0"/>
      </a:spcAft>
      <a:defRPr sz="1800" kern="1200">
        <a:solidFill>
          <a:schemeClr val="tx1"/>
        </a:solidFill>
        <a:latin typeface="Arial" pitchFamily="34" charset="0"/>
        <a:ea typeface="+mn-ea"/>
        <a:cs typeface="+mn-cs"/>
      </a:defRPr>
    </a:lvl2pPr>
    <a:lvl3pPr marL="1353312" algn="l" rtl="0" eaLnBrk="0" fontAlgn="base" hangingPunct="0">
      <a:spcBef>
        <a:spcPct val="30000"/>
      </a:spcBef>
      <a:spcAft>
        <a:spcPct val="0"/>
      </a:spcAft>
      <a:defRPr sz="1800" kern="1200">
        <a:solidFill>
          <a:schemeClr val="tx1"/>
        </a:solidFill>
        <a:latin typeface="Arial" pitchFamily="34" charset="0"/>
        <a:ea typeface="+mn-ea"/>
        <a:cs typeface="+mn-cs"/>
      </a:defRPr>
    </a:lvl3pPr>
    <a:lvl4pPr marL="2029968" algn="l" rtl="0" eaLnBrk="0" fontAlgn="base" hangingPunct="0">
      <a:spcBef>
        <a:spcPct val="30000"/>
      </a:spcBef>
      <a:spcAft>
        <a:spcPct val="0"/>
      </a:spcAft>
      <a:defRPr sz="1800" kern="1200">
        <a:solidFill>
          <a:schemeClr val="tx1"/>
        </a:solidFill>
        <a:latin typeface="Arial" pitchFamily="34" charset="0"/>
        <a:ea typeface="+mn-ea"/>
        <a:cs typeface="+mn-cs"/>
      </a:defRPr>
    </a:lvl4pPr>
    <a:lvl5pPr marL="2706624" algn="l" rtl="0" eaLnBrk="0" fontAlgn="base" hangingPunct="0">
      <a:spcBef>
        <a:spcPct val="30000"/>
      </a:spcBef>
      <a:spcAft>
        <a:spcPct val="0"/>
      </a:spcAft>
      <a:defRPr sz="1800" kern="1200">
        <a:solidFill>
          <a:schemeClr val="tx1"/>
        </a:solidFill>
        <a:latin typeface="Arial" pitchFamily="34" charset="0"/>
        <a:ea typeface="+mn-ea"/>
        <a:cs typeface="+mn-cs"/>
      </a:defRPr>
    </a:lvl5pPr>
    <a:lvl6pPr marL="3383280" algn="l" defTabSz="1353312" rtl="0" eaLnBrk="1" latinLnBrk="0" hangingPunct="1">
      <a:defRPr sz="1800" kern="1200">
        <a:solidFill>
          <a:schemeClr val="tx1"/>
        </a:solidFill>
        <a:latin typeface="+mn-lt"/>
        <a:ea typeface="+mn-ea"/>
        <a:cs typeface="+mn-cs"/>
      </a:defRPr>
    </a:lvl6pPr>
    <a:lvl7pPr marL="4059936" algn="l" defTabSz="1353312" rtl="0" eaLnBrk="1" latinLnBrk="0" hangingPunct="1">
      <a:defRPr sz="1800" kern="1200">
        <a:solidFill>
          <a:schemeClr val="tx1"/>
        </a:solidFill>
        <a:latin typeface="+mn-lt"/>
        <a:ea typeface="+mn-ea"/>
        <a:cs typeface="+mn-cs"/>
      </a:defRPr>
    </a:lvl7pPr>
    <a:lvl8pPr marL="4736592" algn="l" defTabSz="1353312" rtl="0" eaLnBrk="1" latinLnBrk="0" hangingPunct="1">
      <a:defRPr sz="1800" kern="1200">
        <a:solidFill>
          <a:schemeClr val="tx1"/>
        </a:solidFill>
        <a:latin typeface="+mn-lt"/>
        <a:ea typeface="+mn-ea"/>
        <a:cs typeface="+mn-cs"/>
      </a:defRPr>
    </a:lvl8pPr>
    <a:lvl9pPr marL="5413248" algn="l" defTabSz="1353312" rtl="0" eaLnBrk="1" latinLnBrk="0" hangingPunct="1">
      <a:defRPr sz="1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a:ln>
            <a:miter lim="800000"/>
            <a:headEnd/>
            <a:tailEnd/>
          </a:ln>
        </p:spPr>
        <p:txBody>
          <a:bodyPr/>
          <a:lstStyle/>
          <a:p>
            <a:fld id="{F528840C-56BD-44A5-92C3-9815DFA2102E}" type="slidenum">
              <a:rPr lang="en-US" altLang="en-US"/>
              <a:pPr/>
              <a:t>1</a:t>
            </a:fld>
            <a:endParaRPr lang="en-US" altLang="en-US" dirty="0"/>
          </a:p>
        </p:txBody>
      </p:sp>
      <p:sp>
        <p:nvSpPr>
          <p:cNvPr id="10243" name="Rectangle 2"/>
          <p:cNvSpPr>
            <a:spLocks noGrp="1" noRot="1" noChangeAspect="1" noChangeArrowheads="1" noTextEdit="1"/>
          </p:cNvSpPr>
          <p:nvPr>
            <p:ph type="sldImg"/>
          </p:nvPr>
        </p:nvSpPr>
        <p:spPr>
          <a:xfrm>
            <a:off x="2754313" y="514350"/>
            <a:ext cx="3635375" cy="2571750"/>
          </a:xfrm>
          <a:ln/>
        </p:spPr>
      </p:sp>
      <p:sp>
        <p:nvSpPr>
          <p:cNvPr id="10244" name="Rectangle 3"/>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350471" y="4955769"/>
            <a:ext cx="32102823" cy="10539760"/>
          </a:xfrm>
        </p:spPr>
        <p:txBody>
          <a:bodyPr anchor="b"/>
          <a:lstStyle>
            <a:lvl1pPr algn="ctr">
              <a:defRPr sz="8900"/>
            </a:lvl1pPr>
          </a:lstStyle>
          <a:p>
            <a:r>
              <a:rPr lang="en-GB"/>
              <a:t>Click to edit Master title style</a:t>
            </a:r>
          </a:p>
        </p:txBody>
      </p:sp>
      <p:sp>
        <p:nvSpPr>
          <p:cNvPr id="3" name="Subtitle 2"/>
          <p:cNvSpPr>
            <a:spLocks noGrp="1"/>
          </p:cNvSpPr>
          <p:nvPr>
            <p:ph type="subTitle" idx="1"/>
          </p:nvPr>
        </p:nvSpPr>
        <p:spPr>
          <a:xfrm>
            <a:off x="5350471" y="15901002"/>
            <a:ext cx="32102823" cy="7311003"/>
          </a:xfrm>
        </p:spPr>
        <p:txBody>
          <a:bodyPr/>
          <a:lstStyle>
            <a:lvl1pPr marL="0" indent="0" algn="ctr">
              <a:buNone/>
              <a:defRPr sz="3600"/>
            </a:lvl1pPr>
            <a:lvl2pPr marL="676656" indent="0" algn="ctr">
              <a:buNone/>
              <a:defRPr sz="3000"/>
            </a:lvl2pPr>
            <a:lvl3pPr marL="1353312" indent="0" algn="ctr">
              <a:buNone/>
              <a:defRPr sz="2700"/>
            </a:lvl3pPr>
            <a:lvl4pPr marL="2029968" indent="0" algn="ctr">
              <a:buNone/>
              <a:defRPr sz="2400"/>
            </a:lvl4pPr>
            <a:lvl5pPr marL="2706624" indent="0" algn="ctr">
              <a:buNone/>
              <a:defRPr sz="2400"/>
            </a:lvl5pPr>
            <a:lvl6pPr marL="3383280" indent="0" algn="ctr">
              <a:buNone/>
              <a:defRPr sz="2400"/>
            </a:lvl6pPr>
            <a:lvl7pPr marL="4059936" indent="0" algn="ctr">
              <a:buNone/>
              <a:defRPr sz="2400"/>
            </a:lvl7pPr>
            <a:lvl8pPr marL="4736592" indent="0" algn="ctr">
              <a:buNone/>
              <a:defRPr sz="2400"/>
            </a:lvl8pPr>
            <a:lvl9pPr marL="5413248" indent="0" algn="ctr">
              <a:buNone/>
              <a:defRPr sz="2400"/>
            </a:lvl9pPr>
          </a:lstStyle>
          <a:p>
            <a:r>
              <a:rPr lang="en-GB"/>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21290" y="7548786"/>
            <a:ext cx="36918247" cy="12592147"/>
          </a:xfrm>
        </p:spPr>
        <p:txBody>
          <a:bodyPr anchor="b"/>
          <a:lstStyle>
            <a:lvl1pPr>
              <a:defRPr sz="8900"/>
            </a:lvl1pPr>
          </a:lstStyle>
          <a:p>
            <a:r>
              <a:rPr lang="en-GB"/>
              <a:t>Click to edit Master title style</a:t>
            </a:r>
          </a:p>
        </p:txBody>
      </p:sp>
      <p:sp>
        <p:nvSpPr>
          <p:cNvPr id="3" name="Text Placeholder 2"/>
          <p:cNvSpPr>
            <a:spLocks noGrp="1"/>
          </p:cNvSpPr>
          <p:nvPr>
            <p:ph type="body" idx="1"/>
          </p:nvPr>
        </p:nvSpPr>
        <p:spPr>
          <a:xfrm>
            <a:off x="2921290" y="20261073"/>
            <a:ext cx="36918247" cy="6622703"/>
          </a:xfrm>
        </p:spPr>
        <p:txBody>
          <a:bodyPr/>
          <a:lstStyle>
            <a:lvl1pPr marL="0" indent="0">
              <a:buNone/>
              <a:defRPr sz="3600"/>
            </a:lvl1pPr>
            <a:lvl2pPr marL="676656" indent="0">
              <a:buNone/>
              <a:defRPr sz="3000"/>
            </a:lvl2pPr>
            <a:lvl3pPr marL="1353312" indent="0">
              <a:buNone/>
              <a:defRPr sz="2700"/>
            </a:lvl3pPr>
            <a:lvl4pPr marL="2029968" indent="0">
              <a:buNone/>
              <a:defRPr sz="2400"/>
            </a:lvl4pPr>
            <a:lvl5pPr marL="2706624" indent="0">
              <a:buNone/>
              <a:defRPr sz="2400"/>
            </a:lvl5pPr>
            <a:lvl6pPr marL="3383280" indent="0">
              <a:buNone/>
              <a:defRPr sz="2400"/>
            </a:lvl6pPr>
            <a:lvl7pPr marL="4059936" indent="0">
              <a:buNone/>
              <a:defRPr sz="2400"/>
            </a:lvl7pPr>
            <a:lvl8pPr marL="4736592" indent="0">
              <a:buNone/>
              <a:defRPr sz="2400"/>
            </a:lvl8pPr>
            <a:lvl9pPr marL="5413248" indent="0">
              <a:buNone/>
              <a:defRPr sz="2400"/>
            </a:lvl9pPr>
          </a:lstStyle>
          <a:p>
            <a:pPr lvl="0"/>
            <a:r>
              <a:rPr lang="en-GB"/>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1679457" y="6672767"/>
            <a:ext cx="3966615" cy="228115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5804603" y="6672767"/>
            <a:ext cx="3968266" cy="228115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47714" y="1611879"/>
            <a:ext cx="36918247" cy="5851806"/>
          </a:xfrm>
        </p:spPr>
        <p:txBody>
          <a:bodyPr/>
          <a:lstStyle/>
          <a:p>
            <a:r>
              <a:rPr lang="en-GB"/>
              <a:t>Click to edit Master title style</a:t>
            </a:r>
          </a:p>
        </p:txBody>
      </p:sp>
      <p:sp>
        <p:nvSpPr>
          <p:cNvPr id="3" name="Text Placeholder 2"/>
          <p:cNvSpPr>
            <a:spLocks noGrp="1"/>
          </p:cNvSpPr>
          <p:nvPr>
            <p:ph type="body" idx="1"/>
          </p:nvPr>
        </p:nvSpPr>
        <p:spPr>
          <a:xfrm>
            <a:off x="2947718" y="7421136"/>
            <a:ext cx="18109028" cy="3636729"/>
          </a:xfrm>
        </p:spPr>
        <p:txBody>
          <a:bodyPr anchor="b"/>
          <a:lstStyle>
            <a:lvl1pPr marL="0" indent="0">
              <a:buNone/>
              <a:defRPr sz="3600" b="1"/>
            </a:lvl1pPr>
            <a:lvl2pPr marL="676656" indent="0">
              <a:buNone/>
              <a:defRPr sz="3000" b="1"/>
            </a:lvl2pPr>
            <a:lvl3pPr marL="1353312" indent="0">
              <a:buNone/>
              <a:defRPr sz="2700" b="1"/>
            </a:lvl3pPr>
            <a:lvl4pPr marL="2029968" indent="0">
              <a:buNone/>
              <a:defRPr sz="2400" b="1"/>
            </a:lvl4pPr>
            <a:lvl5pPr marL="2706624" indent="0">
              <a:buNone/>
              <a:defRPr sz="2400" b="1"/>
            </a:lvl5pPr>
            <a:lvl6pPr marL="3383280" indent="0">
              <a:buNone/>
              <a:defRPr sz="2400" b="1"/>
            </a:lvl6pPr>
            <a:lvl7pPr marL="4059936" indent="0">
              <a:buNone/>
              <a:defRPr sz="2400" b="1"/>
            </a:lvl7pPr>
            <a:lvl8pPr marL="4736592" indent="0">
              <a:buNone/>
              <a:defRPr sz="2400" b="1"/>
            </a:lvl8pPr>
            <a:lvl9pPr marL="5413248" indent="0">
              <a:buNone/>
              <a:defRPr sz="2400" b="1"/>
            </a:lvl9pPr>
          </a:lstStyle>
          <a:p>
            <a:pPr lvl="0"/>
            <a:r>
              <a:rPr lang="en-GB"/>
              <a:t>Click to edit Master text styles</a:t>
            </a:r>
          </a:p>
        </p:txBody>
      </p:sp>
      <p:sp>
        <p:nvSpPr>
          <p:cNvPr id="4" name="Content Placeholder 3"/>
          <p:cNvSpPr>
            <a:spLocks noGrp="1"/>
          </p:cNvSpPr>
          <p:nvPr>
            <p:ph sz="half" idx="2"/>
          </p:nvPr>
        </p:nvSpPr>
        <p:spPr>
          <a:xfrm>
            <a:off x="2947718" y="11057867"/>
            <a:ext cx="18109028" cy="162664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21669407" y="7421136"/>
            <a:ext cx="18196555" cy="3636729"/>
          </a:xfrm>
        </p:spPr>
        <p:txBody>
          <a:bodyPr anchor="b"/>
          <a:lstStyle>
            <a:lvl1pPr marL="0" indent="0">
              <a:buNone/>
              <a:defRPr sz="3600" b="1"/>
            </a:lvl1pPr>
            <a:lvl2pPr marL="676656" indent="0">
              <a:buNone/>
              <a:defRPr sz="3000" b="1"/>
            </a:lvl2pPr>
            <a:lvl3pPr marL="1353312" indent="0">
              <a:buNone/>
              <a:defRPr sz="2700" b="1"/>
            </a:lvl3pPr>
            <a:lvl4pPr marL="2029968" indent="0">
              <a:buNone/>
              <a:defRPr sz="2400" b="1"/>
            </a:lvl4pPr>
            <a:lvl5pPr marL="2706624" indent="0">
              <a:buNone/>
              <a:defRPr sz="2400" b="1"/>
            </a:lvl5pPr>
            <a:lvl6pPr marL="3383280" indent="0">
              <a:buNone/>
              <a:defRPr sz="2400" b="1"/>
            </a:lvl6pPr>
            <a:lvl7pPr marL="4059936" indent="0">
              <a:buNone/>
              <a:defRPr sz="2400" b="1"/>
            </a:lvl7pPr>
            <a:lvl8pPr marL="4736592" indent="0">
              <a:buNone/>
              <a:defRPr sz="2400" b="1"/>
            </a:lvl8pPr>
            <a:lvl9pPr marL="5413248" indent="0">
              <a:buNone/>
              <a:defRPr sz="2400" b="1"/>
            </a:lvl9pPr>
          </a:lstStyle>
          <a:p>
            <a:pPr lvl="0"/>
            <a:r>
              <a:rPr lang="en-GB"/>
              <a:t>Click to edit Master text styles</a:t>
            </a:r>
          </a:p>
        </p:txBody>
      </p:sp>
      <p:sp>
        <p:nvSpPr>
          <p:cNvPr id="6" name="Content Placeholder 5"/>
          <p:cNvSpPr>
            <a:spLocks noGrp="1"/>
          </p:cNvSpPr>
          <p:nvPr>
            <p:ph sz="quarter" idx="4"/>
          </p:nvPr>
        </p:nvSpPr>
        <p:spPr>
          <a:xfrm>
            <a:off x="21669407" y="11057867"/>
            <a:ext cx="18196555" cy="162664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7713" y="2017353"/>
            <a:ext cx="13805537" cy="7065719"/>
          </a:xfrm>
        </p:spPr>
        <p:txBody>
          <a:bodyPr anchor="b"/>
          <a:lstStyle>
            <a:lvl1pPr>
              <a:defRPr sz="4700"/>
            </a:lvl1pPr>
          </a:lstStyle>
          <a:p>
            <a:r>
              <a:rPr lang="en-GB"/>
              <a:t>Click to edit Master title style</a:t>
            </a:r>
          </a:p>
        </p:txBody>
      </p:sp>
      <p:sp>
        <p:nvSpPr>
          <p:cNvPr id="3" name="Content Placeholder 2"/>
          <p:cNvSpPr>
            <a:spLocks noGrp="1"/>
          </p:cNvSpPr>
          <p:nvPr>
            <p:ph idx="1"/>
          </p:nvPr>
        </p:nvSpPr>
        <p:spPr>
          <a:xfrm>
            <a:off x="18196557" y="4360071"/>
            <a:ext cx="21669406" cy="21515024"/>
          </a:xfrm>
        </p:spPr>
        <p:txBody>
          <a:bodyPr/>
          <a:lstStyle>
            <a:lvl1pPr>
              <a:defRPr sz="4700"/>
            </a:lvl1pPr>
            <a:lvl2pPr>
              <a:defRPr sz="41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2947713" y="9083066"/>
            <a:ext cx="13805537" cy="16827071"/>
          </a:xfrm>
        </p:spPr>
        <p:txBody>
          <a:bodyPr/>
          <a:lstStyle>
            <a:lvl1pPr marL="0" indent="0">
              <a:buNone/>
              <a:defRPr sz="2400"/>
            </a:lvl1pPr>
            <a:lvl2pPr marL="676656" indent="0">
              <a:buNone/>
              <a:defRPr sz="2100"/>
            </a:lvl2pPr>
            <a:lvl3pPr marL="1353312" indent="0">
              <a:buNone/>
              <a:defRPr sz="1800"/>
            </a:lvl3pPr>
            <a:lvl4pPr marL="2029968" indent="0">
              <a:buNone/>
              <a:defRPr sz="1500"/>
            </a:lvl4pPr>
            <a:lvl5pPr marL="2706624" indent="0">
              <a:buNone/>
              <a:defRPr sz="1500"/>
            </a:lvl5pPr>
            <a:lvl6pPr marL="3383280" indent="0">
              <a:buNone/>
              <a:defRPr sz="1500"/>
            </a:lvl6pPr>
            <a:lvl7pPr marL="4059936" indent="0">
              <a:buNone/>
              <a:defRPr sz="1500"/>
            </a:lvl7pPr>
            <a:lvl8pPr marL="4736592" indent="0">
              <a:buNone/>
              <a:defRPr sz="1500"/>
            </a:lvl8pPr>
            <a:lvl9pPr marL="5413248" indent="0">
              <a:buNone/>
              <a:defRPr sz="1500"/>
            </a:lvl9pPr>
          </a:lstStyle>
          <a:p>
            <a:pPr lvl="0"/>
            <a:r>
              <a:rPr lang="en-GB"/>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7713" y="2017353"/>
            <a:ext cx="13805537" cy="7065719"/>
          </a:xfrm>
        </p:spPr>
        <p:txBody>
          <a:bodyPr anchor="b"/>
          <a:lstStyle>
            <a:lvl1pPr>
              <a:defRPr sz="4700"/>
            </a:lvl1pPr>
          </a:lstStyle>
          <a:p>
            <a:r>
              <a:rPr lang="en-GB"/>
              <a:t>Click to edit Master title style</a:t>
            </a:r>
          </a:p>
        </p:txBody>
      </p:sp>
      <p:sp>
        <p:nvSpPr>
          <p:cNvPr id="3" name="Picture Placeholder 2"/>
          <p:cNvSpPr>
            <a:spLocks noGrp="1"/>
          </p:cNvSpPr>
          <p:nvPr>
            <p:ph type="pic" idx="1"/>
          </p:nvPr>
        </p:nvSpPr>
        <p:spPr>
          <a:xfrm>
            <a:off x="18196557" y="4360071"/>
            <a:ext cx="21669406" cy="21515024"/>
          </a:xfrm>
        </p:spPr>
        <p:txBody>
          <a:bodyPr/>
          <a:lstStyle>
            <a:lvl1pPr marL="0" indent="0">
              <a:buNone/>
              <a:defRPr sz="4700"/>
            </a:lvl1pPr>
            <a:lvl2pPr marL="676656" indent="0">
              <a:buNone/>
              <a:defRPr sz="4100"/>
            </a:lvl2pPr>
            <a:lvl3pPr marL="1353312" indent="0">
              <a:buNone/>
              <a:defRPr sz="3600"/>
            </a:lvl3pPr>
            <a:lvl4pPr marL="2029968" indent="0">
              <a:buNone/>
              <a:defRPr sz="3000"/>
            </a:lvl4pPr>
            <a:lvl5pPr marL="2706624" indent="0">
              <a:buNone/>
              <a:defRPr sz="3000"/>
            </a:lvl5pPr>
            <a:lvl6pPr marL="3383280" indent="0">
              <a:buNone/>
              <a:defRPr sz="3000"/>
            </a:lvl6pPr>
            <a:lvl7pPr marL="4059936" indent="0">
              <a:buNone/>
              <a:defRPr sz="3000"/>
            </a:lvl7pPr>
            <a:lvl8pPr marL="4736592" indent="0">
              <a:buNone/>
              <a:defRPr sz="3000"/>
            </a:lvl8pPr>
            <a:lvl9pPr marL="5413248" indent="0">
              <a:buNone/>
              <a:defRPr sz="3000"/>
            </a:lvl9pPr>
          </a:lstStyle>
          <a:p>
            <a:pPr lvl="0"/>
            <a:endParaRPr lang="en-GB" noProof="0" dirty="0"/>
          </a:p>
        </p:txBody>
      </p:sp>
      <p:sp>
        <p:nvSpPr>
          <p:cNvPr id="4" name="Text Placeholder 3"/>
          <p:cNvSpPr>
            <a:spLocks noGrp="1"/>
          </p:cNvSpPr>
          <p:nvPr>
            <p:ph type="body" sz="half" idx="2"/>
          </p:nvPr>
        </p:nvSpPr>
        <p:spPr>
          <a:xfrm>
            <a:off x="2947713" y="9083066"/>
            <a:ext cx="13805537" cy="16827071"/>
          </a:xfrm>
        </p:spPr>
        <p:txBody>
          <a:bodyPr/>
          <a:lstStyle>
            <a:lvl1pPr marL="0" indent="0">
              <a:buNone/>
              <a:defRPr sz="2400"/>
            </a:lvl1pPr>
            <a:lvl2pPr marL="676656" indent="0">
              <a:buNone/>
              <a:defRPr sz="2100"/>
            </a:lvl2pPr>
            <a:lvl3pPr marL="1353312" indent="0">
              <a:buNone/>
              <a:defRPr sz="1800"/>
            </a:lvl3pPr>
            <a:lvl4pPr marL="2029968" indent="0">
              <a:buNone/>
              <a:defRPr sz="1500"/>
            </a:lvl4pPr>
            <a:lvl5pPr marL="2706624" indent="0">
              <a:buNone/>
              <a:defRPr sz="1500"/>
            </a:lvl5pPr>
            <a:lvl6pPr marL="3383280" indent="0">
              <a:buNone/>
              <a:defRPr sz="1500"/>
            </a:lvl6pPr>
            <a:lvl7pPr marL="4059936" indent="0">
              <a:buNone/>
              <a:defRPr sz="1500"/>
            </a:lvl7pPr>
            <a:lvl8pPr marL="4736592" indent="0">
              <a:buNone/>
              <a:defRPr sz="1500"/>
            </a:lvl8pPr>
            <a:lvl9pPr marL="5413248" indent="0">
              <a:buNone/>
              <a:defRPr sz="1500"/>
            </a:lvl9pPr>
          </a:lstStyle>
          <a:p>
            <a:pPr lvl="0"/>
            <a:r>
              <a:rPr lang="en-GB"/>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602457" y="1171363"/>
            <a:ext cx="10222041" cy="28312931"/>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936335" y="1171363"/>
            <a:ext cx="30507589" cy="2831293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350471" y="4955769"/>
            <a:ext cx="32102823" cy="10539760"/>
          </a:xfrm>
        </p:spPr>
        <p:txBody>
          <a:bodyPr anchor="b"/>
          <a:lstStyle>
            <a:lvl1pPr algn="ctr">
              <a:defRPr sz="8900"/>
            </a:lvl1pPr>
          </a:lstStyle>
          <a:p>
            <a:r>
              <a:rPr lang="en-GB"/>
              <a:t>Click to edit Master title style</a:t>
            </a:r>
          </a:p>
        </p:txBody>
      </p:sp>
      <p:sp>
        <p:nvSpPr>
          <p:cNvPr id="3" name="Subtitle 2"/>
          <p:cNvSpPr>
            <a:spLocks noGrp="1"/>
          </p:cNvSpPr>
          <p:nvPr>
            <p:ph type="subTitle" idx="1"/>
          </p:nvPr>
        </p:nvSpPr>
        <p:spPr>
          <a:xfrm>
            <a:off x="5350471" y="15901002"/>
            <a:ext cx="32102823" cy="7311003"/>
          </a:xfrm>
        </p:spPr>
        <p:txBody>
          <a:bodyPr/>
          <a:lstStyle>
            <a:lvl1pPr marL="0" indent="0" algn="ctr">
              <a:buNone/>
              <a:defRPr sz="3600"/>
            </a:lvl1pPr>
            <a:lvl2pPr marL="676656" indent="0" algn="ctr">
              <a:buNone/>
              <a:defRPr sz="3000"/>
            </a:lvl2pPr>
            <a:lvl3pPr marL="1353312" indent="0" algn="ctr">
              <a:buNone/>
              <a:defRPr sz="2700"/>
            </a:lvl3pPr>
            <a:lvl4pPr marL="2029968" indent="0" algn="ctr">
              <a:buNone/>
              <a:defRPr sz="2400"/>
            </a:lvl4pPr>
            <a:lvl5pPr marL="2706624" indent="0" algn="ctr">
              <a:buNone/>
              <a:defRPr sz="2400"/>
            </a:lvl5pPr>
            <a:lvl6pPr marL="3383280" indent="0" algn="ctr">
              <a:buNone/>
              <a:defRPr sz="2400"/>
            </a:lvl6pPr>
            <a:lvl7pPr marL="4059936" indent="0" algn="ctr">
              <a:buNone/>
              <a:defRPr sz="2400"/>
            </a:lvl7pPr>
            <a:lvl8pPr marL="4736592" indent="0" algn="ctr">
              <a:buNone/>
              <a:defRPr sz="2400"/>
            </a:lvl8pPr>
            <a:lvl9pPr marL="5413248" indent="0" algn="ctr">
              <a:buNone/>
              <a:defRPr sz="2400"/>
            </a:lvl9pPr>
          </a:lstStyle>
          <a:p>
            <a:r>
              <a:rPr lang="en-GB"/>
              <a:t>Click to edit Master subtitle style</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21290" y="7548786"/>
            <a:ext cx="36918247" cy="12592147"/>
          </a:xfrm>
        </p:spPr>
        <p:txBody>
          <a:bodyPr anchor="b"/>
          <a:lstStyle>
            <a:lvl1pPr>
              <a:defRPr sz="8900"/>
            </a:lvl1pPr>
          </a:lstStyle>
          <a:p>
            <a:r>
              <a:rPr lang="en-GB"/>
              <a:t>Click to edit Master title style</a:t>
            </a:r>
          </a:p>
        </p:txBody>
      </p:sp>
      <p:sp>
        <p:nvSpPr>
          <p:cNvPr id="3" name="Text Placeholder 2"/>
          <p:cNvSpPr>
            <a:spLocks noGrp="1"/>
          </p:cNvSpPr>
          <p:nvPr>
            <p:ph type="body" idx="1"/>
          </p:nvPr>
        </p:nvSpPr>
        <p:spPr>
          <a:xfrm>
            <a:off x="2921290" y="20261073"/>
            <a:ext cx="36918247" cy="6622703"/>
          </a:xfrm>
        </p:spPr>
        <p:txBody>
          <a:bodyPr/>
          <a:lstStyle>
            <a:lvl1pPr marL="0" indent="0">
              <a:buNone/>
              <a:defRPr sz="3600"/>
            </a:lvl1pPr>
            <a:lvl2pPr marL="676656" indent="0">
              <a:buNone/>
              <a:defRPr sz="3000"/>
            </a:lvl2pPr>
            <a:lvl3pPr marL="1353312" indent="0">
              <a:buNone/>
              <a:defRPr sz="2700"/>
            </a:lvl3pPr>
            <a:lvl4pPr marL="2029968" indent="0">
              <a:buNone/>
              <a:defRPr sz="2400"/>
            </a:lvl4pPr>
            <a:lvl5pPr marL="2706624" indent="0">
              <a:buNone/>
              <a:defRPr sz="2400"/>
            </a:lvl5pPr>
            <a:lvl6pPr marL="3383280" indent="0">
              <a:buNone/>
              <a:defRPr sz="2400"/>
            </a:lvl6pPr>
            <a:lvl7pPr marL="4059936" indent="0">
              <a:buNone/>
              <a:defRPr sz="2400"/>
            </a:lvl7pPr>
            <a:lvl8pPr marL="4736592" indent="0">
              <a:buNone/>
              <a:defRPr sz="2400"/>
            </a:lvl8pPr>
            <a:lvl9pPr marL="5413248" indent="0">
              <a:buNone/>
              <a:defRPr sz="2400"/>
            </a:lvl9pPr>
          </a:lstStyle>
          <a:p>
            <a:pPr lvl="0"/>
            <a:r>
              <a:rPr lang="en-GB"/>
              <a:t>Click to edit Master text styles</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1679457" y="5784228"/>
            <a:ext cx="19621694" cy="2304680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21459682" y="5784228"/>
            <a:ext cx="19623346" cy="2304680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47714" y="1611879"/>
            <a:ext cx="36918247" cy="5851806"/>
          </a:xfrm>
        </p:spPr>
        <p:txBody>
          <a:bodyPr/>
          <a:lstStyle/>
          <a:p>
            <a:r>
              <a:rPr lang="en-GB"/>
              <a:t>Click to edit Master title style</a:t>
            </a:r>
          </a:p>
        </p:txBody>
      </p:sp>
      <p:sp>
        <p:nvSpPr>
          <p:cNvPr id="3" name="Text Placeholder 2"/>
          <p:cNvSpPr>
            <a:spLocks noGrp="1"/>
          </p:cNvSpPr>
          <p:nvPr>
            <p:ph type="body" idx="1"/>
          </p:nvPr>
        </p:nvSpPr>
        <p:spPr>
          <a:xfrm>
            <a:off x="2947718" y="7421136"/>
            <a:ext cx="18109028" cy="3636729"/>
          </a:xfrm>
        </p:spPr>
        <p:txBody>
          <a:bodyPr anchor="b"/>
          <a:lstStyle>
            <a:lvl1pPr marL="0" indent="0">
              <a:buNone/>
              <a:defRPr sz="3600" b="1"/>
            </a:lvl1pPr>
            <a:lvl2pPr marL="676656" indent="0">
              <a:buNone/>
              <a:defRPr sz="3000" b="1"/>
            </a:lvl2pPr>
            <a:lvl3pPr marL="1353312" indent="0">
              <a:buNone/>
              <a:defRPr sz="2700" b="1"/>
            </a:lvl3pPr>
            <a:lvl4pPr marL="2029968" indent="0">
              <a:buNone/>
              <a:defRPr sz="2400" b="1"/>
            </a:lvl4pPr>
            <a:lvl5pPr marL="2706624" indent="0">
              <a:buNone/>
              <a:defRPr sz="2400" b="1"/>
            </a:lvl5pPr>
            <a:lvl6pPr marL="3383280" indent="0">
              <a:buNone/>
              <a:defRPr sz="2400" b="1"/>
            </a:lvl6pPr>
            <a:lvl7pPr marL="4059936" indent="0">
              <a:buNone/>
              <a:defRPr sz="2400" b="1"/>
            </a:lvl7pPr>
            <a:lvl8pPr marL="4736592" indent="0">
              <a:buNone/>
              <a:defRPr sz="2400" b="1"/>
            </a:lvl8pPr>
            <a:lvl9pPr marL="5413248" indent="0">
              <a:buNone/>
              <a:defRPr sz="2400" b="1"/>
            </a:lvl9pPr>
          </a:lstStyle>
          <a:p>
            <a:pPr lvl="0"/>
            <a:r>
              <a:rPr lang="en-GB"/>
              <a:t>Click to edit Master text styles</a:t>
            </a:r>
          </a:p>
        </p:txBody>
      </p:sp>
      <p:sp>
        <p:nvSpPr>
          <p:cNvPr id="4" name="Content Placeholder 3"/>
          <p:cNvSpPr>
            <a:spLocks noGrp="1"/>
          </p:cNvSpPr>
          <p:nvPr>
            <p:ph sz="half" idx="2"/>
          </p:nvPr>
        </p:nvSpPr>
        <p:spPr>
          <a:xfrm>
            <a:off x="2947718" y="11057867"/>
            <a:ext cx="18109028" cy="162664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21669407" y="7421136"/>
            <a:ext cx="18196555" cy="3636729"/>
          </a:xfrm>
        </p:spPr>
        <p:txBody>
          <a:bodyPr anchor="b"/>
          <a:lstStyle>
            <a:lvl1pPr marL="0" indent="0">
              <a:buNone/>
              <a:defRPr sz="3600" b="1"/>
            </a:lvl1pPr>
            <a:lvl2pPr marL="676656" indent="0">
              <a:buNone/>
              <a:defRPr sz="3000" b="1"/>
            </a:lvl2pPr>
            <a:lvl3pPr marL="1353312" indent="0">
              <a:buNone/>
              <a:defRPr sz="2700" b="1"/>
            </a:lvl3pPr>
            <a:lvl4pPr marL="2029968" indent="0">
              <a:buNone/>
              <a:defRPr sz="2400" b="1"/>
            </a:lvl4pPr>
            <a:lvl5pPr marL="2706624" indent="0">
              <a:buNone/>
              <a:defRPr sz="2400" b="1"/>
            </a:lvl5pPr>
            <a:lvl6pPr marL="3383280" indent="0">
              <a:buNone/>
              <a:defRPr sz="2400" b="1"/>
            </a:lvl6pPr>
            <a:lvl7pPr marL="4059936" indent="0">
              <a:buNone/>
              <a:defRPr sz="2400" b="1"/>
            </a:lvl7pPr>
            <a:lvl8pPr marL="4736592" indent="0">
              <a:buNone/>
              <a:defRPr sz="2400" b="1"/>
            </a:lvl8pPr>
            <a:lvl9pPr marL="5413248" indent="0">
              <a:buNone/>
              <a:defRPr sz="2400" b="1"/>
            </a:lvl9pPr>
          </a:lstStyle>
          <a:p>
            <a:pPr lvl="0"/>
            <a:r>
              <a:rPr lang="en-GB"/>
              <a:t>Click to edit Master text styles</a:t>
            </a:r>
          </a:p>
        </p:txBody>
      </p:sp>
      <p:sp>
        <p:nvSpPr>
          <p:cNvPr id="6" name="Content Placeholder 5"/>
          <p:cNvSpPr>
            <a:spLocks noGrp="1"/>
          </p:cNvSpPr>
          <p:nvPr>
            <p:ph sz="quarter" idx="4"/>
          </p:nvPr>
        </p:nvSpPr>
        <p:spPr>
          <a:xfrm>
            <a:off x="21669407" y="11057867"/>
            <a:ext cx="18196555" cy="162664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7713" y="2017353"/>
            <a:ext cx="13805537" cy="7065719"/>
          </a:xfrm>
        </p:spPr>
        <p:txBody>
          <a:bodyPr anchor="b"/>
          <a:lstStyle>
            <a:lvl1pPr>
              <a:defRPr sz="4700"/>
            </a:lvl1pPr>
          </a:lstStyle>
          <a:p>
            <a:r>
              <a:rPr lang="en-GB"/>
              <a:t>Click to edit Master title style</a:t>
            </a:r>
          </a:p>
        </p:txBody>
      </p:sp>
      <p:sp>
        <p:nvSpPr>
          <p:cNvPr id="3" name="Content Placeholder 2"/>
          <p:cNvSpPr>
            <a:spLocks noGrp="1"/>
          </p:cNvSpPr>
          <p:nvPr>
            <p:ph idx="1"/>
          </p:nvPr>
        </p:nvSpPr>
        <p:spPr>
          <a:xfrm>
            <a:off x="18196557" y="4360071"/>
            <a:ext cx="21669406" cy="21515024"/>
          </a:xfrm>
        </p:spPr>
        <p:txBody>
          <a:bodyPr/>
          <a:lstStyle>
            <a:lvl1pPr>
              <a:defRPr sz="4700"/>
            </a:lvl1pPr>
            <a:lvl2pPr>
              <a:defRPr sz="41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2947713" y="9083066"/>
            <a:ext cx="13805537" cy="16827071"/>
          </a:xfrm>
        </p:spPr>
        <p:txBody>
          <a:bodyPr/>
          <a:lstStyle>
            <a:lvl1pPr marL="0" indent="0">
              <a:buNone/>
              <a:defRPr sz="2400"/>
            </a:lvl1pPr>
            <a:lvl2pPr marL="676656" indent="0">
              <a:buNone/>
              <a:defRPr sz="2100"/>
            </a:lvl2pPr>
            <a:lvl3pPr marL="1353312" indent="0">
              <a:buNone/>
              <a:defRPr sz="1800"/>
            </a:lvl3pPr>
            <a:lvl4pPr marL="2029968" indent="0">
              <a:buNone/>
              <a:defRPr sz="1500"/>
            </a:lvl4pPr>
            <a:lvl5pPr marL="2706624" indent="0">
              <a:buNone/>
              <a:defRPr sz="1500"/>
            </a:lvl5pPr>
            <a:lvl6pPr marL="3383280" indent="0">
              <a:buNone/>
              <a:defRPr sz="1500"/>
            </a:lvl6pPr>
            <a:lvl7pPr marL="4059936" indent="0">
              <a:buNone/>
              <a:defRPr sz="1500"/>
            </a:lvl7pPr>
            <a:lvl8pPr marL="4736592" indent="0">
              <a:buNone/>
              <a:defRPr sz="1500"/>
            </a:lvl8pPr>
            <a:lvl9pPr marL="5413248" indent="0">
              <a:buNone/>
              <a:defRPr sz="1500"/>
            </a:lvl9pPr>
          </a:lstStyle>
          <a:p>
            <a:pPr lvl="0"/>
            <a:r>
              <a:rPr lang="en-GB"/>
              <a:t>Click to edit Master text styles</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7713" y="2017353"/>
            <a:ext cx="13805537" cy="7065719"/>
          </a:xfrm>
        </p:spPr>
        <p:txBody>
          <a:bodyPr anchor="b"/>
          <a:lstStyle>
            <a:lvl1pPr>
              <a:defRPr sz="4700"/>
            </a:lvl1pPr>
          </a:lstStyle>
          <a:p>
            <a:r>
              <a:rPr lang="en-GB"/>
              <a:t>Click to edit Master title style</a:t>
            </a:r>
          </a:p>
        </p:txBody>
      </p:sp>
      <p:sp>
        <p:nvSpPr>
          <p:cNvPr id="3" name="Picture Placeholder 2"/>
          <p:cNvSpPr>
            <a:spLocks noGrp="1"/>
          </p:cNvSpPr>
          <p:nvPr>
            <p:ph type="pic" idx="1"/>
          </p:nvPr>
        </p:nvSpPr>
        <p:spPr>
          <a:xfrm>
            <a:off x="18196557" y="4360071"/>
            <a:ext cx="21669406" cy="21515024"/>
          </a:xfrm>
        </p:spPr>
        <p:txBody>
          <a:bodyPr/>
          <a:lstStyle>
            <a:lvl1pPr marL="0" indent="0">
              <a:buNone/>
              <a:defRPr sz="4700"/>
            </a:lvl1pPr>
            <a:lvl2pPr marL="676656" indent="0">
              <a:buNone/>
              <a:defRPr sz="4100"/>
            </a:lvl2pPr>
            <a:lvl3pPr marL="1353312" indent="0">
              <a:buNone/>
              <a:defRPr sz="3600"/>
            </a:lvl3pPr>
            <a:lvl4pPr marL="2029968" indent="0">
              <a:buNone/>
              <a:defRPr sz="3000"/>
            </a:lvl4pPr>
            <a:lvl5pPr marL="2706624" indent="0">
              <a:buNone/>
              <a:defRPr sz="3000"/>
            </a:lvl5pPr>
            <a:lvl6pPr marL="3383280" indent="0">
              <a:buNone/>
              <a:defRPr sz="3000"/>
            </a:lvl6pPr>
            <a:lvl7pPr marL="4059936" indent="0">
              <a:buNone/>
              <a:defRPr sz="3000"/>
            </a:lvl7pPr>
            <a:lvl8pPr marL="4736592" indent="0">
              <a:buNone/>
              <a:defRPr sz="3000"/>
            </a:lvl8pPr>
            <a:lvl9pPr marL="5413248" indent="0">
              <a:buNone/>
              <a:defRPr sz="3000"/>
            </a:lvl9pPr>
          </a:lstStyle>
          <a:p>
            <a:pPr lvl="0"/>
            <a:endParaRPr lang="en-GB" noProof="0" dirty="0"/>
          </a:p>
        </p:txBody>
      </p:sp>
      <p:sp>
        <p:nvSpPr>
          <p:cNvPr id="4" name="Text Placeholder 3"/>
          <p:cNvSpPr>
            <a:spLocks noGrp="1"/>
          </p:cNvSpPr>
          <p:nvPr>
            <p:ph type="body" sz="half" idx="2"/>
          </p:nvPr>
        </p:nvSpPr>
        <p:spPr>
          <a:xfrm>
            <a:off x="2947713" y="9083066"/>
            <a:ext cx="13805537" cy="16827071"/>
          </a:xfrm>
        </p:spPr>
        <p:txBody>
          <a:bodyPr/>
          <a:lstStyle>
            <a:lvl1pPr marL="0" indent="0">
              <a:buNone/>
              <a:defRPr sz="2400"/>
            </a:lvl1pPr>
            <a:lvl2pPr marL="676656" indent="0">
              <a:buNone/>
              <a:defRPr sz="2100"/>
            </a:lvl2pPr>
            <a:lvl3pPr marL="1353312" indent="0">
              <a:buNone/>
              <a:defRPr sz="1800"/>
            </a:lvl3pPr>
            <a:lvl4pPr marL="2029968" indent="0">
              <a:buNone/>
              <a:defRPr sz="1500"/>
            </a:lvl4pPr>
            <a:lvl5pPr marL="2706624" indent="0">
              <a:buNone/>
              <a:defRPr sz="1500"/>
            </a:lvl5pPr>
            <a:lvl6pPr marL="3383280" indent="0">
              <a:buNone/>
              <a:defRPr sz="1500"/>
            </a:lvl6pPr>
            <a:lvl7pPr marL="4059936" indent="0">
              <a:buNone/>
              <a:defRPr sz="1500"/>
            </a:lvl7pPr>
            <a:lvl8pPr marL="4736592" indent="0">
              <a:buNone/>
              <a:defRPr sz="1500"/>
            </a:lvl8pPr>
            <a:lvl9pPr marL="5413248" indent="0">
              <a:buNone/>
              <a:defRPr sz="1500"/>
            </a:lvl9pPr>
          </a:lstStyle>
          <a:p>
            <a:pPr lvl="0"/>
            <a:r>
              <a:rPr lang="en-GB"/>
              <a:t>Click to edit Master text styles</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602457" y="1171368"/>
            <a:ext cx="10222041" cy="27659672"/>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936335" y="1171368"/>
            <a:ext cx="30507589" cy="2765967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1026" name="Rectangle 2"/>
          <p:cNvSpPr>
            <a:spLocks noChangeArrowheads="1"/>
          </p:cNvSpPr>
          <p:nvPr userDrawn="1"/>
        </p:nvSpPr>
        <p:spPr bwMode="auto">
          <a:xfrm>
            <a:off x="1" y="4555299"/>
            <a:ext cx="42803763" cy="25719915"/>
          </a:xfrm>
          <a:prstGeom prst="rect">
            <a:avLst/>
          </a:prstGeom>
          <a:solidFill>
            <a:srgbClr val="EAD5C0"/>
          </a:solidFill>
          <a:ln w="9525">
            <a:solidFill>
              <a:schemeClr val="tx1"/>
            </a:solidFill>
            <a:miter lim="800000"/>
            <a:headEnd/>
            <a:tailEnd/>
          </a:ln>
          <a:effectLst/>
        </p:spPr>
        <p:txBody>
          <a:bodyPr wrap="none" lIns="135331" tIns="67666" rIns="135331" bIns="67666" anchor="ctr"/>
          <a:lstStyle/>
          <a:p>
            <a:pPr eaLnBrk="1" hangingPunct="1"/>
            <a:endParaRPr lang="en-GB" dirty="0"/>
          </a:p>
        </p:txBody>
      </p:sp>
      <p:sp>
        <p:nvSpPr>
          <p:cNvPr id="1027" name="Rectangle 3"/>
          <p:cNvSpPr>
            <a:spLocks noChangeArrowheads="1"/>
          </p:cNvSpPr>
          <p:nvPr userDrawn="1"/>
        </p:nvSpPr>
        <p:spPr bwMode="auto">
          <a:xfrm>
            <a:off x="32251447" y="5186035"/>
            <a:ext cx="9734884" cy="24415899"/>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135331" tIns="67666" rIns="135331" bIns="67666" anchor="ctr"/>
          <a:lstStyle/>
          <a:p>
            <a:pPr eaLnBrk="1" hangingPunct="1"/>
            <a:endParaRPr lang="en-GB" dirty="0"/>
          </a:p>
        </p:txBody>
      </p:sp>
      <p:sp>
        <p:nvSpPr>
          <p:cNvPr id="1028" name="Rectangle 4"/>
          <p:cNvSpPr>
            <a:spLocks noChangeArrowheads="1"/>
          </p:cNvSpPr>
          <p:nvPr userDrawn="1"/>
        </p:nvSpPr>
        <p:spPr bwMode="auto">
          <a:xfrm>
            <a:off x="1" y="17525"/>
            <a:ext cx="42803763" cy="4390106"/>
          </a:xfrm>
          <a:prstGeom prst="rect">
            <a:avLst/>
          </a:prstGeom>
          <a:solidFill>
            <a:srgbClr val="D8B088"/>
          </a:solidFill>
          <a:ln w="57150">
            <a:noFill/>
            <a:miter lim="800000"/>
            <a:headEnd/>
            <a:tailEnd/>
          </a:ln>
          <a:effectLst/>
        </p:spPr>
        <p:txBody>
          <a:bodyPr wrap="none" lIns="135331" tIns="67666" rIns="135331" bIns="67666" anchor="ctr"/>
          <a:lstStyle/>
          <a:p>
            <a:pPr eaLnBrk="1" hangingPunct="1"/>
            <a:endParaRPr lang="en-GB" dirty="0"/>
          </a:p>
        </p:txBody>
      </p:sp>
      <p:sp>
        <p:nvSpPr>
          <p:cNvPr id="1029" name="Rectangle 5"/>
          <p:cNvSpPr>
            <a:spLocks noChangeArrowheads="1"/>
          </p:cNvSpPr>
          <p:nvPr userDrawn="1"/>
        </p:nvSpPr>
        <p:spPr bwMode="auto">
          <a:xfrm>
            <a:off x="1" y="4397616"/>
            <a:ext cx="42803763" cy="120140"/>
          </a:xfrm>
          <a:prstGeom prst="rect">
            <a:avLst/>
          </a:prstGeom>
          <a:solidFill>
            <a:srgbClr val="660000"/>
          </a:solidFill>
          <a:ln w="9525">
            <a:solidFill>
              <a:srgbClr val="800000"/>
            </a:solidFill>
            <a:miter lim="800000"/>
            <a:headEnd/>
            <a:tailEnd/>
          </a:ln>
          <a:effectLst/>
        </p:spPr>
        <p:txBody>
          <a:bodyPr wrap="none" lIns="135331" tIns="67666" rIns="135331" bIns="67666" anchor="ctr"/>
          <a:lstStyle/>
          <a:p>
            <a:pPr eaLnBrk="1" hangingPunct="1"/>
            <a:endParaRPr lang="en-GB" dirty="0"/>
          </a:p>
        </p:txBody>
      </p:sp>
      <p:sp>
        <p:nvSpPr>
          <p:cNvPr id="1030" name="Rectangle 6"/>
          <p:cNvSpPr>
            <a:spLocks noChangeArrowheads="1"/>
          </p:cNvSpPr>
          <p:nvPr userDrawn="1"/>
        </p:nvSpPr>
        <p:spPr bwMode="auto">
          <a:xfrm>
            <a:off x="668812" y="5186035"/>
            <a:ext cx="9734884" cy="24415899"/>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135331" tIns="67666" rIns="135331" bIns="67666" anchor="ctr"/>
          <a:lstStyle/>
          <a:p>
            <a:pPr eaLnBrk="1" hangingPunct="1"/>
            <a:endParaRPr lang="en-GB" dirty="0"/>
          </a:p>
        </p:txBody>
      </p:sp>
      <p:sp>
        <p:nvSpPr>
          <p:cNvPr id="1031" name="Rectangle 7"/>
          <p:cNvSpPr>
            <a:spLocks noChangeArrowheads="1"/>
          </p:cNvSpPr>
          <p:nvPr userDrawn="1"/>
        </p:nvSpPr>
        <p:spPr bwMode="auto">
          <a:xfrm>
            <a:off x="11196357" y="5186035"/>
            <a:ext cx="9734884" cy="24415899"/>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135331" tIns="67666" rIns="135331" bIns="67666" anchor="ctr"/>
          <a:lstStyle/>
          <a:p>
            <a:pPr eaLnBrk="1" hangingPunct="1"/>
            <a:endParaRPr lang="en-GB" dirty="0"/>
          </a:p>
        </p:txBody>
      </p:sp>
      <p:sp>
        <p:nvSpPr>
          <p:cNvPr id="1032" name="Rectangle 8"/>
          <p:cNvSpPr>
            <a:spLocks noChangeArrowheads="1"/>
          </p:cNvSpPr>
          <p:nvPr userDrawn="1"/>
        </p:nvSpPr>
        <p:spPr bwMode="auto">
          <a:xfrm>
            <a:off x="21723902" y="5186035"/>
            <a:ext cx="9734884" cy="24415899"/>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135331" tIns="67666" rIns="135331" bIns="67666" anchor="ctr"/>
          <a:lstStyle/>
          <a:p>
            <a:pPr eaLnBrk="1" hangingPunct="1"/>
            <a:endParaRPr lang="en-GB" dirty="0"/>
          </a:p>
        </p:txBody>
      </p:sp>
      <p:sp>
        <p:nvSpPr>
          <p:cNvPr id="1033" name="Rectangle 9"/>
          <p:cNvSpPr>
            <a:spLocks noGrp="1" noChangeArrowheads="1"/>
          </p:cNvSpPr>
          <p:nvPr>
            <p:ph type="title"/>
          </p:nvPr>
        </p:nvSpPr>
        <p:spPr bwMode="auto">
          <a:xfrm>
            <a:off x="936336" y="1171368"/>
            <a:ext cx="40888161" cy="2027358"/>
          </a:xfrm>
          <a:prstGeom prst="rect">
            <a:avLst/>
          </a:prstGeom>
          <a:noFill/>
          <a:ln w="9525">
            <a:noFill/>
            <a:miter lim="800000"/>
            <a:headEnd/>
            <a:tailEnd/>
          </a:ln>
          <a:effectLst/>
        </p:spPr>
        <p:txBody>
          <a:bodyPr vert="horz" wrap="square" lIns="94489" tIns="47242" rIns="94489" bIns="47242" numCol="1" anchor="ctr" anchorCtr="0" compatLnSpc="1">
            <a:prstTxWarp prst="textNoShape">
              <a:avLst/>
            </a:prstTxWarp>
          </a:bodyPr>
          <a:lstStyle/>
          <a:p>
            <a:pPr lvl="0"/>
            <a:r>
              <a:rPr lang="en-US" altLang="en-US"/>
              <a:t>Click to edit Master title style</a:t>
            </a:r>
          </a:p>
        </p:txBody>
      </p:sp>
      <p:sp>
        <p:nvSpPr>
          <p:cNvPr id="1034" name="Rectangle 10"/>
          <p:cNvSpPr>
            <a:spLocks noGrp="1" noChangeArrowheads="1"/>
          </p:cNvSpPr>
          <p:nvPr>
            <p:ph type="body" idx="1"/>
          </p:nvPr>
        </p:nvSpPr>
        <p:spPr bwMode="auto">
          <a:xfrm>
            <a:off x="1679456" y="6672767"/>
            <a:ext cx="8093411" cy="22811532"/>
          </a:xfrm>
          <a:prstGeom prst="rect">
            <a:avLst/>
          </a:prstGeom>
          <a:noFill/>
          <a:ln w="9525">
            <a:noFill/>
            <a:miter lim="800000"/>
            <a:headEnd/>
            <a:tailEnd/>
          </a:ln>
          <a:effectLst/>
        </p:spPr>
        <p:txBody>
          <a:bodyPr vert="horz" wrap="square" lIns="94489" tIns="47242" rIns="94489" bIns="47242" numCol="1" anchor="t" anchorCtr="0" compatLnSpc="1">
            <a:prstTxWarp prst="textNoShape">
              <a:avLst/>
            </a:prstTxWarp>
          </a:bodyPr>
          <a:lstStyle/>
          <a:p>
            <a:pPr lvl="0"/>
            <a:r>
              <a:rPr lang="en-US" altLang="en-US"/>
              <a:t>Click to edit Master text styles</a:t>
            </a:r>
          </a:p>
          <a:p>
            <a:pPr lvl="1"/>
            <a:r>
              <a:rPr lang="en-US" altLang="en-US"/>
              <a:t>Second level</a:t>
            </a:r>
          </a:p>
        </p:txBody>
      </p:sp>
      <p:sp>
        <p:nvSpPr>
          <p:cNvPr id="3083" name="Text Box 11"/>
          <p:cNvSpPr txBox="1">
            <a:spLocks noChangeArrowheads="1"/>
          </p:cNvSpPr>
          <p:nvPr userDrawn="1"/>
        </p:nvSpPr>
        <p:spPr bwMode="auto">
          <a:xfrm>
            <a:off x="38840455" y="29712064"/>
            <a:ext cx="4471570" cy="367486"/>
          </a:xfrm>
          <a:prstGeom prst="rect">
            <a:avLst/>
          </a:prstGeom>
          <a:noFill/>
          <a:ln>
            <a:noFill/>
          </a:ln>
          <a:effectLst/>
        </p:spPr>
        <p:txBody>
          <a:bodyPr wrap="none" lIns="135331" tIns="67666" rIns="135331" bIns="67666">
            <a:spAutoFit/>
          </a:bodyPr>
          <a:lstStyle>
            <a:lvl1pPr defTabSz="2978150">
              <a:defRPr>
                <a:solidFill>
                  <a:schemeClr val="tx1"/>
                </a:solidFill>
                <a:latin typeface="arial" panose="020B0604020202020204" pitchFamily="34" charset="0"/>
              </a:defRPr>
            </a:lvl1pPr>
            <a:lvl2pPr defTabSz="2978150">
              <a:defRPr>
                <a:solidFill>
                  <a:schemeClr val="tx1"/>
                </a:solidFill>
                <a:latin typeface="arial" panose="020B0604020202020204" pitchFamily="34" charset="0"/>
              </a:defRPr>
            </a:lvl2pPr>
            <a:lvl3pPr defTabSz="2978150">
              <a:defRPr>
                <a:solidFill>
                  <a:schemeClr val="tx1"/>
                </a:solidFill>
                <a:latin typeface="arial" panose="020B0604020202020204" pitchFamily="34" charset="0"/>
              </a:defRPr>
            </a:lvl3pPr>
            <a:lvl4pPr defTabSz="2978150">
              <a:defRPr>
                <a:solidFill>
                  <a:schemeClr val="tx1"/>
                </a:solidFill>
                <a:latin typeface="arial" panose="020B0604020202020204" pitchFamily="34" charset="0"/>
              </a:defRPr>
            </a:lvl4pPr>
            <a:lvl5pPr defTabSz="2978150">
              <a:defRPr>
                <a:solidFill>
                  <a:schemeClr val="tx1"/>
                </a:solidFill>
                <a:latin typeface="arial" panose="020B0604020202020204" pitchFamily="34" charset="0"/>
              </a:defRPr>
            </a:lvl5pPr>
            <a:lvl6pPr defTabSz="2978150" fontAlgn="base">
              <a:spcBef>
                <a:spcPct val="0"/>
              </a:spcBef>
              <a:spcAft>
                <a:spcPct val="0"/>
              </a:spcAft>
              <a:defRPr>
                <a:solidFill>
                  <a:schemeClr val="tx1"/>
                </a:solidFill>
                <a:latin typeface="arial" panose="020B0604020202020204" pitchFamily="34" charset="0"/>
              </a:defRPr>
            </a:lvl6pPr>
            <a:lvl7pPr defTabSz="2978150" fontAlgn="base">
              <a:spcBef>
                <a:spcPct val="0"/>
              </a:spcBef>
              <a:spcAft>
                <a:spcPct val="0"/>
              </a:spcAft>
              <a:defRPr>
                <a:solidFill>
                  <a:schemeClr val="tx1"/>
                </a:solidFill>
                <a:latin typeface="arial" panose="020B0604020202020204" pitchFamily="34" charset="0"/>
              </a:defRPr>
            </a:lvl7pPr>
            <a:lvl8pPr defTabSz="2978150" fontAlgn="base">
              <a:spcBef>
                <a:spcPct val="0"/>
              </a:spcBef>
              <a:spcAft>
                <a:spcPct val="0"/>
              </a:spcAft>
              <a:defRPr>
                <a:solidFill>
                  <a:schemeClr val="tx1"/>
                </a:solidFill>
                <a:latin typeface="arial" panose="020B0604020202020204" pitchFamily="34" charset="0"/>
              </a:defRPr>
            </a:lvl8pPr>
            <a:lvl9pPr defTabSz="2978150" fontAlgn="base">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500" dirty="0">
                <a:solidFill>
                  <a:srgbClr val="800000"/>
                </a:solidFill>
                <a:latin typeface="Comic Sans MS" panose="030F0702030302020204" pitchFamily="66" charset="0"/>
              </a:rPr>
              <a:t>Template provided by: “posters4research.com”</a:t>
            </a:r>
          </a:p>
        </p:txBody>
      </p:sp>
    </p:spTree>
  </p:cSld>
  <p:clrMap bg1="lt1" tx1="dk1" bg2="lt2" tx2="dk2" accent1="accent1" accent2="accent2" accent3="accent3" accent4="accent4" accent5="accent5" accent6="accent6" hlink="hlink" folHlink="folHlink"/>
  <p:sldLayoutIdLst>
    <p:sldLayoutId id="2147483656" r:id="rId1"/>
    <p:sldLayoutId id="2147483657" r:id="rId2"/>
    <p:sldLayoutId id="2147483658" r:id="rId3"/>
    <p:sldLayoutId id="2147483659" r:id="rId4"/>
    <p:sldLayoutId id="2147483660" r:id="rId5"/>
    <p:sldLayoutId id="2147483661" r:id="rId6"/>
    <p:sldLayoutId id="2147483662" r:id="rId7"/>
    <p:sldLayoutId id="2147483663" r:id="rId8"/>
    <p:sldLayoutId id="2147483664" r:id="rId9"/>
    <p:sldLayoutId id="2147483665" r:id="rId10"/>
    <p:sldLayoutId id="2147483666" r:id="rId11"/>
  </p:sldLayoutIdLst>
  <p:txStyles>
    <p:titleStyle>
      <a:lvl1pPr algn="l" defTabSz="944499" rtl="0" eaLnBrk="0" fontAlgn="base" hangingPunct="0">
        <a:spcBef>
          <a:spcPct val="0"/>
        </a:spcBef>
        <a:spcAft>
          <a:spcPct val="0"/>
        </a:spcAft>
        <a:defRPr sz="5800" kern="1200">
          <a:solidFill>
            <a:schemeClr val="tx2"/>
          </a:solidFill>
          <a:latin typeface="+mj-lt"/>
          <a:ea typeface="+mj-ea"/>
          <a:cs typeface="+mj-cs"/>
        </a:defRPr>
      </a:lvl1pPr>
      <a:lvl2pPr algn="l" defTabSz="944499" rtl="0" eaLnBrk="0" fontAlgn="base" hangingPunct="0">
        <a:spcBef>
          <a:spcPct val="0"/>
        </a:spcBef>
        <a:spcAft>
          <a:spcPct val="0"/>
        </a:spcAft>
        <a:defRPr sz="5800">
          <a:solidFill>
            <a:schemeClr val="tx2"/>
          </a:solidFill>
          <a:latin typeface="Arial Black" panose="020B0A04020102020204" pitchFamily="34" charset="0"/>
        </a:defRPr>
      </a:lvl2pPr>
      <a:lvl3pPr algn="l" defTabSz="944499" rtl="0" eaLnBrk="0" fontAlgn="base" hangingPunct="0">
        <a:spcBef>
          <a:spcPct val="0"/>
        </a:spcBef>
        <a:spcAft>
          <a:spcPct val="0"/>
        </a:spcAft>
        <a:defRPr sz="5800">
          <a:solidFill>
            <a:schemeClr val="tx2"/>
          </a:solidFill>
          <a:latin typeface="Arial Black" panose="020B0A04020102020204" pitchFamily="34" charset="0"/>
        </a:defRPr>
      </a:lvl3pPr>
      <a:lvl4pPr algn="l" defTabSz="944499" rtl="0" eaLnBrk="0" fontAlgn="base" hangingPunct="0">
        <a:spcBef>
          <a:spcPct val="0"/>
        </a:spcBef>
        <a:spcAft>
          <a:spcPct val="0"/>
        </a:spcAft>
        <a:defRPr sz="5800">
          <a:solidFill>
            <a:schemeClr val="tx2"/>
          </a:solidFill>
          <a:latin typeface="Arial Black" panose="020B0A04020102020204" pitchFamily="34" charset="0"/>
        </a:defRPr>
      </a:lvl4pPr>
      <a:lvl5pPr algn="l" defTabSz="944499" rtl="0" eaLnBrk="0" fontAlgn="base" hangingPunct="0">
        <a:spcBef>
          <a:spcPct val="0"/>
        </a:spcBef>
        <a:spcAft>
          <a:spcPct val="0"/>
        </a:spcAft>
        <a:defRPr sz="5800">
          <a:solidFill>
            <a:schemeClr val="tx2"/>
          </a:solidFill>
          <a:latin typeface="Arial Black" panose="020B0A04020102020204" pitchFamily="34" charset="0"/>
        </a:defRPr>
      </a:lvl5pPr>
      <a:lvl6pPr marL="676656" algn="l" defTabSz="944499" rtl="0" fontAlgn="base">
        <a:spcBef>
          <a:spcPct val="0"/>
        </a:spcBef>
        <a:spcAft>
          <a:spcPct val="0"/>
        </a:spcAft>
        <a:defRPr sz="5800">
          <a:solidFill>
            <a:schemeClr val="tx2"/>
          </a:solidFill>
          <a:latin typeface="Arial Black" panose="020B0A04020102020204" pitchFamily="34" charset="0"/>
        </a:defRPr>
      </a:lvl6pPr>
      <a:lvl7pPr marL="1353312" algn="l" defTabSz="944499" rtl="0" fontAlgn="base">
        <a:spcBef>
          <a:spcPct val="0"/>
        </a:spcBef>
        <a:spcAft>
          <a:spcPct val="0"/>
        </a:spcAft>
        <a:defRPr sz="5800">
          <a:solidFill>
            <a:schemeClr val="tx2"/>
          </a:solidFill>
          <a:latin typeface="Arial Black" panose="020B0A04020102020204" pitchFamily="34" charset="0"/>
        </a:defRPr>
      </a:lvl7pPr>
      <a:lvl8pPr marL="2029968" algn="l" defTabSz="944499" rtl="0" fontAlgn="base">
        <a:spcBef>
          <a:spcPct val="0"/>
        </a:spcBef>
        <a:spcAft>
          <a:spcPct val="0"/>
        </a:spcAft>
        <a:defRPr sz="5800">
          <a:solidFill>
            <a:schemeClr val="tx2"/>
          </a:solidFill>
          <a:latin typeface="Arial Black" panose="020B0A04020102020204" pitchFamily="34" charset="0"/>
        </a:defRPr>
      </a:lvl8pPr>
      <a:lvl9pPr marL="2706624" algn="l" defTabSz="944499" rtl="0" fontAlgn="base">
        <a:spcBef>
          <a:spcPct val="0"/>
        </a:spcBef>
        <a:spcAft>
          <a:spcPct val="0"/>
        </a:spcAft>
        <a:defRPr sz="5800">
          <a:solidFill>
            <a:schemeClr val="tx2"/>
          </a:solidFill>
          <a:latin typeface="Arial Black" panose="020B0A04020102020204" pitchFamily="34" charset="0"/>
        </a:defRPr>
      </a:lvl9pPr>
    </p:titleStyle>
    <p:bodyStyle>
      <a:lvl1pPr marL="352425" indent="-352425" algn="l" defTabSz="944499" rtl="0" eaLnBrk="0" fontAlgn="base" hangingPunct="0">
        <a:spcBef>
          <a:spcPct val="20000"/>
        </a:spcBef>
        <a:spcAft>
          <a:spcPct val="0"/>
        </a:spcAft>
        <a:buChar char="•"/>
        <a:defRPr sz="1900" kern="1200">
          <a:solidFill>
            <a:schemeClr val="tx1"/>
          </a:solidFill>
          <a:latin typeface="Arial" pitchFamily="34" charset="0"/>
          <a:ea typeface="+mn-ea"/>
          <a:cs typeface="+mn-cs"/>
        </a:defRPr>
      </a:lvl1pPr>
      <a:lvl2pPr marL="763588" indent="-288989" algn="l" defTabSz="944499" rtl="0" eaLnBrk="0" fontAlgn="base" hangingPunct="0">
        <a:spcBef>
          <a:spcPct val="20000"/>
        </a:spcBef>
        <a:spcAft>
          <a:spcPct val="0"/>
        </a:spcAft>
        <a:buChar char="–"/>
        <a:defRPr sz="1900" kern="1200">
          <a:solidFill>
            <a:schemeClr val="tx1"/>
          </a:solidFill>
          <a:latin typeface="Arial" pitchFamily="34" charset="0"/>
          <a:ea typeface="+mn-ea"/>
          <a:cs typeface="+mn-cs"/>
        </a:defRPr>
      </a:lvl2pPr>
      <a:lvl3pPr marL="1179449" indent="-234950" algn="l" defTabSz="944499" rtl="0" eaLnBrk="0" fontAlgn="base" hangingPunct="0">
        <a:spcBef>
          <a:spcPct val="20000"/>
        </a:spcBef>
        <a:spcAft>
          <a:spcPct val="0"/>
        </a:spcAft>
        <a:buChar char="•"/>
        <a:defRPr sz="2500" kern="1200">
          <a:solidFill>
            <a:schemeClr val="tx1"/>
          </a:solidFill>
          <a:latin typeface="Arial" pitchFamily="34" charset="0"/>
          <a:ea typeface="+mn-ea"/>
          <a:cs typeface="+mn-cs"/>
        </a:defRPr>
      </a:lvl3pPr>
      <a:lvl4pPr marL="1654048" indent="-234950" algn="l" defTabSz="944499" rtl="0" eaLnBrk="0" fontAlgn="base" hangingPunct="0">
        <a:spcBef>
          <a:spcPct val="20000"/>
        </a:spcBef>
        <a:spcAft>
          <a:spcPct val="0"/>
        </a:spcAft>
        <a:buChar char="–"/>
        <a:defRPr sz="2100" kern="1200">
          <a:solidFill>
            <a:schemeClr val="tx1"/>
          </a:solidFill>
          <a:latin typeface="Arial" pitchFamily="34" charset="0"/>
          <a:ea typeface="+mn-ea"/>
          <a:cs typeface="+mn-cs"/>
        </a:defRPr>
      </a:lvl4pPr>
      <a:lvl5pPr marL="2128647" indent="-239649" algn="l" defTabSz="944499" rtl="0" eaLnBrk="0" fontAlgn="base" hangingPunct="0">
        <a:spcBef>
          <a:spcPct val="20000"/>
        </a:spcBef>
        <a:spcAft>
          <a:spcPct val="0"/>
        </a:spcAft>
        <a:buChar char="»"/>
        <a:defRPr sz="2100" kern="1200">
          <a:solidFill>
            <a:schemeClr val="tx1"/>
          </a:solidFill>
          <a:latin typeface="Arial" pitchFamily="34" charset="0"/>
          <a:ea typeface="+mn-ea"/>
          <a:cs typeface="+mn-cs"/>
        </a:defRPr>
      </a:lvl5pPr>
      <a:lvl6pPr marL="3721608" indent="-338328" algn="l" defTabSz="1353312" rtl="0" eaLnBrk="1" latinLnBrk="0" hangingPunct="1">
        <a:lnSpc>
          <a:spcPct val="90000"/>
        </a:lnSpc>
        <a:spcBef>
          <a:spcPts val="740"/>
        </a:spcBef>
        <a:buFont typeface="Arial" panose="020B0604020202020204" pitchFamily="34" charset="0"/>
        <a:buChar char="•"/>
        <a:defRPr sz="2700" kern="1200">
          <a:solidFill>
            <a:schemeClr val="tx1"/>
          </a:solidFill>
          <a:latin typeface="+mn-lt"/>
          <a:ea typeface="+mn-ea"/>
          <a:cs typeface="+mn-cs"/>
        </a:defRPr>
      </a:lvl6pPr>
      <a:lvl7pPr marL="4398264" indent="-338328" algn="l" defTabSz="1353312" rtl="0" eaLnBrk="1" latinLnBrk="0" hangingPunct="1">
        <a:lnSpc>
          <a:spcPct val="90000"/>
        </a:lnSpc>
        <a:spcBef>
          <a:spcPts val="740"/>
        </a:spcBef>
        <a:buFont typeface="Arial" panose="020B0604020202020204" pitchFamily="34" charset="0"/>
        <a:buChar char="•"/>
        <a:defRPr sz="2700" kern="1200">
          <a:solidFill>
            <a:schemeClr val="tx1"/>
          </a:solidFill>
          <a:latin typeface="+mn-lt"/>
          <a:ea typeface="+mn-ea"/>
          <a:cs typeface="+mn-cs"/>
        </a:defRPr>
      </a:lvl7pPr>
      <a:lvl8pPr marL="5074920" indent="-338328" algn="l" defTabSz="1353312" rtl="0" eaLnBrk="1" latinLnBrk="0" hangingPunct="1">
        <a:lnSpc>
          <a:spcPct val="90000"/>
        </a:lnSpc>
        <a:spcBef>
          <a:spcPts val="740"/>
        </a:spcBef>
        <a:buFont typeface="Arial" panose="020B0604020202020204" pitchFamily="34" charset="0"/>
        <a:buChar char="•"/>
        <a:defRPr sz="2700" kern="1200">
          <a:solidFill>
            <a:schemeClr val="tx1"/>
          </a:solidFill>
          <a:latin typeface="+mn-lt"/>
          <a:ea typeface="+mn-ea"/>
          <a:cs typeface="+mn-cs"/>
        </a:defRPr>
      </a:lvl8pPr>
      <a:lvl9pPr marL="5751576" indent="-338328" algn="l" defTabSz="1353312" rtl="0" eaLnBrk="1" latinLnBrk="0" hangingPunct="1">
        <a:lnSpc>
          <a:spcPct val="90000"/>
        </a:lnSpc>
        <a:spcBef>
          <a:spcPts val="74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53312" rtl="0" eaLnBrk="1" latinLnBrk="0" hangingPunct="1">
        <a:defRPr sz="2700" kern="1200">
          <a:solidFill>
            <a:schemeClr val="tx1"/>
          </a:solidFill>
          <a:latin typeface="+mn-lt"/>
          <a:ea typeface="+mn-ea"/>
          <a:cs typeface="+mn-cs"/>
        </a:defRPr>
      </a:lvl1pPr>
      <a:lvl2pPr marL="676656" algn="l" defTabSz="1353312" rtl="0" eaLnBrk="1" latinLnBrk="0" hangingPunct="1">
        <a:defRPr sz="2700" kern="1200">
          <a:solidFill>
            <a:schemeClr val="tx1"/>
          </a:solidFill>
          <a:latin typeface="+mn-lt"/>
          <a:ea typeface="+mn-ea"/>
          <a:cs typeface="+mn-cs"/>
        </a:defRPr>
      </a:lvl2pPr>
      <a:lvl3pPr marL="1353312" algn="l" defTabSz="1353312" rtl="0" eaLnBrk="1" latinLnBrk="0" hangingPunct="1">
        <a:defRPr sz="2700" kern="1200">
          <a:solidFill>
            <a:schemeClr val="tx1"/>
          </a:solidFill>
          <a:latin typeface="+mn-lt"/>
          <a:ea typeface="+mn-ea"/>
          <a:cs typeface="+mn-cs"/>
        </a:defRPr>
      </a:lvl3pPr>
      <a:lvl4pPr marL="2029968" algn="l" defTabSz="1353312" rtl="0" eaLnBrk="1" latinLnBrk="0" hangingPunct="1">
        <a:defRPr sz="2700" kern="1200">
          <a:solidFill>
            <a:schemeClr val="tx1"/>
          </a:solidFill>
          <a:latin typeface="+mn-lt"/>
          <a:ea typeface="+mn-ea"/>
          <a:cs typeface="+mn-cs"/>
        </a:defRPr>
      </a:lvl4pPr>
      <a:lvl5pPr marL="2706624" algn="l" defTabSz="1353312" rtl="0" eaLnBrk="1" latinLnBrk="0" hangingPunct="1">
        <a:defRPr sz="2700" kern="1200">
          <a:solidFill>
            <a:schemeClr val="tx1"/>
          </a:solidFill>
          <a:latin typeface="+mn-lt"/>
          <a:ea typeface="+mn-ea"/>
          <a:cs typeface="+mn-cs"/>
        </a:defRPr>
      </a:lvl5pPr>
      <a:lvl6pPr marL="3383280" algn="l" defTabSz="1353312" rtl="0" eaLnBrk="1" latinLnBrk="0" hangingPunct="1">
        <a:defRPr sz="2700" kern="1200">
          <a:solidFill>
            <a:schemeClr val="tx1"/>
          </a:solidFill>
          <a:latin typeface="+mn-lt"/>
          <a:ea typeface="+mn-ea"/>
          <a:cs typeface="+mn-cs"/>
        </a:defRPr>
      </a:lvl6pPr>
      <a:lvl7pPr marL="4059936" algn="l" defTabSz="1353312" rtl="0" eaLnBrk="1" latinLnBrk="0" hangingPunct="1">
        <a:defRPr sz="2700" kern="1200">
          <a:solidFill>
            <a:schemeClr val="tx1"/>
          </a:solidFill>
          <a:latin typeface="+mn-lt"/>
          <a:ea typeface="+mn-ea"/>
          <a:cs typeface="+mn-cs"/>
        </a:defRPr>
      </a:lvl7pPr>
      <a:lvl8pPr marL="4736592" algn="l" defTabSz="1353312" rtl="0" eaLnBrk="1" latinLnBrk="0" hangingPunct="1">
        <a:defRPr sz="2700" kern="1200">
          <a:solidFill>
            <a:schemeClr val="tx1"/>
          </a:solidFill>
          <a:latin typeface="+mn-lt"/>
          <a:ea typeface="+mn-ea"/>
          <a:cs typeface="+mn-cs"/>
        </a:defRPr>
      </a:lvl8pPr>
      <a:lvl9pPr marL="5413248" algn="l" defTabSz="1353312" rtl="0" eaLnBrk="1" latinLnBrk="0" hangingPunct="1">
        <a:defRPr sz="27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4098" name="Rectangle 2"/>
          <p:cNvSpPr>
            <a:spLocks noChangeArrowheads="1"/>
          </p:cNvSpPr>
          <p:nvPr userDrawn="1"/>
        </p:nvSpPr>
        <p:spPr bwMode="auto">
          <a:xfrm>
            <a:off x="1" y="4555299"/>
            <a:ext cx="42803763" cy="25719915"/>
          </a:xfrm>
          <a:prstGeom prst="rect">
            <a:avLst/>
          </a:prstGeom>
          <a:solidFill>
            <a:srgbClr val="EAD5C0"/>
          </a:solidFill>
          <a:ln w="9525">
            <a:solidFill>
              <a:schemeClr val="tx1"/>
            </a:solidFill>
            <a:miter lim="800000"/>
            <a:headEnd/>
            <a:tailEnd/>
          </a:ln>
          <a:effectLst/>
        </p:spPr>
        <p:txBody>
          <a:bodyPr wrap="none" lIns="135331" tIns="67666" rIns="135331" bIns="67666" anchor="ctr"/>
          <a:lstStyle/>
          <a:p>
            <a:pPr eaLnBrk="1" hangingPunct="1"/>
            <a:endParaRPr lang="en-GB" dirty="0"/>
          </a:p>
        </p:txBody>
      </p:sp>
      <p:sp>
        <p:nvSpPr>
          <p:cNvPr id="4099" name="Rectangle 3"/>
          <p:cNvSpPr>
            <a:spLocks noChangeArrowheads="1"/>
          </p:cNvSpPr>
          <p:nvPr userDrawn="1"/>
        </p:nvSpPr>
        <p:spPr bwMode="auto">
          <a:xfrm>
            <a:off x="1" y="6"/>
            <a:ext cx="42803763" cy="4390106"/>
          </a:xfrm>
          <a:prstGeom prst="rect">
            <a:avLst/>
          </a:prstGeom>
          <a:solidFill>
            <a:srgbClr val="D8B088"/>
          </a:solidFill>
          <a:ln w="9525">
            <a:solidFill>
              <a:schemeClr val="tx1"/>
            </a:solidFill>
            <a:miter lim="800000"/>
            <a:headEnd/>
            <a:tailEnd/>
          </a:ln>
          <a:effectLst/>
        </p:spPr>
        <p:txBody>
          <a:bodyPr wrap="none" lIns="135331" tIns="67666" rIns="135331" bIns="67666" anchor="ctr"/>
          <a:lstStyle/>
          <a:p>
            <a:pPr eaLnBrk="1" hangingPunct="1"/>
            <a:endParaRPr lang="en-GB" dirty="0"/>
          </a:p>
        </p:txBody>
      </p:sp>
      <p:sp>
        <p:nvSpPr>
          <p:cNvPr id="4100" name="Rectangle 4"/>
          <p:cNvSpPr>
            <a:spLocks noChangeArrowheads="1"/>
          </p:cNvSpPr>
          <p:nvPr userDrawn="1"/>
        </p:nvSpPr>
        <p:spPr bwMode="auto">
          <a:xfrm>
            <a:off x="767895" y="5186035"/>
            <a:ext cx="41292751" cy="24415899"/>
          </a:xfrm>
          <a:prstGeom prst="rect">
            <a:avLst/>
          </a:prstGeom>
          <a:blipFill dpi="0" rotWithShape="1">
            <a:blip r:embed="rId13"/>
            <a:srcRect/>
            <a:tile tx="0" ty="0" sx="100000" sy="100000" flip="none" algn="tl"/>
          </a:blipFill>
          <a:ln w="12700">
            <a:solidFill>
              <a:srgbClr val="003466"/>
            </a:solidFill>
            <a:miter lim="800000"/>
            <a:headEnd/>
            <a:tailEnd/>
          </a:ln>
          <a:effectLst/>
        </p:spPr>
        <p:txBody>
          <a:bodyPr wrap="none" lIns="135331" tIns="67666" rIns="135331" bIns="67666" anchor="ctr"/>
          <a:lstStyle/>
          <a:p>
            <a:pPr eaLnBrk="1" hangingPunct="1"/>
            <a:endParaRPr lang="en-GB" dirty="0"/>
          </a:p>
        </p:txBody>
      </p:sp>
      <p:sp>
        <p:nvSpPr>
          <p:cNvPr id="4101" name="Rectangle 5"/>
          <p:cNvSpPr>
            <a:spLocks noChangeArrowheads="1"/>
          </p:cNvSpPr>
          <p:nvPr userDrawn="1"/>
        </p:nvSpPr>
        <p:spPr bwMode="auto">
          <a:xfrm>
            <a:off x="1" y="4415135"/>
            <a:ext cx="42803763" cy="120140"/>
          </a:xfrm>
          <a:prstGeom prst="rect">
            <a:avLst/>
          </a:prstGeom>
          <a:solidFill>
            <a:srgbClr val="660000"/>
          </a:solidFill>
          <a:ln w="9525">
            <a:noFill/>
            <a:miter lim="800000"/>
            <a:headEnd/>
            <a:tailEnd/>
          </a:ln>
          <a:effectLst/>
        </p:spPr>
        <p:txBody>
          <a:bodyPr wrap="none" lIns="135331" tIns="67666" rIns="135331" bIns="67666" anchor="ctr"/>
          <a:lstStyle/>
          <a:p>
            <a:pPr eaLnBrk="1" hangingPunct="1"/>
            <a:endParaRPr lang="en-GB" dirty="0"/>
          </a:p>
        </p:txBody>
      </p:sp>
      <p:sp>
        <p:nvSpPr>
          <p:cNvPr id="4102" name="Rectangle 6"/>
          <p:cNvSpPr>
            <a:spLocks noGrp="1" noChangeArrowheads="1"/>
          </p:cNvSpPr>
          <p:nvPr>
            <p:ph type="title"/>
          </p:nvPr>
        </p:nvSpPr>
        <p:spPr bwMode="auto">
          <a:xfrm>
            <a:off x="936336" y="1171368"/>
            <a:ext cx="40888161" cy="2027358"/>
          </a:xfrm>
          <a:prstGeom prst="rect">
            <a:avLst/>
          </a:prstGeom>
          <a:noFill/>
          <a:ln w="9525">
            <a:noFill/>
            <a:miter lim="800000"/>
            <a:headEnd/>
            <a:tailEnd/>
          </a:ln>
          <a:effectLst/>
        </p:spPr>
        <p:txBody>
          <a:bodyPr vert="horz" wrap="square" lIns="94455" tIns="47227" rIns="94455" bIns="47227" numCol="1" anchor="ctr" anchorCtr="0" compatLnSpc="1">
            <a:prstTxWarp prst="textNoShape">
              <a:avLst/>
            </a:prstTxWarp>
          </a:bodyPr>
          <a:lstStyle/>
          <a:p>
            <a:pPr lvl="0"/>
            <a:r>
              <a:rPr lang="en-US" altLang="en-US"/>
              <a:t>Click to edit Master title style</a:t>
            </a:r>
          </a:p>
        </p:txBody>
      </p:sp>
      <p:sp>
        <p:nvSpPr>
          <p:cNvPr id="4103" name="Rectangle 7"/>
          <p:cNvSpPr>
            <a:spLocks noGrp="1" noChangeArrowheads="1"/>
          </p:cNvSpPr>
          <p:nvPr>
            <p:ph type="body" idx="1"/>
          </p:nvPr>
        </p:nvSpPr>
        <p:spPr bwMode="auto">
          <a:xfrm>
            <a:off x="1679457" y="5784228"/>
            <a:ext cx="39403572" cy="23046806"/>
          </a:xfrm>
          <a:prstGeom prst="rect">
            <a:avLst/>
          </a:prstGeom>
          <a:noFill/>
          <a:ln w="9525">
            <a:noFill/>
            <a:miter lim="800000"/>
            <a:headEnd/>
            <a:tailEnd/>
          </a:ln>
          <a:effectLst/>
        </p:spPr>
        <p:txBody>
          <a:bodyPr vert="horz" wrap="square" lIns="94455" tIns="47227" rIns="94455" bIns="47227" numCol="1" anchor="t" anchorCtr="0" compatLnSpc="1">
            <a:prstTxWarp prst="textNoShape">
              <a:avLst/>
            </a:prstTxWarp>
          </a:bodyPr>
          <a:lstStyle/>
          <a:p>
            <a:pPr lvl="0"/>
            <a:r>
              <a:rPr lang="en-US" altLang="en-US"/>
              <a:t>Click to edit Master text styles</a:t>
            </a:r>
          </a:p>
          <a:p>
            <a:pPr lvl="1"/>
            <a:r>
              <a:rPr lang="en-US" altLang="en-US"/>
              <a:t>Second level</a:t>
            </a:r>
          </a:p>
        </p:txBody>
      </p:sp>
      <p:sp>
        <p:nvSpPr>
          <p:cNvPr id="6152" name="Text Box 8"/>
          <p:cNvSpPr txBox="1">
            <a:spLocks noChangeArrowheads="1"/>
          </p:cNvSpPr>
          <p:nvPr userDrawn="1"/>
        </p:nvSpPr>
        <p:spPr bwMode="auto">
          <a:xfrm>
            <a:off x="38840455" y="29712064"/>
            <a:ext cx="4471570" cy="367486"/>
          </a:xfrm>
          <a:prstGeom prst="rect">
            <a:avLst/>
          </a:prstGeom>
          <a:noFill/>
          <a:ln>
            <a:noFill/>
          </a:ln>
          <a:effectLst/>
        </p:spPr>
        <p:txBody>
          <a:bodyPr wrap="none" lIns="135331" tIns="67666" rIns="135331" bIns="67666">
            <a:spAutoFit/>
          </a:bodyPr>
          <a:lstStyle>
            <a:lvl1pPr defTabSz="2978150">
              <a:defRPr>
                <a:solidFill>
                  <a:schemeClr val="tx1"/>
                </a:solidFill>
                <a:latin typeface="arial" panose="020B0604020202020204" pitchFamily="34" charset="0"/>
              </a:defRPr>
            </a:lvl1pPr>
            <a:lvl2pPr defTabSz="2978150">
              <a:defRPr>
                <a:solidFill>
                  <a:schemeClr val="tx1"/>
                </a:solidFill>
                <a:latin typeface="arial" panose="020B0604020202020204" pitchFamily="34" charset="0"/>
              </a:defRPr>
            </a:lvl2pPr>
            <a:lvl3pPr defTabSz="2978150">
              <a:defRPr>
                <a:solidFill>
                  <a:schemeClr val="tx1"/>
                </a:solidFill>
                <a:latin typeface="arial" panose="020B0604020202020204" pitchFamily="34" charset="0"/>
              </a:defRPr>
            </a:lvl3pPr>
            <a:lvl4pPr defTabSz="2978150">
              <a:defRPr>
                <a:solidFill>
                  <a:schemeClr val="tx1"/>
                </a:solidFill>
                <a:latin typeface="arial" panose="020B0604020202020204" pitchFamily="34" charset="0"/>
              </a:defRPr>
            </a:lvl4pPr>
            <a:lvl5pPr defTabSz="2978150">
              <a:defRPr>
                <a:solidFill>
                  <a:schemeClr val="tx1"/>
                </a:solidFill>
                <a:latin typeface="arial" panose="020B0604020202020204" pitchFamily="34" charset="0"/>
              </a:defRPr>
            </a:lvl5pPr>
            <a:lvl6pPr defTabSz="2978150" fontAlgn="base">
              <a:spcBef>
                <a:spcPct val="0"/>
              </a:spcBef>
              <a:spcAft>
                <a:spcPct val="0"/>
              </a:spcAft>
              <a:defRPr>
                <a:solidFill>
                  <a:schemeClr val="tx1"/>
                </a:solidFill>
                <a:latin typeface="arial" panose="020B0604020202020204" pitchFamily="34" charset="0"/>
              </a:defRPr>
            </a:lvl6pPr>
            <a:lvl7pPr defTabSz="2978150" fontAlgn="base">
              <a:spcBef>
                <a:spcPct val="0"/>
              </a:spcBef>
              <a:spcAft>
                <a:spcPct val="0"/>
              </a:spcAft>
              <a:defRPr>
                <a:solidFill>
                  <a:schemeClr val="tx1"/>
                </a:solidFill>
                <a:latin typeface="arial" panose="020B0604020202020204" pitchFamily="34" charset="0"/>
              </a:defRPr>
            </a:lvl7pPr>
            <a:lvl8pPr defTabSz="2978150" fontAlgn="base">
              <a:spcBef>
                <a:spcPct val="0"/>
              </a:spcBef>
              <a:spcAft>
                <a:spcPct val="0"/>
              </a:spcAft>
              <a:defRPr>
                <a:solidFill>
                  <a:schemeClr val="tx1"/>
                </a:solidFill>
                <a:latin typeface="arial" panose="020B0604020202020204" pitchFamily="34" charset="0"/>
              </a:defRPr>
            </a:lvl8pPr>
            <a:lvl9pPr defTabSz="2978150" fontAlgn="base">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500" dirty="0">
                <a:solidFill>
                  <a:srgbClr val="800000"/>
                </a:solidFill>
                <a:latin typeface="Comic Sans MS" panose="030F0702030302020204" pitchFamily="66" charset="0"/>
              </a:rPr>
              <a:t>Template provided by: “posters4research.com”</a:t>
            </a:r>
          </a:p>
        </p:txBody>
      </p:sp>
    </p:spTree>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txStyles>
    <p:titleStyle>
      <a:lvl1pPr algn="l" defTabSz="944499" rtl="0" eaLnBrk="0" fontAlgn="base" hangingPunct="0">
        <a:spcBef>
          <a:spcPct val="0"/>
        </a:spcBef>
        <a:spcAft>
          <a:spcPct val="0"/>
        </a:spcAft>
        <a:defRPr sz="8900" kern="1200">
          <a:solidFill>
            <a:schemeClr val="tx2"/>
          </a:solidFill>
          <a:latin typeface="+mj-lt"/>
          <a:ea typeface="+mj-ea"/>
          <a:cs typeface="+mj-cs"/>
        </a:defRPr>
      </a:lvl1pPr>
      <a:lvl2pPr algn="l" defTabSz="944499" rtl="0" eaLnBrk="0" fontAlgn="base" hangingPunct="0">
        <a:spcBef>
          <a:spcPct val="0"/>
        </a:spcBef>
        <a:spcAft>
          <a:spcPct val="0"/>
        </a:spcAft>
        <a:defRPr sz="8900">
          <a:solidFill>
            <a:schemeClr val="tx2"/>
          </a:solidFill>
          <a:latin typeface="Arial Black" panose="020B0A04020102020204" pitchFamily="34" charset="0"/>
        </a:defRPr>
      </a:lvl2pPr>
      <a:lvl3pPr algn="l" defTabSz="944499" rtl="0" eaLnBrk="0" fontAlgn="base" hangingPunct="0">
        <a:spcBef>
          <a:spcPct val="0"/>
        </a:spcBef>
        <a:spcAft>
          <a:spcPct val="0"/>
        </a:spcAft>
        <a:defRPr sz="8900">
          <a:solidFill>
            <a:schemeClr val="tx2"/>
          </a:solidFill>
          <a:latin typeface="Arial Black" panose="020B0A04020102020204" pitchFamily="34" charset="0"/>
        </a:defRPr>
      </a:lvl3pPr>
      <a:lvl4pPr algn="l" defTabSz="944499" rtl="0" eaLnBrk="0" fontAlgn="base" hangingPunct="0">
        <a:spcBef>
          <a:spcPct val="0"/>
        </a:spcBef>
        <a:spcAft>
          <a:spcPct val="0"/>
        </a:spcAft>
        <a:defRPr sz="8900">
          <a:solidFill>
            <a:schemeClr val="tx2"/>
          </a:solidFill>
          <a:latin typeface="Arial Black" panose="020B0A04020102020204" pitchFamily="34" charset="0"/>
        </a:defRPr>
      </a:lvl4pPr>
      <a:lvl5pPr algn="l" defTabSz="944499" rtl="0" eaLnBrk="0" fontAlgn="base" hangingPunct="0">
        <a:spcBef>
          <a:spcPct val="0"/>
        </a:spcBef>
        <a:spcAft>
          <a:spcPct val="0"/>
        </a:spcAft>
        <a:defRPr sz="8900">
          <a:solidFill>
            <a:schemeClr val="tx2"/>
          </a:solidFill>
          <a:latin typeface="Arial Black" panose="020B0A04020102020204" pitchFamily="34" charset="0"/>
        </a:defRPr>
      </a:lvl5pPr>
      <a:lvl6pPr marL="676656" algn="l" defTabSz="944499" rtl="0" fontAlgn="base">
        <a:spcBef>
          <a:spcPct val="0"/>
        </a:spcBef>
        <a:spcAft>
          <a:spcPct val="0"/>
        </a:spcAft>
        <a:defRPr sz="8900">
          <a:solidFill>
            <a:schemeClr val="tx2"/>
          </a:solidFill>
          <a:latin typeface="Arial Black" panose="020B0A04020102020204" pitchFamily="34" charset="0"/>
        </a:defRPr>
      </a:lvl6pPr>
      <a:lvl7pPr marL="1353312" algn="l" defTabSz="944499" rtl="0" fontAlgn="base">
        <a:spcBef>
          <a:spcPct val="0"/>
        </a:spcBef>
        <a:spcAft>
          <a:spcPct val="0"/>
        </a:spcAft>
        <a:defRPr sz="8900">
          <a:solidFill>
            <a:schemeClr val="tx2"/>
          </a:solidFill>
          <a:latin typeface="Arial Black" panose="020B0A04020102020204" pitchFamily="34" charset="0"/>
        </a:defRPr>
      </a:lvl7pPr>
      <a:lvl8pPr marL="2029968" algn="l" defTabSz="944499" rtl="0" fontAlgn="base">
        <a:spcBef>
          <a:spcPct val="0"/>
        </a:spcBef>
        <a:spcAft>
          <a:spcPct val="0"/>
        </a:spcAft>
        <a:defRPr sz="8900">
          <a:solidFill>
            <a:schemeClr val="tx2"/>
          </a:solidFill>
          <a:latin typeface="Arial Black" panose="020B0A04020102020204" pitchFamily="34" charset="0"/>
        </a:defRPr>
      </a:lvl8pPr>
      <a:lvl9pPr marL="2706624" algn="l" defTabSz="944499" rtl="0" fontAlgn="base">
        <a:spcBef>
          <a:spcPct val="0"/>
        </a:spcBef>
        <a:spcAft>
          <a:spcPct val="0"/>
        </a:spcAft>
        <a:defRPr sz="8900">
          <a:solidFill>
            <a:schemeClr val="tx2"/>
          </a:solidFill>
          <a:latin typeface="Arial Black" panose="020B0A04020102020204" pitchFamily="34" charset="0"/>
        </a:defRPr>
      </a:lvl9pPr>
    </p:titleStyle>
    <p:bodyStyle>
      <a:lvl1pPr marL="352425" indent="-352425" algn="l" defTabSz="944499" rtl="0" eaLnBrk="0" fontAlgn="base" hangingPunct="0">
        <a:spcBef>
          <a:spcPct val="20000"/>
        </a:spcBef>
        <a:spcAft>
          <a:spcPct val="0"/>
        </a:spcAft>
        <a:buChar char="•"/>
        <a:defRPr sz="3100" kern="1200">
          <a:solidFill>
            <a:schemeClr val="tx1"/>
          </a:solidFill>
          <a:latin typeface="Arial" pitchFamily="34" charset="0"/>
          <a:ea typeface="+mn-ea"/>
          <a:cs typeface="+mn-cs"/>
        </a:defRPr>
      </a:lvl1pPr>
      <a:lvl2pPr marL="763588" indent="-288989" algn="l" defTabSz="944499" rtl="0" eaLnBrk="0" fontAlgn="base" hangingPunct="0">
        <a:spcBef>
          <a:spcPct val="20000"/>
        </a:spcBef>
        <a:spcAft>
          <a:spcPct val="0"/>
        </a:spcAft>
        <a:buChar char="–"/>
        <a:defRPr sz="3100" kern="1200">
          <a:solidFill>
            <a:schemeClr val="tx1"/>
          </a:solidFill>
          <a:latin typeface="Arial" pitchFamily="34" charset="0"/>
          <a:ea typeface="+mn-ea"/>
          <a:cs typeface="+mn-cs"/>
        </a:defRPr>
      </a:lvl2pPr>
      <a:lvl3pPr marL="1179449" indent="-234950" algn="l" defTabSz="944499" rtl="0" eaLnBrk="0" fontAlgn="base" hangingPunct="0">
        <a:spcBef>
          <a:spcPct val="20000"/>
        </a:spcBef>
        <a:spcAft>
          <a:spcPct val="0"/>
        </a:spcAft>
        <a:buChar char="•"/>
        <a:defRPr sz="2500" kern="1200">
          <a:solidFill>
            <a:schemeClr val="tx1"/>
          </a:solidFill>
          <a:latin typeface="Arial" pitchFamily="34" charset="0"/>
          <a:ea typeface="+mn-ea"/>
          <a:cs typeface="+mn-cs"/>
        </a:defRPr>
      </a:lvl3pPr>
      <a:lvl4pPr marL="1654048" indent="-234950" algn="l" defTabSz="944499" rtl="0" eaLnBrk="0" fontAlgn="base" hangingPunct="0">
        <a:spcBef>
          <a:spcPct val="20000"/>
        </a:spcBef>
        <a:spcAft>
          <a:spcPct val="0"/>
        </a:spcAft>
        <a:buChar char="–"/>
        <a:defRPr sz="2100" kern="1200">
          <a:solidFill>
            <a:schemeClr val="tx1"/>
          </a:solidFill>
          <a:latin typeface="Arial" pitchFamily="34" charset="0"/>
          <a:ea typeface="+mn-ea"/>
          <a:cs typeface="+mn-cs"/>
        </a:defRPr>
      </a:lvl4pPr>
      <a:lvl5pPr marL="2128647" indent="-239649" algn="l" defTabSz="944499" rtl="0" eaLnBrk="0" fontAlgn="base" hangingPunct="0">
        <a:spcBef>
          <a:spcPct val="20000"/>
        </a:spcBef>
        <a:spcAft>
          <a:spcPct val="0"/>
        </a:spcAft>
        <a:buChar char="»"/>
        <a:defRPr sz="2100" kern="1200">
          <a:solidFill>
            <a:schemeClr val="tx1"/>
          </a:solidFill>
          <a:latin typeface="Arial" pitchFamily="34" charset="0"/>
          <a:ea typeface="+mn-ea"/>
          <a:cs typeface="+mn-cs"/>
        </a:defRPr>
      </a:lvl5pPr>
      <a:lvl6pPr marL="3721608" indent="-338328" algn="l" defTabSz="1353312" rtl="0" eaLnBrk="1" latinLnBrk="0" hangingPunct="1">
        <a:lnSpc>
          <a:spcPct val="90000"/>
        </a:lnSpc>
        <a:spcBef>
          <a:spcPts val="740"/>
        </a:spcBef>
        <a:buFont typeface="Arial" panose="020B0604020202020204" pitchFamily="34" charset="0"/>
        <a:buChar char="•"/>
        <a:defRPr sz="2700" kern="1200">
          <a:solidFill>
            <a:schemeClr val="tx1"/>
          </a:solidFill>
          <a:latin typeface="+mn-lt"/>
          <a:ea typeface="+mn-ea"/>
          <a:cs typeface="+mn-cs"/>
        </a:defRPr>
      </a:lvl6pPr>
      <a:lvl7pPr marL="4398264" indent="-338328" algn="l" defTabSz="1353312" rtl="0" eaLnBrk="1" latinLnBrk="0" hangingPunct="1">
        <a:lnSpc>
          <a:spcPct val="90000"/>
        </a:lnSpc>
        <a:spcBef>
          <a:spcPts val="740"/>
        </a:spcBef>
        <a:buFont typeface="Arial" panose="020B0604020202020204" pitchFamily="34" charset="0"/>
        <a:buChar char="•"/>
        <a:defRPr sz="2700" kern="1200">
          <a:solidFill>
            <a:schemeClr val="tx1"/>
          </a:solidFill>
          <a:latin typeface="+mn-lt"/>
          <a:ea typeface="+mn-ea"/>
          <a:cs typeface="+mn-cs"/>
        </a:defRPr>
      </a:lvl7pPr>
      <a:lvl8pPr marL="5074920" indent="-338328" algn="l" defTabSz="1353312" rtl="0" eaLnBrk="1" latinLnBrk="0" hangingPunct="1">
        <a:lnSpc>
          <a:spcPct val="90000"/>
        </a:lnSpc>
        <a:spcBef>
          <a:spcPts val="740"/>
        </a:spcBef>
        <a:buFont typeface="Arial" panose="020B0604020202020204" pitchFamily="34" charset="0"/>
        <a:buChar char="•"/>
        <a:defRPr sz="2700" kern="1200">
          <a:solidFill>
            <a:schemeClr val="tx1"/>
          </a:solidFill>
          <a:latin typeface="+mn-lt"/>
          <a:ea typeface="+mn-ea"/>
          <a:cs typeface="+mn-cs"/>
        </a:defRPr>
      </a:lvl8pPr>
      <a:lvl9pPr marL="5751576" indent="-338328" algn="l" defTabSz="1353312" rtl="0" eaLnBrk="1" latinLnBrk="0" hangingPunct="1">
        <a:lnSpc>
          <a:spcPct val="90000"/>
        </a:lnSpc>
        <a:spcBef>
          <a:spcPts val="74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53312" rtl="0" eaLnBrk="1" latinLnBrk="0" hangingPunct="1">
        <a:defRPr sz="2700" kern="1200">
          <a:solidFill>
            <a:schemeClr val="tx1"/>
          </a:solidFill>
          <a:latin typeface="+mn-lt"/>
          <a:ea typeface="+mn-ea"/>
          <a:cs typeface="+mn-cs"/>
        </a:defRPr>
      </a:lvl1pPr>
      <a:lvl2pPr marL="676656" algn="l" defTabSz="1353312" rtl="0" eaLnBrk="1" latinLnBrk="0" hangingPunct="1">
        <a:defRPr sz="2700" kern="1200">
          <a:solidFill>
            <a:schemeClr val="tx1"/>
          </a:solidFill>
          <a:latin typeface="+mn-lt"/>
          <a:ea typeface="+mn-ea"/>
          <a:cs typeface="+mn-cs"/>
        </a:defRPr>
      </a:lvl2pPr>
      <a:lvl3pPr marL="1353312" algn="l" defTabSz="1353312" rtl="0" eaLnBrk="1" latinLnBrk="0" hangingPunct="1">
        <a:defRPr sz="2700" kern="1200">
          <a:solidFill>
            <a:schemeClr val="tx1"/>
          </a:solidFill>
          <a:latin typeface="+mn-lt"/>
          <a:ea typeface="+mn-ea"/>
          <a:cs typeface="+mn-cs"/>
        </a:defRPr>
      </a:lvl3pPr>
      <a:lvl4pPr marL="2029968" algn="l" defTabSz="1353312" rtl="0" eaLnBrk="1" latinLnBrk="0" hangingPunct="1">
        <a:defRPr sz="2700" kern="1200">
          <a:solidFill>
            <a:schemeClr val="tx1"/>
          </a:solidFill>
          <a:latin typeface="+mn-lt"/>
          <a:ea typeface="+mn-ea"/>
          <a:cs typeface="+mn-cs"/>
        </a:defRPr>
      </a:lvl4pPr>
      <a:lvl5pPr marL="2706624" algn="l" defTabSz="1353312" rtl="0" eaLnBrk="1" latinLnBrk="0" hangingPunct="1">
        <a:defRPr sz="2700" kern="1200">
          <a:solidFill>
            <a:schemeClr val="tx1"/>
          </a:solidFill>
          <a:latin typeface="+mn-lt"/>
          <a:ea typeface="+mn-ea"/>
          <a:cs typeface="+mn-cs"/>
        </a:defRPr>
      </a:lvl5pPr>
      <a:lvl6pPr marL="3383280" algn="l" defTabSz="1353312" rtl="0" eaLnBrk="1" latinLnBrk="0" hangingPunct="1">
        <a:defRPr sz="2700" kern="1200">
          <a:solidFill>
            <a:schemeClr val="tx1"/>
          </a:solidFill>
          <a:latin typeface="+mn-lt"/>
          <a:ea typeface="+mn-ea"/>
          <a:cs typeface="+mn-cs"/>
        </a:defRPr>
      </a:lvl6pPr>
      <a:lvl7pPr marL="4059936" algn="l" defTabSz="1353312" rtl="0" eaLnBrk="1" latinLnBrk="0" hangingPunct="1">
        <a:defRPr sz="2700" kern="1200">
          <a:solidFill>
            <a:schemeClr val="tx1"/>
          </a:solidFill>
          <a:latin typeface="+mn-lt"/>
          <a:ea typeface="+mn-ea"/>
          <a:cs typeface="+mn-cs"/>
        </a:defRPr>
      </a:lvl7pPr>
      <a:lvl8pPr marL="4736592" algn="l" defTabSz="1353312" rtl="0" eaLnBrk="1" latinLnBrk="0" hangingPunct="1">
        <a:defRPr sz="2700" kern="1200">
          <a:solidFill>
            <a:schemeClr val="tx1"/>
          </a:solidFill>
          <a:latin typeface="+mn-lt"/>
          <a:ea typeface="+mn-ea"/>
          <a:cs typeface="+mn-cs"/>
        </a:defRPr>
      </a:lvl8pPr>
      <a:lvl9pPr marL="5413248" algn="l" defTabSz="1353312"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13" Type="http://schemas.openxmlformats.org/officeDocument/2006/relationships/image" Target="../media/image12.png"/><Relationship Id="rId3" Type="http://schemas.openxmlformats.org/officeDocument/2006/relationships/image" Target="../media/image2.jpe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notesSlide" Target="../notesSlides/notesSlide1.xml"/><Relationship Id="rId16" Type="http://schemas.openxmlformats.org/officeDocument/2006/relationships/image" Target="../media/image15.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jpeg"/><Relationship Id="rId1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51" name="Rectangle 50"/>
          <p:cNvSpPr/>
          <p:nvPr/>
        </p:nvSpPr>
        <p:spPr bwMode="auto">
          <a:xfrm>
            <a:off x="0" y="476136"/>
            <a:ext cx="42803763" cy="30275213"/>
          </a:xfrm>
          <a:prstGeom prst="rect">
            <a:avLst/>
          </a:pr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35331" tIns="67666" rIns="135331" bIns="67666" numCol="1" rtlCol="0" anchor="t" anchorCtr="0" compatLnSpc="1">
            <a:prstTxWarp prst="textNoShape">
              <a:avLst/>
            </a:prstTxWarp>
          </a:bodyPr>
          <a:lstStyle/>
          <a:p>
            <a:pPr defTabSz="5103114" eaLnBrk="1" hangingPunct="1"/>
            <a:endParaRPr lang="en-GB" noProof="0" dirty="0">
              <a:latin typeface="+mn-lt"/>
              <a:cs typeface="Calibri" pitchFamily="34" charset="0"/>
            </a:endParaRPr>
          </a:p>
        </p:txBody>
      </p:sp>
      <p:sp>
        <p:nvSpPr>
          <p:cNvPr id="9220" name="Rectangle 8"/>
          <p:cNvSpPr>
            <a:spLocks noChangeArrowheads="1"/>
          </p:cNvSpPr>
          <p:nvPr/>
        </p:nvSpPr>
        <p:spPr bwMode="auto">
          <a:xfrm>
            <a:off x="904081" y="1441298"/>
            <a:ext cx="40995600" cy="4278947"/>
          </a:xfrm>
          <a:prstGeom prst="rect">
            <a:avLst/>
          </a:prstGeom>
          <a:solidFill>
            <a:srgbClr val="92D050"/>
          </a:solidFill>
          <a:ln w="38100">
            <a:solidFill>
              <a:srgbClr val="C00000"/>
            </a:solidFill>
            <a:miter lim="800000"/>
            <a:headEnd/>
            <a:tailEnd/>
          </a:ln>
          <a:effectLst/>
        </p:spPr>
        <p:txBody>
          <a:bodyPr wrap="square" lIns="135275" tIns="67637" rIns="135275" bIns="67637">
            <a:spAutoFit/>
          </a:bodyPr>
          <a:lstStyle/>
          <a:p>
            <a:pPr algn="ctr"/>
            <a:r>
              <a:rPr lang="en-GB" sz="7200" b="1" noProof="0" dirty="0">
                <a:latin typeface="+mn-lt"/>
              </a:rPr>
              <a:t>Investigating the Factors Causing Supply Chain Disruptions and Developing Resilience Strategies in the UK Manufacturing Sector: A Case Study of TechFlow Ltd.</a:t>
            </a:r>
            <a:endParaRPr lang="en-GB" sz="7200" noProof="0" dirty="0">
              <a:latin typeface="+mn-lt"/>
            </a:endParaRPr>
          </a:p>
          <a:p>
            <a:pPr algn="ctr">
              <a:lnSpc>
                <a:spcPct val="150000"/>
              </a:lnSpc>
            </a:pPr>
            <a:r>
              <a:rPr lang="en-GB" sz="4400" b="1" noProof="0" dirty="0">
                <a:solidFill>
                  <a:srgbClr val="00B050"/>
                </a:solidFill>
                <a:latin typeface="+mn-lt"/>
                <a:cs typeface="Calibri" pitchFamily="34" charset="0"/>
              </a:rPr>
              <a:t> </a:t>
            </a:r>
            <a:r>
              <a:rPr lang="en-GB" sz="4400" b="1" noProof="0" dirty="0">
                <a:effectLst>
                  <a:outerShdw blurRad="38100" dist="38100" dir="2700000" algn="tl">
                    <a:srgbClr val="000000">
                      <a:alpha val="43137"/>
                    </a:srgbClr>
                  </a:outerShdw>
                </a:effectLst>
                <a:latin typeface="+mn-lt"/>
                <a:cs typeface="Calibri" pitchFamily="34" charset="0"/>
              </a:rPr>
              <a:t>Student Name </a:t>
            </a:r>
          </a:p>
          <a:p>
            <a:pPr algn="ctr">
              <a:lnSpc>
                <a:spcPct val="150000"/>
              </a:lnSpc>
            </a:pPr>
            <a:r>
              <a:rPr lang="en-GB" sz="4400" b="1" noProof="0" dirty="0">
                <a:effectLst>
                  <a:outerShdw blurRad="38100" dist="38100" dir="2700000" algn="tl">
                    <a:srgbClr val="000000">
                      <a:alpha val="43137"/>
                    </a:srgbClr>
                  </a:outerShdw>
                </a:effectLst>
                <a:latin typeface="+mn-lt"/>
                <a:cs typeface="Calibri" pitchFamily="34" charset="0"/>
              </a:rPr>
              <a:t>Date</a:t>
            </a:r>
            <a:endParaRPr lang="en-GB" sz="4400" i="1" noProof="0" dirty="0">
              <a:effectLst>
                <a:outerShdw blurRad="38100" dist="38100" dir="2700000" algn="tl">
                  <a:srgbClr val="000000">
                    <a:alpha val="43137"/>
                  </a:srgbClr>
                </a:outerShdw>
              </a:effectLst>
              <a:latin typeface="+mn-lt"/>
              <a:cs typeface="Calibri" pitchFamily="34" charset="0"/>
            </a:endParaRPr>
          </a:p>
        </p:txBody>
      </p:sp>
      <p:sp>
        <p:nvSpPr>
          <p:cNvPr id="9222" name="Text Box 10"/>
          <p:cNvSpPr txBox="1">
            <a:spLocks noChangeArrowheads="1"/>
          </p:cNvSpPr>
          <p:nvPr/>
        </p:nvSpPr>
        <p:spPr bwMode="auto">
          <a:xfrm>
            <a:off x="756633" y="6374606"/>
            <a:ext cx="13338343" cy="859898"/>
          </a:xfrm>
          <a:prstGeom prst="rect">
            <a:avLst/>
          </a:prstGeom>
          <a:solidFill>
            <a:srgbClr val="92D050"/>
          </a:solidFill>
          <a:ln w="9525">
            <a:noFill/>
            <a:miter lim="800000"/>
            <a:headEnd/>
            <a:tailEnd/>
          </a:ln>
          <a:effectLst/>
        </p:spPr>
        <p:txBody>
          <a:bodyPr wrap="square" lIns="135310" tIns="67651" rIns="135310" bIns="67651">
            <a:spAutoFit/>
          </a:bodyPr>
          <a:lstStyle/>
          <a:p>
            <a:pPr algn="ctr"/>
            <a:r>
              <a:rPr lang="en-GB" sz="4700" b="1" noProof="0" dirty="0">
                <a:latin typeface="+mn-lt"/>
                <a:cs typeface="Calibri" pitchFamily="34" charset="0"/>
              </a:rPr>
              <a:t>Introduction/Background</a:t>
            </a:r>
          </a:p>
        </p:txBody>
      </p:sp>
      <p:sp>
        <p:nvSpPr>
          <p:cNvPr id="9225" name="Text Box 50"/>
          <p:cNvSpPr txBox="1">
            <a:spLocks noChangeArrowheads="1"/>
          </p:cNvSpPr>
          <p:nvPr/>
        </p:nvSpPr>
        <p:spPr bwMode="auto">
          <a:xfrm>
            <a:off x="17618721" y="23907807"/>
            <a:ext cx="4311270" cy="552152"/>
          </a:xfrm>
          <a:prstGeom prst="rect">
            <a:avLst/>
          </a:prstGeom>
          <a:noFill/>
          <a:ln w="9525">
            <a:noFill/>
            <a:miter lim="800000"/>
            <a:headEnd/>
            <a:tailEnd/>
          </a:ln>
          <a:effectLst/>
        </p:spPr>
        <p:txBody>
          <a:bodyPr wrap="none" lIns="135331" tIns="67666" rIns="135331" bIns="67666">
            <a:spAutoFit/>
          </a:bodyPr>
          <a:lstStyle/>
          <a:p>
            <a:pPr eaLnBrk="1" hangingPunct="1"/>
            <a:r>
              <a:rPr lang="en-GB" sz="2700" b="1" noProof="0" dirty="0">
                <a:solidFill>
                  <a:schemeClr val="bg1"/>
                </a:solidFill>
                <a:latin typeface="+mn-lt"/>
                <a:cs typeface="Calibri" pitchFamily="34" charset="0"/>
              </a:rPr>
              <a:t>Size</a:t>
            </a:r>
            <a:r>
              <a:rPr lang="en-GB" sz="2400" b="1" noProof="0" dirty="0">
                <a:solidFill>
                  <a:schemeClr val="bg1"/>
                </a:solidFill>
                <a:latin typeface="+mn-lt"/>
                <a:cs typeface="Calibri" pitchFamily="34" charset="0"/>
              </a:rPr>
              <a:t> it will be on the Poster</a:t>
            </a:r>
          </a:p>
        </p:txBody>
      </p:sp>
      <p:sp>
        <p:nvSpPr>
          <p:cNvPr id="9226" name="Rectangle 51"/>
          <p:cNvSpPr>
            <a:spLocks noChangeArrowheads="1"/>
          </p:cNvSpPr>
          <p:nvPr/>
        </p:nvSpPr>
        <p:spPr bwMode="auto">
          <a:xfrm>
            <a:off x="15456915" y="24027948"/>
            <a:ext cx="2735518" cy="489827"/>
          </a:xfrm>
          <a:prstGeom prst="rect">
            <a:avLst/>
          </a:prstGeom>
          <a:noFill/>
          <a:ln w="9525">
            <a:noFill/>
            <a:miter lim="800000"/>
            <a:headEnd/>
            <a:tailEnd/>
          </a:ln>
          <a:effectLst/>
        </p:spPr>
        <p:txBody>
          <a:bodyPr wrap="none" lIns="135331" tIns="67666" rIns="135331" bIns="67666">
            <a:spAutoFit/>
          </a:bodyPr>
          <a:lstStyle/>
          <a:p>
            <a:pPr eaLnBrk="1" hangingPunct="1">
              <a:lnSpc>
                <a:spcPct val="85000"/>
              </a:lnSpc>
              <a:spcBef>
                <a:spcPct val="20000"/>
              </a:spcBef>
            </a:pPr>
            <a:r>
              <a:rPr lang="en-GB" sz="2700" b="1" noProof="0" dirty="0">
                <a:solidFill>
                  <a:schemeClr val="bg1"/>
                </a:solidFill>
                <a:latin typeface="+mn-lt"/>
                <a:cs typeface="Calibri" pitchFamily="34" charset="0"/>
              </a:rPr>
              <a:t>Size of original</a:t>
            </a:r>
          </a:p>
        </p:txBody>
      </p:sp>
      <p:sp>
        <p:nvSpPr>
          <p:cNvPr id="9227" name="Text Box 54"/>
          <p:cNvSpPr txBox="1">
            <a:spLocks noChangeArrowheads="1"/>
          </p:cNvSpPr>
          <p:nvPr/>
        </p:nvSpPr>
        <p:spPr bwMode="auto">
          <a:xfrm>
            <a:off x="15348825" y="6298406"/>
            <a:ext cx="12970837" cy="859898"/>
          </a:xfrm>
          <a:prstGeom prst="rect">
            <a:avLst/>
          </a:prstGeom>
          <a:solidFill>
            <a:srgbClr val="92D050"/>
          </a:solidFill>
          <a:ln w="9525">
            <a:noFill/>
            <a:miter lim="800000"/>
            <a:headEnd/>
            <a:tailEnd/>
          </a:ln>
          <a:effectLst/>
        </p:spPr>
        <p:txBody>
          <a:bodyPr wrap="square" lIns="135310" tIns="67651" rIns="135310" bIns="67651">
            <a:spAutoFit/>
          </a:bodyPr>
          <a:lstStyle/>
          <a:p>
            <a:pPr algn="ctr"/>
            <a:r>
              <a:rPr lang="en-GB" sz="4700" b="1" noProof="0" dirty="0">
                <a:solidFill>
                  <a:sysClr val="windowText" lastClr="000000"/>
                </a:solidFill>
                <a:latin typeface="+mn-lt"/>
                <a:cs typeface="Calibri" pitchFamily="34" charset="0"/>
              </a:rPr>
              <a:t>Research Process and Participants Profile</a:t>
            </a:r>
            <a:endParaRPr lang="en-GB" sz="4700" noProof="0" dirty="0">
              <a:solidFill>
                <a:sysClr val="windowText" lastClr="000000"/>
              </a:solidFill>
              <a:latin typeface="+mn-lt"/>
              <a:cs typeface="Calibri" pitchFamily="34" charset="0"/>
            </a:endParaRPr>
          </a:p>
        </p:txBody>
      </p:sp>
      <p:sp>
        <p:nvSpPr>
          <p:cNvPr id="9235" name="Text Box 167"/>
          <p:cNvSpPr txBox="1">
            <a:spLocks noChangeArrowheads="1"/>
          </p:cNvSpPr>
          <p:nvPr/>
        </p:nvSpPr>
        <p:spPr bwMode="auto">
          <a:xfrm>
            <a:off x="29250481" y="6298405"/>
            <a:ext cx="12642098" cy="884073"/>
          </a:xfrm>
          <a:prstGeom prst="rect">
            <a:avLst/>
          </a:prstGeom>
          <a:solidFill>
            <a:srgbClr val="92D050"/>
          </a:solidFill>
          <a:ln w="9525">
            <a:noFill/>
            <a:miter lim="800000"/>
            <a:headEnd/>
            <a:tailEnd/>
          </a:ln>
          <a:effectLst/>
        </p:spPr>
        <p:txBody>
          <a:bodyPr wrap="square" lIns="135310" tIns="67651" rIns="135310" bIns="67651">
            <a:spAutoFit/>
          </a:bodyPr>
          <a:lstStyle/>
          <a:p>
            <a:pPr algn="ctr"/>
            <a:r>
              <a:rPr lang="en-GB" sz="4700" b="1" noProof="0" dirty="0">
                <a:solidFill>
                  <a:sysClr val="windowText" lastClr="000000"/>
                </a:solidFill>
                <a:latin typeface="+mn-lt"/>
                <a:cs typeface="Calibri" pitchFamily="34" charset="0"/>
              </a:rPr>
              <a:t>Recommendations</a:t>
            </a:r>
          </a:p>
        </p:txBody>
      </p:sp>
      <p:sp>
        <p:nvSpPr>
          <p:cNvPr id="9236" name="Text Box 168"/>
          <p:cNvSpPr txBox="1">
            <a:spLocks noChangeArrowheads="1"/>
          </p:cNvSpPr>
          <p:nvPr/>
        </p:nvSpPr>
        <p:spPr bwMode="auto">
          <a:xfrm>
            <a:off x="29550649" y="24205405"/>
            <a:ext cx="12341929" cy="859898"/>
          </a:xfrm>
          <a:prstGeom prst="rect">
            <a:avLst/>
          </a:prstGeom>
          <a:solidFill>
            <a:srgbClr val="92D050"/>
          </a:solidFill>
          <a:ln w="9525">
            <a:noFill/>
            <a:miter lim="800000"/>
            <a:headEnd/>
            <a:tailEnd/>
          </a:ln>
          <a:effectLst/>
        </p:spPr>
        <p:txBody>
          <a:bodyPr wrap="square" lIns="135310" tIns="67651" rIns="135310" bIns="67651">
            <a:spAutoFit/>
          </a:bodyPr>
          <a:lstStyle/>
          <a:p>
            <a:pPr algn="ctr">
              <a:spcBef>
                <a:spcPct val="50000"/>
              </a:spcBef>
            </a:pPr>
            <a:r>
              <a:rPr lang="en-GB" sz="4700" b="1" noProof="0" dirty="0">
                <a:solidFill>
                  <a:sysClr val="windowText" lastClr="000000"/>
                </a:solidFill>
                <a:latin typeface="+mn-lt"/>
                <a:cs typeface="Calibri" pitchFamily="34" charset="0"/>
              </a:rPr>
              <a:t>References </a:t>
            </a:r>
            <a:endParaRPr lang="en-GB" sz="4100" b="1" noProof="0" dirty="0">
              <a:solidFill>
                <a:sysClr val="windowText" lastClr="000000"/>
              </a:solidFill>
              <a:latin typeface="+mn-lt"/>
              <a:cs typeface="Calibri" pitchFamily="34" charset="0"/>
            </a:endParaRPr>
          </a:p>
        </p:txBody>
      </p:sp>
      <p:sp>
        <p:nvSpPr>
          <p:cNvPr id="27" name="Rectangle 26"/>
          <p:cNvSpPr/>
          <p:nvPr/>
        </p:nvSpPr>
        <p:spPr bwMode="auto">
          <a:xfrm>
            <a:off x="792663" y="7365207"/>
            <a:ext cx="13367168" cy="12573000"/>
          </a:xfrm>
          <a:prstGeom prst="rect">
            <a:avLst/>
          </a:pr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35331" tIns="67666" rIns="135331" bIns="67666" numCol="1" rtlCol="0" anchor="t" anchorCtr="0" compatLnSpc="1">
            <a:prstTxWarp prst="textNoShape">
              <a:avLst/>
            </a:prstTxWarp>
          </a:bodyPr>
          <a:lstStyle/>
          <a:p>
            <a:pPr algn="just"/>
            <a:r>
              <a:rPr lang="en-GB" sz="2800" noProof="0" dirty="0">
                <a:latin typeface="+mn-lt"/>
              </a:rPr>
              <a:t>Over the past decade, supply chain disruptions have become the most common and influential challenges to UK-based manufacturing firms. Some (Rauf et al., 2023; Make UK, 2026) believed it is due to supplier dependency, labour shortages, geopolitical volatility, high tariff issues, delays in transportation, and technological restrictions, which became a key reason for increased costs, lower reliability and customer satisfaction, and diminished business agility, but some contradicted (Rauf et al., 2023; Make UK, 2026). While others (Makris et al., 2019; Holgado &amp; Niess, 2023) contradicted. This ambiguity still exists due to the paucity of literature and the lack of effective evidence in this area.</a:t>
            </a:r>
          </a:p>
        </p:txBody>
      </p:sp>
      <p:sp>
        <p:nvSpPr>
          <p:cNvPr id="31" name="Rectangle 68"/>
          <p:cNvSpPr>
            <a:spLocks noChangeArrowheads="1"/>
          </p:cNvSpPr>
          <p:nvPr/>
        </p:nvSpPr>
        <p:spPr bwMode="auto">
          <a:xfrm>
            <a:off x="11572870" y="6847966"/>
            <a:ext cx="8798551" cy="7568803"/>
          </a:xfrm>
          <a:prstGeom prst="rect">
            <a:avLst/>
          </a:prstGeom>
          <a:noFill/>
          <a:ln w="38100">
            <a:noFill/>
            <a:miter lim="800000"/>
            <a:headEnd/>
            <a:tailEnd/>
          </a:ln>
          <a:effectLst/>
        </p:spPr>
        <p:txBody>
          <a:bodyPr wrap="none" lIns="135331" tIns="67666" rIns="135331" bIns="67666" anchor="ctr"/>
          <a:lstStyle/>
          <a:p>
            <a:pPr eaLnBrk="1" hangingPunct="1"/>
            <a:endParaRPr lang="en-GB" noProof="0" dirty="0">
              <a:latin typeface="+mn-lt"/>
              <a:cs typeface="Calibri" pitchFamily="34" charset="0"/>
            </a:endParaRPr>
          </a:p>
        </p:txBody>
      </p:sp>
      <p:sp>
        <p:nvSpPr>
          <p:cNvPr id="32" name="Rectangle 68"/>
          <p:cNvSpPr>
            <a:spLocks noChangeArrowheads="1"/>
          </p:cNvSpPr>
          <p:nvPr/>
        </p:nvSpPr>
        <p:spPr bwMode="auto">
          <a:xfrm>
            <a:off x="1030462" y="23186969"/>
            <a:ext cx="9115616" cy="6247266"/>
          </a:xfrm>
          <a:prstGeom prst="rect">
            <a:avLst/>
          </a:prstGeom>
          <a:noFill/>
          <a:ln w="38100">
            <a:noFill/>
            <a:miter lim="800000"/>
            <a:headEnd/>
            <a:tailEnd/>
          </a:ln>
          <a:effectLst/>
        </p:spPr>
        <p:txBody>
          <a:bodyPr wrap="none" lIns="135331" tIns="67666" rIns="135331" bIns="67666" anchor="ctr"/>
          <a:lstStyle/>
          <a:p>
            <a:pPr eaLnBrk="1" hangingPunct="1"/>
            <a:endParaRPr lang="en-GB" noProof="0" dirty="0">
              <a:latin typeface="+mn-lt"/>
              <a:cs typeface="Calibri" pitchFamily="34" charset="0"/>
            </a:endParaRPr>
          </a:p>
        </p:txBody>
      </p:sp>
      <p:sp>
        <p:nvSpPr>
          <p:cNvPr id="38" name="Rectangle 37"/>
          <p:cNvSpPr/>
          <p:nvPr/>
        </p:nvSpPr>
        <p:spPr bwMode="auto">
          <a:xfrm>
            <a:off x="15456916" y="13680755"/>
            <a:ext cx="12862746" cy="16073531"/>
          </a:xfrm>
          <a:prstGeom prst="rect">
            <a:avLst/>
          </a:prstGeom>
          <a:solidFill>
            <a:schemeClr val="accent5">
              <a:lumMod val="90000"/>
            </a:schemeClr>
          </a:solidFill>
          <a:ln w="9525" cap="flat" cmpd="sng" algn="ctr">
            <a:noFill/>
            <a:prstDash val="solid"/>
            <a:round/>
            <a:headEnd type="none" w="med" len="med"/>
            <a:tailEnd type="none" w="med" len="med"/>
          </a:ln>
          <a:effectLst/>
        </p:spPr>
        <p:txBody>
          <a:bodyPr vert="horz" wrap="square" lIns="135331" tIns="67666" rIns="135331" bIns="67666" numCol="1" rtlCol="0" anchor="t" anchorCtr="0" compatLnSpc="1">
            <a:prstTxWarp prst="textNoShape">
              <a:avLst/>
            </a:prstTxWarp>
          </a:bodyPr>
          <a:lstStyle/>
          <a:p>
            <a:pPr algn="just"/>
            <a:endParaRPr lang="en-GB" sz="2800" noProof="0" dirty="0">
              <a:latin typeface="+mn-lt"/>
            </a:endParaRPr>
          </a:p>
          <a:p>
            <a:pPr algn="just"/>
            <a:endParaRPr lang="en-GB" sz="2800" noProof="0" dirty="0">
              <a:latin typeface="+mn-lt"/>
            </a:endParaRPr>
          </a:p>
          <a:p>
            <a:pPr algn="just"/>
            <a:endParaRPr lang="en-GB" sz="2800" noProof="0" dirty="0">
              <a:latin typeface="+mn-lt"/>
            </a:endParaRPr>
          </a:p>
          <a:p>
            <a:pPr algn="just"/>
            <a:endParaRPr lang="en-GB" sz="2800" noProof="0" dirty="0">
              <a:latin typeface="+mn-lt"/>
            </a:endParaRPr>
          </a:p>
          <a:p>
            <a:pPr algn="just"/>
            <a:endParaRPr lang="en-GB" sz="2800" noProof="0" dirty="0">
              <a:latin typeface="+mn-lt"/>
            </a:endParaRPr>
          </a:p>
          <a:p>
            <a:pPr algn="just"/>
            <a:endParaRPr lang="en-GB" sz="2800" noProof="0" dirty="0">
              <a:latin typeface="+mn-lt"/>
            </a:endParaRPr>
          </a:p>
          <a:p>
            <a:pPr algn="just"/>
            <a:endParaRPr lang="en-GB" sz="2800" noProof="0" dirty="0">
              <a:latin typeface="+mn-lt"/>
            </a:endParaRPr>
          </a:p>
          <a:p>
            <a:pPr algn="just"/>
            <a:endParaRPr lang="en-GB" sz="2800" noProof="0" dirty="0">
              <a:latin typeface="+mn-lt"/>
            </a:endParaRPr>
          </a:p>
          <a:p>
            <a:pPr algn="just"/>
            <a:endParaRPr lang="en-GB" sz="2800" noProof="0" dirty="0">
              <a:latin typeface="+mn-lt"/>
            </a:endParaRPr>
          </a:p>
          <a:p>
            <a:pPr algn="just"/>
            <a:endParaRPr lang="en-GB" sz="2800" noProof="0" dirty="0">
              <a:latin typeface="+mn-lt"/>
            </a:endParaRPr>
          </a:p>
          <a:p>
            <a:pPr algn="just"/>
            <a:endParaRPr lang="en-GB" sz="2800" noProof="0" dirty="0">
              <a:latin typeface="+mn-lt"/>
            </a:endParaRPr>
          </a:p>
          <a:p>
            <a:pPr algn="just"/>
            <a:endParaRPr lang="en-GB" sz="2800" noProof="0" dirty="0">
              <a:latin typeface="+mn-lt"/>
            </a:endParaRPr>
          </a:p>
          <a:p>
            <a:pPr algn="just"/>
            <a:endParaRPr lang="en-GB" sz="2800" noProof="0" dirty="0">
              <a:latin typeface="+mn-lt"/>
            </a:endParaRPr>
          </a:p>
          <a:p>
            <a:pPr algn="just"/>
            <a:endParaRPr lang="en-GB" sz="2800" noProof="0" dirty="0">
              <a:latin typeface="+mn-lt"/>
            </a:endParaRPr>
          </a:p>
          <a:p>
            <a:pPr algn="just"/>
            <a:endParaRPr lang="en-GB" sz="2800" noProof="0" dirty="0">
              <a:latin typeface="+mn-lt"/>
            </a:endParaRPr>
          </a:p>
          <a:p>
            <a:pPr algn="just"/>
            <a:endParaRPr lang="en-GB" sz="2800" noProof="0" dirty="0">
              <a:latin typeface="+mn-lt"/>
            </a:endParaRPr>
          </a:p>
          <a:p>
            <a:pPr algn="just"/>
            <a:endParaRPr lang="en-GB" sz="2800" noProof="0" dirty="0">
              <a:latin typeface="+mn-lt"/>
            </a:endParaRPr>
          </a:p>
          <a:p>
            <a:pPr algn="just"/>
            <a:endParaRPr lang="en-GB" sz="2800" noProof="0" dirty="0">
              <a:latin typeface="+mn-lt"/>
            </a:endParaRPr>
          </a:p>
          <a:p>
            <a:pPr algn="just"/>
            <a:endParaRPr lang="en-GB" sz="2800" noProof="0" dirty="0">
              <a:latin typeface="+mn-lt"/>
            </a:endParaRPr>
          </a:p>
          <a:p>
            <a:pPr algn="just"/>
            <a:endParaRPr lang="en-GB" sz="2800" noProof="0" dirty="0">
              <a:latin typeface="+mn-lt"/>
            </a:endParaRPr>
          </a:p>
        </p:txBody>
      </p:sp>
      <p:sp>
        <p:nvSpPr>
          <p:cNvPr id="39" name="Rectangle 38"/>
          <p:cNvSpPr/>
          <p:nvPr/>
        </p:nvSpPr>
        <p:spPr bwMode="auto">
          <a:xfrm>
            <a:off x="29442560" y="25348406"/>
            <a:ext cx="12604571" cy="3485131"/>
          </a:xfrm>
          <a:prstGeom prst="rect">
            <a:avLst/>
          </a:pr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35331" tIns="67666" rIns="135331" bIns="67666" numCol="1" rtlCol="0" anchor="t" anchorCtr="0" compatLnSpc="1">
            <a:prstTxWarp prst="textNoShape">
              <a:avLst/>
            </a:prstTxWarp>
          </a:bodyPr>
          <a:lstStyle/>
          <a:p>
            <a:pPr algn="just"/>
            <a:r>
              <a:rPr lang="en-GB" sz="1500" noProof="0" dirty="0" err="1">
                <a:latin typeface="+mn-lt"/>
              </a:rPr>
              <a:t>Haydam</a:t>
            </a:r>
            <a:r>
              <a:rPr lang="en-GB" sz="1500" noProof="0" dirty="0">
                <a:latin typeface="+mn-lt"/>
              </a:rPr>
              <a:t>, N. E. &amp; Steenkamp, P., 2020. A methodological blueprint for social sciences research–the social sciences research methodology framework. </a:t>
            </a:r>
            <a:r>
              <a:rPr lang="en-GB" sz="1500" i="1" noProof="0" dirty="0" err="1">
                <a:latin typeface="+mn-lt"/>
              </a:rPr>
              <a:t>EIRP</a:t>
            </a:r>
            <a:r>
              <a:rPr lang="en-GB" sz="1500" i="1" noProof="0" dirty="0">
                <a:latin typeface="+mn-lt"/>
              </a:rPr>
              <a:t> Proceedings, </a:t>
            </a:r>
            <a:r>
              <a:rPr lang="en-GB" sz="1500" noProof="0" dirty="0">
                <a:latin typeface="+mn-lt"/>
              </a:rPr>
              <a:t>15(1).</a:t>
            </a:r>
          </a:p>
          <a:p>
            <a:pPr algn="just"/>
            <a:r>
              <a:rPr lang="en-GB" sz="1500" noProof="0" dirty="0">
                <a:latin typeface="+mn-lt"/>
              </a:rPr>
              <a:t>Holgado, M. &amp; Niess, A., 2023. Resilience in global supply chains: analysis of responses, recovery actions and strategic changes triggered by major disruptions. </a:t>
            </a:r>
            <a:r>
              <a:rPr lang="en-GB" sz="1500" i="1" noProof="0" dirty="0">
                <a:latin typeface="+mn-lt"/>
              </a:rPr>
              <a:t>Supply Chain Management: An International Journal, </a:t>
            </a:r>
            <a:r>
              <a:rPr lang="en-GB" sz="1500" noProof="0" dirty="0">
                <a:latin typeface="+mn-lt"/>
              </a:rPr>
              <a:t>28(6), pp. 1040-1059.</a:t>
            </a:r>
          </a:p>
          <a:p>
            <a:pPr algn="just"/>
            <a:r>
              <a:rPr lang="en-GB" sz="1500" noProof="0" dirty="0">
                <a:latin typeface="+mn-lt"/>
              </a:rPr>
              <a:t>Kanike, U. K., 2023. Factors disrupting supply chain management in manufacturing industries. </a:t>
            </a:r>
            <a:r>
              <a:rPr lang="en-GB" sz="1500" i="1" noProof="0" dirty="0">
                <a:latin typeface="+mn-lt"/>
              </a:rPr>
              <a:t>Journal of Supply Chain Management Science, </a:t>
            </a:r>
            <a:r>
              <a:rPr lang="en-GB" sz="1500" noProof="0" dirty="0">
                <a:latin typeface="+mn-lt"/>
              </a:rPr>
              <a:t>4(1-2), pp. 1-24.</a:t>
            </a:r>
          </a:p>
          <a:p>
            <a:pPr algn="just"/>
            <a:r>
              <a:rPr lang="en-GB" sz="1500" noProof="0" dirty="0">
                <a:latin typeface="+mn-lt"/>
              </a:rPr>
              <a:t>Kumar, S. &amp; </a:t>
            </a:r>
            <a:r>
              <a:rPr lang="en-GB" sz="1500" noProof="0" dirty="0" err="1">
                <a:latin typeface="+mn-lt"/>
              </a:rPr>
              <a:t>Ujire</a:t>
            </a:r>
            <a:r>
              <a:rPr lang="en-GB" sz="1500" noProof="0" dirty="0">
                <a:latin typeface="+mn-lt"/>
              </a:rPr>
              <a:t>, D. K., 2024. Inductive and deductive approaches to qualitative research. </a:t>
            </a:r>
            <a:r>
              <a:rPr lang="en-GB" sz="1500" i="1" noProof="0" dirty="0">
                <a:latin typeface="+mn-lt"/>
              </a:rPr>
              <a:t>International Journal of Multidisciplinary Educational Research, </a:t>
            </a:r>
            <a:r>
              <a:rPr lang="en-GB" sz="1500" noProof="0" dirty="0">
                <a:latin typeface="+mn-lt"/>
              </a:rPr>
              <a:t>13(1), pp. 58-63.</a:t>
            </a:r>
          </a:p>
          <a:p>
            <a:pPr algn="just"/>
            <a:r>
              <a:rPr lang="en-GB" sz="1500" noProof="0" dirty="0">
                <a:latin typeface="+mn-lt"/>
              </a:rPr>
              <a:t>Make UK, 2026. </a:t>
            </a:r>
            <a:r>
              <a:rPr lang="en-GB" sz="1500" i="1" noProof="0" dirty="0">
                <a:latin typeface="+mn-lt"/>
              </a:rPr>
              <a:t>International Trade Trends 2026: UK Manufacturers in Global Markets. </a:t>
            </a:r>
            <a:r>
              <a:rPr lang="en-GB" sz="1500" noProof="0" dirty="0">
                <a:latin typeface="+mn-lt"/>
              </a:rPr>
              <a:t>[Online] </a:t>
            </a:r>
          </a:p>
          <a:p>
            <a:pPr algn="just"/>
            <a:r>
              <a:rPr lang="en-GB" sz="1500" noProof="0" dirty="0">
                <a:latin typeface="+mn-lt"/>
              </a:rPr>
              <a:t>Available at: </a:t>
            </a:r>
            <a:r>
              <a:rPr lang="en-GB" sz="1500" u="sng" noProof="0" dirty="0">
                <a:latin typeface="+mn-lt"/>
              </a:rPr>
              <a:t>https://</a:t>
            </a:r>
            <a:r>
              <a:rPr lang="en-GB" sz="1500" u="sng" noProof="0" dirty="0" err="1">
                <a:latin typeface="+mn-lt"/>
              </a:rPr>
              <a:t>www.makeuk.org</a:t>
            </a:r>
            <a:r>
              <a:rPr lang="en-GB" sz="1500" u="sng" noProof="0" dirty="0">
                <a:latin typeface="+mn-lt"/>
              </a:rPr>
              <a:t>/insights/reports/international-trade-trends-2026-</a:t>
            </a:r>
            <a:r>
              <a:rPr lang="en-GB" sz="1500" u="sng" noProof="0" dirty="0" err="1">
                <a:latin typeface="+mn-lt"/>
              </a:rPr>
              <a:t>uk</a:t>
            </a:r>
            <a:r>
              <a:rPr lang="en-GB" sz="1500" u="sng" noProof="0" dirty="0">
                <a:latin typeface="+mn-lt"/>
              </a:rPr>
              <a:t>-manufacturers-global-markets</a:t>
            </a:r>
            <a:endParaRPr lang="en-GB" sz="1500" noProof="0" dirty="0">
              <a:latin typeface="+mn-lt"/>
            </a:endParaRPr>
          </a:p>
          <a:p>
            <a:pPr algn="just"/>
            <a:r>
              <a:rPr lang="en-GB" sz="1500" noProof="0" dirty="0">
                <a:latin typeface="+mn-lt"/>
              </a:rPr>
              <a:t>[Accessed 11th June 2026].</a:t>
            </a:r>
          </a:p>
          <a:p>
            <a:pPr algn="just"/>
            <a:r>
              <a:rPr lang="en-GB" sz="1500" noProof="0" dirty="0">
                <a:latin typeface="+mn-lt"/>
              </a:rPr>
              <a:t>Makris, D., Hansen, Z. N. L. &amp; Khan, O., 2019. </a:t>
            </a:r>
            <a:r>
              <a:rPr lang="en-GB" sz="1500" i="1" noProof="0" dirty="0">
                <a:latin typeface="+mn-lt"/>
              </a:rPr>
              <a:t>Adapting to supply chain 4.0: an explorative study of multinational companies. </a:t>
            </a:r>
            <a:r>
              <a:rPr lang="en-GB" sz="1500" noProof="0" dirty="0" err="1">
                <a:latin typeface="+mn-lt"/>
              </a:rPr>
              <a:t>s.l.:Taylor</a:t>
            </a:r>
            <a:r>
              <a:rPr lang="en-GB" sz="1500" noProof="0" dirty="0">
                <a:latin typeface="+mn-lt"/>
              </a:rPr>
              <a:t> &amp; Francis.</a:t>
            </a:r>
          </a:p>
          <a:p>
            <a:pPr algn="just"/>
            <a:r>
              <a:rPr lang="en-GB" sz="1500" noProof="0" dirty="0">
                <a:latin typeface="+mn-lt"/>
              </a:rPr>
              <a:t>Rauf, M. A. et al., 2023. A cost-effective communication model for requirements elicitation in global software development. </a:t>
            </a:r>
            <a:r>
              <a:rPr lang="en-GB" sz="1500" i="1" noProof="0" dirty="0">
                <a:latin typeface="+mn-lt"/>
              </a:rPr>
              <a:t>Scientific reports, </a:t>
            </a:r>
            <a:r>
              <a:rPr lang="en-GB" sz="1500" noProof="0" dirty="0">
                <a:latin typeface="+mn-lt"/>
              </a:rPr>
              <a:t>13(1), p. 18730.</a:t>
            </a:r>
          </a:p>
          <a:p>
            <a:pPr algn="just"/>
            <a:r>
              <a:rPr lang="en-GB" sz="1500" noProof="0" dirty="0">
                <a:latin typeface="+mn-lt"/>
              </a:rPr>
              <a:t>Saunders, M. N. &amp; Darabi, F., 2024. </a:t>
            </a:r>
            <a:r>
              <a:rPr lang="en-GB" sz="1500" i="1" noProof="0" dirty="0">
                <a:latin typeface="+mn-lt"/>
              </a:rPr>
              <a:t>Using multi-and mixed methods research designs. </a:t>
            </a:r>
            <a:r>
              <a:rPr lang="en-GB" sz="1500" noProof="0" dirty="0" err="1">
                <a:latin typeface="+mn-lt"/>
              </a:rPr>
              <a:t>s.l.:Edward</a:t>
            </a:r>
            <a:r>
              <a:rPr lang="en-GB" sz="1500" noProof="0" dirty="0">
                <a:latin typeface="+mn-lt"/>
              </a:rPr>
              <a:t> Elgar Publishing.</a:t>
            </a:r>
          </a:p>
        </p:txBody>
      </p:sp>
      <p:sp>
        <p:nvSpPr>
          <p:cNvPr id="44" name="Rectangle 68"/>
          <p:cNvSpPr>
            <a:spLocks noChangeArrowheads="1"/>
          </p:cNvSpPr>
          <p:nvPr/>
        </p:nvSpPr>
        <p:spPr bwMode="auto">
          <a:xfrm>
            <a:off x="15024554" y="25830044"/>
            <a:ext cx="13727470" cy="7328524"/>
          </a:xfrm>
          <a:prstGeom prst="rect">
            <a:avLst/>
          </a:prstGeom>
          <a:noFill/>
          <a:ln w="38100">
            <a:noFill/>
            <a:miter lim="800000"/>
            <a:headEnd/>
            <a:tailEnd/>
          </a:ln>
          <a:effectLst/>
        </p:spPr>
        <p:txBody>
          <a:bodyPr wrap="none" lIns="135331" tIns="67666" rIns="135331" bIns="67666" anchor="ctr"/>
          <a:lstStyle/>
          <a:p>
            <a:pPr eaLnBrk="1" hangingPunct="1"/>
            <a:endParaRPr lang="en-GB" noProof="0" dirty="0">
              <a:latin typeface="+mn-lt"/>
              <a:cs typeface="Calibri" pitchFamily="34" charset="0"/>
            </a:endParaRPr>
          </a:p>
        </p:txBody>
      </p:sp>
      <p:sp>
        <p:nvSpPr>
          <p:cNvPr id="50" name="Text Box 167"/>
          <p:cNvSpPr txBox="1">
            <a:spLocks noChangeArrowheads="1"/>
          </p:cNvSpPr>
          <p:nvPr/>
        </p:nvSpPr>
        <p:spPr bwMode="auto">
          <a:xfrm>
            <a:off x="15411797" y="12631136"/>
            <a:ext cx="12862746" cy="859898"/>
          </a:xfrm>
          <a:prstGeom prst="rect">
            <a:avLst/>
          </a:prstGeom>
          <a:solidFill>
            <a:srgbClr val="92D050"/>
          </a:solidFill>
          <a:ln w="9525">
            <a:noFill/>
            <a:miter lim="800000"/>
            <a:headEnd/>
            <a:tailEnd/>
          </a:ln>
          <a:effectLst/>
        </p:spPr>
        <p:txBody>
          <a:bodyPr wrap="square" lIns="135310" tIns="67651" rIns="135310" bIns="67651">
            <a:spAutoFit/>
          </a:bodyPr>
          <a:lstStyle/>
          <a:p>
            <a:pPr algn="ctr"/>
            <a:r>
              <a:rPr lang="en-GB" sz="4700" b="1" noProof="0" dirty="0">
                <a:solidFill>
                  <a:sysClr val="windowText" lastClr="000000"/>
                </a:solidFill>
                <a:latin typeface="+mn-lt"/>
                <a:cs typeface="Calibri" pitchFamily="34" charset="0"/>
              </a:rPr>
              <a:t>Key Findings</a:t>
            </a:r>
          </a:p>
        </p:txBody>
      </p:sp>
      <p:sp>
        <p:nvSpPr>
          <p:cNvPr id="37" name="Text Box 10"/>
          <p:cNvSpPr txBox="1">
            <a:spLocks noChangeArrowheads="1"/>
          </p:cNvSpPr>
          <p:nvPr/>
        </p:nvSpPr>
        <p:spPr bwMode="auto">
          <a:xfrm>
            <a:off x="972814" y="14199462"/>
            <a:ext cx="13187018" cy="859898"/>
          </a:xfrm>
          <a:prstGeom prst="rect">
            <a:avLst/>
          </a:prstGeom>
          <a:solidFill>
            <a:srgbClr val="92D050"/>
          </a:solidFill>
          <a:ln w="9525">
            <a:noFill/>
            <a:miter lim="800000"/>
            <a:headEnd/>
            <a:tailEnd/>
          </a:ln>
          <a:effectLst/>
        </p:spPr>
        <p:txBody>
          <a:bodyPr wrap="square" lIns="135310" tIns="67651" rIns="135310" bIns="67651">
            <a:spAutoFit/>
          </a:bodyPr>
          <a:lstStyle/>
          <a:p>
            <a:pPr algn="ctr"/>
            <a:r>
              <a:rPr lang="en-GB" sz="4700" b="1" noProof="0" dirty="0">
                <a:latin typeface="+mn-lt"/>
              </a:rPr>
              <a:t>Aim and Research Questions</a:t>
            </a:r>
            <a:endParaRPr lang="en-GB" sz="4700" noProof="0" dirty="0">
              <a:latin typeface="+mn-lt"/>
            </a:endParaRPr>
          </a:p>
        </p:txBody>
      </p:sp>
      <p:sp>
        <p:nvSpPr>
          <p:cNvPr id="40" name="Rectangle 39"/>
          <p:cNvSpPr/>
          <p:nvPr/>
        </p:nvSpPr>
        <p:spPr bwMode="auto">
          <a:xfrm>
            <a:off x="904081" y="17838789"/>
            <a:ext cx="13255749" cy="4054825"/>
          </a:xfrm>
          <a:prstGeom prst="rect">
            <a:avLst/>
          </a:pr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35331" tIns="67666" rIns="135331" bIns="67666" numCol="1" rtlCol="0" anchor="t" anchorCtr="0" compatLnSpc="1">
            <a:prstTxWarp prst="textNoShape">
              <a:avLst/>
            </a:prstTxWarp>
          </a:bodyPr>
          <a:lstStyle/>
          <a:p>
            <a:pPr algn="just"/>
            <a:r>
              <a:rPr lang="en-GB" sz="2800" noProof="0" dirty="0">
                <a:latin typeface="+mn-lt"/>
              </a:rPr>
              <a:t>The key research questions of the study are:</a:t>
            </a:r>
          </a:p>
          <a:p>
            <a:pPr marL="514350" lvl="0" indent="-514350" algn="just">
              <a:buFont typeface="+mj-lt"/>
              <a:buAutoNum type="arabicPeriod"/>
            </a:pPr>
            <a:r>
              <a:rPr lang="en-GB" sz="2800" noProof="0" dirty="0">
                <a:latin typeface="+mn-lt"/>
              </a:rPr>
              <a:t>What are the major internal and external factors causing supply chain disruptions at TechFlow Ltd.? </a:t>
            </a:r>
          </a:p>
          <a:p>
            <a:pPr marL="514350" lvl="0" indent="-514350" algn="just">
              <a:buFont typeface="+mj-lt"/>
              <a:buAutoNum type="arabicPeriod"/>
            </a:pPr>
            <a:r>
              <a:rPr lang="en-GB" sz="2800" noProof="0" dirty="0">
                <a:latin typeface="+mn-lt"/>
              </a:rPr>
              <a:t>How do internal and external factors interact and undermine business performance? </a:t>
            </a:r>
          </a:p>
          <a:p>
            <a:pPr marL="514350" lvl="0" indent="-514350" algn="just">
              <a:buFont typeface="+mj-lt"/>
              <a:buAutoNum type="arabicPeriod"/>
            </a:pPr>
            <a:r>
              <a:rPr lang="en-GB" sz="2800" noProof="0" dirty="0">
                <a:latin typeface="+mn-lt"/>
              </a:rPr>
              <a:t>How effective are the current risk frameworks and digital tools in reducing supply chain disruptions when compared to industry best practices in 2026? </a:t>
            </a:r>
          </a:p>
          <a:p>
            <a:pPr marL="514350" lvl="0" indent="-514350" algn="just">
              <a:buFont typeface="+mj-lt"/>
              <a:buAutoNum type="arabicPeriod"/>
            </a:pPr>
            <a:r>
              <a:rPr lang="en-GB" sz="2800" noProof="0" dirty="0">
                <a:latin typeface="+mn-lt"/>
              </a:rPr>
              <a:t>What comprehensive strategies can TechFlow Ltd adopt to create resilient and sustainable supply chains and achieve measurable improvements in profitability and strategic agility? </a:t>
            </a:r>
          </a:p>
        </p:txBody>
      </p:sp>
      <p:sp>
        <p:nvSpPr>
          <p:cNvPr id="41" name="Rectangle 40"/>
          <p:cNvSpPr/>
          <p:nvPr/>
        </p:nvSpPr>
        <p:spPr bwMode="auto">
          <a:xfrm>
            <a:off x="29184385" y="7365207"/>
            <a:ext cx="12862746" cy="3886199"/>
          </a:xfrm>
          <a:prstGeom prst="rect">
            <a:avLst/>
          </a:pr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35331" tIns="67666" rIns="135331" bIns="67666" numCol="1" rtlCol="0" anchor="t" anchorCtr="0" compatLnSpc="1">
            <a:prstTxWarp prst="textNoShape">
              <a:avLst/>
            </a:prstTxWarp>
          </a:bodyPr>
          <a:lstStyle/>
          <a:p>
            <a:r>
              <a:rPr lang="en-GB" sz="2800" noProof="0" dirty="0">
                <a:latin typeface="+mn-lt"/>
              </a:rPr>
              <a:t>The research recommends that TechFlow Ltd. must focus on operational resilience through:</a:t>
            </a:r>
          </a:p>
        </p:txBody>
      </p:sp>
      <p:sp>
        <p:nvSpPr>
          <p:cNvPr id="54" name="Rectangle 53"/>
          <p:cNvSpPr/>
          <p:nvPr/>
        </p:nvSpPr>
        <p:spPr bwMode="auto">
          <a:xfrm>
            <a:off x="1" y="0"/>
            <a:ext cx="42803763" cy="961118"/>
          </a:xfrm>
          <a:prstGeom prst="rect">
            <a:avLst/>
          </a:prstGeom>
          <a:solidFill>
            <a:schemeClr val="accent1">
              <a:lumMod val="25000"/>
            </a:schemeClr>
          </a:solidFill>
          <a:ln w="9525" cap="flat" cmpd="sng" algn="ctr">
            <a:solidFill>
              <a:schemeClr val="tx1"/>
            </a:solidFill>
            <a:prstDash val="solid"/>
            <a:round/>
            <a:headEnd type="none" w="med" len="med"/>
            <a:tailEnd type="none" w="med" len="med"/>
          </a:ln>
          <a:effectLst/>
        </p:spPr>
        <p:txBody>
          <a:bodyPr vert="horz" wrap="square" lIns="135331" tIns="67666" rIns="135331" bIns="67666" numCol="1" rtlCol="0" anchor="t" anchorCtr="0" compatLnSpc="1">
            <a:prstTxWarp prst="textNoShape">
              <a:avLst/>
            </a:prstTxWarp>
          </a:bodyPr>
          <a:lstStyle/>
          <a:p>
            <a:pPr defTabSz="5103114" eaLnBrk="1" hangingPunct="1"/>
            <a:endParaRPr lang="en-GB" noProof="0" dirty="0">
              <a:latin typeface="+mn-lt"/>
              <a:cs typeface="Calibri" pitchFamily="34" charset="0"/>
            </a:endParaRPr>
          </a:p>
        </p:txBody>
      </p:sp>
      <p:sp>
        <p:nvSpPr>
          <p:cNvPr id="55" name="Rectangle 54"/>
          <p:cNvSpPr/>
          <p:nvPr/>
        </p:nvSpPr>
        <p:spPr bwMode="auto">
          <a:xfrm>
            <a:off x="1" y="29314095"/>
            <a:ext cx="42803763" cy="961118"/>
          </a:xfrm>
          <a:prstGeom prst="rect">
            <a:avLst/>
          </a:prstGeom>
          <a:solidFill>
            <a:schemeClr val="accent1">
              <a:lumMod val="25000"/>
            </a:schemeClr>
          </a:solidFill>
          <a:ln w="9525" cap="flat" cmpd="sng" algn="ctr">
            <a:solidFill>
              <a:schemeClr val="tx1"/>
            </a:solidFill>
            <a:prstDash val="solid"/>
            <a:round/>
            <a:headEnd type="none" w="med" len="med"/>
            <a:tailEnd type="none" w="med" len="med"/>
          </a:ln>
          <a:effectLst/>
        </p:spPr>
        <p:txBody>
          <a:bodyPr vert="horz" wrap="square" lIns="135331" tIns="67666" rIns="135331" bIns="67666" numCol="1" rtlCol="0" anchor="t" anchorCtr="0" compatLnSpc="1">
            <a:prstTxWarp prst="textNoShape">
              <a:avLst/>
            </a:prstTxWarp>
          </a:bodyPr>
          <a:lstStyle/>
          <a:p>
            <a:pPr defTabSz="5103114" eaLnBrk="1" hangingPunct="1"/>
            <a:endParaRPr lang="en-GB" noProof="0" dirty="0">
              <a:latin typeface="+mn-lt"/>
              <a:cs typeface="Calibri" pitchFamily="34" charset="0"/>
            </a:endParaRPr>
          </a:p>
        </p:txBody>
      </p:sp>
      <p:sp>
        <p:nvSpPr>
          <p:cNvPr id="56" name="Rectangle 55"/>
          <p:cNvSpPr/>
          <p:nvPr/>
        </p:nvSpPr>
        <p:spPr bwMode="auto">
          <a:xfrm>
            <a:off x="42047131" y="1"/>
            <a:ext cx="756632" cy="30275213"/>
          </a:xfrm>
          <a:prstGeom prst="rect">
            <a:avLst/>
          </a:prstGeom>
          <a:solidFill>
            <a:schemeClr val="accent1">
              <a:lumMod val="25000"/>
            </a:schemeClr>
          </a:solidFill>
          <a:ln w="9525" cap="flat" cmpd="sng" algn="ctr">
            <a:solidFill>
              <a:schemeClr val="tx1"/>
            </a:solidFill>
            <a:prstDash val="solid"/>
            <a:round/>
            <a:headEnd type="none" w="med" len="med"/>
            <a:tailEnd type="none" w="med" len="med"/>
          </a:ln>
          <a:effectLst/>
        </p:spPr>
        <p:txBody>
          <a:bodyPr vert="horz" wrap="square" lIns="135331" tIns="67666" rIns="135331" bIns="67666" numCol="1" rtlCol="0" anchor="t" anchorCtr="0" compatLnSpc="1">
            <a:prstTxWarp prst="textNoShape">
              <a:avLst/>
            </a:prstTxWarp>
          </a:bodyPr>
          <a:lstStyle/>
          <a:p>
            <a:pPr defTabSz="5103114" eaLnBrk="1" hangingPunct="1"/>
            <a:endParaRPr lang="en-GB" noProof="0" dirty="0">
              <a:latin typeface="+mn-lt"/>
              <a:cs typeface="Calibri" pitchFamily="34" charset="0"/>
            </a:endParaRPr>
          </a:p>
        </p:txBody>
      </p:sp>
      <p:sp>
        <p:nvSpPr>
          <p:cNvPr id="57" name="Rectangle 56"/>
          <p:cNvSpPr/>
          <p:nvPr/>
        </p:nvSpPr>
        <p:spPr bwMode="auto">
          <a:xfrm>
            <a:off x="0" y="1"/>
            <a:ext cx="756632" cy="30275213"/>
          </a:xfrm>
          <a:prstGeom prst="rect">
            <a:avLst/>
          </a:prstGeom>
          <a:solidFill>
            <a:schemeClr val="accent1">
              <a:lumMod val="25000"/>
            </a:schemeClr>
          </a:solidFill>
          <a:ln w="9525" cap="flat" cmpd="sng" algn="ctr">
            <a:solidFill>
              <a:schemeClr val="tx1"/>
            </a:solidFill>
            <a:prstDash val="solid"/>
            <a:round/>
            <a:headEnd type="none" w="med" len="med"/>
            <a:tailEnd type="none" w="med" len="med"/>
          </a:ln>
          <a:effectLst/>
        </p:spPr>
        <p:txBody>
          <a:bodyPr vert="horz" wrap="square" lIns="135331" tIns="67666" rIns="135331" bIns="67666" numCol="1" rtlCol="0" anchor="t" anchorCtr="0" compatLnSpc="1">
            <a:prstTxWarp prst="textNoShape">
              <a:avLst/>
            </a:prstTxWarp>
          </a:bodyPr>
          <a:lstStyle/>
          <a:p>
            <a:pPr defTabSz="5103114" eaLnBrk="1" hangingPunct="1"/>
            <a:endParaRPr lang="en-GB" noProof="0" dirty="0">
              <a:latin typeface="+mn-lt"/>
              <a:cs typeface="Calibri" pitchFamily="34" charset="0"/>
            </a:endParaRPr>
          </a:p>
        </p:txBody>
      </p:sp>
      <p:sp>
        <p:nvSpPr>
          <p:cNvPr id="63" name="Rectangle 62"/>
          <p:cNvSpPr/>
          <p:nvPr/>
        </p:nvSpPr>
        <p:spPr bwMode="auto">
          <a:xfrm>
            <a:off x="15221617" y="10984116"/>
            <a:ext cx="13183674" cy="1457299"/>
          </a:xfrm>
          <a:prstGeom prst="rect">
            <a:avLst/>
          </a:pr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35331" tIns="67666" rIns="135331" bIns="67666" numCol="1" rtlCol="0" anchor="t" anchorCtr="0" compatLnSpc="1">
            <a:prstTxWarp prst="textNoShape">
              <a:avLst/>
            </a:prstTxWarp>
          </a:bodyPr>
          <a:lstStyle/>
          <a:p>
            <a:pPr algn="just"/>
            <a:r>
              <a:rPr lang="en-GB" sz="2800" noProof="0" dirty="0">
                <a:latin typeface="+mn-lt"/>
              </a:rPr>
              <a:t>The entire research process in this study relies on some specific steps, including problem identification, literature review, research design, data collection, data analysis, and findings and discussion.</a:t>
            </a:r>
          </a:p>
        </p:txBody>
      </p:sp>
      <p:sp>
        <p:nvSpPr>
          <p:cNvPr id="68" name="Text Box 167"/>
          <p:cNvSpPr txBox="1">
            <a:spLocks noChangeArrowheads="1"/>
          </p:cNvSpPr>
          <p:nvPr/>
        </p:nvSpPr>
        <p:spPr bwMode="auto">
          <a:xfrm>
            <a:off x="29250481" y="16259789"/>
            <a:ext cx="12642098" cy="859898"/>
          </a:xfrm>
          <a:prstGeom prst="rect">
            <a:avLst/>
          </a:prstGeom>
          <a:solidFill>
            <a:srgbClr val="92D050"/>
          </a:solidFill>
          <a:ln w="9525">
            <a:noFill/>
            <a:miter lim="800000"/>
            <a:headEnd/>
            <a:tailEnd/>
          </a:ln>
          <a:effectLst/>
        </p:spPr>
        <p:txBody>
          <a:bodyPr wrap="square" lIns="135310" tIns="67651" rIns="135310" bIns="67651">
            <a:spAutoFit/>
          </a:bodyPr>
          <a:lstStyle/>
          <a:p>
            <a:pPr algn="ctr"/>
            <a:r>
              <a:rPr lang="en-GB" sz="4700" b="1" noProof="0" dirty="0">
                <a:solidFill>
                  <a:sysClr val="windowText" lastClr="000000"/>
                </a:solidFill>
                <a:latin typeface="+mn-lt"/>
                <a:cs typeface="Calibri" pitchFamily="34" charset="0"/>
              </a:rPr>
              <a:t>Conclusion</a:t>
            </a:r>
          </a:p>
        </p:txBody>
      </p:sp>
      <p:sp>
        <p:nvSpPr>
          <p:cNvPr id="69" name="Rectangle 68"/>
          <p:cNvSpPr/>
          <p:nvPr/>
        </p:nvSpPr>
        <p:spPr bwMode="auto">
          <a:xfrm>
            <a:off x="29174281" y="17262580"/>
            <a:ext cx="12862746" cy="1151626"/>
          </a:xfrm>
          <a:prstGeom prst="rect">
            <a:avLst/>
          </a:pr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35331" tIns="67666" rIns="135331" bIns="67666" numCol="1" rtlCol="0" anchor="t" anchorCtr="0" compatLnSpc="1">
            <a:prstTxWarp prst="textNoShape">
              <a:avLst/>
            </a:prstTxWarp>
          </a:bodyPr>
          <a:lstStyle/>
          <a:p>
            <a:pPr algn="just"/>
            <a:r>
              <a:rPr lang="en-GB" sz="2800" noProof="0" dirty="0">
                <a:latin typeface="+mn-lt"/>
              </a:rPr>
              <a:t>The research concludes that supply chain disruptions at TechFlow Ltd. emerged due to both internal and external factors, which unfortunately lower profitability by affecting operational performance. Despite adopting significant digital technologies and risk management practices, the disruptions are currently not being managed. These must be overcome through stronger supplier relationships and diversification, communication and collaboration, sustainability programs, and constant technology adoption for a resilient supply chain.</a:t>
            </a:r>
          </a:p>
        </p:txBody>
      </p:sp>
      <p:pic>
        <p:nvPicPr>
          <p:cNvPr id="5" name="Picture 4">
            <a:extLst>
              <a:ext uri="{FF2B5EF4-FFF2-40B4-BE49-F238E27FC236}">
                <a16:creationId xmlns:a16="http://schemas.microsoft.com/office/drawing/2014/main" id="{B7DDA876-BC9A-9172-66B3-8CAE2E9761CD}"/>
              </a:ext>
            </a:extLst>
          </p:cNvPr>
          <p:cNvPicPr>
            <a:picLocks noChangeAspect="1"/>
          </p:cNvPicPr>
          <p:nvPr/>
        </p:nvPicPr>
        <p:blipFill>
          <a:blip r:embed="rId4"/>
          <a:stretch>
            <a:fillRect/>
          </a:stretch>
        </p:blipFill>
        <p:spPr>
          <a:xfrm>
            <a:off x="11291108" y="24221981"/>
            <a:ext cx="3234988" cy="3503931"/>
          </a:xfrm>
          <a:prstGeom prst="rect">
            <a:avLst/>
          </a:prstGeom>
        </p:spPr>
      </p:pic>
      <p:pic>
        <p:nvPicPr>
          <p:cNvPr id="13" name="Picture 12">
            <a:extLst>
              <a:ext uri="{FF2B5EF4-FFF2-40B4-BE49-F238E27FC236}">
                <a16:creationId xmlns:a16="http://schemas.microsoft.com/office/drawing/2014/main" id="{31320482-AFFF-9085-C6F5-33C8B061FB24}"/>
              </a:ext>
            </a:extLst>
          </p:cNvPr>
          <p:cNvPicPr>
            <a:picLocks noChangeAspect="1"/>
          </p:cNvPicPr>
          <p:nvPr/>
        </p:nvPicPr>
        <p:blipFill>
          <a:blip r:embed="rId5"/>
          <a:stretch>
            <a:fillRect/>
          </a:stretch>
        </p:blipFill>
        <p:spPr>
          <a:xfrm>
            <a:off x="33060481" y="23204946"/>
            <a:ext cx="5143661" cy="958020"/>
          </a:xfrm>
          <a:prstGeom prst="rect">
            <a:avLst/>
          </a:prstGeom>
        </p:spPr>
      </p:pic>
      <p:pic>
        <p:nvPicPr>
          <p:cNvPr id="15" name="Picture 14">
            <a:extLst>
              <a:ext uri="{FF2B5EF4-FFF2-40B4-BE49-F238E27FC236}">
                <a16:creationId xmlns:a16="http://schemas.microsoft.com/office/drawing/2014/main" id="{CC6F66D3-F50E-EE8D-AB76-240E4D5A491B}"/>
              </a:ext>
            </a:extLst>
          </p:cNvPr>
          <p:cNvPicPr>
            <a:picLocks noChangeAspect="1"/>
          </p:cNvPicPr>
          <p:nvPr/>
        </p:nvPicPr>
        <p:blipFill>
          <a:blip r:embed="rId6"/>
          <a:stretch>
            <a:fillRect/>
          </a:stretch>
        </p:blipFill>
        <p:spPr>
          <a:xfrm>
            <a:off x="15448795" y="7355779"/>
            <a:ext cx="4268566" cy="3604621"/>
          </a:xfrm>
          <a:prstGeom prst="rect">
            <a:avLst/>
          </a:prstGeom>
        </p:spPr>
      </p:pic>
      <p:pic>
        <p:nvPicPr>
          <p:cNvPr id="19" name="Picture 18">
            <a:extLst>
              <a:ext uri="{FF2B5EF4-FFF2-40B4-BE49-F238E27FC236}">
                <a16:creationId xmlns:a16="http://schemas.microsoft.com/office/drawing/2014/main" id="{C777EE1C-A298-B665-4ECF-3C0AC2D680BC}"/>
              </a:ext>
            </a:extLst>
          </p:cNvPr>
          <p:cNvPicPr>
            <a:picLocks noChangeAspect="1"/>
          </p:cNvPicPr>
          <p:nvPr/>
        </p:nvPicPr>
        <p:blipFill>
          <a:blip r:embed="rId7"/>
          <a:stretch>
            <a:fillRect/>
          </a:stretch>
        </p:blipFill>
        <p:spPr>
          <a:xfrm>
            <a:off x="15689859" y="26206582"/>
            <a:ext cx="6271019" cy="2883048"/>
          </a:xfrm>
          <a:prstGeom prst="rect">
            <a:avLst/>
          </a:prstGeom>
        </p:spPr>
      </p:pic>
      <p:pic>
        <p:nvPicPr>
          <p:cNvPr id="21" name="Picture 20" descr="Best Practices for Managing Supply Chain Disruptions">
            <a:extLst>
              <a:ext uri="{FF2B5EF4-FFF2-40B4-BE49-F238E27FC236}">
                <a16:creationId xmlns:a16="http://schemas.microsoft.com/office/drawing/2014/main" id="{6EC904A9-49B0-855D-C27A-C0F2545818A8}"/>
              </a:ext>
            </a:extLst>
          </p:cNvPr>
          <p:cNvPicPr>
            <a:picLocks noChangeAspect="1"/>
          </p:cNvPicPr>
          <p:nvPr/>
        </p:nvPicPr>
        <p:blipFill>
          <a:blip r:embed="rId8"/>
          <a:stretch>
            <a:fillRect/>
          </a:stretch>
        </p:blipFill>
        <p:spPr>
          <a:xfrm>
            <a:off x="30856923" y="13381667"/>
            <a:ext cx="9686617" cy="2693978"/>
          </a:xfrm>
          <a:prstGeom prst="rect">
            <a:avLst/>
          </a:prstGeom>
        </p:spPr>
      </p:pic>
      <p:pic>
        <p:nvPicPr>
          <p:cNvPr id="22" name="Picture 21" descr="Preparing for Future Supply Chain Disruptions: Insights from the Field -  Global Trade Magazine">
            <a:extLst>
              <a:ext uri="{FF2B5EF4-FFF2-40B4-BE49-F238E27FC236}">
                <a16:creationId xmlns:a16="http://schemas.microsoft.com/office/drawing/2014/main" id="{207D6BE6-8E2D-24A8-7E8F-53AD23532637}"/>
              </a:ext>
            </a:extLst>
          </p:cNvPr>
          <p:cNvPicPr>
            <a:picLocks noChangeAspect="1"/>
          </p:cNvPicPr>
          <p:nvPr/>
        </p:nvPicPr>
        <p:blipFill>
          <a:blip r:embed="rId9"/>
          <a:stretch>
            <a:fillRect/>
          </a:stretch>
        </p:blipFill>
        <p:spPr>
          <a:xfrm>
            <a:off x="1188994" y="11483296"/>
            <a:ext cx="12720589" cy="2675955"/>
          </a:xfrm>
          <a:prstGeom prst="rect">
            <a:avLst/>
          </a:prstGeom>
        </p:spPr>
      </p:pic>
      <p:sp>
        <p:nvSpPr>
          <p:cNvPr id="24" name="Text Box 54">
            <a:extLst>
              <a:ext uri="{FF2B5EF4-FFF2-40B4-BE49-F238E27FC236}">
                <a16:creationId xmlns:a16="http://schemas.microsoft.com/office/drawing/2014/main" id="{91193D61-B201-AECA-B795-6689A82C07F5}"/>
              </a:ext>
            </a:extLst>
          </p:cNvPr>
          <p:cNvSpPr txBox="1">
            <a:spLocks noChangeArrowheads="1"/>
          </p:cNvSpPr>
          <p:nvPr/>
        </p:nvSpPr>
        <p:spPr bwMode="auto">
          <a:xfrm>
            <a:off x="1030461" y="22610760"/>
            <a:ext cx="13367168" cy="859898"/>
          </a:xfrm>
          <a:prstGeom prst="rect">
            <a:avLst/>
          </a:prstGeom>
          <a:solidFill>
            <a:srgbClr val="92D050"/>
          </a:solidFill>
          <a:ln w="9525">
            <a:noFill/>
            <a:miter lim="800000"/>
            <a:headEnd/>
            <a:tailEnd/>
          </a:ln>
          <a:effectLst/>
        </p:spPr>
        <p:txBody>
          <a:bodyPr wrap="square" lIns="135310" tIns="67651" rIns="135310" bIns="67651">
            <a:spAutoFit/>
          </a:bodyPr>
          <a:lstStyle/>
          <a:p>
            <a:pPr algn="ctr"/>
            <a:r>
              <a:rPr lang="en-GB" sz="4700" b="1" noProof="0" dirty="0">
                <a:solidFill>
                  <a:sysClr val="windowText" lastClr="000000"/>
                </a:solidFill>
                <a:latin typeface="+mn-lt"/>
                <a:cs typeface="Calibri" pitchFamily="34" charset="0"/>
              </a:rPr>
              <a:t>Methodology</a:t>
            </a:r>
            <a:endParaRPr lang="en-GB" sz="4700" noProof="0" dirty="0">
              <a:solidFill>
                <a:sysClr val="windowText" lastClr="000000"/>
              </a:solidFill>
              <a:latin typeface="+mn-lt"/>
              <a:cs typeface="Calibri" pitchFamily="34" charset="0"/>
            </a:endParaRPr>
          </a:p>
        </p:txBody>
      </p:sp>
      <p:sp>
        <p:nvSpPr>
          <p:cNvPr id="26" name="Rectangle 25">
            <a:extLst>
              <a:ext uri="{FF2B5EF4-FFF2-40B4-BE49-F238E27FC236}">
                <a16:creationId xmlns:a16="http://schemas.microsoft.com/office/drawing/2014/main" id="{F98C8993-9BA4-7A73-725D-C46D3282831F}"/>
              </a:ext>
            </a:extLst>
          </p:cNvPr>
          <p:cNvSpPr/>
          <p:nvPr/>
        </p:nvSpPr>
        <p:spPr bwMode="auto">
          <a:xfrm>
            <a:off x="1209878" y="23626083"/>
            <a:ext cx="9715184" cy="5631012"/>
          </a:xfrm>
          <a:prstGeom prst="rect">
            <a:avLst/>
          </a:pr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35331" tIns="67666" rIns="135331" bIns="67666" numCol="1" rtlCol="0" anchor="t" anchorCtr="0" compatLnSpc="1">
            <a:prstTxWarp prst="textNoShape">
              <a:avLst/>
            </a:prstTxWarp>
          </a:bodyPr>
          <a:lstStyle/>
          <a:p>
            <a:pPr algn="just"/>
            <a:r>
              <a:rPr lang="en-GB" sz="2800" noProof="0" dirty="0">
                <a:latin typeface="+mn-lt"/>
              </a:rPr>
              <a:t>The research followed a simple Onion Research Framework by adopting a qualitative design, combined with interpretivist philosophy, an inductive approach, and a mono-qualitative case study strategy (</a:t>
            </a:r>
            <a:r>
              <a:rPr lang="en-GB" sz="2800" noProof="0" dirty="0" err="1">
                <a:latin typeface="+mn-lt"/>
              </a:rPr>
              <a:t>Haydam</a:t>
            </a:r>
            <a:r>
              <a:rPr lang="en-GB" sz="2800" noProof="0" dirty="0">
                <a:latin typeface="+mn-lt"/>
              </a:rPr>
              <a:t> &amp; Steenkamp, 2020; Kumar &amp; </a:t>
            </a:r>
            <a:r>
              <a:rPr lang="en-GB" sz="2800" noProof="0" dirty="0" err="1">
                <a:latin typeface="+mn-lt"/>
              </a:rPr>
              <a:t>Ujire</a:t>
            </a:r>
            <a:r>
              <a:rPr lang="en-GB" sz="2800" noProof="0" dirty="0">
                <a:latin typeface="+mn-lt"/>
              </a:rPr>
              <a:t>, 2024). It used semi-structured interviews as a primary source of data collection from 15 participants who were associated with TechFlow Ltd. The collected data were obtained with the help of a purposive sampling technique. The collected data were analysed using thematic analysis based on the NVivo software used for coding and theme development  (Saunders &amp; Darabi, 2024).</a:t>
            </a:r>
          </a:p>
        </p:txBody>
      </p:sp>
      <p:pic>
        <p:nvPicPr>
          <p:cNvPr id="29" name="Picture 28">
            <a:extLst>
              <a:ext uri="{FF2B5EF4-FFF2-40B4-BE49-F238E27FC236}">
                <a16:creationId xmlns:a16="http://schemas.microsoft.com/office/drawing/2014/main" id="{9C44DB13-FC45-EE1D-D4EB-84FD407D8D4A}"/>
              </a:ext>
            </a:extLst>
          </p:cNvPr>
          <p:cNvPicPr>
            <a:picLocks noChangeAspect="1"/>
          </p:cNvPicPr>
          <p:nvPr/>
        </p:nvPicPr>
        <p:blipFill>
          <a:blip r:embed="rId10"/>
          <a:stretch>
            <a:fillRect/>
          </a:stretch>
        </p:blipFill>
        <p:spPr>
          <a:xfrm>
            <a:off x="15515176" y="13911466"/>
            <a:ext cx="6357940" cy="8019722"/>
          </a:xfrm>
          <a:prstGeom prst="rect">
            <a:avLst/>
          </a:prstGeom>
        </p:spPr>
      </p:pic>
      <p:pic>
        <p:nvPicPr>
          <p:cNvPr id="45" name="Picture 44">
            <a:extLst>
              <a:ext uri="{FF2B5EF4-FFF2-40B4-BE49-F238E27FC236}">
                <a16:creationId xmlns:a16="http://schemas.microsoft.com/office/drawing/2014/main" id="{01150E8C-05E7-F9DB-EA58-96BCDF618088}"/>
              </a:ext>
            </a:extLst>
          </p:cNvPr>
          <p:cNvPicPr>
            <a:picLocks noChangeAspect="1"/>
          </p:cNvPicPr>
          <p:nvPr/>
        </p:nvPicPr>
        <p:blipFill>
          <a:blip r:embed="rId11"/>
          <a:stretch>
            <a:fillRect/>
          </a:stretch>
        </p:blipFill>
        <p:spPr>
          <a:xfrm>
            <a:off x="11793790" y="15329033"/>
            <a:ext cx="2321008" cy="2072517"/>
          </a:xfrm>
          <a:prstGeom prst="rect">
            <a:avLst/>
          </a:prstGeom>
        </p:spPr>
      </p:pic>
      <p:sp>
        <p:nvSpPr>
          <p:cNvPr id="48" name="Rectangle 47">
            <a:extLst>
              <a:ext uri="{FF2B5EF4-FFF2-40B4-BE49-F238E27FC236}">
                <a16:creationId xmlns:a16="http://schemas.microsoft.com/office/drawing/2014/main" id="{3489AC53-D258-EB62-217E-583138D9235E}"/>
              </a:ext>
            </a:extLst>
          </p:cNvPr>
          <p:cNvSpPr/>
          <p:nvPr/>
        </p:nvSpPr>
        <p:spPr bwMode="auto">
          <a:xfrm>
            <a:off x="904081" y="15190063"/>
            <a:ext cx="10742259" cy="2072517"/>
          </a:xfrm>
          <a:prstGeom prst="rect">
            <a:avLst/>
          </a:pr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35331" tIns="67666" rIns="135331" bIns="67666" numCol="1" rtlCol="0" anchor="t" anchorCtr="0" compatLnSpc="1">
            <a:prstTxWarp prst="textNoShape">
              <a:avLst/>
            </a:prstTxWarp>
          </a:bodyPr>
          <a:lstStyle/>
          <a:p>
            <a:pPr algn="just"/>
            <a:r>
              <a:rPr lang="en-GB" sz="2800" noProof="0" dirty="0">
                <a:latin typeface="+mn-lt"/>
              </a:rPr>
              <a:t>The presented research aims to comprehensively examine the internal and external factors contributing to supply chain disruptions at TechFlow Ltd., quantify their impacts on operational costs and/or delivery reliability and develop practical strategies to bolster resilience and improve long-term performance in the UK manufacturing sector. </a:t>
            </a:r>
          </a:p>
        </p:txBody>
      </p:sp>
      <p:pic>
        <p:nvPicPr>
          <p:cNvPr id="52" name="Picture 51">
            <a:extLst>
              <a:ext uri="{FF2B5EF4-FFF2-40B4-BE49-F238E27FC236}">
                <a16:creationId xmlns:a16="http://schemas.microsoft.com/office/drawing/2014/main" id="{CD5265CF-8768-D3FA-8D2A-734A5E00B7D0}"/>
              </a:ext>
            </a:extLst>
          </p:cNvPr>
          <p:cNvPicPr>
            <a:picLocks noChangeAspect="1"/>
          </p:cNvPicPr>
          <p:nvPr/>
        </p:nvPicPr>
        <p:blipFill>
          <a:blip r:embed="rId12"/>
          <a:stretch>
            <a:fillRect/>
          </a:stretch>
        </p:blipFill>
        <p:spPr>
          <a:xfrm>
            <a:off x="34434754" y="20524502"/>
            <a:ext cx="2176662" cy="2734433"/>
          </a:xfrm>
          <a:prstGeom prst="rect">
            <a:avLst/>
          </a:prstGeom>
        </p:spPr>
      </p:pic>
      <p:sp>
        <p:nvSpPr>
          <p:cNvPr id="58" name="Rectangle 57">
            <a:extLst>
              <a:ext uri="{FF2B5EF4-FFF2-40B4-BE49-F238E27FC236}">
                <a16:creationId xmlns:a16="http://schemas.microsoft.com/office/drawing/2014/main" id="{484414B0-94C8-327A-9F68-476917A8AE5C}"/>
              </a:ext>
            </a:extLst>
          </p:cNvPr>
          <p:cNvSpPr/>
          <p:nvPr/>
        </p:nvSpPr>
        <p:spPr bwMode="auto">
          <a:xfrm>
            <a:off x="29250481" y="8428653"/>
            <a:ext cx="11489903" cy="4803953"/>
          </a:xfrm>
          <a:prstGeom prst="rect">
            <a:avLst/>
          </a:pr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35331" tIns="67666" rIns="135331" bIns="67666" numCol="1" rtlCol="0" anchor="t" anchorCtr="0" compatLnSpc="1">
            <a:prstTxWarp prst="textNoShape">
              <a:avLst/>
            </a:prstTxWarp>
          </a:bodyPr>
          <a:lstStyle/>
          <a:p>
            <a:pPr marL="457200" lvl="0" indent="-457200">
              <a:lnSpc>
                <a:spcPct val="150000"/>
              </a:lnSpc>
              <a:buFont typeface="Wingdings" panose="05000000000000000000" pitchFamily="2" charset="2"/>
              <a:buChar char="ü"/>
            </a:pPr>
            <a:r>
              <a:rPr lang="en-GB" sz="2800" noProof="0" dirty="0">
                <a:latin typeface="+mn-lt"/>
              </a:rPr>
              <a:t>Investment in innovative and advanced digital technologies such as AI and ERP</a:t>
            </a:r>
          </a:p>
          <a:p>
            <a:pPr marL="457200" lvl="0" indent="-457200">
              <a:lnSpc>
                <a:spcPct val="150000"/>
              </a:lnSpc>
              <a:buFont typeface="Wingdings" panose="05000000000000000000" pitchFamily="2" charset="2"/>
              <a:buChar char="ü"/>
            </a:pPr>
            <a:r>
              <a:rPr lang="en-GB" sz="2800" noProof="0" dirty="0">
                <a:latin typeface="+mn-lt"/>
              </a:rPr>
              <a:t>Sustainability initiatives</a:t>
            </a:r>
          </a:p>
          <a:p>
            <a:pPr marL="457200" lvl="0" indent="-457200">
              <a:lnSpc>
                <a:spcPct val="150000"/>
              </a:lnSpc>
              <a:buFont typeface="Wingdings" panose="05000000000000000000" pitchFamily="2" charset="2"/>
              <a:buChar char="ü"/>
            </a:pPr>
            <a:r>
              <a:rPr lang="en-GB" sz="2800" noProof="0" dirty="0">
                <a:latin typeface="+mn-lt"/>
              </a:rPr>
              <a:t>Improve demand forecasting </a:t>
            </a:r>
          </a:p>
          <a:p>
            <a:pPr marL="457200" lvl="0" indent="-457200">
              <a:lnSpc>
                <a:spcPct val="150000"/>
              </a:lnSpc>
              <a:buFont typeface="Wingdings" panose="05000000000000000000" pitchFamily="2" charset="2"/>
              <a:buChar char="ü"/>
            </a:pPr>
            <a:r>
              <a:rPr lang="en-GB" sz="2800" noProof="0" dirty="0">
                <a:latin typeface="+mn-lt"/>
              </a:rPr>
              <a:t>Employee training and development</a:t>
            </a:r>
          </a:p>
          <a:p>
            <a:pPr marL="457200" lvl="0" indent="-457200">
              <a:lnSpc>
                <a:spcPct val="150000"/>
              </a:lnSpc>
              <a:buFont typeface="Wingdings" panose="05000000000000000000" pitchFamily="2" charset="2"/>
              <a:buChar char="ü"/>
            </a:pPr>
            <a:r>
              <a:rPr lang="en-GB" sz="2800" noProof="0" dirty="0">
                <a:latin typeface="+mn-lt"/>
              </a:rPr>
              <a:t>Strategic partnerships with suppliers for long-term success</a:t>
            </a:r>
          </a:p>
          <a:p>
            <a:pPr marL="457200" indent="-457200">
              <a:lnSpc>
                <a:spcPct val="150000"/>
              </a:lnSpc>
              <a:buFont typeface="Wingdings" panose="05000000000000000000" pitchFamily="2" charset="2"/>
              <a:buChar char="ü"/>
            </a:pPr>
            <a:r>
              <a:rPr lang="en-GB" sz="2800" noProof="0" dirty="0">
                <a:latin typeface="+mn-lt"/>
              </a:rPr>
              <a:t>Supplier diversification</a:t>
            </a:r>
          </a:p>
        </p:txBody>
      </p:sp>
      <p:pic>
        <p:nvPicPr>
          <p:cNvPr id="7" name="Picture 6">
            <a:extLst>
              <a:ext uri="{FF2B5EF4-FFF2-40B4-BE49-F238E27FC236}">
                <a16:creationId xmlns:a16="http://schemas.microsoft.com/office/drawing/2014/main" id="{DEC49793-651C-7A03-F244-5B4E03E9DCE8}"/>
              </a:ext>
            </a:extLst>
          </p:cNvPr>
          <p:cNvPicPr>
            <a:picLocks noChangeAspect="1"/>
          </p:cNvPicPr>
          <p:nvPr/>
        </p:nvPicPr>
        <p:blipFill>
          <a:blip r:embed="rId13"/>
          <a:stretch>
            <a:fillRect/>
          </a:stretch>
        </p:blipFill>
        <p:spPr>
          <a:xfrm>
            <a:off x="38318281" y="8973088"/>
            <a:ext cx="3297873" cy="2964118"/>
          </a:xfrm>
          <a:prstGeom prst="rect">
            <a:avLst/>
          </a:prstGeom>
        </p:spPr>
      </p:pic>
      <p:pic>
        <p:nvPicPr>
          <p:cNvPr id="60" name="Picture 59">
            <a:extLst>
              <a:ext uri="{FF2B5EF4-FFF2-40B4-BE49-F238E27FC236}">
                <a16:creationId xmlns:a16="http://schemas.microsoft.com/office/drawing/2014/main" id="{C69B1E1A-EDC4-0949-7EE2-DC0146D5FD20}"/>
              </a:ext>
            </a:extLst>
          </p:cNvPr>
          <p:cNvPicPr>
            <a:picLocks noChangeAspect="1"/>
          </p:cNvPicPr>
          <p:nvPr/>
        </p:nvPicPr>
        <p:blipFill>
          <a:blip r:embed="rId14"/>
          <a:stretch>
            <a:fillRect/>
          </a:stretch>
        </p:blipFill>
        <p:spPr>
          <a:xfrm>
            <a:off x="15655562" y="22726378"/>
            <a:ext cx="6217554" cy="1993531"/>
          </a:xfrm>
          <a:prstGeom prst="rect">
            <a:avLst/>
          </a:prstGeom>
        </p:spPr>
      </p:pic>
      <p:pic>
        <p:nvPicPr>
          <p:cNvPr id="62" name="Picture 61">
            <a:extLst>
              <a:ext uri="{FF2B5EF4-FFF2-40B4-BE49-F238E27FC236}">
                <a16:creationId xmlns:a16="http://schemas.microsoft.com/office/drawing/2014/main" id="{F056583A-75CA-25BB-EE49-AC480B37E8AB}"/>
              </a:ext>
            </a:extLst>
          </p:cNvPr>
          <p:cNvPicPr>
            <a:picLocks noChangeAspect="1"/>
          </p:cNvPicPr>
          <p:nvPr/>
        </p:nvPicPr>
        <p:blipFill>
          <a:blip r:embed="rId15"/>
          <a:stretch>
            <a:fillRect/>
          </a:stretch>
        </p:blipFill>
        <p:spPr>
          <a:xfrm>
            <a:off x="19839823" y="7621252"/>
            <a:ext cx="7876368" cy="3289784"/>
          </a:xfrm>
          <a:prstGeom prst="rect">
            <a:avLst/>
          </a:prstGeom>
        </p:spPr>
      </p:pic>
      <p:sp>
        <p:nvSpPr>
          <p:cNvPr id="77" name="Rectangle 76">
            <a:extLst>
              <a:ext uri="{FF2B5EF4-FFF2-40B4-BE49-F238E27FC236}">
                <a16:creationId xmlns:a16="http://schemas.microsoft.com/office/drawing/2014/main" id="{D496D35C-DBBE-1F40-25CF-29CDF4B9D4E8}"/>
              </a:ext>
            </a:extLst>
          </p:cNvPr>
          <p:cNvSpPr/>
          <p:nvPr/>
        </p:nvSpPr>
        <p:spPr bwMode="auto">
          <a:xfrm>
            <a:off x="22048641" y="13734698"/>
            <a:ext cx="6271019" cy="15467185"/>
          </a:xfrm>
          <a:prstGeom prst="rect">
            <a:avLst/>
          </a:prstGeom>
          <a:solidFill>
            <a:schemeClr val="accent5">
              <a:lumMod val="90000"/>
            </a:schemeClr>
          </a:solidFill>
          <a:ln w="9525" cap="flat" cmpd="sng" algn="ctr">
            <a:noFill/>
            <a:prstDash val="solid"/>
            <a:round/>
            <a:headEnd type="none" w="med" len="med"/>
            <a:tailEnd type="none" w="med" len="med"/>
          </a:ln>
          <a:effectLst/>
        </p:spPr>
        <p:txBody>
          <a:bodyPr vert="horz" wrap="square" lIns="135331" tIns="67666" rIns="135331" bIns="67666" numCol="1" rtlCol="0" anchor="t" anchorCtr="0" compatLnSpc="1">
            <a:prstTxWarp prst="textNoShape">
              <a:avLst/>
            </a:prstTxWarp>
          </a:bodyPr>
          <a:lstStyle/>
          <a:p>
            <a:pPr algn="just"/>
            <a:r>
              <a:rPr lang="en-GB" sz="2800" noProof="0" dirty="0">
                <a:latin typeface="+mn-lt"/>
              </a:rPr>
              <a:t>The findings of the study revealed that supply chain disruptions at TechFlow Ltd. are driven by both internal factors (including supplier dependency, ineffective inventory management, poor production planning, communication issues, and skills/workforce shortages) and external factors (such as Brexit, inflation, transportation issues, geopolitical vagueness, cybersecurity risk, and pandemics). </a:t>
            </a:r>
          </a:p>
          <a:p>
            <a:pPr algn="just"/>
            <a:endParaRPr lang="en-GB" sz="2800" noProof="0" dirty="0">
              <a:latin typeface="+mn-lt"/>
            </a:endParaRPr>
          </a:p>
          <a:p>
            <a:pPr algn="just"/>
            <a:endParaRPr lang="en-GB" sz="2800" noProof="0" dirty="0">
              <a:latin typeface="+mn-lt"/>
            </a:endParaRPr>
          </a:p>
          <a:p>
            <a:pPr algn="just"/>
            <a:endParaRPr lang="en-GB" sz="2800" noProof="0" dirty="0">
              <a:latin typeface="+mn-lt"/>
            </a:endParaRPr>
          </a:p>
          <a:p>
            <a:pPr algn="just"/>
            <a:endParaRPr lang="en-GB" sz="2800" noProof="0" dirty="0">
              <a:latin typeface="+mn-lt"/>
            </a:endParaRPr>
          </a:p>
          <a:p>
            <a:pPr algn="just"/>
            <a:endParaRPr lang="en-GB" sz="2800" noProof="0" dirty="0">
              <a:latin typeface="+mn-lt"/>
            </a:endParaRPr>
          </a:p>
          <a:p>
            <a:pPr algn="just"/>
            <a:endParaRPr lang="en-GB" sz="2800" noProof="0" dirty="0">
              <a:latin typeface="+mn-lt"/>
            </a:endParaRPr>
          </a:p>
          <a:p>
            <a:pPr algn="just"/>
            <a:endParaRPr lang="en-GB" sz="2800" noProof="0" dirty="0">
              <a:latin typeface="+mn-lt"/>
            </a:endParaRPr>
          </a:p>
          <a:p>
            <a:pPr algn="just"/>
            <a:endParaRPr lang="en-GB" sz="2800" noProof="0" dirty="0">
              <a:latin typeface="+mn-lt"/>
            </a:endParaRPr>
          </a:p>
          <a:p>
            <a:pPr algn="just"/>
            <a:endParaRPr lang="en-GB" sz="2800" noProof="0" dirty="0">
              <a:latin typeface="+mn-lt"/>
            </a:endParaRPr>
          </a:p>
          <a:p>
            <a:pPr algn="just"/>
            <a:r>
              <a:rPr lang="en-GB" sz="2800" noProof="0" dirty="0">
                <a:latin typeface="+mn-lt"/>
              </a:rPr>
              <a:t>These factors not only created supply chain disruptions but also adversely affected TechFlow Ltd.'s performance by increasing costs, delivery delays and reducing revenues. </a:t>
            </a:r>
          </a:p>
          <a:p>
            <a:pPr algn="just"/>
            <a:endParaRPr lang="en-GB" sz="2800" noProof="0" dirty="0">
              <a:latin typeface="+mn-lt"/>
            </a:endParaRPr>
          </a:p>
          <a:p>
            <a:pPr algn="just"/>
            <a:endParaRPr lang="en-GB" sz="2800" noProof="0" dirty="0">
              <a:latin typeface="+mn-lt"/>
            </a:endParaRPr>
          </a:p>
          <a:p>
            <a:pPr algn="just"/>
            <a:endParaRPr lang="en-GB" sz="2800" noProof="0" dirty="0">
              <a:latin typeface="+mn-lt"/>
            </a:endParaRPr>
          </a:p>
          <a:p>
            <a:pPr algn="just"/>
            <a:r>
              <a:rPr lang="en-GB" sz="2800" noProof="0" dirty="0">
                <a:latin typeface="+mn-lt"/>
              </a:rPr>
              <a:t>Although the firm adopted numerous risk management strategies and digital practices, they were not proven effective due to constant uncertainty in the market.</a:t>
            </a:r>
          </a:p>
        </p:txBody>
      </p:sp>
      <p:pic>
        <p:nvPicPr>
          <p:cNvPr id="9" name="Picture 8">
            <a:extLst>
              <a:ext uri="{FF2B5EF4-FFF2-40B4-BE49-F238E27FC236}">
                <a16:creationId xmlns:a16="http://schemas.microsoft.com/office/drawing/2014/main" id="{39D4A7ED-EAF7-555F-2B70-9A4E62874461}"/>
              </a:ext>
            </a:extLst>
          </p:cNvPr>
          <p:cNvPicPr>
            <a:picLocks noChangeAspect="1"/>
          </p:cNvPicPr>
          <p:nvPr/>
        </p:nvPicPr>
        <p:blipFill>
          <a:blip r:embed="rId16"/>
          <a:stretch>
            <a:fillRect/>
          </a:stretch>
        </p:blipFill>
        <p:spPr>
          <a:xfrm>
            <a:off x="22191017" y="19108873"/>
            <a:ext cx="5812364" cy="3047361"/>
          </a:xfrm>
          <a:prstGeom prst="rect">
            <a:avLst/>
          </a:prstGeom>
        </p:spPr>
      </p:pic>
    </p:spTree>
  </p:cSld>
  <p:clrMapOvr>
    <a:masterClrMapping/>
  </p:clrMapOvr>
</p:sld>
</file>

<file path=ppt/theme/theme1.xml><?xml version="1.0" encoding="utf-8"?>
<a:theme xmlns:a="http://schemas.openxmlformats.org/drawingml/2006/main" name="Custom Design">
  <a:themeElements>
    <a:clrScheme name="Custom Design 13">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33CC"/>
      </a:hlink>
      <a:folHlink>
        <a:srgbClr val="F8F8F8"/>
      </a:folHlink>
    </a:clrScheme>
    <a:fontScheme name="Custom Design">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3448050" rtl="0" eaLnBrk="1" fontAlgn="base" latinLnBrk="0" hangingPunct="1">
          <a:lnSpc>
            <a:spcPct val="100000"/>
          </a:lnSpc>
          <a:spcBef>
            <a:spcPct val="0"/>
          </a:spcBef>
          <a:spcAft>
            <a:spcPct val="0"/>
          </a:spcAft>
          <a:buClrTx/>
          <a:buSzTx/>
          <a:buFontTx/>
          <a:buNone/>
          <a:tabLst/>
          <a:defRPr kumimoji="0" lang="en-US" altLang="en-US" sz="6800" b="0" i="0" u="none" strike="noStrike" cap="none" normalizeH="0" baseline="0" smtClean="0">
            <a:ln>
              <a:noFill/>
            </a:ln>
            <a:solidFill>
              <a:schemeClr val="tx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3448050" rtl="0" eaLnBrk="1" fontAlgn="base" latinLnBrk="0" hangingPunct="1">
          <a:lnSpc>
            <a:spcPct val="100000"/>
          </a:lnSpc>
          <a:spcBef>
            <a:spcPct val="0"/>
          </a:spcBef>
          <a:spcAft>
            <a:spcPct val="0"/>
          </a:spcAft>
          <a:buClrTx/>
          <a:buSzTx/>
          <a:buFontTx/>
          <a:buNone/>
          <a:tabLst/>
          <a:defRPr kumimoji="0" lang="en-US" altLang="en-US" sz="6800" b="0" i="0" u="none" strike="noStrike" cap="none" normalizeH="0" baseline="0" smtClean="0">
            <a:ln>
              <a:noFill/>
            </a:ln>
            <a:solidFill>
              <a:schemeClr val="tx1"/>
            </a:solidFill>
            <a:effectLst/>
            <a:latin typeface="arial" panose="020B0604020202020204" pitchFamily="34" charset="0"/>
          </a:defRPr>
        </a:defPPr>
      </a:lstStyle>
    </a:lnDef>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Custom Design 13">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33CC"/>
        </a:hlink>
        <a:folHlink>
          <a:srgbClr val="F8F8F8"/>
        </a:folHlink>
      </a:clrScheme>
      <a:clrMap bg1="lt1" tx1="dk1" bg2="lt2" tx2="dk2" accent1="accent1" accent2="accent2" accent3="accent3" accent4="accent4" accent5="accent5" accent6="accent6" hlink="hlink" folHlink="folHlink"/>
    </a:extraClrScheme>
    <a:extraClrScheme>
      <a:clrScheme name="Custom Design 14">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A50021"/>
        </a:hlink>
        <a:folHlink>
          <a:srgbClr val="F8F8F8"/>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4_Custom Design">
  <a:themeElements>
    <a:clrScheme name="4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4_Custom Design">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3448050" rtl="0" eaLnBrk="1" fontAlgn="base" latinLnBrk="0" hangingPunct="1">
          <a:lnSpc>
            <a:spcPct val="100000"/>
          </a:lnSpc>
          <a:spcBef>
            <a:spcPct val="0"/>
          </a:spcBef>
          <a:spcAft>
            <a:spcPct val="0"/>
          </a:spcAft>
          <a:buClrTx/>
          <a:buSzTx/>
          <a:buFontTx/>
          <a:buNone/>
          <a:tabLst/>
          <a:defRPr kumimoji="0" lang="en-US" altLang="en-US" sz="6800" b="0" i="0" u="none" strike="noStrike" cap="none" normalizeH="0" baseline="0" smtClean="0">
            <a:ln>
              <a:noFill/>
            </a:ln>
            <a:solidFill>
              <a:schemeClr val="tx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3448050" rtl="0" eaLnBrk="1" fontAlgn="base" latinLnBrk="0" hangingPunct="1">
          <a:lnSpc>
            <a:spcPct val="100000"/>
          </a:lnSpc>
          <a:spcBef>
            <a:spcPct val="0"/>
          </a:spcBef>
          <a:spcAft>
            <a:spcPct val="0"/>
          </a:spcAft>
          <a:buClrTx/>
          <a:buSzTx/>
          <a:buFontTx/>
          <a:buNone/>
          <a:tabLst/>
          <a:defRPr kumimoji="0" lang="en-US" altLang="en-US" sz="6800" b="0" i="0" u="none" strike="noStrike" cap="none" normalizeH="0" baseline="0" smtClean="0">
            <a:ln>
              <a:noFill/>
            </a:ln>
            <a:solidFill>
              <a:schemeClr val="tx1"/>
            </a:solidFill>
            <a:effectLst/>
            <a:latin typeface="arial" panose="020B0604020202020204" pitchFamily="34" charset="0"/>
          </a:defRPr>
        </a:defPPr>
      </a:lstStyle>
    </a:lnDef>
  </a:objectDefaults>
  <a:extraClrSchemeLst>
    <a:extraClrScheme>
      <a:clrScheme name="4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4_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4_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4_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4_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4_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4_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4_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4_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4_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4_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4_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4_Custom Design 13">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33CC"/>
        </a:hlink>
        <a:folHlink>
          <a:srgbClr val="F8F8F8"/>
        </a:folHlink>
      </a:clrScheme>
      <a:clrMap bg1="lt1" tx1="dk1" bg2="lt2" tx2="dk2" accent1="accent1" accent2="accent2" accent3="accent3" accent4="accent4" accent5="accent5" accent6="accent6" hlink="hlink" folHlink="folHlink"/>
    </a:extraClrScheme>
    <a:extraClrScheme>
      <a:clrScheme name="4_Custom Design 14">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A50021"/>
        </a:hlink>
        <a:folHlink>
          <a:srgbClr val="F8F8F8"/>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2213</TotalTime>
  <Words>978</Words>
  <Application>Microsoft Office PowerPoint</Application>
  <PresentationFormat>Custom</PresentationFormat>
  <Paragraphs>74</Paragraphs>
  <Slides>1</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vt:i4>
      </vt:variant>
    </vt:vector>
  </HeadingPairs>
  <TitlesOfParts>
    <vt:vector size="7" baseType="lpstr">
      <vt:lpstr>Arial</vt:lpstr>
      <vt:lpstr>Arial Black</vt:lpstr>
      <vt:lpstr>Comic Sans MS</vt:lpstr>
      <vt:lpstr>Wingdings</vt:lpstr>
      <vt:lpstr>Custom Design</vt:lpstr>
      <vt:lpstr>4_Custom Design</vt:lpstr>
      <vt:lpstr>PowerPoint Presentation</vt:lpstr>
    </vt:vector>
  </TitlesOfParts>
  <Company>P&amp;D Display Graphics, LLC</Company>
  <LinksUpToDate>false</LinksUpToDate>
  <SharedDoc>false</SharedDoc>
  <HyperlinkBase>www.posters4research.com</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revision>132</cp:revision>
  <dcterms:created xsi:type="dcterms:W3CDTF">2007-08-03T11:45:15Z</dcterms:created>
  <dcterms:modified xsi:type="dcterms:W3CDTF">2026-07-15T20:23:16Z</dcterms:modified>
</cp:coreProperties>
</file>