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AEA379-CB7D-1C8F-B2A9-7267B5A14449}" v="8" dt="2025-03-07T11:43:48.274"/>
    <p1510:client id="{3F78C967-B310-4EBB-8B30-B859DC8039E5}" v="46" dt="2025-03-07T14:17:42.274"/>
    <p1510:client id="{54463E8E-8B0F-E8E7-0A9B-29630629BE17}" v="324" dt="2025-03-07T18:00:00.2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72" y="139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leana Ionita (2310530)" userId="ab718079-a85a-4b90-ab67-5acea4695e73" providerId="ADAL" clId="{3F78C967-B310-4EBB-8B30-B859DC8039E5}"/>
    <pc:docChg chg="undo custSel modSld modMainMaster">
      <pc:chgData name="Ileana Ionita (2310530)" userId="ab718079-a85a-4b90-ab67-5acea4695e73" providerId="ADAL" clId="{3F78C967-B310-4EBB-8B30-B859DC8039E5}" dt="2025-03-07T18:03:26.967" v="2179" actId="27636"/>
      <pc:docMkLst>
        <pc:docMk/>
      </pc:docMkLst>
      <pc:sldChg chg="addSp delSp modSp mod modTransition setBg modClrScheme chgLayout">
        <pc:chgData name="Ileana Ionita (2310530)" userId="ab718079-a85a-4b90-ab67-5acea4695e73" providerId="ADAL" clId="{3F78C967-B310-4EBB-8B30-B859DC8039E5}" dt="2025-03-07T11:15:30.476" v="2086"/>
        <pc:sldMkLst>
          <pc:docMk/>
          <pc:sldMk cId="0" sldId="256"/>
        </pc:sldMkLst>
        <pc:spChg chg="mod ord">
          <ac:chgData name="Ileana Ionita (2310530)" userId="ab718079-a85a-4b90-ab67-5acea4695e73" providerId="ADAL" clId="{3F78C967-B310-4EBB-8B30-B859DC8039E5}" dt="2025-03-07T11:01:53.722" v="2044" actId="255"/>
          <ac:spMkLst>
            <pc:docMk/>
            <pc:sldMk cId="0" sldId="256"/>
            <ac:spMk id="2" creationId="{00000000-0000-0000-0000-000000000000}"/>
          </ac:spMkLst>
        </pc:spChg>
        <pc:spChg chg="del mod ord">
          <ac:chgData name="Ileana Ionita (2310530)" userId="ab718079-a85a-4b90-ab67-5acea4695e73" providerId="ADAL" clId="{3F78C967-B310-4EBB-8B30-B859DC8039E5}" dt="2025-03-07T07:58:33.212" v="288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Ileana Ionita (2310530)" userId="ab718079-a85a-4b90-ab67-5acea4695e73" providerId="ADAL" clId="{3F78C967-B310-4EBB-8B30-B859DC8039E5}" dt="2025-03-07T11:01:39.268" v="2043" actId="26606"/>
          <ac:spMkLst>
            <pc:docMk/>
            <pc:sldMk cId="0" sldId="256"/>
            <ac:spMk id="10" creationId="{BACC6370-2D7E-4714-9D71-7542949D7D5D}"/>
          </ac:spMkLst>
        </pc:spChg>
        <pc:spChg chg="add">
          <ac:chgData name="Ileana Ionita (2310530)" userId="ab718079-a85a-4b90-ab67-5acea4695e73" providerId="ADAL" clId="{3F78C967-B310-4EBB-8B30-B859DC8039E5}" dt="2025-03-07T11:01:39.268" v="2043" actId="26606"/>
          <ac:spMkLst>
            <pc:docMk/>
            <pc:sldMk cId="0" sldId="256"/>
            <ac:spMk id="12" creationId="{F68B3F68-107C-434F-AA38-110D5EA91B85}"/>
          </ac:spMkLst>
        </pc:spChg>
        <pc:spChg chg="add">
          <ac:chgData name="Ileana Ionita (2310530)" userId="ab718079-a85a-4b90-ab67-5acea4695e73" providerId="ADAL" clId="{3F78C967-B310-4EBB-8B30-B859DC8039E5}" dt="2025-03-07T11:01:39.268" v="2043" actId="26606"/>
          <ac:spMkLst>
            <pc:docMk/>
            <pc:sldMk cId="0" sldId="256"/>
            <ac:spMk id="14" creationId="{AAD0DBB9-1A4B-4391-81D4-CB19F9AB918A}"/>
          </ac:spMkLst>
        </pc:spChg>
        <pc:spChg chg="add">
          <ac:chgData name="Ileana Ionita (2310530)" userId="ab718079-a85a-4b90-ab67-5acea4695e73" providerId="ADAL" clId="{3F78C967-B310-4EBB-8B30-B859DC8039E5}" dt="2025-03-07T11:01:39.268" v="2043" actId="26606"/>
          <ac:spMkLst>
            <pc:docMk/>
            <pc:sldMk cId="0" sldId="256"/>
            <ac:spMk id="16" creationId="{063BBA22-50EA-4C4D-BE05-F1CE4E63AA56}"/>
          </ac:spMkLst>
        </pc:spChg>
        <pc:graphicFrameChg chg="add mod modGraphic">
          <ac:chgData name="Ileana Ionita (2310530)" userId="ab718079-a85a-4b90-ab67-5acea4695e73" providerId="ADAL" clId="{3F78C967-B310-4EBB-8B30-B859DC8039E5}" dt="2025-03-07T11:02:32.980" v="2045" actId="26606"/>
          <ac:graphicFrameMkLst>
            <pc:docMk/>
            <pc:sldMk cId="0" sldId="256"/>
            <ac:graphicFrameMk id="5" creationId="{B4DF48FD-3B8B-723D-69E0-F0D43889849A}"/>
          </ac:graphicFrameMkLst>
        </pc:graphicFrameChg>
      </pc:sldChg>
      <pc:sldChg chg="addSp delSp modSp mod modTransition setBg">
        <pc:chgData name="Ileana Ionita (2310530)" userId="ab718079-a85a-4b90-ab67-5acea4695e73" providerId="ADAL" clId="{3F78C967-B310-4EBB-8B30-B859DC8039E5}" dt="2025-03-07T14:13:54.781" v="2138"/>
        <pc:sldMkLst>
          <pc:docMk/>
          <pc:sldMk cId="0" sldId="257"/>
        </pc:sldMkLst>
        <pc:spChg chg="mod">
          <ac:chgData name="Ileana Ionita (2310530)" userId="ab718079-a85a-4b90-ab67-5acea4695e73" providerId="ADAL" clId="{3F78C967-B310-4EBB-8B30-B859DC8039E5}" dt="2025-03-07T11:06:46.711" v="2083" actId="26606"/>
          <ac:spMkLst>
            <pc:docMk/>
            <pc:sldMk cId="0" sldId="257"/>
            <ac:spMk id="2" creationId="{00000000-0000-0000-0000-000000000000}"/>
          </ac:spMkLst>
        </pc:spChg>
        <pc:spChg chg="add del mod">
          <ac:chgData name="Ileana Ionita (2310530)" userId="ab718079-a85a-4b90-ab67-5acea4695e73" providerId="ADAL" clId="{3F78C967-B310-4EBB-8B30-B859DC8039E5}" dt="2025-03-07T11:06:46.711" v="2083" actId="26606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Ileana Ionita (2310530)" userId="ab718079-a85a-4b90-ab67-5acea4695e73" providerId="ADAL" clId="{3F78C967-B310-4EBB-8B30-B859DC8039E5}" dt="2025-03-07T11:06:46.711" v="2083" actId="26606"/>
          <ac:spMkLst>
            <pc:docMk/>
            <pc:sldMk cId="0" sldId="257"/>
            <ac:spMk id="6" creationId="{20B00850-A7A5-6923-597E-CB87B5AAAB90}"/>
          </ac:spMkLst>
        </pc:spChg>
        <pc:spChg chg="add del">
          <ac:chgData name="Ileana Ionita (2310530)" userId="ab718079-a85a-4b90-ab67-5acea4695e73" providerId="ADAL" clId="{3F78C967-B310-4EBB-8B30-B859DC8039E5}" dt="2025-03-07T07:23:21.068" v="44" actId="26606"/>
          <ac:spMkLst>
            <pc:docMk/>
            <pc:sldMk cId="0" sldId="257"/>
            <ac:spMk id="9" creationId="{C0763A76-9F1C-4FC5-82B7-DD475DA461B2}"/>
          </ac:spMkLst>
        </pc:spChg>
        <pc:spChg chg="add del">
          <ac:chgData name="Ileana Ionita (2310530)" userId="ab718079-a85a-4b90-ab67-5acea4695e73" providerId="ADAL" clId="{3F78C967-B310-4EBB-8B30-B859DC8039E5}" dt="2025-03-07T07:23:21.068" v="44" actId="26606"/>
          <ac:spMkLst>
            <pc:docMk/>
            <pc:sldMk cId="0" sldId="257"/>
            <ac:spMk id="11" creationId="{E81BF4F6-F2CF-4984-9D14-D6966D92F99F}"/>
          </ac:spMkLst>
        </pc:spChg>
        <pc:spChg chg="add del">
          <ac:chgData name="Ileana Ionita (2310530)" userId="ab718079-a85a-4b90-ab67-5acea4695e73" providerId="ADAL" clId="{3F78C967-B310-4EBB-8B30-B859DC8039E5}" dt="2025-03-07T07:23:34.146" v="46" actId="26606"/>
          <ac:spMkLst>
            <pc:docMk/>
            <pc:sldMk cId="0" sldId="257"/>
            <ac:spMk id="13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08:01:26.039" v="299" actId="26606"/>
          <ac:spMkLst>
            <pc:docMk/>
            <pc:sldMk cId="0" sldId="257"/>
            <ac:spMk id="16" creationId="{C0763A76-9F1C-4FC5-82B7-DD475DA461B2}"/>
          </ac:spMkLst>
        </pc:spChg>
        <pc:spChg chg="add del">
          <ac:chgData name="Ileana Ionita (2310530)" userId="ab718079-a85a-4b90-ab67-5acea4695e73" providerId="ADAL" clId="{3F78C967-B310-4EBB-8B30-B859DC8039E5}" dt="2025-03-07T08:01:26.039" v="299" actId="26606"/>
          <ac:spMkLst>
            <pc:docMk/>
            <pc:sldMk cId="0" sldId="257"/>
            <ac:spMk id="17" creationId="{E81BF4F6-F2CF-4984-9D14-D6966D92F99F}"/>
          </ac:spMkLst>
        </pc:spChg>
        <pc:spChg chg="add del">
          <ac:chgData name="Ileana Ionita (2310530)" userId="ab718079-a85a-4b90-ab67-5acea4695e73" providerId="ADAL" clId="{3F78C967-B310-4EBB-8B30-B859DC8039E5}" dt="2025-03-07T08:01:03.313" v="292" actId="26606"/>
          <ac:spMkLst>
            <pc:docMk/>
            <pc:sldMk cId="0" sldId="257"/>
            <ac:spMk id="23" creationId="{4F7EBAE4-9945-4473-9E34-B2C66EA0F03D}"/>
          </ac:spMkLst>
        </pc:spChg>
        <pc:spChg chg="add del">
          <ac:chgData name="Ileana Ionita (2310530)" userId="ab718079-a85a-4b90-ab67-5acea4695e73" providerId="ADAL" clId="{3F78C967-B310-4EBB-8B30-B859DC8039E5}" dt="2025-03-07T08:01:03.313" v="292" actId="26606"/>
          <ac:spMkLst>
            <pc:docMk/>
            <pc:sldMk cId="0" sldId="257"/>
            <ac:spMk id="25" creationId="{70BEB1E7-2F88-40BC-B73D-42E5B6F80BFC}"/>
          </ac:spMkLst>
        </pc:spChg>
        <pc:spChg chg="add del">
          <ac:chgData name="Ileana Ionita (2310530)" userId="ab718079-a85a-4b90-ab67-5acea4695e73" providerId="ADAL" clId="{3F78C967-B310-4EBB-8B30-B859DC8039E5}" dt="2025-03-07T08:01:03.313" v="292" actId="26606"/>
          <ac:spMkLst>
            <pc:docMk/>
            <pc:sldMk cId="0" sldId="257"/>
            <ac:spMk id="27" creationId="{A7B99495-F43F-4D80-A44F-2CB4764EB90B}"/>
          </ac:spMkLst>
        </pc:spChg>
        <pc:spChg chg="add del">
          <ac:chgData name="Ileana Ionita (2310530)" userId="ab718079-a85a-4b90-ab67-5acea4695e73" providerId="ADAL" clId="{3F78C967-B310-4EBB-8B30-B859DC8039E5}" dt="2025-03-07T08:01:06.535" v="294" actId="26606"/>
          <ac:spMkLst>
            <pc:docMk/>
            <pc:sldMk cId="0" sldId="257"/>
            <ac:spMk id="29" creationId="{D009D6D5-DAC2-4A8B-A17A-E206B9012D09}"/>
          </ac:spMkLst>
        </pc:spChg>
        <pc:spChg chg="add del">
          <ac:chgData name="Ileana Ionita (2310530)" userId="ab718079-a85a-4b90-ab67-5acea4695e73" providerId="ADAL" clId="{3F78C967-B310-4EBB-8B30-B859DC8039E5}" dt="2025-03-07T08:01:10.749" v="296" actId="26606"/>
          <ac:spMkLst>
            <pc:docMk/>
            <pc:sldMk cId="0" sldId="257"/>
            <ac:spMk id="31" creationId="{04812C46-200A-4DEB-A05E-3ED6C68C2387}"/>
          </ac:spMkLst>
        </pc:spChg>
        <pc:spChg chg="add del">
          <ac:chgData name="Ileana Ionita (2310530)" userId="ab718079-a85a-4b90-ab67-5acea4695e73" providerId="ADAL" clId="{3F78C967-B310-4EBB-8B30-B859DC8039E5}" dt="2025-03-07T08:01:10.749" v="296" actId="26606"/>
          <ac:spMkLst>
            <pc:docMk/>
            <pc:sldMk cId="0" sldId="257"/>
            <ac:spMk id="32" creationId="{D1EA859B-E555-4109-94F3-6700E046E008}"/>
          </ac:spMkLst>
        </pc:spChg>
        <pc:spChg chg="add del">
          <ac:chgData name="Ileana Ionita (2310530)" userId="ab718079-a85a-4b90-ab67-5acea4695e73" providerId="ADAL" clId="{3F78C967-B310-4EBB-8B30-B859DC8039E5}" dt="2025-03-07T08:01:26.016" v="298" actId="26606"/>
          <ac:spMkLst>
            <pc:docMk/>
            <pc:sldMk cId="0" sldId="257"/>
            <ac:spMk id="34" creationId="{D009D6D5-DAC2-4A8B-A17A-E206B9012D09}"/>
          </ac:spMkLst>
        </pc:spChg>
        <pc:spChg chg="add del">
          <ac:chgData name="Ileana Ionita (2310530)" userId="ab718079-a85a-4b90-ab67-5acea4695e73" providerId="ADAL" clId="{3F78C967-B310-4EBB-8B30-B859DC8039E5}" dt="2025-03-07T08:02:03.028" v="305" actId="26606"/>
          <ac:spMkLst>
            <pc:docMk/>
            <pc:sldMk cId="0" sldId="257"/>
            <ac:spMk id="36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08:01:59.903" v="302" actId="26606"/>
          <ac:spMkLst>
            <pc:docMk/>
            <pc:sldMk cId="0" sldId="257"/>
            <ac:spMk id="41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08:02:03.023" v="304" actId="26606"/>
          <ac:spMkLst>
            <pc:docMk/>
            <pc:sldMk cId="0" sldId="257"/>
            <ac:spMk id="43" creationId="{E81BF4F6-F2CF-4984-9D14-D6966D92F99F}"/>
          </ac:spMkLst>
        </pc:spChg>
        <pc:spChg chg="add del">
          <ac:chgData name="Ileana Ionita (2310530)" userId="ab718079-a85a-4b90-ab67-5acea4695e73" providerId="ADAL" clId="{3F78C967-B310-4EBB-8B30-B859DC8039E5}" dt="2025-03-07T08:02:03.023" v="304" actId="26606"/>
          <ac:spMkLst>
            <pc:docMk/>
            <pc:sldMk cId="0" sldId="257"/>
            <ac:spMk id="44" creationId="{C0763A76-9F1C-4FC5-82B7-DD475DA461B2}"/>
          </ac:spMkLst>
        </pc:spChg>
        <pc:spChg chg="add del">
          <ac:chgData name="Ileana Ionita (2310530)" userId="ab718079-a85a-4b90-ab67-5acea4695e73" providerId="ADAL" clId="{3F78C967-B310-4EBB-8B30-B859DC8039E5}" dt="2025-03-07T08:03:01.137" v="317" actId="26606"/>
          <ac:spMkLst>
            <pc:docMk/>
            <pc:sldMk cId="0" sldId="257"/>
            <ac:spMk id="46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08:02:58.513" v="314" actId="26606"/>
          <ac:spMkLst>
            <pc:docMk/>
            <pc:sldMk cId="0" sldId="257"/>
            <ac:spMk id="51" creationId="{F13C74B1-5B17-4795-BED0-7140497B445A}"/>
          </ac:spMkLst>
        </pc:spChg>
        <pc:spChg chg="add del">
          <ac:chgData name="Ileana Ionita (2310530)" userId="ab718079-a85a-4b90-ab67-5acea4695e73" providerId="ADAL" clId="{3F78C967-B310-4EBB-8B30-B859DC8039E5}" dt="2025-03-07T08:02:58.513" v="314" actId="26606"/>
          <ac:spMkLst>
            <pc:docMk/>
            <pc:sldMk cId="0" sldId="257"/>
            <ac:spMk id="53" creationId="{D4974D33-8DC5-464E-8C6D-BE58F0669C17}"/>
          </ac:spMkLst>
        </pc:spChg>
        <pc:spChg chg="add del">
          <ac:chgData name="Ileana Ionita (2310530)" userId="ab718079-a85a-4b90-ab67-5acea4695e73" providerId="ADAL" clId="{3F78C967-B310-4EBB-8B30-B859DC8039E5}" dt="2025-03-07T08:03:01.131" v="316" actId="26606"/>
          <ac:spMkLst>
            <pc:docMk/>
            <pc:sldMk cId="0" sldId="257"/>
            <ac:spMk id="55" creationId="{C0763A76-9F1C-4FC5-82B7-DD475DA461B2}"/>
          </ac:spMkLst>
        </pc:spChg>
        <pc:spChg chg="add del">
          <ac:chgData name="Ileana Ionita (2310530)" userId="ab718079-a85a-4b90-ab67-5acea4695e73" providerId="ADAL" clId="{3F78C967-B310-4EBB-8B30-B859DC8039E5}" dt="2025-03-07T08:03:01.131" v="316" actId="26606"/>
          <ac:spMkLst>
            <pc:docMk/>
            <pc:sldMk cId="0" sldId="257"/>
            <ac:spMk id="56" creationId="{E81BF4F6-F2CF-4984-9D14-D6966D92F99F}"/>
          </ac:spMkLst>
        </pc:spChg>
        <pc:spChg chg="add del">
          <ac:chgData name="Ileana Ionita (2310530)" userId="ab718079-a85a-4b90-ab67-5acea4695e73" providerId="ADAL" clId="{3F78C967-B310-4EBB-8B30-B859DC8039E5}" dt="2025-03-07T11:06:46.711" v="2083" actId="26606"/>
          <ac:spMkLst>
            <pc:docMk/>
            <pc:sldMk cId="0" sldId="257"/>
            <ac:spMk id="58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11:05:26.059" v="2052" actId="26606"/>
          <ac:spMkLst>
            <pc:docMk/>
            <pc:sldMk cId="0" sldId="257"/>
            <ac:spMk id="63" creationId="{C0763A76-9F1C-4FC5-82B7-DD475DA461B2}"/>
          </ac:spMkLst>
        </pc:spChg>
        <pc:spChg chg="add del">
          <ac:chgData name="Ileana Ionita (2310530)" userId="ab718079-a85a-4b90-ab67-5acea4695e73" providerId="ADAL" clId="{3F78C967-B310-4EBB-8B30-B859DC8039E5}" dt="2025-03-07T11:05:26.059" v="2052" actId="26606"/>
          <ac:spMkLst>
            <pc:docMk/>
            <pc:sldMk cId="0" sldId="257"/>
            <ac:spMk id="65" creationId="{E81BF4F6-F2CF-4984-9D14-D6966D92F99F}"/>
          </ac:spMkLst>
        </pc:spChg>
        <pc:spChg chg="add del">
          <ac:chgData name="Ileana Ionita (2310530)" userId="ab718079-a85a-4b90-ab67-5acea4695e73" providerId="ADAL" clId="{3F78C967-B310-4EBB-8B30-B859DC8039E5}" dt="2025-03-07T11:05:28.066" v="2054" actId="26606"/>
          <ac:spMkLst>
            <pc:docMk/>
            <pc:sldMk cId="0" sldId="257"/>
            <ac:spMk id="67" creationId="{9A0D773F-7A7D-4DBB-9DEA-86BB8B8F4BC8}"/>
          </ac:spMkLst>
        </pc:spChg>
        <pc:spChg chg="add del">
          <ac:chgData name="Ileana Ionita (2310530)" userId="ab718079-a85a-4b90-ab67-5acea4695e73" providerId="ADAL" clId="{3F78C967-B310-4EBB-8B30-B859DC8039E5}" dt="2025-03-07T11:05:28.066" v="2054" actId="26606"/>
          <ac:spMkLst>
            <pc:docMk/>
            <pc:sldMk cId="0" sldId="257"/>
            <ac:spMk id="68" creationId="{7FF47CB7-972F-479F-A36D-9E72D26EC8DA}"/>
          </ac:spMkLst>
        </pc:spChg>
        <pc:spChg chg="add del">
          <ac:chgData name="Ileana Ionita (2310530)" userId="ab718079-a85a-4b90-ab67-5acea4695e73" providerId="ADAL" clId="{3F78C967-B310-4EBB-8B30-B859DC8039E5}" dt="2025-03-07T11:05:28.066" v="2054" actId="26606"/>
          <ac:spMkLst>
            <pc:docMk/>
            <pc:sldMk cId="0" sldId="257"/>
            <ac:spMk id="69" creationId="{0D153B68-5844-490D-8E67-F616D6D721CA}"/>
          </ac:spMkLst>
        </pc:spChg>
        <pc:spChg chg="add del">
          <ac:chgData name="Ileana Ionita (2310530)" userId="ab718079-a85a-4b90-ab67-5acea4695e73" providerId="ADAL" clId="{3F78C967-B310-4EBB-8B30-B859DC8039E5}" dt="2025-03-07T11:05:36.800" v="2056" actId="26606"/>
          <ac:spMkLst>
            <pc:docMk/>
            <pc:sldMk cId="0" sldId="257"/>
            <ac:spMk id="71" creationId="{F13C74B1-5B17-4795-BED0-7140497B445A}"/>
          </ac:spMkLst>
        </pc:spChg>
        <pc:spChg chg="add del">
          <ac:chgData name="Ileana Ionita (2310530)" userId="ab718079-a85a-4b90-ab67-5acea4695e73" providerId="ADAL" clId="{3F78C967-B310-4EBB-8B30-B859DC8039E5}" dt="2025-03-07T11:05:36.800" v="2056" actId="26606"/>
          <ac:spMkLst>
            <pc:docMk/>
            <pc:sldMk cId="0" sldId="257"/>
            <ac:spMk id="72" creationId="{D4974D33-8DC5-464E-8C6D-BE58F0669C17}"/>
          </ac:spMkLst>
        </pc:spChg>
        <pc:spChg chg="add del">
          <ac:chgData name="Ileana Ionita (2310530)" userId="ab718079-a85a-4b90-ab67-5acea4695e73" providerId="ADAL" clId="{3F78C967-B310-4EBB-8B30-B859DC8039E5}" dt="2025-03-07T11:05:44.850" v="2058" actId="26606"/>
          <ac:spMkLst>
            <pc:docMk/>
            <pc:sldMk cId="0" sldId="257"/>
            <ac:spMk id="74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11:05:48.725" v="2060" actId="26606"/>
          <ac:spMkLst>
            <pc:docMk/>
            <pc:sldMk cId="0" sldId="257"/>
            <ac:spMk id="76" creationId="{117AB3D3-3C9C-4DED-809A-78734805B895}"/>
          </ac:spMkLst>
        </pc:spChg>
        <pc:spChg chg="add del">
          <ac:chgData name="Ileana Ionita (2310530)" userId="ab718079-a85a-4b90-ab67-5acea4695e73" providerId="ADAL" clId="{3F78C967-B310-4EBB-8B30-B859DC8039E5}" dt="2025-03-07T11:05:48.725" v="2060" actId="26606"/>
          <ac:spMkLst>
            <pc:docMk/>
            <pc:sldMk cId="0" sldId="257"/>
            <ac:spMk id="77" creationId="{3A9A4357-BD1D-4622-A4FE-766E6AB8DE84}"/>
          </ac:spMkLst>
        </pc:spChg>
        <pc:spChg chg="add del">
          <ac:chgData name="Ileana Ionita (2310530)" userId="ab718079-a85a-4b90-ab67-5acea4695e73" providerId="ADAL" clId="{3F78C967-B310-4EBB-8B30-B859DC8039E5}" dt="2025-03-07T11:05:48.725" v="2060" actId="26606"/>
          <ac:spMkLst>
            <pc:docMk/>
            <pc:sldMk cId="0" sldId="257"/>
            <ac:spMk id="78" creationId="{E659831F-0D9A-4C63-9EBB-8435B85A440F}"/>
          </ac:spMkLst>
        </pc:spChg>
        <pc:spChg chg="add del">
          <ac:chgData name="Ileana Ionita (2310530)" userId="ab718079-a85a-4b90-ab67-5acea4695e73" providerId="ADAL" clId="{3F78C967-B310-4EBB-8B30-B859DC8039E5}" dt="2025-03-07T11:05:48.725" v="2060" actId="26606"/>
          <ac:spMkLst>
            <pc:docMk/>
            <pc:sldMk cId="0" sldId="257"/>
            <ac:spMk id="79" creationId="{E6995CE5-F890-4ABA-82A2-26507CE8D2A3}"/>
          </ac:spMkLst>
        </pc:spChg>
        <pc:spChg chg="add del">
          <ac:chgData name="Ileana Ionita (2310530)" userId="ab718079-a85a-4b90-ab67-5acea4695e73" providerId="ADAL" clId="{3F78C967-B310-4EBB-8B30-B859DC8039E5}" dt="2025-03-07T11:05:52.857" v="2062" actId="26606"/>
          <ac:spMkLst>
            <pc:docMk/>
            <pc:sldMk cId="0" sldId="257"/>
            <ac:spMk id="81" creationId="{F13C74B1-5B17-4795-BED0-7140497B445A}"/>
          </ac:spMkLst>
        </pc:spChg>
        <pc:spChg chg="add del">
          <ac:chgData name="Ileana Ionita (2310530)" userId="ab718079-a85a-4b90-ab67-5acea4695e73" providerId="ADAL" clId="{3F78C967-B310-4EBB-8B30-B859DC8039E5}" dt="2025-03-07T11:05:52.857" v="2062" actId="26606"/>
          <ac:spMkLst>
            <pc:docMk/>
            <pc:sldMk cId="0" sldId="257"/>
            <ac:spMk id="82" creationId="{D4974D33-8DC5-464E-8C6D-BE58F0669C17}"/>
          </ac:spMkLst>
        </pc:spChg>
        <pc:spChg chg="add del">
          <ac:chgData name="Ileana Ionita (2310530)" userId="ab718079-a85a-4b90-ab67-5acea4695e73" providerId="ADAL" clId="{3F78C967-B310-4EBB-8B30-B859DC8039E5}" dt="2025-03-07T11:05:58.577" v="2064" actId="26606"/>
          <ac:spMkLst>
            <pc:docMk/>
            <pc:sldMk cId="0" sldId="257"/>
            <ac:spMk id="84" creationId="{C0763A76-9F1C-4FC5-82B7-DD475DA461B2}"/>
          </ac:spMkLst>
        </pc:spChg>
        <pc:spChg chg="add del">
          <ac:chgData name="Ileana Ionita (2310530)" userId="ab718079-a85a-4b90-ab67-5acea4695e73" providerId="ADAL" clId="{3F78C967-B310-4EBB-8B30-B859DC8039E5}" dt="2025-03-07T11:05:58.577" v="2064" actId="26606"/>
          <ac:spMkLst>
            <pc:docMk/>
            <pc:sldMk cId="0" sldId="257"/>
            <ac:spMk id="85" creationId="{E81BF4F6-F2CF-4984-9D14-D6966D92F99F}"/>
          </ac:spMkLst>
        </pc:spChg>
        <pc:spChg chg="add del">
          <ac:chgData name="Ileana Ionita (2310530)" userId="ab718079-a85a-4b90-ab67-5acea4695e73" providerId="ADAL" clId="{3F78C967-B310-4EBB-8B30-B859DC8039E5}" dt="2025-03-07T11:06:09.544" v="2066" actId="26606"/>
          <ac:spMkLst>
            <pc:docMk/>
            <pc:sldMk cId="0" sldId="257"/>
            <ac:spMk id="87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11:06:11.328" v="2068" actId="26606"/>
          <ac:spMkLst>
            <pc:docMk/>
            <pc:sldMk cId="0" sldId="257"/>
            <ac:spMk id="89" creationId="{F13C74B1-5B17-4795-BED0-7140497B445A}"/>
          </ac:spMkLst>
        </pc:spChg>
        <pc:spChg chg="add del">
          <ac:chgData name="Ileana Ionita (2310530)" userId="ab718079-a85a-4b90-ab67-5acea4695e73" providerId="ADAL" clId="{3F78C967-B310-4EBB-8B30-B859DC8039E5}" dt="2025-03-07T11:06:11.328" v="2068" actId="26606"/>
          <ac:spMkLst>
            <pc:docMk/>
            <pc:sldMk cId="0" sldId="257"/>
            <ac:spMk id="90" creationId="{D4974D33-8DC5-464E-8C6D-BE58F0669C17}"/>
          </ac:spMkLst>
        </pc:spChg>
        <pc:spChg chg="add del">
          <ac:chgData name="Ileana Ionita (2310530)" userId="ab718079-a85a-4b90-ab67-5acea4695e73" providerId="ADAL" clId="{3F78C967-B310-4EBB-8B30-B859DC8039E5}" dt="2025-03-07T11:06:14.888" v="2070" actId="26606"/>
          <ac:spMkLst>
            <pc:docMk/>
            <pc:sldMk cId="0" sldId="257"/>
            <ac:spMk id="92" creationId="{7FF47CB7-972F-479F-A36D-9E72D26EC8DA}"/>
          </ac:spMkLst>
        </pc:spChg>
        <pc:spChg chg="add del">
          <ac:chgData name="Ileana Ionita (2310530)" userId="ab718079-a85a-4b90-ab67-5acea4695e73" providerId="ADAL" clId="{3F78C967-B310-4EBB-8B30-B859DC8039E5}" dt="2025-03-07T11:06:14.888" v="2070" actId="26606"/>
          <ac:spMkLst>
            <pc:docMk/>
            <pc:sldMk cId="0" sldId="257"/>
            <ac:spMk id="93" creationId="{0D153B68-5844-490D-8E67-F616D6D721CA}"/>
          </ac:spMkLst>
        </pc:spChg>
        <pc:spChg chg="add del">
          <ac:chgData name="Ileana Ionita (2310530)" userId="ab718079-a85a-4b90-ab67-5acea4695e73" providerId="ADAL" clId="{3F78C967-B310-4EBB-8B30-B859DC8039E5}" dt="2025-03-07T11:06:14.888" v="2070" actId="26606"/>
          <ac:spMkLst>
            <pc:docMk/>
            <pc:sldMk cId="0" sldId="257"/>
            <ac:spMk id="94" creationId="{9A0D773F-7A7D-4DBB-9DEA-86BB8B8F4BC8}"/>
          </ac:spMkLst>
        </pc:spChg>
        <pc:spChg chg="add del">
          <ac:chgData name="Ileana Ionita (2310530)" userId="ab718079-a85a-4b90-ab67-5acea4695e73" providerId="ADAL" clId="{3F78C967-B310-4EBB-8B30-B859DC8039E5}" dt="2025-03-07T11:06:18.103" v="2072" actId="26606"/>
          <ac:spMkLst>
            <pc:docMk/>
            <pc:sldMk cId="0" sldId="257"/>
            <ac:spMk id="96" creationId="{117AB3D3-3C9C-4DED-809A-78734805B895}"/>
          </ac:spMkLst>
        </pc:spChg>
        <pc:spChg chg="add del">
          <ac:chgData name="Ileana Ionita (2310530)" userId="ab718079-a85a-4b90-ab67-5acea4695e73" providerId="ADAL" clId="{3F78C967-B310-4EBB-8B30-B859DC8039E5}" dt="2025-03-07T11:06:18.103" v="2072" actId="26606"/>
          <ac:spMkLst>
            <pc:docMk/>
            <pc:sldMk cId="0" sldId="257"/>
            <ac:spMk id="97" creationId="{3A9A4357-BD1D-4622-A4FE-766E6AB8DE84}"/>
          </ac:spMkLst>
        </pc:spChg>
        <pc:spChg chg="add del">
          <ac:chgData name="Ileana Ionita (2310530)" userId="ab718079-a85a-4b90-ab67-5acea4695e73" providerId="ADAL" clId="{3F78C967-B310-4EBB-8B30-B859DC8039E5}" dt="2025-03-07T11:06:18.103" v="2072" actId="26606"/>
          <ac:spMkLst>
            <pc:docMk/>
            <pc:sldMk cId="0" sldId="257"/>
            <ac:spMk id="98" creationId="{E659831F-0D9A-4C63-9EBB-8435B85A440F}"/>
          </ac:spMkLst>
        </pc:spChg>
        <pc:spChg chg="add del">
          <ac:chgData name="Ileana Ionita (2310530)" userId="ab718079-a85a-4b90-ab67-5acea4695e73" providerId="ADAL" clId="{3F78C967-B310-4EBB-8B30-B859DC8039E5}" dt="2025-03-07T11:06:18.103" v="2072" actId="26606"/>
          <ac:spMkLst>
            <pc:docMk/>
            <pc:sldMk cId="0" sldId="257"/>
            <ac:spMk id="99" creationId="{E6995CE5-F890-4ABA-82A2-26507CE8D2A3}"/>
          </ac:spMkLst>
        </pc:spChg>
        <pc:spChg chg="add del">
          <ac:chgData name="Ileana Ionita (2310530)" userId="ab718079-a85a-4b90-ab67-5acea4695e73" providerId="ADAL" clId="{3F78C967-B310-4EBB-8B30-B859DC8039E5}" dt="2025-03-07T11:06:20.624" v="2074" actId="26606"/>
          <ac:spMkLst>
            <pc:docMk/>
            <pc:sldMk cId="0" sldId="257"/>
            <ac:spMk id="101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11:06:30.176" v="2078" actId="26606"/>
          <ac:spMkLst>
            <pc:docMk/>
            <pc:sldMk cId="0" sldId="257"/>
            <ac:spMk id="105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11:06:30.176" v="2078" actId="26606"/>
          <ac:spMkLst>
            <pc:docMk/>
            <pc:sldMk cId="0" sldId="257"/>
            <ac:spMk id="106" creationId="{59B296B9-C5A5-4E4F-9B60-C907B5F1466C}"/>
          </ac:spMkLst>
        </pc:spChg>
        <pc:spChg chg="add del">
          <ac:chgData name="Ileana Ionita (2310530)" userId="ab718079-a85a-4b90-ab67-5acea4695e73" providerId="ADAL" clId="{3F78C967-B310-4EBB-8B30-B859DC8039E5}" dt="2025-03-07T11:06:30.176" v="2078" actId="26606"/>
          <ac:spMkLst>
            <pc:docMk/>
            <pc:sldMk cId="0" sldId="257"/>
            <ac:spMk id="107" creationId="{D0300FD3-5AF1-6305-15FA-9078072672E2}"/>
          </ac:spMkLst>
        </pc:spChg>
        <pc:spChg chg="add del">
          <ac:chgData name="Ileana Ionita (2310530)" userId="ab718079-a85a-4b90-ab67-5acea4695e73" providerId="ADAL" clId="{3F78C967-B310-4EBB-8B30-B859DC8039E5}" dt="2025-03-07T11:06:37.354" v="2080" actId="26606"/>
          <ac:spMkLst>
            <pc:docMk/>
            <pc:sldMk cId="0" sldId="257"/>
            <ac:spMk id="109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11:06:46.693" v="2082" actId="26606"/>
          <ac:spMkLst>
            <pc:docMk/>
            <pc:sldMk cId="0" sldId="257"/>
            <ac:spMk id="111" creationId="{9F7D5CDA-D291-4307-BF55-1381FED29634}"/>
          </ac:spMkLst>
        </pc:spChg>
        <pc:spChg chg="add">
          <ac:chgData name="Ileana Ionita (2310530)" userId="ab718079-a85a-4b90-ab67-5acea4695e73" providerId="ADAL" clId="{3F78C967-B310-4EBB-8B30-B859DC8039E5}" dt="2025-03-07T11:06:46.711" v="2083" actId="26606"/>
          <ac:spMkLst>
            <pc:docMk/>
            <pc:sldMk cId="0" sldId="257"/>
            <ac:spMk id="114" creationId="{9F7D5CDA-D291-4307-BF55-1381FED29634}"/>
          </ac:spMkLst>
        </pc:spChg>
        <pc:spChg chg="add">
          <ac:chgData name="Ileana Ionita (2310530)" userId="ab718079-a85a-4b90-ab67-5acea4695e73" providerId="ADAL" clId="{3F78C967-B310-4EBB-8B30-B859DC8039E5}" dt="2025-03-07T11:06:46.711" v="2083" actId="26606"/>
          <ac:spMkLst>
            <pc:docMk/>
            <pc:sldMk cId="0" sldId="257"/>
            <ac:spMk id="115" creationId="{00000000-0000-0000-0000-000000000000}"/>
          </ac:spMkLst>
        </pc:spChg>
        <pc:graphicFrameChg chg="add del">
          <ac:chgData name="Ileana Ionita (2310530)" userId="ab718079-a85a-4b90-ab67-5acea4695e73" providerId="ADAL" clId="{3F78C967-B310-4EBB-8B30-B859DC8039E5}" dt="2025-03-07T11:06:37.354" v="2080" actId="26606"/>
          <ac:graphicFrameMkLst>
            <pc:docMk/>
            <pc:sldMk cId="0" sldId="257"/>
            <ac:graphicFrameMk id="60" creationId="{962B3EA7-7925-2E27-18B9-80BB6DD34702}"/>
          </ac:graphicFrameMkLst>
        </pc:graphicFrameChg>
        <pc:graphicFrameChg chg="add del">
          <ac:chgData name="Ileana Ionita (2310530)" userId="ab718079-a85a-4b90-ab67-5acea4695e73" providerId="ADAL" clId="{3F78C967-B310-4EBB-8B30-B859DC8039E5}" dt="2025-03-07T11:06:46.693" v="2082" actId="26606"/>
          <ac:graphicFrameMkLst>
            <pc:docMk/>
            <pc:sldMk cId="0" sldId="257"/>
            <ac:graphicFrameMk id="112" creationId="{B5E81415-A2BF-EC29-71C9-727BC6261B83}"/>
          </ac:graphicFrameMkLst>
        </pc:graphicFrameChg>
        <pc:picChg chg="add mod ord">
          <ac:chgData name="Ileana Ionita (2310530)" userId="ab718079-a85a-4b90-ab67-5acea4695e73" providerId="ADAL" clId="{3F78C967-B310-4EBB-8B30-B859DC8039E5}" dt="2025-03-07T11:07:04.903" v="2085" actId="166"/>
          <ac:picMkLst>
            <pc:docMk/>
            <pc:sldMk cId="0" sldId="257"/>
            <ac:picMk id="5" creationId="{9A6FFB95-F03A-4E23-4358-13ABF2821FDE}"/>
          </ac:picMkLst>
        </pc:picChg>
        <pc:picChg chg="add del">
          <ac:chgData name="Ileana Ionita (2310530)" userId="ab718079-a85a-4b90-ab67-5acea4695e73" providerId="ADAL" clId="{3F78C967-B310-4EBB-8B30-B859DC8039E5}" dt="2025-03-07T07:23:21.068" v="44" actId="26606"/>
          <ac:picMkLst>
            <pc:docMk/>
            <pc:sldMk cId="0" sldId="257"/>
            <ac:picMk id="5" creationId="{F3BCEE8E-B498-CD81-9947-71F498A9AFAC}"/>
          </ac:picMkLst>
        </pc:picChg>
        <pc:picChg chg="add del">
          <ac:chgData name="Ileana Ionita (2310530)" userId="ab718079-a85a-4b90-ab67-5acea4695e73" providerId="ADAL" clId="{3F78C967-B310-4EBB-8B30-B859DC8039E5}" dt="2025-03-07T07:23:34.146" v="46" actId="26606"/>
          <ac:picMkLst>
            <pc:docMk/>
            <pc:sldMk cId="0" sldId="257"/>
            <ac:picMk id="14" creationId="{CF21686F-EFD1-ACBF-5714-DE689C03AE35}"/>
          </ac:picMkLst>
        </pc:picChg>
        <pc:picChg chg="add del mod ord">
          <ac:chgData name="Ileana Ionita (2310530)" userId="ab718079-a85a-4b90-ab67-5acea4695e73" providerId="ADAL" clId="{3F78C967-B310-4EBB-8B30-B859DC8039E5}" dt="2025-03-07T11:04:23.115" v="2048" actId="21"/>
          <ac:picMkLst>
            <pc:docMk/>
            <pc:sldMk cId="0" sldId="257"/>
            <ac:picMk id="18" creationId="{F3BCEE8E-B498-CD81-9947-71F498A9AFAC}"/>
          </ac:picMkLst>
        </pc:picChg>
        <pc:cxnChg chg="add del">
          <ac:chgData name="Ileana Ionita (2310530)" userId="ab718079-a85a-4b90-ab67-5acea4695e73" providerId="ADAL" clId="{3F78C967-B310-4EBB-8B30-B859DC8039E5}" dt="2025-03-07T11:06:22.694" v="2076" actId="26606"/>
          <ac:cxnSpMkLst>
            <pc:docMk/>
            <pc:sldMk cId="0" sldId="257"/>
            <ac:cxnSpMk id="103" creationId="{1503BFE4-729B-D9D0-C17B-501E6AF1127A}"/>
          </ac:cxnSpMkLst>
        </pc:cxnChg>
      </pc:sldChg>
      <pc:sldChg chg="addSp delSp modSp mod modTransition setBg">
        <pc:chgData name="Ileana Ionita (2310530)" userId="ab718079-a85a-4b90-ab67-5acea4695e73" providerId="ADAL" clId="{3F78C967-B310-4EBB-8B30-B859DC8039E5}" dt="2025-03-07T14:14:04.122" v="2139"/>
        <pc:sldMkLst>
          <pc:docMk/>
          <pc:sldMk cId="0" sldId="258"/>
        </pc:sldMkLst>
        <pc:spChg chg="mod">
          <ac:chgData name="Ileana Ionita (2310530)" userId="ab718079-a85a-4b90-ab67-5acea4695e73" providerId="ADAL" clId="{3F78C967-B310-4EBB-8B30-B859DC8039E5}" dt="2025-03-07T07:33:54.270" v="114" actId="26606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Ileana Ionita (2310530)" userId="ab718079-a85a-4b90-ab67-5acea4695e73" providerId="ADAL" clId="{3F78C967-B310-4EBB-8B30-B859DC8039E5}" dt="2025-03-07T08:03:42.276" v="319" actId="26606"/>
          <ac:spMkLst>
            <pc:docMk/>
            <pc:sldMk cId="0" sldId="258"/>
            <ac:spMk id="3" creationId="{00000000-0000-0000-0000-000000000000}"/>
          </ac:spMkLst>
        </pc:spChg>
        <pc:spChg chg="add">
          <ac:chgData name="Ileana Ionita (2310530)" userId="ab718079-a85a-4b90-ab67-5acea4695e73" providerId="ADAL" clId="{3F78C967-B310-4EBB-8B30-B859DC8039E5}" dt="2025-03-07T07:33:54.270" v="114" actId="26606"/>
          <ac:spMkLst>
            <pc:docMk/>
            <pc:sldMk cId="0" sldId="258"/>
            <ac:spMk id="9" creationId="{7FF47CB7-972F-479F-A36D-9E72D26EC8DA}"/>
          </ac:spMkLst>
        </pc:spChg>
        <pc:spChg chg="add">
          <ac:chgData name="Ileana Ionita (2310530)" userId="ab718079-a85a-4b90-ab67-5acea4695e73" providerId="ADAL" clId="{3F78C967-B310-4EBB-8B30-B859DC8039E5}" dt="2025-03-07T07:33:54.270" v="114" actId="26606"/>
          <ac:spMkLst>
            <pc:docMk/>
            <pc:sldMk cId="0" sldId="258"/>
            <ac:spMk id="11" creationId="{0D153B68-5844-490D-8E67-F616D6D721CA}"/>
          </ac:spMkLst>
        </pc:spChg>
        <pc:spChg chg="add">
          <ac:chgData name="Ileana Ionita (2310530)" userId="ab718079-a85a-4b90-ab67-5acea4695e73" providerId="ADAL" clId="{3F78C967-B310-4EBB-8B30-B859DC8039E5}" dt="2025-03-07T07:33:54.270" v="114" actId="26606"/>
          <ac:spMkLst>
            <pc:docMk/>
            <pc:sldMk cId="0" sldId="258"/>
            <ac:spMk id="13" creationId="{9A0D773F-7A7D-4DBB-9DEA-86BB8B8F4BC8}"/>
          </ac:spMkLst>
        </pc:spChg>
        <pc:graphicFrameChg chg="add">
          <ac:chgData name="Ileana Ionita (2310530)" userId="ab718079-a85a-4b90-ab67-5acea4695e73" providerId="ADAL" clId="{3F78C967-B310-4EBB-8B30-B859DC8039E5}" dt="2025-03-07T08:03:42.276" v="319" actId="26606"/>
          <ac:graphicFrameMkLst>
            <pc:docMk/>
            <pc:sldMk cId="0" sldId="258"/>
            <ac:graphicFrameMk id="15" creationId="{625A378E-7F80-88AF-5F0C-9E0C607E2A4F}"/>
          </ac:graphicFrameMkLst>
        </pc:graphicFrameChg>
        <pc:picChg chg="mod">
          <ac:chgData name="Ileana Ionita (2310530)" userId="ab718079-a85a-4b90-ab67-5acea4695e73" providerId="ADAL" clId="{3F78C967-B310-4EBB-8B30-B859DC8039E5}" dt="2025-03-07T07:33:54.270" v="114" actId="26606"/>
          <ac:picMkLst>
            <pc:docMk/>
            <pc:sldMk cId="0" sldId="258"/>
            <ac:picMk id="4" creationId="{00000000-0000-0000-0000-000000000000}"/>
          </ac:picMkLst>
        </pc:picChg>
      </pc:sldChg>
      <pc:sldChg chg="addSp delSp modSp mod modTransition setBg">
        <pc:chgData name="Ileana Ionita (2310530)" userId="ab718079-a85a-4b90-ab67-5acea4695e73" providerId="ADAL" clId="{3F78C967-B310-4EBB-8B30-B859DC8039E5}" dt="2025-03-07T14:17:42.274" v="2166"/>
        <pc:sldMkLst>
          <pc:docMk/>
          <pc:sldMk cId="0" sldId="259"/>
        </pc:sldMkLst>
        <pc:spChg chg="mod">
          <ac:chgData name="Ileana Ionita (2310530)" userId="ab718079-a85a-4b90-ab67-5acea4695e73" providerId="ADAL" clId="{3F78C967-B310-4EBB-8B30-B859DC8039E5}" dt="2025-03-07T14:17:01.482" v="2162" actId="26606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Ileana Ionita (2310530)" userId="ab718079-a85a-4b90-ab67-5acea4695e73" providerId="ADAL" clId="{3F78C967-B310-4EBB-8B30-B859DC8039E5}" dt="2025-03-07T07:33:00.987" v="113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Ileana Ionita (2310530)" userId="ab718079-a85a-4b90-ab67-5acea4695e73" providerId="ADAL" clId="{3F78C967-B310-4EBB-8B30-B859DC8039E5}" dt="2025-03-07T08:05:25.020" v="324" actId="26606"/>
          <ac:spMkLst>
            <pc:docMk/>
            <pc:sldMk cId="0" sldId="259"/>
            <ac:spMk id="8" creationId="{C9A36457-A5F4-4103-A443-02581C09185B}"/>
          </ac:spMkLst>
        </pc:spChg>
        <pc:spChg chg="add del">
          <ac:chgData name="Ileana Ionita (2310530)" userId="ab718079-a85a-4b90-ab67-5acea4695e73" providerId="ADAL" clId="{3F78C967-B310-4EBB-8B30-B859DC8039E5}" dt="2025-03-07T07:31:49.356" v="102" actId="26606"/>
          <ac:spMkLst>
            <pc:docMk/>
            <pc:sldMk cId="0" sldId="259"/>
            <ac:spMk id="9" creationId="{2659FDB4-FCBE-4A89-B46D-43D4FA54464D}"/>
          </ac:spMkLst>
        </pc:spChg>
        <pc:spChg chg="add del">
          <ac:chgData name="Ileana Ionita (2310530)" userId="ab718079-a85a-4b90-ab67-5acea4695e73" providerId="ADAL" clId="{3F78C967-B310-4EBB-8B30-B859DC8039E5}" dt="2025-03-07T07:32:10.779" v="106" actId="26606"/>
          <ac:spMkLst>
            <pc:docMk/>
            <pc:sldMk cId="0" sldId="259"/>
            <ac:spMk id="10" creationId="{B50AB553-2A96-4A92-96F2-93548E096954}"/>
          </ac:spMkLst>
        </pc:spChg>
        <pc:spChg chg="add del">
          <ac:chgData name="Ileana Ionita (2310530)" userId="ab718079-a85a-4b90-ab67-5acea4695e73" providerId="ADAL" clId="{3F78C967-B310-4EBB-8B30-B859DC8039E5}" dt="2025-03-07T08:05:25.020" v="324" actId="26606"/>
          <ac:spMkLst>
            <pc:docMk/>
            <pc:sldMk cId="0" sldId="259"/>
            <ac:spMk id="12" creationId="{142DCE2C-2863-46FA-9BE7-24365A24D9BA}"/>
          </ac:spMkLst>
        </pc:spChg>
        <pc:spChg chg="add del">
          <ac:chgData name="Ileana Ionita (2310530)" userId="ab718079-a85a-4b90-ab67-5acea4695e73" providerId="ADAL" clId="{3F78C967-B310-4EBB-8B30-B859DC8039E5}" dt="2025-03-07T07:33:00.957" v="112" actId="26606"/>
          <ac:spMkLst>
            <pc:docMk/>
            <pc:sldMk cId="0" sldId="259"/>
            <ac:spMk id="13" creationId="{20344094-430A-400B-804B-910E696A1A90}"/>
          </ac:spMkLst>
        </pc:spChg>
        <pc:spChg chg="add del">
          <ac:chgData name="Ileana Ionita (2310530)" userId="ab718079-a85a-4b90-ab67-5acea4695e73" providerId="ADAL" clId="{3F78C967-B310-4EBB-8B30-B859DC8039E5}" dt="2025-03-07T07:32:02.935" v="104" actId="26606"/>
          <ac:spMkLst>
            <pc:docMk/>
            <pc:sldMk cId="0" sldId="259"/>
            <ac:spMk id="15" creationId="{D9A7F3BF-8763-4074-AD77-92790AF314D1}"/>
          </ac:spMkLst>
        </pc:spChg>
        <pc:spChg chg="add del">
          <ac:chgData name="Ileana Ionita (2310530)" userId="ab718079-a85a-4b90-ab67-5acea4695e73" providerId="ADAL" clId="{3F78C967-B310-4EBB-8B30-B859DC8039E5}" dt="2025-03-07T07:32:39.966" v="108" actId="26606"/>
          <ac:spMkLst>
            <pc:docMk/>
            <pc:sldMk cId="0" sldId="259"/>
            <ac:spMk id="22" creationId="{D9A7F3BF-8763-4074-AD77-92790AF314D1}"/>
          </ac:spMkLst>
        </pc:spChg>
        <pc:spChg chg="add del">
          <ac:chgData name="Ileana Ionita (2310530)" userId="ab718079-a85a-4b90-ab67-5acea4695e73" providerId="ADAL" clId="{3F78C967-B310-4EBB-8B30-B859DC8039E5}" dt="2025-03-07T07:32:55.187" v="110" actId="26606"/>
          <ac:spMkLst>
            <pc:docMk/>
            <pc:sldMk cId="0" sldId="259"/>
            <ac:spMk id="27" creationId="{56E9B3E6-E277-4D68-BA48-9CB43FFBD6E2}"/>
          </ac:spMkLst>
        </pc:spChg>
        <pc:spChg chg="add del">
          <ac:chgData name="Ileana Ionita (2310530)" userId="ab718079-a85a-4b90-ab67-5acea4695e73" providerId="ADAL" clId="{3F78C967-B310-4EBB-8B30-B859DC8039E5}" dt="2025-03-07T07:32:55.187" v="110" actId="26606"/>
          <ac:spMkLst>
            <pc:docMk/>
            <pc:sldMk cId="0" sldId="259"/>
            <ac:spMk id="32" creationId="{D5B0017B-2ECA-49AF-B397-DC140825DF8D}"/>
          </ac:spMkLst>
        </pc:spChg>
        <pc:spChg chg="add del">
          <ac:chgData name="Ileana Ionita (2310530)" userId="ab718079-a85a-4b90-ab67-5acea4695e73" providerId="ADAL" clId="{3F78C967-B310-4EBB-8B30-B859DC8039E5}" dt="2025-03-07T07:33:00.957" v="112" actId="26606"/>
          <ac:spMkLst>
            <pc:docMk/>
            <pc:sldMk cId="0" sldId="259"/>
            <ac:spMk id="36" creationId="{C5278130-DFE0-457B-8698-88DF69019DDE}"/>
          </ac:spMkLst>
        </pc:spChg>
        <pc:spChg chg="add del">
          <ac:chgData name="Ileana Ionita (2310530)" userId="ab718079-a85a-4b90-ab67-5acea4695e73" providerId="ADAL" clId="{3F78C967-B310-4EBB-8B30-B859DC8039E5}" dt="2025-03-07T07:33:00.957" v="112" actId="26606"/>
          <ac:spMkLst>
            <pc:docMk/>
            <pc:sldMk cId="0" sldId="259"/>
            <ac:spMk id="37" creationId="{2F99531B-1681-4D6E-BECB-18325B33A618}"/>
          </ac:spMkLst>
        </pc:spChg>
        <pc:spChg chg="add del">
          <ac:chgData name="Ileana Ionita (2310530)" userId="ab718079-a85a-4b90-ab67-5acea4695e73" providerId="ADAL" clId="{3F78C967-B310-4EBB-8B30-B859DC8039E5}" dt="2025-03-07T07:33:00.957" v="112" actId="26606"/>
          <ac:spMkLst>
            <pc:docMk/>
            <pc:sldMk cId="0" sldId="259"/>
            <ac:spMk id="38" creationId="{453C67DF-7782-4E57-AB9B-F1B4811AD8FE}"/>
          </ac:spMkLst>
        </pc:spChg>
        <pc:spChg chg="add del">
          <ac:chgData name="Ileana Ionita (2310530)" userId="ab718079-a85a-4b90-ab67-5acea4695e73" providerId="ADAL" clId="{3F78C967-B310-4EBB-8B30-B859DC8039E5}" dt="2025-03-07T08:05:25.020" v="324" actId="26606"/>
          <ac:spMkLst>
            <pc:docMk/>
            <pc:sldMk cId="0" sldId="259"/>
            <ac:spMk id="42" creationId="{DC5FB7E8-B636-40FA-BE8D-48145C0F5C57}"/>
          </ac:spMkLst>
        </pc:spChg>
        <pc:spChg chg="add del mod">
          <ac:chgData name="Ileana Ionita (2310530)" userId="ab718079-a85a-4b90-ab67-5acea4695e73" providerId="ADAL" clId="{3F78C967-B310-4EBB-8B30-B859DC8039E5}" dt="2025-03-07T08:05:25.020" v="324" actId="26606"/>
          <ac:spMkLst>
            <pc:docMk/>
            <pc:sldMk cId="0" sldId="259"/>
            <ac:spMk id="43" creationId="{00000000-0000-0000-0000-000000000000}"/>
          </ac:spMkLst>
        </pc:spChg>
        <pc:spChg chg="add del">
          <ac:chgData name="Ileana Ionita (2310530)" userId="ab718079-a85a-4b90-ab67-5acea4695e73" providerId="ADAL" clId="{3F78C967-B310-4EBB-8B30-B859DC8039E5}" dt="2025-03-07T08:05:04.983" v="321" actId="26606"/>
          <ac:spMkLst>
            <pc:docMk/>
            <pc:sldMk cId="0" sldId="259"/>
            <ac:spMk id="49" creationId="{BACC6370-2D7E-4714-9D71-7542949D7D5D}"/>
          </ac:spMkLst>
        </pc:spChg>
        <pc:spChg chg="add del">
          <ac:chgData name="Ileana Ionita (2310530)" userId="ab718079-a85a-4b90-ab67-5acea4695e73" providerId="ADAL" clId="{3F78C967-B310-4EBB-8B30-B859DC8039E5}" dt="2025-03-07T08:05:04.983" v="321" actId="26606"/>
          <ac:spMkLst>
            <pc:docMk/>
            <pc:sldMk cId="0" sldId="259"/>
            <ac:spMk id="51" creationId="{F68B3F68-107C-434F-AA38-110D5EA91B85}"/>
          </ac:spMkLst>
        </pc:spChg>
        <pc:spChg chg="add del">
          <ac:chgData name="Ileana Ionita (2310530)" userId="ab718079-a85a-4b90-ab67-5acea4695e73" providerId="ADAL" clId="{3F78C967-B310-4EBB-8B30-B859DC8039E5}" dt="2025-03-07T08:05:04.983" v="321" actId="26606"/>
          <ac:spMkLst>
            <pc:docMk/>
            <pc:sldMk cId="0" sldId="259"/>
            <ac:spMk id="53" creationId="{AAD0DBB9-1A4B-4391-81D4-CB19F9AB918A}"/>
          </ac:spMkLst>
        </pc:spChg>
        <pc:spChg chg="add del">
          <ac:chgData name="Ileana Ionita (2310530)" userId="ab718079-a85a-4b90-ab67-5acea4695e73" providerId="ADAL" clId="{3F78C967-B310-4EBB-8B30-B859DC8039E5}" dt="2025-03-07T08:05:04.983" v="321" actId="26606"/>
          <ac:spMkLst>
            <pc:docMk/>
            <pc:sldMk cId="0" sldId="259"/>
            <ac:spMk id="55" creationId="{063BBA22-50EA-4C4D-BE05-F1CE4E63AA56}"/>
          </ac:spMkLst>
        </pc:spChg>
        <pc:spChg chg="add del">
          <ac:chgData name="Ileana Ionita (2310530)" userId="ab718079-a85a-4b90-ab67-5acea4695e73" providerId="ADAL" clId="{3F78C967-B310-4EBB-8B30-B859DC8039E5}" dt="2025-03-07T08:05:24.941" v="323" actId="26606"/>
          <ac:spMkLst>
            <pc:docMk/>
            <pc:sldMk cId="0" sldId="259"/>
            <ac:spMk id="57" creationId="{2659FDB4-FCBE-4A89-B46D-43D4FA54464D}"/>
          </ac:spMkLst>
        </pc:spChg>
        <pc:spChg chg="add del">
          <ac:chgData name="Ileana Ionita (2310530)" userId="ab718079-a85a-4b90-ab67-5acea4695e73" providerId="ADAL" clId="{3F78C967-B310-4EBB-8B30-B859DC8039E5}" dt="2025-03-07T14:17:01.482" v="2162" actId="26606"/>
          <ac:spMkLst>
            <pc:docMk/>
            <pc:sldMk cId="0" sldId="259"/>
            <ac:spMk id="64" creationId="{345A976A-8DE3-4B67-B94B-2044FDD12899}"/>
          </ac:spMkLst>
        </pc:spChg>
        <pc:spChg chg="add del">
          <ac:chgData name="Ileana Ionita (2310530)" userId="ab718079-a85a-4b90-ab67-5acea4695e73" providerId="ADAL" clId="{3F78C967-B310-4EBB-8B30-B859DC8039E5}" dt="2025-03-07T14:17:01.482" v="2162" actId="26606"/>
          <ac:spMkLst>
            <pc:docMk/>
            <pc:sldMk cId="0" sldId="259"/>
            <ac:spMk id="65" creationId="{6EAAA1B9-2DDB-49C9-A037-A523D2F13C15}"/>
          </ac:spMkLst>
        </pc:spChg>
        <pc:spChg chg="add del">
          <ac:chgData name="Ileana Ionita (2310530)" userId="ab718079-a85a-4b90-ab67-5acea4695e73" providerId="ADAL" clId="{3F78C967-B310-4EBB-8B30-B859DC8039E5}" dt="2025-03-07T14:16:41.090" v="2157" actId="26606"/>
          <ac:spMkLst>
            <pc:docMk/>
            <pc:sldMk cId="0" sldId="259"/>
            <ac:spMk id="75" creationId="{6D1A2CED-DA9B-4CCF-8215-CFC65FE71603}"/>
          </ac:spMkLst>
        </pc:spChg>
        <pc:spChg chg="add del">
          <ac:chgData name="Ileana Ionita (2310530)" userId="ab718079-a85a-4b90-ab67-5acea4695e73" providerId="ADAL" clId="{3F78C967-B310-4EBB-8B30-B859DC8039E5}" dt="2025-03-07T14:16:36.645" v="2155" actId="26606"/>
          <ac:spMkLst>
            <pc:docMk/>
            <pc:sldMk cId="0" sldId="259"/>
            <ac:spMk id="76" creationId="{B50AB553-2A96-4A92-96F2-93548E096954}"/>
          </ac:spMkLst>
        </pc:spChg>
        <pc:spChg chg="add del">
          <ac:chgData name="Ileana Ionita (2310530)" userId="ab718079-a85a-4b90-ab67-5acea4695e73" providerId="ADAL" clId="{3F78C967-B310-4EBB-8B30-B859DC8039E5}" dt="2025-03-07T14:16:41.090" v="2157" actId="26606"/>
          <ac:spMkLst>
            <pc:docMk/>
            <pc:sldMk cId="0" sldId="259"/>
            <ac:spMk id="77" creationId="{562DFC44-A40C-4573-9230-B3EDB3EC8EEB}"/>
          </ac:spMkLst>
        </pc:spChg>
        <pc:spChg chg="add del">
          <ac:chgData name="Ileana Ionita (2310530)" userId="ab718079-a85a-4b90-ab67-5acea4695e73" providerId="ADAL" clId="{3F78C967-B310-4EBB-8B30-B859DC8039E5}" dt="2025-03-07T14:16:41.090" v="2157" actId="26606"/>
          <ac:spMkLst>
            <pc:docMk/>
            <pc:sldMk cId="0" sldId="259"/>
            <ac:spMk id="79" creationId="{15589D35-CF9F-4DE9-A792-8571A09E9BC9}"/>
          </ac:spMkLst>
        </pc:spChg>
        <pc:spChg chg="add del">
          <ac:chgData name="Ileana Ionita (2310530)" userId="ab718079-a85a-4b90-ab67-5acea4695e73" providerId="ADAL" clId="{3F78C967-B310-4EBB-8B30-B859DC8039E5}" dt="2025-03-07T14:16:44.620" v="2159" actId="26606"/>
          <ac:spMkLst>
            <pc:docMk/>
            <pc:sldMk cId="0" sldId="259"/>
            <ac:spMk id="81" creationId="{738F59A4-4431-460D-8E49-6E65C189A566}"/>
          </ac:spMkLst>
        </pc:spChg>
        <pc:spChg chg="add del">
          <ac:chgData name="Ileana Ionita (2310530)" userId="ab718079-a85a-4b90-ab67-5acea4695e73" providerId="ADAL" clId="{3F78C967-B310-4EBB-8B30-B859DC8039E5}" dt="2025-03-07T14:17:01.425" v="2161" actId="26606"/>
          <ac:spMkLst>
            <pc:docMk/>
            <pc:sldMk cId="0" sldId="259"/>
            <ac:spMk id="85" creationId="{6D1A2CED-DA9B-4CCF-8215-CFC65FE71603}"/>
          </ac:spMkLst>
        </pc:spChg>
        <pc:spChg chg="add del">
          <ac:chgData name="Ileana Ionita (2310530)" userId="ab718079-a85a-4b90-ab67-5acea4695e73" providerId="ADAL" clId="{3F78C967-B310-4EBB-8B30-B859DC8039E5}" dt="2025-03-07T14:17:01.425" v="2161" actId="26606"/>
          <ac:spMkLst>
            <pc:docMk/>
            <pc:sldMk cId="0" sldId="259"/>
            <ac:spMk id="86" creationId="{562DFC44-A40C-4573-9230-B3EDB3EC8EEB}"/>
          </ac:spMkLst>
        </pc:spChg>
        <pc:spChg chg="add del">
          <ac:chgData name="Ileana Ionita (2310530)" userId="ab718079-a85a-4b90-ab67-5acea4695e73" providerId="ADAL" clId="{3F78C967-B310-4EBB-8B30-B859DC8039E5}" dt="2025-03-07T14:17:01.425" v="2161" actId="26606"/>
          <ac:spMkLst>
            <pc:docMk/>
            <pc:sldMk cId="0" sldId="259"/>
            <ac:spMk id="87" creationId="{15589D35-CF9F-4DE9-A792-8571A09E9BC9}"/>
          </ac:spMkLst>
        </pc:spChg>
        <pc:spChg chg="add">
          <ac:chgData name="Ileana Ionita (2310530)" userId="ab718079-a85a-4b90-ab67-5acea4695e73" providerId="ADAL" clId="{3F78C967-B310-4EBB-8B30-B859DC8039E5}" dt="2025-03-07T14:17:01.482" v="2162" actId="26606"/>
          <ac:spMkLst>
            <pc:docMk/>
            <pc:sldMk cId="0" sldId="259"/>
            <ac:spMk id="89" creationId="{738F59A4-4431-460D-8E49-6E65C189A566}"/>
          </ac:spMkLst>
        </pc:spChg>
        <pc:grpChg chg="add del">
          <ac:chgData name="Ileana Ionita (2310530)" userId="ab718079-a85a-4b90-ab67-5acea4695e73" providerId="ADAL" clId="{3F78C967-B310-4EBB-8B30-B859DC8039E5}" dt="2025-03-07T07:32:02.935" v="104" actId="26606"/>
          <ac:grpSpMkLst>
            <pc:docMk/>
            <pc:sldMk cId="0" sldId="259"/>
            <ac:grpSpMk id="17" creationId="{7A9648D6-B41B-42D0-A817-AE2607B0B5B8}"/>
          </ac:grpSpMkLst>
        </pc:grpChg>
        <pc:grpChg chg="add del">
          <ac:chgData name="Ileana Ionita (2310530)" userId="ab718079-a85a-4b90-ab67-5acea4695e73" providerId="ADAL" clId="{3F78C967-B310-4EBB-8B30-B859DC8039E5}" dt="2025-03-07T07:32:39.966" v="108" actId="26606"/>
          <ac:grpSpMkLst>
            <pc:docMk/>
            <pc:sldMk cId="0" sldId="259"/>
            <ac:grpSpMk id="23" creationId="{7A9648D6-B41B-42D0-A817-AE2607B0B5B8}"/>
          </ac:grpSpMkLst>
        </pc:grpChg>
        <pc:grpChg chg="add del">
          <ac:chgData name="Ileana Ionita (2310530)" userId="ab718079-a85a-4b90-ab67-5acea4695e73" providerId="ADAL" clId="{3F78C967-B310-4EBB-8B30-B859DC8039E5}" dt="2025-03-07T07:32:55.187" v="110" actId="26606"/>
          <ac:grpSpMkLst>
            <pc:docMk/>
            <pc:sldMk cId="0" sldId="259"/>
            <ac:grpSpMk id="28" creationId="{AE1C45F0-260A-458C-96ED-C1F6D2151219}"/>
          </ac:grpSpMkLst>
        </pc:grpChg>
        <pc:grpChg chg="add del">
          <ac:chgData name="Ileana Ionita (2310530)" userId="ab718079-a85a-4b90-ab67-5acea4695e73" providerId="ADAL" clId="{3F78C967-B310-4EBB-8B30-B859DC8039E5}" dt="2025-03-07T14:17:01.482" v="2162" actId="26606"/>
          <ac:grpSpMkLst>
            <pc:docMk/>
            <pc:sldMk cId="0" sldId="259"/>
            <ac:grpSpMk id="66" creationId="{B441F8D5-EBCE-4FB9-91A9-3425971C1F99}"/>
          </ac:grpSpMkLst>
        </pc:grpChg>
        <pc:grpChg chg="add del">
          <ac:chgData name="Ileana Ionita (2310530)" userId="ab718079-a85a-4b90-ab67-5acea4695e73" providerId="ADAL" clId="{3F78C967-B310-4EBB-8B30-B859DC8039E5}" dt="2025-03-07T14:17:01.482" v="2162" actId="26606"/>
          <ac:grpSpMkLst>
            <pc:docMk/>
            <pc:sldMk cId="0" sldId="259"/>
            <ac:grpSpMk id="69" creationId="{08701F99-7E4C-4B92-A4B5-307CDFB7A4DE}"/>
          </ac:grpSpMkLst>
        </pc:grpChg>
        <pc:grpChg chg="add del">
          <ac:chgData name="Ileana Ionita (2310530)" userId="ab718079-a85a-4b90-ab67-5acea4695e73" providerId="ADAL" clId="{3F78C967-B310-4EBB-8B30-B859DC8039E5}" dt="2025-03-07T14:16:44.620" v="2159" actId="26606"/>
          <ac:grpSpMkLst>
            <pc:docMk/>
            <pc:sldMk cId="0" sldId="259"/>
            <ac:grpSpMk id="82" creationId="{8A919B9C-5C01-47E4-B2F2-45F589208ABF}"/>
          </ac:grpSpMkLst>
        </pc:grpChg>
        <pc:grpChg chg="add">
          <ac:chgData name="Ileana Ionita (2310530)" userId="ab718079-a85a-4b90-ab67-5acea4695e73" providerId="ADAL" clId="{3F78C967-B310-4EBB-8B30-B859DC8039E5}" dt="2025-03-07T14:17:01.482" v="2162" actId="26606"/>
          <ac:grpSpMkLst>
            <pc:docMk/>
            <pc:sldMk cId="0" sldId="259"/>
            <ac:grpSpMk id="90" creationId="{8A919B9C-5C01-47E4-B2F2-45F589208ABF}"/>
          </ac:grpSpMkLst>
        </pc:grpChg>
        <pc:graphicFrameChg chg="add del">
          <ac:chgData name="Ileana Ionita (2310530)" userId="ab718079-a85a-4b90-ab67-5acea4695e73" providerId="ADAL" clId="{3F78C967-B310-4EBB-8B30-B859DC8039E5}" dt="2025-03-07T07:31:49.356" v="102" actId="26606"/>
          <ac:graphicFrameMkLst>
            <pc:docMk/>
            <pc:sldMk cId="0" sldId="259"/>
            <ac:graphicFrameMk id="5" creationId="{29FE603F-5FFA-6A43-DF02-714F05B56EB6}"/>
          </ac:graphicFrameMkLst>
        </pc:graphicFrameChg>
        <pc:graphicFrameChg chg="add del">
          <ac:chgData name="Ileana Ionita (2310530)" userId="ab718079-a85a-4b90-ab67-5acea4695e73" providerId="ADAL" clId="{3F78C967-B310-4EBB-8B30-B859DC8039E5}" dt="2025-03-07T07:32:02.935" v="104" actId="26606"/>
          <ac:graphicFrameMkLst>
            <pc:docMk/>
            <pc:sldMk cId="0" sldId="259"/>
            <ac:graphicFrameMk id="18" creationId="{87066F17-FD96-CE6A-64AC-EC7C24C2FE59}"/>
          </ac:graphicFrameMkLst>
        </pc:graphicFrameChg>
        <pc:graphicFrameChg chg="add del">
          <ac:chgData name="Ileana Ionita (2310530)" userId="ab718079-a85a-4b90-ab67-5acea4695e73" providerId="ADAL" clId="{3F78C967-B310-4EBB-8B30-B859DC8039E5}" dt="2025-03-07T07:32:10.779" v="106" actId="26606"/>
          <ac:graphicFrameMkLst>
            <pc:docMk/>
            <pc:sldMk cId="0" sldId="259"/>
            <ac:graphicFrameMk id="20" creationId="{A916F303-D605-CC8A-855D-21EB90C0A0F7}"/>
          </ac:graphicFrameMkLst>
        </pc:graphicFrameChg>
        <pc:graphicFrameChg chg="add del">
          <ac:chgData name="Ileana Ionita (2310530)" userId="ab718079-a85a-4b90-ab67-5acea4695e73" providerId="ADAL" clId="{3F78C967-B310-4EBB-8B30-B859DC8039E5}" dt="2025-03-07T07:32:39.966" v="108" actId="26606"/>
          <ac:graphicFrameMkLst>
            <pc:docMk/>
            <pc:sldMk cId="0" sldId="259"/>
            <ac:graphicFrameMk id="25" creationId="{87066F17-FD96-CE6A-64AC-EC7C24C2FE59}"/>
          </ac:graphicFrameMkLst>
        </pc:graphicFrameChg>
        <pc:graphicFrameChg chg="add del">
          <ac:chgData name="Ileana Ionita (2310530)" userId="ab718079-a85a-4b90-ab67-5acea4695e73" providerId="ADAL" clId="{3F78C967-B310-4EBB-8B30-B859DC8039E5}" dt="2025-03-07T07:32:55.187" v="110" actId="26606"/>
          <ac:graphicFrameMkLst>
            <pc:docMk/>
            <pc:sldMk cId="0" sldId="259"/>
            <ac:graphicFrameMk id="34" creationId="{127351B4-003C-F781-B217-31A654719E5F}"/>
          </ac:graphicFrameMkLst>
        </pc:graphicFrameChg>
        <pc:graphicFrameChg chg="add del">
          <ac:chgData name="Ileana Ionita (2310530)" userId="ab718079-a85a-4b90-ab67-5acea4695e73" providerId="ADAL" clId="{3F78C967-B310-4EBB-8B30-B859DC8039E5}" dt="2025-03-07T07:33:00.957" v="112" actId="26606"/>
          <ac:graphicFrameMkLst>
            <pc:docMk/>
            <pc:sldMk cId="0" sldId="259"/>
            <ac:graphicFrameMk id="40" creationId="{8743525B-3329-EE48-EBC8-4EE5CD29A35C}"/>
          </ac:graphicFrameMkLst>
        </pc:graphicFrameChg>
        <pc:graphicFrameChg chg="add del">
          <ac:chgData name="Ileana Ionita (2310530)" userId="ab718079-a85a-4b90-ab67-5acea4695e73" providerId="ADAL" clId="{3F78C967-B310-4EBB-8B30-B859DC8039E5}" dt="2025-03-07T08:05:04.983" v="321" actId="26606"/>
          <ac:graphicFrameMkLst>
            <pc:docMk/>
            <pc:sldMk cId="0" sldId="259"/>
            <ac:graphicFrameMk id="45" creationId="{BD2CA81C-6B4D-C3E4-29E7-FED98ED0816C}"/>
          </ac:graphicFrameMkLst>
        </pc:graphicFrameChg>
        <pc:graphicFrameChg chg="add del">
          <ac:chgData name="Ileana Ionita (2310530)" userId="ab718079-a85a-4b90-ab67-5acea4695e73" providerId="ADAL" clId="{3F78C967-B310-4EBB-8B30-B859DC8039E5}" dt="2025-03-07T08:05:24.941" v="323" actId="26606"/>
          <ac:graphicFrameMkLst>
            <pc:docMk/>
            <pc:sldMk cId="0" sldId="259"/>
            <ac:graphicFrameMk id="59" creationId="{BD4B261B-EF55-F242-7DE0-0CFB31EAB2C1}"/>
          </ac:graphicFrameMkLst>
        </pc:graphicFrameChg>
        <pc:graphicFrameChg chg="add mod modGraphic">
          <ac:chgData name="Ileana Ionita (2310530)" userId="ab718079-a85a-4b90-ab67-5acea4695e73" providerId="ADAL" clId="{3F78C967-B310-4EBB-8B30-B859DC8039E5}" dt="2025-03-07T14:17:42.274" v="2166"/>
          <ac:graphicFrameMkLst>
            <pc:docMk/>
            <pc:sldMk cId="0" sldId="259"/>
            <ac:graphicFrameMk id="70" creationId="{23229B1D-88C9-B5DB-2A76-111D0389091C}"/>
          </ac:graphicFrameMkLst>
        </pc:graphicFrameChg>
        <pc:picChg chg="add del">
          <ac:chgData name="Ileana Ionita (2310530)" userId="ab718079-a85a-4b90-ab67-5acea4695e73" providerId="ADAL" clId="{3F78C967-B310-4EBB-8B30-B859DC8039E5}" dt="2025-03-07T07:32:10.779" v="106" actId="26606"/>
          <ac:picMkLst>
            <pc:docMk/>
            <pc:sldMk cId="0" sldId="259"/>
            <ac:picMk id="6" creationId="{6C6FF52D-2907-BC71-E1FD-C9B142154991}"/>
          </ac:picMkLst>
        </pc:picChg>
        <pc:picChg chg="add del">
          <ac:chgData name="Ileana Ionita (2310530)" userId="ab718079-a85a-4b90-ab67-5acea4695e73" providerId="ADAL" clId="{3F78C967-B310-4EBB-8B30-B859DC8039E5}" dt="2025-03-07T14:16:36.645" v="2155" actId="26606"/>
          <ac:picMkLst>
            <pc:docMk/>
            <pc:sldMk cId="0" sldId="259"/>
            <ac:picMk id="72" creationId="{FC55F771-0B6A-6189-B750-896559D1C310}"/>
          </ac:picMkLst>
        </pc:picChg>
        <pc:cxnChg chg="add del">
          <ac:chgData name="Ileana Ionita (2310530)" userId="ab718079-a85a-4b90-ab67-5acea4695e73" providerId="ADAL" clId="{3F78C967-B310-4EBB-8B30-B859DC8039E5}" dt="2025-03-07T07:31:49.356" v="102" actId="26606"/>
          <ac:cxnSpMkLst>
            <pc:docMk/>
            <pc:sldMk cId="0" sldId="259"/>
            <ac:cxnSpMk id="11" creationId="{C8F51B3F-8331-4E4A-AE96-D47B1006EEAD}"/>
          </ac:cxnSpMkLst>
        </pc:cxnChg>
        <pc:cxnChg chg="add del">
          <ac:chgData name="Ileana Ionita (2310530)" userId="ab718079-a85a-4b90-ab67-5acea4695e73" providerId="ADAL" clId="{3F78C967-B310-4EBB-8B30-B859DC8039E5}" dt="2025-03-07T07:32:02.935" v="104" actId="26606"/>
          <ac:cxnSpMkLst>
            <pc:docMk/>
            <pc:sldMk cId="0" sldId="259"/>
            <ac:cxnSpMk id="16" creationId="{C49DA8F6-BCC1-4447-B54C-57856834B94B}"/>
          </ac:cxnSpMkLst>
        </pc:cxnChg>
        <pc:cxnChg chg="add del">
          <ac:chgData name="Ileana Ionita (2310530)" userId="ab718079-a85a-4b90-ab67-5acea4695e73" providerId="ADAL" clId="{3F78C967-B310-4EBB-8B30-B859DC8039E5}" dt="2025-03-07T07:33:00.957" v="112" actId="26606"/>
          <ac:cxnSpMkLst>
            <pc:docMk/>
            <pc:sldMk cId="0" sldId="259"/>
            <ac:cxnSpMk id="19" creationId="{2DBECAA5-1F2D-470D-875C-8F2C2CA3E54B}"/>
          </ac:cxnSpMkLst>
        </pc:cxnChg>
        <pc:cxnChg chg="add del">
          <ac:chgData name="Ileana Ionita (2310530)" userId="ab718079-a85a-4b90-ab67-5acea4695e73" providerId="ADAL" clId="{3F78C967-B310-4EBB-8B30-B859DC8039E5}" dt="2025-03-07T07:32:39.966" v="108" actId="26606"/>
          <ac:cxnSpMkLst>
            <pc:docMk/>
            <pc:sldMk cId="0" sldId="259"/>
            <ac:cxnSpMk id="24" creationId="{C49DA8F6-BCC1-4447-B54C-57856834B94B}"/>
          </ac:cxnSpMkLst>
        </pc:cxnChg>
        <pc:cxnChg chg="add del">
          <ac:chgData name="Ileana Ionita (2310530)" userId="ab718079-a85a-4b90-ab67-5acea4695e73" providerId="ADAL" clId="{3F78C967-B310-4EBB-8B30-B859DC8039E5}" dt="2025-03-07T07:32:55.187" v="110" actId="26606"/>
          <ac:cxnSpMkLst>
            <pc:docMk/>
            <pc:sldMk cId="0" sldId="259"/>
            <ac:cxnSpMk id="33" creationId="{6CF1BAF6-AD41-4082-B212-8A1F9A2E8779}"/>
          </ac:cxnSpMkLst>
        </pc:cxnChg>
        <pc:cxnChg chg="add del">
          <ac:chgData name="Ileana Ionita (2310530)" userId="ab718079-a85a-4b90-ab67-5acea4695e73" providerId="ADAL" clId="{3F78C967-B310-4EBB-8B30-B859DC8039E5}" dt="2025-03-07T07:33:00.957" v="112" actId="26606"/>
          <ac:cxnSpMkLst>
            <pc:docMk/>
            <pc:sldMk cId="0" sldId="259"/>
            <ac:cxnSpMk id="39" creationId="{B03A5AE3-BD30-455C-842B-7626C8BEF097}"/>
          </ac:cxnSpMkLst>
        </pc:cxnChg>
        <pc:cxnChg chg="add del">
          <ac:chgData name="Ileana Ionita (2310530)" userId="ab718079-a85a-4b90-ab67-5acea4695e73" providerId="ADAL" clId="{3F78C967-B310-4EBB-8B30-B859DC8039E5}" dt="2025-03-07T08:05:24.941" v="323" actId="26606"/>
          <ac:cxnSpMkLst>
            <pc:docMk/>
            <pc:sldMk cId="0" sldId="259"/>
            <ac:cxnSpMk id="58" creationId="{C8F51B3F-8331-4E4A-AE96-D47B1006EEAD}"/>
          </ac:cxnSpMkLst>
        </pc:cxnChg>
      </pc:sldChg>
      <pc:sldChg chg="addSp delSp modSp mod modTransition setBg">
        <pc:chgData name="Ileana Ionita (2310530)" userId="ab718079-a85a-4b90-ab67-5acea4695e73" providerId="ADAL" clId="{3F78C967-B310-4EBB-8B30-B859DC8039E5}" dt="2025-03-07T14:14:47.826" v="2145"/>
        <pc:sldMkLst>
          <pc:docMk/>
          <pc:sldMk cId="0" sldId="260"/>
        </pc:sldMkLst>
        <pc:spChg chg="mod">
          <ac:chgData name="Ileana Ionita (2310530)" userId="ab718079-a85a-4b90-ab67-5acea4695e73" providerId="ADAL" clId="{3F78C967-B310-4EBB-8B30-B859DC8039E5}" dt="2025-03-07T08:07:59.025" v="343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10:59:33.273" v="2029" actId="113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Ileana Ionita (2310530)" userId="ab718079-a85a-4b90-ab67-5acea4695e73" providerId="ADAL" clId="{3F78C967-B310-4EBB-8B30-B859DC8039E5}" dt="2025-03-07T08:07:59.105" v="344" actId="26606"/>
          <ac:spMkLst>
            <pc:docMk/>
            <pc:sldMk cId="0" sldId="260"/>
            <ac:spMk id="9" creationId="{7FF47CB7-972F-479F-A36D-9E72D26EC8DA}"/>
          </ac:spMkLst>
        </pc:spChg>
        <pc:spChg chg="add del">
          <ac:chgData name="Ileana Ionita (2310530)" userId="ab718079-a85a-4b90-ab67-5acea4695e73" providerId="ADAL" clId="{3F78C967-B310-4EBB-8B30-B859DC8039E5}" dt="2025-03-07T08:07:59.105" v="344" actId="26606"/>
          <ac:spMkLst>
            <pc:docMk/>
            <pc:sldMk cId="0" sldId="260"/>
            <ac:spMk id="11" creationId="{0D153B68-5844-490D-8E67-F616D6D721CA}"/>
          </ac:spMkLst>
        </pc:spChg>
        <pc:spChg chg="add del">
          <ac:chgData name="Ileana Ionita (2310530)" userId="ab718079-a85a-4b90-ab67-5acea4695e73" providerId="ADAL" clId="{3F78C967-B310-4EBB-8B30-B859DC8039E5}" dt="2025-03-07T08:07:59.105" v="344" actId="26606"/>
          <ac:spMkLst>
            <pc:docMk/>
            <pc:sldMk cId="0" sldId="260"/>
            <ac:spMk id="13" creationId="{9A0D773F-7A7D-4DBB-9DEA-86BB8B8F4BC8}"/>
          </ac:spMkLst>
        </pc:spChg>
        <pc:spChg chg="add del">
          <ac:chgData name="Ileana Ionita (2310530)" userId="ab718079-a85a-4b90-ab67-5acea4695e73" providerId="ADAL" clId="{3F78C967-B310-4EBB-8B30-B859DC8039E5}" dt="2025-03-07T08:06:51.814" v="327" actId="26606"/>
          <ac:spMkLst>
            <pc:docMk/>
            <pc:sldMk cId="0" sldId="260"/>
            <ac:spMk id="18" creationId="{0B9EE3F3-89B7-43C3-8651-C4C96830993D}"/>
          </ac:spMkLst>
        </pc:spChg>
        <pc:spChg chg="add del">
          <ac:chgData name="Ileana Ionita (2310530)" userId="ab718079-a85a-4b90-ab67-5acea4695e73" providerId="ADAL" clId="{3F78C967-B310-4EBB-8B30-B859DC8039E5}" dt="2025-03-07T08:06:51.814" v="327" actId="26606"/>
          <ac:spMkLst>
            <pc:docMk/>
            <pc:sldMk cId="0" sldId="260"/>
            <ac:spMk id="20" creationId="{33AE4636-AEEC-45D6-84D4-7AC2DA48ECF8}"/>
          </ac:spMkLst>
        </pc:spChg>
        <pc:spChg chg="add del">
          <ac:chgData name="Ileana Ionita (2310530)" userId="ab718079-a85a-4b90-ab67-5acea4695e73" providerId="ADAL" clId="{3F78C967-B310-4EBB-8B30-B859DC8039E5}" dt="2025-03-07T08:06:51.814" v="327" actId="26606"/>
          <ac:spMkLst>
            <pc:docMk/>
            <pc:sldMk cId="0" sldId="260"/>
            <ac:spMk id="22" creationId="{8D9CE0F4-2EB2-4F1F-8AAC-DB3571D9FE10}"/>
          </ac:spMkLst>
        </pc:spChg>
        <pc:spChg chg="add del">
          <ac:chgData name="Ileana Ionita (2310530)" userId="ab718079-a85a-4b90-ab67-5acea4695e73" providerId="ADAL" clId="{3F78C967-B310-4EBB-8B30-B859DC8039E5}" dt="2025-03-07T08:07:03.537" v="329" actId="26606"/>
          <ac:spMkLst>
            <pc:docMk/>
            <pc:sldMk cId="0" sldId="260"/>
            <ac:spMk id="24" creationId="{743AA782-23D1-4521-8CAD-47662984AA08}"/>
          </ac:spMkLst>
        </pc:spChg>
        <pc:spChg chg="add del">
          <ac:chgData name="Ileana Ionita (2310530)" userId="ab718079-a85a-4b90-ab67-5acea4695e73" providerId="ADAL" clId="{3F78C967-B310-4EBB-8B30-B859DC8039E5}" dt="2025-03-07T08:07:03.537" v="329" actId="26606"/>
          <ac:spMkLst>
            <pc:docMk/>
            <pc:sldMk cId="0" sldId="260"/>
            <ac:spMk id="25" creationId="{650D18FE-0824-4A46-B22C-A86B52E5780A}"/>
          </ac:spMkLst>
        </pc:spChg>
        <pc:spChg chg="add del">
          <ac:chgData name="Ileana Ionita (2310530)" userId="ab718079-a85a-4b90-ab67-5acea4695e73" providerId="ADAL" clId="{3F78C967-B310-4EBB-8B30-B859DC8039E5}" dt="2025-03-07T08:07:06.772" v="331" actId="26606"/>
          <ac:spMkLst>
            <pc:docMk/>
            <pc:sldMk cId="0" sldId="260"/>
            <ac:spMk id="27" creationId="{B6FACB3C-9069-4791-BC5C-0DB7CD19B853}"/>
          </ac:spMkLst>
        </pc:spChg>
        <pc:spChg chg="add del">
          <ac:chgData name="Ileana Ionita (2310530)" userId="ab718079-a85a-4b90-ab67-5acea4695e73" providerId="ADAL" clId="{3F78C967-B310-4EBB-8B30-B859DC8039E5}" dt="2025-03-07T08:07:06.772" v="331" actId="26606"/>
          <ac:spMkLst>
            <pc:docMk/>
            <pc:sldMk cId="0" sldId="260"/>
            <ac:spMk id="28" creationId="{71F2038E-D777-4B76-81DD-DD13EE91B9DD}"/>
          </ac:spMkLst>
        </pc:spChg>
        <pc:spChg chg="add del">
          <ac:chgData name="Ileana Ionita (2310530)" userId="ab718079-a85a-4b90-ab67-5acea4695e73" providerId="ADAL" clId="{3F78C967-B310-4EBB-8B30-B859DC8039E5}" dt="2025-03-07T08:07:10.077" v="333" actId="26606"/>
          <ac:spMkLst>
            <pc:docMk/>
            <pc:sldMk cId="0" sldId="260"/>
            <ac:spMk id="33" creationId="{0B9EE3F3-89B7-43C3-8651-C4C96830993D}"/>
          </ac:spMkLst>
        </pc:spChg>
        <pc:spChg chg="add del">
          <ac:chgData name="Ileana Ionita (2310530)" userId="ab718079-a85a-4b90-ab67-5acea4695e73" providerId="ADAL" clId="{3F78C967-B310-4EBB-8B30-B859DC8039E5}" dt="2025-03-07T08:07:10.077" v="333" actId="26606"/>
          <ac:spMkLst>
            <pc:docMk/>
            <pc:sldMk cId="0" sldId="260"/>
            <ac:spMk id="34" creationId="{33AE4636-AEEC-45D6-84D4-7AC2DA48ECF8}"/>
          </ac:spMkLst>
        </pc:spChg>
        <pc:spChg chg="add del">
          <ac:chgData name="Ileana Ionita (2310530)" userId="ab718079-a85a-4b90-ab67-5acea4695e73" providerId="ADAL" clId="{3F78C967-B310-4EBB-8B30-B859DC8039E5}" dt="2025-03-07T08:07:10.077" v="333" actId="26606"/>
          <ac:spMkLst>
            <pc:docMk/>
            <pc:sldMk cId="0" sldId="260"/>
            <ac:spMk id="35" creationId="{8D9CE0F4-2EB2-4F1F-8AAC-DB3571D9FE10}"/>
          </ac:spMkLst>
        </pc:spChg>
        <pc:spChg chg="add del">
          <ac:chgData name="Ileana Ionita (2310530)" userId="ab718079-a85a-4b90-ab67-5acea4695e73" providerId="ADAL" clId="{3F78C967-B310-4EBB-8B30-B859DC8039E5}" dt="2025-03-07T08:07:13.487" v="335" actId="26606"/>
          <ac:spMkLst>
            <pc:docMk/>
            <pc:sldMk cId="0" sldId="260"/>
            <ac:spMk id="37" creationId="{1E020063-2385-44AC-BD67-258E1F0B9FCE}"/>
          </ac:spMkLst>
        </pc:spChg>
        <pc:spChg chg="add del">
          <ac:chgData name="Ileana Ionita (2310530)" userId="ab718079-a85a-4b90-ab67-5acea4695e73" providerId="ADAL" clId="{3F78C967-B310-4EBB-8B30-B859DC8039E5}" dt="2025-03-07T08:07:13.487" v="335" actId="26606"/>
          <ac:spMkLst>
            <pc:docMk/>
            <pc:sldMk cId="0" sldId="260"/>
            <ac:spMk id="38" creationId="{7E014A0B-5338-4077-AFE9-A90D04D4492B}"/>
          </ac:spMkLst>
        </pc:spChg>
        <pc:spChg chg="add del">
          <ac:chgData name="Ileana Ionita (2310530)" userId="ab718079-a85a-4b90-ab67-5acea4695e73" providerId="ADAL" clId="{3F78C967-B310-4EBB-8B30-B859DC8039E5}" dt="2025-03-07T08:07:27.601" v="337" actId="26606"/>
          <ac:spMkLst>
            <pc:docMk/>
            <pc:sldMk cId="0" sldId="260"/>
            <ac:spMk id="45" creationId="{0B9EE3F3-89B7-43C3-8651-C4C96830993D}"/>
          </ac:spMkLst>
        </pc:spChg>
        <pc:spChg chg="add del">
          <ac:chgData name="Ileana Ionita (2310530)" userId="ab718079-a85a-4b90-ab67-5acea4695e73" providerId="ADAL" clId="{3F78C967-B310-4EBB-8B30-B859DC8039E5}" dt="2025-03-07T08:07:27.601" v="337" actId="26606"/>
          <ac:spMkLst>
            <pc:docMk/>
            <pc:sldMk cId="0" sldId="260"/>
            <ac:spMk id="46" creationId="{33AE4636-AEEC-45D6-84D4-7AC2DA48ECF8}"/>
          </ac:spMkLst>
        </pc:spChg>
        <pc:spChg chg="add del">
          <ac:chgData name="Ileana Ionita (2310530)" userId="ab718079-a85a-4b90-ab67-5acea4695e73" providerId="ADAL" clId="{3F78C967-B310-4EBB-8B30-B859DC8039E5}" dt="2025-03-07T08:07:27.601" v="337" actId="26606"/>
          <ac:spMkLst>
            <pc:docMk/>
            <pc:sldMk cId="0" sldId="260"/>
            <ac:spMk id="47" creationId="{8D9CE0F4-2EB2-4F1F-8AAC-DB3571D9FE10}"/>
          </ac:spMkLst>
        </pc:spChg>
        <pc:spChg chg="add del">
          <ac:chgData name="Ileana Ionita (2310530)" userId="ab718079-a85a-4b90-ab67-5acea4695e73" providerId="ADAL" clId="{3F78C967-B310-4EBB-8B30-B859DC8039E5}" dt="2025-03-07T08:07:35.164" v="339" actId="26606"/>
          <ac:spMkLst>
            <pc:docMk/>
            <pc:sldMk cId="0" sldId="260"/>
            <ac:spMk id="49" creationId="{743AA782-23D1-4521-8CAD-47662984AA08}"/>
          </ac:spMkLst>
        </pc:spChg>
        <pc:spChg chg="add del">
          <ac:chgData name="Ileana Ionita (2310530)" userId="ab718079-a85a-4b90-ab67-5acea4695e73" providerId="ADAL" clId="{3F78C967-B310-4EBB-8B30-B859DC8039E5}" dt="2025-03-07T08:07:35.164" v="339" actId="26606"/>
          <ac:spMkLst>
            <pc:docMk/>
            <pc:sldMk cId="0" sldId="260"/>
            <ac:spMk id="50" creationId="{650D18FE-0824-4A46-B22C-A86B52E5780A}"/>
          </ac:spMkLst>
        </pc:spChg>
        <pc:spChg chg="add del">
          <ac:chgData name="Ileana Ionita (2310530)" userId="ab718079-a85a-4b90-ab67-5acea4695e73" providerId="ADAL" clId="{3F78C967-B310-4EBB-8B30-B859DC8039E5}" dt="2025-03-07T08:07:49.419" v="341" actId="26606"/>
          <ac:spMkLst>
            <pc:docMk/>
            <pc:sldMk cId="0" sldId="260"/>
            <ac:spMk id="52" creationId="{058A14AF-9FB5-4CC7-BA35-E8E85D3EDF0E}"/>
          </ac:spMkLst>
        </pc:spChg>
        <pc:spChg chg="add del">
          <ac:chgData name="Ileana Ionita (2310530)" userId="ab718079-a85a-4b90-ab67-5acea4695e73" providerId="ADAL" clId="{3F78C967-B310-4EBB-8B30-B859DC8039E5}" dt="2025-03-07T08:07:49.419" v="341" actId="26606"/>
          <ac:spMkLst>
            <pc:docMk/>
            <pc:sldMk cId="0" sldId="260"/>
            <ac:spMk id="53" creationId="{3A9A4357-BD1D-4622-A4FE-766E6AB8DE84}"/>
          </ac:spMkLst>
        </pc:spChg>
        <pc:spChg chg="add del">
          <ac:chgData name="Ileana Ionita (2310530)" userId="ab718079-a85a-4b90-ab67-5acea4695e73" providerId="ADAL" clId="{3F78C967-B310-4EBB-8B30-B859DC8039E5}" dt="2025-03-07T08:07:49.419" v="341" actId="26606"/>
          <ac:spMkLst>
            <pc:docMk/>
            <pc:sldMk cId="0" sldId="260"/>
            <ac:spMk id="54" creationId="{E659831F-0D9A-4C63-9EBB-8435B85A440F}"/>
          </ac:spMkLst>
        </pc:spChg>
        <pc:spChg chg="add del">
          <ac:chgData name="Ileana Ionita (2310530)" userId="ab718079-a85a-4b90-ab67-5acea4695e73" providerId="ADAL" clId="{3F78C967-B310-4EBB-8B30-B859DC8039E5}" dt="2025-03-07T08:07:49.419" v="341" actId="26606"/>
          <ac:spMkLst>
            <pc:docMk/>
            <pc:sldMk cId="0" sldId="260"/>
            <ac:spMk id="55" creationId="{E6995CE5-F890-4ABA-82A2-26507CE8D2A3}"/>
          </ac:spMkLst>
        </pc:spChg>
        <pc:spChg chg="add del">
          <ac:chgData name="Ileana Ionita (2310530)" userId="ab718079-a85a-4b90-ab67-5acea4695e73" providerId="ADAL" clId="{3F78C967-B310-4EBB-8B30-B859DC8039E5}" dt="2025-03-07T08:07:59.025" v="343" actId="26606"/>
          <ac:spMkLst>
            <pc:docMk/>
            <pc:sldMk cId="0" sldId="260"/>
            <ac:spMk id="57" creationId="{979E27D9-03C7-44E2-9FF8-15D0C8506AF7}"/>
          </ac:spMkLst>
        </pc:spChg>
        <pc:spChg chg="add del">
          <ac:chgData name="Ileana Ionita (2310530)" userId="ab718079-a85a-4b90-ab67-5acea4695e73" providerId="ADAL" clId="{3F78C967-B310-4EBB-8B30-B859DC8039E5}" dt="2025-03-07T08:07:59.025" v="343" actId="26606"/>
          <ac:spMkLst>
            <pc:docMk/>
            <pc:sldMk cId="0" sldId="260"/>
            <ac:spMk id="58" creationId="{EEBF1590-3B36-48EE-A89D-3B6F3CB256AB}"/>
          </ac:spMkLst>
        </pc:spChg>
        <pc:spChg chg="add del">
          <ac:chgData name="Ileana Ionita (2310530)" userId="ab718079-a85a-4b90-ab67-5acea4695e73" providerId="ADAL" clId="{3F78C967-B310-4EBB-8B30-B859DC8039E5}" dt="2025-03-07T08:07:59.025" v="343" actId="26606"/>
          <ac:spMkLst>
            <pc:docMk/>
            <pc:sldMk cId="0" sldId="260"/>
            <ac:spMk id="59" creationId="{AC8F6C8C-AB5A-4548-942D-E3FD40ACBC49}"/>
          </ac:spMkLst>
        </pc:spChg>
        <pc:spChg chg="add">
          <ac:chgData name="Ileana Ionita (2310530)" userId="ab718079-a85a-4b90-ab67-5acea4695e73" providerId="ADAL" clId="{3F78C967-B310-4EBB-8B30-B859DC8039E5}" dt="2025-03-07T08:07:59.105" v="344" actId="26606"/>
          <ac:spMkLst>
            <pc:docMk/>
            <pc:sldMk cId="0" sldId="260"/>
            <ac:spMk id="61" creationId="{7FF47CB7-972F-479F-A36D-9E72D26EC8DA}"/>
          </ac:spMkLst>
        </pc:spChg>
        <pc:spChg chg="add">
          <ac:chgData name="Ileana Ionita (2310530)" userId="ab718079-a85a-4b90-ab67-5acea4695e73" providerId="ADAL" clId="{3F78C967-B310-4EBB-8B30-B859DC8039E5}" dt="2025-03-07T08:07:59.105" v="344" actId="26606"/>
          <ac:spMkLst>
            <pc:docMk/>
            <pc:sldMk cId="0" sldId="260"/>
            <ac:spMk id="62" creationId="{0D153B68-5844-490D-8E67-F616D6D721CA}"/>
          </ac:spMkLst>
        </pc:spChg>
        <pc:spChg chg="add">
          <ac:chgData name="Ileana Ionita (2310530)" userId="ab718079-a85a-4b90-ab67-5acea4695e73" providerId="ADAL" clId="{3F78C967-B310-4EBB-8B30-B859DC8039E5}" dt="2025-03-07T08:07:59.105" v="344" actId="26606"/>
          <ac:spMkLst>
            <pc:docMk/>
            <pc:sldMk cId="0" sldId="260"/>
            <ac:spMk id="63" creationId="{9A0D773F-7A7D-4DBB-9DEA-86BB8B8F4BC8}"/>
          </ac:spMkLst>
        </pc:spChg>
        <pc:grpChg chg="add del">
          <ac:chgData name="Ileana Ionita (2310530)" userId="ab718079-a85a-4b90-ab67-5acea4695e73" providerId="ADAL" clId="{3F78C967-B310-4EBB-8B30-B859DC8039E5}" dt="2025-03-07T08:07:06.772" v="331" actId="26606"/>
          <ac:grpSpMkLst>
            <pc:docMk/>
            <pc:sldMk cId="0" sldId="260"/>
            <ac:grpSpMk id="29" creationId="{DD354807-230F-4402-B1B9-F733A8F1F190}"/>
          </ac:grpSpMkLst>
        </pc:grpChg>
        <pc:grpChg chg="add del">
          <ac:chgData name="Ileana Ionita (2310530)" userId="ab718079-a85a-4b90-ab67-5acea4695e73" providerId="ADAL" clId="{3F78C967-B310-4EBB-8B30-B859DC8039E5}" dt="2025-03-07T08:07:13.487" v="335" actId="26606"/>
          <ac:grpSpMkLst>
            <pc:docMk/>
            <pc:sldMk cId="0" sldId="260"/>
            <ac:grpSpMk id="39" creationId="{78127680-150F-4A90-9950-F66392578116}"/>
          </ac:grpSpMkLst>
        </pc:grpChg>
        <pc:grpChg chg="add del">
          <ac:chgData name="Ileana Ionita (2310530)" userId="ab718079-a85a-4b90-ab67-5acea4695e73" providerId="ADAL" clId="{3F78C967-B310-4EBB-8B30-B859DC8039E5}" dt="2025-03-07T08:07:13.487" v="335" actId="26606"/>
          <ac:grpSpMkLst>
            <pc:docMk/>
            <pc:sldMk cId="0" sldId="260"/>
            <ac:grpSpMk id="42" creationId="{466920E5-8640-4C24-A775-8647637094A7}"/>
          </ac:grpSpMkLst>
        </pc:grpChg>
        <pc:picChg chg="mod">
          <ac:chgData name="Ileana Ionita (2310530)" userId="ab718079-a85a-4b90-ab67-5acea4695e73" providerId="ADAL" clId="{3F78C967-B310-4EBB-8B30-B859DC8039E5}" dt="2025-03-07T08:07:59.025" v="343" actId="26606"/>
          <ac:picMkLst>
            <pc:docMk/>
            <pc:sldMk cId="0" sldId="260"/>
            <ac:picMk id="4" creationId="{00000000-0000-0000-0000-000000000000}"/>
          </ac:picMkLst>
        </pc:picChg>
      </pc:sldChg>
      <pc:sldChg chg="addSp delSp modSp mod modTransition setBg">
        <pc:chgData name="Ileana Ionita (2310530)" userId="ab718079-a85a-4b90-ab67-5acea4695e73" providerId="ADAL" clId="{3F78C967-B310-4EBB-8B30-B859DC8039E5}" dt="2025-03-07T14:18:22.815" v="2167" actId="166"/>
        <pc:sldMkLst>
          <pc:docMk/>
          <pc:sldMk cId="0" sldId="261"/>
        </pc:sldMkLst>
        <pc:spChg chg="mod">
          <ac:chgData name="Ileana Ionita (2310530)" userId="ab718079-a85a-4b90-ab67-5acea4695e73" providerId="ADAL" clId="{3F78C967-B310-4EBB-8B30-B859DC8039E5}" dt="2025-03-07T14:10:37.970" v="2128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14:10:37.970" v="2128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Ileana Ionita (2310530)" userId="ab718079-a85a-4b90-ab67-5acea4695e73" providerId="ADAL" clId="{3F78C967-B310-4EBB-8B30-B859DC8039E5}" dt="2025-03-07T07:26:46.235" v="63" actId="26606"/>
          <ac:spMkLst>
            <pc:docMk/>
            <pc:sldMk cId="0" sldId="261"/>
            <ac:spMk id="9" creationId="{0B9EE3F3-89B7-43C3-8651-C4C96830993D}"/>
          </ac:spMkLst>
        </pc:spChg>
        <pc:spChg chg="add del">
          <ac:chgData name="Ileana Ionita (2310530)" userId="ab718079-a85a-4b90-ab67-5acea4695e73" providerId="ADAL" clId="{3F78C967-B310-4EBB-8B30-B859DC8039E5}" dt="2025-03-07T07:26:46.235" v="63" actId="26606"/>
          <ac:spMkLst>
            <pc:docMk/>
            <pc:sldMk cId="0" sldId="261"/>
            <ac:spMk id="11" creationId="{33AE4636-AEEC-45D6-84D4-7AC2DA48ECF8}"/>
          </ac:spMkLst>
        </pc:spChg>
        <pc:spChg chg="add del">
          <ac:chgData name="Ileana Ionita (2310530)" userId="ab718079-a85a-4b90-ab67-5acea4695e73" providerId="ADAL" clId="{3F78C967-B310-4EBB-8B30-B859DC8039E5}" dt="2025-03-07T07:26:46.235" v="63" actId="26606"/>
          <ac:spMkLst>
            <pc:docMk/>
            <pc:sldMk cId="0" sldId="261"/>
            <ac:spMk id="13" creationId="{8D9CE0F4-2EB2-4F1F-8AAC-DB3571D9FE10}"/>
          </ac:spMkLst>
        </pc:spChg>
        <pc:spChg chg="add del">
          <ac:chgData name="Ileana Ionita (2310530)" userId="ab718079-a85a-4b90-ab67-5acea4695e73" providerId="ADAL" clId="{3F78C967-B310-4EBB-8B30-B859DC8039E5}" dt="2025-03-07T07:26:49.578" v="65" actId="26606"/>
          <ac:spMkLst>
            <pc:docMk/>
            <pc:sldMk cId="0" sldId="261"/>
            <ac:spMk id="15" creationId="{22587ECF-85E9-4393-9D87-8EB6F3F6C208}"/>
          </ac:spMkLst>
        </pc:spChg>
        <pc:spChg chg="add del">
          <ac:chgData name="Ileana Ionita (2310530)" userId="ab718079-a85a-4b90-ab67-5acea4695e73" providerId="ADAL" clId="{3F78C967-B310-4EBB-8B30-B859DC8039E5}" dt="2025-03-07T07:27:08.261" v="67" actId="26606"/>
          <ac:spMkLst>
            <pc:docMk/>
            <pc:sldMk cId="0" sldId="261"/>
            <ac:spMk id="17" creationId="{0B9EE3F3-89B7-43C3-8651-C4C96830993D}"/>
          </ac:spMkLst>
        </pc:spChg>
        <pc:spChg chg="add del">
          <ac:chgData name="Ileana Ionita (2310530)" userId="ab718079-a85a-4b90-ab67-5acea4695e73" providerId="ADAL" clId="{3F78C967-B310-4EBB-8B30-B859DC8039E5}" dt="2025-03-07T07:27:08.261" v="67" actId="26606"/>
          <ac:spMkLst>
            <pc:docMk/>
            <pc:sldMk cId="0" sldId="261"/>
            <ac:spMk id="18" creationId="{33AE4636-AEEC-45D6-84D4-7AC2DA48ECF8}"/>
          </ac:spMkLst>
        </pc:spChg>
        <pc:spChg chg="add del">
          <ac:chgData name="Ileana Ionita (2310530)" userId="ab718079-a85a-4b90-ab67-5acea4695e73" providerId="ADAL" clId="{3F78C967-B310-4EBB-8B30-B859DC8039E5}" dt="2025-03-07T07:27:08.261" v="67" actId="26606"/>
          <ac:spMkLst>
            <pc:docMk/>
            <pc:sldMk cId="0" sldId="261"/>
            <ac:spMk id="19" creationId="{8D9CE0F4-2EB2-4F1F-8AAC-DB3571D9FE10}"/>
          </ac:spMkLst>
        </pc:spChg>
        <pc:spChg chg="add del">
          <ac:chgData name="Ileana Ionita (2310530)" userId="ab718079-a85a-4b90-ab67-5acea4695e73" providerId="ADAL" clId="{3F78C967-B310-4EBB-8B30-B859DC8039E5}" dt="2025-03-07T07:27:12.710" v="69" actId="26606"/>
          <ac:spMkLst>
            <pc:docMk/>
            <pc:sldMk cId="0" sldId="261"/>
            <ac:spMk id="21" creationId="{DBC6133C-0615-4CE4-9132-37E609A9BDFA}"/>
          </ac:spMkLst>
        </pc:spChg>
        <pc:spChg chg="add del">
          <ac:chgData name="Ileana Ionita (2310530)" userId="ab718079-a85a-4b90-ab67-5acea4695e73" providerId="ADAL" clId="{3F78C967-B310-4EBB-8B30-B859DC8039E5}" dt="2025-03-07T07:27:12.710" v="69" actId="26606"/>
          <ac:spMkLst>
            <pc:docMk/>
            <pc:sldMk cId="0" sldId="261"/>
            <ac:spMk id="22" creationId="{169CC832-2974-4E8D-90ED-3E2941BA7336}"/>
          </ac:spMkLst>
        </pc:spChg>
        <pc:spChg chg="add del">
          <ac:chgData name="Ileana Ionita (2310530)" userId="ab718079-a85a-4b90-ab67-5acea4695e73" providerId="ADAL" clId="{3F78C967-B310-4EBB-8B30-B859DC8039E5}" dt="2025-03-07T07:27:12.710" v="69" actId="26606"/>
          <ac:spMkLst>
            <pc:docMk/>
            <pc:sldMk cId="0" sldId="261"/>
            <ac:spMk id="23" creationId="{55222F96-971A-4F90-B841-6BAB416C7AC1}"/>
          </ac:spMkLst>
        </pc:spChg>
        <pc:spChg chg="add del">
          <ac:chgData name="Ileana Ionita (2310530)" userId="ab718079-a85a-4b90-ab67-5acea4695e73" providerId="ADAL" clId="{3F78C967-B310-4EBB-8B30-B859DC8039E5}" dt="2025-03-07T07:27:12.710" v="69" actId="26606"/>
          <ac:spMkLst>
            <pc:docMk/>
            <pc:sldMk cId="0" sldId="261"/>
            <ac:spMk id="24" creationId="{08980754-6F4B-43C9-B9BE-127B6BED6586}"/>
          </ac:spMkLst>
        </pc:spChg>
        <pc:spChg chg="add del">
          <ac:chgData name="Ileana Ionita (2310530)" userId="ab718079-a85a-4b90-ab67-5acea4695e73" providerId="ADAL" clId="{3F78C967-B310-4EBB-8B30-B859DC8039E5}" dt="2025-03-07T07:27:12.710" v="69" actId="26606"/>
          <ac:spMkLst>
            <pc:docMk/>
            <pc:sldMk cId="0" sldId="261"/>
            <ac:spMk id="25" creationId="{2C1BBA94-3F40-40AA-8BB9-E69E25E537C1}"/>
          </ac:spMkLst>
        </pc:spChg>
        <pc:spChg chg="add del">
          <ac:chgData name="Ileana Ionita (2310530)" userId="ab718079-a85a-4b90-ab67-5acea4695e73" providerId="ADAL" clId="{3F78C967-B310-4EBB-8B30-B859DC8039E5}" dt="2025-03-07T07:27:19.079" v="71" actId="26606"/>
          <ac:spMkLst>
            <pc:docMk/>
            <pc:sldMk cId="0" sldId="261"/>
            <ac:spMk id="27" creationId="{743AA782-23D1-4521-8CAD-47662984AA08}"/>
          </ac:spMkLst>
        </pc:spChg>
        <pc:spChg chg="add del">
          <ac:chgData name="Ileana Ionita (2310530)" userId="ab718079-a85a-4b90-ab67-5acea4695e73" providerId="ADAL" clId="{3F78C967-B310-4EBB-8B30-B859DC8039E5}" dt="2025-03-07T07:27:19.079" v="71" actId="26606"/>
          <ac:spMkLst>
            <pc:docMk/>
            <pc:sldMk cId="0" sldId="261"/>
            <ac:spMk id="28" creationId="{650D18FE-0824-4A46-B22C-A86B52E5780A}"/>
          </ac:spMkLst>
        </pc:spChg>
        <pc:spChg chg="add del">
          <ac:chgData name="Ileana Ionita (2310530)" userId="ab718079-a85a-4b90-ab67-5acea4695e73" providerId="ADAL" clId="{3F78C967-B310-4EBB-8B30-B859DC8039E5}" dt="2025-03-07T07:27:22.223" v="73" actId="26606"/>
          <ac:spMkLst>
            <pc:docMk/>
            <pc:sldMk cId="0" sldId="261"/>
            <ac:spMk id="30" creationId="{C0763A76-9F1C-4FC5-82B7-DD475DA461B2}"/>
          </ac:spMkLst>
        </pc:spChg>
        <pc:spChg chg="add del">
          <ac:chgData name="Ileana Ionita (2310530)" userId="ab718079-a85a-4b90-ab67-5acea4695e73" providerId="ADAL" clId="{3F78C967-B310-4EBB-8B30-B859DC8039E5}" dt="2025-03-07T07:27:22.223" v="73" actId="26606"/>
          <ac:spMkLst>
            <pc:docMk/>
            <pc:sldMk cId="0" sldId="261"/>
            <ac:spMk id="31" creationId="{E81BF4F6-F2CF-4984-9D14-D6966D92F99F}"/>
          </ac:spMkLst>
        </pc:spChg>
        <pc:spChg chg="add del">
          <ac:chgData name="Ileana Ionita (2310530)" userId="ab718079-a85a-4b90-ab67-5acea4695e73" providerId="ADAL" clId="{3F78C967-B310-4EBB-8B30-B859DC8039E5}" dt="2025-03-07T07:27:31.856" v="75" actId="26606"/>
          <ac:spMkLst>
            <pc:docMk/>
            <pc:sldMk cId="0" sldId="261"/>
            <ac:spMk id="33" creationId="{DBC6133C-0615-4CE4-9132-37E609A9BDFA}"/>
          </ac:spMkLst>
        </pc:spChg>
        <pc:spChg chg="add del">
          <ac:chgData name="Ileana Ionita (2310530)" userId="ab718079-a85a-4b90-ab67-5acea4695e73" providerId="ADAL" clId="{3F78C967-B310-4EBB-8B30-B859DC8039E5}" dt="2025-03-07T07:27:31.856" v="75" actId="26606"/>
          <ac:spMkLst>
            <pc:docMk/>
            <pc:sldMk cId="0" sldId="261"/>
            <ac:spMk id="34" creationId="{169CC832-2974-4E8D-90ED-3E2941BA7336}"/>
          </ac:spMkLst>
        </pc:spChg>
        <pc:spChg chg="add del">
          <ac:chgData name="Ileana Ionita (2310530)" userId="ab718079-a85a-4b90-ab67-5acea4695e73" providerId="ADAL" clId="{3F78C967-B310-4EBB-8B30-B859DC8039E5}" dt="2025-03-07T07:27:31.856" v="75" actId="26606"/>
          <ac:spMkLst>
            <pc:docMk/>
            <pc:sldMk cId="0" sldId="261"/>
            <ac:spMk id="35" creationId="{55222F96-971A-4F90-B841-6BAB416C7AC1}"/>
          </ac:spMkLst>
        </pc:spChg>
        <pc:spChg chg="add del">
          <ac:chgData name="Ileana Ionita (2310530)" userId="ab718079-a85a-4b90-ab67-5acea4695e73" providerId="ADAL" clId="{3F78C967-B310-4EBB-8B30-B859DC8039E5}" dt="2025-03-07T07:27:31.856" v="75" actId="26606"/>
          <ac:spMkLst>
            <pc:docMk/>
            <pc:sldMk cId="0" sldId="261"/>
            <ac:spMk id="36" creationId="{08980754-6F4B-43C9-B9BE-127B6BED6586}"/>
          </ac:spMkLst>
        </pc:spChg>
        <pc:spChg chg="add del">
          <ac:chgData name="Ileana Ionita (2310530)" userId="ab718079-a85a-4b90-ab67-5acea4695e73" providerId="ADAL" clId="{3F78C967-B310-4EBB-8B30-B859DC8039E5}" dt="2025-03-07T07:27:31.856" v="75" actId="26606"/>
          <ac:spMkLst>
            <pc:docMk/>
            <pc:sldMk cId="0" sldId="261"/>
            <ac:spMk id="37" creationId="{2C1BBA94-3F40-40AA-8BB9-E69E25E537C1}"/>
          </ac:spMkLst>
        </pc:spChg>
        <pc:spChg chg="add del">
          <ac:chgData name="Ileana Ionita (2310530)" userId="ab718079-a85a-4b90-ab67-5acea4695e73" providerId="ADAL" clId="{3F78C967-B310-4EBB-8B30-B859DC8039E5}" dt="2025-03-07T07:28:03.445" v="81" actId="26606"/>
          <ac:spMkLst>
            <pc:docMk/>
            <pc:sldMk cId="0" sldId="261"/>
            <ac:spMk id="39" creationId="{979E27D9-03C7-44E2-9FF8-15D0C8506AF7}"/>
          </ac:spMkLst>
        </pc:spChg>
        <pc:spChg chg="add del">
          <ac:chgData name="Ileana Ionita (2310530)" userId="ab718079-a85a-4b90-ab67-5acea4695e73" providerId="ADAL" clId="{3F78C967-B310-4EBB-8B30-B859DC8039E5}" dt="2025-03-07T07:28:03.445" v="81" actId="26606"/>
          <ac:spMkLst>
            <pc:docMk/>
            <pc:sldMk cId="0" sldId="261"/>
            <ac:spMk id="40" creationId="{EEBF1590-3B36-48EE-A89D-3B6F3CB256AB}"/>
          </ac:spMkLst>
        </pc:spChg>
        <pc:spChg chg="add del">
          <ac:chgData name="Ileana Ionita (2310530)" userId="ab718079-a85a-4b90-ab67-5acea4695e73" providerId="ADAL" clId="{3F78C967-B310-4EBB-8B30-B859DC8039E5}" dt="2025-03-07T07:28:03.445" v="81" actId="26606"/>
          <ac:spMkLst>
            <pc:docMk/>
            <pc:sldMk cId="0" sldId="261"/>
            <ac:spMk id="41" creationId="{AC8F6C8C-AB5A-4548-942D-E3FD40ACBC49}"/>
          </ac:spMkLst>
        </pc:spChg>
        <pc:spChg chg="add del">
          <ac:chgData name="Ileana Ionita (2310530)" userId="ab718079-a85a-4b90-ab67-5acea4695e73" providerId="ADAL" clId="{3F78C967-B310-4EBB-8B30-B859DC8039E5}" dt="2025-03-07T07:28:03.423" v="80" actId="26606"/>
          <ac:spMkLst>
            <pc:docMk/>
            <pc:sldMk cId="0" sldId="261"/>
            <ac:spMk id="46" creationId="{5AA03EDC-7067-4DFF-B672-541D016AAAB8}"/>
          </ac:spMkLst>
        </pc:spChg>
        <pc:spChg chg="add del">
          <ac:chgData name="Ileana Ionita (2310530)" userId="ab718079-a85a-4b90-ab67-5acea4695e73" providerId="ADAL" clId="{3F78C967-B310-4EBB-8B30-B859DC8039E5}" dt="2025-03-07T07:28:03.423" v="80" actId="26606"/>
          <ac:spMkLst>
            <pc:docMk/>
            <pc:sldMk cId="0" sldId="261"/>
            <ac:spMk id="48" creationId="{0EBF3E39-B0BE-496A-8604-9007470FFA3A}"/>
          </ac:spMkLst>
        </pc:spChg>
        <pc:spChg chg="add del">
          <ac:chgData name="Ileana Ionita (2310530)" userId="ab718079-a85a-4b90-ab67-5acea4695e73" providerId="ADAL" clId="{3F78C967-B310-4EBB-8B30-B859DC8039E5}" dt="2025-03-07T07:28:49.466" v="83" actId="26606"/>
          <ac:spMkLst>
            <pc:docMk/>
            <pc:sldMk cId="0" sldId="261"/>
            <ac:spMk id="50" creationId="{8D9CE0F4-2EB2-4F1F-8AAC-DB3571D9FE10}"/>
          </ac:spMkLst>
        </pc:spChg>
        <pc:spChg chg="add del">
          <ac:chgData name="Ileana Ionita (2310530)" userId="ab718079-a85a-4b90-ab67-5acea4695e73" providerId="ADAL" clId="{3F78C967-B310-4EBB-8B30-B859DC8039E5}" dt="2025-03-07T07:28:49.466" v="83" actId="26606"/>
          <ac:spMkLst>
            <pc:docMk/>
            <pc:sldMk cId="0" sldId="261"/>
            <ac:spMk id="51" creationId="{0B9EE3F3-89B7-43C3-8651-C4C96830993D}"/>
          </ac:spMkLst>
        </pc:spChg>
        <pc:spChg chg="add del">
          <ac:chgData name="Ileana Ionita (2310530)" userId="ab718079-a85a-4b90-ab67-5acea4695e73" providerId="ADAL" clId="{3F78C967-B310-4EBB-8B30-B859DC8039E5}" dt="2025-03-07T07:28:49.466" v="83" actId="26606"/>
          <ac:spMkLst>
            <pc:docMk/>
            <pc:sldMk cId="0" sldId="261"/>
            <ac:spMk id="52" creationId="{33AE4636-AEEC-45D6-84D4-7AC2DA48ECF8}"/>
          </ac:spMkLst>
        </pc:spChg>
        <pc:spChg chg="add del">
          <ac:chgData name="Ileana Ionita (2310530)" userId="ab718079-a85a-4b90-ab67-5acea4695e73" providerId="ADAL" clId="{3F78C967-B310-4EBB-8B30-B859DC8039E5}" dt="2025-03-07T14:10:17.330" v="2126" actId="26606"/>
          <ac:spMkLst>
            <pc:docMk/>
            <pc:sldMk cId="0" sldId="261"/>
            <ac:spMk id="57" creationId="{7FF47CB7-972F-479F-A36D-9E72D26EC8DA}"/>
          </ac:spMkLst>
        </pc:spChg>
        <pc:spChg chg="add del">
          <ac:chgData name="Ileana Ionita (2310530)" userId="ab718079-a85a-4b90-ab67-5acea4695e73" providerId="ADAL" clId="{3F78C967-B310-4EBB-8B30-B859DC8039E5}" dt="2025-03-07T14:10:17.330" v="2126" actId="26606"/>
          <ac:spMkLst>
            <pc:docMk/>
            <pc:sldMk cId="0" sldId="261"/>
            <ac:spMk id="59" creationId="{0D153B68-5844-490D-8E67-F616D6D721CA}"/>
          </ac:spMkLst>
        </pc:spChg>
        <pc:spChg chg="add del">
          <ac:chgData name="Ileana Ionita (2310530)" userId="ab718079-a85a-4b90-ab67-5acea4695e73" providerId="ADAL" clId="{3F78C967-B310-4EBB-8B30-B859DC8039E5}" dt="2025-03-07T14:10:17.330" v="2126" actId="26606"/>
          <ac:spMkLst>
            <pc:docMk/>
            <pc:sldMk cId="0" sldId="261"/>
            <ac:spMk id="61" creationId="{9A0D773F-7A7D-4DBB-9DEA-86BB8B8F4BC8}"/>
          </ac:spMkLst>
        </pc:spChg>
        <pc:spChg chg="add del">
          <ac:chgData name="Ileana Ionita (2310530)" userId="ab718079-a85a-4b90-ab67-5acea4695e73" providerId="ADAL" clId="{3F78C967-B310-4EBB-8B30-B859DC8039E5}" dt="2025-03-07T14:09:57.002" v="2119" actId="26606"/>
          <ac:spMkLst>
            <pc:docMk/>
            <pc:sldMk cId="0" sldId="261"/>
            <ac:spMk id="66" creationId="{A7AE9375-4664-4DB2-922D-2782A6E439AC}"/>
          </ac:spMkLst>
        </pc:spChg>
        <pc:spChg chg="add del">
          <ac:chgData name="Ileana Ionita (2310530)" userId="ab718079-a85a-4b90-ab67-5acea4695e73" providerId="ADAL" clId="{3F78C967-B310-4EBB-8B30-B859DC8039E5}" dt="2025-03-07T14:09:57.002" v="2119" actId="26606"/>
          <ac:spMkLst>
            <pc:docMk/>
            <pc:sldMk cId="0" sldId="261"/>
            <ac:spMk id="70" creationId="{C87417AF-190E-4D6E-AFA6-7D3E84B0B430}"/>
          </ac:spMkLst>
        </pc:spChg>
        <pc:spChg chg="add del">
          <ac:chgData name="Ileana Ionita (2310530)" userId="ab718079-a85a-4b90-ab67-5acea4695e73" providerId="ADAL" clId="{3F78C967-B310-4EBB-8B30-B859DC8039E5}" dt="2025-03-07T14:09:57.002" v="2119" actId="26606"/>
          <ac:spMkLst>
            <pc:docMk/>
            <pc:sldMk cId="0" sldId="261"/>
            <ac:spMk id="72" creationId="{80B30ED8-273E-4C07-8568-2FE5CC5C483D}"/>
          </ac:spMkLst>
        </pc:spChg>
        <pc:spChg chg="add del">
          <ac:chgData name="Ileana Ionita (2310530)" userId="ab718079-a85a-4b90-ab67-5acea4695e73" providerId="ADAL" clId="{3F78C967-B310-4EBB-8B30-B859DC8039E5}" dt="2025-03-07T14:10:02.225" v="2121" actId="26606"/>
          <ac:spMkLst>
            <pc:docMk/>
            <pc:sldMk cId="0" sldId="261"/>
            <ac:spMk id="74" creationId="{AB43E7DC-5101-4E7C-ADB5-596311F53DEA}"/>
          </ac:spMkLst>
        </pc:spChg>
        <pc:spChg chg="add del">
          <ac:chgData name="Ileana Ionita (2310530)" userId="ab718079-a85a-4b90-ab67-5acea4695e73" providerId="ADAL" clId="{3F78C967-B310-4EBB-8B30-B859DC8039E5}" dt="2025-03-07T14:10:02.225" v="2121" actId="26606"/>
          <ac:spMkLst>
            <pc:docMk/>
            <pc:sldMk cId="0" sldId="261"/>
            <ac:spMk id="75" creationId="{1B8BCA7A-6464-4C53-A572-89B2B3C2D8D4}"/>
          </ac:spMkLst>
        </pc:spChg>
        <pc:spChg chg="add del">
          <ac:chgData name="Ileana Ionita (2310530)" userId="ab718079-a85a-4b90-ab67-5acea4695e73" providerId="ADAL" clId="{3F78C967-B310-4EBB-8B30-B859DC8039E5}" dt="2025-03-07T14:10:12.094" v="2123" actId="26606"/>
          <ac:spMkLst>
            <pc:docMk/>
            <pc:sldMk cId="0" sldId="261"/>
            <ac:spMk id="77" creationId="{352BEC0E-22F8-46D0-9632-375DB541B06C}"/>
          </ac:spMkLst>
        </pc:spChg>
        <pc:spChg chg="add del">
          <ac:chgData name="Ileana Ionita (2310530)" userId="ab718079-a85a-4b90-ab67-5acea4695e73" providerId="ADAL" clId="{3F78C967-B310-4EBB-8B30-B859DC8039E5}" dt="2025-03-07T14:10:12.094" v="2123" actId="26606"/>
          <ac:spMkLst>
            <pc:docMk/>
            <pc:sldMk cId="0" sldId="261"/>
            <ac:spMk id="78" creationId="{3FCFB1DE-0B7E-48CC-BA90-B2AB0889F9D6}"/>
          </ac:spMkLst>
        </pc:spChg>
        <pc:spChg chg="add del">
          <ac:chgData name="Ileana Ionita (2310530)" userId="ab718079-a85a-4b90-ab67-5acea4695e73" providerId="ADAL" clId="{3F78C967-B310-4EBB-8B30-B859DC8039E5}" dt="2025-03-07T14:10:17.315" v="2125" actId="26606"/>
          <ac:spMkLst>
            <pc:docMk/>
            <pc:sldMk cId="0" sldId="261"/>
            <ac:spMk id="80" creationId="{2CB962CF-61A3-4EF9-94F6-7C59B0329524}"/>
          </ac:spMkLst>
        </pc:spChg>
        <pc:spChg chg="add del">
          <ac:chgData name="Ileana Ionita (2310530)" userId="ab718079-a85a-4b90-ab67-5acea4695e73" providerId="ADAL" clId="{3F78C967-B310-4EBB-8B30-B859DC8039E5}" dt="2025-03-07T14:10:37.970" v="2128" actId="26606"/>
          <ac:spMkLst>
            <pc:docMk/>
            <pc:sldMk cId="0" sldId="261"/>
            <ac:spMk id="82" creationId="{A7AE9375-4664-4DB2-922D-2782A6E439AC}"/>
          </ac:spMkLst>
        </pc:spChg>
        <pc:spChg chg="add del">
          <ac:chgData name="Ileana Ionita (2310530)" userId="ab718079-a85a-4b90-ab67-5acea4695e73" providerId="ADAL" clId="{3F78C967-B310-4EBB-8B30-B859DC8039E5}" dt="2025-03-07T14:10:37.970" v="2128" actId="26606"/>
          <ac:spMkLst>
            <pc:docMk/>
            <pc:sldMk cId="0" sldId="261"/>
            <ac:spMk id="84" creationId="{C87417AF-190E-4D6E-AFA6-7D3E84B0B430}"/>
          </ac:spMkLst>
        </pc:spChg>
        <pc:spChg chg="add del">
          <ac:chgData name="Ileana Ionita (2310530)" userId="ab718079-a85a-4b90-ab67-5acea4695e73" providerId="ADAL" clId="{3F78C967-B310-4EBB-8B30-B859DC8039E5}" dt="2025-03-07T14:10:37.970" v="2128" actId="26606"/>
          <ac:spMkLst>
            <pc:docMk/>
            <pc:sldMk cId="0" sldId="261"/>
            <ac:spMk id="85" creationId="{80B30ED8-273E-4C07-8568-2FE5CC5C483D}"/>
          </ac:spMkLst>
        </pc:spChg>
        <pc:spChg chg="add">
          <ac:chgData name="Ileana Ionita (2310530)" userId="ab718079-a85a-4b90-ab67-5acea4695e73" providerId="ADAL" clId="{3F78C967-B310-4EBB-8B30-B859DC8039E5}" dt="2025-03-07T14:10:37.970" v="2128" actId="26606"/>
          <ac:spMkLst>
            <pc:docMk/>
            <pc:sldMk cId="0" sldId="261"/>
            <ac:spMk id="90" creationId="{352BEC0E-22F8-46D0-9632-375DB541B06C}"/>
          </ac:spMkLst>
        </pc:spChg>
        <pc:spChg chg="add">
          <ac:chgData name="Ileana Ionita (2310530)" userId="ab718079-a85a-4b90-ab67-5acea4695e73" providerId="ADAL" clId="{3F78C967-B310-4EBB-8B30-B859DC8039E5}" dt="2025-03-07T14:10:37.970" v="2128" actId="26606"/>
          <ac:spMkLst>
            <pc:docMk/>
            <pc:sldMk cId="0" sldId="261"/>
            <ac:spMk id="92" creationId="{3FCFB1DE-0B7E-48CC-BA90-B2AB0889F9D6}"/>
          </ac:spMkLst>
        </pc:spChg>
        <pc:picChg chg="mod ord">
          <ac:chgData name="Ileana Ionita (2310530)" userId="ab718079-a85a-4b90-ab67-5acea4695e73" providerId="ADAL" clId="{3F78C967-B310-4EBB-8B30-B859DC8039E5}" dt="2025-03-07T14:10:37.970" v="2128" actId="26606"/>
          <ac:picMkLst>
            <pc:docMk/>
            <pc:sldMk cId="0" sldId="261"/>
            <ac:picMk id="4" creationId="{00000000-0000-0000-0000-000000000000}"/>
          </ac:picMkLst>
        </pc:picChg>
        <pc:picChg chg="add del mod">
          <ac:chgData name="Ileana Ionita (2310530)" userId="ab718079-a85a-4b90-ab67-5acea4695e73" providerId="ADAL" clId="{3F78C967-B310-4EBB-8B30-B859DC8039E5}" dt="2025-03-07T11:32:33.595" v="2103" actId="21"/>
          <ac:picMkLst>
            <pc:docMk/>
            <pc:sldMk cId="0" sldId="261"/>
            <ac:picMk id="6" creationId="{D7EAF024-1B31-F281-3038-297A667C65F2}"/>
          </ac:picMkLst>
        </pc:picChg>
        <pc:picChg chg="add mod ord">
          <ac:chgData name="Ileana Ionita (2310530)" userId="ab718079-a85a-4b90-ab67-5acea4695e73" providerId="ADAL" clId="{3F78C967-B310-4EBB-8B30-B859DC8039E5}" dt="2025-03-07T14:18:22.815" v="2167" actId="166"/>
          <ac:picMkLst>
            <pc:docMk/>
            <pc:sldMk cId="0" sldId="261"/>
            <ac:picMk id="6" creationId="{DA99B84D-8991-8235-A5F6-741B72D530B2}"/>
          </ac:picMkLst>
        </pc:picChg>
        <pc:cxnChg chg="del">
          <ac:chgData name="Ileana Ionita (2310530)" userId="ab718079-a85a-4b90-ab67-5acea4695e73" providerId="ADAL" clId="{3F78C967-B310-4EBB-8B30-B859DC8039E5}" dt="2025-03-07T14:10:37.970" v="2128" actId="26606"/>
          <ac:cxnSpMkLst>
            <pc:docMk/>
            <pc:sldMk cId="0" sldId="261"/>
            <ac:cxnSpMk id="83" creationId="{EE504C98-6397-41C1-A8D8-2D9C4ED307E0}"/>
          </ac:cxnSpMkLst>
        </pc:cxnChg>
      </pc:sldChg>
      <pc:sldChg chg="addSp delSp modSp mod modTransition setBg">
        <pc:chgData name="Ileana Ionita (2310530)" userId="ab718079-a85a-4b90-ab67-5acea4695e73" providerId="ADAL" clId="{3F78C967-B310-4EBB-8B30-B859DC8039E5}" dt="2025-03-07T14:14:59.590" v="2146"/>
        <pc:sldMkLst>
          <pc:docMk/>
          <pc:sldMk cId="0" sldId="262"/>
        </pc:sldMkLst>
        <pc:spChg chg="mod">
          <ac:chgData name="Ileana Ionita (2310530)" userId="ab718079-a85a-4b90-ab67-5acea4695e73" providerId="ADAL" clId="{3F78C967-B310-4EBB-8B30-B859DC8039E5}" dt="2025-03-07T08:11:34.463" v="350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08:31:10.010" v="894" actId="113"/>
          <ac:spMkLst>
            <pc:docMk/>
            <pc:sldMk cId="0" sldId="262"/>
            <ac:spMk id="3" creationId="{00000000-0000-0000-0000-000000000000}"/>
          </ac:spMkLst>
        </pc:spChg>
        <pc:spChg chg="add">
          <ac:chgData name="Ileana Ionita (2310530)" userId="ab718079-a85a-4b90-ab67-5acea4695e73" providerId="ADAL" clId="{3F78C967-B310-4EBB-8B30-B859DC8039E5}" dt="2025-03-07T08:11:34.463" v="350" actId="26606"/>
          <ac:spMkLst>
            <pc:docMk/>
            <pc:sldMk cId="0" sldId="262"/>
            <ac:spMk id="10" creationId="{7FF47CB7-972F-479F-A36D-9E72D26EC8DA}"/>
          </ac:spMkLst>
        </pc:spChg>
        <pc:spChg chg="add">
          <ac:chgData name="Ileana Ionita (2310530)" userId="ab718079-a85a-4b90-ab67-5acea4695e73" providerId="ADAL" clId="{3F78C967-B310-4EBB-8B30-B859DC8039E5}" dt="2025-03-07T08:11:34.463" v="350" actId="26606"/>
          <ac:spMkLst>
            <pc:docMk/>
            <pc:sldMk cId="0" sldId="262"/>
            <ac:spMk id="12" creationId="{0D153B68-5844-490D-8E67-F616D6D721CA}"/>
          </ac:spMkLst>
        </pc:spChg>
        <pc:spChg chg="add">
          <ac:chgData name="Ileana Ionita (2310530)" userId="ab718079-a85a-4b90-ab67-5acea4695e73" providerId="ADAL" clId="{3F78C967-B310-4EBB-8B30-B859DC8039E5}" dt="2025-03-07T08:11:34.463" v="350" actId="26606"/>
          <ac:spMkLst>
            <pc:docMk/>
            <pc:sldMk cId="0" sldId="262"/>
            <ac:spMk id="14" creationId="{9A0D773F-7A7D-4DBB-9DEA-86BB8B8F4BC8}"/>
          </ac:spMkLst>
        </pc:spChg>
        <pc:picChg chg="del mod">
          <ac:chgData name="Ileana Ionita (2310530)" userId="ab718079-a85a-4b90-ab67-5acea4695e73" providerId="ADAL" clId="{3F78C967-B310-4EBB-8B30-B859DC8039E5}" dt="2025-03-07T08:08:53.285" v="345" actId="21"/>
          <ac:picMkLst>
            <pc:docMk/>
            <pc:sldMk cId="0" sldId="262"/>
            <ac:picMk id="4" creationId="{00000000-0000-0000-0000-000000000000}"/>
          </ac:picMkLst>
        </pc:picChg>
        <pc:picChg chg="mod">
          <ac:chgData name="Ileana Ionita (2310530)" userId="ab718079-a85a-4b90-ab67-5acea4695e73" providerId="ADAL" clId="{3F78C967-B310-4EBB-8B30-B859DC8039E5}" dt="2025-03-07T08:11:34.463" v="350" actId="26606"/>
          <ac:picMkLst>
            <pc:docMk/>
            <pc:sldMk cId="0" sldId="262"/>
            <ac:picMk id="5" creationId="{00000000-0000-0000-0000-000000000000}"/>
          </ac:picMkLst>
        </pc:picChg>
        <pc:picChg chg="add del">
          <ac:chgData name="Ileana Ionita (2310530)" userId="ab718079-a85a-4b90-ab67-5acea4695e73" providerId="ADAL" clId="{3F78C967-B310-4EBB-8B30-B859DC8039E5}" dt="2025-03-07T07:38:49.067" v="118" actId="478"/>
          <ac:picMkLst>
            <pc:docMk/>
            <pc:sldMk cId="0" sldId="262"/>
            <ac:picMk id="7" creationId="{17A3382F-D2E8-CF10-8BEE-86636E576913}"/>
          </ac:picMkLst>
        </pc:picChg>
      </pc:sldChg>
      <pc:sldChg chg="addSp delSp modSp mod modTransition setBg">
        <pc:chgData name="Ileana Ionita (2310530)" userId="ab718079-a85a-4b90-ab67-5acea4695e73" providerId="ADAL" clId="{3F78C967-B310-4EBB-8B30-B859DC8039E5}" dt="2025-03-07T14:15:08.084" v="2147"/>
        <pc:sldMkLst>
          <pc:docMk/>
          <pc:sldMk cId="0" sldId="263"/>
        </pc:sldMkLst>
        <pc:spChg chg="mod">
          <ac:chgData name="Ileana Ionita (2310530)" userId="ab718079-a85a-4b90-ab67-5acea4695e73" providerId="ADAL" clId="{3F78C967-B310-4EBB-8B30-B859DC8039E5}" dt="2025-03-07T08:29:41.498" v="886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08:30:32.822" v="890" actId="113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Ileana Ionita (2310530)" userId="ab718079-a85a-4b90-ab67-5acea4695e73" providerId="ADAL" clId="{3F78C967-B310-4EBB-8B30-B859DC8039E5}" dt="2025-03-07T08:29:41.498" v="886" actId="26606"/>
          <ac:spMkLst>
            <pc:docMk/>
            <pc:sldMk cId="0" sldId="263"/>
            <ac:spMk id="12" creationId="{7FF47CB7-972F-479F-A36D-9E72D26EC8DA}"/>
          </ac:spMkLst>
        </pc:spChg>
        <pc:spChg chg="add del">
          <ac:chgData name="Ileana Ionita (2310530)" userId="ab718079-a85a-4b90-ab67-5acea4695e73" providerId="ADAL" clId="{3F78C967-B310-4EBB-8B30-B859DC8039E5}" dt="2025-03-07T08:29:41.498" v="886" actId="26606"/>
          <ac:spMkLst>
            <pc:docMk/>
            <pc:sldMk cId="0" sldId="263"/>
            <ac:spMk id="14" creationId="{0D153B68-5844-490D-8E67-F616D6D721CA}"/>
          </ac:spMkLst>
        </pc:spChg>
        <pc:spChg chg="add del">
          <ac:chgData name="Ileana Ionita (2310530)" userId="ab718079-a85a-4b90-ab67-5acea4695e73" providerId="ADAL" clId="{3F78C967-B310-4EBB-8B30-B859DC8039E5}" dt="2025-03-07T08:29:41.498" v="886" actId="26606"/>
          <ac:spMkLst>
            <pc:docMk/>
            <pc:sldMk cId="0" sldId="263"/>
            <ac:spMk id="16" creationId="{9A0D773F-7A7D-4DBB-9DEA-86BB8B8F4BC8}"/>
          </ac:spMkLst>
        </pc:spChg>
        <pc:spChg chg="add del">
          <ac:chgData name="Ileana Ionita (2310530)" userId="ab718079-a85a-4b90-ab67-5acea4695e73" providerId="ADAL" clId="{3F78C967-B310-4EBB-8B30-B859DC8039E5}" dt="2025-03-07T08:29:37.798" v="883" actId="26606"/>
          <ac:spMkLst>
            <pc:docMk/>
            <pc:sldMk cId="0" sldId="263"/>
            <ac:spMk id="21" creationId="{C0763A76-9F1C-4FC5-82B7-DD475DA461B2}"/>
          </ac:spMkLst>
        </pc:spChg>
        <pc:spChg chg="add del">
          <ac:chgData name="Ileana Ionita (2310530)" userId="ab718079-a85a-4b90-ab67-5acea4695e73" providerId="ADAL" clId="{3F78C967-B310-4EBB-8B30-B859DC8039E5}" dt="2025-03-07T08:29:37.798" v="883" actId="26606"/>
          <ac:spMkLst>
            <pc:docMk/>
            <pc:sldMk cId="0" sldId="263"/>
            <ac:spMk id="23" creationId="{E81BF4F6-F2CF-4984-9D14-D6966D92F99F}"/>
          </ac:spMkLst>
        </pc:spChg>
        <pc:spChg chg="add del">
          <ac:chgData name="Ileana Ionita (2310530)" userId="ab718079-a85a-4b90-ab67-5acea4695e73" providerId="ADAL" clId="{3F78C967-B310-4EBB-8B30-B859DC8039E5}" dt="2025-03-07T08:29:41.483" v="885" actId="26606"/>
          <ac:spMkLst>
            <pc:docMk/>
            <pc:sldMk cId="0" sldId="263"/>
            <ac:spMk id="25" creationId="{D0300FD3-5AF1-6305-15FA-9078072672E2}"/>
          </ac:spMkLst>
        </pc:spChg>
        <pc:spChg chg="add del">
          <ac:chgData name="Ileana Ionita (2310530)" userId="ab718079-a85a-4b90-ab67-5acea4695e73" providerId="ADAL" clId="{3F78C967-B310-4EBB-8B30-B859DC8039E5}" dt="2025-03-07T08:29:41.483" v="885" actId="26606"/>
          <ac:spMkLst>
            <pc:docMk/>
            <pc:sldMk cId="0" sldId="263"/>
            <ac:spMk id="26" creationId="{9F7D5CDA-D291-4307-BF55-1381FED29634}"/>
          </ac:spMkLst>
        </pc:spChg>
        <pc:spChg chg="add del">
          <ac:chgData name="Ileana Ionita (2310530)" userId="ab718079-a85a-4b90-ab67-5acea4695e73" providerId="ADAL" clId="{3F78C967-B310-4EBB-8B30-B859DC8039E5}" dt="2025-03-07T08:29:41.483" v="885" actId="26606"/>
          <ac:spMkLst>
            <pc:docMk/>
            <pc:sldMk cId="0" sldId="263"/>
            <ac:spMk id="27" creationId="{59B296B9-C5A5-4E4F-9B60-C907B5F1466C}"/>
          </ac:spMkLst>
        </pc:spChg>
        <pc:spChg chg="add">
          <ac:chgData name="Ileana Ionita (2310530)" userId="ab718079-a85a-4b90-ab67-5acea4695e73" providerId="ADAL" clId="{3F78C967-B310-4EBB-8B30-B859DC8039E5}" dt="2025-03-07T08:29:41.498" v="886" actId="26606"/>
          <ac:spMkLst>
            <pc:docMk/>
            <pc:sldMk cId="0" sldId="263"/>
            <ac:spMk id="29" creationId="{743AA782-23D1-4521-8CAD-47662984AA08}"/>
          </ac:spMkLst>
        </pc:spChg>
        <pc:spChg chg="add">
          <ac:chgData name="Ileana Ionita (2310530)" userId="ab718079-a85a-4b90-ab67-5acea4695e73" providerId="ADAL" clId="{3F78C967-B310-4EBB-8B30-B859DC8039E5}" dt="2025-03-07T08:29:41.498" v="886" actId="26606"/>
          <ac:spMkLst>
            <pc:docMk/>
            <pc:sldMk cId="0" sldId="263"/>
            <ac:spMk id="30" creationId="{71877DBC-BB60-40F0-AC93-2ACDBAAE60CE}"/>
          </ac:spMkLst>
        </pc:spChg>
        <pc:picChg chg="add del">
          <ac:chgData name="Ileana Ionita (2310530)" userId="ab718079-a85a-4b90-ab67-5acea4695e73" providerId="ADAL" clId="{3F78C967-B310-4EBB-8B30-B859DC8039E5}" dt="2025-03-07T07:13:45.106" v="30" actId="478"/>
          <ac:picMkLst>
            <pc:docMk/>
            <pc:sldMk cId="0" sldId="263"/>
            <ac:picMk id="5" creationId="{879B0150-B0A8-755C-47FC-EA589BC0220A}"/>
          </ac:picMkLst>
        </pc:picChg>
        <pc:picChg chg="add mod ord">
          <ac:chgData name="Ileana Ionita (2310530)" userId="ab718079-a85a-4b90-ab67-5acea4695e73" providerId="ADAL" clId="{3F78C967-B310-4EBB-8B30-B859DC8039E5}" dt="2025-03-07T08:29:41.498" v="886" actId="26606"/>
          <ac:picMkLst>
            <pc:docMk/>
            <pc:sldMk cId="0" sldId="263"/>
            <ac:picMk id="7" creationId="{9E33D29F-FC83-5B6A-D7F0-C0FF26A09F8B}"/>
          </ac:picMkLst>
        </pc:picChg>
      </pc:sldChg>
      <pc:sldChg chg="addSp modSp mod modTransition setBg">
        <pc:chgData name="Ileana Ionita (2310530)" userId="ab718079-a85a-4b90-ab67-5acea4695e73" providerId="ADAL" clId="{3F78C967-B310-4EBB-8B30-B859DC8039E5}" dt="2025-03-07T14:15:17.202" v="2148"/>
        <pc:sldMkLst>
          <pc:docMk/>
          <pc:sldMk cId="0" sldId="264"/>
        </pc:sldMkLst>
        <pc:spChg chg="mod">
          <ac:chgData name="Ileana Ionita (2310530)" userId="ab718079-a85a-4b90-ab67-5acea4695e73" providerId="ADAL" clId="{3F78C967-B310-4EBB-8B30-B859DC8039E5}" dt="2025-03-07T08:29:07.967" v="881" actId="255"/>
          <ac:spMkLst>
            <pc:docMk/>
            <pc:sldMk cId="0" sldId="264"/>
            <ac:spMk id="2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08:28:55.103" v="880" actId="26606"/>
          <ac:spMkLst>
            <pc:docMk/>
            <pc:sldMk cId="0" sldId="264"/>
            <ac:spMk id="3" creationId="{00000000-0000-0000-0000-000000000000}"/>
          </ac:spMkLst>
        </pc:spChg>
        <pc:spChg chg="add">
          <ac:chgData name="Ileana Ionita (2310530)" userId="ab718079-a85a-4b90-ab67-5acea4695e73" providerId="ADAL" clId="{3F78C967-B310-4EBB-8B30-B859DC8039E5}" dt="2025-03-07T08:28:55.103" v="880" actId="26606"/>
          <ac:spMkLst>
            <pc:docMk/>
            <pc:sldMk cId="0" sldId="264"/>
            <ac:spMk id="9" creationId="{C0763A76-9F1C-4FC5-82B7-DD475DA461B2}"/>
          </ac:spMkLst>
        </pc:spChg>
        <pc:spChg chg="add">
          <ac:chgData name="Ileana Ionita (2310530)" userId="ab718079-a85a-4b90-ab67-5acea4695e73" providerId="ADAL" clId="{3F78C967-B310-4EBB-8B30-B859DC8039E5}" dt="2025-03-07T08:28:55.103" v="880" actId="26606"/>
          <ac:spMkLst>
            <pc:docMk/>
            <pc:sldMk cId="0" sldId="264"/>
            <ac:spMk id="11" creationId="{E81BF4F6-F2CF-4984-9D14-D6966D92F99F}"/>
          </ac:spMkLst>
        </pc:spChg>
        <pc:picChg chg="add">
          <ac:chgData name="Ileana Ionita (2310530)" userId="ab718079-a85a-4b90-ab67-5acea4695e73" providerId="ADAL" clId="{3F78C967-B310-4EBB-8B30-B859DC8039E5}" dt="2025-03-07T08:28:55.103" v="880" actId="26606"/>
          <ac:picMkLst>
            <pc:docMk/>
            <pc:sldMk cId="0" sldId="264"/>
            <ac:picMk id="5" creationId="{C3ECDD44-B0DB-6F79-0917-7899A5DD0C11}"/>
          </ac:picMkLst>
        </pc:picChg>
      </pc:sldChg>
      <pc:sldChg chg="addSp delSp modSp mod modTransition setBg">
        <pc:chgData name="Ileana Ionita (2310530)" userId="ab718079-a85a-4b90-ab67-5acea4695e73" providerId="ADAL" clId="{3F78C967-B310-4EBB-8B30-B859DC8039E5}" dt="2025-03-07T18:03:26.967" v="2179" actId="27636"/>
        <pc:sldMkLst>
          <pc:docMk/>
          <pc:sldMk cId="0" sldId="265"/>
        </pc:sldMkLst>
        <pc:spChg chg="mod">
          <ac:chgData name="Ileana Ionita (2310530)" userId="ab718079-a85a-4b90-ab67-5acea4695e73" providerId="ADAL" clId="{3F78C967-B310-4EBB-8B30-B859DC8039E5}" dt="2025-03-07T18:03:03.965" v="2175" actId="255"/>
          <ac:spMkLst>
            <pc:docMk/>
            <pc:sldMk cId="0" sldId="265"/>
            <ac:spMk id="2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18:03:26.967" v="2179" actId="27636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Ileana Ionita (2310530)" userId="ab718079-a85a-4b90-ab67-5acea4695e73" providerId="ADAL" clId="{3F78C967-B310-4EBB-8B30-B859DC8039E5}" dt="2025-03-07T08:13:01.305" v="359" actId="26606"/>
          <ac:spMkLst>
            <pc:docMk/>
            <pc:sldMk cId="0" sldId="265"/>
            <ac:spMk id="8" creationId="{C9A36457-A5F4-4103-A443-02581C09185B}"/>
          </ac:spMkLst>
        </pc:spChg>
        <pc:spChg chg="add del">
          <ac:chgData name="Ileana Ionita (2310530)" userId="ab718079-a85a-4b90-ab67-5acea4695e73" providerId="ADAL" clId="{3F78C967-B310-4EBB-8B30-B859DC8039E5}" dt="2025-03-07T08:13:01.305" v="359" actId="26606"/>
          <ac:spMkLst>
            <pc:docMk/>
            <pc:sldMk cId="0" sldId="265"/>
            <ac:spMk id="10" creationId="{DC5FB7E8-B636-40FA-BE8D-48145C0F5C57}"/>
          </ac:spMkLst>
        </pc:spChg>
        <pc:spChg chg="add del">
          <ac:chgData name="Ileana Ionita (2310530)" userId="ab718079-a85a-4b90-ab67-5acea4695e73" providerId="ADAL" clId="{3F78C967-B310-4EBB-8B30-B859DC8039E5}" dt="2025-03-07T08:13:01.305" v="359" actId="26606"/>
          <ac:spMkLst>
            <pc:docMk/>
            <pc:sldMk cId="0" sldId="265"/>
            <ac:spMk id="12" creationId="{142DCE2C-2863-46FA-9BE7-24365A24D9BA}"/>
          </ac:spMkLst>
        </pc:spChg>
        <pc:spChg chg="add del">
          <ac:chgData name="Ileana Ionita (2310530)" userId="ab718079-a85a-4b90-ab67-5acea4695e73" providerId="ADAL" clId="{3F78C967-B310-4EBB-8B30-B859DC8039E5}" dt="2025-03-07T08:12:56.972" v="356" actId="26606"/>
          <ac:spMkLst>
            <pc:docMk/>
            <pc:sldMk cId="0" sldId="265"/>
            <ac:spMk id="17" creationId="{C9A36457-A5F4-4103-A443-02581C09185B}"/>
          </ac:spMkLst>
        </pc:spChg>
        <pc:spChg chg="add del">
          <ac:chgData name="Ileana Ionita (2310530)" userId="ab718079-a85a-4b90-ab67-5acea4695e73" providerId="ADAL" clId="{3F78C967-B310-4EBB-8B30-B859DC8039E5}" dt="2025-03-07T08:12:56.972" v="356" actId="26606"/>
          <ac:spMkLst>
            <pc:docMk/>
            <pc:sldMk cId="0" sldId="265"/>
            <ac:spMk id="19" creationId="{AA5CF486-D9E5-4A66-898A-F3D62B81B15E}"/>
          </ac:spMkLst>
        </pc:spChg>
        <pc:spChg chg="add del">
          <ac:chgData name="Ileana Ionita (2310530)" userId="ab718079-a85a-4b90-ab67-5acea4695e73" providerId="ADAL" clId="{3F78C967-B310-4EBB-8B30-B859DC8039E5}" dt="2025-03-07T08:13:01.051" v="358" actId="26606"/>
          <ac:spMkLst>
            <pc:docMk/>
            <pc:sldMk cId="0" sldId="265"/>
            <ac:spMk id="21" creationId="{142DCE2C-2863-46FA-9BE7-24365A24D9BA}"/>
          </ac:spMkLst>
        </pc:spChg>
        <pc:spChg chg="add del">
          <ac:chgData name="Ileana Ionita (2310530)" userId="ab718079-a85a-4b90-ab67-5acea4695e73" providerId="ADAL" clId="{3F78C967-B310-4EBB-8B30-B859DC8039E5}" dt="2025-03-07T08:13:01.051" v="358" actId="26606"/>
          <ac:spMkLst>
            <pc:docMk/>
            <pc:sldMk cId="0" sldId="265"/>
            <ac:spMk id="22" creationId="{C9A36457-A5F4-4103-A443-02581C09185B}"/>
          </ac:spMkLst>
        </pc:spChg>
        <pc:spChg chg="add del">
          <ac:chgData name="Ileana Ionita (2310530)" userId="ab718079-a85a-4b90-ab67-5acea4695e73" providerId="ADAL" clId="{3F78C967-B310-4EBB-8B30-B859DC8039E5}" dt="2025-03-07T08:13:01.051" v="358" actId="26606"/>
          <ac:spMkLst>
            <pc:docMk/>
            <pc:sldMk cId="0" sldId="265"/>
            <ac:spMk id="23" creationId="{DC5FB7E8-B636-40FA-BE8D-48145C0F5C57}"/>
          </ac:spMkLst>
        </pc:spChg>
        <pc:spChg chg="add del">
          <ac:chgData name="Ileana Ionita (2310530)" userId="ab718079-a85a-4b90-ab67-5acea4695e73" providerId="ADAL" clId="{3F78C967-B310-4EBB-8B30-B859DC8039E5}" dt="2025-03-07T10:55:27.816" v="2022" actId="26606"/>
          <ac:spMkLst>
            <pc:docMk/>
            <pc:sldMk cId="0" sldId="265"/>
            <ac:spMk id="25" creationId="{6128F3BD-7564-4310-B528-888E64F87576}"/>
          </ac:spMkLst>
        </pc:spChg>
        <pc:spChg chg="add del">
          <ac:chgData name="Ileana Ionita (2310530)" userId="ab718079-a85a-4b90-ab67-5acea4695e73" providerId="ADAL" clId="{3F78C967-B310-4EBB-8B30-B859DC8039E5}" dt="2025-03-07T10:55:27.816" v="2022" actId="26606"/>
          <ac:spMkLst>
            <pc:docMk/>
            <pc:sldMk cId="0" sldId="265"/>
            <ac:spMk id="26" creationId="{82AA3C4E-019E-440F-87AB-67EFA9BE6C81}"/>
          </ac:spMkLst>
        </pc:spChg>
        <pc:spChg chg="add del">
          <ac:chgData name="Ileana Ionita (2310530)" userId="ab718079-a85a-4b90-ab67-5acea4695e73" providerId="ADAL" clId="{3F78C967-B310-4EBB-8B30-B859DC8039E5}" dt="2025-03-07T18:01:41.188" v="2168" actId="26606"/>
          <ac:spMkLst>
            <pc:docMk/>
            <pc:sldMk cId="0" sldId="265"/>
            <ac:spMk id="31" creationId="{100EDD19-6802-4EC3-95CE-CFFAB042CFD6}"/>
          </ac:spMkLst>
        </pc:spChg>
        <pc:spChg chg="add del">
          <ac:chgData name="Ileana Ionita (2310530)" userId="ab718079-a85a-4b90-ab67-5acea4695e73" providerId="ADAL" clId="{3F78C967-B310-4EBB-8B30-B859DC8039E5}" dt="2025-03-07T18:01:41.188" v="2168" actId="26606"/>
          <ac:spMkLst>
            <pc:docMk/>
            <pc:sldMk cId="0" sldId="265"/>
            <ac:spMk id="33" creationId="{DB17E863-922E-4C26-BD64-E8FD41D28661}"/>
          </ac:spMkLst>
        </pc:spChg>
        <pc:spChg chg="add">
          <ac:chgData name="Ileana Ionita (2310530)" userId="ab718079-a85a-4b90-ab67-5acea4695e73" providerId="ADAL" clId="{3F78C967-B310-4EBB-8B30-B859DC8039E5}" dt="2025-03-07T18:01:41.188" v="2168" actId="26606"/>
          <ac:spMkLst>
            <pc:docMk/>
            <pc:sldMk cId="0" sldId="265"/>
            <ac:spMk id="38" creationId="{100EDD19-6802-4EC3-95CE-CFFAB042CFD6}"/>
          </ac:spMkLst>
        </pc:spChg>
        <pc:spChg chg="add">
          <ac:chgData name="Ileana Ionita (2310530)" userId="ab718079-a85a-4b90-ab67-5acea4695e73" providerId="ADAL" clId="{3F78C967-B310-4EBB-8B30-B859DC8039E5}" dt="2025-03-07T18:01:41.188" v="2168" actId="26606"/>
          <ac:spMkLst>
            <pc:docMk/>
            <pc:sldMk cId="0" sldId="265"/>
            <ac:spMk id="40" creationId="{DB17E863-922E-4C26-BD64-E8FD41D28661}"/>
          </ac:spMkLst>
        </pc:spChg>
      </pc:sldChg>
      <pc:sldMasterChg chg="modSp modSldLayout">
        <pc:chgData name="Ileana Ionita (2310530)" userId="ab718079-a85a-4b90-ab67-5acea4695e73" providerId="ADAL" clId="{3F78C967-B310-4EBB-8B30-B859DC8039E5}" dt="2025-03-07T07:07:00.015" v="0"/>
        <pc:sldMasterMkLst>
          <pc:docMk/>
          <pc:sldMasterMk cId="2209977519" sldId="2147483648"/>
        </pc:sldMasterMkLst>
        <pc:spChg chg="mod">
          <ac:chgData name="Ileana Ionita (2310530)" userId="ab718079-a85a-4b90-ab67-5acea4695e73" providerId="ADAL" clId="{3F78C967-B310-4EBB-8B30-B859DC8039E5}" dt="2025-03-07T07:07:00.015" v="0"/>
          <ac:spMkLst>
            <pc:docMk/>
            <pc:sldMasterMk cId="2209977519" sldId="2147483648"/>
            <ac:spMk id="2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07:07:00.015" v="0"/>
          <ac:spMkLst>
            <pc:docMk/>
            <pc:sldMasterMk cId="2209977519" sldId="2147483648"/>
            <ac:spMk id="3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07:07:00.015" v="0"/>
          <ac:spMkLst>
            <pc:docMk/>
            <pc:sldMasterMk cId="2209977519" sldId="2147483648"/>
            <ac:spMk id="4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07:07:00.015" v="0"/>
          <ac:spMkLst>
            <pc:docMk/>
            <pc:sldMasterMk cId="2209977519" sldId="2147483648"/>
            <ac:spMk id="5" creationId="{00000000-0000-0000-0000-000000000000}"/>
          </ac:spMkLst>
        </pc:spChg>
        <pc:spChg chg="mod">
          <ac:chgData name="Ileana Ionita (2310530)" userId="ab718079-a85a-4b90-ab67-5acea4695e73" providerId="ADAL" clId="{3F78C967-B310-4EBB-8B30-B859DC8039E5}" dt="2025-03-07T07:07:00.015" v="0"/>
          <ac:spMkLst>
            <pc:docMk/>
            <pc:sldMasterMk cId="2209977519" sldId="2147483648"/>
            <ac:spMk id="6" creationId="{00000000-0000-0000-0000-000000000000}"/>
          </ac:spMkLst>
        </pc:spChg>
        <pc:sldLayoutChg chg="modSp">
          <pc:chgData name="Ileana Ionita (2310530)" userId="ab718079-a85a-4b90-ab67-5acea4695e73" providerId="ADAL" clId="{3F78C967-B310-4EBB-8B30-B859DC8039E5}" dt="2025-03-07T07:07:00.015" v="0"/>
          <pc:sldLayoutMkLst>
            <pc:docMk/>
            <pc:sldMasterMk cId="2209977519" sldId="2147483648"/>
            <pc:sldLayoutMk cId="3168075583" sldId="2147483649"/>
          </pc:sldLayoutMkLst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3168075583" sldId="2147483649"/>
              <ac:spMk id="2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3168075583" sldId="2147483649"/>
              <ac:spMk id="3" creationId="{00000000-0000-0000-0000-000000000000}"/>
            </ac:spMkLst>
          </pc:spChg>
        </pc:sldLayoutChg>
        <pc:sldLayoutChg chg="modSp">
          <pc:chgData name="Ileana Ionita (2310530)" userId="ab718079-a85a-4b90-ab67-5acea4695e73" providerId="ADAL" clId="{3F78C967-B310-4EBB-8B30-B859DC8039E5}" dt="2025-03-07T07:07:00.015" v="0"/>
          <pc:sldLayoutMkLst>
            <pc:docMk/>
            <pc:sldMasterMk cId="2209977519" sldId="2147483648"/>
            <pc:sldLayoutMk cId="960648375" sldId="2147483651"/>
          </pc:sldLayoutMkLst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960648375" sldId="2147483651"/>
              <ac:spMk id="2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960648375" sldId="2147483651"/>
              <ac:spMk id="3" creationId="{00000000-0000-0000-0000-000000000000}"/>
            </ac:spMkLst>
          </pc:spChg>
        </pc:sldLayoutChg>
        <pc:sldLayoutChg chg="modSp">
          <pc:chgData name="Ileana Ionita (2310530)" userId="ab718079-a85a-4b90-ab67-5acea4695e73" providerId="ADAL" clId="{3F78C967-B310-4EBB-8B30-B859DC8039E5}" dt="2025-03-07T07:07:00.015" v="0"/>
          <pc:sldLayoutMkLst>
            <pc:docMk/>
            <pc:sldMasterMk cId="2209977519" sldId="2147483648"/>
            <pc:sldLayoutMk cId="2782244947" sldId="2147483652"/>
          </pc:sldLayoutMkLst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2782244947" sldId="2147483652"/>
              <ac:spMk id="3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2782244947" sldId="2147483652"/>
              <ac:spMk id="4" creationId="{00000000-0000-0000-0000-000000000000}"/>
            </ac:spMkLst>
          </pc:spChg>
        </pc:sldLayoutChg>
        <pc:sldLayoutChg chg="modSp">
          <pc:chgData name="Ileana Ionita (2310530)" userId="ab718079-a85a-4b90-ab67-5acea4695e73" providerId="ADAL" clId="{3F78C967-B310-4EBB-8B30-B859DC8039E5}" dt="2025-03-07T07:07:00.015" v="0"/>
          <pc:sldLayoutMkLst>
            <pc:docMk/>
            <pc:sldMasterMk cId="2209977519" sldId="2147483648"/>
            <pc:sldLayoutMk cId="990158736" sldId="2147483653"/>
          </pc:sldLayoutMkLst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990158736" sldId="2147483653"/>
              <ac:spMk id="3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990158736" sldId="2147483653"/>
              <ac:spMk id="4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990158736" sldId="2147483653"/>
              <ac:spMk id="5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990158736" sldId="2147483653"/>
              <ac:spMk id="6" creationId="{00000000-0000-0000-0000-000000000000}"/>
            </ac:spMkLst>
          </pc:spChg>
        </pc:sldLayoutChg>
        <pc:sldLayoutChg chg="modSp">
          <pc:chgData name="Ileana Ionita (2310530)" userId="ab718079-a85a-4b90-ab67-5acea4695e73" providerId="ADAL" clId="{3F78C967-B310-4EBB-8B30-B859DC8039E5}" dt="2025-03-07T07:07:00.015" v="0"/>
          <pc:sldLayoutMkLst>
            <pc:docMk/>
            <pc:sldMasterMk cId="2209977519" sldId="2147483648"/>
            <pc:sldLayoutMk cId="1840726560" sldId="2147483656"/>
          </pc:sldLayoutMkLst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1840726560" sldId="2147483656"/>
              <ac:spMk id="2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1840726560" sldId="2147483656"/>
              <ac:spMk id="3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1840726560" sldId="2147483656"/>
              <ac:spMk id="4" creationId="{00000000-0000-0000-0000-000000000000}"/>
            </ac:spMkLst>
          </pc:spChg>
        </pc:sldLayoutChg>
        <pc:sldLayoutChg chg="modSp">
          <pc:chgData name="Ileana Ionita (2310530)" userId="ab718079-a85a-4b90-ab67-5acea4695e73" providerId="ADAL" clId="{3F78C967-B310-4EBB-8B30-B859DC8039E5}" dt="2025-03-07T07:07:00.015" v="0"/>
          <pc:sldLayoutMkLst>
            <pc:docMk/>
            <pc:sldMasterMk cId="2209977519" sldId="2147483648"/>
            <pc:sldLayoutMk cId="3889236939" sldId="2147483657"/>
          </pc:sldLayoutMkLst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3889236939" sldId="2147483657"/>
              <ac:spMk id="2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3889236939" sldId="2147483657"/>
              <ac:spMk id="3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3889236939" sldId="2147483657"/>
              <ac:spMk id="4" creationId="{00000000-0000-0000-0000-000000000000}"/>
            </ac:spMkLst>
          </pc:spChg>
        </pc:sldLayoutChg>
        <pc:sldLayoutChg chg="modSp">
          <pc:chgData name="Ileana Ionita (2310530)" userId="ab718079-a85a-4b90-ab67-5acea4695e73" providerId="ADAL" clId="{3F78C967-B310-4EBB-8B30-B859DC8039E5}" dt="2025-03-07T07:07:00.015" v="0"/>
          <pc:sldLayoutMkLst>
            <pc:docMk/>
            <pc:sldMasterMk cId="2209977519" sldId="2147483648"/>
            <pc:sldLayoutMk cId="3612223792" sldId="2147483659"/>
          </pc:sldLayoutMkLst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3612223792" sldId="2147483659"/>
              <ac:spMk id="2" creationId="{00000000-0000-0000-0000-000000000000}"/>
            </ac:spMkLst>
          </pc:spChg>
          <pc:spChg chg="mod">
            <ac:chgData name="Ileana Ionita (2310530)" userId="ab718079-a85a-4b90-ab67-5acea4695e73" providerId="ADAL" clId="{3F78C967-B310-4EBB-8B30-B859DC8039E5}" dt="2025-03-07T07:07:00.015" v="0"/>
            <ac:spMkLst>
              <pc:docMk/>
              <pc:sldMasterMk cId="2209977519" sldId="2147483648"/>
              <pc:sldLayoutMk cId="3612223792" sldId="2147483659"/>
              <ac:spMk id="3" creationId="{00000000-0000-0000-0000-000000000000}"/>
            </ac:spMkLst>
          </pc:spChg>
        </pc:sldLayoutChg>
      </pc:sldMasterChg>
    </pc:docChg>
  </pc:docChgLst>
  <pc:docChgLst>
    <pc:chgData name="Ileana Ionita (2310530)" userId="S::2310530@student.uwtsd.ac.uk::ab718079-a85a-4b90-ab67-5acea4695e73" providerId="AD" clId="Web-{54463E8E-8B0F-E8E7-0A9B-29630629BE17}"/>
    <pc:docChg chg="modSld">
      <pc:chgData name="Ileana Ionita (2310530)" userId="S::2310530@student.uwtsd.ac.uk::ab718079-a85a-4b90-ab67-5acea4695e73" providerId="AD" clId="Web-{54463E8E-8B0F-E8E7-0A9B-29630629BE17}" dt="2025-03-07T18:00:00.261" v="323" actId="20577"/>
      <pc:docMkLst>
        <pc:docMk/>
      </pc:docMkLst>
      <pc:sldChg chg="modSp">
        <pc:chgData name="Ileana Ionita (2310530)" userId="S::2310530@student.uwtsd.ac.uk::ab718079-a85a-4b90-ab67-5acea4695e73" providerId="AD" clId="Web-{54463E8E-8B0F-E8E7-0A9B-29630629BE17}" dt="2025-03-07T18:00:00.261" v="323" actId="20577"/>
        <pc:sldMkLst>
          <pc:docMk/>
          <pc:sldMk cId="0" sldId="265"/>
        </pc:sldMkLst>
        <pc:spChg chg="mod">
          <ac:chgData name="Ileana Ionita (2310530)" userId="S::2310530@student.uwtsd.ac.uk::ab718079-a85a-4b90-ab67-5acea4695e73" providerId="AD" clId="Web-{54463E8E-8B0F-E8E7-0A9B-29630629BE17}" dt="2025-03-07T18:00:00.261" v="323" actId="20577"/>
          <ac:spMkLst>
            <pc:docMk/>
            <pc:sldMk cId="0" sldId="265"/>
            <ac:spMk id="3" creationId="{00000000-0000-0000-0000-000000000000}"/>
          </ac:spMkLst>
        </pc:spChg>
      </pc:sldChg>
    </pc:docChg>
  </pc:docChgLst>
  <pc:docChgLst>
    <pc:chgData name="Ileana Ionita (2310530)" userId="S::2310530@student.uwtsd.ac.uk::ab718079-a85a-4b90-ab67-5acea4695e73" providerId="AD" clId="Web-{07AEA379-CB7D-1C8F-B2A9-7267B5A14449}"/>
    <pc:docChg chg="modSld">
      <pc:chgData name="Ileana Ionita (2310530)" userId="S::2310530@student.uwtsd.ac.uk::ab718079-a85a-4b90-ab67-5acea4695e73" providerId="AD" clId="Web-{07AEA379-CB7D-1C8F-B2A9-7267B5A14449}" dt="2025-03-07T11:43:48.274" v="7"/>
      <pc:docMkLst>
        <pc:docMk/>
      </pc:docMkLst>
      <pc:sldChg chg="addSp delSp modSp">
        <pc:chgData name="Ileana Ionita (2310530)" userId="S::2310530@student.uwtsd.ac.uk::ab718079-a85a-4b90-ab67-5acea4695e73" providerId="AD" clId="Web-{07AEA379-CB7D-1C8F-B2A9-7267B5A14449}" dt="2025-03-07T11:43:48.274" v="7"/>
        <pc:sldMkLst>
          <pc:docMk/>
          <pc:sldMk cId="0" sldId="261"/>
        </pc:sldMkLst>
        <pc:spChg chg="mod">
          <ac:chgData name="Ileana Ionita (2310530)" userId="S::2310530@student.uwtsd.ac.uk::ab718079-a85a-4b90-ab67-5acea4695e73" providerId="AD" clId="Web-{07AEA379-CB7D-1C8F-B2A9-7267B5A14449}" dt="2025-03-07T11:43:18.617" v="6" actId="14100"/>
          <ac:spMkLst>
            <pc:docMk/>
            <pc:sldMk cId="0" sldId="261"/>
            <ac:spMk id="3" creationId="{00000000-0000-0000-0000-000000000000}"/>
          </ac:spMkLst>
        </pc:spChg>
        <pc:picChg chg="add del mod modCrop">
          <ac:chgData name="Ileana Ionita (2310530)" userId="S::2310530@student.uwtsd.ac.uk::ab718079-a85a-4b90-ab67-5acea4695e73" providerId="AD" clId="Web-{07AEA379-CB7D-1C8F-B2A9-7267B5A14449}" dt="2025-03-07T11:43:48.274" v="7"/>
          <ac:picMkLst>
            <pc:docMk/>
            <pc:sldMk cId="0" sldId="261"/>
            <ac:picMk id="5" creationId="{3EEE0429-DCE3-73AF-4CB1-227599A64CC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2146DA-D437-4DCE-985E-652DC9BED7C4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EE36B77-DF39-4FF5-A85A-5316D92574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£</a:t>
          </a:r>
          <a:r>
            <a:rPr lang="en-GB"/>
            <a:t>50k</a:t>
          </a:r>
          <a:r>
            <a:rPr lang="en-US"/>
            <a:t> Investment Proposal</a:t>
          </a:r>
        </a:p>
      </dgm:t>
    </dgm:pt>
    <dgm:pt modelId="{ECCFE47A-9FEA-4562-979F-4DEC05E97BB1}" type="parTrans" cxnId="{E6A4A30E-EBC9-4733-A8C4-B2052A2668DA}">
      <dgm:prSet/>
      <dgm:spPr/>
      <dgm:t>
        <a:bodyPr/>
        <a:lstStyle/>
        <a:p>
          <a:endParaRPr lang="en-US"/>
        </a:p>
      </dgm:t>
    </dgm:pt>
    <dgm:pt modelId="{C4A7FB99-2CC7-46B1-9869-342AFE570FA4}" type="sibTrans" cxnId="{E6A4A30E-EBC9-4733-A8C4-B2052A2668DA}">
      <dgm:prSet/>
      <dgm:spPr/>
      <dgm:t>
        <a:bodyPr/>
        <a:lstStyle/>
        <a:p>
          <a:endParaRPr lang="en-US"/>
        </a:p>
      </dgm:t>
    </dgm:pt>
    <dgm:pt modelId="{1D1046B1-0323-4476-99EE-A278CC932E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name</a:t>
          </a:r>
          <a:r>
            <a:rPr lang="en-US"/>
            <a:t>: </a:t>
          </a:r>
          <a:r>
            <a:rPr lang="en-GB"/>
            <a:t>Ileana Ionita</a:t>
          </a:r>
          <a:endParaRPr lang="en-US"/>
        </a:p>
      </dgm:t>
    </dgm:pt>
    <dgm:pt modelId="{F8D5CF4C-1916-4DB9-9CF5-EC7510233C8A}" type="parTrans" cxnId="{5AA460D2-9133-453D-875E-285B87647E06}">
      <dgm:prSet/>
      <dgm:spPr/>
      <dgm:t>
        <a:bodyPr/>
        <a:lstStyle/>
        <a:p>
          <a:endParaRPr lang="en-US"/>
        </a:p>
      </dgm:t>
    </dgm:pt>
    <dgm:pt modelId="{6AE44AA6-E812-4843-8B89-3D7DF8CCB408}" type="sibTrans" cxnId="{5AA460D2-9133-453D-875E-285B87647E06}">
      <dgm:prSet/>
      <dgm:spPr/>
      <dgm:t>
        <a:bodyPr/>
        <a:lstStyle/>
        <a:p>
          <a:endParaRPr lang="en-US"/>
        </a:p>
      </dgm:t>
    </dgm:pt>
    <dgm:pt modelId="{A591598B-335F-43CB-B5B8-94A56EC862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ID: 2310530</a:t>
          </a:r>
          <a:endParaRPr lang="en-US"/>
        </a:p>
      </dgm:t>
    </dgm:pt>
    <dgm:pt modelId="{4C9F3FEC-87B3-41BF-8BDD-6C2DDE43A564}" type="parTrans" cxnId="{8D2CB510-25F5-4E42-9418-846BACE53CA9}">
      <dgm:prSet/>
      <dgm:spPr/>
      <dgm:t>
        <a:bodyPr/>
        <a:lstStyle/>
        <a:p>
          <a:endParaRPr lang="en-US"/>
        </a:p>
      </dgm:t>
    </dgm:pt>
    <dgm:pt modelId="{0BDFB74B-A889-4966-96BB-3B616642B01A}" type="sibTrans" cxnId="{8D2CB510-25F5-4E42-9418-846BACE53CA9}">
      <dgm:prSet/>
      <dgm:spPr/>
      <dgm:t>
        <a:bodyPr/>
        <a:lstStyle/>
        <a:p>
          <a:endParaRPr lang="en-US"/>
        </a:p>
      </dgm:t>
    </dgm:pt>
    <dgm:pt modelId="{D00B2726-B98E-4C06-9FFA-682AA3C085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code</a:t>
          </a:r>
          <a:r>
            <a:rPr lang="en-US"/>
            <a:t>:</a:t>
          </a:r>
          <a:r>
            <a:rPr lang="en-GB"/>
            <a:t> BMSW4011</a:t>
          </a:r>
          <a:endParaRPr lang="en-US"/>
        </a:p>
      </dgm:t>
    </dgm:pt>
    <dgm:pt modelId="{377A0124-2394-4216-B3BB-ED910E4A9210}" type="parTrans" cxnId="{7939C6D0-0510-409A-BC9C-2FCB99CF82C3}">
      <dgm:prSet/>
      <dgm:spPr/>
      <dgm:t>
        <a:bodyPr/>
        <a:lstStyle/>
        <a:p>
          <a:endParaRPr lang="en-US"/>
        </a:p>
      </dgm:t>
    </dgm:pt>
    <dgm:pt modelId="{62DD8D81-4D7C-4D96-B465-6ED403E616C7}" type="sibTrans" cxnId="{7939C6D0-0510-409A-BC9C-2FCB99CF82C3}">
      <dgm:prSet/>
      <dgm:spPr/>
      <dgm:t>
        <a:bodyPr/>
        <a:lstStyle/>
        <a:p>
          <a:endParaRPr lang="en-US"/>
        </a:p>
      </dgm:t>
    </dgm:pt>
    <dgm:pt modelId="{E036000C-0C40-4646-B24E-7CDBAA40D68E}" type="pres">
      <dgm:prSet presAssocID="{3A2146DA-D437-4DCE-985E-652DC9BED7C4}" presName="root" presStyleCnt="0">
        <dgm:presLayoutVars>
          <dgm:dir/>
          <dgm:resizeHandles val="exact"/>
        </dgm:presLayoutVars>
      </dgm:prSet>
      <dgm:spPr/>
    </dgm:pt>
    <dgm:pt modelId="{F6F1270F-2FB7-4D18-ACA8-48D641BC22D1}" type="pres">
      <dgm:prSet presAssocID="{2EE36B77-DF39-4FF5-A85A-5316D925746C}" presName="compNode" presStyleCnt="0"/>
      <dgm:spPr/>
    </dgm:pt>
    <dgm:pt modelId="{FB26BAA8-6449-4C76-AAE8-0D2B0C8C87CB}" type="pres">
      <dgm:prSet presAssocID="{2EE36B77-DF39-4FF5-A85A-5316D925746C}" presName="bgRect" presStyleLbl="bgShp" presStyleIdx="0" presStyleCnt="4"/>
      <dgm:spPr/>
    </dgm:pt>
    <dgm:pt modelId="{CDFCDD59-75BF-4A4D-8973-3D8C32B0F8DD}" type="pres">
      <dgm:prSet presAssocID="{2EE36B77-DF39-4FF5-A85A-5316D925746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B62478D-E290-4119-A483-8C968D5CF358}" type="pres">
      <dgm:prSet presAssocID="{2EE36B77-DF39-4FF5-A85A-5316D925746C}" presName="spaceRect" presStyleCnt="0"/>
      <dgm:spPr/>
    </dgm:pt>
    <dgm:pt modelId="{9E93FD6E-9988-4395-BDE0-6C97576FA798}" type="pres">
      <dgm:prSet presAssocID="{2EE36B77-DF39-4FF5-A85A-5316D925746C}" presName="parTx" presStyleLbl="revTx" presStyleIdx="0" presStyleCnt="4">
        <dgm:presLayoutVars>
          <dgm:chMax val="0"/>
          <dgm:chPref val="0"/>
        </dgm:presLayoutVars>
      </dgm:prSet>
      <dgm:spPr/>
    </dgm:pt>
    <dgm:pt modelId="{A6A60F20-D987-4812-86E6-578E3B711024}" type="pres">
      <dgm:prSet presAssocID="{C4A7FB99-2CC7-46B1-9869-342AFE570FA4}" presName="sibTrans" presStyleCnt="0"/>
      <dgm:spPr/>
    </dgm:pt>
    <dgm:pt modelId="{F2BFEAFB-4CAD-4239-91C0-802B724125E1}" type="pres">
      <dgm:prSet presAssocID="{1D1046B1-0323-4476-99EE-A278CC932E8D}" presName="compNode" presStyleCnt="0"/>
      <dgm:spPr/>
    </dgm:pt>
    <dgm:pt modelId="{2180F558-2FF2-40C1-A581-AC36E21692D9}" type="pres">
      <dgm:prSet presAssocID="{1D1046B1-0323-4476-99EE-A278CC932E8D}" presName="bgRect" presStyleLbl="bgShp" presStyleIdx="1" presStyleCnt="4"/>
      <dgm:spPr/>
    </dgm:pt>
    <dgm:pt modelId="{F4043395-5E05-4415-9DC5-3216D5FBBBE3}" type="pres">
      <dgm:prSet presAssocID="{1D1046B1-0323-4476-99EE-A278CC932E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579777F-EED5-4A1A-BCF7-6678AC621999}" type="pres">
      <dgm:prSet presAssocID="{1D1046B1-0323-4476-99EE-A278CC932E8D}" presName="spaceRect" presStyleCnt="0"/>
      <dgm:spPr/>
    </dgm:pt>
    <dgm:pt modelId="{5D1AC256-9A1E-4E78-806E-87F8B2DE3638}" type="pres">
      <dgm:prSet presAssocID="{1D1046B1-0323-4476-99EE-A278CC932E8D}" presName="parTx" presStyleLbl="revTx" presStyleIdx="1" presStyleCnt="4">
        <dgm:presLayoutVars>
          <dgm:chMax val="0"/>
          <dgm:chPref val="0"/>
        </dgm:presLayoutVars>
      </dgm:prSet>
      <dgm:spPr/>
    </dgm:pt>
    <dgm:pt modelId="{81792691-64E4-4F9A-89B4-95886199BB9A}" type="pres">
      <dgm:prSet presAssocID="{6AE44AA6-E812-4843-8B89-3D7DF8CCB408}" presName="sibTrans" presStyleCnt="0"/>
      <dgm:spPr/>
    </dgm:pt>
    <dgm:pt modelId="{72B05968-B892-4534-8697-DB641B2AE01B}" type="pres">
      <dgm:prSet presAssocID="{A591598B-335F-43CB-B5B8-94A56EC86240}" presName="compNode" presStyleCnt="0"/>
      <dgm:spPr/>
    </dgm:pt>
    <dgm:pt modelId="{B830EA33-09CA-4A60-B35B-10CE116E882C}" type="pres">
      <dgm:prSet presAssocID="{A591598B-335F-43CB-B5B8-94A56EC86240}" presName="bgRect" presStyleLbl="bgShp" presStyleIdx="2" presStyleCnt="4"/>
      <dgm:spPr/>
    </dgm:pt>
    <dgm:pt modelId="{D2D8CD12-897C-4835-AFA1-5916FD5469B8}" type="pres">
      <dgm:prSet presAssocID="{A591598B-335F-43CB-B5B8-94A56EC8624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4F686541-DC0C-473D-902C-39402EDC4882}" type="pres">
      <dgm:prSet presAssocID="{A591598B-335F-43CB-B5B8-94A56EC86240}" presName="spaceRect" presStyleCnt="0"/>
      <dgm:spPr/>
    </dgm:pt>
    <dgm:pt modelId="{B2E814D6-6D0E-4D94-AA7E-BB5F00544645}" type="pres">
      <dgm:prSet presAssocID="{A591598B-335F-43CB-B5B8-94A56EC86240}" presName="parTx" presStyleLbl="revTx" presStyleIdx="2" presStyleCnt="4">
        <dgm:presLayoutVars>
          <dgm:chMax val="0"/>
          <dgm:chPref val="0"/>
        </dgm:presLayoutVars>
      </dgm:prSet>
      <dgm:spPr/>
    </dgm:pt>
    <dgm:pt modelId="{D5053424-2A96-449D-93EC-656BD8C969C4}" type="pres">
      <dgm:prSet presAssocID="{0BDFB74B-A889-4966-96BB-3B616642B01A}" presName="sibTrans" presStyleCnt="0"/>
      <dgm:spPr/>
    </dgm:pt>
    <dgm:pt modelId="{50F992C2-4608-437E-A6FA-0540CF59F03A}" type="pres">
      <dgm:prSet presAssocID="{D00B2726-B98E-4C06-9FFA-682AA3C0853E}" presName="compNode" presStyleCnt="0"/>
      <dgm:spPr/>
    </dgm:pt>
    <dgm:pt modelId="{E0906E98-046B-4910-AA71-4F35E9C473F6}" type="pres">
      <dgm:prSet presAssocID="{D00B2726-B98E-4C06-9FFA-682AA3C0853E}" presName="bgRect" presStyleLbl="bgShp" presStyleIdx="3" presStyleCnt="4"/>
      <dgm:spPr/>
    </dgm:pt>
    <dgm:pt modelId="{A12C76F2-59AC-4005-B937-C8377F6209CE}" type="pres">
      <dgm:prSet presAssocID="{D00B2726-B98E-4C06-9FFA-682AA3C0853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F5BF6B2-010B-4E44-A5F8-6001AE29C734}" type="pres">
      <dgm:prSet presAssocID="{D00B2726-B98E-4C06-9FFA-682AA3C0853E}" presName="spaceRect" presStyleCnt="0"/>
      <dgm:spPr/>
    </dgm:pt>
    <dgm:pt modelId="{0CCCEBFA-0F63-4C22-BA40-47F3B8CD5538}" type="pres">
      <dgm:prSet presAssocID="{D00B2726-B98E-4C06-9FFA-682AA3C0853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6A4A30E-EBC9-4733-A8C4-B2052A2668DA}" srcId="{3A2146DA-D437-4DCE-985E-652DC9BED7C4}" destId="{2EE36B77-DF39-4FF5-A85A-5316D925746C}" srcOrd="0" destOrd="0" parTransId="{ECCFE47A-9FEA-4562-979F-4DEC05E97BB1}" sibTransId="{C4A7FB99-2CC7-46B1-9869-342AFE570FA4}"/>
    <dgm:cxn modelId="{8D2CB510-25F5-4E42-9418-846BACE53CA9}" srcId="{3A2146DA-D437-4DCE-985E-652DC9BED7C4}" destId="{A591598B-335F-43CB-B5B8-94A56EC86240}" srcOrd="2" destOrd="0" parTransId="{4C9F3FEC-87B3-41BF-8BDD-6C2DDE43A564}" sibTransId="{0BDFB74B-A889-4966-96BB-3B616642B01A}"/>
    <dgm:cxn modelId="{5E198320-12EF-4DDA-A03F-9F5A6823465D}" type="presOf" srcId="{3A2146DA-D437-4DCE-985E-652DC9BED7C4}" destId="{E036000C-0C40-4646-B24E-7CDBAA40D68E}" srcOrd="0" destOrd="0" presId="urn:microsoft.com/office/officeart/2018/2/layout/IconVerticalSolidList"/>
    <dgm:cxn modelId="{04974E7E-99B3-40A9-AF29-56E82482B3ED}" type="presOf" srcId="{A591598B-335F-43CB-B5B8-94A56EC86240}" destId="{B2E814D6-6D0E-4D94-AA7E-BB5F00544645}" srcOrd="0" destOrd="0" presId="urn:microsoft.com/office/officeart/2018/2/layout/IconVerticalSolidList"/>
    <dgm:cxn modelId="{3006C5C4-C27D-47EA-9CEB-A3FEEB9394A6}" type="presOf" srcId="{D00B2726-B98E-4C06-9FFA-682AA3C0853E}" destId="{0CCCEBFA-0F63-4C22-BA40-47F3B8CD5538}" srcOrd="0" destOrd="0" presId="urn:microsoft.com/office/officeart/2018/2/layout/IconVerticalSolidList"/>
    <dgm:cxn modelId="{7939C6D0-0510-409A-BC9C-2FCB99CF82C3}" srcId="{3A2146DA-D437-4DCE-985E-652DC9BED7C4}" destId="{D00B2726-B98E-4C06-9FFA-682AA3C0853E}" srcOrd="3" destOrd="0" parTransId="{377A0124-2394-4216-B3BB-ED910E4A9210}" sibTransId="{62DD8D81-4D7C-4D96-B465-6ED403E616C7}"/>
    <dgm:cxn modelId="{5AA460D2-9133-453D-875E-285B87647E06}" srcId="{3A2146DA-D437-4DCE-985E-652DC9BED7C4}" destId="{1D1046B1-0323-4476-99EE-A278CC932E8D}" srcOrd="1" destOrd="0" parTransId="{F8D5CF4C-1916-4DB9-9CF5-EC7510233C8A}" sibTransId="{6AE44AA6-E812-4843-8B89-3D7DF8CCB408}"/>
    <dgm:cxn modelId="{78ED66D5-2F07-48FF-85F2-0C801E184310}" type="presOf" srcId="{2EE36B77-DF39-4FF5-A85A-5316D925746C}" destId="{9E93FD6E-9988-4395-BDE0-6C97576FA798}" srcOrd="0" destOrd="0" presId="urn:microsoft.com/office/officeart/2018/2/layout/IconVerticalSolidList"/>
    <dgm:cxn modelId="{5D8000D6-6F74-4D18-9FFF-A05017953D3B}" type="presOf" srcId="{1D1046B1-0323-4476-99EE-A278CC932E8D}" destId="{5D1AC256-9A1E-4E78-806E-87F8B2DE3638}" srcOrd="0" destOrd="0" presId="urn:microsoft.com/office/officeart/2018/2/layout/IconVerticalSolidList"/>
    <dgm:cxn modelId="{82953743-0519-4594-AFA7-D4B8CEB66CE9}" type="presParOf" srcId="{E036000C-0C40-4646-B24E-7CDBAA40D68E}" destId="{F6F1270F-2FB7-4D18-ACA8-48D641BC22D1}" srcOrd="0" destOrd="0" presId="urn:microsoft.com/office/officeart/2018/2/layout/IconVerticalSolidList"/>
    <dgm:cxn modelId="{09567B1D-488C-470C-893E-29970BAEDF94}" type="presParOf" srcId="{F6F1270F-2FB7-4D18-ACA8-48D641BC22D1}" destId="{FB26BAA8-6449-4C76-AAE8-0D2B0C8C87CB}" srcOrd="0" destOrd="0" presId="urn:microsoft.com/office/officeart/2018/2/layout/IconVerticalSolidList"/>
    <dgm:cxn modelId="{E0CE4EAD-659D-4E65-A0CE-F764E4EE23F3}" type="presParOf" srcId="{F6F1270F-2FB7-4D18-ACA8-48D641BC22D1}" destId="{CDFCDD59-75BF-4A4D-8973-3D8C32B0F8DD}" srcOrd="1" destOrd="0" presId="urn:microsoft.com/office/officeart/2018/2/layout/IconVerticalSolidList"/>
    <dgm:cxn modelId="{C3661C1F-6364-4012-A3F6-721146DC4292}" type="presParOf" srcId="{F6F1270F-2FB7-4D18-ACA8-48D641BC22D1}" destId="{BB62478D-E290-4119-A483-8C968D5CF358}" srcOrd="2" destOrd="0" presId="urn:microsoft.com/office/officeart/2018/2/layout/IconVerticalSolidList"/>
    <dgm:cxn modelId="{07239762-AACA-4253-956C-1D368483CF09}" type="presParOf" srcId="{F6F1270F-2FB7-4D18-ACA8-48D641BC22D1}" destId="{9E93FD6E-9988-4395-BDE0-6C97576FA798}" srcOrd="3" destOrd="0" presId="urn:microsoft.com/office/officeart/2018/2/layout/IconVerticalSolidList"/>
    <dgm:cxn modelId="{256C2AB7-1193-4E31-B37E-A2028927C876}" type="presParOf" srcId="{E036000C-0C40-4646-B24E-7CDBAA40D68E}" destId="{A6A60F20-D987-4812-86E6-578E3B711024}" srcOrd="1" destOrd="0" presId="urn:microsoft.com/office/officeart/2018/2/layout/IconVerticalSolidList"/>
    <dgm:cxn modelId="{FA770653-D169-46C1-B3A6-622591B2957E}" type="presParOf" srcId="{E036000C-0C40-4646-B24E-7CDBAA40D68E}" destId="{F2BFEAFB-4CAD-4239-91C0-802B724125E1}" srcOrd="2" destOrd="0" presId="urn:microsoft.com/office/officeart/2018/2/layout/IconVerticalSolidList"/>
    <dgm:cxn modelId="{CC5B6B13-E7F3-4058-9699-8DA6C598EF3C}" type="presParOf" srcId="{F2BFEAFB-4CAD-4239-91C0-802B724125E1}" destId="{2180F558-2FF2-40C1-A581-AC36E21692D9}" srcOrd="0" destOrd="0" presId="urn:microsoft.com/office/officeart/2018/2/layout/IconVerticalSolidList"/>
    <dgm:cxn modelId="{48E869D5-AC54-4E5E-BBEC-1B1F70319BDC}" type="presParOf" srcId="{F2BFEAFB-4CAD-4239-91C0-802B724125E1}" destId="{F4043395-5E05-4415-9DC5-3216D5FBBBE3}" srcOrd="1" destOrd="0" presId="urn:microsoft.com/office/officeart/2018/2/layout/IconVerticalSolidList"/>
    <dgm:cxn modelId="{E9266779-0B7F-44E3-BC1D-11A39066461C}" type="presParOf" srcId="{F2BFEAFB-4CAD-4239-91C0-802B724125E1}" destId="{0579777F-EED5-4A1A-BCF7-6678AC621999}" srcOrd="2" destOrd="0" presId="urn:microsoft.com/office/officeart/2018/2/layout/IconVerticalSolidList"/>
    <dgm:cxn modelId="{5701C597-46FC-4D93-BAF0-81FB6DF5483C}" type="presParOf" srcId="{F2BFEAFB-4CAD-4239-91C0-802B724125E1}" destId="{5D1AC256-9A1E-4E78-806E-87F8B2DE3638}" srcOrd="3" destOrd="0" presId="urn:microsoft.com/office/officeart/2018/2/layout/IconVerticalSolidList"/>
    <dgm:cxn modelId="{9A386EB8-B26E-46D1-8352-34D59D97131D}" type="presParOf" srcId="{E036000C-0C40-4646-B24E-7CDBAA40D68E}" destId="{81792691-64E4-4F9A-89B4-95886199BB9A}" srcOrd="3" destOrd="0" presId="urn:microsoft.com/office/officeart/2018/2/layout/IconVerticalSolidList"/>
    <dgm:cxn modelId="{5518D50E-014E-49C6-BC3E-73B3C16237AB}" type="presParOf" srcId="{E036000C-0C40-4646-B24E-7CDBAA40D68E}" destId="{72B05968-B892-4534-8697-DB641B2AE01B}" srcOrd="4" destOrd="0" presId="urn:microsoft.com/office/officeart/2018/2/layout/IconVerticalSolidList"/>
    <dgm:cxn modelId="{049F9173-F1E4-4E31-9EEC-CEBEBC5C1410}" type="presParOf" srcId="{72B05968-B892-4534-8697-DB641B2AE01B}" destId="{B830EA33-09CA-4A60-B35B-10CE116E882C}" srcOrd="0" destOrd="0" presId="urn:microsoft.com/office/officeart/2018/2/layout/IconVerticalSolidList"/>
    <dgm:cxn modelId="{89DECEBC-0F51-4EB5-A7B0-3ED4E5BA2B05}" type="presParOf" srcId="{72B05968-B892-4534-8697-DB641B2AE01B}" destId="{D2D8CD12-897C-4835-AFA1-5916FD5469B8}" srcOrd="1" destOrd="0" presId="urn:microsoft.com/office/officeart/2018/2/layout/IconVerticalSolidList"/>
    <dgm:cxn modelId="{E2662C86-4591-4361-9B61-A625363156E1}" type="presParOf" srcId="{72B05968-B892-4534-8697-DB641B2AE01B}" destId="{4F686541-DC0C-473D-902C-39402EDC4882}" srcOrd="2" destOrd="0" presId="urn:microsoft.com/office/officeart/2018/2/layout/IconVerticalSolidList"/>
    <dgm:cxn modelId="{90812A02-C568-4E0A-A2AB-F913C730C670}" type="presParOf" srcId="{72B05968-B892-4534-8697-DB641B2AE01B}" destId="{B2E814D6-6D0E-4D94-AA7E-BB5F00544645}" srcOrd="3" destOrd="0" presId="urn:microsoft.com/office/officeart/2018/2/layout/IconVerticalSolidList"/>
    <dgm:cxn modelId="{4298E5FB-CCDD-49BB-AF31-C880AA8255F2}" type="presParOf" srcId="{E036000C-0C40-4646-B24E-7CDBAA40D68E}" destId="{D5053424-2A96-449D-93EC-656BD8C969C4}" srcOrd="5" destOrd="0" presId="urn:microsoft.com/office/officeart/2018/2/layout/IconVerticalSolidList"/>
    <dgm:cxn modelId="{0714B4CB-943D-4206-9DAA-4DD9D0ACDE81}" type="presParOf" srcId="{E036000C-0C40-4646-B24E-7CDBAA40D68E}" destId="{50F992C2-4608-437E-A6FA-0540CF59F03A}" srcOrd="6" destOrd="0" presId="urn:microsoft.com/office/officeart/2018/2/layout/IconVerticalSolidList"/>
    <dgm:cxn modelId="{5C7EB03F-6F07-45FF-9DCC-3117BB73ACD9}" type="presParOf" srcId="{50F992C2-4608-437E-A6FA-0540CF59F03A}" destId="{E0906E98-046B-4910-AA71-4F35E9C473F6}" srcOrd="0" destOrd="0" presId="urn:microsoft.com/office/officeart/2018/2/layout/IconVerticalSolidList"/>
    <dgm:cxn modelId="{347E31DD-3B4E-4D79-8167-A0F19A9F1029}" type="presParOf" srcId="{50F992C2-4608-437E-A6FA-0540CF59F03A}" destId="{A12C76F2-59AC-4005-B937-C8377F6209CE}" srcOrd="1" destOrd="0" presId="urn:microsoft.com/office/officeart/2018/2/layout/IconVerticalSolidList"/>
    <dgm:cxn modelId="{7548624C-75E5-4A57-AF63-A5CE08BC066D}" type="presParOf" srcId="{50F992C2-4608-437E-A6FA-0540CF59F03A}" destId="{FF5BF6B2-010B-4E44-A5F8-6001AE29C734}" srcOrd="2" destOrd="0" presId="urn:microsoft.com/office/officeart/2018/2/layout/IconVerticalSolidList"/>
    <dgm:cxn modelId="{4F80C6BB-5237-4F47-A418-7EB31D78EE1F}" type="presParOf" srcId="{50F992C2-4608-437E-A6FA-0540CF59F03A}" destId="{0CCCEBFA-0F63-4C22-BA40-47F3B8CD55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E99EA7-A9E5-4E3C-B625-DA5C2073132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7C927B4-0B34-4D36-92BA-D69A6D47BD5B}">
      <dgm:prSet/>
      <dgm:spPr/>
      <dgm:t>
        <a:bodyPr/>
        <a:lstStyle/>
        <a:p>
          <a:r>
            <a:rPr lang="en-GB"/>
            <a:t>UK Bakery Market: £4.4 billion, growing at 8% annually (Statista, 2024).</a:t>
          </a:r>
          <a:endParaRPr lang="en-US"/>
        </a:p>
      </dgm:t>
    </dgm:pt>
    <dgm:pt modelId="{05359307-CDA9-448B-A2B3-348601BC198A}" type="parTrans" cxnId="{787FA622-C66E-477F-A608-FE1F5ABA1335}">
      <dgm:prSet/>
      <dgm:spPr/>
      <dgm:t>
        <a:bodyPr/>
        <a:lstStyle/>
        <a:p>
          <a:endParaRPr lang="en-US"/>
        </a:p>
      </dgm:t>
    </dgm:pt>
    <dgm:pt modelId="{76789098-C9FE-40A4-89F4-8B668D2D9482}" type="sibTrans" cxnId="{787FA622-C66E-477F-A608-FE1F5ABA1335}">
      <dgm:prSet/>
      <dgm:spPr/>
      <dgm:t>
        <a:bodyPr/>
        <a:lstStyle/>
        <a:p>
          <a:endParaRPr lang="en-US"/>
        </a:p>
      </dgm:t>
    </dgm:pt>
    <dgm:pt modelId="{4EF5DBE6-6C5D-4FF5-9C6F-EF796F49D489}">
      <dgm:prSet/>
      <dgm:spPr/>
      <dgm:t>
        <a:bodyPr/>
        <a:lstStyle/>
        <a:p>
          <a:r>
            <a:rPr lang="en-GB"/>
            <a:t>Increasing demand for organic, preservative-free baked goods.</a:t>
          </a:r>
          <a:endParaRPr lang="en-US"/>
        </a:p>
      </dgm:t>
    </dgm:pt>
    <dgm:pt modelId="{EB58DB11-3881-48FD-B1AA-35E82CC6A93E}" type="parTrans" cxnId="{6AC683D2-5391-4ABF-A301-5247F8212E3A}">
      <dgm:prSet/>
      <dgm:spPr/>
      <dgm:t>
        <a:bodyPr/>
        <a:lstStyle/>
        <a:p>
          <a:endParaRPr lang="en-US"/>
        </a:p>
      </dgm:t>
    </dgm:pt>
    <dgm:pt modelId="{9D0E9664-73CA-48B2-A12F-33D893CC62D4}" type="sibTrans" cxnId="{6AC683D2-5391-4ABF-A301-5247F8212E3A}">
      <dgm:prSet/>
      <dgm:spPr/>
      <dgm:t>
        <a:bodyPr/>
        <a:lstStyle/>
        <a:p>
          <a:endParaRPr lang="en-US"/>
        </a:p>
      </dgm:t>
    </dgm:pt>
    <dgm:pt modelId="{107BD6D5-5D7D-470B-B730-5CA8660CC29A}">
      <dgm:prSet/>
      <dgm:spPr/>
      <dgm:t>
        <a:bodyPr/>
        <a:lstStyle/>
        <a:p>
          <a:r>
            <a:rPr lang="en-GB"/>
            <a:t>Target Audience: Local consumers, health-conscious buyers, and Eastern European communities.</a:t>
          </a:r>
          <a:endParaRPr lang="en-US"/>
        </a:p>
      </dgm:t>
    </dgm:pt>
    <dgm:pt modelId="{A5D46A96-DB86-420B-82AD-3069AFE014BB}" type="parTrans" cxnId="{0E6F12BE-8C24-4C16-BF04-CF5E1CDD568D}">
      <dgm:prSet/>
      <dgm:spPr/>
      <dgm:t>
        <a:bodyPr/>
        <a:lstStyle/>
        <a:p>
          <a:endParaRPr lang="en-US"/>
        </a:p>
      </dgm:t>
    </dgm:pt>
    <dgm:pt modelId="{BF8EE9FE-11D8-4C01-844F-D191F1803596}" type="sibTrans" cxnId="{0E6F12BE-8C24-4C16-BF04-CF5E1CDD568D}">
      <dgm:prSet/>
      <dgm:spPr/>
      <dgm:t>
        <a:bodyPr/>
        <a:lstStyle/>
        <a:p>
          <a:endParaRPr lang="en-US"/>
        </a:p>
      </dgm:t>
    </dgm:pt>
    <dgm:pt modelId="{46C39D95-B08A-4B5A-8EE4-B0F4D6785E5E}">
      <dgm:prSet/>
      <dgm:spPr/>
      <dgm:t>
        <a:bodyPr/>
        <a:lstStyle/>
        <a:p>
          <a:r>
            <a:rPr lang="en-GB"/>
            <a:t>Location: Market Arcade, Newport – 2.8 million visitors annually (Newport City Council, 2024).</a:t>
          </a:r>
          <a:endParaRPr lang="en-US"/>
        </a:p>
      </dgm:t>
    </dgm:pt>
    <dgm:pt modelId="{6146F570-853A-4F72-ABB4-4496D97EFF23}" type="parTrans" cxnId="{9EE2F0D2-96D7-4871-96EF-3F494886387E}">
      <dgm:prSet/>
      <dgm:spPr/>
      <dgm:t>
        <a:bodyPr/>
        <a:lstStyle/>
        <a:p>
          <a:endParaRPr lang="en-US"/>
        </a:p>
      </dgm:t>
    </dgm:pt>
    <dgm:pt modelId="{CB3CEBFD-470F-4AC4-8406-FB2D3AFDC324}" type="sibTrans" cxnId="{9EE2F0D2-96D7-4871-96EF-3F494886387E}">
      <dgm:prSet/>
      <dgm:spPr/>
      <dgm:t>
        <a:bodyPr/>
        <a:lstStyle/>
        <a:p>
          <a:endParaRPr lang="en-US"/>
        </a:p>
      </dgm:t>
    </dgm:pt>
    <dgm:pt modelId="{065C216D-8FB5-49EE-880D-D6DE8E18A5CC}" type="pres">
      <dgm:prSet presAssocID="{7FE99EA7-A9E5-4E3C-B625-DA5C20731326}" presName="outerComposite" presStyleCnt="0">
        <dgm:presLayoutVars>
          <dgm:chMax val="5"/>
          <dgm:dir/>
          <dgm:resizeHandles val="exact"/>
        </dgm:presLayoutVars>
      </dgm:prSet>
      <dgm:spPr/>
    </dgm:pt>
    <dgm:pt modelId="{A105C202-8A94-4C72-8A3B-BBD812E634A7}" type="pres">
      <dgm:prSet presAssocID="{7FE99EA7-A9E5-4E3C-B625-DA5C20731326}" presName="dummyMaxCanvas" presStyleCnt="0">
        <dgm:presLayoutVars/>
      </dgm:prSet>
      <dgm:spPr/>
    </dgm:pt>
    <dgm:pt modelId="{AD9479DC-02D9-4BBA-96BB-72F8EF738556}" type="pres">
      <dgm:prSet presAssocID="{7FE99EA7-A9E5-4E3C-B625-DA5C20731326}" presName="FourNodes_1" presStyleLbl="node1" presStyleIdx="0" presStyleCnt="4">
        <dgm:presLayoutVars>
          <dgm:bulletEnabled val="1"/>
        </dgm:presLayoutVars>
      </dgm:prSet>
      <dgm:spPr/>
    </dgm:pt>
    <dgm:pt modelId="{C502C91E-DDFA-4B6E-A6D0-31FC0389B995}" type="pres">
      <dgm:prSet presAssocID="{7FE99EA7-A9E5-4E3C-B625-DA5C20731326}" presName="FourNodes_2" presStyleLbl="node1" presStyleIdx="1" presStyleCnt="4">
        <dgm:presLayoutVars>
          <dgm:bulletEnabled val="1"/>
        </dgm:presLayoutVars>
      </dgm:prSet>
      <dgm:spPr/>
    </dgm:pt>
    <dgm:pt modelId="{A7589D29-597A-414C-8BC9-562C450BF913}" type="pres">
      <dgm:prSet presAssocID="{7FE99EA7-A9E5-4E3C-B625-DA5C20731326}" presName="FourNodes_3" presStyleLbl="node1" presStyleIdx="2" presStyleCnt="4">
        <dgm:presLayoutVars>
          <dgm:bulletEnabled val="1"/>
        </dgm:presLayoutVars>
      </dgm:prSet>
      <dgm:spPr/>
    </dgm:pt>
    <dgm:pt modelId="{98C49264-18B6-42B4-A98D-53C99E322BA8}" type="pres">
      <dgm:prSet presAssocID="{7FE99EA7-A9E5-4E3C-B625-DA5C20731326}" presName="FourNodes_4" presStyleLbl="node1" presStyleIdx="3" presStyleCnt="4">
        <dgm:presLayoutVars>
          <dgm:bulletEnabled val="1"/>
        </dgm:presLayoutVars>
      </dgm:prSet>
      <dgm:spPr/>
    </dgm:pt>
    <dgm:pt modelId="{B7B28074-7BB9-44C3-91DF-C773D12AEA7A}" type="pres">
      <dgm:prSet presAssocID="{7FE99EA7-A9E5-4E3C-B625-DA5C20731326}" presName="FourConn_1-2" presStyleLbl="fgAccFollowNode1" presStyleIdx="0" presStyleCnt="3">
        <dgm:presLayoutVars>
          <dgm:bulletEnabled val="1"/>
        </dgm:presLayoutVars>
      </dgm:prSet>
      <dgm:spPr/>
    </dgm:pt>
    <dgm:pt modelId="{69825469-7F73-4B07-9D02-4F812B0997FB}" type="pres">
      <dgm:prSet presAssocID="{7FE99EA7-A9E5-4E3C-B625-DA5C20731326}" presName="FourConn_2-3" presStyleLbl="fgAccFollowNode1" presStyleIdx="1" presStyleCnt="3">
        <dgm:presLayoutVars>
          <dgm:bulletEnabled val="1"/>
        </dgm:presLayoutVars>
      </dgm:prSet>
      <dgm:spPr/>
    </dgm:pt>
    <dgm:pt modelId="{4DBE3155-16EC-4CDF-B6CE-C6B5093EB8E5}" type="pres">
      <dgm:prSet presAssocID="{7FE99EA7-A9E5-4E3C-B625-DA5C20731326}" presName="FourConn_3-4" presStyleLbl="fgAccFollowNode1" presStyleIdx="2" presStyleCnt="3">
        <dgm:presLayoutVars>
          <dgm:bulletEnabled val="1"/>
        </dgm:presLayoutVars>
      </dgm:prSet>
      <dgm:spPr/>
    </dgm:pt>
    <dgm:pt modelId="{AE11C23B-6D22-4DC2-8DBA-865669A228A4}" type="pres">
      <dgm:prSet presAssocID="{7FE99EA7-A9E5-4E3C-B625-DA5C20731326}" presName="FourNodes_1_text" presStyleLbl="node1" presStyleIdx="3" presStyleCnt="4">
        <dgm:presLayoutVars>
          <dgm:bulletEnabled val="1"/>
        </dgm:presLayoutVars>
      </dgm:prSet>
      <dgm:spPr/>
    </dgm:pt>
    <dgm:pt modelId="{6EFDBF89-D3AD-4647-8ADA-087E7BCE0696}" type="pres">
      <dgm:prSet presAssocID="{7FE99EA7-A9E5-4E3C-B625-DA5C20731326}" presName="FourNodes_2_text" presStyleLbl="node1" presStyleIdx="3" presStyleCnt="4">
        <dgm:presLayoutVars>
          <dgm:bulletEnabled val="1"/>
        </dgm:presLayoutVars>
      </dgm:prSet>
      <dgm:spPr/>
    </dgm:pt>
    <dgm:pt modelId="{30BBB4CC-F279-46AF-BB06-3F4886C34AEB}" type="pres">
      <dgm:prSet presAssocID="{7FE99EA7-A9E5-4E3C-B625-DA5C20731326}" presName="FourNodes_3_text" presStyleLbl="node1" presStyleIdx="3" presStyleCnt="4">
        <dgm:presLayoutVars>
          <dgm:bulletEnabled val="1"/>
        </dgm:presLayoutVars>
      </dgm:prSet>
      <dgm:spPr/>
    </dgm:pt>
    <dgm:pt modelId="{CB427FE4-3E90-41A5-9E53-26B83757A414}" type="pres">
      <dgm:prSet presAssocID="{7FE99EA7-A9E5-4E3C-B625-DA5C2073132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0FB3C1A-7130-4D1D-A61C-A67FA58BAF9F}" type="presOf" srcId="{9D0E9664-73CA-48B2-A12F-33D893CC62D4}" destId="{69825469-7F73-4B07-9D02-4F812B0997FB}" srcOrd="0" destOrd="0" presId="urn:microsoft.com/office/officeart/2005/8/layout/vProcess5"/>
    <dgm:cxn modelId="{787FA622-C66E-477F-A608-FE1F5ABA1335}" srcId="{7FE99EA7-A9E5-4E3C-B625-DA5C20731326}" destId="{B7C927B4-0B34-4D36-92BA-D69A6D47BD5B}" srcOrd="0" destOrd="0" parTransId="{05359307-CDA9-448B-A2B3-348601BC198A}" sibTransId="{76789098-C9FE-40A4-89F4-8B668D2D9482}"/>
    <dgm:cxn modelId="{BFC0C93D-8AE1-4402-94DD-4F5E00A807D0}" type="presOf" srcId="{4EF5DBE6-6C5D-4FF5-9C6F-EF796F49D489}" destId="{6EFDBF89-D3AD-4647-8ADA-087E7BCE0696}" srcOrd="1" destOrd="0" presId="urn:microsoft.com/office/officeart/2005/8/layout/vProcess5"/>
    <dgm:cxn modelId="{D894FD91-646E-4F21-80FA-7B14E1F85114}" type="presOf" srcId="{46C39D95-B08A-4B5A-8EE4-B0F4D6785E5E}" destId="{98C49264-18B6-42B4-A98D-53C99E322BA8}" srcOrd="0" destOrd="0" presId="urn:microsoft.com/office/officeart/2005/8/layout/vProcess5"/>
    <dgm:cxn modelId="{0EF1809A-3998-4565-AE52-10556280D4ED}" type="presOf" srcId="{76789098-C9FE-40A4-89F4-8B668D2D9482}" destId="{B7B28074-7BB9-44C3-91DF-C773D12AEA7A}" srcOrd="0" destOrd="0" presId="urn:microsoft.com/office/officeart/2005/8/layout/vProcess5"/>
    <dgm:cxn modelId="{DFB2A4BD-1EC6-448C-949F-3BAED0EBB78E}" type="presOf" srcId="{B7C927B4-0B34-4D36-92BA-D69A6D47BD5B}" destId="{AE11C23B-6D22-4DC2-8DBA-865669A228A4}" srcOrd="1" destOrd="0" presId="urn:microsoft.com/office/officeart/2005/8/layout/vProcess5"/>
    <dgm:cxn modelId="{0E6F12BE-8C24-4C16-BF04-CF5E1CDD568D}" srcId="{7FE99EA7-A9E5-4E3C-B625-DA5C20731326}" destId="{107BD6D5-5D7D-470B-B730-5CA8660CC29A}" srcOrd="2" destOrd="0" parTransId="{A5D46A96-DB86-420B-82AD-3069AFE014BB}" sibTransId="{BF8EE9FE-11D8-4C01-844F-D191F1803596}"/>
    <dgm:cxn modelId="{6AC683D2-5391-4ABF-A301-5247F8212E3A}" srcId="{7FE99EA7-A9E5-4E3C-B625-DA5C20731326}" destId="{4EF5DBE6-6C5D-4FF5-9C6F-EF796F49D489}" srcOrd="1" destOrd="0" parTransId="{EB58DB11-3881-48FD-B1AA-35E82CC6A93E}" sibTransId="{9D0E9664-73CA-48B2-A12F-33D893CC62D4}"/>
    <dgm:cxn modelId="{9EE2F0D2-96D7-4871-96EF-3F494886387E}" srcId="{7FE99EA7-A9E5-4E3C-B625-DA5C20731326}" destId="{46C39D95-B08A-4B5A-8EE4-B0F4D6785E5E}" srcOrd="3" destOrd="0" parTransId="{6146F570-853A-4F72-ABB4-4496D97EFF23}" sibTransId="{CB3CEBFD-470F-4AC4-8406-FB2D3AFDC324}"/>
    <dgm:cxn modelId="{1CE087D3-3C92-44A5-B483-65A544D84DE4}" type="presOf" srcId="{BF8EE9FE-11D8-4C01-844F-D191F1803596}" destId="{4DBE3155-16EC-4CDF-B6CE-C6B5093EB8E5}" srcOrd="0" destOrd="0" presId="urn:microsoft.com/office/officeart/2005/8/layout/vProcess5"/>
    <dgm:cxn modelId="{470F50D9-E226-4ED4-AB0C-9A0723E26619}" type="presOf" srcId="{107BD6D5-5D7D-470B-B730-5CA8660CC29A}" destId="{A7589D29-597A-414C-8BC9-562C450BF913}" srcOrd="0" destOrd="0" presId="urn:microsoft.com/office/officeart/2005/8/layout/vProcess5"/>
    <dgm:cxn modelId="{E75242DB-8D64-46AF-9C40-50C2537E169D}" type="presOf" srcId="{B7C927B4-0B34-4D36-92BA-D69A6D47BD5B}" destId="{AD9479DC-02D9-4BBA-96BB-72F8EF738556}" srcOrd="0" destOrd="0" presId="urn:microsoft.com/office/officeart/2005/8/layout/vProcess5"/>
    <dgm:cxn modelId="{47DE92DC-D07C-46F6-BCBA-A72D2A188DBD}" type="presOf" srcId="{4EF5DBE6-6C5D-4FF5-9C6F-EF796F49D489}" destId="{C502C91E-DDFA-4B6E-A6D0-31FC0389B995}" srcOrd="0" destOrd="0" presId="urn:microsoft.com/office/officeart/2005/8/layout/vProcess5"/>
    <dgm:cxn modelId="{1F968BEA-16EF-46CE-BC70-414E7FC4F85F}" type="presOf" srcId="{107BD6D5-5D7D-470B-B730-5CA8660CC29A}" destId="{30BBB4CC-F279-46AF-BB06-3F4886C34AEB}" srcOrd="1" destOrd="0" presId="urn:microsoft.com/office/officeart/2005/8/layout/vProcess5"/>
    <dgm:cxn modelId="{BA3A98EE-DADC-4476-9C04-65F2F1460A3F}" type="presOf" srcId="{7FE99EA7-A9E5-4E3C-B625-DA5C20731326}" destId="{065C216D-8FB5-49EE-880D-D6DE8E18A5CC}" srcOrd="0" destOrd="0" presId="urn:microsoft.com/office/officeart/2005/8/layout/vProcess5"/>
    <dgm:cxn modelId="{943AA7F4-9FCB-495B-BA83-5B16537336C5}" type="presOf" srcId="{46C39D95-B08A-4B5A-8EE4-B0F4D6785E5E}" destId="{CB427FE4-3E90-41A5-9E53-26B83757A414}" srcOrd="1" destOrd="0" presId="urn:microsoft.com/office/officeart/2005/8/layout/vProcess5"/>
    <dgm:cxn modelId="{3955F3B4-98C6-469F-B2E1-E3F94A12E0B6}" type="presParOf" srcId="{065C216D-8FB5-49EE-880D-D6DE8E18A5CC}" destId="{A105C202-8A94-4C72-8A3B-BBD812E634A7}" srcOrd="0" destOrd="0" presId="urn:microsoft.com/office/officeart/2005/8/layout/vProcess5"/>
    <dgm:cxn modelId="{9860E297-7C6F-4C95-ADA2-F391F6B02735}" type="presParOf" srcId="{065C216D-8FB5-49EE-880D-D6DE8E18A5CC}" destId="{AD9479DC-02D9-4BBA-96BB-72F8EF738556}" srcOrd="1" destOrd="0" presId="urn:microsoft.com/office/officeart/2005/8/layout/vProcess5"/>
    <dgm:cxn modelId="{679BF9C4-FB53-45C2-B8C2-7F93D191A549}" type="presParOf" srcId="{065C216D-8FB5-49EE-880D-D6DE8E18A5CC}" destId="{C502C91E-DDFA-4B6E-A6D0-31FC0389B995}" srcOrd="2" destOrd="0" presId="urn:microsoft.com/office/officeart/2005/8/layout/vProcess5"/>
    <dgm:cxn modelId="{BAAE7C57-6D0B-433B-85D8-9E507BDEDFE5}" type="presParOf" srcId="{065C216D-8FB5-49EE-880D-D6DE8E18A5CC}" destId="{A7589D29-597A-414C-8BC9-562C450BF913}" srcOrd="3" destOrd="0" presId="urn:microsoft.com/office/officeart/2005/8/layout/vProcess5"/>
    <dgm:cxn modelId="{5286499E-6FA1-4AE3-899F-167E1F7E6935}" type="presParOf" srcId="{065C216D-8FB5-49EE-880D-D6DE8E18A5CC}" destId="{98C49264-18B6-42B4-A98D-53C99E322BA8}" srcOrd="4" destOrd="0" presId="urn:microsoft.com/office/officeart/2005/8/layout/vProcess5"/>
    <dgm:cxn modelId="{9F1DE2F0-E311-47C0-9C2E-15D06942C3E5}" type="presParOf" srcId="{065C216D-8FB5-49EE-880D-D6DE8E18A5CC}" destId="{B7B28074-7BB9-44C3-91DF-C773D12AEA7A}" srcOrd="5" destOrd="0" presId="urn:microsoft.com/office/officeart/2005/8/layout/vProcess5"/>
    <dgm:cxn modelId="{2D600D54-A71C-437A-966F-C1677EE3E516}" type="presParOf" srcId="{065C216D-8FB5-49EE-880D-D6DE8E18A5CC}" destId="{69825469-7F73-4B07-9D02-4F812B0997FB}" srcOrd="6" destOrd="0" presId="urn:microsoft.com/office/officeart/2005/8/layout/vProcess5"/>
    <dgm:cxn modelId="{AEE09142-E5DA-4F31-96FD-04B1F0B1259F}" type="presParOf" srcId="{065C216D-8FB5-49EE-880D-D6DE8E18A5CC}" destId="{4DBE3155-16EC-4CDF-B6CE-C6B5093EB8E5}" srcOrd="7" destOrd="0" presId="urn:microsoft.com/office/officeart/2005/8/layout/vProcess5"/>
    <dgm:cxn modelId="{AB8E7CEE-428F-420C-B3D3-C6E164D57AEE}" type="presParOf" srcId="{065C216D-8FB5-49EE-880D-D6DE8E18A5CC}" destId="{AE11C23B-6D22-4DC2-8DBA-865669A228A4}" srcOrd="8" destOrd="0" presId="urn:microsoft.com/office/officeart/2005/8/layout/vProcess5"/>
    <dgm:cxn modelId="{B7A6A7A9-CFF1-4BAB-B08B-E9ADCC360A75}" type="presParOf" srcId="{065C216D-8FB5-49EE-880D-D6DE8E18A5CC}" destId="{6EFDBF89-D3AD-4647-8ADA-087E7BCE0696}" srcOrd="9" destOrd="0" presId="urn:microsoft.com/office/officeart/2005/8/layout/vProcess5"/>
    <dgm:cxn modelId="{C009FD90-AD4D-4DBB-AE04-361BA3A8A210}" type="presParOf" srcId="{065C216D-8FB5-49EE-880D-D6DE8E18A5CC}" destId="{30BBB4CC-F279-46AF-BB06-3F4886C34AEB}" srcOrd="10" destOrd="0" presId="urn:microsoft.com/office/officeart/2005/8/layout/vProcess5"/>
    <dgm:cxn modelId="{65BEA9A6-2C43-4876-940F-CE2B0D3A9FEB}" type="presParOf" srcId="{065C216D-8FB5-49EE-880D-D6DE8E18A5CC}" destId="{CB427FE4-3E90-41A5-9E53-26B83757A41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5103EA-4FE5-49FF-9A65-EA51D904BEC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A286E54-C8A7-4ACA-A94E-DC4EED5F2F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Legal Structure: Private Limited Company (Ltd).</a:t>
          </a:r>
        </a:p>
      </dgm:t>
    </dgm:pt>
    <dgm:pt modelId="{5A05FA7F-EBE6-412B-9E94-6D656E22DB8E}" type="parTrans" cxnId="{E262EA54-72D3-4706-896D-8D43FBDD03A4}">
      <dgm:prSet/>
      <dgm:spPr/>
      <dgm:t>
        <a:bodyPr/>
        <a:lstStyle/>
        <a:p>
          <a:endParaRPr lang="en-US"/>
        </a:p>
      </dgm:t>
    </dgm:pt>
    <dgm:pt modelId="{859E129A-259B-4003-A10A-E6BCE78482D5}" type="sibTrans" cxnId="{E262EA54-72D3-4706-896D-8D43FBDD03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0D1BF03-A8F4-4D1C-B5F2-412FA85690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Team</a:t>
          </a:r>
        </a:p>
      </dgm:t>
    </dgm:pt>
    <dgm:pt modelId="{D62F9CF4-3328-46EC-96D0-5C79C3C491A8}" type="parTrans" cxnId="{ECB324E9-A14E-4718-BE58-9A550A2B52EF}">
      <dgm:prSet/>
      <dgm:spPr/>
      <dgm:t>
        <a:bodyPr/>
        <a:lstStyle/>
        <a:p>
          <a:endParaRPr lang="en-US"/>
        </a:p>
      </dgm:t>
    </dgm:pt>
    <dgm:pt modelId="{1AEDEAE6-789F-4AD0-8943-85639231FF81}" type="sibTrans" cxnId="{ECB324E9-A14E-4718-BE58-9A550A2B52E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B520995-6ADC-413F-9874-038CE73B3E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Managing Director (Owner)</a:t>
          </a:r>
        </a:p>
      </dgm:t>
    </dgm:pt>
    <dgm:pt modelId="{E1A5E3CC-AC96-4B96-9AB4-736909A402FD}" type="parTrans" cxnId="{510FDCE8-ED39-43BB-8AFE-3F1FCD80060F}">
      <dgm:prSet/>
      <dgm:spPr/>
      <dgm:t>
        <a:bodyPr/>
        <a:lstStyle/>
        <a:p>
          <a:endParaRPr lang="en-US"/>
        </a:p>
      </dgm:t>
    </dgm:pt>
    <dgm:pt modelId="{FBFCED30-C410-44A7-AFFB-B4EBB3FD67D6}" type="sibTrans" cxnId="{510FDCE8-ED39-43BB-8AFE-3F1FCD8006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3D312B-E61C-4CD9-874D-04E0798AF9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Head Baker</a:t>
          </a:r>
        </a:p>
      </dgm:t>
    </dgm:pt>
    <dgm:pt modelId="{20E14EB1-4557-4FB1-9B5A-1E403F671C3E}" type="parTrans" cxnId="{3951CBE8-A2A3-434F-8B90-A35B5AA68EA5}">
      <dgm:prSet/>
      <dgm:spPr/>
      <dgm:t>
        <a:bodyPr/>
        <a:lstStyle/>
        <a:p>
          <a:endParaRPr lang="en-US"/>
        </a:p>
      </dgm:t>
    </dgm:pt>
    <dgm:pt modelId="{5ADA0099-18E9-4308-90BA-AA32571167BD}" type="sibTrans" cxnId="{3951CBE8-A2A3-434F-8B90-A35B5AA68EA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C1377E3-CC67-40DB-B982-B36E51D308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Bakery Assistants (2)</a:t>
          </a:r>
        </a:p>
      </dgm:t>
    </dgm:pt>
    <dgm:pt modelId="{174D782A-B434-4753-992F-E12A307C294B}" type="parTrans" cxnId="{1E076AFD-7578-4379-A7FF-8E31BE7425BF}">
      <dgm:prSet/>
      <dgm:spPr/>
      <dgm:t>
        <a:bodyPr/>
        <a:lstStyle/>
        <a:p>
          <a:endParaRPr lang="en-US"/>
        </a:p>
      </dgm:t>
    </dgm:pt>
    <dgm:pt modelId="{FAC65545-C112-4888-B999-7FBE306F449B}" type="sibTrans" cxnId="{1E076AFD-7578-4379-A7FF-8E31BE7425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396593-64E5-4755-AFA9-217FB15D075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Marketing &amp; Delivery Coordinator</a:t>
          </a:r>
        </a:p>
      </dgm:t>
    </dgm:pt>
    <dgm:pt modelId="{3EBDCAE7-189B-4D67-9665-98A303823979}" type="parTrans" cxnId="{6141AE7B-5905-4967-A87B-591CA38E380A}">
      <dgm:prSet/>
      <dgm:spPr/>
      <dgm:t>
        <a:bodyPr/>
        <a:lstStyle/>
        <a:p>
          <a:endParaRPr lang="en-US"/>
        </a:p>
      </dgm:t>
    </dgm:pt>
    <dgm:pt modelId="{024758F5-FB47-426B-8604-99582DA1C3FE}" type="sibTrans" cxnId="{6141AE7B-5905-4967-A87B-591CA38E380A}">
      <dgm:prSet/>
      <dgm:spPr/>
      <dgm:t>
        <a:bodyPr/>
        <a:lstStyle/>
        <a:p>
          <a:endParaRPr lang="en-US"/>
        </a:p>
      </dgm:t>
    </dgm:pt>
    <dgm:pt modelId="{A7BEC48E-AB86-419B-B0B8-255464C19E24}" type="pres">
      <dgm:prSet presAssocID="{F05103EA-4FE5-49FF-9A65-EA51D904BECD}" presName="root" presStyleCnt="0">
        <dgm:presLayoutVars>
          <dgm:dir/>
          <dgm:resizeHandles val="exact"/>
        </dgm:presLayoutVars>
      </dgm:prSet>
      <dgm:spPr/>
    </dgm:pt>
    <dgm:pt modelId="{87473ACD-72E6-4EEF-998C-13B0261A1728}" type="pres">
      <dgm:prSet presAssocID="{F05103EA-4FE5-49FF-9A65-EA51D904BECD}" presName="container" presStyleCnt="0">
        <dgm:presLayoutVars>
          <dgm:dir/>
          <dgm:resizeHandles val="exact"/>
        </dgm:presLayoutVars>
      </dgm:prSet>
      <dgm:spPr/>
    </dgm:pt>
    <dgm:pt modelId="{A8785040-9E71-4480-803D-A9BFB76484FD}" type="pres">
      <dgm:prSet presAssocID="{EA286E54-C8A7-4ACA-A94E-DC4EED5F2F7D}" presName="compNode" presStyleCnt="0"/>
      <dgm:spPr/>
    </dgm:pt>
    <dgm:pt modelId="{9CFFEC0F-9E75-4089-B121-1521A396509A}" type="pres">
      <dgm:prSet presAssocID="{EA286E54-C8A7-4ACA-A94E-DC4EED5F2F7D}" presName="iconBgRect" presStyleLbl="bgShp" presStyleIdx="0" presStyleCnt="6"/>
      <dgm:spPr/>
    </dgm:pt>
    <dgm:pt modelId="{417E5441-69B1-45DB-8638-51F3CC83DDC4}" type="pres">
      <dgm:prSet presAssocID="{EA286E54-C8A7-4ACA-A94E-DC4EED5F2F7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BEC8731-9B06-44A1-BB7B-7CCE175BAA19}" type="pres">
      <dgm:prSet presAssocID="{EA286E54-C8A7-4ACA-A94E-DC4EED5F2F7D}" presName="spaceRect" presStyleCnt="0"/>
      <dgm:spPr/>
    </dgm:pt>
    <dgm:pt modelId="{FD449231-1DB0-4AF9-93B7-EE89F379B0F2}" type="pres">
      <dgm:prSet presAssocID="{EA286E54-C8A7-4ACA-A94E-DC4EED5F2F7D}" presName="textRect" presStyleLbl="revTx" presStyleIdx="0" presStyleCnt="6">
        <dgm:presLayoutVars>
          <dgm:chMax val="1"/>
          <dgm:chPref val="1"/>
        </dgm:presLayoutVars>
      </dgm:prSet>
      <dgm:spPr/>
    </dgm:pt>
    <dgm:pt modelId="{02C2E2BB-2F94-4260-A55B-EC758DD28B4C}" type="pres">
      <dgm:prSet presAssocID="{859E129A-259B-4003-A10A-E6BCE78482D5}" presName="sibTrans" presStyleLbl="sibTrans2D1" presStyleIdx="0" presStyleCnt="0"/>
      <dgm:spPr/>
    </dgm:pt>
    <dgm:pt modelId="{FE39334D-1122-4E13-BE1C-7B1BE8945900}" type="pres">
      <dgm:prSet presAssocID="{D0D1BF03-A8F4-4D1C-B5F2-412FA8569044}" presName="compNode" presStyleCnt="0"/>
      <dgm:spPr/>
    </dgm:pt>
    <dgm:pt modelId="{7CA9920C-6C86-4139-9FB6-C16A285C7E6A}" type="pres">
      <dgm:prSet presAssocID="{D0D1BF03-A8F4-4D1C-B5F2-412FA8569044}" presName="iconBgRect" presStyleLbl="bgShp" presStyleIdx="1" presStyleCnt="6"/>
      <dgm:spPr/>
    </dgm:pt>
    <dgm:pt modelId="{B28118B5-7D30-4B74-AF32-53E0FD49547D}" type="pres">
      <dgm:prSet presAssocID="{D0D1BF03-A8F4-4D1C-B5F2-412FA856904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2DA659E-E1C1-4D44-9E49-3EF8E7858079}" type="pres">
      <dgm:prSet presAssocID="{D0D1BF03-A8F4-4D1C-B5F2-412FA8569044}" presName="spaceRect" presStyleCnt="0"/>
      <dgm:spPr/>
    </dgm:pt>
    <dgm:pt modelId="{C1C7C5E7-7012-4846-B7C3-E5E7B90C5B50}" type="pres">
      <dgm:prSet presAssocID="{D0D1BF03-A8F4-4D1C-B5F2-412FA8569044}" presName="textRect" presStyleLbl="revTx" presStyleIdx="1" presStyleCnt="6">
        <dgm:presLayoutVars>
          <dgm:chMax val="1"/>
          <dgm:chPref val="1"/>
        </dgm:presLayoutVars>
      </dgm:prSet>
      <dgm:spPr/>
    </dgm:pt>
    <dgm:pt modelId="{CDEDCF80-04B2-4B36-9369-FB9B91D6E9D8}" type="pres">
      <dgm:prSet presAssocID="{1AEDEAE6-789F-4AD0-8943-85639231FF81}" presName="sibTrans" presStyleLbl="sibTrans2D1" presStyleIdx="0" presStyleCnt="0"/>
      <dgm:spPr/>
    </dgm:pt>
    <dgm:pt modelId="{F576A357-7BF9-4A8E-8D7B-D6EF8CB71FB7}" type="pres">
      <dgm:prSet presAssocID="{7B520995-6ADC-413F-9874-038CE73B3E0E}" presName="compNode" presStyleCnt="0"/>
      <dgm:spPr/>
    </dgm:pt>
    <dgm:pt modelId="{99FCCB07-98B3-4D64-A939-1315F47D064E}" type="pres">
      <dgm:prSet presAssocID="{7B520995-6ADC-413F-9874-038CE73B3E0E}" presName="iconBgRect" presStyleLbl="bgShp" presStyleIdx="2" presStyleCnt="6"/>
      <dgm:spPr/>
    </dgm:pt>
    <dgm:pt modelId="{7FDDDD1E-4B02-4BB5-A55A-FF6F1200783B}" type="pres">
      <dgm:prSet presAssocID="{7B520995-6ADC-413F-9874-038CE73B3E0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9CA4DFE2-F866-412F-BE1F-3CA52E0DF58D}" type="pres">
      <dgm:prSet presAssocID="{7B520995-6ADC-413F-9874-038CE73B3E0E}" presName="spaceRect" presStyleCnt="0"/>
      <dgm:spPr/>
    </dgm:pt>
    <dgm:pt modelId="{FA86C65D-4F0B-44E9-A9F3-66DFD863C2B7}" type="pres">
      <dgm:prSet presAssocID="{7B520995-6ADC-413F-9874-038CE73B3E0E}" presName="textRect" presStyleLbl="revTx" presStyleIdx="2" presStyleCnt="6">
        <dgm:presLayoutVars>
          <dgm:chMax val="1"/>
          <dgm:chPref val="1"/>
        </dgm:presLayoutVars>
      </dgm:prSet>
      <dgm:spPr/>
    </dgm:pt>
    <dgm:pt modelId="{09D994A3-997D-412D-AD4A-6F9945B0344F}" type="pres">
      <dgm:prSet presAssocID="{FBFCED30-C410-44A7-AFFB-B4EBB3FD67D6}" presName="sibTrans" presStyleLbl="sibTrans2D1" presStyleIdx="0" presStyleCnt="0"/>
      <dgm:spPr/>
    </dgm:pt>
    <dgm:pt modelId="{2E2D8D77-1AEB-4866-913E-DD2A98BDA709}" type="pres">
      <dgm:prSet presAssocID="{373D312B-E61C-4CD9-874D-04E0798AF9BB}" presName="compNode" presStyleCnt="0"/>
      <dgm:spPr/>
    </dgm:pt>
    <dgm:pt modelId="{44E6F0DE-C324-4BA9-AE97-BD86FCFB8652}" type="pres">
      <dgm:prSet presAssocID="{373D312B-E61C-4CD9-874D-04E0798AF9BB}" presName="iconBgRect" presStyleLbl="bgShp" presStyleIdx="3" presStyleCnt="6"/>
      <dgm:spPr/>
    </dgm:pt>
    <dgm:pt modelId="{F8A2CD49-717C-40A1-8913-BF7F0D5290B8}" type="pres">
      <dgm:prSet presAssocID="{373D312B-E61C-4CD9-874D-04E0798AF9B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D003E819-666B-47E7-BAF6-A1C1ADD87950}" type="pres">
      <dgm:prSet presAssocID="{373D312B-E61C-4CD9-874D-04E0798AF9BB}" presName="spaceRect" presStyleCnt="0"/>
      <dgm:spPr/>
    </dgm:pt>
    <dgm:pt modelId="{ACD98F50-B986-46D2-9B13-43EE34FB219A}" type="pres">
      <dgm:prSet presAssocID="{373D312B-E61C-4CD9-874D-04E0798AF9BB}" presName="textRect" presStyleLbl="revTx" presStyleIdx="3" presStyleCnt="6">
        <dgm:presLayoutVars>
          <dgm:chMax val="1"/>
          <dgm:chPref val="1"/>
        </dgm:presLayoutVars>
      </dgm:prSet>
      <dgm:spPr/>
    </dgm:pt>
    <dgm:pt modelId="{25BE4F9D-09DE-4F55-B9D6-FD57A750A2C8}" type="pres">
      <dgm:prSet presAssocID="{5ADA0099-18E9-4308-90BA-AA32571167BD}" presName="sibTrans" presStyleLbl="sibTrans2D1" presStyleIdx="0" presStyleCnt="0"/>
      <dgm:spPr/>
    </dgm:pt>
    <dgm:pt modelId="{4171D717-BB6D-47B3-99A5-C74D006FF8E4}" type="pres">
      <dgm:prSet presAssocID="{2C1377E3-CC67-40DB-B982-B36E51D308C0}" presName="compNode" presStyleCnt="0"/>
      <dgm:spPr/>
    </dgm:pt>
    <dgm:pt modelId="{7A54FC5E-FD1B-4A81-9694-05A34456BA69}" type="pres">
      <dgm:prSet presAssocID="{2C1377E3-CC67-40DB-B982-B36E51D308C0}" presName="iconBgRect" presStyleLbl="bgShp" presStyleIdx="4" presStyleCnt="6"/>
      <dgm:spPr/>
    </dgm:pt>
    <dgm:pt modelId="{5DE74281-9D6B-4739-BB3C-B9437B357E72}" type="pres">
      <dgm:prSet presAssocID="{2C1377E3-CC67-40DB-B982-B36E51D308C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"/>
        </a:ext>
      </dgm:extLst>
    </dgm:pt>
    <dgm:pt modelId="{2B6EFD13-E52E-45DE-A2D2-FC1CCCFADB4B}" type="pres">
      <dgm:prSet presAssocID="{2C1377E3-CC67-40DB-B982-B36E51D308C0}" presName="spaceRect" presStyleCnt="0"/>
      <dgm:spPr/>
    </dgm:pt>
    <dgm:pt modelId="{61036E95-4217-4A10-B0D6-9A35966D2BED}" type="pres">
      <dgm:prSet presAssocID="{2C1377E3-CC67-40DB-B982-B36E51D308C0}" presName="textRect" presStyleLbl="revTx" presStyleIdx="4" presStyleCnt="6">
        <dgm:presLayoutVars>
          <dgm:chMax val="1"/>
          <dgm:chPref val="1"/>
        </dgm:presLayoutVars>
      </dgm:prSet>
      <dgm:spPr/>
    </dgm:pt>
    <dgm:pt modelId="{B955AFDA-DF1F-404B-9AC3-35C5C5281DF4}" type="pres">
      <dgm:prSet presAssocID="{FAC65545-C112-4888-B999-7FBE306F449B}" presName="sibTrans" presStyleLbl="sibTrans2D1" presStyleIdx="0" presStyleCnt="0"/>
      <dgm:spPr/>
    </dgm:pt>
    <dgm:pt modelId="{89F135D9-208E-48CE-A716-CAF46E42FEA2}" type="pres">
      <dgm:prSet presAssocID="{60396593-64E5-4755-AFA9-217FB15D075E}" presName="compNode" presStyleCnt="0"/>
      <dgm:spPr/>
    </dgm:pt>
    <dgm:pt modelId="{D303AC8D-8098-483A-A94B-1A99999F8ECB}" type="pres">
      <dgm:prSet presAssocID="{60396593-64E5-4755-AFA9-217FB15D075E}" presName="iconBgRect" presStyleLbl="bgShp" presStyleIdx="5" presStyleCnt="6"/>
      <dgm:spPr/>
    </dgm:pt>
    <dgm:pt modelId="{A8899D7D-3F22-43E1-9499-57FE800BBC5A}" type="pres">
      <dgm:prSet presAssocID="{60396593-64E5-4755-AFA9-217FB15D075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C1D4580-69E8-4989-B3B0-2223A87D75E8}" type="pres">
      <dgm:prSet presAssocID="{60396593-64E5-4755-AFA9-217FB15D075E}" presName="spaceRect" presStyleCnt="0"/>
      <dgm:spPr/>
    </dgm:pt>
    <dgm:pt modelId="{910AF91C-BB85-4375-B7ED-1622EAAD5E53}" type="pres">
      <dgm:prSet presAssocID="{60396593-64E5-4755-AFA9-217FB15D075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B05E323-8324-451B-A26F-B2CF5B6AD544}" type="presOf" srcId="{859E129A-259B-4003-A10A-E6BCE78482D5}" destId="{02C2E2BB-2F94-4260-A55B-EC758DD28B4C}" srcOrd="0" destOrd="0" presId="urn:microsoft.com/office/officeart/2018/2/layout/IconCircleList"/>
    <dgm:cxn modelId="{D61E0028-3940-491E-8277-FA3DE18DE8B3}" type="presOf" srcId="{FBFCED30-C410-44A7-AFFB-B4EBB3FD67D6}" destId="{09D994A3-997D-412D-AD4A-6F9945B0344F}" srcOrd="0" destOrd="0" presId="urn:microsoft.com/office/officeart/2018/2/layout/IconCircleList"/>
    <dgm:cxn modelId="{B07D812B-977D-4E0F-AA24-D1A038B6086E}" type="presOf" srcId="{60396593-64E5-4755-AFA9-217FB15D075E}" destId="{910AF91C-BB85-4375-B7ED-1622EAAD5E53}" srcOrd="0" destOrd="0" presId="urn:microsoft.com/office/officeart/2018/2/layout/IconCircleList"/>
    <dgm:cxn modelId="{DDC6BD39-FFEB-442E-9A84-CCC5A19025A3}" type="presOf" srcId="{7B520995-6ADC-413F-9874-038CE73B3E0E}" destId="{FA86C65D-4F0B-44E9-A9F3-66DFD863C2B7}" srcOrd="0" destOrd="0" presId="urn:microsoft.com/office/officeart/2018/2/layout/IconCircleList"/>
    <dgm:cxn modelId="{E262EA54-72D3-4706-896D-8D43FBDD03A4}" srcId="{F05103EA-4FE5-49FF-9A65-EA51D904BECD}" destId="{EA286E54-C8A7-4ACA-A94E-DC4EED5F2F7D}" srcOrd="0" destOrd="0" parTransId="{5A05FA7F-EBE6-412B-9E94-6D656E22DB8E}" sibTransId="{859E129A-259B-4003-A10A-E6BCE78482D5}"/>
    <dgm:cxn modelId="{6141AE7B-5905-4967-A87B-591CA38E380A}" srcId="{F05103EA-4FE5-49FF-9A65-EA51D904BECD}" destId="{60396593-64E5-4755-AFA9-217FB15D075E}" srcOrd="5" destOrd="0" parTransId="{3EBDCAE7-189B-4D67-9665-98A303823979}" sibTransId="{024758F5-FB47-426B-8604-99582DA1C3FE}"/>
    <dgm:cxn modelId="{0BD6939D-D713-4369-BC83-913E7889D260}" type="presOf" srcId="{2C1377E3-CC67-40DB-B982-B36E51D308C0}" destId="{61036E95-4217-4A10-B0D6-9A35966D2BED}" srcOrd="0" destOrd="0" presId="urn:microsoft.com/office/officeart/2018/2/layout/IconCircleList"/>
    <dgm:cxn modelId="{8A183BB3-5873-4AF6-9B07-71C41E8652D1}" type="presOf" srcId="{FAC65545-C112-4888-B999-7FBE306F449B}" destId="{B955AFDA-DF1F-404B-9AC3-35C5C5281DF4}" srcOrd="0" destOrd="0" presId="urn:microsoft.com/office/officeart/2018/2/layout/IconCircleList"/>
    <dgm:cxn modelId="{9A4B61C2-C95D-4D22-B467-F4BA991DD57D}" type="presOf" srcId="{EA286E54-C8A7-4ACA-A94E-DC4EED5F2F7D}" destId="{FD449231-1DB0-4AF9-93B7-EE89F379B0F2}" srcOrd="0" destOrd="0" presId="urn:microsoft.com/office/officeart/2018/2/layout/IconCircleList"/>
    <dgm:cxn modelId="{6E1D92C4-7957-4660-9C89-957416710725}" type="presOf" srcId="{5ADA0099-18E9-4308-90BA-AA32571167BD}" destId="{25BE4F9D-09DE-4F55-B9D6-FD57A750A2C8}" srcOrd="0" destOrd="0" presId="urn:microsoft.com/office/officeart/2018/2/layout/IconCircleList"/>
    <dgm:cxn modelId="{106993C4-DAB4-42FF-9DDF-683B478F803A}" type="presOf" srcId="{373D312B-E61C-4CD9-874D-04E0798AF9BB}" destId="{ACD98F50-B986-46D2-9B13-43EE34FB219A}" srcOrd="0" destOrd="0" presId="urn:microsoft.com/office/officeart/2018/2/layout/IconCircleList"/>
    <dgm:cxn modelId="{9B5FC3C7-9980-4BF8-964A-48E0EB3776F4}" type="presOf" srcId="{D0D1BF03-A8F4-4D1C-B5F2-412FA8569044}" destId="{C1C7C5E7-7012-4846-B7C3-E5E7B90C5B50}" srcOrd="0" destOrd="0" presId="urn:microsoft.com/office/officeart/2018/2/layout/IconCircleList"/>
    <dgm:cxn modelId="{C30033E1-C402-422D-A61F-E03E22A9DDB0}" type="presOf" srcId="{F05103EA-4FE5-49FF-9A65-EA51D904BECD}" destId="{A7BEC48E-AB86-419B-B0B8-255464C19E24}" srcOrd="0" destOrd="0" presId="urn:microsoft.com/office/officeart/2018/2/layout/IconCircleList"/>
    <dgm:cxn modelId="{3951CBE8-A2A3-434F-8B90-A35B5AA68EA5}" srcId="{F05103EA-4FE5-49FF-9A65-EA51D904BECD}" destId="{373D312B-E61C-4CD9-874D-04E0798AF9BB}" srcOrd="3" destOrd="0" parTransId="{20E14EB1-4557-4FB1-9B5A-1E403F671C3E}" sibTransId="{5ADA0099-18E9-4308-90BA-AA32571167BD}"/>
    <dgm:cxn modelId="{510FDCE8-ED39-43BB-8AFE-3F1FCD80060F}" srcId="{F05103EA-4FE5-49FF-9A65-EA51D904BECD}" destId="{7B520995-6ADC-413F-9874-038CE73B3E0E}" srcOrd="2" destOrd="0" parTransId="{E1A5E3CC-AC96-4B96-9AB4-736909A402FD}" sibTransId="{FBFCED30-C410-44A7-AFFB-B4EBB3FD67D6}"/>
    <dgm:cxn modelId="{ECB324E9-A14E-4718-BE58-9A550A2B52EF}" srcId="{F05103EA-4FE5-49FF-9A65-EA51D904BECD}" destId="{D0D1BF03-A8F4-4D1C-B5F2-412FA8569044}" srcOrd="1" destOrd="0" parTransId="{D62F9CF4-3328-46EC-96D0-5C79C3C491A8}" sibTransId="{1AEDEAE6-789F-4AD0-8943-85639231FF81}"/>
    <dgm:cxn modelId="{ED1123F9-A614-4451-8E8D-C2C8082CD27A}" type="presOf" srcId="{1AEDEAE6-789F-4AD0-8943-85639231FF81}" destId="{CDEDCF80-04B2-4B36-9369-FB9B91D6E9D8}" srcOrd="0" destOrd="0" presId="urn:microsoft.com/office/officeart/2018/2/layout/IconCircleList"/>
    <dgm:cxn modelId="{1E076AFD-7578-4379-A7FF-8E31BE7425BF}" srcId="{F05103EA-4FE5-49FF-9A65-EA51D904BECD}" destId="{2C1377E3-CC67-40DB-B982-B36E51D308C0}" srcOrd="4" destOrd="0" parTransId="{174D782A-B434-4753-992F-E12A307C294B}" sibTransId="{FAC65545-C112-4888-B999-7FBE306F449B}"/>
    <dgm:cxn modelId="{566119D9-A963-40FA-ABB2-51B02295637B}" type="presParOf" srcId="{A7BEC48E-AB86-419B-B0B8-255464C19E24}" destId="{87473ACD-72E6-4EEF-998C-13B0261A1728}" srcOrd="0" destOrd="0" presId="urn:microsoft.com/office/officeart/2018/2/layout/IconCircleList"/>
    <dgm:cxn modelId="{DC1634C6-89B6-4828-91A0-D05FB13147E8}" type="presParOf" srcId="{87473ACD-72E6-4EEF-998C-13B0261A1728}" destId="{A8785040-9E71-4480-803D-A9BFB76484FD}" srcOrd="0" destOrd="0" presId="urn:microsoft.com/office/officeart/2018/2/layout/IconCircleList"/>
    <dgm:cxn modelId="{05B4EBFD-93BD-468F-B92C-668072D652BC}" type="presParOf" srcId="{A8785040-9E71-4480-803D-A9BFB76484FD}" destId="{9CFFEC0F-9E75-4089-B121-1521A396509A}" srcOrd="0" destOrd="0" presId="urn:microsoft.com/office/officeart/2018/2/layout/IconCircleList"/>
    <dgm:cxn modelId="{7FD040DB-8ED7-49B7-B2B1-EE3B4B7646B3}" type="presParOf" srcId="{A8785040-9E71-4480-803D-A9BFB76484FD}" destId="{417E5441-69B1-45DB-8638-51F3CC83DDC4}" srcOrd="1" destOrd="0" presId="urn:microsoft.com/office/officeart/2018/2/layout/IconCircleList"/>
    <dgm:cxn modelId="{B87E5F32-1884-4E46-A094-A9FF9F9A4CBD}" type="presParOf" srcId="{A8785040-9E71-4480-803D-A9BFB76484FD}" destId="{BBEC8731-9B06-44A1-BB7B-7CCE175BAA19}" srcOrd="2" destOrd="0" presId="urn:microsoft.com/office/officeart/2018/2/layout/IconCircleList"/>
    <dgm:cxn modelId="{1FA5C25F-0608-4515-9E77-C245C51F6AEF}" type="presParOf" srcId="{A8785040-9E71-4480-803D-A9BFB76484FD}" destId="{FD449231-1DB0-4AF9-93B7-EE89F379B0F2}" srcOrd="3" destOrd="0" presId="urn:microsoft.com/office/officeart/2018/2/layout/IconCircleList"/>
    <dgm:cxn modelId="{D817DB63-C89A-4BD7-B323-FB57746D47A0}" type="presParOf" srcId="{87473ACD-72E6-4EEF-998C-13B0261A1728}" destId="{02C2E2BB-2F94-4260-A55B-EC758DD28B4C}" srcOrd="1" destOrd="0" presId="urn:microsoft.com/office/officeart/2018/2/layout/IconCircleList"/>
    <dgm:cxn modelId="{8AB4DDB4-67FB-4C79-8D7E-A1A9BFAF06D5}" type="presParOf" srcId="{87473ACD-72E6-4EEF-998C-13B0261A1728}" destId="{FE39334D-1122-4E13-BE1C-7B1BE8945900}" srcOrd="2" destOrd="0" presId="urn:microsoft.com/office/officeart/2018/2/layout/IconCircleList"/>
    <dgm:cxn modelId="{13DB0660-CCA9-4C09-9902-3AB14931426D}" type="presParOf" srcId="{FE39334D-1122-4E13-BE1C-7B1BE8945900}" destId="{7CA9920C-6C86-4139-9FB6-C16A285C7E6A}" srcOrd="0" destOrd="0" presId="urn:microsoft.com/office/officeart/2018/2/layout/IconCircleList"/>
    <dgm:cxn modelId="{7C9602AC-2DA9-4396-AABB-DDF95EB550A6}" type="presParOf" srcId="{FE39334D-1122-4E13-BE1C-7B1BE8945900}" destId="{B28118B5-7D30-4B74-AF32-53E0FD49547D}" srcOrd="1" destOrd="0" presId="urn:microsoft.com/office/officeart/2018/2/layout/IconCircleList"/>
    <dgm:cxn modelId="{CE9C79B5-08EE-4172-BDAF-943008928DCF}" type="presParOf" srcId="{FE39334D-1122-4E13-BE1C-7B1BE8945900}" destId="{F2DA659E-E1C1-4D44-9E49-3EF8E7858079}" srcOrd="2" destOrd="0" presId="urn:microsoft.com/office/officeart/2018/2/layout/IconCircleList"/>
    <dgm:cxn modelId="{BC577388-07D1-4641-9B43-6C22F7375184}" type="presParOf" srcId="{FE39334D-1122-4E13-BE1C-7B1BE8945900}" destId="{C1C7C5E7-7012-4846-B7C3-E5E7B90C5B50}" srcOrd="3" destOrd="0" presId="urn:microsoft.com/office/officeart/2018/2/layout/IconCircleList"/>
    <dgm:cxn modelId="{612353C1-341F-431D-8CF3-7864CE1CA72E}" type="presParOf" srcId="{87473ACD-72E6-4EEF-998C-13B0261A1728}" destId="{CDEDCF80-04B2-4B36-9369-FB9B91D6E9D8}" srcOrd="3" destOrd="0" presId="urn:microsoft.com/office/officeart/2018/2/layout/IconCircleList"/>
    <dgm:cxn modelId="{5DEB0D29-B5F4-45F7-98D5-DAEE69C10332}" type="presParOf" srcId="{87473ACD-72E6-4EEF-998C-13B0261A1728}" destId="{F576A357-7BF9-4A8E-8D7B-D6EF8CB71FB7}" srcOrd="4" destOrd="0" presId="urn:microsoft.com/office/officeart/2018/2/layout/IconCircleList"/>
    <dgm:cxn modelId="{2E8FEB37-3BEE-4A17-A4EA-C3E7E788A544}" type="presParOf" srcId="{F576A357-7BF9-4A8E-8D7B-D6EF8CB71FB7}" destId="{99FCCB07-98B3-4D64-A939-1315F47D064E}" srcOrd="0" destOrd="0" presId="urn:microsoft.com/office/officeart/2018/2/layout/IconCircleList"/>
    <dgm:cxn modelId="{B403E45E-2DF6-4163-878F-F97F07A78D2E}" type="presParOf" srcId="{F576A357-7BF9-4A8E-8D7B-D6EF8CB71FB7}" destId="{7FDDDD1E-4B02-4BB5-A55A-FF6F1200783B}" srcOrd="1" destOrd="0" presId="urn:microsoft.com/office/officeart/2018/2/layout/IconCircleList"/>
    <dgm:cxn modelId="{7510B000-66BD-431E-B320-B388E69C44AA}" type="presParOf" srcId="{F576A357-7BF9-4A8E-8D7B-D6EF8CB71FB7}" destId="{9CA4DFE2-F866-412F-BE1F-3CA52E0DF58D}" srcOrd="2" destOrd="0" presId="urn:microsoft.com/office/officeart/2018/2/layout/IconCircleList"/>
    <dgm:cxn modelId="{CCB7D310-D104-4C73-92D4-3FF7C75D8558}" type="presParOf" srcId="{F576A357-7BF9-4A8E-8D7B-D6EF8CB71FB7}" destId="{FA86C65D-4F0B-44E9-A9F3-66DFD863C2B7}" srcOrd="3" destOrd="0" presId="urn:microsoft.com/office/officeart/2018/2/layout/IconCircleList"/>
    <dgm:cxn modelId="{35CFED9F-11CA-47F7-832D-C9F9B2C6E09A}" type="presParOf" srcId="{87473ACD-72E6-4EEF-998C-13B0261A1728}" destId="{09D994A3-997D-412D-AD4A-6F9945B0344F}" srcOrd="5" destOrd="0" presId="urn:microsoft.com/office/officeart/2018/2/layout/IconCircleList"/>
    <dgm:cxn modelId="{A937BE8F-794B-492E-BED0-CE66376F12B3}" type="presParOf" srcId="{87473ACD-72E6-4EEF-998C-13B0261A1728}" destId="{2E2D8D77-1AEB-4866-913E-DD2A98BDA709}" srcOrd="6" destOrd="0" presId="urn:microsoft.com/office/officeart/2018/2/layout/IconCircleList"/>
    <dgm:cxn modelId="{2A7D18B6-74BC-4AA2-B308-60871FB52071}" type="presParOf" srcId="{2E2D8D77-1AEB-4866-913E-DD2A98BDA709}" destId="{44E6F0DE-C324-4BA9-AE97-BD86FCFB8652}" srcOrd="0" destOrd="0" presId="urn:microsoft.com/office/officeart/2018/2/layout/IconCircleList"/>
    <dgm:cxn modelId="{E03B33E9-7105-4B1E-B40C-FE007480EF33}" type="presParOf" srcId="{2E2D8D77-1AEB-4866-913E-DD2A98BDA709}" destId="{F8A2CD49-717C-40A1-8913-BF7F0D5290B8}" srcOrd="1" destOrd="0" presId="urn:microsoft.com/office/officeart/2018/2/layout/IconCircleList"/>
    <dgm:cxn modelId="{CCA13161-05FD-4836-ACAD-9F7E533BFE9F}" type="presParOf" srcId="{2E2D8D77-1AEB-4866-913E-DD2A98BDA709}" destId="{D003E819-666B-47E7-BAF6-A1C1ADD87950}" srcOrd="2" destOrd="0" presId="urn:microsoft.com/office/officeart/2018/2/layout/IconCircleList"/>
    <dgm:cxn modelId="{E63BB7BE-56D2-478F-9C66-D2D35D576D76}" type="presParOf" srcId="{2E2D8D77-1AEB-4866-913E-DD2A98BDA709}" destId="{ACD98F50-B986-46D2-9B13-43EE34FB219A}" srcOrd="3" destOrd="0" presId="urn:microsoft.com/office/officeart/2018/2/layout/IconCircleList"/>
    <dgm:cxn modelId="{EB7494B5-F1A5-4A47-A9DB-BF08BF38D531}" type="presParOf" srcId="{87473ACD-72E6-4EEF-998C-13B0261A1728}" destId="{25BE4F9D-09DE-4F55-B9D6-FD57A750A2C8}" srcOrd="7" destOrd="0" presId="urn:microsoft.com/office/officeart/2018/2/layout/IconCircleList"/>
    <dgm:cxn modelId="{96A58848-6F21-4A51-8443-7C84D7959FB1}" type="presParOf" srcId="{87473ACD-72E6-4EEF-998C-13B0261A1728}" destId="{4171D717-BB6D-47B3-99A5-C74D006FF8E4}" srcOrd="8" destOrd="0" presId="urn:microsoft.com/office/officeart/2018/2/layout/IconCircleList"/>
    <dgm:cxn modelId="{D3C638A5-8CF5-4B27-9A8F-558B7EE01EC4}" type="presParOf" srcId="{4171D717-BB6D-47B3-99A5-C74D006FF8E4}" destId="{7A54FC5E-FD1B-4A81-9694-05A34456BA69}" srcOrd="0" destOrd="0" presId="urn:microsoft.com/office/officeart/2018/2/layout/IconCircleList"/>
    <dgm:cxn modelId="{C25BD1DA-8938-4335-8C1F-D0243395CCEE}" type="presParOf" srcId="{4171D717-BB6D-47B3-99A5-C74D006FF8E4}" destId="{5DE74281-9D6B-4739-BB3C-B9437B357E72}" srcOrd="1" destOrd="0" presId="urn:microsoft.com/office/officeart/2018/2/layout/IconCircleList"/>
    <dgm:cxn modelId="{EE90F959-E8C3-4B12-AE16-0A8ABF8E2926}" type="presParOf" srcId="{4171D717-BB6D-47B3-99A5-C74D006FF8E4}" destId="{2B6EFD13-E52E-45DE-A2D2-FC1CCCFADB4B}" srcOrd="2" destOrd="0" presId="urn:microsoft.com/office/officeart/2018/2/layout/IconCircleList"/>
    <dgm:cxn modelId="{B40598F9-55E9-4074-B9E5-6E3DA19EFE49}" type="presParOf" srcId="{4171D717-BB6D-47B3-99A5-C74D006FF8E4}" destId="{61036E95-4217-4A10-B0D6-9A35966D2BED}" srcOrd="3" destOrd="0" presId="urn:microsoft.com/office/officeart/2018/2/layout/IconCircleList"/>
    <dgm:cxn modelId="{0389FD1C-A0C2-4289-B0D5-DDC3F808D28B}" type="presParOf" srcId="{87473ACD-72E6-4EEF-998C-13B0261A1728}" destId="{B955AFDA-DF1F-404B-9AC3-35C5C5281DF4}" srcOrd="9" destOrd="0" presId="urn:microsoft.com/office/officeart/2018/2/layout/IconCircleList"/>
    <dgm:cxn modelId="{7EC4EAF7-BC9C-40A8-B299-A7339A94D1B2}" type="presParOf" srcId="{87473ACD-72E6-4EEF-998C-13B0261A1728}" destId="{89F135D9-208E-48CE-A716-CAF46E42FEA2}" srcOrd="10" destOrd="0" presId="urn:microsoft.com/office/officeart/2018/2/layout/IconCircleList"/>
    <dgm:cxn modelId="{684A5A98-F61E-46E1-A1E7-35978D08CC7B}" type="presParOf" srcId="{89F135D9-208E-48CE-A716-CAF46E42FEA2}" destId="{D303AC8D-8098-483A-A94B-1A99999F8ECB}" srcOrd="0" destOrd="0" presId="urn:microsoft.com/office/officeart/2018/2/layout/IconCircleList"/>
    <dgm:cxn modelId="{EF50A0BB-7029-45FD-89B3-3807C3803018}" type="presParOf" srcId="{89F135D9-208E-48CE-A716-CAF46E42FEA2}" destId="{A8899D7D-3F22-43E1-9499-57FE800BBC5A}" srcOrd="1" destOrd="0" presId="urn:microsoft.com/office/officeart/2018/2/layout/IconCircleList"/>
    <dgm:cxn modelId="{B39A5034-2C8A-4ADF-852B-2A7C797991CA}" type="presParOf" srcId="{89F135D9-208E-48CE-A716-CAF46E42FEA2}" destId="{1C1D4580-69E8-4989-B3B0-2223A87D75E8}" srcOrd="2" destOrd="0" presId="urn:microsoft.com/office/officeart/2018/2/layout/IconCircleList"/>
    <dgm:cxn modelId="{B98F63C2-C04F-4C3C-A47E-05C875D75BA3}" type="presParOf" srcId="{89F135D9-208E-48CE-A716-CAF46E42FEA2}" destId="{910AF91C-BB85-4375-B7ED-1622EAAD5E53}" srcOrd="3" destOrd="0" presId="urn:microsoft.com/office/officeart/2018/2/layout/IconCircle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26BAA8-6449-4C76-AAE8-0D2B0C8C87CB}">
      <dsp:nvSpPr>
        <dsp:cNvPr id="0" name=""/>
        <dsp:cNvSpPr/>
      </dsp:nvSpPr>
      <dsp:spPr>
        <a:xfrm>
          <a:off x="0" y="1740"/>
          <a:ext cx="10927829" cy="88196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FCDD59-75BF-4A4D-8973-3D8C32B0F8DD}">
      <dsp:nvSpPr>
        <dsp:cNvPr id="0" name=""/>
        <dsp:cNvSpPr/>
      </dsp:nvSpPr>
      <dsp:spPr>
        <a:xfrm>
          <a:off x="266793" y="200181"/>
          <a:ext cx="485079" cy="4850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3FD6E-9988-4395-BDE0-6C97576FA798}">
      <dsp:nvSpPr>
        <dsp:cNvPr id="0" name=""/>
        <dsp:cNvSpPr/>
      </dsp:nvSpPr>
      <dsp:spPr>
        <a:xfrm>
          <a:off x="1018667" y="1740"/>
          <a:ext cx="9909161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£</a:t>
          </a:r>
          <a:r>
            <a:rPr lang="en-GB" sz="2200" kern="1200"/>
            <a:t>50k</a:t>
          </a:r>
          <a:r>
            <a:rPr lang="en-US" sz="2200" kern="1200"/>
            <a:t> Investment Proposal</a:t>
          </a:r>
        </a:p>
      </dsp:txBody>
      <dsp:txXfrm>
        <a:off x="1018667" y="1740"/>
        <a:ext cx="9909161" cy="881963"/>
      </dsp:txXfrm>
    </dsp:sp>
    <dsp:sp modelId="{2180F558-2FF2-40C1-A581-AC36E21692D9}">
      <dsp:nvSpPr>
        <dsp:cNvPr id="0" name=""/>
        <dsp:cNvSpPr/>
      </dsp:nvSpPr>
      <dsp:spPr>
        <a:xfrm>
          <a:off x="0" y="1104194"/>
          <a:ext cx="10927829" cy="88196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43395-5E05-4415-9DC5-3216D5FBBBE3}">
      <dsp:nvSpPr>
        <dsp:cNvPr id="0" name=""/>
        <dsp:cNvSpPr/>
      </dsp:nvSpPr>
      <dsp:spPr>
        <a:xfrm>
          <a:off x="266793" y="1302635"/>
          <a:ext cx="485079" cy="4850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AC256-9A1E-4E78-806E-87F8B2DE3638}">
      <dsp:nvSpPr>
        <dsp:cNvPr id="0" name=""/>
        <dsp:cNvSpPr/>
      </dsp:nvSpPr>
      <dsp:spPr>
        <a:xfrm>
          <a:off x="1018667" y="1104194"/>
          <a:ext cx="9909161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Student name</a:t>
          </a:r>
          <a:r>
            <a:rPr lang="en-US" sz="2200" kern="1200"/>
            <a:t>: </a:t>
          </a:r>
          <a:r>
            <a:rPr lang="en-GB" sz="2200" kern="1200"/>
            <a:t>Ileana Ionita</a:t>
          </a:r>
          <a:endParaRPr lang="en-US" sz="2200" kern="1200"/>
        </a:p>
      </dsp:txBody>
      <dsp:txXfrm>
        <a:off x="1018667" y="1104194"/>
        <a:ext cx="9909161" cy="881963"/>
      </dsp:txXfrm>
    </dsp:sp>
    <dsp:sp modelId="{B830EA33-09CA-4A60-B35B-10CE116E882C}">
      <dsp:nvSpPr>
        <dsp:cNvPr id="0" name=""/>
        <dsp:cNvSpPr/>
      </dsp:nvSpPr>
      <dsp:spPr>
        <a:xfrm>
          <a:off x="0" y="2206647"/>
          <a:ext cx="10927829" cy="88196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8CD12-897C-4835-AFA1-5916FD5469B8}">
      <dsp:nvSpPr>
        <dsp:cNvPr id="0" name=""/>
        <dsp:cNvSpPr/>
      </dsp:nvSpPr>
      <dsp:spPr>
        <a:xfrm>
          <a:off x="266793" y="2405089"/>
          <a:ext cx="485079" cy="4850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E814D6-6D0E-4D94-AA7E-BB5F00544645}">
      <dsp:nvSpPr>
        <dsp:cNvPr id="0" name=""/>
        <dsp:cNvSpPr/>
      </dsp:nvSpPr>
      <dsp:spPr>
        <a:xfrm>
          <a:off x="1018667" y="2206647"/>
          <a:ext cx="9909161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Student ID: 2310530</a:t>
          </a:r>
          <a:endParaRPr lang="en-US" sz="2200" kern="1200"/>
        </a:p>
      </dsp:txBody>
      <dsp:txXfrm>
        <a:off x="1018667" y="2206647"/>
        <a:ext cx="9909161" cy="881963"/>
      </dsp:txXfrm>
    </dsp:sp>
    <dsp:sp modelId="{E0906E98-046B-4910-AA71-4F35E9C473F6}">
      <dsp:nvSpPr>
        <dsp:cNvPr id="0" name=""/>
        <dsp:cNvSpPr/>
      </dsp:nvSpPr>
      <dsp:spPr>
        <a:xfrm>
          <a:off x="0" y="3309101"/>
          <a:ext cx="10927829" cy="88196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C76F2-59AC-4005-B937-C8377F6209CE}">
      <dsp:nvSpPr>
        <dsp:cNvPr id="0" name=""/>
        <dsp:cNvSpPr/>
      </dsp:nvSpPr>
      <dsp:spPr>
        <a:xfrm>
          <a:off x="266793" y="3507543"/>
          <a:ext cx="485079" cy="4850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CEBFA-0F63-4C22-BA40-47F3B8CD5538}">
      <dsp:nvSpPr>
        <dsp:cNvPr id="0" name=""/>
        <dsp:cNvSpPr/>
      </dsp:nvSpPr>
      <dsp:spPr>
        <a:xfrm>
          <a:off x="1018667" y="3309101"/>
          <a:ext cx="9909161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Module code</a:t>
          </a:r>
          <a:r>
            <a:rPr lang="en-US" sz="2200" kern="1200"/>
            <a:t>:</a:t>
          </a:r>
          <a:r>
            <a:rPr lang="en-GB" sz="2200" kern="1200"/>
            <a:t> BMSW4011</a:t>
          </a:r>
          <a:endParaRPr lang="en-US" sz="2200" kern="1200"/>
        </a:p>
      </dsp:txBody>
      <dsp:txXfrm>
        <a:off x="1018667" y="3309101"/>
        <a:ext cx="9909161" cy="8819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9479DC-02D9-4BBA-96BB-72F8EF738556}">
      <dsp:nvSpPr>
        <dsp:cNvPr id="0" name=""/>
        <dsp:cNvSpPr/>
      </dsp:nvSpPr>
      <dsp:spPr>
        <a:xfrm>
          <a:off x="0" y="0"/>
          <a:ext cx="3967172" cy="8910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UK Bakery Market: £4.4 billion, growing at 8% annually (Statista, 2024).</a:t>
          </a:r>
          <a:endParaRPr lang="en-US" sz="1600" kern="1200"/>
        </a:p>
      </dsp:txBody>
      <dsp:txXfrm>
        <a:off x="26097" y="26097"/>
        <a:ext cx="2930413" cy="838815"/>
      </dsp:txXfrm>
    </dsp:sp>
    <dsp:sp modelId="{C502C91E-DDFA-4B6E-A6D0-31FC0389B995}">
      <dsp:nvSpPr>
        <dsp:cNvPr id="0" name=""/>
        <dsp:cNvSpPr/>
      </dsp:nvSpPr>
      <dsp:spPr>
        <a:xfrm>
          <a:off x="332250" y="1053010"/>
          <a:ext cx="3967172" cy="8910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Increasing demand for organic, preservative-free baked goods.</a:t>
          </a:r>
          <a:endParaRPr lang="en-US" sz="1600" kern="1200"/>
        </a:p>
      </dsp:txBody>
      <dsp:txXfrm>
        <a:off x="358347" y="1079107"/>
        <a:ext cx="3003572" cy="838815"/>
      </dsp:txXfrm>
    </dsp:sp>
    <dsp:sp modelId="{A7589D29-597A-414C-8BC9-562C450BF913}">
      <dsp:nvSpPr>
        <dsp:cNvPr id="0" name=""/>
        <dsp:cNvSpPr/>
      </dsp:nvSpPr>
      <dsp:spPr>
        <a:xfrm>
          <a:off x="659542" y="2106021"/>
          <a:ext cx="3967172" cy="8910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Target Audience: Local consumers, health-conscious buyers, and Eastern European communities.</a:t>
          </a:r>
          <a:endParaRPr lang="en-US" sz="1600" kern="1200"/>
        </a:p>
      </dsp:txBody>
      <dsp:txXfrm>
        <a:off x="685639" y="2132118"/>
        <a:ext cx="3008531" cy="838815"/>
      </dsp:txXfrm>
    </dsp:sp>
    <dsp:sp modelId="{98C49264-18B6-42B4-A98D-53C99E322BA8}">
      <dsp:nvSpPr>
        <dsp:cNvPr id="0" name=""/>
        <dsp:cNvSpPr/>
      </dsp:nvSpPr>
      <dsp:spPr>
        <a:xfrm>
          <a:off x="991793" y="3159031"/>
          <a:ext cx="3967172" cy="8910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Location: Market Arcade, Newport – 2.8 million visitors annually (Newport City Council, 2024).</a:t>
          </a:r>
          <a:endParaRPr lang="en-US" sz="1600" kern="1200"/>
        </a:p>
      </dsp:txBody>
      <dsp:txXfrm>
        <a:off x="1017890" y="3185128"/>
        <a:ext cx="3003572" cy="838815"/>
      </dsp:txXfrm>
    </dsp:sp>
    <dsp:sp modelId="{B7B28074-7BB9-44C3-91DF-C773D12AEA7A}">
      <dsp:nvSpPr>
        <dsp:cNvPr id="0" name=""/>
        <dsp:cNvSpPr/>
      </dsp:nvSpPr>
      <dsp:spPr>
        <a:xfrm>
          <a:off x="3388016" y="682431"/>
          <a:ext cx="579155" cy="57915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518326" y="682431"/>
        <a:ext cx="318535" cy="435814"/>
      </dsp:txXfrm>
    </dsp:sp>
    <dsp:sp modelId="{69825469-7F73-4B07-9D02-4F812B0997FB}">
      <dsp:nvSpPr>
        <dsp:cNvPr id="0" name=""/>
        <dsp:cNvSpPr/>
      </dsp:nvSpPr>
      <dsp:spPr>
        <a:xfrm>
          <a:off x="3720267" y="1735442"/>
          <a:ext cx="579155" cy="57915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850577" y="1735442"/>
        <a:ext cx="318535" cy="435814"/>
      </dsp:txXfrm>
    </dsp:sp>
    <dsp:sp modelId="{4DBE3155-16EC-4CDF-B6CE-C6B5093EB8E5}">
      <dsp:nvSpPr>
        <dsp:cNvPr id="0" name=""/>
        <dsp:cNvSpPr/>
      </dsp:nvSpPr>
      <dsp:spPr>
        <a:xfrm>
          <a:off x="4047559" y="2788453"/>
          <a:ext cx="579155" cy="57915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177869" y="2788453"/>
        <a:ext cx="318535" cy="4358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FEC0F-9E75-4089-B121-1521A396509A}">
      <dsp:nvSpPr>
        <dsp:cNvPr id="0" name=""/>
        <dsp:cNvSpPr/>
      </dsp:nvSpPr>
      <dsp:spPr>
        <a:xfrm>
          <a:off x="254884" y="807959"/>
          <a:ext cx="917470" cy="9174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E5441-69B1-45DB-8638-51F3CC83DDC4}">
      <dsp:nvSpPr>
        <dsp:cNvPr id="0" name=""/>
        <dsp:cNvSpPr/>
      </dsp:nvSpPr>
      <dsp:spPr>
        <a:xfrm>
          <a:off x="447553" y="1000628"/>
          <a:ext cx="532133" cy="5321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49231-1DB0-4AF9-93B7-EE89F379B0F2}">
      <dsp:nvSpPr>
        <dsp:cNvPr id="0" name=""/>
        <dsp:cNvSpPr/>
      </dsp:nvSpPr>
      <dsp:spPr>
        <a:xfrm>
          <a:off x="1368956" y="807959"/>
          <a:ext cx="2162609" cy="917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Legal Structure: Private Limited Company (Ltd).</a:t>
          </a:r>
        </a:p>
      </dsp:txBody>
      <dsp:txXfrm>
        <a:off x="1368956" y="807959"/>
        <a:ext cx="2162609" cy="917470"/>
      </dsp:txXfrm>
    </dsp:sp>
    <dsp:sp modelId="{7CA9920C-6C86-4139-9FB6-C16A285C7E6A}">
      <dsp:nvSpPr>
        <dsp:cNvPr id="0" name=""/>
        <dsp:cNvSpPr/>
      </dsp:nvSpPr>
      <dsp:spPr>
        <a:xfrm>
          <a:off x="3908384" y="807959"/>
          <a:ext cx="917470" cy="91747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8118B5-7D30-4B74-AF32-53E0FD49547D}">
      <dsp:nvSpPr>
        <dsp:cNvPr id="0" name=""/>
        <dsp:cNvSpPr/>
      </dsp:nvSpPr>
      <dsp:spPr>
        <a:xfrm>
          <a:off x="4101053" y="1000628"/>
          <a:ext cx="532133" cy="5321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C7C5E7-7012-4846-B7C3-E5E7B90C5B50}">
      <dsp:nvSpPr>
        <dsp:cNvPr id="0" name=""/>
        <dsp:cNvSpPr/>
      </dsp:nvSpPr>
      <dsp:spPr>
        <a:xfrm>
          <a:off x="5022456" y="807959"/>
          <a:ext cx="2162609" cy="917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Team</a:t>
          </a:r>
        </a:p>
      </dsp:txBody>
      <dsp:txXfrm>
        <a:off x="5022456" y="807959"/>
        <a:ext cx="2162609" cy="917470"/>
      </dsp:txXfrm>
    </dsp:sp>
    <dsp:sp modelId="{99FCCB07-98B3-4D64-A939-1315F47D064E}">
      <dsp:nvSpPr>
        <dsp:cNvPr id="0" name=""/>
        <dsp:cNvSpPr/>
      </dsp:nvSpPr>
      <dsp:spPr>
        <a:xfrm>
          <a:off x="7561883" y="807959"/>
          <a:ext cx="917470" cy="9174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DDD1E-4B02-4BB5-A55A-FF6F1200783B}">
      <dsp:nvSpPr>
        <dsp:cNvPr id="0" name=""/>
        <dsp:cNvSpPr/>
      </dsp:nvSpPr>
      <dsp:spPr>
        <a:xfrm>
          <a:off x="7754552" y="1000628"/>
          <a:ext cx="532133" cy="5321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86C65D-4F0B-44E9-A9F3-66DFD863C2B7}">
      <dsp:nvSpPr>
        <dsp:cNvPr id="0" name=""/>
        <dsp:cNvSpPr/>
      </dsp:nvSpPr>
      <dsp:spPr>
        <a:xfrm>
          <a:off x="8675955" y="807959"/>
          <a:ext cx="2162609" cy="917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Managing Director (Owner)</a:t>
          </a:r>
        </a:p>
      </dsp:txBody>
      <dsp:txXfrm>
        <a:off x="8675955" y="807959"/>
        <a:ext cx="2162609" cy="917470"/>
      </dsp:txXfrm>
    </dsp:sp>
    <dsp:sp modelId="{44E6F0DE-C324-4BA9-AE97-BD86FCFB8652}">
      <dsp:nvSpPr>
        <dsp:cNvPr id="0" name=""/>
        <dsp:cNvSpPr/>
      </dsp:nvSpPr>
      <dsp:spPr>
        <a:xfrm>
          <a:off x="254884" y="2432233"/>
          <a:ext cx="917470" cy="91747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A2CD49-717C-40A1-8913-BF7F0D5290B8}">
      <dsp:nvSpPr>
        <dsp:cNvPr id="0" name=""/>
        <dsp:cNvSpPr/>
      </dsp:nvSpPr>
      <dsp:spPr>
        <a:xfrm>
          <a:off x="447553" y="2624902"/>
          <a:ext cx="532133" cy="5321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D98F50-B986-46D2-9B13-43EE34FB219A}">
      <dsp:nvSpPr>
        <dsp:cNvPr id="0" name=""/>
        <dsp:cNvSpPr/>
      </dsp:nvSpPr>
      <dsp:spPr>
        <a:xfrm>
          <a:off x="1368956" y="2432233"/>
          <a:ext cx="2162609" cy="917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Head Baker</a:t>
          </a:r>
        </a:p>
      </dsp:txBody>
      <dsp:txXfrm>
        <a:off x="1368956" y="2432233"/>
        <a:ext cx="2162609" cy="917470"/>
      </dsp:txXfrm>
    </dsp:sp>
    <dsp:sp modelId="{7A54FC5E-FD1B-4A81-9694-05A34456BA69}">
      <dsp:nvSpPr>
        <dsp:cNvPr id="0" name=""/>
        <dsp:cNvSpPr/>
      </dsp:nvSpPr>
      <dsp:spPr>
        <a:xfrm>
          <a:off x="3908384" y="2432233"/>
          <a:ext cx="917470" cy="91747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E74281-9D6B-4739-BB3C-B9437B357E72}">
      <dsp:nvSpPr>
        <dsp:cNvPr id="0" name=""/>
        <dsp:cNvSpPr/>
      </dsp:nvSpPr>
      <dsp:spPr>
        <a:xfrm>
          <a:off x="4101053" y="2624902"/>
          <a:ext cx="532133" cy="5321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036E95-4217-4A10-B0D6-9A35966D2BED}">
      <dsp:nvSpPr>
        <dsp:cNvPr id="0" name=""/>
        <dsp:cNvSpPr/>
      </dsp:nvSpPr>
      <dsp:spPr>
        <a:xfrm>
          <a:off x="5022456" y="2432233"/>
          <a:ext cx="2162609" cy="917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Bakery Assistants (2)</a:t>
          </a:r>
        </a:p>
      </dsp:txBody>
      <dsp:txXfrm>
        <a:off x="5022456" y="2432233"/>
        <a:ext cx="2162609" cy="917470"/>
      </dsp:txXfrm>
    </dsp:sp>
    <dsp:sp modelId="{D303AC8D-8098-483A-A94B-1A99999F8ECB}">
      <dsp:nvSpPr>
        <dsp:cNvPr id="0" name=""/>
        <dsp:cNvSpPr/>
      </dsp:nvSpPr>
      <dsp:spPr>
        <a:xfrm>
          <a:off x="7561883" y="2432233"/>
          <a:ext cx="917470" cy="9174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899D7D-3F22-43E1-9499-57FE800BBC5A}">
      <dsp:nvSpPr>
        <dsp:cNvPr id="0" name=""/>
        <dsp:cNvSpPr/>
      </dsp:nvSpPr>
      <dsp:spPr>
        <a:xfrm>
          <a:off x="7754552" y="2624902"/>
          <a:ext cx="532133" cy="53213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AF91C-BB85-4375-B7ED-1622EAAD5E53}">
      <dsp:nvSpPr>
        <dsp:cNvPr id="0" name=""/>
        <dsp:cNvSpPr/>
      </dsp:nvSpPr>
      <dsp:spPr>
        <a:xfrm>
          <a:off x="8675955" y="2432233"/>
          <a:ext cx="2162609" cy="917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Marketing &amp; Delivery Coordinator</a:t>
          </a:r>
        </a:p>
      </dsp:txBody>
      <dsp:txXfrm>
        <a:off x="8675955" y="2432233"/>
        <a:ext cx="2162609" cy="917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3B7769-82A0-4525-B6BC-7F90EE80026F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541901-2E4B-4A5E-81E8-E8C61EDDD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0919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541901-2E4B-4A5E-81E8-E8C61EDDD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933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hyperlink" Target="https://www.flickr.com/photos/youasamachine/7657405096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Investor Pitch – Carpathian Pastry House Ltd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DF48FD-3B8B-723D-69E0-F0D4388984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140357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Business Proposition</a:t>
            </a:r>
          </a:p>
        </p:txBody>
      </p:sp>
      <p:sp>
        <p:nvSpPr>
          <p:cNvPr id="115" name="Content Placeholder 2"/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 dirty="0"/>
              <a:t>Who We Are</a:t>
            </a:r>
            <a:r>
              <a:rPr lang="en-GB" sz="2000" dirty="0"/>
              <a:t>: Premium artisan bakery specializing in Romanian pastries.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b="1" dirty="0"/>
              <a:t>What We Offer</a:t>
            </a:r>
            <a:r>
              <a:rPr lang="en-GB" sz="2000" dirty="0"/>
              <a:t>: Handmade, preservative-free pastries, organic bread, and custom cakes.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b="1" dirty="0"/>
              <a:t>Why It’s Unique</a:t>
            </a:r>
            <a:r>
              <a:rPr lang="en-GB" sz="2000" dirty="0"/>
              <a:t>: First Romanian bakery in Newport, high-demand niche.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b="1" dirty="0"/>
              <a:t>Investment Goal</a:t>
            </a:r>
            <a:r>
              <a:rPr lang="en-GB" sz="2000" dirty="0"/>
              <a:t>: Seeking £50K to scale operations.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B00850-A7A5-6923-597E-CB87B5AAAB90}"/>
              </a:ext>
            </a:extLst>
          </p:cNvPr>
          <p:cNvSpPr txBox="1"/>
          <p:nvPr/>
        </p:nvSpPr>
        <p:spPr>
          <a:xfrm>
            <a:off x="9884959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2" tooltip="https://www.flickr.com/photos/youasamachine/765740509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6FFB95-F03A-4E23-4358-13ABF2821F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 l="28424" r="20127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dirty="0"/>
              <a:t>Market Opportunity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25A378E-7F80-88AF-5F0C-9E0C607E2A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37034" y="2198362"/>
          <a:ext cx="4958966" cy="4050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market_growth_char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19367" y="2566464"/>
            <a:ext cx="4788505" cy="2992814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>
            <a:normAutofit/>
          </a:bodyPr>
          <a:lstStyle/>
          <a:p>
            <a:r>
              <a:rPr lang="en-GB" sz="4000"/>
              <a:t>Business Structure &amp; Team</a:t>
            </a:r>
          </a:p>
        </p:txBody>
      </p:sp>
      <p:graphicFrame>
        <p:nvGraphicFramePr>
          <p:cNvPr id="70" name="Content Placeholder 2">
            <a:extLst>
              <a:ext uri="{FF2B5EF4-FFF2-40B4-BE49-F238E27FC236}">
                <a16:creationId xmlns:a16="http://schemas.microsoft.com/office/drawing/2014/main" id="{23229B1D-88C9-B5DB-2A76-111D038909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1839514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Freeform: Shape 19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Financial Plan &amp; Investment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 b="1" dirty="0"/>
              <a:t>Investment Required</a:t>
            </a:r>
            <a:r>
              <a:rPr lang="en-GB" sz="2000" dirty="0"/>
              <a:t>: £50,000</a:t>
            </a:r>
          </a:p>
          <a:p>
            <a:r>
              <a:rPr lang="en-GB" sz="2000" dirty="0"/>
              <a:t> £25,000 from UK Start-Up Loan (Gov.uk, 2024).</a:t>
            </a:r>
          </a:p>
          <a:p>
            <a:r>
              <a:rPr lang="en-GB" sz="2000" dirty="0"/>
              <a:t> £25,000 from Enterprise Investment Scheme (EIS).</a:t>
            </a:r>
          </a:p>
          <a:p>
            <a:r>
              <a:rPr lang="en-GB" sz="2000" b="1" dirty="0"/>
              <a:t>Financial Projections</a:t>
            </a:r>
            <a:r>
              <a:rPr lang="en-GB" sz="2000" dirty="0"/>
              <a:t>:</a:t>
            </a:r>
          </a:p>
          <a:p>
            <a:r>
              <a:rPr lang="en-GB" sz="2000" dirty="0"/>
              <a:t>Break even in 12–14 months (Jenkins, 2022).</a:t>
            </a:r>
          </a:p>
          <a:p>
            <a:r>
              <a:rPr lang="en-GB" sz="2000" dirty="0"/>
              <a:t> Year 1 Revenue: £120,000 | Year 3 Revenue: £250,000.</a:t>
            </a:r>
          </a:p>
          <a:p>
            <a:pPr>
              <a:spcBef>
                <a:spcPts val="480"/>
              </a:spcBef>
            </a:pPr>
            <a:r>
              <a:rPr lang="en-GB" sz="2000" dirty="0"/>
              <a:t> Year 3 Net Profit: £110,000.</a:t>
            </a:r>
          </a:p>
        </p:txBody>
      </p:sp>
      <p:pic>
        <p:nvPicPr>
          <p:cNvPr id="4" name="Picture 3" descr="financial_projections_ch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566464"/>
            <a:ext cx="4788505" cy="2992814"/>
          </a:xfrm>
          <a:prstGeom prst="rect">
            <a:avLst/>
          </a:prstGeom>
        </p:spPr>
      </p:pic>
      <p:sp>
        <p:nvSpPr>
          <p:cNvPr id="63" name="Freeform: Shape 21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Marketing Strategy &amp; Branding</a:t>
            </a:r>
          </a:p>
        </p:txBody>
      </p:sp>
      <p:sp>
        <p:nvSpPr>
          <p:cNvPr id="9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 b="1"/>
              <a:t>Digital Marketing</a:t>
            </a:r>
            <a:r>
              <a:rPr lang="en-GB" sz="2200"/>
              <a:t>:</a:t>
            </a:r>
          </a:p>
          <a:p>
            <a:r>
              <a:rPr lang="en-GB" sz="2200"/>
              <a:t> Social Media (Facebook, Instagram, TikTok) (Clarkson, 2023).</a:t>
            </a:r>
          </a:p>
          <a:p>
            <a:r>
              <a:rPr lang="en-GB" sz="2200"/>
              <a:t> SEO &amp; Google My Business (Fletcher, 2023).</a:t>
            </a:r>
          </a:p>
          <a:p>
            <a:r>
              <a:rPr lang="en-GB" sz="2200" b="1"/>
              <a:t>Offline Marketing</a:t>
            </a:r>
            <a:r>
              <a:rPr lang="en-GB" sz="2200"/>
              <a:t>:</a:t>
            </a:r>
          </a:p>
          <a:p>
            <a:r>
              <a:rPr lang="en-GB" sz="2200"/>
              <a:t> Flyers, promotions, partnerships with cafes &amp; restaurants.</a:t>
            </a:r>
          </a:p>
          <a:p>
            <a:pPr>
              <a:spcBef>
                <a:spcPts val="480"/>
              </a:spcBef>
            </a:pPr>
            <a:r>
              <a:rPr lang="en-GB" sz="2200" b="1"/>
              <a:t>Branding</a:t>
            </a:r>
            <a:r>
              <a:rPr lang="en-GB" sz="2200"/>
              <a:t>: Authentic, cultural, and modern design.</a:t>
            </a:r>
          </a:p>
        </p:txBody>
      </p:sp>
      <p:pic>
        <p:nvPicPr>
          <p:cNvPr id="4" name="Picture 3" descr="comparison_ch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0786" y="4079193"/>
            <a:ext cx="3482036" cy="2176272"/>
          </a:xfrm>
          <a:prstGeom prst="rect">
            <a:avLst/>
          </a:prstGeom>
        </p:spPr>
      </p:pic>
      <p:pic>
        <p:nvPicPr>
          <p:cNvPr id="6" name="Picture 5" descr="A cartoon chef holding a cake and mountains&#10;&#10;AI-generated content may be incorrect.">
            <a:extLst>
              <a:ext uri="{FF2B5EF4-FFF2-40B4-BE49-F238E27FC236}">
                <a16:creationId xmlns:a16="http://schemas.microsoft.com/office/drawing/2014/main" id="{DA99B84D-8991-8235-A5F6-741B72D530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5963" y="329183"/>
            <a:ext cx="3429969" cy="342996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sz="2000" b="1" dirty="0"/>
              <a:t> Strengths</a:t>
            </a:r>
            <a:r>
              <a:rPr sz="2000" dirty="0"/>
              <a:t>: First-mover advantage, niche market, digital marketing strategy (Bryant, 2023).</a:t>
            </a:r>
            <a:endParaRPr lang="en-GB" sz="2000" dirty="0"/>
          </a:p>
          <a:p>
            <a:r>
              <a:rPr sz="2000" b="1" dirty="0"/>
              <a:t> Weaknesses</a:t>
            </a:r>
            <a:r>
              <a:rPr sz="2000" dirty="0"/>
              <a:t>: Brand awareness challenge, initial capital dependency (Davies &amp; Morgan, 2023).</a:t>
            </a:r>
            <a:endParaRPr lang="en-GB" sz="2000" dirty="0"/>
          </a:p>
          <a:p>
            <a:r>
              <a:rPr sz="2000" dirty="0"/>
              <a:t> </a:t>
            </a:r>
            <a:r>
              <a:rPr sz="2000" b="1" dirty="0"/>
              <a:t>Opportunities</a:t>
            </a:r>
            <a:r>
              <a:rPr sz="2000" dirty="0"/>
              <a:t>: Growth of artisan bakery market, online expansion (Statista, 2024).</a:t>
            </a:r>
            <a:endParaRPr lang="en-GB" sz="2000" dirty="0"/>
          </a:p>
          <a:p>
            <a:pPr>
              <a:spcBef>
                <a:spcPts val="480"/>
              </a:spcBef>
            </a:pPr>
            <a:r>
              <a:rPr sz="2000" b="1" dirty="0"/>
              <a:t> Threats</a:t>
            </a:r>
            <a:r>
              <a:rPr sz="2000" dirty="0"/>
              <a:t>: Competition,</a:t>
            </a:r>
            <a:r>
              <a:rPr lang="en-GB" sz="2000" dirty="0"/>
              <a:t> and</a:t>
            </a:r>
            <a:r>
              <a:rPr sz="2000" dirty="0"/>
              <a:t> ingredient price fluctuations (Graham, 2023).</a:t>
            </a:r>
          </a:p>
        </p:txBody>
      </p:sp>
      <p:pic>
        <p:nvPicPr>
          <p:cNvPr id="5" name="Picture 4" descr="swot_ch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566464"/>
            <a:ext cx="4788505" cy="2992814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Why Invest?</a:t>
            </a: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b="1" dirty="0"/>
              <a:t> Fast ROI</a:t>
            </a:r>
            <a:r>
              <a:rPr lang="en-GB" sz="2200" dirty="0"/>
              <a:t>: Break-even in 12–14 months (Jenkins, 2022).</a:t>
            </a:r>
          </a:p>
          <a:p>
            <a:r>
              <a:rPr lang="en-GB" sz="2200" dirty="0"/>
              <a:t> </a:t>
            </a:r>
            <a:r>
              <a:rPr lang="en-GB" sz="2200" b="1" dirty="0"/>
              <a:t>High Market Demand</a:t>
            </a:r>
            <a:r>
              <a:rPr lang="en-GB" sz="2200" dirty="0"/>
              <a:t>: Organic, preservative-free baked goods trend (Roberts, 2022).</a:t>
            </a:r>
          </a:p>
          <a:p>
            <a:r>
              <a:rPr lang="en-GB" sz="2200" dirty="0"/>
              <a:t> </a:t>
            </a:r>
            <a:r>
              <a:rPr lang="en-GB" sz="2200" b="1" dirty="0"/>
              <a:t>Scalability</a:t>
            </a:r>
            <a:r>
              <a:rPr lang="en-GB" sz="2200" dirty="0"/>
              <a:t>: Retail + Online + Franchising potential.</a:t>
            </a:r>
          </a:p>
          <a:p>
            <a:pPr>
              <a:spcBef>
                <a:spcPts val="480"/>
              </a:spcBef>
            </a:pPr>
            <a:r>
              <a:rPr lang="en-GB" sz="2200" b="1" dirty="0"/>
              <a:t> Exit Strategy</a:t>
            </a:r>
            <a:r>
              <a:rPr lang="en-GB" sz="2200" dirty="0"/>
              <a:t>: Acquisition by national bakery brands.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33D29F-FC83-5B6A-D7F0-C0FF26A09F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938347"/>
            <a:ext cx="5458968" cy="498130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dirty="0"/>
              <a:t>Join Us on this exciting Journey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900" b="1"/>
              <a:t> Investment Opportunity</a:t>
            </a:r>
            <a:r>
              <a:rPr lang="en-GB" sz="1900"/>
              <a:t>: Secure your stake in a high-growth, scalable business.</a:t>
            </a:r>
          </a:p>
          <a:p>
            <a:r>
              <a:rPr lang="en-GB" sz="1900"/>
              <a:t> </a:t>
            </a:r>
            <a:r>
              <a:rPr lang="en-GB" sz="1900" b="1"/>
              <a:t>Strong Market Position</a:t>
            </a:r>
            <a:r>
              <a:rPr lang="en-GB" sz="1900"/>
              <a:t>: A unique, high-demand offering in a rapidly expanding market.</a:t>
            </a:r>
          </a:p>
          <a:p>
            <a:r>
              <a:rPr lang="en-GB" sz="1900"/>
              <a:t> </a:t>
            </a:r>
            <a:r>
              <a:rPr lang="en-GB" sz="1900" b="1"/>
              <a:t>Financial Growth</a:t>
            </a:r>
            <a:r>
              <a:rPr lang="en-GB" sz="1900"/>
              <a:t>: Brake-even in 12-14 months, with strong revenue projections.</a:t>
            </a:r>
          </a:p>
          <a:p>
            <a:r>
              <a:rPr lang="en-GB" sz="1900" b="1"/>
              <a:t>Your Role</a:t>
            </a:r>
            <a:r>
              <a:rPr lang="en-GB" sz="1900"/>
              <a:t>: Your £50K investment will fuel our expansion, boost marketing, and scale operations.</a:t>
            </a:r>
          </a:p>
          <a:p>
            <a:r>
              <a:rPr lang="en-GB" sz="1900"/>
              <a:t> Thank you for your time!</a:t>
            </a:r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C3ECDD44-B0DB-6F79-0917-7899A5DD0C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558" r="27824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marL="0" indent="0">
              <a:lnSpc>
                <a:spcPct val="90000"/>
              </a:lnSpc>
              <a:spcAft>
                <a:spcPts val="600"/>
              </a:spcAft>
              <a:buNone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kern="100" dirty="0">
                <a:effectLst/>
                <a:ea typeface="Aptos" panose="020B0004020202020204" pitchFamily="34" charset="0"/>
                <a:cs typeface="Times New Roman"/>
              </a:rPr>
              <a:t> Bryant, M. (2023) Competitive Strategies in the UK Bakery Sector. London: Routledge.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GB" sz="29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ea typeface="Aptos" panose="020B0004020202020204" pitchFamily="34" charset="0"/>
                <a:cs typeface="Times New Roman"/>
              </a:rPr>
              <a:t> Clarkson, P. (2023) ‘The Role of Influencers in Food Business Marketing.’ Marketing Review, 16(1), pp. 35-50</a:t>
            </a:r>
            <a:endParaRPr lang="en-GB" sz="2900" kern="100" dirty="0">
              <a:effectLst/>
              <a:ea typeface="Aptos" panose="020B0004020202020204" pitchFamily="34" charset="0"/>
              <a:cs typeface="Times New Roman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dirty="0">
                <a:effectLst/>
                <a:ea typeface="Aptos" panose="020B0004020202020204" pitchFamily="34" charset="0"/>
              </a:rPr>
              <a:t> Davies, R. and Morgan, T. (2023) HR Management for Startups. Oxford: Sage Publications</a:t>
            </a:r>
            <a:endParaRPr lang="en-GB" sz="2900" dirty="0">
              <a:effectLst/>
              <a:ea typeface="Aptos" panose="020B0004020202020204" pitchFamily="34" charset="0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kern="100" dirty="0">
                <a:effectLst/>
                <a:ea typeface="Aptos" panose="020B0004020202020204" pitchFamily="34" charset="0"/>
                <a:cs typeface="Times New Roman"/>
              </a:rPr>
              <a:t> Fletcher, K. (2023) ‘Google Business Profiles and Their Impact on Local Store Visibility.’ Digital Marketing Journal, 19(4), pp. 75-89.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kern="100" dirty="0">
                <a:effectLst/>
                <a:ea typeface="Aptos" panose="020B0004020202020204" pitchFamily="34" charset="0"/>
                <a:cs typeface="Times New Roman"/>
              </a:rPr>
              <a:t> Graham, S. (2023) Supply Chain Risks in the Food Industry. Boston: Harvard Business Press.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GB" sz="29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ea typeface="Aptos" panose="020B0004020202020204" pitchFamily="34" charset="0"/>
                <a:cs typeface="Times New Roman"/>
              </a:rPr>
              <a:t>Gov.uk. (2024)’ Start Up Loans for Small Business; Available at: https://www.gov.uk</a:t>
            </a:r>
            <a:endParaRPr lang="en-GB" sz="2900" kern="100" dirty="0">
              <a:effectLst/>
              <a:ea typeface="Aptos" panose="020B0004020202020204" pitchFamily="34" charset="0"/>
              <a:cs typeface="Times New Roman"/>
            </a:endParaRPr>
          </a:p>
          <a:p>
            <a:pPr marR="0" lvl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9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ea typeface="Aptos" panose="020B0004020202020204" pitchFamily="34" charset="0"/>
                <a:cs typeface="Times New Roman"/>
              </a:rPr>
              <a:t>Newport City Council. (2024) ‘Market Arcade Revitalisation and Local Business Growth.’ Newport Economic Review, 21(2), pp. 40-56.</a:t>
            </a:r>
            <a:endParaRPr lang="en-GB" sz="2900" b="0" i="0" u="none" strike="noStrike" kern="100" cap="none" spc="0" normalizeH="0" baseline="0" noProof="0" dirty="0">
              <a:ln>
                <a:noFill/>
              </a:ln>
              <a:effectLst/>
              <a:uLnTx/>
              <a:uFillTx/>
              <a:ea typeface="Aptos" panose="020B0004020202020204" pitchFamily="34" charset="0"/>
              <a:cs typeface="Times New Roman"/>
            </a:endParaRPr>
          </a:p>
          <a:p>
            <a:pPr marR="0" lvl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900" kern="100" dirty="0">
                <a:effectLst/>
                <a:ea typeface="Aptos" panose="020B0004020202020204" pitchFamily="34" charset="0"/>
                <a:cs typeface="Times New Roman"/>
              </a:rPr>
              <a:t>Roberts, E. (2022) 'Trends in Organic and Gluten-Free Baking.' Food Research Journal, 19(2), pp. 102-118.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kern="100" dirty="0">
                <a:effectLst/>
                <a:ea typeface="Aptos" panose="020B0004020202020204" pitchFamily="34" charset="0"/>
                <a:cs typeface="Times New Roman"/>
              </a:rPr>
              <a:t>Statista. (2024) ‘UK Bakery Market Growth and Consumer Preferences.’ Available at: </a:t>
            </a:r>
            <a:r>
              <a:rPr lang="en-GB" sz="2900" b="1" u="sng" kern="100" dirty="0">
                <a:effectLst/>
                <a:ea typeface="Aptos" panose="020B0004020202020204" pitchFamily="34" charset="0"/>
                <a:cs typeface="Times New Roman"/>
              </a:rPr>
              <a:t>https://www.statista.com.</a:t>
            </a:r>
            <a:r>
              <a:rPr lang="en-GB" sz="2900" kern="100" dirty="0">
                <a:effectLst/>
                <a:ea typeface="Aptos" panose="020B0004020202020204" pitchFamily="34" charset="0"/>
                <a:cs typeface="Times New Roman"/>
              </a:rPr>
              <a:t> (Accessed: 21 February 2025).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900" kern="100" dirty="0">
                <a:effectLst/>
                <a:ea typeface="Aptos" panose="020B0004020202020204" pitchFamily="34" charset="0"/>
                <a:cs typeface="Times New Roman"/>
              </a:rPr>
              <a:t> Jenkins, A. (2022) 'Financial Forecasting Techniques for SMEs.' International Journal of Finance, 27(3), pp. 59-74.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GB" sz="2900" kern="100" dirty="0">
                <a:ea typeface="Calibri"/>
                <a:cs typeface="Times New Roman"/>
              </a:rPr>
              <a:t>Ionita, I. (2025) 'Investor Pitch' Carpathian Pastry House' 50K Investment Proposal; Available at: </a:t>
            </a:r>
            <a:r>
              <a:rPr lang="en-GB" sz="2900" kern="100" dirty="0">
                <a:ea typeface="+mn-lt"/>
                <a:cs typeface="+mn-lt"/>
                <a:hlinkClick r:id="rId2"/>
              </a:rPr>
              <a:t>https://uowtsd-my.sharepoint.com</a:t>
            </a:r>
            <a:r>
              <a:rPr lang="en-GB" sz="2900" kern="100" dirty="0">
                <a:ea typeface="+mn-lt"/>
                <a:cs typeface="+mn-lt"/>
              </a:rPr>
              <a:t>. (Accessed: 07 March 2025)</a:t>
            </a:r>
            <a:endParaRPr lang="en-GB" sz="2900" kern="100" dirty="0">
              <a:ea typeface="+mn-lt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GB" sz="1400" kern="100" dirty="0">
              <a:ea typeface="Calibri"/>
              <a:cs typeface="Times New Roman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GB" sz="1400" kern="100" dirty="0">
              <a:ea typeface="Calibri"/>
              <a:cs typeface="Times New Roman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GB" sz="1400" kern="100" dirty="0">
              <a:ea typeface="Calibri"/>
              <a:cs typeface="Times New Roman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14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1400" dirty="0">
              <a:ea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789</Words>
  <Application>Microsoft Office PowerPoint</Application>
  <PresentationFormat>Widescreen</PresentationFormat>
  <Paragraphs>77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Investor Pitch – Carpathian Pastry House Ltd</vt:lpstr>
      <vt:lpstr>Business Proposition</vt:lpstr>
      <vt:lpstr>Market Opportunity</vt:lpstr>
      <vt:lpstr>Business Structure &amp; Team</vt:lpstr>
      <vt:lpstr>Financial Plan &amp; Investment Proposal</vt:lpstr>
      <vt:lpstr>Marketing Strategy &amp; Branding</vt:lpstr>
      <vt:lpstr>SWOT Analysis</vt:lpstr>
      <vt:lpstr>Why Invest?</vt:lpstr>
      <vt:lpstr>Join Us on this exciting Journey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Ileana Ionita (2310530)</cp:lastModifiedBy>
  <cp:revision>9</cp:revision>
  <dcterms:created xsi:type="dcterms:W3CDTF">2013-01-27T09:14:16Z</dcterms:created>
  <dcterms:modified xsi:type="dcterms:W3CDTF">2025-03-07T18:03:32Z</dcterms:modified>
  <cp:category/>
</cp:coreProperties>
</file>