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DD722D-9DFF-48F0-923F-FD2020D5D25C}" v="2" dt="2022-10-06T14:45:55.0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93" d="100"/>
          <a:sy n="93" d="100"/>
        </p:scale>
        <p:origin x="555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CBDD722D-9DFF-48F0-923F-FD2020D5D25C}"/>
    <pc:docChg chg="custSel addSld delSld modSld">
      <pc:chgData name="David Gardner" userId="32a3b49f-52b0-4a7d-8a0d-c44fdf742dfe" providerId="ADAL" clId="{CBDD722D-9DFF-48F0-923F-FD2020D5D25C}" dt="2022-10-06T14:52:55.498" v="2013" actId="14100"/>
      <pc:docMkLst>
        <pc:docMk/>
      </pc:docMkLst>
      <pc:sldChg chg="modSp del mod">
        <pc:chgData name="David Gardner" userId="32a3b49f-52b0-4a7d-8a0d-c44fdf742dfe" providerId="ADAL" clId="{CBDD722D-9DFF-48F0-923F-FD2020D5D25C}" dt="2022-10-06T14:29:49.828" v="67" actId="47"/>
        <pc:sldMkLst>
          <pc:docMk/>
          <pc:sldMk cId="1872172528" sldId="256"/>
        </pc:sldMkLst>
        <pc:spChg chg="mod">
          <ac:chgData name="David Gardner" userId="32a3b49f-52b0-4a7d-8a0d-c44fdf742dfe" providerId="ADAL" clId="{CBDD722D-9DFF-48F0-923F-FD2020D5D25C}" dt="2022-10-06T14:29:00.502" v="39" actId="20577"/>
          <ac:spMkLst>
            <pc:docMk/>
            <pc:sldMk cId="1872172528" sldId="256"/>
            <ac:spMk id="3" creationId="{00000000-0000-0000-0000-000000000000}"/>
          </ac:spMkLst>
        </pc:spChg>
      </pc:sldChg>
      <pc:sldChg chg="del">
        <pc:chgData name="David Gardner" userId="32a3b49f-52b0-4a7d-8a0d-c44fdf742dfe" providerId="ADAL" clId="{CBDD722D-9DFF-48F0-923F-FD2020D5D25C}" dt="2022-10-06T14:29:20.878" v="40" actId="47"/>
        <pc:sldMkLst>
          <pc:docMk/>
          <pc:sldMk cId="390549789" sldId="257"/>
        </pc:sldMkLst>
      </pc:sldChg>
      <pc:sldChg chg="modSp new mod">
        <pc:chgData name="David Gardner" userId="32a3b49f-52b0-4a7d-8a0d-c44fdf742dfe" providerId="ADAL" clId="{CBDD722D-9DFF-48F0-923F-FD2020D5D25C}" dt="2022-10-06T14:48:48.488" v="1580" actId="27636"/>
        <pc:sldMkLst>
          <pc:docMk/>
          <pc:sldMk cId="2307341834" sldId="257"/>
        </pc:sldMkLst>
        <pc:spChg chg="mod">
          <ac:chgData name="David Gardner" userId="32a3b49f-52b0-4a7d-8a0d-c44fdf742dfe" providerId="ADAL" clId="{CBDD722D-9DFF-48F0-923F-FD2020D5D25C}" dt="2022-10-06T14:29:57.243" v="73" actId="122"/>
          <ac:spMkLst>
            <pc:docMk/>
            <pc:sldMk cId="2307341834" sldId="257"/>
            <ac:spMk id="2" creationId="{1FC3A805-1067-B329-64DE-A0E8BE70F706}"/>
          </ac:spMkLst>
        </pc:spChg>
        <pc:spChg chg="mod">
          <ac:chgData name="David Gardner" userId="32a3b49f-52b0-4a7d-8a0d-c44fdf742dfe" providerId="ADAL" clId="{CBDD722D-9DFF-48F0-923F-FD2020D5D25C}" dt="2022-10-06T14:48:48.488" v="1580" actId="27636"/>
          <ac:spMkLst>
            <pc:docMk/>
            <pc:sldMk cId="2307341834" sldId="257"/>
            <ac:spMk id="3" creationId="{08742E48-5281-0AE3-6936-C2D87624639B}"/>
          </ac:spMkLst>
        </pc:spChg>
      </pc:sldChg>
      <pc:sldChg chg="del">
        <pc:chgData name="David Gardner" userId="32a3b49f-52b0-4a7d-8a0d-c44fdf742dfe" providerId="ADAL" clId="{CBDD722D-9DFF-48F0-923F-FD2020D5D25C}" dt="2022-10-06T14:29:21.398" v="41" actId="47"/>
        <pc:sldMkLst>
          <pc:docMk/>
          <pc:sldMk cId="1201379243" sldId="258"/>
        </pc:sldMkLst>
      </pc:sldChg>
      <pc:sldChg chg="modSp new mod">
        <pc:chgData name="David Gardner" userId="32a3b49f-52b0-4a7d-8a0d-c44fdf742dfe" providerId="ADAL" clId="{CBDD722D-9DFF-48F0-923F-FD2020D5D25C}" dt="2022-10-06T14:38:33.923" v="660" actId="20577"/>
        <pc:sldMkLst>
          <pc:docMk/>
          <pc:sldMk cId="1813705780" sldId="258"/>
        </pc:sldMkLst>
        <pc:spChg chg="mod">
          <ac:chgData name="David Gardner" userId="32a3b49f-52b0-4a7d-8a0d-c44fdf742dfe" providerId="ADAL" clId="{CBDD722D-9DFF-48F0-923F-FD2020D5D25C}" dt="2022-10-06T14:34:45.068" v="301" actId="20577"/>
          <ac:spMkLst>
            <pc:docMk/>
            <pc:sldMk cId="1813705780" sldId="258"/>
            <ac:spMk id="2" creationId="{30795BE1-5ED9-8CCC-17CC-0B76A132885E}"/>
          </ac:spMkLst>
        </pc:spChg>
        <pc:spChg chg="mod">
          <ac:chgData name="David Gardner" userId="32a3b49f-52b0-4a7d-8a0d-c44fdf742dfe" providerId="ADAL" clId="{CBDD722D-9DFF-48F0-923F-FD2020D5D25C}" dt="2022-10-06T14:38:33.923" v="660" actId="20577"/>
          <ac:spMkLst>
            <pc:docMk/>
            <pc:sldMk cId="1813705780" sldId="258"/>
            <ac:spMk id="3" creationId="{546D39BA-E1C0-D316-7064-079613871A6F}"/>
          </ac:spMkLst>
        </pc:spChg>
      </pc:sldChg>
      <pc:sldChg chg="modSp new mod">
        <pc:chgData name="David Gardner" userId="32a3b49f-52b0-4a7d-8a0d-c44fdf742dfe" providerId="ADAL" clId="{CBDD722D-9DFF-48F0-923F-FD2020D5D25C}" dt="2022-10-06T14:42:43.888" v="1017" actId="20577"/>
        <pc:sldMkLst>
          <pc:docMk/>
          <pc:sldMk cId="1623159350" sldId="259"/>
        </pc:sldMkLst>
        <pc:spChg chg="mod">
          <ac:chgData name="David Gardner" userId="32a3b49f-52b0-4a7d-8a0d-c44fdf742dfe" providerId="ADAL" clId="{CBDD722D-9DFF-48F0-923F-FD2020D5D25C}" dt="2022-10-06T14:39:01.422" v="686" actId="20577"/>
          <ac:spMkLst>
            <pc:docMk/>
            <pc:sldMk cId="1623159350" sldId="259"/>
            <ac:spMk id="2" creationId="{71986055-66DF-C532-DED7-F584ADAE7F8C}"/>
          </ac:spMkLst>
        </pc:spChg>
        <pc:spChg chg="mod">
          <ac:chgData name="David Gardner" userId="32a3b49f-52b0-4a7d-8a0d-c44fdf742dfe" providerId="ADAL" clId="{CBDD722D-9DFF-48F0-923F-FD2020D5D25C}" dt="2022-10-06T14:42:43.888" v="1017" actId="20577"/>
          <ac:spMkLst>
            <pc:docMk/>
            <pc:sldMk cId="1623159350" sldId="259"/>
            <ac:spMk id="3" creationId="{2E0EB342-0DAA-C37E-7B8B-646613DB4DC0}"/>
          </ac:spMkLst>
        </pc:spChg>
      </pc:sldChg>
      <pc:sldChg chg="del">
        <pc:chgData name="David Gardner" userId="32a3b49f-52b0-4a7d-8a0d-c44fdf742dfe" providerId="ADAL" clId="{CBDD722D-9DFF-48F0-923F-FD2020D5D25C}" dt="2022-10-06T14:29:21.876" v="42" actId="47"/>
        <pc:sldMkLst>
          <pc:docMk/>
          <pc:sldMk cId="3627679655" sldId="259"/>
        </pc:sldMkLst>
      </pc:sldChg>
      <pc:sldChg chg="modSp new mod">
        <pc:chgData name="David Gardner" userId="32a3b49f-52b0-4a7d-8a0d-c44fdf742dfe" providerId="ADAL" clId="{CBDD722D-9DFF-48F0-923F-FD2020D5D25C}" dt="2022-10-06T14:43:08.936" v="1058" actId="20577"/>
        <pc:sldMkLst>
          <pc:docMk/>
          <pc:sldMk cId="879790560" sldId="260"/>
        </pc:sldMkLst>
        <pc:spChg chg="mod">
          <ac:chgData name="David Gardner" userId="32a3b49f-52b0-4a7d-8a0d-c44fdf742dfe" providerId="ADAL" clId="{CBDD722D-9DFF-48F0-923F-FD2020D5D25C}" dt="2022-10-06T14:40:27.075" v="819" actId="122"/>
          <ac:spMkLst>
            <pc:docMk/>
            <pc:sldMk cId="879790560" sldId="260"/>
            <ac:spMk id="2" creationId="{A349B127-C710-2049-1283-827FED587BCE}"/>
          </ac:spMkLst>
        </pc:spChg>
        <pc:spChg chg="mod">
          <ac:chgData name="David Gardner" userId="32a3b49f-52b0-4a7d-8a0d-c44fdf742dfe" providerId="ADAL" clId="{CBDD722D-9DFF-48F0-923F-FD2020D5D25C}" dt="2022-10-06T14:43:08.936" v="1058" actId="20577"/>
          <ac:spMkLst>
            <pc:docMk/>
            <pc:sldMk cId="879790560" sldId="260"/>
            <ac:spMk id="3" creationId="{21E3960B-0097-CCB3-0780-6A753A997979}"/>
          </ac:spMkLst>
        </pc:spChg>
      </pc:sldChg>
      <pc:sldChg chg="del">
        <pc:chgData name="David Gardner" userId="32a3b49f-52b0-4a7d-8a0d-c44fdf742dfe" providerId="ADAL" clId="{CBDD722D-9DFF-48F0-923F-FD2020D5D25C}" dt="2022-10-06T14:29:22.329" v="43" actId="47"/>
        <pc:sldMkLst>
          <pc:docMk/>
          <pc:sldMk cId="2268384475" sldId="260"/>
        </pc:sldMkLst>
      </pc:sldChg>
      <pc:sldChg chg="del">
        <pc:chgData name="David Gardner" userId="32a3b49f-52b0-4a7d-8a0d-c44fdf742dfe" providerId="ADAL" clId="{CBDD722D-9DFF-48F0-923F-FD2020D5D25C}" dt="2022-10-06T14:29:22.818" v="44" actId="47"/>
        <pc:sldMkLst>
          <pc:docMk/>
          <pc:sldMk cId="498422354" sldId="261"/>
        </pc:sldMkLst>
      </pc:sldChg>
      <pc:sldChg chg="modSp new mod">
        <pc:chgData name="David Gardner" userId="32a3b49f-52b0-4a7d-8a0d-c44fdf742dfe" providerId="ADAL" clId="{CBDD722D-9DFF-48F0-923F-FD2020D5D25C}" dt="2022-10-06T14:50:48.728" v="1870" actId="20577"/>
        <pc:sldMkLst>
          <pc:docMk/>
          <pc:sldMk cId="872373837" sldId="261"/>
        </pc:sldMkLst>
        <pc:spChg chg="mod">
          <ac:chgData name="David Gardner" userId="32a3b49f-52b0-4a7d-8a0d-c44fdf742dfe" providerId="ADAL" clId="{CBDD722D-9DFF-48F0-923F-FD2020D5D25C}" dt="2022-10-06T14:43:27.684" v="1093" actId="122"/>
          <ac:spMkLst>
            <pc:docMk/>
            <pc:sldMk cId="872373837" sldId="261"/>
            <ac:spMk id="2" creationId="{2D04F077-D361-FC85-83FF-1387177BF157}"/>
          </ac:spMkLst>
        </pc:spChg>
        <pc:spChg chg="mod">
          <ac:chgData name="David Gardner" userId="32a3b49f-52b0-4a7d-8a0d-c44fdf742dfe" providerId="ADAL" clId="{CBDD722D-9DFF-48F0-923F-FD2020D5D25C}" dt="2022-10-06T14:50:48.728" v="1870" actId="20577"/>
          <ac:spMkLst>
            <pc:docMk/>
            <pc:sldMk cId="872373837" sldId="261"/>
            <ac:spMk id="3" creationId="{AC013ABB-CF52-83D0-DC5E-CB06A11C8D41}"/>
          </ac:spMkLst>
        </pc:spChg>
      </pc:sldChg>
      <pc:sldChg chg="del">
        <pc:chgData name="David Gardner" userId="32a3b49f-52b0-4a7d-8a0d-c44fdf742dfe" providerId="ADAL" clId="{CBDD722D-9DFF-48F0-923F-FD2020D5D25C}" dt="2022-10-06T14:29:23.279" v="45" actId="47"/>
        <pc:sldMkLst>
          <pc:docMk/>
          <pc:sldMk cId="798375729" sldId="262"/>
        </pc:sldMkLst>
      </pc:sldChg>
      <pc:sldChg chg="modSp new mod">
        <pc:chgData name="David Gardner" userId="32a3b49f-52b0-4a7d-8a0d-c44fdf742dfe" providerId="ADAL" clId="{CBDD722D-9DFF-48F0-923F-FD2020D5D25C}" dt="2022-10-06T14:51:53.654" v="1967" actId="20577"/>
        <pc:sldMkLst>
          <pc:docMk/>
          <pc:sldMk cId="1709914169" sldId="262"/>
        </pc:sldMkLst>
        <pc:spChg chg="mod">
          <ac:chgData name="David Gardner" userId="32a3b49f-52b0-4a7d-8a0d-c44fdf742dfe" providerId="ADAL" clId="{CBDD722D-9DFF-48F0-923F-FD2020D5D25C}" dt="2022-10-06T14:47:29.772" v="1453" actId="122"/>
          <ac:spMkLst>
            <pc:docMk/>
            <pc:sldMk cId="1709914169" sldId="262"/>
            <ac:spMk id="2" creationId="{FAFD76DD-AB71-173F-D447-C24AD4D7555D}"/>
          </ac:spMkLst>
        </pc:spChg>
        <pc:spChg chg="mod">
          <ac:chgData name="David Gardner" userId="32a3b49f-52b0-4a7d-8a0d-c44fdf742dfe" providerId="ADAL" clId="{CBDD722D-9DFF-48F0-923F-FD2020D5D25C}" dt="2022-10-06T14:51:53.654" v="1967" actId="20577"/>
          <ac:spMkLst>
            <pc:docMk/>
            <pc:sldMk cId="1709914169" sldId="262"/>
            <ac:spMk id="3" creationId="{AFD74D0A-1ACC-8F95-2ADA-179CA6E4AB94}"/>
          </ac:spMkLst>
        </pc:spChg>
      </pc:sldChg>
      <pc:sldChg chg="modSp new mod">
        <pc:chgData name="David Gardner" userId="32a3b49f-52b0-4a7d-8a0d-c44fdf742dfe" providerId="ADAL" clId="{CBDD722D-9DFF-48F0-923F-FD2020D5D25C}" dt="2022-10-06T14:52:55.498" v="2013" actId="14100"/>
        <pc:sldMkLst>
          <pc:docMk/>
          <pc:sldMk cId="672093973" sldId="263"/>
        </pc:sldMkLst>
        <pc:spChg chg="mod">
          <ac:chgData name="David Gardner" userId="32a3b49f-52b0-4a7d-8a0d-c44fdf742dfe" providerId="ADAL" clId="{CBDD722D-9DFF-48F0-923F-FD2020D5D25C}" dt="2022-10-06T14:52:55.498" v="2013" actId="14100"/>
          <ac:spMkLst>
            <pc:docMk/>
            <pc:sldMk cId="672093973" sldId="263"/>
            <ac:spMk id="2" creationId="{B66E4618-02CD-E956-9DDA-2B94324C0E84}"/>
          </ac:spMkLst>
        </pc:spChg>
        <pc:spChg chg="mod">
          <ac:chgData name="David Gardner" userId="32a3b49f-52b0-4a7d-8a0d-c44fdf742dfe" providerId="ADAL" clId="{CBDD722D-9DFF-48F0-923F-FD2020D5D25C}" dt="2022-10-06T14:52:53.353" v="2012" actId="1076"/>
          <ac:spMkLst>
            <pc:docMk/>
            <pc:sldMk cId="672093973" sldId="263"/>
            <ac:spMk id="3" creationId="{ADF50D33-6EC2-6AE1-7D55-E0FBD0883DED}"/>
          </ac:spMkLst>
        </pc:spChg>
      </pc:sldChg>
      <pc:sldChg chg="del">
        <pc:chgData name="David Gardner" userId="32a3b49f-52b0-4a7d-8a0d-c44fdf742dfe" providerId="ADAL" clId="{CBDD722D-9DFF-48F0-923F-FD2020D5D25C}" dt="2022-10-06T14:29:23.970" v="46" actId="47"/>
        <pc:sldMkLst>
          <pc:docMk/>
          <pc:sldMk cId="3465788664" sldId="263"/>
        </pc:sldMkLst>
      </pc:sldChg>
      <pc:sldChg chg="del">
        <pc:chgData name="David Gardner" userId="32a3b49f-52b0-4a7d-8a0d-c44fdf742dfe" providerId="ADAL" clId="{CBDD722D-9DFF-48F0-923F-FD2020D5D25C}" dt="2022-10-06T14:29:24.445" v="47" actId="47"/>
        <pc:sldMkLst>
          <pc:docMk/>
          <pc:sldMk cId="2228408408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827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685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347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455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725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230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24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27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31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518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367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74AA8-631E-4A44-B6FB-0FCB3010F9A0}" type="datetimeFigureOut">
              <a:rPr lang="en-GB" smtClean="0"/>
              <a:t>06/10/2022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270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3A805-1067-B329-64DE-A0E8BE70F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Training Needs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42E48-5281-0AE3-6936-C2D8762463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Executive Summary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Career ambitions	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SWOT analysis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Training needs Analysis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Skill and training needs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Goal Setting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341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95BE1-5ED9-8CCC-17CC-0B76A1328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D39BA-E1C0-D316-7064-079613871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 overview of the report stating key information.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short review of your background and of current skills and experiences</a:t>
            </a:r>
          </a:p>
          <a:p>
            <a:pPr marL="0" indent="0">
              <a:buNone/>
            </a:pPr>
            <a:r>
              <a:rPr lang="en-GB" dirty="0"/>
              <a:t>Career ambition</a:t>
            </a:r>
          </a:p>
          <a:p>
            <a:pPr marL="0" indent="0">
              <a:buNone/>
            </a:pPr>
            <a:r>
              <a:rPr lang="en-GB" dirty="0"/>
              <a:t>Main training &amp; experiential needs </a:t>
            </a:r>
          </a:p>
          <a:p>
            <a:pPr marL="0" indent="0">
              <a:buNone/>
            </a:pPr>
            <a:r>
              <a:rPr lang="en-GB" dirty="0"/>
              <a:t>Goals set.</a:t>
            </a:r>
          </a:p>
        </p:txBody>
      </p:sp>
    </p:spTree>
    <p:extLst>
      <p:ext uri="{BB962C8B-B14F-4D97-AF65-F5344CB8AC3E}">
        <p14:creationId xmlns:p14="http://schemas.microsoft.com/office/powerpoint/2010/main" val="1813705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86055-66DF-C532-DED7-F584ADAE7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Career Ambition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EB342-0DAA-C37E-7B8B-646613DB4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Overview of current skills, qualifications and experiences.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Rationale for your future ambitions.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Articulate the key requirements that would allow you to achieve your </a:t>
            </a:r>
            <a:r>
              <a:rPr lang="en-GB" dirty="0" err="1"/>
              <a:t>ambtions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159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9B127-C710-2049-1283-827FED587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3960B-0097-CCB3-0780-6A753A9979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Critically reflect on you currently and review strengths, weaknesses, opportunities &amp; threats.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Relate these to your career ambitions</a:t>
            </a:r>
          </a:p>
        </p:txBody>
      </p:sp>
    </p:spTree>
    <p:extLst>
      <p:ext uri="{BB962C8B-B14F-4D97-AF65-F5344CB8AC3E}">
        <p14:creationId xmlns:p14="http://schemas.microsoft.com/office/powerpoint/2010/main" val="879790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4F077-D361-FC85-83FF-1387177BF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Training Needs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13ABB-CF52-83D0-DC5E-CB06A11C8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Reflect on your current skills, qualifications, experiences and SWOT analysis as they relate to your ability to achieve your career aspirations.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Conduct and compare a career profile to your current status.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Develop and prioritise a training plan.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Include detail on specific training courses and experiences required.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373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D76DD-AB71-173F-D447-C24AD4D75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Goal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74D0A-1ACC-8F95-2ADA-179CA6E4A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3953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Develop targets that identify your achievement of the training plan.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Short 		– by end of year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Medium 	– by end of year 3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Long 		– within 10 years</a:t>
            </a:r>
          </a:p>
        </p:txBody>
      </p:sp>
    </p:spTree>
    <p:extLst>
      <p:ext uri="{BB962C8B-B14F-4D97-AF65-F5344CB8AC3E}">
        <p14:creationId xmlns:p14="http://schemas.microsoft.com/office/powerpoint/2010/main" val="1709914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E4618-02CD-E956-9DDA-2B94324C0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16402"/>
          </a:xfrm>
        </p:spPr>
        <p:txBody>
          <a:bodyPr/>
          <a:lstStyle/>
          <a:p>
            <a:pPr algn="ctr"/>
            <a:r>
              <a:rPr lang="en-GB" dirty="0"/>
              <a:t>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50D33-6EC2-6AE1-7D55-E0FBD0883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58" y="1568771"/>
            <a:ext cx="78867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structure and format of the TNA is flexible.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Include figures for SWOT analysis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Include tables for TNA.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Write in first person past, present and future tense.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 references are required.</a:t>
            </a:r>
          </a:p>
        </p:txBody>
      </p:sp>
    </p:spTree>
    <p:extLst>
      <p:ext uri="{BB962C8B-B14F-4D97-AF65-F5344CB8AC3E}">
        <p14:creationId xmlns:p14="http://schemas.microsoft.com/office/powerpoint/2010/main" val="6720939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59</TotalTime>
  <Words>234</Words>
  <Application>Microsoft Office PowerPoint</Application>
  <PresentationFormat>On-screen Show (4:3)</PresentationFormat>
  <Paragraphs>56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Training Needs Analysis</vt:lpstr>
      <vt:lpstr>Executive Summary</vt:lpstr>
      <vt:lpstr>Career Ambition</vt:lpstr>
      <vt:lpstr>SWOT Analysis</vt:lpstr>
      <vt:lpstr>Training Needs Analysis</vt:lpstr>
      <vt:lpstr>Goal Setting</vt:lpstr>
      <vt:lpstr>Format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Practice</dc:title>
  <dc:creator>David Gardner</dc:creator>
  <cp:lastModifiedBy>David Gardner</cp:lastModifiedBy>
  <cp:revision>6</cp:revision>
  <dcterms:created xsi:type="dcterms:W3CDTF">2019-01-29T11:19:37Z</dcterms:created>
  <dcterms:modified xsi:type="dcterms:W3CDTF">2022-10-06T14:52:59Z</dcterms:modified>
</cp:coreProperties>
</file>