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sldIdLst>
    <p:sldId id="256" r:id="rId5"/>
    <p:sldId id="257" r:id="rId6"/>
    <p:sldId id="258" r:id="rId7"/>
    <p:sldId id="259" r:id="rId8"/>
    <p:sldId id="260"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2C5706-FFE6-4FEB-9234-5B26BB64668D}" v="13" dt="2022-03-11T13:42:57.4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0" d="100"/>
          <a:sy n="70" d="100"/>
        </p:scale>
        <p:origin x="22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ca Dickson (1904977)" userId="3a9bbdfc-58db-4684-bfa9-3e1f1e7d96d1" providerId="ADAL" clId="{D02C5706-FFE6-4FEB-9234-5B26BB64668D}"/>
    <pc:docChg chg="undo custSel addSld modSld">
      <pc:chgData name="Danica Dickson (1904977)" userId="3a9bbdfc-58db-4684-bfa9-3e1f1e7d96d1" providerId="ADAL" clId="{D02C5706-FFE6-4FEB-9234-5B26BB64668D}" dt="2022-03-11T13:43:35.496" v="1588" actId="20577"/>
      <pc:docMkLst>
        <pc:docMk/>
      </pc:docMkLst>
      <pc:sldChg chg="addSp modSp mod setBg">
        <pc:chgData name="Danica Dickson (1904977)" userId="3a9bbdfc-58db-4684-bfa9-3e1f1e7d96d1" providerId="ADAL" clId="{D02C5706-FFE6-4FEB-9234-5B26BB64668D}" dt="2022-03-10T11:11:25.649" v="81" actId="20577"/>
        <pc:sldMkLst>
          <pc:docMk/>
          <pc:sldMk cId="1095333372" sldId="256"/>
        </pc:sldMkLst>
        <pc:spChg chg="mod">
          <ac:chgData name="Danica Dickson (1904977)" userId="3a9bbdfc-58db-4684-bfa9-3e1f1e7d96d1" providerId="ADAL" clId="{D02C5706-FFE6-4FEB-9234-5B26BB64668D}" dt="2022-03-10T11:10:33.235" v="78" actId="26606"/>
          <ac:spMkLst>
            <pc:docMk/>
            <pc:sldMk cId="1095333372" sldId="256"/>
            <ac:spMk id="2" creationId="{3F4621B5-4176-4E9C-9BA2-50D549218070}"/>
          </ac:spMkLst>
        </pc:spChg>
        <pc:spChg chg="mod">
          <ac:chgData name="Danica Dickson (1904977)" userId="3a9bbdfc-58db-4684-bfa9-3e1f1e7d96d1" providerId="ADAL" clId="{D02C5706-FFE6-4FEB-9234-5B26BB64668D}" dt="2022-03-10T11:11:25.649" v="81" actId="20577"/>
          <ac:spMkLst>
            <pc:docMk/>
            <pc:sldMk cId="1095333372" sldId="256"/>
            <ac:spMk id="3" creationId="{D6EDE459-A428-456E-A892-C085322F5F0A}"/>
          </ac:spMkLst>
        </pc:spChg>
        <pc:spChg chg="add">
          <ac:chgData name="Danica Dickson (1904977)" userId="3a9bbdfc-58db-4684-bfa9-3e1f1e7d96d1" providerId="ADAL" clId="{D02C5706-FFE6-4FEB-9234-5B26BB64668D}" dt="2022-03-10T11:10:33.235" v="78" actId="26606"/>
          <ac:spMkLst>
            <pc:docMk/>
            <pc:sldMk cId="1095333372" sldId="256"/>
            <ac:spMk id="9" creationId="{DC99427B-A97E-40A3-B1FD-4557346C6A91}"/>
          </ac:spMkLst>
        </pc:spChg>
        <pc:picChg chg="add mod">
          <ac:chgData name="Danica Dickson (1904977)" userId="3a9bbdfc-58db-4684-bfa9-3e1f1e7d96d1" providerId="ADAL" clId="{D02C5706-FFE6-4FEB-9234-5B26BB64668D}" dt="2022-03-10T11:10:33.235" v="78" actId="26606"/>
          <ac:picMkLst>
            <pc:docMk/>
            <pc:sldMk cId="1095333372" sldId="256"/>
            <ac:picMk id="4" creationId="{DA9CE51A-B350-42A0-BDD4-A8526536CBB0}"/>
          </ac:picMkLst>
        </pc:picChg>
      </pc:sldChg>
      <pc:sldChg chg="addSp modSp new mod setBg">
        <pc:chgData name="Danica Dickson (1904977)" userId="3a9bbdfc-58db-4684-bfa9-3e1f1e7d96d1" providerId="ADAL" clId="{D02C5706-FFE6-4FEB-9234-5B26BB64668D}" dt="2022-03-11T10:31:36.826" v="467" actId="115"/>
        <pc:sldMkLst>
          <pc:docMk/>
          <pc:sldMk cId="324043835" sldId="257"/>
        </pc:sldMkLst>
        <pc:spChg chg="mod">
          <ac:chgData name="Danica Dickson (1904977)" userId="3a9bbdfc-58db-4684-bfa9-3e1f1e7d96d1" providerId="ADAL" clId="{D02C5706-FFE6-4FEB-9234-5B26BB64668D}" dt="2022-03-11T10:31:36.826" v="467" actId="115"/>
          <ac:spMkLst>
            <pc:docMk/>
            <pc:sldMk cId="324043835" sldId="257"/>
            <ac:spMk id="2" creationId="{52B72B64-4301-4E9E-A356-24018807E24F}"/>
          </ac:spMkLst>
        </pc:spChg>
        <pc:spChg chg="mod ord">
          <ac:chgData name="Danica Dickson (1904977)" userId="3a9bbdfc-58db-4684-bfa9-3e1f1e7d96d1" providerId="ADAL" clId="{D02C5706-FFE6-4FEB-9234-5B26BB64668D}" dt="2022-03-11T10:31:24.954" v="465" actId="255"/>
          <ac:spMkLst>
            <pc:docMk/>
            <pc:sldMk cId="324043835" sldId="257"/>
            <ac:spMk id="3" creationId="{EF887411-BE8F-4509-8509-F340BF5760F4}"/>
          </ac:spMkLst>
        </pc:spChg>
        <pc:spChg chg="add">
          <ac:chgData name="Danica Dickson (1904977)" userId="3a9bbdfc-58db-4684-bfa9-3e1f1e7d96d1" providerId="ADAL" clId="{D02C5706-FFE6-4FEB-9234-5B26BB64668D}" dt="2022-03-11T10:31:10.912" v="464" actId="26606"/>
          <ac:spMkLst>
            <pc:docMk/>
            <pc:sldMk cId="324043835" sldId="257"/>
            <ac:spMk id="9" creationId="{A65AC7D1-EAA9-48F5-B509-60A7F50BF703}"/>
          </ac:spMkLst>
        </pc:spChg>
        <pc:spChg chg="add">
          <ac:chgData name="Danica Dickson (1904977)" userId="3a9bbdfc-58db-4684-bfa9-3e1f1e7d96d1" providerId="ADAL" clId="{D02C5706-FFE6-4FEB-9234-5B26BB64668D}" dt="2022-03-11T10:31:10.912" v="464" actId="26606"/>
          <ac:spMkLst>
            <pc:docMk/>
            <pc:sldMk cId="324043835" sldId="257"/>
            <ac:spMk id="11" creationId="{D6320AF9-619A-4175-865B-5663E1AEF4C5}"/>
          </ac:spMkLst>
        </pc:spChg>
        <pc:spChg chg="add">
          <ac:chgData name="Danica Dickson (1904977)" userId="3a9bbdfc-58db-4684-bfa9-3e1f1e7d96d1" providerId="ADAL" clId="{D02C5706-FFE6-4FEB-9234-5B26BB64668D}" dt="2022-03-11T10:31:10.912" v="464" actId="26606"/>
          <ac:spMkLst>
            <pc:docMk/>
            <pc:sldMk cId="324043835" sldId="257"/>
            <ac:spMk id="17" creationId="{7E018740-5C2B-4A41-AC1A-7E68D1EC1954}"/>
          </ac:spMkLst>
        </pc:spChg>
        <pc:spChg chg="add">
          <ac:chgData name="Danica Dickson (1904977)" userId="3a9bbdfc-58db-4684-bfa9-3e1f1e7d96d1" providerId="ADAL" clId="{D02C5706-FFE6-4FEB-9234-5B26BB64668D}" dt="2022-03-11T10:31:10.912" v="464" actId="26606"/>
          <ac:spMkLst>
            <pc:docMk/>
            <pc:sldMk cId="324043835" sldId="257"/>
            <ac:spMk id="19" creationId="{166F75A4-C475-4941-8EE2-B80A06A2C1BB}"/>
          </ac:spMkLst>
        </pc:spChg>
        <pc:spChg chg="add">
          <ac:chgData name="Danica Dickson (1904977)" userId="3a9bbdfc-58db-4684-bfa9-3e1f1e7d96d1" providerId="ADAL" clId="{D02C5706-FFE6-4FEB-9234-5B26BB64668D}" dt="2022-03-11T10:31:10.912" v="464" actId="26606"/>
          <ac:spMkLst>
            <pc:docMk/>
            <pc:sldMk cId="324043835" sldId="257"/>
            <ac:spMk id="21" creationId="{A032553A-72E8-4B0D-8405-FF9771C9AF05}"/>
          </ac:spMkLst>
        </pc:spChg>
        <pc:spChg chg="add">
          <ac:chgData name="Danica Dickson (1904977)" userId="3a9bbdfc-58db-4684-bfa9-3e1f1e7d96d1" providerId="ADAL" clId="{D02C5706-FFE6-4FEB-9234-5B26BB64668D}" dt="2022-03-11T10:31:10.912" v="464" actId="26606"/>
          <ac:spMkLst>
            <pc:docMk/>
            <pc:sldMk cId="324043835" sldId="257"/>
            <ac:spMk id="23" creationId="{765800AC-C3B9-498E-87BC-29FAE4C76B21}"/>
          </ac:spMkLst>
        </pc:spChg>
        <pc:spChg chg="add">
          <ac:chgData name="Danica Dickson (1904977)" userId="3a9bbdfc-58db-4684-bfa9-3e1f1e7d96d1" providerId="ADAL" clId="{D02C5706-FFE6-4FEB-9234-5B26BB64668D}" dt="2022-03-11T10:31:10.912" v="464" actId="26606"/>
          <ac:spMkLst>
            <pc:docMk/>
            <pc:sldMk cId="324043835" sldId="257"/>
            <ac:spMk id="25" creationId="{1F9D6ACB-2FF4-49F9-978A-E0D5327FC635}"/>
          </ac:spMkLst>
        </pc:spChg>
        <pc:spChg chg="add">
          <ac:chgData name="Danica Dickson (1904977)" userId="3a9bbdfc-58db-4684-bfa9-3e1f1e7d96d1" providerId="ADAL" clId="{D02C5706-FFE6-4FEB-9234-5B26BB64668D}" dt="2022-03-11T10:31:10.912" v="464" actId="26606"/>
          <ac:spMkLst>
            <pc:docMk/>
            <pc:sldMk cId="324043835" sldId="257"/>
            <ac:spMk id="27" creationId="{A5EC319D-0FEA-4B95-A3EA-01E35672C95B}"/>
          </ac:spMkLst>
        </pc:spChg>
        <pc:picChg chg="add mod">
          <ac:chgData name="Danica Dickson (1904977)" userId="3a9bbdfc-58db-4684-bfa9-3e1f1e7d96d1" providerId="ADAL" clId="{D02C5706-FFE6-4FEB-9234-5B26BB64668D}" dt="2022-03-11T10:31:10.912" v="464" actId="26606"/>
          <ac:picMkLst>
            <pc:docMk/>
            <pc:sldMk cId="324043835" sldId="257"/>
            <ac:picMk id="4" creationId="{B364E9D7-18C2-4CF6-B0A0-C2FDADEBD134}"/>
          </ac:picMkLst>
        </pc:picChg>
        <pc:cxnChg chg="add">
          <ac:chgData name="Danica Dickson (1904977)" userId="3a9bbdfc-58db-4684-bfa9-3e1f1e7d96d1" providerId="ADAL" clId="{D02C5706-FFE6-4FEB-9234-5B26BB64668D}" dt="2022-03-11T10:31:10.912" v="464" actId="26606"/>
          <ac:cxnSpMkLst>
            <pc:docMk/>
            <pc:sldMk cId="324043835" sldId="257"/>
            <ac:cxnSpMk id="13" creationId="{063B6EC6-D752-4EE7-908B-F8F19E8C7FEA}"/>
          </ac:cxnSpMkLst>
        </pc:cxnChg>
        <pc:cxnChg chg="add">
          <ac:chgData name="Danica Dickson (1904977)" userId="3a9bbdfc-58db-4684-bfa9-3e1f1e7d96d1" providerId="ADAL" clId="{D02C5706-FFE6-4FEB-9234-5B26BB64668D}" dt="2022-03-11T10:31:10.912" v="464" actId="26606"/>
          <ac:cxnSpMkLst>
            <pc:docMk/>
            <pc:sldMk cId="324043835" sldId="257"/>
            <ac:cxnSpMk id="15" creationId="{EFECD4E8-AD3E-4228-82A2-9461958EA94D}"/>
          </ac:cxnSpMkLst>
        </pc:cxnChg>
      </pc:sldChg>
      <pc:sldChg chg="addSp modSp new mod">
        <pc:chgData name="Danica Dickson (1904977)" userId="3a9bbdfc-58db-4684-bfa9-3e1f1e7d96d1" providerId="ADAL" clId="{D02C5706-FFE6-4FEB-9234-5B26BB64668D}" dt="2022-03-11T11:55:21.368" v="858" actId="27636"/>
        <pc:sldMkLst>
          <pc:docMk/>
          <pc:sldMk cId="1250813025" sldId="258"/>
        </pc:sldMkLst>
        <pc:spChg chg="mod">
          <ac:chgData name="Danica Dickson (1904977)" userId="3a9bbdfc-58db-4684-bfa9-3e1f1e7d96d1" providerId="ADAL" clId="{D02C5706-FFE6-4FEB-9234-5B26BB64668D}" dt="2022-03-11T11:11:03.414" v="483" actId="1076"/>
          <ac:spMkLst>
            <pc:docMk/>
            <pc:sldMk cId="1250813025" sldId="258"/>
            <ac:spMk id="2" creationId="{FFBBDBC7-4F99-40A0-9220-86F9B1ADE2A8}"/>
          </ac:spMkLst>
        </pc:spChg>
        <pc:spChg chg="mod">
          <ac:chgData name="Danica Dickson (1904977)" userId="3a9bbdfc-58db-4684-bfa9-3e1f1e7d96d1" providerId="ADAL" clId="{D02C5706-FFE6-4FEB-9234-5B26BB64668D}" dt="2022-03-11T11:55:21.368" v="858" actId="27636"/>
          <ac:spMkLst>
            <pc:docMk/>
            <pc:sldMk cId="1250813025" sldId="258"/>
            <ac:spMk id="3" creationId="{CB9FA965-A787-42EB-BC5D-978842A3738B}"/>
          </ac:spMkLst>
        </pc:spChg>
        <pc:spChg chg="add mod">
          <ac:chgData name="Danica Dickson (1904977)" userId="3a9bbdfc-58db-4684-bfa9-3e1f1e7d96d1" providerId="ADAL" clId="{D02C5706-FFE6-4FEB-9234-5B26BB64668D}" dt="2022-03-11T11:11:23.555" v="485"/>
          <ac:spMkLst>
            <pc:docMk/>
            <pc:sldMk cId="1250813025" sldId="258"/>
            <ac:spMk id="4" creationId="{F7041FC9-7CE6-45EE-920F-62FD944B1FF0}"/>
          </ac:spMkLst>
        </pc:spChg>
        <pc:picChg chg="add mod">
          <ac:chgData name="Danica Dickson (1904977)" userId="3a9bbdfc-58db-4684-bfa9-3e1f1e7d96d1" providerId="ADAL" clId="{D02C5706-FFE6-4FEB-9234-5B26BB64668D}" dt="2022-03-11T11:49:56.561" v="829" actId="1076"/>
          <ac:picMkLst>
            <pc:docMk/>
            <pc:sldMk cId="1250813025" sldId="258"/>
            <ac:picMk id="5" creationId="{263B99A2-3C19-438B-B89F-B212462C9D81}"/>
          </ac:picMkLst>
        </pc:picChg>
      </pc:sldChg>
      <pc:sldChg chg="addSp modSp new mod">
        <pc:chgData name="Danica Dickson (1904977)" userId="3a9bbdfc-58db-4684-bfa9-3e1f1e7d96d1" providerId="ADAL" clId="{D02C5706-FFE6-4FEB-9234-5B26BB64668D}" dt="2022-03-11T13:11:07.164" v="1105" actId="20577"/>
        <pc:sldMkLst>
          <pc:docMk/>
          <pc:sldMk cId="1065945471" sldId="259"/>
        </pc:sldMkLst>
        <pc:spChg chg="mod">
          <ac:chgData name="Danica Dickson (1904977)" userId="3a9bbdfc-58db-4684-bfa9-3e1f1e7d96d1" providerId="ADAL" clId="{D02C5706-FFE6-4FEB-9234-5B26BB64668D}" dt="2022-03-11T11:52:58.822" v="840" actId="20577"/>
          <ac:spMkLst>
            <pc:docMk/>
            <pc:sldMk cId="1065945471" sldId="259"/>
            <ac:spMk id="2" creationId="{9F3D380A-F763-4353-99F4-405D9B995F95}"/>
          </ac:spMkLst>
        </pc:spChg>
        <pc:spChg chg="mod">
          <ac:chgData name="Danica Dickson (1904977)" userId="3a9bbdfc-58db-4684-bfa9-3e1f1e7d96d1" providerId="ADAL" clId="{D02C5706-FFE6-4FEB-9234-5B26BB64668D}" dt="2022-03-11T12:54:12.955" v="1032" actId="2711"/>
          <ac:spMkLst>
            <pc:docMk/>
            <pc:sldMk cId="1065945471" sldId="259"/>
            <ac:spMk id="3" creationId="{91F72978-C4D4-4E64-97FD-216E342E5148}"/>
          </ac:spMkLst>
        </pc:spChg>
        <pc:spChg chg="add mod">
          <ac:chgData name="Danica Dickson (1904977)" userId="3a9bbdfc-58db-4684-bfa9-3e1f1e7d96d1" providerId="ADAL" clId="{D02C5706-FFE6-4FEB-9234-5B26BB64668D}" dt="2022-03-11T13:11:07.164" v="1105" actId="20577"/>
          <ac:spMkLst>
            <pc:docMk/>
            <pc:sldMk cId="1065945471" sldId="259"/>
            <ac:spMk id="4" creationId="{A6E6D662-A095-411B-951C-F2045C07BC25}"/>
          </ac:spMkLst>
        </pc:spChg>
      </pc:sldChg>
      <pc:sldChg chg="addSp delSp modSp new mod">
        <pc:chgData name="Danica Dickson (1904977)" userId="3a9bbdfc-58db-4684-bfa9-3e1f1e7d96d1" providerId="ADAL" clId="{D02C5706-FFE6-4FEB-9234-5B26BB64668D}" dt="2022-03-11T13:43:35.496" v="1588" actId="20577"/>
        <pc:sldMkLst>
          <pc:docMk/>
          <pc:sldMk cId="620497310" sldId="260"/>
        </pc:sldMkLst>
        <pc:spChg chg="mod">
          <ac:chgData name="Danica Dickson (1904977)" userId="3a9bbdfc-58db-4684-bfa9-3e1f1e7d96d1" providerId="ADAL" clId="{D02C5706-FFE6-4FEB-9234-5B26BB64668D}" dt="2022-03-11T13:12:56.760" v="1148" actId="14100"/>
          <ac:spMkLst>
            <pc:docMk/>
            <pc:sldMk cId="620497310" sldId="260"/>
            <ac:spMk id="2" creationId="{3E745AD8-0526-41A8-BDC4-BFA502731306}"/>
          </ac:spMkLst>
        </pc:spChg>
        <pc:spChg chg="del mod">
          <ac:chgData name="Danica Dickson (1904977)" userId="3a9bbdfc-58db-4684-bfa9-3e1f1e7d96d1" providerId="ADAL" clId="{D02C5706-FFE6-4FEB-9234-5B26BB64668D}" dt="2022-03-11T13:15:02.883" v="1150" actId="21"/>
          <ac:spMkLst>
            <pc:docMk/>
            <pc:sldMk cId="620497310" sldId="260"/>
            <ac:spMk id="3" creationId="{5FC13DD6-6B88-46EE-A347-C4F51CBC8D6B}"/>
          </ac:spMkLst>
        </pc:spChg>
        <pc:spChg chg="add del mod">
          <ac:chgData name="Danica Dickson (1904977)" userId="3a9bbdfc-58db-4684-bfa9-3e1f1e7d96d1" providerId="ADAL" clId="{D02C5706-FFE6-4FEB-9234-5B26BB64668D}" dt="2022-03-11T13:15:57.907" v="1158" actId="478"/>
          <ac:spMkLst>
            <pc:docMk/>
            <pc:sldMk cId="620497310" sldId="260"/>
            <ac:spMk id="4" creationId="{F3DCDDE3-3DED-47C8-A9AB-4FB16AF9F766}"/>
          </ac:spMkLst>
        </pc:spChg>
        <pc:spChg chg="add del mod">
          <ac:chgData name="Danica Dickson (1904977)" userId="3a9bbdfc-58db-4684-bfa9-3e1f1e7d96d1" providerId="ADAL" clId="{D02C5706-FFE6-4FEB-9234-5B26BB64668D}" dt="2022-03-11T13:15:57.915" v="1160"/>
          <ac:spMkLst>
            <pc:docMk/>
            <pc:sldMk cId="620497310" sldId="260"/>
            <ac:spMk id="5" creationId="{BA3BCD69-5FAE-41B4-BBD7-839215E65F94}"/>
          </ac:spMkLst>
        </pc:spChg>
        <pc:spChg chg="add del mod">
          <ac:chgData name="Danica Dickson (1904977)" userId="3a9bbdfc-58db-4684-bfa9-3e1f1e7d96d1" providerId="ADAL" clId="{D02C5706-FFE6-4FEB-9234-5B26BB64668D}" dt="2022-03-11T13:15:57.919" v="1162"/>
          <ac:spMkLst>
            <pc:docMk/>
            <pc:sldMk cId="620497310" sldId="260"/>
            <ac:spMk id="6" creationId="{ED82D9B1-D0EC-4E16-9DB2-BE2FF9C86C09}"/>
          </ac:spMkLst>
        </pc:spChg>
        <pc:spChg chg="add del mod">
          <ac:chgData name="Danica Dickson (1904977)" userId="3a9bbdfc-58db-4684-bfa9-3e1f1e7d96d1" providerId="ADAL" clId="{D02C5706-FFE6-4FEB-9234-5B26BB64668D}" dt="2022-03-11T13:15:57.926" v="1164"/>
          <ac:spMkLst>
            <pc:docMk/>
            <pc:sldMk cId="620497310" sldId="260"/>
            <ac:spMk id="7" creationId="{30530622-1C12-4A7C-95E4-9253DA092129}"/>
          </ac:spMkLst>
        </pc:spChg>
        <pc:graphicFrameChg chg="add mod modGraphic">
          <ac:chgData name="Danica Dickson (1904977)" userId="3a9bbdfc-58db-4684-bfa9-3e1f1e7d96d1" providerId="ADAL" clId="{D02C5706-FFE6-4FEB-9234-5B26BB64668D}" dt="2022-03-11T13:43:35.496" v="1588" actId="20577"/>
          <ac:graphicFrameMkLst>
            <pc:docMk/>
            <pc:sldMk cId="620497310" sldId="260"/>
            <ac:graphicFrameMk id="8" creationId="{3C870AFE-382F-473B-A677-F60BAFAA1314}"/>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1A9C3E7-F2DE-4EA4-9C6C-9046FBE62AC7}" type="datetimeFigureOut">
              <a:rPr lang="en-GB" smtClean="0"/>
              <a:t>10/03/2022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9FE1BD-9058-4C53-B8CE-25E850928105}" type="slidenum">
              <a:rPr lang="en-GB" smtClean="0"/>
              <a:t>‹#›</a:t>
            </a:fld>
            <a:endParaRPr lang="en-GB"/>
          </a:p>
        </p:txBody>
      </p:sp>
    </p:spTree>
    <p:extLst>
      <p:ext uri="{BB962C8B-B14F-4D97-AF65-F5344CB8AC3E}">
        <p14:creationId xmlns:p14="http://schemas.microsoft.com/office/powerpoint/2010/main" val="1892980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A9C3E7-F2DE-4EA4-9C6C-9046FBE62AC7}" type="datetimeFigureOut">
              <a:rPr lang="en-GB" smtClean="0"/>
              <a:t>10/03/2022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9FE1BD-9058-4C53-B8CE-25E850928105}" type="slidenum">
              <a:rPr lang="en-GB" smtClean="0"/>
              <a:t>‹#›</a:t>
            </a:fld>
            <a:endParaRPr lang="en-GB"/>
          </a:p>
        </p:txBody>
      </p:sp>
    </p:spTree>
    <p:extLst>
      <p:ext uri="{BB962C8B-B14F-4D97-AF65-F5344CB8AC3E}">
        <p14:creationId xmlns:p14="http://schemas.microsoft.com/office/powerpoint/2010/main" val="9389319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A9C3E7-F2DE-4EA4-9C6C-9046FBE62AC7}" type="datetimeFigureOut">
              <a:rPr lang="en-GB" smtClean="0"/>
              <a:t>10/03/2022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9FE1BD-9058-4C53-B8CE-25E850928105}" type="slidenum">
              <a:rPr lang="en-GB" smtClean="0"/>
              <a:t>‹#›</a:t>
            </a:fld>
            <a:endParaRPr lang="en-GB"/>
          </a:p>
        </p:txBody>
      </p:sp>
    </p:spTree>
    <p:extLst>
      <p:ext uri="{BB962C8B-B14F-4D97-AF65-F5344CB8AC3E}">
        <p14:creationId xmlns:p14="http://schemas.microsoft.com/office/powerpoint/2010/main" val="24406641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1A9C3E7-F2DE-4EA4-9C6C-9046FBE62AC7}" type="datetimeFigureOut">
              <a:rPr lang="en-GB" smtClean="0"/>
              <a:t>10/03/2022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9FE1BD-9058-4C53-B8CE-25E850928105}" type="slidenum">
              <a:rPr lang="en-GB" smtClean="0"/>
              <a:t>‹#›</a:t>
            </a:fld>
            <a:endParaRPr lang="en-GB"/>
          </a:p>
        </p:txBody>
      </p:sp>
    </p:spTree>
    <p:extLst>
      <p:ext uri="{BB962C8B-B14F-4D97-AF65-F5344CB8AC3E}">
        <p14:creationId xmlns:p14="http://schemas.microsoft.com/office/powerpoint/2010/main" val="34024523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1A9C3E7-F2DE-4EA4-9C6C-9046FBE62AC7}" type="datetimeFigureOut">
              <a:rPr lang="en-GB" smtClean="0"/>
              <a:t>10/03/2022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69FE1BD-9058-4C53-B8CE-25E850928105}" type="slidenum">
              <a:rPr lang="en-GB" smtClean="0"/>
              <a:t>‹#›</a:t>
            </a:fld>
            <a:endParaRPr lang="en-GB"/>
          </a:p>
        </p:txBody>
      </p:sp>
    </p:spTree>
    <p:extLst>
      <p:ext uri="{BB962C8B-B14F-4D97-AF65-F5344CB8AC3E}">
        <p14:creationId xmlns:p14="http://schemas.microsoft.com/office/powerpoint/2010/main" val="2159648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1A9C3E7-F2DE-4EA4-9C6C-9046FBE62AC7}" type="datetimeFigureOut">
              <a:rPr lang="en-GB" smtClean="0"/>
              <a:t>10/03/2022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69FE1BD-9058-4C53-B8CE-25E850928105}" type="slidenum">
              <a:rPr lang="en-GB" smtClean="0"/>
              <a:t>‹#›</a:t>
            </a:fld>
            <a:endParaRPr lang="en-GB"/>
          </a:p>
        </p:txBody>
      </p:sp>
    </p:spTree>
    <p:extLst>
      <p:ext uri="{BB962C8B-B14F-4D97-AF65-F5344CB8AC3E}">
        <p14:creationId xmlns:p14="http://schemas.microsoft.com/office/powerpoint/2010/main" val="61635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A9C3E7-F2DE-4EA4-9C6C-9046FBE62AC7}" type="datetimeFigureOut">
              <a:rPr lang="en-GB" smtClean="0"/>
              <a:t>10/03/2022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69FE1BD-9058-4C53-B8CE-25E850928105}" type="slidenum">
              <a:rPr lang="en-GB" smtClean="0"/>
              <a:t>‹#›</a:t>
            </a:fld>
            <a:endParaRPr lang="en-GB"/>
          </a:p>
        </p:txBody>
      </p:sp>
    </p:spTree>
    <p:extLst>
      <p:ext uri="{BB962C8B-B14F-4D97-AF65-F5344CB8AC3E}">
        <p14:creationId xmlns:p14="http://schemas.microsoft.com/office/powerpoint/2010/main" val="40145282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1A9C3E7-F2DE-4EA4-9C6C-9046FBE62AC7}" type="datetimeFigureOut">
              <a:rPr lang="en-GB" smtClean="0"/>
              <a:t>10/03/2022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9FE1BD-9058-4C53-B8CE-25E850928105}" type="slidenum">
              <a:rPr lang="en-GB" smtClean="0"/>
              <a:t>‹#›</a:t>
            </a:fld>
            <a:endParaRPr lang="en-GB"/>
          </a:p>
        </p:txBody>
      </p:sp>
    </p:spTree>
    <p:extLst>
      <p:ext uri="{BB962C8B-B14F-4D97-AF65-F5344CB8AC3E}">
        <p14:creationId xmlns:p14="http://schemas.microsoft.com/office/powerpoint/2010/main" val="22037757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9FE1BD-9058-4C53-B8CE-25E850928105}" type="slidenum">
              <a:rPr lang="en-GB" smtClean="0"/>
              <a:t>‹#›</a:t>
            </a:fld>
            <a:endParaRPr lang="en-GB"/>
          </a:p>
        </p:txBody>
      </p:sp>
      <p:sp>
        <p:nvSpPr>
          <p:cNvPr id="5" name="Date Placeholder 4"/>
          <p:cNvSpPr>
            <a:spLocks noGrp="1"/>
          </p:cNvSpPr>
          <p:nvPr>
            <p:ph type="dt" sz="half" idx="10"/>
          </p:nvPr>
        </p:nvSpPr>
        <p:spPr/>
        <p:txBody>
          <a:bodyPr/>
          <a:lstStyle/>
          <a:p>
            <a:fld id="{01A9C3E7-F2DE-4EA4-9C6C-9046FBE62AC7}" type="datetimeFigureOut">
              <a:rPr lang="en-GB" smtClean="0"/>
              <a:t>10/03/2022</a:t>
            </a:fld>
            <a:endParaRPr lang="en-GB"/>
          </a:p>
        </p:txBody>
      </p:sp>
    </p:spTree>
    <p:extLst>
      <p:ext uri="{BB962C8B-B14F-4D97-AF65-F5344CB8AC3E}">
        <p14:creationId xmlns:p14="http://schemas.microsoft.com/office/powerpoint/2010/main" val="20839488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A9C3E7-F2DE-4EA4-9C6C-9046FBE62AC7}" type="datetimeFigureOut">
              <a:rPr lang="en-GB" smtClean="0"/>
              <a:t>10/03/2022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9FE1BD-9058-4C53-B8CE-25E850928105}" type="slidenum">
              <a:rPr lang="en-GB" smtClean="0"/>
              <a:t>‹#›</a:t>
            </a:fld>
            <a:endParaRPr lang="en-GB"/>
          </a:p>
        </p:txBody>
      </p:sp>
    </p:spTree>
    <p:extLst>
      <p:ext uri="{BB962C8B-B14F-4D97-AF65-F5344CB8AC3E}">
        <p14:creationId xmlns:p14="http://schemas.microsoft.com/office/powerpoint/2010/main" val="1380250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A9C3E7-F2DE-4EA4-9C6C-9046FBE62AC7}" type="datetimeFigureOut">
              <a:rPr lang="en-GB" smtClean="0"/>
              <a:t>10/03/2022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9FE1BD-9058-4C53-B8CE-25E85092810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074954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A9C3E7-F2DE-4EA4-9C6C-9046FBE62AC7}" type="datetimeFigureOut">
              <a:rPr lang="en-GB" smtClean="0"/>
              <a:t>10/03/2022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9FE1BD-9058-4C53-B8CE-25E850928105}" type="slidenum">
              <a:rPr lang="en-GB" smtClean="0"/>
              <a:t>‹#›</a:t>
            </a:fld>
            <a:endParaRPr lang="en-GB"/>
          </a:p>
        </p:txBody>
      </p:sp>
    </p:spTree>
    <p:extLst>
      <p:ext uri="{BB962C8B-B14F-4D97-AF65-F5344CB8AC3E}">
        <p14:creationId xmlns:p14="http://schemas.microsoft.com/office/powerpoint/2010/main" val="8245022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A9C3E7-F2DE-4EA4-9C6C-9046FBE62AC7}" type="datetimeFigureOut">
              <a:rPr lang="en-GB" smtClean="0"/>
              <a:t>10/03/2022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9FE1BD-9058-4C53-B8CE-25E85092810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682766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A9C3E7-F2DE-4EA4-9C6C-9046FBE62AC7}" type="datetimeFigureOut">
              <a:rPr lang="en-GB" smtClean="0"/>
              <a:t>10/03/2022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9FE1BD-9058-4C53-B8CE-25E850928105}" type="slidenum">
              <a:rPr lang="en-GB" smtClean="0"/>
              <a:t>‹#›</a:t>
            </a:fld>
            <a:endParaRPr lang="en-GB"/>
          </a:p>
        </p:txBody>
      </p:sp>
    </p:spTree>
    <p:extLst>
      <p:ext uri="{BB962C8B-B14F-4D97-AF65-F5344CB8AC3E}">
        <p14:creationId xmlns:p14="http://schemas.microsoft.com/office/powerpoint/2010/main" val="2583453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A9C3E7-F2DE-4EA4-9C6C-9046FBE62AC7}" type="datetimeFigureOut">
              <a:rPr lang="en-GB" smtClean="0"/>
              <a:t>10/03/2022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9FE1BD-9058-4C53-B8CE-25E850928105}" type="slidenum">
              <a:rPr lang="en-GB" smtClean="0"/>
              <a:t>‹#›</a:t>
            </a:fld>
            <a:endParaRPr lang="en-GB"/>
          </a:p>
        </p:txBody>
      </p:sp>
    </p:spTree>
    <p:extLst>
      <p:ext uri="{BB962C8B-B14F-4D97-AF65-F5344CB8AC3E}">
        <p14:creationId xmlns:p14="http://schemas.microsoft.com/office/powerpoint/2010/main" val="36190772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A9C3E7-F2DE-4EA4-9C6C-9046FBE62AC7}" type="datetimeFigureOut">
              <a:rPr lang="en-GB" smtClean="0"/>
              <a:t>10/03/2022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9FE1BD-9058-4C53-B8CE-25E850928105}" type="slidenum">
              <a:rPr lang="en-GB" smtClean="0"/>
              <a:t>‹#›</a:t>
            </a:fld>
            <a:endParaRPr lang="en-GB"/>
          </a:p>
        </p:txBody>
      </p:sp>
    </p:spTree>
    <p:extLst>
      <p:ext uri="{BB962C8B-B14F-4D97-AF65-F5344CB8AC3E}">
        <p14:creationId xmlns:p14="http://schemas.microsoft.com/office/powerpoint/2010/main" val="3959867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1A9C3E7-F2DE-4EA4-9C6C-9046FBE62AC7}" type="datetimeFigureOut">
              <a:rPr lang="en-GB" smtClean="0"/>
              <a:t>10/03/2022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69FE1BD-9058-4C53-B8CE-25E850928105}" type="slidenum">
              <a:rPr lang="en-GB" smtClean="0"/>
              <a:t>‹#›</a:t>
            </a:fld>
            <a:endParaRPr lang="en-GB"/>
          </a:p>
        </p:txBody>
      </p:sp>
    </p:spTree>
    <p:extLst>
      <p:ext uri="{BB962C8B-B14F-4D97-AF65-F5344CB8AC3E}">
        <p14:creationId xmlns:p14="http://schemas.microsoft.com/office/powerpoint/2010/main" val="499094835"/>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621B5-4176-4E9C-9BA2-50D549218070}"/>
              </a:ext>
            </a:extLst>
          </p:cNvPr>
          <p:cNvSpPr>
            <a:spLocks noGrp="1"/>
          </p:cNvSpPr>
          <p:nvPr>
            <p:ph type="ctrTitle"/>
          </p:nvPr>
        </p:nvSpPr>
        <p:spPr>
          <a:xfrm>
            <a:off x="4974337" y="1265314"/>
            <a:ext cx="4299666" cy="3249131"/>
          </a:xfrm>
        </p:spPr>
        <p:txBody>
          <a:bodyPr>
            <a:normAutofit/>
          </a:bodyPr>
          <a:lstStyle/>
          <a:p>
            <a:pPr algn="l">
              <a:lnSpc>
                <a:spcPct val="90000"/>
              </a:lnSpc>
            </a:pPr>
            <a:r>
              <a:rPr lang="en-GB" sz="4600" b="1" dirty="0"/>
              <a:t>Understanding and engaging in the customer experience</a:t>
            </a:r>
          </a:p>
        </p:txBody>
      </p:sp>
      <p:sp>
        <p:nvSpPr>
          <p:cNvPr id="3" name="Subtitle 2">
            <a:extLst>
              <a:ext uri="{FF2B5EF4-FFF2-40B4-BE49-F238E27FC236}">
                <a16:creationId xmlns:a16="http://schemas.microsoft.com/office/drawing/2014/main" id="{D6EDE459-A428-456E-A892-C085322F5F0A}"/>
              </a:ext>
            </a:extLst>
          </p:cNvPr>
          <p:cNvSpPr>
            <a:spLocks noGrp="1"/>
          </p:cNvSpPr>
          <p:nvPr>
            <p:ph type="subTitle" idx="1"/>
          </p:nvPr>
        </p:nvSpPr>
        <p:spPr>
          <a:xfrm>
            <a:off x="4974336" y="4514446"/>
            <a:ext cx="4299666" cy="871042"/>
          </a:xfrm>
        </p:spPr>
        <p:txBody>
          <a:bodyPr>
            <a:noAutofit/>
          </a:bodyPr>
          <a:lstStyle/>
          <a:p>
            <a:pPr algn="l">
              <a:lnSpc>
                <a:spcPct val="90000"/>
              </a:lnSpc>
            </a:pPr>
            <a:r>
              <a:rPr lang="en-GB" sz="1600" dirty="0"/>
              <a:t>Presentation.</a:t>
            </a:r>
          </a:p>
          <a:p>
            <a:pPr algn="l">
              <a:lnSpc>
                <a:spcPct val="90000"/>
              </a:lnSpc>
            </a:pPr>
            <a:r>
              <a:rPr lang="en-GB" sz="1600" dirty="0"/>
              <a:t>Danica Dickson </a:t>
            </a:r>
          </a:p>
          <a:p>
            <a:pPr algn="l">
              <a:lnSpc>
                <a:spcPct val="90000"/>
              </a:lnSpc>
            </a:pPr>
            <a:r>
              <a:rPr lang="en-GB" sz="1600" dirty="0"/>
              <a:t>1904977.</a:t>
            </a:r>
          </a:p>
        </p:txBody>
      </p:sp>
      <p:sp>
        <p:nvSpPr>
          <p:cNvPr id="9" name="Isosceles Triangle 8">
            <a:extLst>
              <a:ext uri="{FF2B5EF4-FFF2-40B4-BE49-F238E27FC236}">
                <a16:creationId xmlns:a16="http://schemas.microsoft.com/office/drawing/2014/main" id="{DC99427B-A97E-40A3-B1FD-4557346C6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3">
            <a:extLst>
              <a:ext uri="{FF2B5EF4-FFF2-40B4-BE49-F238E27FC236}">
                <a16:creationId xmlns:a16="http://schemas.microsoft.com/office/drawing/2014/main" id="{DA9CE51A-B350-42A0-BDD4-A8526536CBB0}"/>
              </a:ext>
            </a:extLst>
          </p:cNvPr>
          <p:cNvPicPr>
            <a:picLocks noChangeAspect="1"/>
          </p:cNvPicPr>
          <p:nvPr/>
        </p:nvPicPr>
        <p:blipFill>
          <a:blip r:embed="rId2"/>
          <a:stretch>
            <a:fillRect/>
          </a:stretch>
        </p:blipFill>
        <p:spPr>
          <a:xfrm>
            <a:off x="888604" y="2158879"/>
            <a:ext cx="3765692" cy="2548212"/>
          </a:xfrm>
          <a:prstGeom prst="rect">
            <a:avLst/>
          </a:prstGeom>
        </p:spPr>
      </p:pic>
    </p:spTree>
    <p:extLst>
      <p:ext uri="{BB962C8B-B14F-4D97-AF65-F5344CB8AC3E}">
        <p14:creationId xmlns:p14="http://schemas.microsoft.com/office/powerpoint/2010/main" val="1095333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Freeform: Shape 2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2B72B64-4301-4E9E-A356-24018807E24F}"/>
              </a:ext>
            </a:extLst>
          </p:cNvPr>
          <p:cNvSpPr>
            <a:spLocks noGrp="1"/>
          </p:cNvSpPr>
          <p:nvPr>
            <p:ph type="title"/>
          </p:nvPr>
        </p:nvSpPr>
        <p:spPr>
          <a:xfrm>
            <a:off x="7181723" y="609600"/>
            <a:ext cx="4512989" cy="2227730"/>
          </a:xfrm>
        </p:spPr>
        <p:txBody>
          <a:bodyPr anchor="ctr">
            <a:normAutofit/>
          </a:bodyPr>
          <a:lstStyle/>
          <a:p>
            <a:r>
              <a:rPr lang="en-GB" i="1" u="sng" dirty="0">
                <a:solidFill>
                  <a:srgbClr val="FFFFFF"/>
                </a:solidFill>
              </a:rPr>
              <a:t>What is quality?</a:t>
            </a:r>
          </a:p>
        </p:txBody>
      </p:sp>
      <p:pic>
        <p:nvPicPr>
          <p:cNvPr id="4" name="Picture 3">
            <a:extLst>
              <a:ext uri="{FF2B5EF4-FFF2-40B4-BE49-F238E27FC236}">
                <a16:creationId xmlns:a16="http://schemas.microsoft.com/office/drawing/2014/main" id="{B364E9D7-18C2-4CF6-B0A0-C2FDADEBD134}"/>
              </a:ext>
            </a:extLst>
          </p:cNvPr>
          <p:cNvPicPr>
            <a:picLocks noChangeAspect="1"/>
          </p:cNvPicPr>
          <p:nvPr/>
        </p:nvPicPr>
        <p:blipFill>
          <a:blip r:embed="rId2"/>
          <a:stretch>
            <a:fillRect/>
          </a:stretch>
        </p:blipFill>
        <p:spPr>
          <a:xfrm>
            <a:off x="757251" y="1565687"/>
            <a:ext cx="3856774" cy="3815525"/>
          </a:xfrm>
          <a:prstGeom prst="rect">
            <a:avLst/>
          </a:prstGeom>
        </p:spPr>
      </p:pic>
      <p:sp>
        <p:nvSpPr>
          <p:cNvPr id="3" name="Content Placeholder 2">
            <a:extLst>
              <a:ext uri="{FF2B5EF4-FFF2-40B4-BE49-F238E27FC236}">
                <a16:creationId xmlns:a16="http://schemas.microsoft.com/office/drawing/2014/main" id="{EF887411-BE8F-4509-8509-F340BF5760F4}"/>
              </a:ext>
            </a:extLst>
          </p:cNvPr>
          <p:cNvSpPr>
            <a:spLocks noGrp="1"/>
          </p:cNvSpPr>
          <p:nvPr>
            <p:ph idx="1"/>
          </p:nvPr>
        </p:nvSpPr>
        <p:spPr>
          <a:xfrm>
            <a:off x="7181725" y="2837329"/>
            <a:ext cx="4512988" cy="3317938"/>
          </a:xfrm>
        </p:spPr>
        <p:txBody>
          <a:bodyPr anchor="t">
            <a:normAutofit/>
          </a:bodyPr>
          <a:lstStyle/>
          <a:p>
            <a:pPr marL="0" indent="0">
              <a:buNone/>
            </a:pPr>
            <a:r>
              <a:rPr lang="en-GB" dirty="0">
                <a:solidFill>
                  <a:srgbClr val="FFFFFF"/>
                </a:solidFill>
              </a:rPr>
              <a:t> </a:t>
            </a:r>
            <a:r>
              <a:rPr lang="en-GB" sz="2000" dirty="0">
                <a:solidFill>
                  <a:srgbClr val="FFFFFF"/>
                </a:solidFill>
              </a:rPr>
              <a:t>“Quality management is constantly centred on customers' needs and expectations. If the customer is happy with the products or services, it is possible that we could satisfy their needs. Customers will then become our partners, our defenders” (Havlíček, 2009).</a:t>
            </a:r>
          </a:p>
        </p:txBody>
      </p:sp>
    </p:spTree>
    <p:extLst>
      <p:ext uri="{BB962C8B-B14F-4D97-AF65-F5344CB8AC3E}">
        <p14:creationId xmlns:p14="http://schemas.microsoft.com/office/powerpoint/2010/main" val="3240438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BDBC7-4F99-40A0-9220-86F9B1ADE2A8}"/>
              </a:ext>
            </a:extLst>
          </p:cNvPr>
          <p:cNvSpPr>
            <a:spLocks noGrp="1"/>
          </p:cNvSpPr>
          <p:nvPr>
            <p:ph type="title"/>
          </p:nvPr>
        </p:nvSpPr>
        <p:spPr>
          <a:xfrm>
            <a:off x="390731" y="241110"/>
            <a:ext cx="8596668" cy="686937"/>
          </a:xfrm>
        </p:spPr>
        <p:txBody>
          <a:bodyPr>
            <a:normAutofit/>
          </a:bodyPr>
          <a:lstStyle/>
          <a:p>
            <a:r>
              <a:rPr lang="en-GB" i="1" u="sng" dirty="0"/>
              <a:t>Benefits of TESCO using a quality model</a:t>
            </a:r>
          </a:p>
        </p:txBody>
      </p:sp>
      <p:sp>
        <p:nvSpPr>
          <p:cNvPr id="3" name="Content Placeholder 2">
            <a:extLst>
              <a:ext uri="{FF2B5EF4-FFF2-40B4-BE49-F238E27FC236}">
                <a16:creationId xmlns:a16="http://schemas.microsoft.com/office/drawing/2014/main" id="{CB9FA965-A787-42EB-BC5D-978842A3738B}"/>
              </a:ext>
            </a:extLst>
          </p:cNvPr>
          <p:cNvSpPr>
            <a:spLocks noGrp="1"/>
          </p:cNvSpPr>
          <p:nvPr>
            <p:ph idx="1"/>
          </p:nvPr>
        </p:nvSpPr>
        <p:spPr>
          <a:xfrm>
            <a:off x="677333" y="2160589"/>
            <a:ext cx="6924469" cy="4294802"/>
          </a:xfrm>
        </p:spPr>
        <p:txBody>
          <a:bodyPr>
            <a:normAutofit fontScale="92500" lnSpcReduction="20000"/>
          </a:bodyPr>
          <a:lstStyle/>
          <a:p>
            <a:r>
              <a:rPr lang="en-GB" dirty="0"/>
              <a:t>Productivity Improvement:</a:t>
            </a:r>
          </a:p>
          <a:p>
            <a:pPr marL="0" indent="0">
              <a:buNone/>
            </a:pPr>
            <a:r>
              <a:rPr lang="en-GB" dirty="0"/>
              <a:t>By Tesco </a:t>
            </a:r>
            <a:r>
              <a:rPr lang="en-GB" sz="1400" dirty="0"/>
              <a:t>(2022) </a:t>
            </a:r>
            <a:r>
              <a:rPr lang="en-GB" dirty="0"/>
              <a:t>understanding the consumer, their needs and wider market trends, Tesco's skilled team of developers graft hard to produce great quality, new and excellent value products to the market.</a:t>
            </a:r>
          </a:p>
          <a:p>
            <a:r>
              <a:rPr lang="en-GB" dirty="0"/>
              <a:t>Customer Satisfaction:</a:t>
            </a:r>
          </a:p>
          <a:p>
            <a:pPr marL="0" indent="0">
              <a:buNone/>
            </a:pPr>
            <a:r>
              <a:rPr lang="en-GB" dirty="0"/>
              <a:t>If Tesco has improved products and services, and their dealings with the consumers are somewhat error-free, there will be less buyer complaints. An increase in consumer satisfaction can furthermore lead to escalated market share, as regular customers operate on the business's behalf to generate more customers entering the store. </a:t>
            </a:r>
            <a:r>
              <a:rPr lang="en-GB" sz="1400" dirty="0"/>
              <a:t>(Accounting tools,2021)</a:t>
            </a:r>
          </a:p>
          <a:p>
            <a:r>
              <a:rPr lang="en-GB" dirty="0"/>
              <a:t>Morale:</a:t>
            </a:r>
          </a:p>
          <a:p>
            <a:pPr marL="0" indent="0">
              <a:buNone/>
            </a:pPr>
            <a:r>
              <a:rPr lang="en-GB" dirty="0"/>
              <a:t>The success of TQM, and specifically the input of workers in that success can create improvement in the employee's morale, this can reduce Tesco's  employee turnover, and as a result reduces the companies cost of employing and training new workers. </a:t>
            </a:r>
            <a:r>
              <a:rPr lang="en-GB" sz="1400" dirty="0"/>
              <a:t>(Petkar,2021)</a:t>
            </a:r>
          </a:p>
        </p:txBody>
      </p:sp>
      <p:sp>
        <p:nvSpPr>
          <p:cNvPr id="4" name="TextBox 3">
            <a:extLst>
              <a:ext uri="{FF2B5EF4-FFF2-40B4-BE49-F238E27FC236}">
                <a16:creationId xmlns:a16="http://schemas.microsoft.com/office/drawing/2014/main" id="{F7041FC9-7CE6-45EE-920F-62FD944B1FF0}"/>
              </a:ext>
            </a:extLst>
          </p:cNvPr>
          <p:cNvSpPr txBox="1"/>
          <p:nvPr/>
        </p:nvSpPr>
        <p:spPr>
          <a:xfrm>
            <a:off x="559558" y="1392072"/>
            <a:ext cx="7042245" cy="646331"/>
          </a:xfrm>
          <a:prstGeom prst="rect">
            <a:avLst/>
          </a:prstGeom>
          <a:noFill/>
        </p:spPr>
        <p:txBody>
          <a:bodyPr wrap="square" rtlCol="0">
            <a:spAutoFit/>
          </a:bodyPr>
          <a:lstStyle/>
          <a:p>
            <a:r>
              <a:rPr lang="en-GB"/>
              <a:t>The advantages of total quality management (TQM) include the following</a:t>
            </a:r>
            <a:endParaRPr lang="en-GB" dirty="0"/>
          </a:p>
        </p:txBody>
      </p:sp>
      <p:pic>
        <p:nvPicPr>
          <p:cNvPr id="5" name="Picture 4">
            <a:extLst>
              <a:ext uri="{FF2B5EF4-FFF2-40B4-BE49-F238E27FC236}">
                <a16:creationId xmlns:a16="http://schemas.microsoft.com/office/drawing/2014/main" id="{263B99A2-3C19-438B-B89F-B212462C9D81}"/>
              </a:ext>
            </a:extLst>
          </p:cNvPr>
          <p:cNvPicPr>
            <a:picLocks noChangeAspect="1"/>
          </p:cNvPicPr>
          <p:nvPr/>
        </p:nvPicPr>
        <p:blipFill>
          <a:blip r:embed="rId2"/>
          <a:stretch>
            <a:fillRect/>
          </a:stretch>
        </p:blipFill>
        <p:spPr>
          <a:xfrm>
            <a:off x="7601803" y="2502428"/>
            <a:ext cx="3665965" cy="2643585"/>
          </a:xfrm>
          <a:prstGeom prst="rect">
            <a:avLst/>
          </a:prstGeom>
        </p:spPr>
      </p:pic>
    </p:spTree>
    <p:extLst>
      <p:ext uri="{BB962C8B-B14F-4D97-AF65-F5344CB8AC3E}">
        <p14:creationId xmlns:p14="http://schemas.microsoft.com/office/powerpoint/2010/main" val="12508130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D380A-F763-4353-99F4-405D9B995F95}"/>
              </a:ext>
            </a:extLst>
          </p:cNvPr>
          <p:cNvSpPr>
            <a:spLocks noGrp="1"/>
          </p:cNvSpPr>
          <p:nvPr>
            <p:ph type="title"/>
          </p:nvPr>
        </p:nvSpPr>
        <p:spPr>
          <a:xfrm>
            <a:off x="677334" y="609600"/>
            <a:ext cx="8596668" cy="673290"/>
          </a:xfrm>
        </p:spPr>
        <p:txBody>
          <a:bodyPr>
            <a:normAutofit/>
          </a:bodyPr>
          <a:lstStyle/>
          <a:p>
            <a:r>
              <a:rPr lang="en-GB" sz="3200" i="1" u="sng" dirty="0"/>
              <a:t>Critical evaluation of two models of quality.</a:t>
            </a:r>
          </a:p>
        </p:txBody>
      </p:sp>
      <p:sp>
        <p:nvSpPr>
          <p:cNvPr id="3" name="Content Placeholder 2">
            <a:extLst>
              <a:ext uri="{FF2B5EF4-FFF2-40B4-BE49-F238E27FC236}">
                <a16:creationId xmlns:a16="http://schemas.microsoft.com/office/drawing/2014/main" id="{91F72978-C4D4-4E64-97FD-216E342E5148}"/>
              </a:ext>
            </a:extLst>
          </p:cNvPr>
          <p:cNvSpPr>
            <a:spLocks noGrp="1"/>
          </p:cNvSpPr>
          <p:nvPr>
            <p:ph idx="1"/>
          </p:nvPr>
        </p:nvSpPr>
        <p:spPr>
          <a:xfrm>
            <a:off x="677334" y="1651379"/>
            <a:ext cx="3703597" cy="5022376"/>
          </a:xfrm>
        </p:spPr>
        <p:txBody>
          <a:bodyPr>
            <a:normAutofit fontScale="92500" lnSpcReduction="20000"/>
          </a:bodyPr>
          <a:lstStyle/>
          <a:p>
            <a:pPr marL="0" indent="0">
              <a:buNone/>
            </a:pPr>
            <a:r>
              <a:rPr lang="en-GB" u="sng" dirty="0">
                <a:latin typeface="Arial" panose="020B0604020202020204" pitchFamily="34" charset="0"/>
                <a:cs typeface="Arial" panose="020B0604020202020204" pitchFamily="34" charset="0"/>
              </a:rPr>
              <a:t>Balance Scorecard Model- BSC</a:t>
            </a:r>
          </a:p>
          <a:p>
            <a:pPr marL="0" indent="0">
              <a:buNone/>
            </a:pPr>
            <a:r>
              <a:rPr lang="en-GB" i="1" dirty="0">
                <a:latin typeface="Arial" panose="020B0604020202020204" pitchFamily="34" charset="0"/>
                <a:cs typeface="Arial" panose="020B0604020202020204" pitchFamily="34" charset="0"/>
              </a:rPr>
              <a:t>Advantages:</a:t>
            </a:r>
          </a:p>
          <a:p>
            <a:r>
              <a:rPr lang="en-GB" dirty="0">
                <a:latin typeface="Arial" panose="020B0604020202020204" pitchFamily="34" charset="0"/>
                <a:cs typeface="Arial" panose="020B0604020202020204" pitchFamily="34" charset="0"/>
              </a:rPr>
              <a:t>Better Strategic Planning</a:t>
            </a:r>
          </a:p>
          <a:p>
            <a:r>
              <a:rPr lang="en-GB" dirty="0">
                <a:latin typeface="Arial" panose="020B0604020202020204" pitchFamily="34" charset="0"/>
                <a:cs typeface="Arial" panose="020B0604020202020204" pitchFamily="34" charset="0"/>
              </a:rPr>
              <a:t>Improved Strategy Communication</a:t>
            </a:r>
          </a:p>
          <a:p>
            <a:r>
              <a:rPr lang="en-GB" dirty="0">
                <a:latin typeface="Arial" panose="020B0604020202020204" pitchFamily="34" charset="0"/>
                <a:cs typeface="Arial" panose="020B0604020202020204" pitchFamily="34" charset="0"/>
              </a:rPr>
              <a:t>Improved Performance Reporting</a:t>
            </a:r>
          </a:p>
          <a:p>
            <a:pPr marL="0" indent="0">
              <a:buNone/>
            </a:pPr>
            <a:r>
              <a:rPr lang="en-GB" i="1" dirty="0">
                <a:latin typeface="Arial" panose="020B0604020202020204" pitchFamily="34" charset="0"/>
                <a:cs typeface="Arial" panose="020B0604020202020204" pitchFamily="34" charset="0"/>
              </a:rPr>
              <a:t>Disadvantages:</a:t>
            </a:r>
          </a:p>
          <a:p>
            <a:r>
              <a:rPr lang="en-GB" dirty="0">
                <a:latin typeface="Arial" panose="020B0604020202020204" pitchFamily="34" charset="0"/>
                <a:cs typeface="Arial" panose="020B0604020202020204" pitchFamily="34" charset="0"/>
              </a:rPr>
              <a:t>Does Not Provide Recommendations</a:t>
            </a:r>
          </a:p>
          <a:p>
            <a:r>
              <a:rPr lang="en-GB" dirty="0">
                <a:latin typeface="Arial" panose="020B0604020202020204" pitchFamily="34" charset="0"/>
                <a:cs typeface="Arial" panose="020B0604020202020204" pitchFamily="34" charset="0"/>
              </a:rPr>
              <a:t>Takes Time</a:t>
            </a:r>
          </a:p>
          <a:p>
            <a:r>
              <a:rPr lang="en-GB" dirty="0">
                <a:latin typeface="Arial" panose="020B0604020202020204" pitchFamily="34" charset="0"/>
                <a:cs typeface="Arial" panose="020B0604020202020204" pitchFamily="34" charset="0"/>
              </a:rPr>
              <a:t>High Implementation Costs</a:t>
            </a:r>
          </a:p>
          <a:p>
            <a:pPr marL="0" indent="0">
              <a:buNone/>
            </a:pPr>
            <a:r>
              <a:rPr lang="en-GB" dirty="0">
                <a:latin typeface="Arial" panose="020B0604020202020204" pitchFamily="34" charset="0"/>
                <a:cs typeface="Arial" panose="020B0604020202020204" pitchFamily="34" charset="0"/>
              </a:rPr>
              <a:t> “Advantages will not be seen if the Balanced Scorecard is implemented half-heartedly or if too many short cuts are used during the application” ( Bernard Marr, 2021)</a:t>
            </a:r>
          </a:p>
          <a:p>
            <a:pPr marL="0" indent="0">
              <a:buNone/>
            </a:pPr>
            <a:endParaRPr lang="en-GB" dirty="0"/>
          </a:p>
        </p:txBody>
      </p:sp>
      <p:sp>
        <p:nvSpPr>
          <p:cNvPr id="4" name="TextBox 3">
            <a:extLst>
              <a:ext uri="{FF2B5EF4-FFF2-40B4-BE49-F238E27FC236}">
                <a16:creationId xmlns:a16="http://schemas.microsoft.com/office/drawing/2014/main" id="{A6E6D662-A095-411B-951C-F2045C07BC25}"/>
              </a:ext>
            </a:extLst>
          </p:cNvPr>
          <p:cNvSpPr txBox="1"/>
          <p:nvPr/>
        </p:nvSpPr>
        <p:spPr>
          <a:xfrm>
            <a:off x="6096001" y="1651379"/>
            <a:ext cx="3539318" cy="4801314"/>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Total Quality Management – TQM</a:t>
            </a:r>
          </a:p>
          <a:p>
            <a:r>
              <a:rPr lang="en-GB" i="1" dirty="0">
                <a:latin typeface="Arial" panose="020B0604020202020204" pitchFamily="34" charset="0"/>
                <a:cs typeface="Arial" panose="020B0604020202020204" pitchFamily="34" charset="0"/>
              </a:rPr>
              <a:t>Advantages:</a:t>
            </a:r>
          </a:p>
          <a:p>
            <a:pPr marL="285750" indent="-285750">
              <a:buFont typeface="Wingdings" panose="05000000000000000000" pitchFamily="2" charset="2"/>
              <a:buChar char="Ø"/>
            </a:pPr>
            <a:r>
              <a:rPr lang="en-GB" i="1" dirty="0">
                <a:latin typeface="Arial" panose="020B0604020202020204" pitchFamily="34" charset="0"/>
                <a:cs typeface="Arial" panose="020B0604020202020204" pitchFamily="34" charset="0"/>
              </a:rPr>
              <a:t> Cost Reduction and Increased Profitability</a:t>
            </a:r>
          </a:p>
          <a:p>
            <a:pPr marL="285750" indent="-285750">
              <a:buFont typeface="Wingdings" panose="05000000000000000000" pitchFamily="2" charset="2"/>
              <a:buChar char="Ø"/>
            </a:pPr>
            <a:r>
              <a:rPr lang="en-GB" i="1" dirty="0">
                <a:latin typeface="Arial" panose="020B0604020202020204" pitchFamily="34" charset="0"/>
                <a:cs typeface="Arial" panose="020B0604020202020204" pitchFamily="34" charset="0"/>
              </a:rPr>
              <a:t>Enables productivity</a:t>
            </a:r>
          </a:p>
          <a:p>
            <a:pPr marL="285750" indent="-285750">
              <a:buFont typeface="Wingdings" panose="05000000000000000000" pitchFamily="2" charset="2"/>
              <a:buChar char="Ø"/>
            </a:pPr>
            <a:r>
              <a:rPr lang="en-GB" i="1" dirty="0">
                <a:latin typeface="Arial" panose="020B0604020202020204" pitchFamily="34" charset="0"/>
                <a:cs typeface="Arial" panose="020B0604020202020204" pitchFamily="34" charset="0"/>
              </a:rPr>
              <a:t>Assists in effective communication and employee morale</a:t>
            </a:r>
          </a:p>
          <a:p>
            <a:r>
              <a:rPr lang="en-GB" i="1" dirty="0">
                <a:latin typeface="Arial" panose="020B0604020202020204" pitchFamily="34" charset="0"/>
                <a:cs typeface="Arial" panose="020B0604020202020204" pitchFamily="34" charset="0"/>
              </a:rPr>
              <a:t>Disadvantages:</a:t>
            </a:r>
          </a:p>
          <a:p>
            <a:pPr marL="285750" indent="-285750">
              <a:buFont typeface="Wingdings" panose="05000000000000000000" pitchFamily="2" charset="2"/>
              <a:buChar char="Ø"/>
            </a:pPr>
            <a:r>
              <a:rPr lang="en-GB" i="1" dirty="0">
                <a:latin typeface="Arial" panose="020B0604020202020204" pitchFamily="34" charset="0"/>
                <a:cs typeface="Arial" panose="020B0604020202020204" pitchFamily="34" charset="0"/>
              </a:rPr>
              <a:t>Resistance to Change</a:t>
            </a:r>
          </a:p>
          <a:p>
            <a:pPr marL="285750" indent="-285750">
              <a:buFont typeface="Wingdings" panose="05000000000000000000" pitchFamily="2" charset="2"/>
              <a:buChar char="Ø"/>
            </a:pPr>
            <a:r>
              <a:rPr lang="en-GB" i="1" dirty="0">
                <a:latin typeface="Arial" panose="020B0604020202020204" pitchFamily="34" charset="0"/>
                <a:cs typeface="Arial" panose="020B0604020202020204" pitchFamily="34" charset="0"/>
              </a:rPr>
              <a:t>High Cost of Time</a:t>
            </a:r>
          </a:p>
          <a:p>
            <a:r>
              <a:rPr lang="en-GB" i="1" dirty="0">
                <a:latin typeface="Arial" panose="020B0604020202020204" pitchFamily="34" charset="0"/>
                <a:cs typeface="Arial" panose="020B0604020202020204" pitchFamily="34" charset="0"/>
              </a:rPr>
              <a:t>“The application of TQM to CRM enhances the credibility of the information and makes the processes more effective and error free.” (Watts,2020)</a:t>
            </a:r>
          </a:p>
        </p:txBody>
      </p:sp>
    </p:spTree>
    <p:extLst>
      <p:ext uri="{BB962C8B-B14F-4D97-AF65-F5344CB8AC3E}">
        <p14:creationId xmlns:p14="http://schemas.microsoft.com/office/powerpoint/2010/main" val="10659454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45AD8-0526-41A8-BDC4-BFA502731306}"/>
              </a:ext>
            </a:extLst>
          </p:cNvPr>
          <p:cNvSpPr>
            <a:spLocks noGrp="1"/>
          </p:cNvSpPr>
          <p:nvPr>
            <p:ph type="title"/>
          </p:nvPr>
        </p:nvSpPr>
        <p:spPr>
          <a:xfrm>
            <a:off x="1045824" y="282054"/>
            <a:ext cx="8453018" cy="727880"/>
          </a:xfrm>
        </p:spPr>
        <p:txBody>
          <a:bodyPr>
            <a:normAutofit/>
          </a:bodyPr>
          <a:lstStyle/>
          <a:p>
            <a:r>
              <a:rPr lang="en-GB" u="sng" dirty="0"/>
              <a:t>SWOT analysis of Tesco CRM.</a:t>
            </a:r>
          </a:p>
        </p:txBody>
      </p:sp>
      <p:graphicFrame>
        <p:nvGraphicFramePr>
          <p:cNvPr id="8" name="Table 8">
            <a:extLst>
              <a:ext uri="{FF2B5EF4-FFF2-40B4-BE49-F238E27FC236}">
                <a16:creationId xmlns:a16="http://schemas.microsoft.com/office/drawing/2014/main" id="{3C870AFE-382F-473B-A677-F60BAFAA1314}"/>
              </a:ext>
            </a:extLst>
          </p:cNvPr>
          <p:cNvGraphicFramePr>
            <a:graphicFrameLocks noGrp="1"/>
          </p:cNvGraphicFramePr>
          <p:nvPr>
            <p:extLst>
              <p:ext uri="{D42A27DB-BD31-4B8C-83A1-F6EECF244321}">
                <p14:modId xmlns:p14="http://schemas.microsoft.com/office/powerpoint/2010/main" val="647736853"/>
              </p:ext>
            </p:extLst>
          </p:nvPr>
        </p:nvGraphicFramePr>
        <p:xfrm>
          <a:off x="1045824" y="1483938"/>
          <a:ext cx="8128000" cy="4452838"/>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1551175970"/>
                    </a:ext>
                  </a:extLst>
                </a:gridCol>
                <a:gridCol w="4064000">
                  <a:extLst>
                    <a:ext uri="{9D8B030D-6E8A-4147-A177-3AD203B41FA5}">
                      <a16:colId xmlns:a16="http://schemas.microsoft.com/office/drawing/2014/main" val="130211646"/>
                    </a:ext>
                  </a:extLst>
                </a:gridCol>
              </a:tblGrid>
              <a:tr h="2226419">
                <a:tc>
                  <a:txBody>
                    <a:bodyPr/>
                    <a:lstStyle/>
                    <a:p>
                      <a:r>
                        <a:rPr lang="en-GB" i="1" u="sng" dirty="0"/>
                        <a:t>Strength</a:t>
                      </a:r>
                    </a:p>
                    <a:p>
                      <a:endParaRPr lang="en-GB" i="1" u="sng" dirty="0"/>
                    </a:p>
                    <a:p>
                      <a:pPr marL="285750" indent="-285750">
                        <a:buFont typeface="Arial" panose="020B0604020202020204" pitchFamily="34" charset="0"/>
                        <a:buChar char="•"/>
                      </a:pPr>
                      <a:r>
                        <a:rPr lang="en-GB" b="0" i="0" u="none" dirty="0"/>
                        <a:t>Leading supermarket store</a:t>
                      </a:r>
                    </a:p>
                    <a:p>
                      <a:pPr marL="285750" indent="-285750">
                        <a:buFont typeface="Arial" panose="020B0604020202020204" pitchFamily="34" charset="0"/>
                        <a:buChar char="•"/>
                      </a:pPr>
                      <a:r>
                        <a:rPr lang="en-GB" b="0" i="0" u="none" dirty="0"/>
                        <a:t>Customer help desks at front of stores</a:t>
                      </a:r>
                    </a:p>
                    <a:p>
                      <a:pPr marL="285750" indent="-285750">
                        <a:buFont typeface="Arial" panose="020B0604020202020204" pitchFamily="34" charset="0"/>
                        <a:buChar char="•"/>
                      </a:pPr>
                      <a:r>
                        <a:rPr lang="en-GB" b="0" i="0" u="none" dirty="0"/>
                        <a:t>Loyal customers</a:t>
                      </a:r>
                    </a:p>
                    <a:p>
                      <a:pPr marL="0" indent="0">
                        <a:buFont typeface="Arial" panose="020B0604020202020204" pitchFamily="34" charset="0"/>
                        <a:buNone/>
                      </a:pPr>
                      <a:endParaRPr lang="en-GB" b="0" i="0" u="none" dirty="0"/>
                    </a:p>
                  </a:txBody>
                  <a:tcPr/>
                </a:tc>
                <a:tc>
                  <a:txBody>
                    <a:bodyPr/>
                    <a:lstStyle/>
                    <a:p>
                      <a:r>
                        <a:rPr lang="en-GB" i="1" u="sng" dirty="0"/>
                        <a:t>Weakness</a:t>
                      </a:r>
                    </a:p>
                    <a:p>
                      <a:endParaRPr lang="en-GB" i="1" u="sng" dirty="0"/>
                    </a:p>
                    <a:p>
                      <a:pPr marL="285750" indent="-285750">
                        <a:buFont typeface="Arial" panose="020B0604020202020204" pitchFamily="34" charset="0"/>
                        <a:buChar char="•"/>
                      </a:pPr>
                      <a:r>
                        <a:rPr lang="en-GB" b="0" i="0" u="none" dirty="0"/>
                        <a:t>Laws</a:t>
                      </a:r>
                    </a:p>
                    <a:p>
                      <a:pPr marL="285750" indent="-285750">
                        <a:buFont typeface="Arial" panose="020B0604020202020204" pitchFamily="34" charset="0"/>
                        <a:buChar char="•"/>
                      </a:pPr>
                      <a:r>
                        <a:rPr lang="en-GB" b="0" i="0" u="none" dirty="0"/>
                        <a:t>Policies</a:t>
                      </a:r>
                    </a:p>
                    <a:p>
                      <a:pPr marL="285750" indent="-285750">
                        <a:buFont typeface="Arial" panose="020B0604020202020204" pitchFamily="34" charset="0"/>
                        <a:buChar char="•"/>
                      </a:pPr>
                      <a:r>
                        <a:rPr lang="en-GB" b="0" i="0" u="none"/>
                        <a:t>Bad press</a:t>
                      </a:r>
                      <a:endParaRPr lang="en-GB" b="0" i="0" u="none" dirty="0"/>
                    </a:p>
                    <a:p>
                      <a:endParaRPr lang="en-GB" i="1" u="sng" dirty="0"/>
                    </a:p>
                  </a:txBody>
                  <a:tcPr/>
                </a:tc>
                <a:extLst>
                  <a:ext uri="{0D108BD9-81ED-4DB2-BD59-A6C34878D82A}">
                    <a16:rowId xmlns:a16="http://schemas.microsoft.com/office/drawing/2014/main" val="28996150"/>
                  </a:ext>
                </a:extLst>
              </a:tr>
              <a:tr h="2226419">
                <a:tc>
                  <a:txBody>
                    <a:bodyPr/>
                    <a:lstStyle/>
                    <a:p>
                      <a:r>
                        <a:rPr lang="en-GB" i="1" u="sng" dirty="0"/>
                        <a:t>Opportunity</a:t>
                      </a:r>
                    </a:p>
                    <a:p>
                      <a:endParaRPr lang="en-GB" i="1" u="sng" dirty="0"/>
                    </a:p>
                    <a:p>
                      <a:pPr marL="285750" indent="-285750">
                        <a:buFont typeface="Arial" panose="020B0604020202020204" pitchFamily="34" charset="0"/>
                        <a:buChar char="•"/>
                      </a:pPr>
                      <a:r>
                        <a:rPr lang="en-GB" i="0" u="none" dirty="0"/>
                        <a:t>Clubcard to target customer base</a:t>
                      </a:r>
                    </a:p>
                    <a:p>
                      <a:pPr marL="285750" indent="-285750">
                        <a:buFont typeface="Arial" panose="020B0604020202020204" pitchFamily="34" charset="0"/>
                        <a:buChar char="•"/>
                      </a:pPr>
                      <a:r>
                        <a:rPr lang="en-GB" i="0" u="none" dirty="0"/>
                        <a:t>promotions</a:t>
                      </a:r>
                    </a:p>
                    <a:p>
                      <a:pPr marL="285750" indent="-285750">
                        <a:buFont typeface="Arial" panose="020B0604020202020204" pitchFamily="34" charset="0"/>
                        <a:buChar char="•"/>
                      </a:pPr>
                      <a:endParaRPr lang="en-GB" i="0" u="none" dirty="0"/>
                    </a:p>
                  </a:txBody>
                  <a:tcPr/>
                </a:tc>
                <a:tc>
                  <a:txBody>
                    <a:bodyPr/>
                    <a:lstStyle/>
                    <a:p>
                      <a:r>
                        <a:rPr lang="en-GB" i="1" u="sng" dirty="0"/>
                        <a:t>Threat</a:t>
                      </a:r>
                    </a:p>
                    <a:p>
                      <a:endParaRPr lang="en-GB" i="1" u="sng" dirty="0"/>
                    </a:p>
                    <a:p>
                      <a:pPr marL="285750" indent="-285750">
                        <a:buFont typeface="Arial" panose="020B0604020202020204" pitchFamily="34" charset="0"/>
                        <a:buChar char="•"/>
                      </a:pPr>
                      <a:r>
                        <a:rPr lang="en-GB" i="0" u="none" dirty="0"/>
                        <a:t>Competitive market</a:t>
                      </a:r>
                    </a:p>
                    <a:p>
                      <a:pPr marL="285750" indent="-285750">
                        <a:buFont typeface="Arial" panose="020B0604020202020204" pitchFamily="34" charset="0"/>
                        <a:buChar char="•"/>
                      </a:pPr>
                      <a:r>
                        <a:rPr lang="en-GB" i="0" u="none" dirty="0"/>
                        <a:t>Customers spending habits</a:t>
                      </a:r>
                    </a:p>
                    <a:p>
                      <a:pPr marL="285750" indent="-285750">
                        <a:buFont typeface="Arial" panose="020B0604020202020204" pitchFamily="34" charset="0"/>
                        <a:buChar char="•"/>
                      </a:pPr>
                      <a:endParaRPr lang="en-GB" i="0" u="none" dirty="0"/>
                    </a:p>
                    <a:p>
                      <a:pPr marL="285750" indent="-285750">
                        <a:buFont typeface="Arial" panose="020B0604020202020204" pitchFamily="34" charset="0"/>
                        <a:buChar char="•"/>
                      </a:pPr>
                      <a:endParaRPr lang="en-GB" i="0" u="none" dirty="0"/>
                    </a:p>
                  </a:txBody>
                  <a:tcPr/>
                </a:tc>
                <a:extLst>
                  <a:ext uri="{0D108BD9-81ED-4DB2-BD59-A6C34878D82A}">
                    <a16:rowId xmlns:a16="http://schemas.microsoft.com/office/drawing/2014/main" val="178159938"/>
                  </a:ext>
                </a:extLst>
              </a:tr>
            </a:tbl>
          </a:graphicData>
        </a:graphic>
      </p:graphicFrame>
    </p:spTree>
    <p:extLst>
      <p:ext uri="{BB962C8B-B14F-4D97-AF65-F5344CB8AC3E}">
        <p14:creationId xmlns:p14="http://schemas.microsoft.com/office/powerpoint/2010/main" val="62049731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10" ma:contentTypeDescription="Create a new document." ma:contentTypeScope="" ma:versionID="976a761cc0a29028cb22799a23462fd6">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27bebc618db9957ee24de9f12d5ffb47"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DateTaken" minOccurs="0"/>
                <xsd:element ref="ns3:MediaServiceAutoTag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E6A5AD2-B41E-4640-8A93-F5A7373468D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FF9BD46-96C2-41F2-8828-D09CFA2A712E}">
  <ds:schemaRefs>
    <ds:schemaRef ds:uri="http://schemas.microsoft.com/sharepoint/v3/contenttype/forms"/>
  </ds:schemaRefs>
</ds:datastoreItem>
</file>

<file path=customXml/itemProps3.xml><?xml version="1.0" encoding="utf-8"?>
<ds:datastoreItem xmlns:ds="http://schemas.openxmlformats.org/officeDocument/2006/customXml" ds:itemID="{A24FEF80-BD70-4E83-9692-383B072513B6}">
  <ds:schemaRefs>
    <ds:schemaRef ds:uri="http://schemas.microsoft.com/office/2006/documentManagement/types"/>
    <ds:schemaRef ds:uri="http://purl.org/dc/dcmitype/"/>
    <ds:schemaRef ds:uri="http://purl.org/dc/elements/1.1/"/>
    <ds:schemaRef ds:uri="http://schemas.microsoft.com/office/infopath/2007/PartnerControls"/>
    <ds:schemaRef ds:uri="http://schemas.microsoft.com/office/2006/metadata/properties"/>
    <ds:schemaRef ds:uri="9d0d5cce-d4dc-4043-8325-c992d2f588cd"/>
    <ds:schemaRef ds:uri="http://purl.org/dc/terms/"/>
    <ds:schemaRef ds:uri="http://schemas.openxmlformats.org/package/2006/metadata/core-properties"/>
    <ds:schemaRef ds:uri="39a888ec-cc75-402e-856f-ff68cc5460ab"/>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Facet</Template>
  <TotalTime>1598</TotalTime>
  <Words>402</Words>
  <Application>Microsoft Office PowerPoint</Application>
  <PresentationFormat>Widescreen</PresentationFormat>
  <Paragraphs>53</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Trebuchet MS</vt:lpstr>
      <vt:lpstr>Wingdings</vt:lpstr>
      <vt:lpstr>Wingdings 3</vt:lpstr>
      <vt:lpstr>Facet</vt:lpstr>
      <vt:lpstr>Understanding and engaging in the customer experience</vt:lpstr>
      <vt:lpstr>What is quality?</vt:lpstr>
      <vt:lpstr>Benefits of TESCO using a quality model</vt:lpstr>
      <vt:lpstr>Critical evaluation of two models of quality.</vt:lpstr>
      <vt:lpstr>SWOT analysis of Tesco CRM.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Danica Dickson (1904977)</dc:creator>
  <cp:lastModifiedBy>Danica Dickson (1904977)</cp:lastModifiedBy>
  <cp:revision>1</cp:revision>
  <dcterms:created xsi:type="dcterms:W3CDTF">2022-03-10T11:04:50Z</dcterms:created>
  <dcterms:modified xsi:type="dcterms:W3CDTF">2022-03-11T13:43:39Z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