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8" r:id="rId4"/>
    <p:sldId id="318" r:id="rId5"/>
    <p:sldId id="327" r:id="rId6"/>
    <p:sldId id="321" r:id="rId7"/>
    <p:sldId id="259" r:id="rId8"/>
    <p:sldId id="319" r:id="rId9"/>
    <p:sldId id="320" r:id="rId10"/>
    <p:sldId id="260" r:id="rId11"/>
    <p:sldId id="322" r:id="rId12"/>
    <p:sldId id="257" r:id="rId13"/>
    <p:sldId id="258" r:id="rId14"/>
    <p:sldId id="324" r:id="rId15"/>
    <p:sldId id="261" r:id="rId16"/>
    <p:sldId id="325" r:id="rId17"/>
    <p:sldId id="263" r:id="rId18"/>
    <p:sldId id="326" r:id="rId19"/>
    <p:sldId id="264" r:id="rId20"/>
    <p:sldId id="269" r:id="rId21"/>
    <p:sldId id="267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6" d="100"/>
          <a:sy n="86" d="100"/>
        </p:scale>
        <p:origin x="66" y="3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10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10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F614B13-B116-405C-87A7-96F5D74BFD6D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61D69BC-FB7F-491C-892C-9D7DE3B44AFB}">
      <dgm:prSet/>
      <dgm:spPr/>
      <dgm:t>
        <a:bodyPr/>
        <a:lstStyle/>
        <a:p>
          <a:r>
            <a:rPr lang="en-GB"/>
            <a:t>Does one of the following statements maybe provoke a "yes" inside you?</a:t>
          </a:r>
          <a:br>
            <a:rPr lang="en-GB"/>
          </a:br>
          <a:endParaRPr lang="en-US"/>
        </a:p>
      </dgm:t>
    </dgm:pt>
    <dgm:pt modelId="{A8A8D5C9-0363-428F-8B28-0598ABACBB8D}" type="parTrans" cxnId="{837F2379-FC9D-4A82-9ABC-FAB8E700D87C}">
      <dgm:prSet/>
      <dgm:spPr/>
      <dgm:t>
        <a:bodyPr/>
        <a:lstStyle/>
        <a:p>
          <a:endParaRPr lang="en-US"/>
        </a:p>
      </dgm:t>
    </dgm:pt>
    <dgm:pt modelId="{6BDA9D10-3ECD-4EA4-9EEB-B9A6EDF96220}" type="sibTrans" cxnId="{837F2379-FC9D-4A82-9ABC-FAB8E700D87C}">
      <dgm:prSet/>
      <dgm:spPr/>
      <dgm:t>
        <a:bodyPr/>
        <a:lstStyle/>
        <a:p>
          <a:endParaRPr lang="en-US"/>
        </a:p>
      </dgm:t>
    </dgm:pt>
    <dgm:pt modelId="{013FF613-EC52-400B-8602-5F77B3A9E0D0}">
      <dgm:prSet/>
      <dgm:spPr/>
      <dgm:t>
        <a:bodyPr/>
        <a:lstStyle/>
        <a:p>
          <a:r>
            <a:rPr lang="en-GB"/>
            <a:t>There is always so much to do</a:t>
          </a:r>
          <a:endParaRPr lang="en-US"/>
        </a:p>
      </dgm:t>
    </dgm:pt>
    <dgm:pt modelId="{3109EC15-E843-41BD-888F-2A8DD96B10F1}" type="parTrans" cxnId="{ED6C7189-FE83-4311-AF05-D72C2ACB22D9}">
      <dgm:prSet/>
      <dgm:spPr/>
      <dgm:t>
        <a:bodyPr/>
        <a:lstStyle/>
        <a:p>
          <a:endParaRPr lang="en-US"/>
        </a:p>
      </dgm:t>
    </dgm:pt>
    <dgm:pt modelId="{CA081CEB-81F2-4404-A4C3-C6F3C1E7607D}" type="sibTrans" cxnId="{ED6C7189-FE83-4311-AF05-D72C2ACB22D9}">
      <dgm:prSet/>
      <dgm:spPr/>
      <dgm:t>
        <a:bodyPr/>
        <a:lstStyle/>
        <a:p>
          <a:endParaRPr lang="en-US"/>
        </a:p>
      </dgm:t>
    </dgm:pt>
    <dgm:pt modelId="{081E15DE-AAEF-42E9-BCB2-953A11AE70E8}">
      <dgm:prSet/>
      <dgm:spPr/>
      <dgm:t>
        <a:bodyPr/>
        <a:lstStyle/>
        <a:p>
          <a:r>
            <a:rPr lang="en-GB"/>
            <a:t>You are addicted to harmony</a:t>
          </a:r>
          <a:endParaRPr lang="en-US"/>
        </a:p>
      </dgm:t>
    </dgm:pt>
    <dgm:pt modelId="{489FABDD-C773-4A14-92C0-2F1AF0AB8B78}" type="parTrans" cxnId="{0DE4BAF0-B6F9-42A2-9386-AE04143CADDE}">
      <dgm:prSet/>
      <dgm:spPr/>
      <dgm:t>
        <a:bodyPr/>
        <a:lstStyle/>
        <a:p>
          <a:endParaRPr lang="en-US"/>
        </a:p>
      </dgm:t>
    </dgm:pt>
    <dgm:pt modelId="{D99FA856-A956-4A1C-9E84-31C43AF19821}" type="sibTrans" cxnId="{0DE4BAF0-B6F9-42A2-9386-AE04143CADDE}">
      <dgm:prSet/>
      <dgm:spPr/>
      <dgm:t>
        <a:bodyPr/>
        <a:lstStyle/>
        <a:p>
          <a:endParaRPr lang="en-US"/>
        </a:p>
      </dgm:t>
    </dgm:pt>
    <dgm:pt modelId="{72BDE57D-13AB-4036-90D1-CAE536B608FD}">
      <dgm:prSet/>
      <dgm:spPr/>
      <dgm:t>
        <a:bodyPr/>
        <a:lstStyle/>
        <a:p>
          <a:r>
            <a:rPr lang="en-GB"/>
            <a:t>Your life lacks lightness</a:t>
          </a:r>
          <a:endParaRPr lang="en-US"/>
        </a:p>
      </dgm:t>
    </dgm:pt>
    <dgm:pt modelId="{4B8DCD3C-B543-4B8B-9712-5AD8D9E7322B}" type="parTrans" cxnId="{BCFCABE6-9D02-4F68-B935-DF2E20CE009D}">
      <dgm:prSet/>
      <dgm:spPr/>
      <dgm:t>
        <a:bodyPr/>
        <a:lstStyle/>
        <a:p>
          <a:endParaRPr lang="en-US"/>
        </a:p>
      </dgm:t>
    </dgm:pt>
    <dgm:pt modelId="{DABB7A24-3B0B-4629-BC7C-3BFEC063618F}" type="sibTrans" cxnId="{BCFCABE6-9D02-4F68-B935-DF2E20CE009D}">
      <dgm:prSet/>
      <dgm:spPr/>
      <dgm:t>
        <a:bodyPr/>
        <a:lstStyle/>
        <a:p>
          <a:endParaRPr lang="en-US"/>
        </a:p>
      </dgm:t>
    </dgm:pt>
    <dgm:pt modelId="{4B381E6D-423B-4610-ACA9-15FC678D172F}">
      <dgm:prSet/>
      <dgm:spPr/>
      <dgm:t>
        <a:bodyPr/>
        <a:lstStyle/>
        <a:p>
          <a:r>
            <a:rPr lang="en-GB"/>
            <a:t>You are a perfectionist</a:t>
          </a:r>
          <a:endParaRPr lang="en-US"/>
        </a:p>
      </dgm:t>
    </dgm:pt>
    <dgm:pt modelId="{072CC29A-DF15-4E1C-81F6-79B7B371F7DE}" type="parTrans" cxnId="{9868B6A0-4D07-4A74-A741-7D97C543F113}">
      <dgm:prSet/>
      <dgm:spPr/>
      <dgm:t>
        <a:bodyPr/>
        <a:lstStyle/>
        <a:p>
          <a:endParaRPr lang="en-US"/>
        </a:p>
      </dgm:t>
    </dgm:pt>
    <dgm:pt modelId="{14CB6BFF-EC23-4D0C-AC3B-93F75A7094E2}" type="sibTrans" cxnId="{9868B6A0-4D07-4A74-A741-7D97C543F113}">
      <dgm:prSet/>
      <dgm:spPr/>
      <dgm:t>
        <a:bodyPr/>
        <a:lstStyle/>
        <a:p>
          <a:endParaRPr lang="en-US"/>
        </a:p>
      </dgm:t>
    </dgm:pt>
    <dgm:pt modelId="{100C5D93-C2BE-4C0A-AAF7-4C912F5524EA}">
      <dgm:prSet/>
      <dgm:spPr/>
      <dgm:t>
        <a:bodyPr/>
        <a:lstStyle/>
        <a:p>
          <a:r>
            <a:rPr lang="en-GB"/>
            <a:t>You always stand your ground</a:t>
          </a:r>
          <a:endParaRPr lang="en-US"/>
        </a:p>
      </dgm:t>
    </dgm:pt>
    <dgm:pt modelId="{10EDC0DE-5800-42D3-B507-14230D253222}" type="parTrans" cxnId="{5D476795-FE62-4C6E-A615-2234BE309558}">
      <dgm:prSet/>
      <dgm:spPr/>
      <dgm:t>
        <a:bodyPr/>
        <a:lstStyle/>
        <a:p>
          <a:endParaRPr lang="en-US"/>
        </a:p>
      </dgm:t>
    </dgm:pt>
    <dgm:pt modelId="{4DF87017-B21D-4E4A-82A1-A7B1F5D97CA1}" type="sibTrans" cxnId="{5D476795-FE62-4C6E-A615-2234BE309558}">
      <dgm:prSet/>
      <dgm:spPr/>
      <dgm:t>
        <a:bodyPr/>
        <a:lstStyle/>
        <a:p>
          <a:endParaRPr lang="en-US"/>
        </a:p>
      </dgm:t>
    </dgm:pt>
    <dgm:pt modelId="{C5A1683A-C132-4148-85F0-B0A1B7A28319}">
      <dgm:prSet/>
      <dgm:spPr/>
      <dgm:t>
        <a:bodyPr/>
        <a:lstStyle/>
        <a:p>
          <a:r>
            <a:rPr lang="en-GB"/>
            <a:t>If any of the statements resonate with you, you're likely to exploit yourself in certain situations. You use more energy than you should.</a:t>
          </a:r>
          <a:endParaRPr lang="en-US"/>
        </a:p>
      </dgm:t>
    </dgm:pt>
    <dgm:pt modelId="{C89C711E-8BB5-4BFF-92F2-B747486C5077}" type="parTrans" cxnId="{EA8AB86B-5021-46EF-BA26-477D48C013D8}">
      <dgm:prSet/>
      <dgm:spPr/>
      <dgm:t>
        <a:bodyPr/>
        <a:lstStyle/>
        <a:p>
          <a:endParaRPr lang="en-US"/>
        </a:p>
      </dgm:t>
    </dgm:pt>
    <dgm:pt modelId="{CD304FD3-0776-4C33-89EC-D85E64B284A1}" type="sibTrans" cxnId="{EA8AB86B-5021-46EF-BA26-477D48C013D8}">
      <dgm:prSet/>
      <dgm:spPr/>
      <dgm:t>
        <a:bodyPr/>
        <a:lstStyle/>
        <a:p>
          <a:endParaRPr lang="en-US"/>
        </a:p>
      </dgm:t>
    </dgm:pt>
    <dgm:pt modelId="{14DB3E71-A01E-4F15-B742-530CD11E32DC}" type="pres">
      <dgm:prSet presAssocID="{4F614B13-B116-405C-87A7-96F5D74BFD6D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F4AD1495-B194-49DC-AF74-E4783E844719}" type="pres">
      <dgm:prSet presAssocID="{B61D69BC-FB7F-491C-892C-9D7DE3B44AFB}" presName="thickLine" presStyleLbl="alignNode1" presStyleIdx="0" presStyleCnt="7"/>
      <dgm:spPr/>
    </dgm:pt>
    <dgm:pt modelId="{9DD6938D-7B9D-416C-AED5-36E90A3443A9}" type="pres">
      <dgm:prSet presAssocID="{B61D69BC-FB7F-491C-892C-9D7DE3B44AFB}" presName="horz1" presStyleCnt="0"/>
      <dgm:spPr/>
    </dgm:pt>
    <dgm:pt modelId="{3AC2B6AF-3983-4E15-89A7-568435A1FDC0}" type="pres">
      <dgm:prSet presAssocID="{B61D69BC-FB7F-491C-892C-9D7DE3B44AFB}" presName="tx1" presStyleLbl="revTx" presStyleIdx="0" presStyleCnt="7"/>
      <dgm:spPr/>
      <dgm:t>
        <a:bodyPr/>
        <a:lstStyle/>
        <a:p>
          <a:endParaRPr lang="en-US"/>
        </a:p>
      </dgm:t>
    </dgm:pt>
    <dgm:pt modelId="{507F61CF-E8C3-467C-9C7A-C8D2A18A5D21}" type="pres">
      <dgm:prSet presAssocID="{B61D69BC-FB7F-491C-892C-9D7DE3B44AFB}" presName="vert1" presStyleCnt="0"/>
      <dgm:spPr/>
    </dgm:pt>
    <dgm:pt modelId="{133B7522-531F-419D-9E72-A06AEBC888CA}" type="pres">
      <dgm:prSet presAssocID="{013FF613-EC52-400B-8602-5F77B3A9E0D0}" presName="thickLine" presStyleLbl="alignNode1" presStyleIdx="1" presStyleCnt="7"/>
      <dgm:spPr/>
    </dgm:pt>
    <dgm:pt modelId="{2BE0ADFD-8D2B-426B-89B7-AAC7BFF52A88}" type="pres">
      <dgm:prSet presAssocID="{013FF613-EC52-400B-8602-5F77B3A9E0D0}" presName="horz1" presStyleCnt="0"/>
      <dgm:spPr/>
    </dgm:pt>
    <dgm:pt modelId="{3F62E26F-3431-40C4-A5AC-AB99AF4B6307}" type="pres">
      <dgm:prSet presAssocID="{013FF613-EC52-400B-8602-5F77B3A9E0D0}" presName="tx1" presStyleLbl="revTx" presStyleIdx="1" presStyleCnt="7"/>
      <dgm:spPr/>
      <dgm:t>
        <a:bodyPr/>
        <a:lstStyle/>
        <a:p>
          <a:endParaRPr lang="en-US"/>
        </a:p>
      </dgm:t>
    </dgm:pt>
    <dgm:pt modelId="{6869DF1A-9BC7-4804-BC3A-484566013CD0}" type="pres">
      <dgm:prSet presAssocID="{013FF613-EC52-400B-8602-5F77B3A9E0D0}" presName="vert1" presStyleCnt="0"/>
      <dgm:spPr/>
    </dgm:pt>
    <dgm:pt modelId="{F16C771D-4D1A-4FA0-A82A-B0333C612AD7}" type="pres">
      <dgm:prSet presAssocID="{081E15DE-AAEF-42E9-BCB2-953A11AE70E8}" presName="thickLine" presStyleLbl="alignNode1" presStyleIdx="2" presStyleCnt="7"/>
      <dgm:spPr/>
    </dgm:pt>
    <dgm:pt modelId="{F9D92C73-ECE9-471E-A13A-DA0DFA017EB7}" type="pres">
      <dgm:prSet presAssocID="{081E15DE-AAEF-42E9-BCB2-953A11AE70E8}" presName="horz1" presStyleCnt="0"/>
      <dgm:spPr/>
    </dgm:pt>
    <dgm:pt modelId="{1885512C-90D2-4347-8D77-BD463CD0AE84}" type="pres">
      <dgm:prSet presAssocID="{081E15DE-AAEF-42E9-BCB2-953A11AE70E8}" presName="tx1" presStyleLbl="revTx" presStyleIdx="2" presStyleCnt="7"/>
      <dgm:spPr/>
      <dgm:t>
        <a:bodyPr/>
        <a:lstStyle/>
        <a:p>
          <a:endParaRPr lang="en-US"/>
        </a:p>
      </dgm:t>
    </dgm:pt>
    <dgm:pt modelId="{5FCBBC24-5531-4A39-AC06-508B9FB9C82B}" type="pres">
      <dgm:prSet presAssocID="{081E15DE-AAEF-42E9-BCB2-953A11AE70E8}" presName="vert1" presStyleCnt="0"/>
      <dgm:spPr/>
    </dgm:pt>
    <dgm:pt modelId="{CA62FEF6-B4B9-4B8D-A48E-F166150B3D31}" type="pres">
      <dgm:prSet presAssocID="{72BDE57D-13AB-4036-90D1-CAE536B608FD}" presName="thickLine" presStyleLbl="alignNode1" presStyleIdx="3" presStyleCnt="7"/>
      <dgm:spPr/>
    </dgm:pt>
    <dgm:pt modelId="{C5F631EC-0D2D-4D76-B6C1-C50EEB3A4B4E}" type="pres">
      <dgm:prSet presAssocID="{72BDE57D-13AB-4036-90D1-CAE536B608FD}" presName="horz1" presStyleCnt="0"/>
      <dgm:spPr/>
    </dgm:pt>
    <dgm:pt modelId="{53737970-CCF0-47EE-8AA1-96E0E5032E36}" type="pres">
      <dgm:prSet presAssocID="{72BDE57D-13AB-4036-90D1-CAE536B608FD}" presName="tx1" presStyleLbl="revTx" presStyleIdx="3" presStyleCnt="7"/>
      <dgm:spPr/>
      <dgm:t>
        <a:bodyPr/>
        <a:lstStyle/>
        <a:p>
          <a:endParaRPr lang="en-US"/>
        </a:p>
      </dgm:t>
    </dgm:pt>
    <dgm:pt modelId="{893EA4F3-66E0-4B38-8D50-B0EA5BD20BE6}" type="pres">
      <dgm:prSet presAssocID="{72BDE57D-13AB-4036-90D1-CAE536B608FD}" presName="vert1" presStyleCnt="0"/>
      <dgm:spPr/>
    </dgm:pt>
    <dgm:pt modelId="{8EAEA78E-7308-42A8-BBDD-3CA60541B34D}" type="pres">
      <dgm:prSet presAssocID="{4B381E6D-423B-4610-ACA9-15FC678D172F}" presName="thickLine" presStyleLbl="alignNode1" presStyleIdx="4" presStyleCnt="7"/>
      <dgm:spPr/>
    </dgm:pt>
    <dgm:pt modelId="{5A825A5B-35F9-41AB-A786-9BE24F2B55FC}" type="pres">
      <dgm:prSet presAssocID="{4B381E6D-423B-4610-ACA9-15FC678D172F}" presName="horz1" presStyleCnt="0"/>
      <dgm:spPr/>
    </dgm:pt>
    <dgm:pt modelId="{0079AC07-698B-47B6-8818-FDFDF4836455}" type="pres">
      <dgm:prSet presAssocID="{4B381E6D-423B-4610-ACA9-15FC678D172F}" presName="tx1" presStyleLbl="revTx" presStyleIdx="4" presStyleCnt="7"/>
      <dgm:spPr/>
      <dgm:t>
        <a:bodyPr/>
        <a:lstStyle/>
        <a:p>
          <a:endParaRPr lang="en-US"/>
        </a:p>
      </dgm:t>
    </dgm:pt>
    <dgm:pt modelId="{B88F43CB-E1CB-49A6-98CA-8E1E8CF48945}" type="pres">
      <dgm:prSet presAssocID="{4B381E6D-423B-4610-ACA9-15FC678D172F}" presName="vert1" presStyleCnt="0"/>
      <dgm:spPr/>
    </dgm:pt>
    <dgm:pt modelId="{B696D561-F741-4A8B-9F5A-4EEB15ACB2E5}" type="pres">
      <dgm:prSet presAssocID="{100C5D93-C2BE-4C0A-AAF7-4C912F5524EA}" presName="thickLine" presStyleLbl="alignNode1" presStyleIdx="5" presStyleCnt="7"/>
      <dgm:spPr/>
    </dgm:pt>
    <dgm:pt modelId="{6CFEC846-0DC1-4041-9D1C-4220B161324C}" type="pres">
      <dgm:prSet presAssocID="{100C5D93-C2BE-4C0A-AAF7-4C912F5524EA}" presName="horz1" presStyleCnt="0"/>
      <dgm:spPr/>
    </dgm:pt>
    <dgm:pt modelId="{34950E0C-3A4B-41E5-9ACA-05A892AEADB4}" type="pres">
      <dgm:prSet presAssocID="{100C5D93-C2BE-4C0A-AAF7-4C912F5524EA}" presName="tx1" presStyleLbl="revTx" presStyleIdx="5" presStyleCnt="7"/>
      <dgm:spPr/>
      <dgm:t>
        <a:bodyPr/>
        <a:lstStyle/>
        <a:p>
          <a:endParaRPr lang="en-US"/>
        </a:p>
      </dgm:t>
    </dgm:pt>
    <dgm:pt modelId="{FDE2A864-6633-4FAC-9A88-A075306410FB}" type="pres">
      <dgm:prSet presAssocID="{100C5D93-C2BE-4C0A-AAF7-4C912F5524EA}" presName="vert1" presStyleCnt="0"/>
      <dgm:spPr/>
    </dgm:pt>
    <dgm:pt modelId="{079A960B-D3C9-4F4E-A96F-DB27A5C182EE}" type="pres">
      <dgm:prSet presAssocID="{C5A1683A-C132-4148-85F0-B0A1B7A28319}" presName="thickLine" presStyleLbl="alignNode1" presStyleIdx="6" presStyleCnt="7"/>
      <dgm:spPr/>
    </dgm:pt>
    <dgm:pt modelId="{6B897178-F175-406E-9B0D-E2BBD1509AFC}" type="pres">
      <dgm:prSet presAssocID="{C5A1683A-C132-4148-85F0-B0A1B7A28319}" presName="horz1" presStyleCnt="0"/>
      <dgm:spPr/>
    </dgm:pt>
    <dgm:pt modelId="{A26EB5DD-1149-47FB-B77C-675C0BEB0768}" type="pres">
      <dgm:prSet presAssocID="{C5A1683A-C132-4148-85F0-B0A1B7A28319}" presName="tx1" presStyleLbl="revTx" presStyleIdx="6" presStyleCnt="7"/>
      <dgm:spPr/>
      <dgm:t>
        <a:bodyPr/>
        <a:lstStyle/>
        <a:p>
          <a:endParaRPr lang="en-US"/>
        </a:p>
      </dgm:t>
    </dgm:pt>
    <dgm:pt modelId="{EF6B02AA-793C-42C6-9530-354A0B41CEA2}" type="pres">
      <dgm:prSet presAssocID="{C5A1683A-C132-4148-85F0-B0A1B7A28319}" presName="vert1" presStyleCnt="0"/>
      <dgm:spPr/>
    </dgm:pt>
  </dgm:ptLst>
  <dgm:cxnLst>
    <dgm:cxn modelId="{BCE48524-1C16-4BF9-B33A-ECCC5C075483}" type="presOf" srcId="{4B381E6D-423B-4610-ACA9-15FC678D172F}" destId="{0079AC07-698B-47B6-8818-FDFDF4836455}" srcOrd="0" destOrd="0" presId="urn:microsoft.com/office/officeart/2008/layout/LinedList"/>
    <dgm:cxn modelId="{8042BFB0-BE74-4276-A9EF-FD287C367AE0}" type="presOf" srcId="{013FF613-EC52-400B-8602-5F77B3A9E0D0}" destId="{3F62E26F-3431-40C4-A5AC-AB99AF4B6307}" srcOrd="0" destOrd="0" presId="urn:microsoft.com/office/officeart/2008/layout/LinedList"/>
    <dgm:cxn modelId="{837F2379-FC9D-4A82-9ABC-FAB8E700D87C}" srcId="{4F614B13-B116-405C-87A7-96F5D74BFD6D}" destId="{B61D69BC-FB7F-491C-892C-9D7DE3B44AFB}" srcOrd="0" destOrd="0" parTransId="{A8A8D5C9-0363-428F-8B28-0598ABACBB8D}" sibTransId="{6BDA9D10-3ECD-4EA4-9EEB-B9A6EDF96220}"/>
    <dgm:cxn modelId="{9868B6A0-4D07-4A74-A741-7D97C543F113}" srcId="{4F614B13-B116-405C-87A7-96F5D74BFD6D}" destId="{4B381E6D-423B-4610-ACA9-15FC678D172F}" srcOrd="4" destOrd="0" parTransId="{072CC29A-DF15-4E1C-81F6-79B7B371F7DE}" sibTransId="{14CB6BFF-EC23-4D0C-AC3B-93F75A7094E2}"/>
    <dgm:cxn modelId="{3B28BEF3-0400-482C-A0A5-42F5F6AF017F}" type="presOf" srcId="{100C5D93-C2BE-4C0A-AAF7-4C912F5524EA}" destId="{34950E0C-3A4B-41E5-9ACA-05A892AEADB4}" srcOrd="0" destOrd="0" presId="urn:microsoft.com/office/officeart/2008/layout/LinedList"/>
    <dgm:cxn modelId="{60AD235E-175D-4141-A216-0E62AE7446E9}" type="presOf" srcId="{4F614B13-B116-405C-87A7-96F5D74BFD6D}" destId="{14DB3E71-A01E-4F15-B742-530CD11E32DC}" srcOrd="0" destOrd="0" presId="urn:microsoft.com/office/officeart/2008/layout/LinedList"/>
    <dgm:cxn modelId="{09FE30CA-0790-412C-91DD-9170150E6998}" type="presOf" srcId="{C5A1683A-C132-4148-85F0-B0A1B7A28319}" destId="{A26EB5DD-1149-47FB-B77C-675C0BEB0768}" srcOrd="0" destOrd="0" presId="urn:microsoft.com/office/officeart/2008/layout/LinedList"/>
    <dgm:cxn modelId="{BCFCABE6-9D02-4F68-B935-DF2E20CE009D}" srcId="{4F614B13-B116-405C-87A7-96F5D74BFD6D}" destId="{72BDE57D-13AB-4036-90D1-CAE536B608FD}" srcOrd="3" destOrd="0" parTransId="{4B8DCD3C-B543-4B8B-9712-5AD8D9E7322B}" sibTransId="{DABB7A24-3B0B-4629-BC7C-3BFEC063618F}"/>
    <dgm:cxn modelId="{0DE4BAF0-B6F9-42A2-9386-AE04143CADDE}" srcId="{4F614B13-B116-405C-87A7-96F5D74BFD6D}" destId="{081E15DE-AAEF-42E9-BCB2-953A11AE70E8}" srcOrd="2" destOrd="0" parTransId="{489FABDD-C773-4A14-92C0-2F1AF0AB8B78}" sibTransId="{D99FA856-A956-4A1C-9E84-31C43AF19821}"/>
    <dgm:cxn modelId="{ED6C7189-FE83-4311-AF05-D72C2ACB22D9}" srcId="{4F614B13-B116-405C-87A7-96F5D74BFD6D}" destId="{013FF613-EC52-400B-8602-5F77B3A9E0D0}" srcOrd="1" destOrd="0" parTransId="{3109EC15-E843-41BD-888F-2A8DD96B10F1}" sibTransId="{CA081CEB-81F2-4404-A4C3-C6F3C1E7607D}"/>
    <dgm:cxn modelId="{E2C0627B-BC8A-4DD0-A102-CA4D21DB13FF}" type="presOf" srcId="{B61D69BC-FB7F-491C-892C-9D7DE3B44AFB}" destId="{3AC2B6AF-3983-4E15-89A7-568435A1FDC0}" srcOrd="0" destOrd="0" presId="urn:microsoft.com/office/officeart/2008/layout/LinedList"/>
    <dgm:cxn modelId="{5D476795-FE62-4C6E-A615-2234BE309558}" srcId="{4F614B13-B116-405C-87A7-96F5D74BFD6D}" destId="{100C5D93-C2BE-4C0A-AAF7-4C912F5524EA}" srcOrd="5" destOrd="0" parTransId="{10EDC0DE-5800-42D3-B507-14230D253222}" sibTransId="{4DF87017-B21D-4E4A-82A1-A7B1F5D97CA1}"/>
    <dgm:cxn modelId="{EA8AB86B-5021-46EF-BA26-477D48C013D8}" srcId="{4F614B13-B116-405C-87A7-96F5D74BFD6D}" destId="{C5A1683A-C132-4148-85F0-B0A1B7A28319}" srcOrd="6" destOrd="0" parTransId="{C89C711E-8BB5-4BFF-92F2-B747486C5077}" sibTransId="{CD304FD3-0776-4C33-89EC-D85E64B284A1}"/>
    <dgm:cxn modelId="{1736694A-0497-4020-9458-11D2AC5DC558}" type="presOf" srcId="{72BDE57D-13AB-4036-90D1-CAE536B608FD}" destId="{53737970-CCF0-47EE-8AA1-96E0E5032E36}" srcOrd="0" destOrd="0" presId="urn:microsoft.com/office/officeart/2008/layout/LinedList"/>
    <dgm:cxn modelId="{86D60355-2EDB-4E86-BAEC-EE699F8EE519}" type="presOf" srcId="{081E15DE-AAEF-42E9-BCB2-953A11AE70E8}" destId="{1885512C-90D2-4347-8D77-BD463CD0AE84}" srcOrd="0" destOrd="0" presId="urn:microsoft.com/office/officeart/2008/layout/LinedList"/>
    <dgm:cxn modelId="{CEA2B133-35BA-4A9B-B94A-50B1028F02B1}" type="presParOf" srcId="{14DB3E71-A01E-4F15-B742-530CD11E32DC}" destId="{F4AD1495-B194-49DC-AF74-E4783E844719}" srcOrd="0" destOrd="0" presId="urn:microsoft.com/office/officeart/2008/layout/LinedList"/>
    <dgm:cxn modelId="{8C310E9A-E0AB-4C12-A085-CA76E3C8BE6F}" type="presParOf" srcId="{14DB3E71-A01E-4F15-B742-530CD11E32DC}" destId="{9DD6938D-7B9D-416C-AED5-36E90A3443A9}" srcOrd="1" destOrd="0" presId="urn:microsoft.com/office/officeart/2008/layout/LinedList"/>
    <dgm:cxn modelId="{7551B087-9E54-4A69-A338-BA41C1441C86}" type="presParOf" srcId="{9DD6938D-7B9D-416C-AED5-36E90A3443A9}" destId="{3AC2B6AF-3983-4E15-89A7-568435A1FDC0}" srcOrd="0" destOrd="0" presId="urn:microsoft.com/office/officeart/2008/layout/LinedList"/>
    <dgm:cxn modelId="{DD501D65-35CA-4C1E-BBC6-794C85CA6AC6}" type="presParOf" srcId="{9DD6938D-7B9D-416C-AED5-36E90A3443A9}" destId="{507F61CF-E8C3-467C-9C7A-C8D2A18A5D21}" srcOrd="1" destOrd="0" presId="urn:microsoft.com/office/officeart/2008/layout/LinedList"/>
    <dgm:cxn modelId="{8789E117-97BC-4AEB-9A7A-0AF144A4040F}" type="presParOf" srcId="{14DB3E71-A01E-4F15-B742-530CD11E32DC}" destId="{133B7522-531F-419D-9E72-A06AEBC888CA}" srcOrd="2" destOrd="0" presId="urn:microsoft.com/office/officeart/2008/layout/LinedList"/>
    <dgm:cxn modelId="{3445C39C-50BD-4906-86A9-035F8344D1CD}" type="presParOf" srcId="{14DB3E71-A01E-4F15-B742-530CD11E32DC}" destId="{2BE0ADFD-8D2B-426B-89B7-AAC7BFF52A88}" srcOrd="3" destOrd="0" presId="urn:microsoft.com/office/officeart/2008/layout/LinedList"/>
    <dgm:cxn modelId="{3553843C-A0CC-4974-BEE9-182173F3E4D2}" type="presParOf" srcId="{2BE0ADFD-8D2B-426B-89B7-AAC7BFF52A88}" destId="{3F62E26F-3431-40C4-A5AC-AB99AF4B6307}" srcOrd="0" destOrd="0" presId="urn:microsoft.com/office/officeart/2008/layout/LinedList"/>
    <dgm:cxn modelId="{3EAA0E10-8A25-4A7C-BE50-739BC1D1E147}" type="presParOf" srcId="{2BE0ADFD-8D2B-426B-89B7-AAC7BFF52A88}" destId="{6869DF1A-9BC7-4804-BC3A-484566013CD0}" srcOrd="1" destOrd="0" presId="urn:microsoft.com/office/officeart/2008/layout/LinedList"/>
    <dgm:cxn modelId="{D4FE4D60-9C23-4430-9B6F-74F713D6528C}" type="presParOf" srcId="{14DB3E71-A01E-4F15-B742-530CD11E32DC}" destId="{F16C771D-4D1A-4FA0-A82A-B0333C612AD7}" srcOrd="4" destOrd="0" presId="urn:microsoft.com/office/officeart/2008/layout/LinedList"/>
    <dgm:cxn modelId="{984DB3B5-0D7B-4429-BA9F-2DA5BF1C2033}" type="presParOf" srcId="{14DB3E71-A01E-4F15-B742-530CD11E32DC}" destId="{F9D92C73-ECE9-471E-A13A-DA0DFA017EB7}" srcOrd="5" destOrd="0" presId="urn:microsoft.com/office/officeart/2008/layout/LinedList"/>
    <dgm:cxn modelId="{9BB80665-23CD-4F80-8C77-AB0313B49D3F}" type="presParOf" srcId="{F9D92C73-ECE9-471E-A13A-DA0DFA017EB7}" destId="{1885512C-90D2-4347-8D77-BD463CD0AE84}" srcOrd="0" destOrd="0" presId="urn:microsoft.com/office/officeart/2008/layout/LinedList"/>
    <dgm:cxn modelId="{103454D7-0FDE-4C5E-AFB5-9EC1A1B792FF}" type="presParOf" srcId="{F9D92C73-ECE9-471E-A13A-DA0DFA017EB7}" destId="{5FCBBC24-5531-4A39-AC06-508B9FB9C82B}" srcOrd="1" destOrd="0" presId="urn:microsoft.com/office/officeart/2008/layout/LinedList"/>
    <dgm:cxn modelId="{705BAF95-B77B-43D6-A006-E2530C9956EE}" type="presParOf" srcId="{14DB3E71-A01E-4F15-B742-530CD11E32DC}" destId="{CA62FEF6-B4B9-4B8D-A48E-F166150B3D31}" srcOrd="6" destOrd="0" presId="urn:microsoft.com/office/officeart/2008/layout/LinedList"/>
    <dgm:cxn modelId="{A0C7311E-C8C2-4EE1-82CE-5253DA9E42D9}" type="presParOf" srcId="{14DB3E71-A01E-4F15-B742-530CD11E32DC}" destId="{C5F631EC-0D2D-4D76-B6C1-C50EEB3A4B4E}" srcOrd="7" destOrd="0" presId="urn:microsoft.com/office/officeart/2008/layout/LinedList"/>
    <dgm:cxn modelId="{B535080A-44B0-4648-AD70-D0851CCC0FFD}" type="presParOf" srcId="{C5F631EC-0D2D-4D76-B6C1-C50EEB3A4B4E}" destId="{53737970-CCF0-47EE-8AA1-96E0E5032E36}" srcOrd="0" destOrd="0" presId="urn:microsoft.com/office/officeart/2008/layout/LinedList"/>
    <dgm:cxn modelId="{7DBBCC09-5F05-4D64-8676-5E7C52F4BCAC}" type="presParOf" srcId="{C5F631EC-0D2D-4D76-B6C1-C50EEB3A4B4E}" destId="{893EA4F3-66E0-4B38-8D50-B0EA5BD20BE6}" srcOrd="1" destOrd="0" presId="urn:microsoft.com/office/officeart/2008/layout/LinedList"/>
    <dgm:cxn modelId="{034D522C-5070-46E0-A4AD-EB7F75A0B430}" type="presParOf" srcId="{14DB3E71-A01E-4F15-B742-530CD11E32DC}" destId="{8EAEA78E-7308-42A8-BBDD-3CA60541B34D}" srcOrd="8" destOrd="0" presId="urn:microsoft.com/office/officeart/2008/layout/LinedList"/>
    <dgm:cxn modelId="{3DD3A878-7F53-4709-B34C-CA2078EFA02E}" type="presParOf" srcId="{14DB3E71-A01E-4F15-B742-530CD11E32DC}" destId="{5A825A5B-35F9-41AB-A786-9BE24F2B55FC}" srcOrd="9" destOrd="0" presId="urn:microsoft.com/office/officeart/2008/layout/LinedList"/>
    <dgm:cxn modelId="{3C065092-2792-4B90-A96B-A0FA7BB84395}" type="presParOf" srcId="{5A825A5B-35F9-41AB-A786-9BE24F2B55FC}" destId="{0079AC07-698B-47B6-8818-FDFDF4836455}" srcOrd="0" destOrd="0" presId="urn:microsoft.com/office/officeart/2008/layout/LinedList"/>
    <dgm:cxn modelId="{E756E0D0-D71A-4390-AA21-FA15F3FCDFF9}" type="presParOf" srcId="{5A825A5B-35F9-41AB-A786-9BE24F2B55FC}" destId="{B88F43CB-E1CB-49A6-98CA-8E1E8CF48945}" srcOrd="1" destOrd="0" presId="urn:microsoft.com/office/officeart/2008/layout/LinedList"/>
    <dgm:cxn modelId="{360A3016-0881-4C7C-8815-C2C84AA43CBD}" type="presParOf" srcId="{14DB3E71-A01E-4F15-B742-530CD11E32DC}" destId="{B696D561-F741-4A8B-9F5A-4EEB15ACB2E5}" srcOrd="10" destOrd="0" presId="urn:microsoft.com/office/officeart/2008/layout/LinedList"/>
    <dgm:cxn modelId="{72B63D6C-7160-413D-A40B-60F40D8A0102}" type="presParOf" srcId="{14DB3E71-A01E-4F15-B742-530CD11E32DC}" destId="{6CFEC846-0DC1-4041-9D1C-4220B161324C}" srcOrd="11" destOrd="0" presId="urn:microsoft.com/office/officeart/2008/layout/LinedList"/>
    <dgm:cxn modelId="{DFCFAC18-1C5B-4A86-96D4-5F343DB57BDC}" type="presParOf" srcId="{6CFEC846-0DC1-4041-9D1C-4220B161324C}" destId="{34950E0C-3A4B-41E5-9ACA-05A892AEADB4}" srcOrd="0" destOrd="0" presId="urn:microsoft.com/office/officeart/2008/layout/LinedList"/>
    <dgm:cxn modelId="{85915AB9-ED5B-45F7-8736-1A9E8D15F56E}" type="presParOf" srcId="{6CFEC846-0DC1-4041-9D1C-4220B161324C}" destId="{FDE2A864-6633-4FAC-9A88-A075306410FB}" srcOrd="1" destOrd="0" presId="urn:microsoft.com/office/officeart/2008/layout/LinedList"/>
    <dgm:cxn modelId="{057B7AAA-B80D-420B-986C-891B478797C2}" type="presParOf" srcId="{14DB3E71-A01E-4F15-B742-530CD11E32DC}" destId="{079A960B-D3C9-4F4E-A96F-DB27A5C182EE}" srcOrd="12" destOrd="0" presId="urn:microsoft.com/office/officeart/2008/layout/LinedList"/>
    <dgm:cxn modelId="{D956E99A-EED2-4BAF-B3BB-B160CA2EAC37}" type="presParOf" srcId="{14DB3E71-A01E-4F15-B742-530CD11E32DC}" destId="{6B897178-F175-406E-9B0D-E2BBD1509AFC}" srcOrd="13" destOrd="0" presId="urn:microsoft.com/office/officeart/2008/layout/LinedList"/>
    <dgm:cxn modelId="{13667CA8-A4FE-4CF1-B96E-1B6225C5EF74}" type="presParOf" srcId="{6B897178-F175-406E-9B0D-E2BBD1509AFC}" destId="{A26EB5DD-1149-47FB-B77C-675C0BEB0768}" srcOrd="0" destOrd="0" presId="urn:microsoft.com/office/officeart/2008/layout/LinedList"/>
    <dgm:cxn modelId="{20AC1D19-16C9-4110-928A-DF8FF852E44B}" type="presParOf" srcId="{6B897178-F175-406E-9B0D-E2BBD1509AFC}" destId="{EF6B02AA-793C-42C6-9530-354A0B41CEA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CE15DD7-12C9-4142-9CA3-23A913EF899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3788899-314F-432A-845E-4CEF92EB0AD9}">
      <dgm:prSet/>
      <dgm:spPr/>
      <dgm:t>
        <a:bodyPr/>
        <a:lstStyle/>
        <a:p>
          <a:r>
            <a:rPr lang="en-GB"/>
            <a:t>Behind this lies the transactional concept of inner drivers. There are five essential drivers:</a:t>
          </a:r>
          <a:endParaRPr lang="en-US"/>
        </a:p>
      </dgm:t>
    </dgm:pt>
    <dgm:pt modelId="{63860D15-EB4A-4A87-B076-FEB79D0675A0}" type="parTrans" cxnId="{E1B3D2FD-8281-4EE1-B658-6CF48A32563D}">
      <dgm:prSet/>
      <dgm:spPr/>
      <dgm:t>
        <a:bodyPr/>
        <a:lstStyle/>
        <a:p>
          <a:endParaRPr lang="en-US"/>
        </a:p>
      </dgm:t>
    </dgm:pt>
    <dgm:pt modelId="{3C6C2D75-C8F7-485F-930A-F0C5060A8EFF}" type="sibTrans" cxnId="{E1B3D2FD-8281-4EE1-B658-6CF48A32563D}">
      <dgm:prSet/>
      <dgm:spPr/>
      <dgm:t>
        <a:bodyPr/>
        <a:lstStyle/>
        <a:p>
          <a:endParaRPr lang="en-US"/>
        </a:p>
      </dgm:t>
    </dgm:pt>
    <dgm:pt modelId="{5916CCF0-2204-4E19-9131-43AF2336935B}">
      <dgm:prSet/>
      <dgm:spPr/>
      <dgm:t>
        <a:bodyPr/>
        <a:lstStyle/>
        <a:p>
          <a:r>
            <a:rPr lang="en-GB"/>
            <a:t>“Hurry up!“</a:t>
          </a:r>
          <a:endParaRPr lang="en-US"/>
        </a:p>
      </dgm:t>
    </dgm:pt>
    <dgm:pt modelId="{1491E365-6BD4-4AD1-B7E1-E13988A874DA}" type="parTrans" cxnId="{BED83A1E-0530-48D8-AC00-41CB3D522BD7}">
      <dgm:prSet/>
      <dgm:spPr/>
      <dgm:t>
        <a:bodyPr/>
        <a:lstStyle/>
        <a:p>
          <a:endParaRPr lang="en-US"/>
        </a:p>
      </dgm:t>
    </dgm:pt>
    <dgm:pt modelId="{BCF73217-E0AB-409A-A077-1D338734764F}" type="sibTrans" cxnId="{BED83A1E-0530-48D8-AC00-41CB3D522BD7}">
      <dgm:prSet/>
      <dgm:spPr/>
      <dgm:t>
        <a:bodyPr/>
        <a:lstStyle/>
        <a:p>
          <a:endParaRPr lang="en-US"/>
        </a:p>
      </dgm:t>
    </dgm:pt>
    <dgm:pt modelId="{5D2F3FE1-007A-47F3-B4A0-EE7AA6306F28}">
      <dgm:prSet/>
      <dgm:spPr/>
      <dgm:t>
        <a:bodyPr/>
        <a:lstStyle/>
        <a:p>
          <a:r>
            <a:rPr lang="en-GB"/>
            <a:t>“Do it right!“</a:t>
          </a:r>
          <a:endParaRPr lang="en-US"/>
        </a:p>
      </dgm:t>
    </dgm:pt>
    <dgm:pt modelId="{F02C5CAA-3781-46BA-A694-3A8713D64483}" type="parTrans" cxnId="{C1EC0CE6-8280-448E-BC64-F28ED4BD2E67}">
      <dgm:prSet/>
      <dgm:spPr/>
      <dgm:t>
        <a:bodyPr/>
        <a:lstStyle/>
        <a:p>
          <a:endParaRPr lang="en-US"/>
        </a:p>
      </dgm:t>
    </dgm:pt>
    <dgm:pt modelId="{81DE23B1-19E4-47A5-AB53-2D9DC8F841B1}" type="sibTrans" cxnId="{C1EC0CE6-8280-448E-BC64-F28ED4BD2E67}">
      <dgm:prSet/>
      <dgm:spPr/>
      <dgm:t>
        <a:bodyPr/>
        <a:lstStyle/>
        <a:p>
          <a:endParaRPr lang="en-US"/>
        </a:p>
      </dgm:t>
    </dgm:pt>
    <dgm:pt modelId="{2B91E495-2DAC-409F-A368-C5C3766B06A8}">
      <dgm:prSet/>
      <dgm:spPr/>
      <dgm:t>
        <a:bodyPr/>
        <a:lstStyle/>
        <a:p>
          <a:r>
            <a:rPr lang="en-GB"/>
            <a:t>“Give your best!“</a:t>
          </a:r>
          <a:endParaRPr lang="en-US"/>
        </a:p>
      </dgm:t>
    </dgm:pt>
    <dgm:pt modelId="{18695288-E36A-4FDF-AAB4-2E97BB2AB566}" type="parTrans" cxnId="{D3819ABD-BE41-4FA0-9237-08685D26FA85}">
      <dgm:prSet/>
      <dgm:spPr/>
      <dgm:t>
        <a:bodyPr/>
        <a:lstStyle/>
        <a:p>
          <a:endParaRPr lang="en-US"/>
        </a:p>
      </dgm:t>
    </dgm:pt>
    <dgm:pt modelId="{D8D22A56-4FED-4ADA-91D2-ADAB3C36B1A0}" type="sibTrans" cxnId="{D3819ABD-BE41-4FA0-9237-08685D26FA85}">
      <dgm:prSet/>
      <dgm:spPr/>
      <dgm:t>
        <a:bodyPr/>
        <a:lstStyle/>
        <a:p>
          <a:endParaRPr lang="en-US"/>
        </a:p>
      </dgm:t>
    </dgm:pt>
    <dgm:pt modelId="{B56EC970-1491-4FCA-B440-4C69958F83A6}">
      <dgm:prSet/>
      <dgm:spPr/>
      <dgm:t>
        <a:bodyPr/>
        <a:lstStyle/>
        <a:p>
          <a:r>
            <a:rPr lang="en-GB"/>
            <a:t>“Be perfect!“</a:t>
          </a:r>
          <a:endParaRPr lang="en-US"/>
        </a:p>
      </dgm:t>
    </dgm:pt>
    <dgm:pt modelId="{EE6E00FE-423E-4296-98D9-5D8DA191FBE4}" type="parTrans" cxnId="{6824EFBD-0F2B-4D35-A73A-C743199D3517}">
      <dgm:prSet/>
      <dgm:spPr/>
      <dgm:t>
        <a:bodyPr/>
        <a:lstStyle/>
        <a:p>
          <a:endParaRPr lang="en-US"/>
        </a:p>
      </dgm:t>
    </dgm:pt>
    <dgm:pt modelId="{3C1C942B-7DD9-4923-BD36-273B8D35AE1B}" type="sibTrans" cxnId="{6824EFBD-0F2B-4D35-A73A-C743199D3517}">
      <dgm:prSet/>
      <dgm:spPr/>
      <dgm:t>
        <a:bodyPr/>
        <a:lstStyle/>
        <a:p>
          <a:endParaRPr lang="en-US"/>
        </a:p>
      </dgm:t>
    </dgm:pt>
    <dgm:pt modelId="{99268097-541F-4284-BD37-C363A1A1676D}">
      <dgm:prSet/>
      <dgm:spPr/>
      <dgm:t>
        <a:bodyPr/>
        <a:lstStyle/>
        <a:p>
          <a:r>
            <a:rPr lang="en-GB"/>
            <a:t>“Be strong!“</a:t>
          </a:r>
          <a:endParaRPr lang="en-US"/>
        </a:p>
      </dgm:t>
    </dgm:pt>
    <dgm:pt modelId="{677D4821-E595-44D1-834D-AC05EC2E9268}" type="parTrans" cxnId="{8888CFC8-F389-45F7-83B1-05A07592C18B}">
      <dgm:prSet/>
      <dgm:spPr/>
      <dgm:t>
        <a:bodyPr/>
        <a:lstStyle/>
        <a:p>
          <a:endParaRPr lang="en-US"/>
        </a:p>
      </dgm:t>
    </dgm:pt>
    <dgm:pt modelId="{DA1C5069-C615-44F6-BB87-56EC217DE8C3}" type="sibTrans" cxnId="{8888CFC8-F389-45F7-83B1-05A07592C18B}">
      <dgm:prSet/>
      <dgm:spPr/>
      <dgm:t>
        <a:bodyPr/>
        <a:lstStyle/>
        <a:p>
          <a:endParaRPr lang="en-US"/>
        </a:p>
      </dgm:t>
    </dgm:pt>
    <dgm:pt modelId="{D4372E1F-27E1-4326-92A0-52FE4A867B8D}" type="pres">
      <dgm:prSet presAssocID="{6CE15DD7-12C9-4142-9CA3-23A913EF8997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F0B5CBFF-1B76-4B03-8409-A03769913C42}" type="pres">
      <dgm:prSet presAssocID="{63788899-314F-432A-845E-4CEF92EB0AD9}" presName="thickLine" presStyleLbl="alignNode1" presStyleIdx="0" presStyleCnt="6"/>
      <dgm:spPr/>
    </dgm:pt>
    <dgm:pt modelId="{A865AD24-162E-4062-9DF6-D6DD4313DFE7}" type="pres">
      <dgm:prSet presAssocID="{63788899-314F-432A-845E-4CEF92EB0AD9}" presName="horz1" presStyleCnt="0"/>
      <dgm:spPr/>
    </dgm:pt>
    <dgm:pt modelId="{B45F7C95-8CCC-4A36-B0B1-5389422A3F21}" type="pres">
      <dgm:prSet presAssocID="{63788899-314F-432A-845E-4CEF92EB0AD9}" presName="tx1" presStyleLbl="revTx" presStyleIdx="0" presStyleCnt="6"/>
      <dgm:spPr/>
      <dgm:t>
        <a:bodyPr/>
        <a:lstStyle/>
        <a:p>
          <a:endParaRPr lang="en-US"/>
        </a:p>
      </dgm:t>
    </dgm:pt>
    <dgm:pt modelId="{E7F3EBFE-5F0E-4F07-8256-0A13533B4A4D}" type="pres">
      <dgm:prSet presAssocID="{63788899-314F-432A-845E-4CEF92EB0AD9}" presName="vert1" presStyleCnt="0"/>
      <dgm:spPr/>
    </dgm:pt>
    <dgm:pt modelId="{BB938B37-734C-4659-B129-26525DEF720C}" type="pres">
      <dgm:prSet presAssocID="{5916CCF0-2204-4E19-9131-43AF2336935B}" presName="thickLine" presStyleLbl="alignNode1" presStyleIdx="1" presStyleCnt="6"/>
      <dgm:spPr/>
    </dgm:pt>
    <dgm:pt modelId="{5BE79CCB-04AB-4D74-AACE-2F2C988F2448}" type="pres">
      <dgm:prSet presAssocID="{5916CCF0-2204-4E19-9131-43AF2336935B}" presName="horz1" presStyleCnt="0"/>
      <dgm:spPr/>
    </dgm:pt>
    <dgm:pt modelId="{FAD04A1D-CDB5-464B-8CC3-038FF3043F6A}" type="pres">
      <dgm:prSet presAssocID="{5916CCF0-2204-4E19-9131-43AF2336935B}" presName="tx1" presStyleLbl="revTx" presStyleIdx="1" presStyleCnt="6"/>
      <dgm:spPr/>
      <dgm:t>
        <a:bodyPr/>
        <a:lstStyle/>
        <a:p>
          <a:endParaRPr lang="en-US"/>
        </a:p>
      </dgm:t>
    </dgm:pt>
    <dgm:pt modelId="{8B65E57A-8E09-4043-A1C1-30CA588C46B1}" type="pres">
      <dgm:prSet presAssocID="{5916CCF0-2204-4E19-9131-43AF2336935B}" presName="vert1" presStyleCnt="0"/>
      <dgm:spPr/>
    </dgm:pt>
    <dgm:pt modelId="{DF17EB75-9D86-469F-B16E-E0805867F391}" type="pres">
      <dgm:prSet presAssocID="{5D2F3FE1-007A-47F3-B4A0-EE7AA6306F28}" presName="thickLine" presStyleLbl="alignNode1" presStyleIdx="2" presStyleCnt="6"/>
      <dgm:spPr/>
    </dgm:pt>
    <dgm:pt modelId="{0778A024-8D80-4DCB-A1E6-5AFA862E6CE5}" type="pres">
      <dgm:prSet presAssocID="{5D2F3FE1-007A-47F3-B4A0-EE7AA6306F28}" presName="horz1" presStyleCnt="0"/>
      <dgm:spPr/>
    </dgm:pt>
    <dgm:pt modelId="{37119447-61B6-430A-B5C9-487802A7B5BE}" type="pres">
      <dgm:prSet presAssocID="{5D2F3FE1-007A-47F3-B4A0-EE7AA6306F28}" presName="tx1" presStyleLbl="revTx" presStyleIdx="2" presStyleCnt="6"/>
      <dgm:spPr/>
      <dgm:t>
        <a:bodyPr/>
        <a:lstStyle/>
        <a:p>
          <a:endParaRPr lang="en-US"/>
        </a:p>
      </dgm:t>
    </dgm:pt>
    <dgm:pt modelId="{0B178CE0-9D6B-4215-868F-AA593FF6ADB3}" type="pres">
      <dgm:prSet presAssocID="{5D2F3FE1-007A-47F3-B4A0-EE7AA6306F28}" presName="vert1" presStyleCnt="0"/>
      <dgm:spPr/>
    </dgm:pt>
    <dgm:pt modelId="{9007EB17-F702-4A3B-A9DA-D1CE1408A65A}" type="pres">
      <dgm:prSet presAssocID="{2B91E495-2DAC-409F-A368-C5C3766B06A8}" presName="thickLine" presStyleLbl="alignNode1" presStyleIdx="3" presStyleCnt="6"/>
      <dgm:spPr/>
    </dgm:pt>
    <dgm:pt modelId="{4CFD8F3C-F94F-48EE-8AA9-24F9FE90DB9D}" type="pres">
      <dgm:prSet presAssocID="{2B91E495-2DAC-409F-A368-C5C3766B06A8}" presName="horz1" presStyleCnt="0"/>
      <dgm:spPr/>
    </dgm:pt>
    <dgm:pt modelId="{0AC43850-DF5A-4DE7-ACD2-4B5927288787}" type="pres">
      <dgm:prSet presAssocID="{2B91E495-2DAC-409F-A368-C5C3766B06A8}" presName="tx1" presStyleLbl="revTx" presStyleIdx="3" presStyleCnt="6"/>
      <dgm:spPr/>
      <dgm:t>
        <a:bodyPr/>
        <a:lstStyle/>
        <a:p>
          <a:endParaRPr lang="en-US"/>
        </a:p>
      </dgm:t>
    </dgm:pt>
    <dgm:pt modelId="{F0917D1A-C412-4407-9AF8-EEAD3975A3B4}" type="pres">
      <dgm:prSet presAssocID="{2B91E495-2DAC-409F-A368-C5C3766B06A8}" presName="vert1" presStyleCnt="0"/>
      <dgm:spPr/>
    </dgm:pt>
    <dgm:pt modelId="{DFD87FF8-59D8-446D-BD8C-616D9B991189}" type="pres">
      <dgm:prSet presAssocID="{B56EC970-1491-4FCA-B440-4C69958F83A6}" presName="thickLine" presStyleLbl="alignNode1" presStyleIdx="4" presStyleCnt="6"/>
      <dgm:spPr/>
    </dgm:pt>
    <dgm:pt modelId="{A7D39610-F6EF-4419-A4FF-07DF25EB5EFF}" type="pres">
      <dgm:prSet presAssocID="{B56EC970-1491-4FCA-B440-4C69958F83A6}" presName="horz1" presStyleCnt="0"/>
      <dgm:spPr/>
    </dgm:pt>
    <dgm:pt modelId="{CF1B889C-732A-4222-BFE1-CD2A2B9C622C}" type="pres">
      <dgm:prSet presAssocID="{B56EC970-1491-4FCA-B440-4C69958F83A6}" presName="tx1" presStyleLbl="revTx" presStyleIdx="4" presStyleCnt="6"/>
      <dgm:spPr/>
      <dgm:t>
        <a:bodyPr/>
        <a:lstStyle/>
        <a:p>
          <a:endParaRPr lang="en-US"/>
        </a:p>
      </dgm:t>
    </dgm:pt>
    <dgm:pt modelId="{FB8DC22E-7736-4B3A-97FD-16390AE87529}" type="pres">
      <dgm:prSet presAssocID="{B56EC970-1491-4FCA-B440-4C69958F83A6}" presName="vert1" presStyleCnt="0"/>
      <dgm:spPr/>
    </dgm:pt>
    <dgm:pt modelId="{320C23C0-4964-45CF-A225-526B6AFDEA5F}" type="pres">
      <dgm:prSet presAssocID="{99268097-541F-4284-BD37-C363A1A1676D}" presName="thickLine" presStyleLbl="alignNode1" presStyleIdx="5" presStyleCnt="6"/>
      <dgm:spPr/>
    </dgm:pt>
    <dgm:pt modelId="{0A6D945F-8FB6-4862-88EA-773B88E3B8D5}" type="pres">
      <dgm:prSet presAssocID="{99268097-541F-4284-BD37-C363A1A1676D}" presName="horz1" presStyleCnt="0"/>
      <dgm:spPr/>
    </dgm:pt>
    <dgm:pt modelId="{FAC8007A-1E8F-4851-8AC3-760297215D0B}" type="pres">
      <dgm:prSet presAssocID="{99268097-541F-4284-BD37-C363A1A1676D}" presName="tx1" presStyleLbl="revTx" presStyleIdx="5" presStyleCnt="6"/>
      <dgm:spPr/>
      <dgm:t>
        <a:bodyPr/>
        <a:lstStyle/>
        <a:p>
          <a:endParaRPr lang="en-US"/>
        </a:p>
      </dgm:t>
    </dgm:pt>
    <dgm:pt modelId="{53E9E07B-DCCB-4E8A-A9F3-F7996E1F8344}" type="pres">
      <dgm:prSet presAssocID="{99268097-541F-4284-BD37-C363A1A1676D}" presName="vert1" presStyleCnt="0"/>
      <dgm:spPr/>
    </dgm:pt>
  </dgm:ptLst>
  <dgm:cxnLst>
    <dgm:cxn modelId="{6824EFBD-0F2B-4D35-A73A-C743199D3517}" srcId="{6CE15DD7-12C9-4142-9CA3-23A913EF8997}" destId="{B56EC970-1491-4FCA-B440-4C69958F83A6}" srcOrd="4" destOrd="0" parTransId="{EE6E00FE-423E-4296-98D9-5D8DA191FBE4}" sibTransId="{3C1C942B-7DD9-4923-BD36-273B8D35AE1B}"/>
    <dgm:cxn modelId="{D31E9678-8A06-4DDD-916A-24248FC92DA1}" type="presOf" srcId="{63788899-314F-432A-845E-4CEF92EB0AD9}" destId="{B45F7C95-8CCC-4A36-B0B1-5389422A3F21}" srcOrd="0" destOrd="0" presId="urn:microsoft.com/office/officeart/2008/layout/LinedList"/>
    <dgm:cxn modelId="{2BFC30B2-9471-469C-9C80-BAB5D9BDC9F7}" type="presOf" srcId="{6CE15DD7-12C9-4142-9CA3-23A913EF8997}" destId="{D4372E1F-27E1-4326-92A0-52FE4A867B8D}" srcOrd="0" destOrd="0" presId="urn:microsoft.com/office/officeart/2008/layout/LinedList"/>
    <dgm:cxn modelId="{8888CFC8-F389-45F7-83B1-05A07592C18B}" srcId="{6CE15DD7-12C9-4142-9CA3-23A913EF8997}" destId="{99268097-541F-4284-BD37-C363A1A1676D}" srcOrd="5" destOrd="0" parTransId="{677D4821-E595-44D1-834D-AC05EC2E9268}" sibTransId="{DA1C5069-C615-44F6-BB87-56EC217DE8C3}"/>
    <dgm:cxn modelId="{FE7A72C5-F1E7-416C-BA07-5231A3503E5F}" type="presOf" srcId="{5D2F3FE1-007A-47F3-B4A0-EE7AA6306F28}" destId="{37119447-61B6-430A-B5C9-487802A7B5BE}" srcOrd="0" destOrd="0" presId="urn:microsoft.com/office/officeart/2008/layout/LinedList"/>
    <dgm:cxn modelId="{BD20CA59-F4FB-449C-86B1-638B9DD4DD84}" type="presOf" srcId="{99268097-541F-4284-BD37-C363A1A1676D}" destId="{FAC8007A-1E8F-4851-8AC3-760297215D0B}" srcOrd="0" destOrd="0" presId="urn:microsoft.com/office/officeart/2008/layout/LinedList"/>
    <dgm:cxn modelId="{EE2A2950-7F8B-4B79-B84E-36EE5DBC54BA}" type="presOf" srcId="{2B91E495-2DAC-409F-A368-C5C3766B06A8}" destId="{0AC43850-DF5A-4DE7-ACD2-4B5927288787}" srcOrd="0" destOrd="0" presId="urn:microsoft.com/office/officeart/2008/layout/LinedList"/>
    <dgm:cxn modelId="{BED83A1E-0530-48D8-AC00-41CB3D522BD7}" srcId="{6CE15DD7-12C9-4142-9CA3-23A913EF8997}" destId="{5916CCF0-2204-4E19-9131-43AF2336935B}" srcOrd="1" destOrd="0" parTransId="{1491E365-6BD4-4AD1-B7E1-E13988A874DA}" sibTransId="{BCF73217-E0AB-409A-A077-1D338734764F}"/>
    <dgm:cxn modelId="{C1EC0CE6-8280-448E-BC64-F28ED4BD2E67}" srcId="{6CE15DD7-12C9-4142-9CA3-23A913EF8997}" destId="{5D2F3FE1-007A-47F3-B4A0-EE7AA6306F28}" srcOrd="2" destOrd="0" parTransId="{F02C5CAA-3781-46BA-A694-3A8713D64483}" sibTransId="{81DE23B1-19E4-47A5-AB53-2D9DC8F841B1}"/>
    <dgm:cxn modelId="{E1B3D2FD-8281-4EE1-B658-6CF48A32563D}" srcId="{6CE15DD7-12C9-4142-9CA3-23A913EF8997}" destId="{63788899-314F-432A-845E-4CEF92EB0AD9}" srcOrd="0" destOrd="0" parTransId="{63860D15-EB4A-4A87-B076-FEB79D0675A0}" sibTransId="{3C6C2D75-C8F7-485F-930A-F0C5060A8EFF}"/>
    <dgm:cxn modelId="{2B563B48-7C5E-4868-AE00-14FCC186211E}" type="presOf" srcId="{5916CCF0-2204-4E19-9131-43AF2336935B}" destId="{FAD04A1D-CDB5-464B-8CC3-038FF3043F6A}" srcOrd="0" destOrd="0" presId="urn:microsoft.com/office/officeart/2008/layout/LinedList"/>
    <dgm:cxn modelId="{B6890712-AEFA-4F5D-A626-073F1C8B85DC}" type="presOf" srcId="{B56EC970-1491-4FCA-B440-4C69958F83A6}" destId="{CF1B889C-732A-4222-BFE1-CD2A2B9C622C}" srcOrd="0" destOrd="0" presId="urn:microsoft.com/office/officeart/2008/layout/LinedList"/>
    <dgm:cxn modelId="{D3819ABD-BE41-4FA0-9237-08685D26FA85}" srcId="{6CE15DD7-12C9-4142-9CA3-23A913EF8997}" destId="{2B91E495-2DAC-409F-A368-C5C3766B06A8}" srcOrd="3" destOrd="0" parTransId="{18695288-E36A-4FDF-AAB4-2E97BB2AB566}" sibTransId="{D8D22A56-4FED-4ADA-91D2-ADAB3C36B1A0}"/>
    <dgm:cxn modelId="{022B9B21-B270-4EAB-A3FA-3CDA6FDD87DD}" type="presParOf" srcId="{D4372E1F-27E1-4326-92A0-52FE4A867B8D}" destId="{F0B5CBFF-1B76-4B03-8409-A03769913C42}" srcOrd="0" destOrd="0" presId="urn:microsoft.com/office/officeart/2008/layout/LinedList"/>
    <dgm:cxn modelId="{A63EC186-E7D3-4F3E-A283-486BC7671B9F}" type="presParOf" srcId="{D4372E1F-27E1-4326-92A0-52FE4A867B8D}" destId="{A865AD24-162E-4062-9DF6-D6DD4313DFE7}" srcOrd="1" destOrd="0" presId="urn:microsoft.com/office/officeart/2008/layout/LinedList"/>
    <dgm:cxn modelId="{068757A7-A853-482F-8D05-B9A3C1860E39}" type="presParOf" srcId="{A865AD24-162E-4062-9DF6-D6DD4313DFE7}" destId="{B45F7C95-8CCC-4A36-B0B1-5389422A3F21}" srcOrd="0" destOrd="0" presId="urn:microsoft.com/office/officeart/2008/layout/LinedList"/>
    <dgm:cxn modelId="{D90EE219-16EC-480B-BCE7-33FCFC49DC26}" type="presParOf" srcId="{A865AD24-162E-4062-9DF6-D6DD4313DFE7}" destId="{E7F3EBFE-5F0E-4F07-8256-0A13533B4A4D}" srcOrd="1" destOrd="0" presId="urn:microsoft.com/office/officeart/2008/layout/LinedList"/>
    <dgm:cxn modelId="{8B687EDB-A431-415F-95B6-11B392C76A97}" type="presParOf" srcId="{D4372E1F-27E1-4326-92A0-52FE4A867B8D}" destId="{BB938B37-734C-4659-B129-26525DEF720C}" srcOrd="2" destOrd="0" presId="urn:microsoft.com/office/officeart/2008/layout/LinedList"/>
    <dgm:cxn modelId="{161FE134-5AAD-40CA-8718-B1D6009A8095}" type="presParOf" srcId="{D4372E1F-27E1-4326-92A0-52FE4A867B8D}" destId="{5BE79CCB-04AB-4D74-AACE-2F2C988F2448}" srcOrd="3" destOrd="0" presId="urn:microsoft.com/office/officeart/2008/layout/LinedList"/>
    <dgm:cxn modelId="{3319DAB0-F38F-49AE-BF1C-18220663F96E}" type="presParOf" srcId="{5BE79CCB-04AB-4D74-AACE-2F2C988F2448}" destId="{FAD04A1D-CDB5-464B-8CC3-038FF3043F6A}" srcOrd="0" destOrd="0" presId="urn:microsoft.com/office/officeart/2008/layout/LinedList"/>
    <dgm:cxn modelId="{3559951A-62F4-42CA-9B22-7294B6666E36}" type="presParOf" srcId="{5BE79CCB-04AB-4D74-AACE-2F2C988F2448}" destId="{8B65E57A-8E09-4043-A1C1-30CA588C46B1}" srcOrd="1" destOrd="0" presId="urn:microsoft.com/office/officeart/2008/layout/LinedList"/>
    <dgm:cxn modelId="{14C3876A-2E81-4A72-B3B5-2A1C55BB3160}" type="presParOf" srcId="{D4372E1F-27E1-4326-92A0-52FE4A867B8D}" destId="{DF17EB75-9D86-469F-B16E-E0805867F391}" srcOrd="4" destOrd="0" presId="urn:microsoft.com/office/officeart/2008/layout/LinedList"/>
    <dgm:cxn modelId="{DE746AE1-038D-4784-86A0-A7261873B60F}" type="presParOf" srcId="{D4372E1F-27E1-4326-92A0-52FE4A867B8D}" destId="{0778A024-8D80-4DCB-A1E6-5AFA862E6CE5}" srcOrd="5" destOrd="0" presId="urn:microsoft.com/office/officeart/2008/layout/LinedList"/>
    <dgm:cxn modelId="{0A652E6A-8302-47BC-80C1-49849C6DCAC8}" type="presParOf" srcId="{0778A024-8D80-4DCB-A1E6-5AFA862E6CE5}" destId="{37119447-61B6-430A-B5C9-487802A7B5BE}" srcOrd="0" destOrd="0" presId="urn:microsoft.com/office/officeart/2008/layout/LinedList"/>
    <dgm:cxn modelId="{6FDF745B-9973-43B3-8E00-C69791C45F9B}" type="presParOf" srcId="{0778A024-8D80-4DCB-A1E6-5AFA862E6CE5}" destId="{0B178CE0-9D6B-4215-868F-AA593FF6ADB3}" srcOrd="1" destOrd="0" presId="urn:microsoft.com/office/officeart/2008/layout/LinedList"/>
    <dgm:cxn modelId="{2C7A9F0E-3F79-4C82-A9D8-327E1B4EBA87}" type="presParOf" srcId="{D4372E1F-27E1-4326-92A0-52FE4A867B8D}" destId="{9007EB17-F702-4A3B-A9DA-D1CE1408A65A}" srcOrd="6" destOrd="0" presId="urn:microsoft.com/office/officeart/2008/layout/LinedList"/>
    <dgm:cxn modelId="{716BD1BE-9A60-4F7B-88B4-00B179352B8B}" type="presParOf" srcId="{D4372E1F-27E1-4326-92A0-52FE4A867B8D}" destId="{4CFD8F3C-F94F-48EE-8AA9-24F9FE90DB9D}" srcOrd="7" destOrd="0" presId="urn:microsoft.com/office/officeart/2008/layout/LinedList"/>
    <dgm:cxn modelId="{BA341B97-B1A7-4458-BC42-42FEBCB48F3B}" type="presParOf" srcId="{4CFD8F3C-F94F-48EE-8AA9-24F9FE90DB9D}" destId="{0AC43850-DF5A-4DE7-ACD2-4B5927288787}" srcOrd="0" destOrd="0" presId="urn:microsoft.com/office/officeart/2008/layout/LinedList"/>
    <dgm:cxn modelId="{6EBD57C5-0EC6-4A78-99FA-19CCF32BEBF8}" type="presParOf" srcId="{4CFD8F3C-F94F-48EE-8AA9-24F9FE90DB9D}" destId="{F0917D1A-C412-4407-9AF8-EEAD3975A3B4}" srcOrd="1" destOrd="0" presId="urn:microsoft.com/office/officeart/2008/layout/LinedList"/>
    <dgm:cxn modelId="{66AA151E-DE80-4763-B4C4-95F663AF0756}" type="presParOf" srcId="{D4372E1F-27E1-4326-92A0-52FE4A867B8D}" destId="{DFD87FF8-59D8-446D-BD8C-616D9B991189}" srcOrd="8" destOrd="0" presId="urn:microsoft.com/office/officeart/2008/layout/LinedList"/>
    <dgm:cxn modelId="{04A640D9-8B08-4756-AFA1-7536E0428832}" type="presParOf" srcId="{D4372E1F-27E1-4326-92A0-52FE4A867B8D}" destId="{A7D39610-F6EF-4419-A4FF-07DF25EB5EFF}" srcOrd="9" destOrd="0" presId="urn:microsoft.com/office/officeart/2008/layout/LinedList"/>
    <dgm:cxn modelId="{CA9A55B6-C92E-40C2-B230-1C87AE7F3113}" type="presParOf" srcId="{A7D39610-F6EF-4419-A4FF-07DF25EB5EFF}" destId="{CF1B889C-732A-4222-BFE1-CD2A2B9C622C}" srcOrd="0" destOrd="0" presId="urn:microsoft.com/office/officeart/2008/layout/LinedList"/>
    <dgm:cxn modelId="{0DA08029-043B-4B85-BA72-2292828F7997}" type="presParOf" srcId="{A7D39610-F6EF-4419-A4FF-07DF25EB5EFF}" destId="{FB8DC22E-7736-4B3A-97FD-16390AE87529}" srcOrd="1" destOrd="0" presId="urn:microsoft.com/office/officeart/2008/layout/LinedList"/>
    <dgm:cxn modelId="{9EE15AD2-7776-40CA-8556-3B40E61DF9F0}" type="presParOf" srcId="{D4372E1F-27E1-4326-92A0-52FE4A867B8D}" destId="{320C23C0-4964-45CF-A225-526B6AFDEA5F}" srcOrd="10" destOrd="0" presId="urn:microsoft.com/office/officeart/2008/layout/LinedList"/>
    <dgm:cxn modelId="{A68D91E8-C9C5-4F03-AEFC-1893CFAC3838}" type="presParOf" srcId="{D4372E1F-27E1-4326-92A0-52FE4A867B8D}" destId="{0A6D945F-8FB6-4862-88EA-773B88E3B8D5}" srcOrd="11" destOrd="0" presId="urn:microsoft.com/office/officeart/2008/layout/LinedList"/>
    <dgm:cxn modelId="{B42C6FCF-6942-41F6-8852-F0C1E9015A86}" type="presParOf" srcId="{0A6D945F-8FB6-4862-88EA-773B88E3B8D5}" destId="{FAC8007A-1E8F-4851-8AC3-760297215D0B}" srcOrd="0" destOrd="0" presId="urn:microsoft.com/office/officeart/2008/layout/LinedList"/>
    <dgm:cxn modelId="{7B4DB62B-DE73-4ADF-B90B-B4298AA75D48}" type="presParOf" srcId="{0A6D945F-8FB6-4862-88EA-773B88E3B8D5}" destId="{53E9E07B-DCCB-4E8A-A9F3-F7996E1F834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A8E5555-BAFF-4B27-8AC9-C25490FC39B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B129AF8-09C5-4902-9ABD-9203776A5EE4}">
      <dgm:prSet/>
      <dgm:spPr/>
      <dgm:t>
        <a:bodyPr/>
        <a:lstStyle/>
        <a:p>
          <a:r>
            <a:rPr lang="en-GB"/>
            <a:t>The life script in transactional analysis describes an unconsciously designed life plan of ours. </a:t>
          </a:r>
          <a:endParaRPr lang="en-US"/>
        </a:p>
      </dgm:t>
    </dgm:pt>
    <dgm:pt modelId="{694B5B63-F17A-4669-95C4-E7D426F7F6DC}" type="parTrans" cxnId="{2113FC48-067C-4695-8D0A-4B97486B00FC}">
      <dgm:prSet/>
      <dgm:spPr/>
      <dgm:t>
        <a:bodyPr/>
        <a:lstStyle/>
        <a:p>
          <a:endParaRPr lang="en-US"/>
        </a:p>
      </dgm:t>
    </dgm:pt>
    <dgm:pt modelId="{59A8D928-C63E-499B-9DFF-6DC10E84540C}" type="sibTrans" cxnId="{2113FC48-067C-4695-8D0A-4B97486B00FC}">
      <dgm:prSet/>
      <dgm:spPr/>
      <dgm:t>
        <a:bodyPr/>
        <a:lstStyle/>
        <a:p>
          <a:endParaRPr lang="en-US"/>
        </a:p>
      </dgm:t>
    </dgm:pt>
    <dgm:pt modelId="{8C55CB5E-B90D-4229-A02C-F91B150064F2}">
      <dgm:prSet/>
      <dgm:spPr/>
      <dgm:t>
        <a:bodyPr/>
        <a:lstStyle/>
        <a:p>
          <a:r>
            <a:rPr lang="en-GB"/>
            <a:t>It includes a view of us, others and the environment.</a:t>
          </a:r>
          <a:endParaRPr lang="en-US"/>
        </a:p>
      </dgm:t>
    </dgm:pt>
    <dgm:pt modelId="{095345ED-9CC8-4906-8AB9-9D0F1D818DAD}" type="parTrans" cxnId="{D44F0601-2C28-4F48-808B-4B10FDD4F2BC}">
      <dgm:prSet/>
      <dgm:spPr/>
      <dgm:t>
        <a:bodyPr/>
        <a:lstStyle/>
        <a:p>
          <a:endParaRPr lang="en-US"/>
        </a:p>
      </dgm:t>
    </dgm:pt>
    <dgm:pt modelId="{60BB1E7B-DBD0-463F-8D35-351D841507B6}" type="sibTrans" cxnId="{D44F0601-2C28-4F48-808B-4B10FDD4F2BC}">
      <dgm:prSet/>
      <dgm:spPr/>
      <dgm:t>
        <a:bodyPr/>
        <a:lstStyle/>
        <a:p>
          <a:endParaRPr lang="en-US"/>
        </a:p>
      </dgm:t>
    </dgm:pt>
    <dgm:pt modelId="{6D8E15E7-9E30-4F60-8C73-EEF8B5174890}" type="pres">
      <dgm:prSet presAssocID="{CA8E5555-BAFF-4B27-8AC9-C25490FC39BE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0B674D2-C852-435F-9BFE-BBEDB7C18326}" type="pres">
      <dgm:prSet presAssocID="{AB129AF8-09C5-4902-9ABD-9203776A5EE4}" presName="compNode" presStyleCnt="0"/>
      <dgm:spPr/>
    </dgm:pt>
    <dgm:pt modelId="{80F98872-22A4-4B09-816E-0EAD18C45F3E}" type="pres">
      <dgm:prSet presAssocID="{AB129AF8-09C5-4902-9ABD-9203776A5EE4}" presName="bgRect" presStyleLbl="bgShp" presStyleIdx="0" presStyleCnt="2"/>
      <dgm:spPr/>
    </dgm:pt>
    <dgm:pt modelId="{23BB7204-1DFE-4121-ADDE-1064CC462E4C}" type="pres">
      <dgm:prSet presAssocID="{AB129AF8-09C5-4902-9ABD-9203776A5EE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7D8C9F7E-629A-4AEA-9FBE-F7877085D148}" type="pres">
      <dgm:prSet presAssocID="{AB129AF8-09C5-4902-9ABD-9203776A5EE4}" presName="spaceRect" presStyleCnt="0"/>
      <dgm:spPr/>
    </dgm:pt>
    <dgm:pt modelId="{C70ABF7D-98DD-473C-8E05-07152A2D5559}" type="pres">
      <dgm:prSet presAssocID="{AB129AF8-09C5-4902-9ABD-9203776A5EE4}" presName="parTx" presStyleLbl="revTx" presStyleIdx="0" presStyleCnt="2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D37B07A6-5A1F-4AE2-9B89-31349524125D}" type="pres">
      <dgm:prSet presAssocID="{59A8D928-C63E-499B-9DFF-6DC10E84540C}" presName="sibTrans" presStyleCnt="0"/>
      <dgm:spPr/>
    </dgm:pt>
    <dgm:pt modelId="{6BDDB5C1-E573-4E5D-AB5F-0B34DD12B794}" type="pres">
      <dgm:prSet presAssocID="{8C55CB5E-B90D-4229-A02C-F91B150064F2}" presName="compNode" presStyleCnt="0"/>
      <dgm:spPr/>
    </dgm:pt>
    <dgm:pt modelId="{B74B3804-3183-4506-AEF1-2B12A676C10E}" type="pres">
      <dgm:prSet presAssocID="{8C55CB5E-B90D-4229-A02C-F91B150064F2}" presName="bgRect" presStyleLbl="bgShp" presStyleIdx="1" presStyleCnt="2"/>
      <dgm:spPr/>
    </dgm:pt>
    <dgm:pt modelId="{90199D03-561A-4B94-9274-C64C205D839F}" type="pres">
      <dgm:prSet presAssocID="{8C55CB5E-B90D-4229-A02C-F91B150064F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CommentFire"/>
        </a:ext>
      </dgm:extLst>
    </dgm:pt>
    <dgm:pt modelId="{655578EB-ECDA-4ADD-9742-00AB4F065012}" type="pres">
      <dgm:prSet presAssocID="{8C55CB5E-B90D-4229-A02C-F91B150064F2}" presName="spaceRect" presStyleCnt="0"/>
      <dgm:spPr/>
    </dgm:pt>
    <dgm:pt modelId="{8B8E6326-6447-406D-B1BF-D4801EC9BE74}" type="pres">
      <dgm:prSet presAssocID="{8C55CB5E-B90D-4229-A02C-F91B150064F2}" presName="parTx" presStyleLbl="revTx" presStyleIdx="1" presStyleCnt="2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F0E53F3E-270A-4F19-A27E-D0478C6657FF}" type="presOf" srcId="{8C55CB5E-B90D-4229-A02C-F91B150064F2}" destId="{8B8E6326-6447-406D-B1BF-D4801EC9BE74}" srcOrd="0" destOrd="0" presId="urn:microsoft.com/office/officeart/2018/2/layout/IconVerticalSolidList"/>
    <dgm:cxn modelId="{2113FC48-067C-4695-8D0A-4B97486B00FC}" srcId="{CA8E5555-BAFF-4B27-8AC9-C25490FC39BE}" destId="{AB129AF8-09C5-4902-9ABD-9203776A5EE4}" srcOrd="0" destOrd="0" parTransId="{694B5B63-F17A-4669-95C4-E7D426F7F6DC}" sibTransId="{59A8D928-C63E-499B-9DFF-6DC10E84540C}"/>
    <dgm:cxn modelId="{D44F0601-2C28-4F48-808B-4B10FDD4F2BC}" srcId="{CA8E5555-BAFF-4B27-8AC9-C25490FC39BE}" destId="{8C55CB5E-B90D-4229-A02C-F91B150064F2}" srcOrd="1" destOrd="0" parTransId="{095345ED-9CC8-4906-8AB9-9D0F1D818DAD}" sibTransId="{60BB1E7B-DBD0-463F-8D35-351D841507B6}"/>
    <dgm:cxn modelId="{3A034C1F-97D1-4883-A6AE-45386DEB2057}" type="presOf" srcId="{CA8E5555-BAFF-4B27-8AC9-C25490FC39BE}" destId="{6D8E15E7-9E30-4F60-8C73-EEF8B5174890}" srcOrd="0" destOrd="0" presId="urn:microsoft.com/office/officeart/2018/2/layout/IconVerticalSolidList"/>
    <dgm:cxn modelId="{7098A6B9-C1B8-45B8-8914-35F6DE286C7F}" type="presOf" srcId="{AB129AF8-09C5-4902-9ABD-9203776A5EE4}" destId="{C70ABF7D-98DD-473C-8E05-07152A2D5559}" srcOrd="0" destOrd="0" presId="urn:microsoft.com/office/officeart/2018/2/layout/IconVerticalSolidList"/>
    <dgm:cxn modelId="{E0169B6A-2986-4216-AA40-86D7705F4F84}" type="presParOf" srcId="{6D8E15E7-9E30-4F60-8C73-EEF8B5174890}" destId="{E0B674D2-C852-435F-9BFE-BBEDB7C18326}" srcOrd="0" destOrd="0" presId="urn:microsoft.com/office/officeart/2018/2/layout/IconVerticalSolidList"/>
    <dgm:cxn modelId="{8FB87D08-BADD-4FBC-BEDC-E6E093CDBAD8}" type="presParOf" srcId="{E0B674D2-C852-435F-9BFE-BBEDB7C18326}" destId="{80F98872-22A4-4B09-816E-0EAD18C45F3E}" srcOrd="0" destOrd="0" presId="urn:microsoft.com/office/officeart/2018/2/layout/IconVerticalSolidList"/>
    <dgm:cxn modelId="{0015E35D-7C4C-4858-8074-C896676B94D1}" type="presParOf" srcId="{E0B674D2-C852-435F-9BFE-BBEDB7C18326}" destId="{23BB7204-1DFE-4121-ADDE-1064CC462E4C}" srcOrd="1" destOrd="0" presId="urn:microsoft.com/office/officeart/2018/2/layout/IconVerticalSolidList"/>
    <dgm:cxn modelId="{FD62EB31-C73C-4B36-997F-D1E6F2723736}" type="presParOf" srcId="{E0B674D2-C852-435F-9BFE-BBEDB7C18326}" destId="{7D8C9F7E-629A-4AEA-9FBE-F7877085D148}" srcOrd="2" destOrd="0" presId="urn:microsoft.com/office/officeart/2018/2/layout/IconVerticalSolidList"/>
    <dgm:cxn modelId="{05AFADD5-B34D-49F7-AEDE-AA216DC36E06}" type="presParOf" srcId="{E0B674D2-C852-435F-9BFE-BBEDB7C18326}" destId="{C70ABF7D-98DD-473C-8E05-07152A2D5559}" srcOrd="3" destOrd="0" presId="urn:microsoft.com/office/officeart/2018/2/layout/IconVerticalSolidList"/>
    <dgm:cxn modelId="{7B7A6E34-65A1-4B54-8429-082833CF8014}" type="presParOf" srcId="{6D8E15E7-9E30-4F60-8C73-EEF8B5174890}" destId="{D37B07A6-5A1F-4AE2-9B89-31349524125D}" srcOrd="1" destOrd="0" presId="urn:microsoft.com/office/officeart/2018/2/layout/IconVerticalSolidList"/>
    <dgm:cxn modelId="{7D5B4F74-A06B-45EF-988F-39AB6155A627}" type="presParOf" srcId="{6D8E15E7-9E30-4F60-8C73-EEF8B5174890}" destId="{6BDDB5C1-E573-4E5D-AB5F-0B34DD12B794}" srcOrd="2" destOrd="0" presId="urn:microsoft.com/office/officeart/2018/2/layout/IconVerticalSolidList"/>
    <dgm:cxn modelId="{E724B8AE-4798-4A0C-B692-8626BF1C6728}" type="presParOf" srcId="{6BDDB5C1-E573-4E5D-AB5F-0B34DD12B794}" destId="{B74B3804-3183-4506-AEF1-2B12A676C10E}" srcOrd="0" destOrd="0" presId="urn:microsoft.com/office/officeart/2018/2/layout/IconVerticalSolidList"/>
    <dgm:cxn modelId="{60FEF9E8-F96D-4E0B-BF75-56093E63E17F}" type="presParOf" srcId="{6BDDB5C1-E573-4E5D-AB5F-0B34DD12B794}" destId="{90199D03-561A-4B94-9274-C64C205D839F}" srcOrd="1" destOrd="0" presId="urn:microsoft.com/office/officeart/2018/2/layout/IconVerticalSolidList"/>
    <dgm:cxn modelId="{28A22133-586A-4F62-A14B-5B0A61EEF4E7}" type="presParOf" srcId="{6BDDB5C1-E573-4E5D-AB5F-0B34DD12B794}" destId="{655578EB-ECDA-4ADD-9742-00AB4F065012}" srcOrd="2" destOrd="0" presId="urn:microsoft.com/office/officeart/2018/2/layout/IconVerticalSolidList"/>
    <dgm:cxn modelId="{51E36A71-E991-436F-B620-2C923515B49D}" type="presParOf" srcId="{6BDDB5C1-E573-4E5D-AB5F-0B34DD12B794}" destId="{8B8E6326-6447-406D-B1BF-D4801EC9BE7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4399C97-E316-4831-8950-FCB83F52F0DE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3CFEB6BE-B0F6-4E42-92AF-CB185D39DA0E}">
      <dgm:prSet/>
      <dgm:spPr/>
      <dgm:t>
        <a:bodyPr/>
        <a:lstStyle/>
        <a:p>
          <a:r>
            <a:rPr lang="en-GB"/>
            <a:t>We have all been in a situation where we have said, "Why does this always keep happening to me" or "I always keep meeting people who hurt me and then go off and leave me". </a:t>
          </a:r>
          <a:endParaRPr lang="en-US"/>
        </a:p>
      </dgm:t>
    </dgm:pt>
    <dgm:pt modelId="{7A63A2AB-65A7-407E-BDD6-DCDE9F2A05AE}" type="parTrans" cxnId="{C1A46432-C053-40A4-AE0B-C11A80E0D5B5}">
      <dgm:prSet/>
      <dgm:spPr/>
      <dgm:t>
        <a:bodyPr/>
        <a:lstStyle/>
        <a:p>
          <a:endParaRPr lang="en-US"/>
        </a:p>
      </dgm:t>
    </dgm:pt>
    <dgm:pt modelId="{A29A23BE-3C86-47AC-B0B4-C8E8A3A6BE66}" type="sibTrans" cxnId="{C1A46432-C053-40A4-AE0B-C11A80E0D5B5}">
      <dgm:prSet/>
      <dgm:spPr/>
      <dgm:t>
        <a:bodyPr/>
        <a:lstStyle/>
        <a:p>
          <a:endParaRPr lang="en-US"/>
        </a:p>
      </dgm:t>
    </dgm:pt>
    <dgm:pt modelId="{65805244-D899-4B3F-A877-F737B9E1F15B}">
      <dgm:prSet/>
      <dgm:spPr/>
      <dgm:t>
        <a:bodyPr/>
        <a:lstStyle/>
        <a:p>
          <a:r>
            <a:rPr lang="en-GB"/>
            <a:t>When similar situations keep happening over and over again then the term Transactional Analysis uses for this is a game. </a:t>
          </a:r>
          <a:endParaRPr lang="en-US"/>
        </a:p>
      </dgm:t>
    </dgm:pt>
    <dgm:pt modelId="{7C889E81-D5B5-4039-A968-9DF352BD65CE}" type="parTrans" cxnId="{208DF866-88A1-43DB-881D-1098872E3154}">
      <dgm:prSet/>
      <dgm:spPr/>
      <dgm:t>
        <a:bodyPr/>
        <a:lstStyle/>
        <a:p>
          <a:endParaRPr lang="en-US"/>
        </a:p>
      </dgm:t>
    </dgm:pt>
    <dgm:pt modelId="{C4976D16-09EF-4E9A-AEFD-B03E027BC3E3}" type="sibTrans" cxnId="{208DF866-88A1-43DB-881D-1098872E3154}">
      <dgm:prSet/>
      <dgm:spPr/>
      <dgm:t>
        <a:bodyPr/>
        <a:lstStyle/>
        <a:p>
          <a:endParaRPr lang="en-US"/>
        </a:p>
      </dgm:t>
    </dgm:pt>
    <dgm:pt modelId="{EEDF329E-2B41-4C9E-99EF-626695563A76}">
      <dgm:prSet/>
      <dgm:spPr/>
      <dgm:t>
        <a:bodyPr/>
        <a:lstStyle/>
        <a:p>
          <a:r>
            <a:rPr lang="en-GB"/>
            <a:t>A game is a familiar pattern of behaviour with a predictable outcome. Games are played outside Adult awareness and they are our best attempt to get our needs met - although of course we don't.</a:t>
          </a:r>
          <a:endParaRPr lang="en-US"/>
        </a:p>
      </dgm:t>
    </dgm:pt>
    <dgm:pt modelId="{9AE9DEE0-C88C-4485-9FF6-4C5B768602AB}" type="parTrans" cxnId="{783CBBDF-B1CA-408E-8015-3899E0F131CE}">
      <dgm:prSet/>
      <dgm:spPr/>
      <dgm:t>
        <a:bodyPr/>
        <a:lstStyle/>
        <a:p>
          <a:endParaRPr lang="en-US"/>
        </a:p>
      </dgm:t>
    </dgm:pt>
    <dgm:pt modelId="{B0C5BB11-FE12-4F20-810E-A76BDBF616C3}" type="sibTrans" cxnId="{783CBBDF-B1CA-408E-8015-3899E0F131CE}">
      <dgm:prSet/>
      <dgm:spPr/>
      <dgm:t>
        <a:bodyPr/>
        <a:lstStyle/>
        <a:p>
          <a:endParaRPr lang="en-US"/>
        </a:p>
      </dgm:t>
    </dgm:pt>
    <dgm:pt modelId="{08E866CD-F54B-4B91-AE90-F9016A407A6B}" type="pres">
      <dgm:prSet presAssocID="{84399C97-E316-4831-8950-FCB83F52F0DE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7315F65C-3F71-4BAB-A2B3-413979C4E44E}" type="pres">
      <dgm:prSet presAssocID="{3CFEB6BE-B0F6-4E42-92AF-CB185D39DA0E}" presName="thickLine" presStyleLbl="alignNode1" presStyleIdx="0" presStyleCnt="3"/>
      <dgm:spPr/>
    </dgm:pt>
    <dgm:pt modelId="{70007D2B-FD14-44C3-A99A-6C0BD0BC4361}" type="pres">
      <dgm:prSet presAssocID="{3CFEB6BE-B0F6-4E42-92AF-CB185D39DA0E}" presName="horz1" presStyleCnt="0"/>
      <dgm:spPr/>
    </dgm:pt>
    <dgm:pt modelId="{2966A4DF-788E-40F2-9187-E4727108ED62}" type="pres">
      <dgm:prSet presAssocID="{3CFEB6BE-B0F6-4E42-92AF-CB185D39DA0E}" presName="tx1" presStyleLbl="revTx" presStyleIdx="0" presStyleCnt="3"/>
      <dgm:spPr/>
      <dgm:t>
        <a:bodyPr/>
        <a:lstStyle/>
        <a:p>
          <a:endParaRPr lang="en-US"/>
        </a:p>
      </dgm:t>
    </dgm:pt>
    <dgm:pt modelId="{F3574768-61CF-4D4B-906C-D1AB9D01EDA3}" type="pres">
      <dgm:prSet presAssocID="{3CFEB6BE-B0F6-4E42-92AF-CB185D39DA0E}" presName="vert1" presStyleCnt="0"/>
      <dgm:spPr/>
    </dgm:pt>
    <dgm:pt modelId="{EC89D98C-503B-457F-AA67-45FC4760DC4C}" type="pres">
      <dgm:prSet presAssocID="{65805244-D899-4B3F-A877-F737B9E1F15B}" presName="thickLine" presStyleLbl="alignNode1" presStyleIdx="1" presStyleCnt="3"/>
      <dgm:spPr/>
    </dgm:pt>
    <dgm:pt modelId="{842FECA9-CE45-4F8B-8B56-DCF2B90BC1CE}" type="pres">
      <dgm:prSet presAssocID="{65805244-D899-4B3F-A877-F737B9E1F15B}" presName="horz1" presStyleCnt="0"/>
      <dgm:spPr/>
    </dgm:pt>
    <dgm:pt modelId="{8CC39862-42A5-4A1C-8083-AAA7A8560BD3}" type="pres">
      <dgm:prSet presAssocID="{65805244-D899-4B3F-A877-F737B9E1F15B}" presName="tx1" presStyleLbl="revTx" presStyleIdx="1" presStyleCnt="3"/>
      <dgm:spPr/>
      <dgm:t>
        <a:bodyPr/>
        <a:lstStyle/>
        <a:p>
          <a:endParaRPr lang="en-US"/>
        </a:p>
      </dgm:t>
    </dgm:pt>
    <dgm:pt modelId="{A03433D3-C9C6-4355-AFA9-C6B4ED5ECD32}" type="pres">
      <dgm:prSet presAssocID="{65805244-D899-4B3F-A877-F737B9E1F15B}" presName="vert1" presStyleCnt="0"/>
      <dgm:spPr/>
    </dgm:pt>
    <dgm:pt modelId="{23D64171-7F60-4E6E-B19B-1FE2A93DDEEB}" type="pres">
      <dgm:prSet presAssocID="{EEDF329E-2B41-4C9E-99EF-626695563A76}" presName="thickLine" presStyleLbl="alignNode1" presStyleIdx="2" presStyleCnt="3"/>
      <dgm:spPr/>
    </dgm:pt>
    <dgm:pt modelId="{7DA47877-251C-4508-936C-D4F0B236D2CF}" type="pres">
      <dgm:prSet presAssocID="{EEDF329E-2B41-4C9E-99EF-626695563A76}" presName="horz1" presStyleCnt="0"/>
      <dgm:spPr/>
    </dgm:pt>
    <dgm:pt modelId="{4ABC668D-2E52-4304-9FB5-770E3C617A15}" type="pres">
      <dgm:prSet presAssocID="{EEDF329E-2B41-4C9E-99EF-626695563A76}" presName="tx1" presStyleLbl="revTx" presStyleIdx="2" presStyleCnt="3"/>
      <dgm:spPr/>
      <dgm:t>
        <a:bodyPr/>
        <a:lstStyle/>
        <a:p>
          <a:endParaRPr lang="en-US"/>
        </a:p>
      </dgm:t>
    </dgm:pt>
    <dgm:pt modelId="{C98F72B5-89F0-4C3D-8358-CAD9C7A3F7F0}" type="pres">
      <dgm:prSet presAssocID="{EEDF329E-2B41-4C9E-99EF-626695563A76}" presName="vert1" presStyleCnt="0"/>
      <dgm:spPr/>
    </dgm:pt>
  </dgm:ptLst>
  <dgm:cxnLst>
    <dgm:cxn modelId="{208DF866-88A1-43DB-881D-1098872E3154}" srcId="{84399C97-E316-4831-8950-FCB83F52F0DE}" destId="{65805244-D899-4B3F-A877-F737B9E1F15B}" srcOrd="1" destOrd="0" parTransId="{7C889E81-D5B5-4039-A968-9DF352BD65CE}" sibTransId="{C4976D16-09EF-4E9A-AEFD-B03E027BC3E3}"/>
    <dgm:cxn modelId="{3835BF71-CE10-4DDC-A167-3BE6EB9925CF}" type="presOf" srcId="{65805244-D899-4B3F-A877-F737B9E1F15B}" destId="{8CC39862-42A5-4A1C-8083-AAA7A8560BD3}" srcOrd="0" destOrd="0" presId="urn:microsoft.com/office/officeart/2008/layout/LinedList"/>
    <dgm:cxn modelId="{A74E53B2-49E7-4ECD-A523-60734C5DA6EC}" type="presOf" srcId="{EEDF329E-2B41-4C9E-99EF-626695563A76}" destId="{4ABC668D-2E52-4304-9FB5-770E3C617A15}" srcOrd="0" destOrd="0" presId="urn:microsoft.com/office/officeart/2008/layout/LinedList"/>
    <dgm:cxn modelId="{783CBBDF-B1CA-408E-8015-3899E0F131CE}" srcId="{84399C97-E316-4831-8950-FCB83F52F0DE}" destId="{EEDF329E-2B41-4C9E-99EF-626695563A76}" srcOrd="2" destOrd="0" parTransId="{9AE9DEE0-C88C-4485-9FF6-4C5B768602AB}" sibTransId="{B0C5BB11-FE12-4F20-810E-A76BDBF616C3}"/>
    <dgm:cxn modelId="{9607A3C8-18E8-41AE-85FA-2EB3FAEDE75A}" type="presOf" srcId="{3CFEB6BE-B0F6-4E42-92AF-CB185D39DA0E}" destId="{2966A4DF-788E-40F2-9187-E4727108ED62}" srcOrd="0" destOrd="0" presId="urn:microsoft.com/office/officeart/2008/layout/LinedList"/>
    <dgm:cxn modelId="{BC4E0F0A-425A-4A4D-A26C-9A88475A7071}" type="presOf" srcId="{84399C97-E316-4831-8950-FCB83F52F0DE}" destId="{08E866CD-F54B-4B91-AE90-F9016A407A6B}" srcOrd="0" destOrd="0" presId="urn:microsoft.com/office/officeart/2008/layout/LinedList"/>
    <dgm:cxn modelId="{C1A46432-C053-40A4-AE0B-C11A80E0D5B5}" srcId="{84399C97-E316-4831-8950-FCB83F52F0DE}" destId="{3CFEB6BE-B0F6-4E42-92AF-CB185D39DA0E}" srcOrd="0" destOrd="0" parTransId="{7A63A2AB-65A7-407E-BDD6-DCDE9F2A05AE}" sibTransId="{A29A23BE-3C86-47AC-B0B4-C8E8A3A6BE66}"/>
    <dgm:cxn modelId="{D89B41F7-7865-4FF9-8B71-DBFB5F61E368}" type="presParOf" srcId="{08E866CD-F54B-4B91-AE90-F9016A407A6B}" destId="{7315F65C-3F71-4BAB-A2B3-413979C4E44E}" srcOrd="0" destOrd="0" presId="urn:microsoft.com/office/officeart/2008/layout/LinedList"/>
    <dgm:cxn modelId="{C676ACDA-0E04-41EA-AC11-3595123742A6}" type="presParOf" srcId="{08E866CD-F54B-4B91-AE90-F9016A407A6B}" destId="{70007D2B-FD14-44C3-A99A-6C0BD0BC4361}" srcOrd="1" destOrd="0" presId="urn:microsoft.com/office/officeart/2008/layout/LinedList"/>
    <dgm:cxn modelId="{A99E5DB4-2D92-4776-87C2-7D4528846F40}" type="presParOf" srcId="{70007D2B-FD14-44C3-A99A-6C0BD0BC4361}" destId="{2966A4DF-788E-40F2-9187-E4727108ED62}" srcOrd="0" destOrd="0" presId="urn:microsoft.com/office/officeart/2008/layout/LinedList"/>
    <dgm:cxn modelId="{08DA4441-EC03-47C6-9615-80E0444585F4}" type="presParOf" srcId="{70007D2B-FD14-44C3-A99A-6C0BD0BC4361}" destId="{F3574768-61CF-4D4B-906C-D1AB9D01EDA3}" srcOrd="1" destOrd="0" presId="urn:microsoft.com/office/officeart/2008/layout/LinedList"/>
    <dgm:cxn modelId="{AD4CE74A-A3A4-4F4D-9D5F-7568D010CFB9}" type="presParOf" srcId="{08E866CD-F54B-4B91-AE90-F9016A407A6B}" destId="{EC89D98C-503B-457F-AA67-45FC4760DC4C}" srcOrd="2" destOrd="0" presId="urn:microsoft.com/office/officeart/2008/layout/LinedList"/>
    <dgm:cxn modelId="{24B0408E-94A7-4FE6-99BC-3EFF0BFB0323}" type="presParOf" srcId="{08E866CD-F54B-4B91-AE90-F9016A407A6B}" destId="{842FECA9-CE45-4F8B-8B56-DCF2B90BC1CE}" srcOrd="3" destOrd="0" presId="urn:microsoft.com/office/officeart/2008/layout/LinedList"/>
    <dgm:cxn modelId="{DE45440B-5904-46A3-A8B8-00C948E22F49}" type="presParOf" srcId="{842FECA9-CE45-4F8B-8B56-DCF2B90BC1CE}" destId="{8CC39862-42A5-4A1C-8083-AAA7A8560BD3}" srcOrd="0" destOrd="0" presId="urn:microsoft.com/office/officeart/2008/layout/LinedList"/>
    <dgm:cxn modelId="{87F9D7F4-C8AA-4FDA-9745-77652089DB17}" type="presParOf" srcId="{842FECA9-CE45-4F8B-8B56-DCF2B90BC1CE}" destId="{A03433D3-C9C6-4355-AFA9-C6B4ED5ECD32}" srcOrd="1" destOrd="0" presId="urn:microsoft.com/office/officeart/2008/layout/LinedList"/>
    <dgm:cxn modelId="{44405BED-7593-49B3-B0A7-AE8B3691A584}" type="presParOf" srcId="{08E866CD-F54B-4B91-AE90-F9016A407A6B}" destId="{23D64171-7F60-4E6E-B19B-1FE2A93DDEEB}" srcOrd="4" destOrd="0" presId="urn:microsoft.com/office/officeart/2008/layout/LinedList"/>
    <dgm:cxn modelId="{46F473BE-8EAC-4964-8C2E-9A0F02BAA1FC}" type="presParOf" srcId="{08E866CD-F54B-4B91-AE90-F9016A407A6B}" destId="{7DA47877-251C-4508-936C-D4F0B236D2CF}" srcOrd="5" destOrd="0" presId="urn:microsoft.com/office/officeart/2008/layout/LinedList"/>
    <dgm:cxn modelId="{119609F8-8F23-487C-A0EB-AAFE8E5427BF}" type="presParOf" srcId="{7DA47877-251C-4508-936C-D4F0B236D2CF}" destId="{4ABC668D-2E52-4304-9FB5-770E3C617A15}" srcOrd="0" destOrd="0" presId="urn:microsoft.com/office/officeart/2008/layout/LinedList"/>
    <dgm:cxn modelId="{39EDD304-CD7A-4A76-BD9D-BC885D5C5F01}" type="presParOf" srcId="{7DA47877-251C-4508-936C-D4F0B236D2CF}" destId="{C98F72B5-89F0-4C3D-8358-CAD9C7A3F7F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AD1495-B194-49DC-AF74-E4783E844719}">
      <dsp:nvSpPr>
        <dsp:cNvPr id="0" name=""/>
        <dsp:cNvSpPr/>
      </dsp:nvSpPr>
      <dsp:spPr>
        <a:xfrm>
          <a:off x="0" y="623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C2B6AF-3983-4E15-89A7-568435A1FDC0}">
      <dsp:nvSpPr>
        <dsp:cNvPr id="0" name=""/>
        <dsp:cNvSpPr/>
      </dsp:nvSpPr>
      <dsp:spPr>
        <a:xfrm>
          <a:off x="0" y="623"/>
          <a:ext cx="6492875" cy="729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Does one of the following statements maybe provoke a "yes" inside you?</a:t>
          </a:r>
          <a:br>
            <a:rPr lang="en-GB" sz="1600" kern="1200"/>
          </a:br>
          <a:endParaRPr lang="en-US" sz="1600" kern="1200"/>
        </a:p>
      </dsp:txBody>
      <dsp:txXfrm>
        <a:off x="0" y="623"/>
        <a:ext cx="6492875" cy="729164"/>
      </dsp:txXfrm>
    </dsp:sp>
    <dsp:sp modelId="{133B7522-531F-419D-9E72-A06AEBC888CA}">
      <dsp:nvSpPr>
        <dsp:cNvPr id="0" name=""/>
        <dsp:cNvSpPr/>
      </dsp:nvSpPr>
      <dsp:spPr>
        <a:xfrm>
          <a:off x="0" y="729788"/>
          <a:ext cx="64928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62E26F-3431-40C4-A5AC-AB99AF4B6307}">
      <dsp:nvSpPr>
        <dsp:cNvPr id="0" name=""/>
        <dsp:cNvSpPr/>
      </dsp:nvSpPr>
      <dsp:spPr>
        <a:xfrm>
          <a:off x="0" y="729788"/>
          <a:ext cx="6492875" cy="729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There is always so much to do</a:t>
          </a:r>
          <a:endParaRPr lang="en-US" sz="1600" kern="1200"/>
        </a:p>
      </dsp:txBody>
      <dsp:txXfrm>
        <a:off x="0" y="729788"/>
        <a:ext cx="6492875" cy="729164"/>
      </dsp:txXfrm>
    </dsp:sp>
    <dsp:sp modelId="{F16C771D-4D1A-4FA0-A82A-B0333C612AD7}">
      <dsp:nvSpPr>
        <dsp:cNvPr id="0" name=""/>
        <dsp:cNvSpPr/>
      </dsp:nvSpPr>
      <dsp:spPr>
        <a:xfrm>
          <a:off x="0" y="1458952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85512C-90D2-4347-8D77-BD463CD0AE84}">
      <dsp:nvSpPr>
        <dsp:cNvPr id="0" name=""/>
        <dsp:cNvSpPr/>
      </dsp:nvSpPr>
      <dsp:spPr>
        <a:xfrm>
          <a:off x="0" y="1458952"/>
          <a:ext cx="6492875" cy="729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You are addicted to harmony</a:t>
          </a:r>
          <a:endParaRPr lang="en-US" sz="1600" kern="1200"/>
        </a:p>
      </dsp:txBody>
      <dsp:txXfrm>
        <a:off x="0" y="1458952"/>
        <a:ext cx="6492875" cy="729164"/>
      </dsp:txXfrm>
    </dsp:sp>
    <dsp:sp modelId="{CA62FEF6-B4B9-4B8D-A48E-F166150B3D31}">
      <dsp:nvSpPr>
        <dsp:cNvPr id="0" name=""/>
        <dsp:cNvSpPr/>
      </dsp:nvSpPr>
      <dsp:spPr>
        <a:xfrm>
          <a:off x="0" y="2188117"/>
          <a:ext cx="649287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737970-CCF0-47EE-8AA1-96E0E5032E36}">
      <dsp:nvSpPr>
        <dsp:cNvPr id="0" name=""/>
        <dsp:cNvSpPr/>
      </dsp:nvSpPr>
      <dsp:spPr>
        <a:xfrm>
          <a:off x="0" y="2188117"/>
          <a:ext cx="6492875" cy="729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Your life lacks lightness</a:t>
          </a:r>
          <a:endParaRPr lang="en-US" sz="1600" kern="1200"/>
        </a:p>
      </dsp:txBody>
      <dsp:txXfrm>
        <a:off x="0" y="2188117"/>
        <a:ext cx="6492875" cy="729164"/>
      </dsp:txXfrm>
    </dsp:sp>
    <dsp:sp modelId="{8EAEA78E-7308-42A8-BBDD-3CA60541B34D}">
      <dsp:nvSpPr>
        <dsp:cNvPr id="0" name=""/>
        <dsp:cNvSpPr/>
      </dsp:nvSpPr>
      <dsp:spPr>
        <a:xfrm>
          <a:off x="0" y="2917282"/>
          <a:ext cx="64928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79AC07-698B-47B6-8818-FDFDF4836455}">
      <dsp:nvSpPr>
        <dsp:cNvPr id="0" name=""/>
        <dsp:cNvSpPr/>
      </dsp:nvSpPr>
      <dsp:spPr>
        <a:xfrm>
          <a:off x="0" y="2917282"/>
          <a:ext cx="6492875" cy="729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You are a perfectionist</a:t>
          </a:r>
          <a:endParaRPr lang="en-US" sz="1600" kern="1200"/>
        </a:p>
      </dsp:txBody>
      <dsp:txXfrm>
        <a:off x="0" y="2917282"/>
        <a:ext cx="6492875" cy="729164"/>
      </dsp:txXfrm>
    </dsp:sp>
    <dsp:sp modelId="{B696D561-F741-4A8B-9F5A-4EEB15ACB2E5}">
      <dsp:nvSpPr>
        <dsp:cNvPr id="0" name=""/>
        <dsp:cNvSpPr/>
      </dsp:nvSpPr>
      <dsp:spPr>
        <a:xfrm>
          <a:off x="0" y="3646447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950E0C-3A4B-41E5-9ACA-05A892AEADB4}">
      <dsp:nvSpPr>
        <dsp:cNvPr id="0" name=""/>
        <dsp:cNvSpPr/>
      </dsp:nvSpPr>
      <dsp:spPr>
        <a:xfrm>
          <a:off x="0" y="3646447"/>
          <a:ext cx="6492875" cy="729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You always stand your ground</a:t>
          </a:r>
          <a:endParaRPr lang="en-US" sz="1600" kern="1200"/>
        </a:p>
      </dsp:txBody>
      <dsp:txXfrm>
        <a:off x="0" y="3646447"/>
        <a:ext cx="6492875" cy="729164"/>
      </dsp:txXfrm>
    </dsp:sp>
    <dsp:sp modelId="{079A960B-D3C9-4F4E-A96F-DB27A5C182EE}">
      <dsp:nvSpPr>
        <dsp:cNvPr id="0" name=""/>
        <dsp:cNvSpPr/>
      </dsp:nvSpPr>
      <dsp:spPr>
        <a:xfrm>
          <a:off x="0" y="4375611"/>
          <a:ext cx="64928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6EB5DD-1149-47FB-B77C-675C0BEB0768}">
      <dsp:nvSpPr>
        <dsp:cNvPr id="0" name=""/>
        <dsp:cNvSpPr/>
      </dsp:nvSpPr>
      <dsp:spPr>
        <a:xfrm>
          <a:off x="0" y="4375611"/>
          <a:ext cx="6492875" cy="729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/>
            <a:t>If any of the statements resonate with you, you're likely to exploit yourself in certain situations. You use more energy than you should.</a:t>
          </a:r>
          <a:endParaRPr lang="en-US" sz="1600" kern="1200"/>
        </a:p>
      </dsp:txBody>
      <dsp:txXfrm>
        <a:off x="0" y="4375611"/>
        <a:ext cx="6492875" cy="7291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B5CBFF-1B76-4B03-8409-A03769913C42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5F7C95-8CCC-4A36-B0B1-5389422A3F21}">
      <dsp:nvSpPr>
        <dsp:cNvPr id="0" name=""/>
        <dsp:cNvSpPr/>
      </dsp:nvSpPr>
      <dsp:spPr>
        <a:xfrm>
          <a:off x="0" y="2492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/>
            <a:t>Behind this lies the transactional concept of inner drivers. There are five essential drivers:</a:t>
          </a:r>
          <a:endParaRPr lang="en-US" sz="2300" kern="1200"/>
        </a:p>
      </dsp:txBody>
      <dsp:txXfrm>
        <a:off x="0" y="2492"/>
        <a:ext cx="6492875" cy="850069"/>
      </dsp:txXfrm>
    </dsp:sp>
    <dsp:sp modelId="{BB938B37-734C-4659-B129-26525DEF720C}">
      <dsp:nvSpPr>
        <dsp:cNvPr id="0" name=""/>
        <dsp:cNvSpPr/>
      </dsp:nvSpPr>
      <dsp:spPr>
        <a:xfrm>
          <a:off x="0" y="852561"/>
          <a:ext cx="649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D04A1D-CDB5-464B-8CC3-038FF3043F6A}">
      <dsp:nvSpPr>
        <dsp:cNvPr id="0" name=""/>
        <dsp:cNvSpPr/>
      </dsp:nvSpPr>
      <dsp:spPr>
        <a:xfrm>
          <a:off x="0" y="852561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/>
            <a:t>“Hurry up!“</a:t>
          </a:r>
          <a:endParaRPr lang="en-US" sz="2300" kern="1200"/>
        </a:p>
      </dsp:txBody>
      <dsp:txXfrm>
        <a:off x="0" y="852561"/>
        <a:ext cx="6492875" cy="850069"/>
      </dsp:txXfrm>
    </dsp:sp>
    <dsp:sp modelId="{DF17EB75-9D86-469F-B16E-E0805867F391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119447-61B6-430A-B5C9-487802A7B5BE}">
      <dsp:nvSpPr>
        <dsp:cNvPr id="0" name=""/>
        <dsp:cNvSpPr/>
      </dsp:nvSpPr>
      <dsp:spPr>
        <a:xfrm>
          <a:off x="0" y="1702630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/>
            <a:t>“Do it right!“</a:t>
          </a:r>
          <a:endParaRPr lang="en-US" sz="2300" kern="1200"/>
        </a:p>
      </dsp:txBody>
      <dsp:txXfrm>
        <a:off x="0" y="1702630"/>
        <a:ext cx="6492875" cy="850069"/>
      </dsp:txXfrm>
    </dsp:sp>
    <dsp:sp modelId="{9007EB17-F702-4A3B-A9DA-D1CE1408A65A}">
      <dsp:nvSpPr>
        <dsp:cNvPr id="0" name=""/>
        <dsp:cNvSpPr/>
      </dsp:nvSpPr>
      <dsp:spPr>
        <a:xfrm>
          <a:off x="0" y="2552699"/>
          <a:ext cx="649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C43850-DF5A-4DE7-ACD2-4B5927288787}">
      <dsp:nvSpPr>
        <dsp:cNvPr id="0" name=""/>
        <dsp:cNvSpPr/>
      </dsp:nvSpPr>
      <dsp:spPr>
        <a:xfrm>
          <a:off x="0" y="2552699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/>
            <a:t>“Give your best!“</a:t>
          </a:r>
          <a:endParaRPr lang="en-US" sz="2300" kern="1200"/>
        </a:p>
      </dsp:txBody>
      <dsp:txXfrm>
        <a:off x="0" y="2552699"/>
        <a:ext cx="6492875" cy="850069"/>
      </dsp:txXfrm>
    </dsp:sp>
    <dsp:sp modelId="{DFD87FF8-59D8-446D-BD8C-616D9B991189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1B889C-732A-4222-BFE1-CD2A2B9C622C}">
      <dsp:nvSpPr>
        <dsp:cNvPr id="0" name=""/>
        <dsp:cNvSpPr/>
      </dsp:nvSpPr>
      <dsp:spPr>
        <a:xfrm>
          <a:off x="0" y="3402769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/>
            <a:t>“Be perfect!“</a:t>
          </a:r>
          <a:endParaRPr lang="en-US" sz="2300" kern="1200"/>
        </a:p>
      </dsp:txBody>
      <dsp:txXfrm>
        <a:off x="0" y="3402769"/>
        <a:ext cx="6492875" cy="850069"/>
      </dsp:txXfrm>
    </dsp:sp>
    <dsp:sp modelId="{320C23C0-4964-45CF-A225-526B6AFDEA5F}">
      <dsp:nvSpPr>
        <dsp:cNvPr id="0" name=""/>
        <dsp:cNvSpPr/>
      </dsp:nvSpPr>
      <dsp:spPr>
        <a:xfrm>
          <a:off x="0" y="4252838"/>
          <a:ext cx="649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C8007A-1E8F-4851-8AC3-760297215D0B}">
      <dsp:nvSpPr>
        <dsp:cNvPr id="0" name=""/>
        <dsp:cNvSpPr/>
      </dsp:nvSpPr>
      <dsp:spPr>
        <a:xfrm>
          <a:off x="0" y="4252838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/>
            <a:t>“Be strong!“</a:t>
          </a:r>
          <a:endParaRPr lang="en-US" sz="2300" kern="1200"/>
        </a:p>
      </dsp:txBody>
      <dsp:txXfrm>
        <a:off x="0" y="4252838"/>
        <a:ext cx="6492875" cy="85006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F98872-22A4-4B09-816E-0EAD18C45F3E}">
      <dsp:nvSpPr>
        <dsp:cNvPr id="0" name=""/>
        <dsp:cNvSpPr/>
      </dsp:nvSpPr>
      <dsp:spPr>
        <a:xfrm>
          <a:off x="0" y="956381"/>
          <a:ext cx="6513603" cy="17656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BB7204-1DFE-4121-ADDE-1064CC462E4C}">
      <dsp:nvSpPr>
        <dsp:cNvPr id="0" name=""/>
        <dsp:cNvSpPr/>
      </dsp:nvSpPr>
      <dsp:spPr>
        <a:xfrm>
          <a:off x="534102" y="1353647"/>
          <a:ext cx="971095" cy="9710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0ABF7D-98DD-473C-8E05-07152A2D5559}">
      <dsp:nvSpPr>
        <dsp:cNvPr id="0" name=""/>
        <dsp:cNvSpPr/>
      </dsp:nvSpPr>
      <dsp:spPr>
        <a:xfrm>
          <a:off x="2039300" y="956381"/>
          <a:ext cx="4474303" cy="176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862" tIns="186862" rIns="186862" bIns="186862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/>
            <a:t>The life script in transactional analysis describes an unconsciously designed life plan of ours. </a:t>
          </a:r>
          <a:endParaRPr lang="en-US" sz="2400" kern="1200"/>
        </a:p>
      </dsp:txBody>
      <dsp:txXfrm>
        <a:off x="2039300" y="956381"/>
        <a:ext cx="4474303" cy="1765627"/>
      </dsp:txXfrm>
    </dsp:sp>
    <dsp:sp modelId="{B74B3804-3183-4506-AEF1-2B12A676C10E}">
      <dsp:nvSpPr>
        <dsp:cNvPr id="0" name=""/>
        <dsp:cNvSpPr/>
      </dsp:nvSpPr>
      <dsp:spPr>
        <a:xfrm>
          <a:off x="0" y="3163416"/>
          <a:ext cx="6513603" cy="17656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199D03-561A-4B94-9274-C64C205D839F}">
      <dsp:nvSpPr>
        <dsp:cNvPr id="0" name=""/>
        <dsp:cNvSpPr/>
      </dsp:nvSpPr>
      <dsp:spPr>
        <a:xfrm>
          <a:off x="534102" y="3560682"/>
          <a:ext cx="971095" cy="9710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8E6326-6447-406D-B1BF-D4801EC9BE74}">
      <dsp:nvSpPr>
        <dsp:cNvPr id="0" name=""/>
        <dsp:cNvSpPr/>
      </dsp:nvSpPr>
      <dsp:spPr>
        <a:xfrm>
          <a:off x="2039300" y="3163416"/>
          <a:ext cx="4474303" cy="1765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862" tIns="186862" rIns="186862" bIns="186862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/>
            <a:t>It includes a view of us, others and the environment.</a:t>
          </a:r>
          <a:endParaRPr lang="en-US" sz="2400" kern="1200"/>
        </a:p>
      </dsp:txBody>
      <dsp:txXfrm>
        <a:off x="2039300" y="3163416"/>
        <a:ext cx="4474303" cy="176562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15F65C-3F71-4BAB-A2B3-413979C4E44E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66A4DF-788E-40F2-9187-E4727108ED62}">
      <dsp:nvSpPr>
        <dsp:cNvPr id="0" name=""/>
        <dsp:cNvSpPr/>
      </dsp:nvSpPr>
      <dsp:spPr>
        <a:xfrm>
          <a:off x="0" y="2492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/>
            <a:t>We have all been in a situation where we have said, "Why does this always keep happening to me" or "I always keep meeting people who hurt me and then go off and leave me". </a:t>
          </a:r>
          <a:endParaRPr lang="en-US" sz="2400" kern="1200"/>
        </a:p>
      </dsp:txBody>
      <dsp:txXfrm>
        <a:off x="0" y="2492"/>
        <a:ext cx="6492875" cy="1700138"/>
      </dsp:txXfrm>
    </dsp:sp>
    <dsp:sp modelId="{EC89D98C-503B-457F-AA67-45FC4760DC4C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C39862-42A5-4A1C-8083-AAA7A8560BD3}">
      <dsp:nvSpPr>
        <dsp:cNvPr id="0" name=""/>
        <dsp:cNvSpPr/>
      </dsp:nvSpPr>
      <dsp:spPr>
        <a:xfrm>
          <a:off x="0" y="1702630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/>
            <a:t>When similar situations keep happening over and over again then the term Transactional Analysis uses for this is a game. </a:t>
          </a:r>
          <a:endParaRPr lang="en-US" sz="2400" kern="1200"/>
        </a:p>
      </dsp:txBody>
      <dsp:txXfrm>
        <a:off x="0" y="1702630"/>
        <a:ext cx="6492875" cy="1700138"/>
      </dsp:txXfrm>
    </dsp:sp>
    <dsp:sp modelId="{23D64171-7F60-4E6E-B19B-1FE2A93DDEEB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BC668D-2E52-4304-9FB5-770E3C617A15}">
      <dsp:nvSpPr>
        <dsp:cNvPr id="0" name=""/>
        <dsp:cNvSpPr/>
      </dsp:nvSpPr>
      <dsp:spPr>
        <a:xfrm>
          <a:off x="0" y="3402769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/>
            <a:t>A game is a familiar pattern of behaviour with a predictable outcome. Games are played outside Adult awareness and they are our best attempt to get our needs met - although of course we don't.</a:t>
          </a:r>
          <a:endParaRPr lang="en-US" sz="2400" kern="1200"/>
        </a:p>
      </dsp:txBody>
      <dsp:txXfrm>
        <a:off x="0" y="3402769"/>
        <a:ext cx="6492875" cy="17001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C69D4-74ED-4AE8-98FC-08730CBF02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AD28A1-21F1-4997-BBB4-A36F59F9EE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2CE7DF-A8C3-46C8-9D09-DDF85DAC0E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00773-6B68-43C3-AA6D-29443564E62C}" type="datetimeFigureOut">
              <a:rPr lang="en-GB" smtClean="0"/>
              <a:t>03/09/2019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8361C8-73E9-4D1C-BAAD-D60BD491B3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F3741A-F60F-4B25-AC91-F7AFF5057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12F44-F50C-4A9F-8351-02EACA280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2422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492E5-5F0B-4A8C-AEC8-E97894764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194DD-0096-4B9B-B3AF-08EF4DB197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3D9C72-4CA1-4EDA-A0EC-32400FBD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00773-6B68-43C3-AA6D-29443564E62C}" type="datetimeFigureOut">
              <a:rPr lang="en-GB" smtClean="0"/>
              <a:t>03/09/2019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BC3E98-6B39-4DF1-907C-4E10CCC98D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1895E-FCA8-4295-B571-5A502CB25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12F44-F50C-4A9F-8351-02EACA280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9049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37B39-60F7-4A77-9A79-3D34C4B98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EAE58E-64AF-49BE-AB16-60107023A5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1E08A9-4E64-4F43-B712-A56E9C6A48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00773-6B68-43C3-AA6D-29443564E62C}" type="datetimeFigureOut">
              <a:rPr lang="en-GB" smtClean="0"/>
              <a:t>03/09/2019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66A89B-7CB8-4722-83D3-0AFD417346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DFAE80-AE51-4275-9D54-AD58E41B89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12F44-F50C-4A9F-8351-02EACA280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525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3099F-E40B-44C2-B7C1-32E165B2E3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407B5E-C33B-49CE-A4BF-A3B9FFFEC7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3EEDBB-8D2C-4A78-85F0-CA6A54D045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E58FC4-8CCD-4568-A30A-C985FD62F7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00773-6B68-43C3-AA6D-29443564E62C}" type="datetimeFigureOut">
              <a:rPr lang="en-GB" smtClean="0"/>
              <a:t>03/09/2019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EDBA4E-A2B4-4EF5-8E57-E0B89CD458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F70C8D-1155-46AF-B141-ACEF4EE2C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12F44-F50C-4A9F-8351-02EACA280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0481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6EE94-9A1F-48D6-BF9E-52431F56B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238600-97E9-4743-B538-56D6DC777C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C59FDF-6D7E-4A72-9866-810539040E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E26DC36-348B-4AE8-B92F-BF70AD2C2E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C1C0EF-5908-4843-9E2C-EF1624FD77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48A694A-1A64-4863-957A-D359821CC4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00773-6B68-43C3-AA6D-29443564E62C}" type="datetimeFigureOut">
              <a:rPr lang="en-GB" smtClean="0"/>
              <a:t>03/09/2019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1974CF9-A58A-4C09-B829-CFACFA5208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F45BB0-C879-4196-91A2-F5E3F16FA5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12F44-F50C-4A9F-8351-02EACA280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651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D93B5-343E-4DE4-A984-409A269B9C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58D133-52A1-45AE-9BC7-47CDB4524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00773-6B68-43C3-AA6D-29443564E62C}" type="datetimeFigureOut">
              <a:rPr lang="en-GB" smtClean="0"/>
              <a:t>03/09/2019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F13EB9-7D0D-472A-98CB-F10A378596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B384FB-8C46-4B7E-BF36-7EF629EA7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12F44-F50C-4A9F-8351-02EACA280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0816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141A58-530E-4C86-8925-93195A904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00773-6B68-43C3-AA6D-29443564E62C}" type="datetimeFigureOut">
              <a:rPr lang="en-GB" smtClean="0"/>
              <a:t>03/09/2019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EC1A85-820E-4259-BB93-9AA5D611F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1B0C25-5797-4351-9288-34C4532BA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12F44-F50C-4A9F-8351-02EACA280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021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92B4A-B426-4B64-A798-FD00FFF75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C8527-4897-4CC3-979E-72DEE65CA2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5B5C29-ACA6-4142-9A54-13E0BC35CA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F296BF-FC63-4035-A8C6-CFBBD7497E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00773-6B68-43C3-AA6D-29443564E62C}" type="datetimeFigureOut">
              <a:rPr lang="en-GB" smtClean="0"/>
              <a:t>03/09/2019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830638-14AD-4C2A-A869-49B7DACCF1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E60DA1-9C10-4B51-8483-5EEE2A65DF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12F44-F50C-4A9F-8351-02EACA280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104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EE131-6107-4B5B-BFDD-9458A7291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4BFC07-2B5B-4F54-B370-DC1F939A09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9629B6-C4BF-45AA-9B6A-A9046BC6D7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DBFF75-6678-4A1B-B54D-055FB96AE6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00773-6B68-43C3-AA6D-29443564E62C}" type="datetimeFigureOut">
              <a:rPr lang="en-GB" smtClean="0"/>
              <a:t>03/09/2019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BBC0A4-EC0E-4D73-BB17-6F2AE781A3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F7E6D9-13A0-44BB-BDE4-5D4FA3A8CE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12F44-F50C-4A9F-8351-02EACA280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5273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71B918-0FA9-4135-8989-D661CD2782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82522D-B63D-4B6F-A0C8-2E8C77CF14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CDE5F6-92DC-4CD0-8A8F-F9FFC1A5BC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00773-6B68-43C3-AA6D-29443564E62C}" type="datetimeFigureOut">
              <a:rPr lang="en-GB" smtClean="0"/>
              <a:t>03/09/2019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FDD72D-E8C6-42D4-ACDC-EE45F3D52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B280CE-AEC1-4A32-A55D-F23810FCA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12F44-F50C-4A9F-8351-02EACA280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882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30DE25A-A919-49FA-A808-CE18100D9DA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A44E8D-D305-43D9-9FA0-126EB6E320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DB6B4E-2A9A-4CA3-AF03-EF6B626E6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00773-6B68-43C3-AA6D-29443564E62C}" type="datetimeFigureOut">
              <a:rPr lang="en-GB" smtClean="0"/>
              <a:t>03/09/2019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24C390-DA6C-4767-9EA3-22B95E0BA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7E1FC1-1CA7-434C-8665-046FA8018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12F44-F50C-4A9F-8351-02EACA280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0865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37405E-AA92-492E-BF77-E40D5384E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8B94F-EE13-4C1E-B96A-360600433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912A26-F482-4613-8D4D-5EA5F31F74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000773-6B68-43C3-AA6D-29443564E62C}" type="datetimeFigureOut">
              <a:rPr lang="en-GB" smtClean="0"/>
              <a:t>03/09/2019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44DD8F-28BE-4E9D-B962-D8D244D1D4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EBF9F9-9D61-4FEE-9099-8352C79862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C12F44-F50C-4A9F-8351-02EACA2804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3149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8386171-E87D-46AB-8718-4CE2A88748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ounded Rectangle 26">
            <a:extLst>
              <a:ext uri="{FF2B5EF4-FFF2-40B4-BE49-F238E27FC236}">
                <a16:creationId xmlns:a16="http://schemas.microsoft.com/office/drawing/2014/main" id="{207CB456-8849-413C-8210-B663779A32E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513936D-D1EB-4E42-A97F-942BA1F3DFA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17F38-A8EE-4A41-A92B-8E4B751D7C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376362"/>
            <a:ext cx="9144000" cy="2603274"/>
          </a:xfrm>
        </p:spPr>
        <p:txBody>
          <a:bodyPr>
            <a:normAutofit/>
          </a:bodyPr>
          <a:lstStyle/>
          <a:p>
            <a:r>
              <a:rPr lang="en-GB" sz="5400" dirty="0"/>
              <a:t>PRACTICUM LEVEL 5</a:t>
            </a:r>
            <a:br>
              <a:rPr lang="en-GB" sz="5400" dirty="0"/>
            </a:br>
            <a:r>
              <a:rPr lang="en-GB" sz="5400" dirty="0"/>
              <a:t>Transactional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9407DA-D46D-42F6-995F-302D404BB0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18088"/>
            <a:ext cx="9144000" cy="1393711"/>
          </a:xfrm>
        </p:spPr>
        <p:txBody>
          <a:bodyPr>
            <a:normAutofit/>
          </a:bodyPr>
          <a:lstStyle/>
          <a:p>
            <a:r>
              <a:rPr lang="en-GB"/>
              <a:t>Skills Application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33744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0445C-4C78-446B-8669-134002581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Opening round …   …   …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F87E1F1-43D3-4BEE-89D8-955BACBD56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630" y="1814286"/>
            <a:ext cx="12061370" cy="5907314"/>
          </a:xfrm>
        </p:spPr>
      </p:pic>
    </p:spTree>
    <p:extLst>
      <p:ext uri="{BB962C8B-B14F-4D97-AF65-F5344CB8AC3E}">
        <p14:creationId xmlns:p14="http://schemas.microsoft.com/office/powerpoint/2010/main" val="29825052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14F37-ABE2-4B7D-A928-D0FFB1BBA5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aim of this lesson is </a:t>
            </a:r>
            <a:r>
              <a:rPr lang="en-GB" dirty="0" smtClean="0"/>
              <a:t>to address: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47E34-C109-4A29-8E03-07C4A362D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 smtClean="0"/>
              <a:t> </a:t>
            </a:r>
            <a:r>
              <a:rPr lang="en-GB" dirty="0" smtClean="0"/>
              <a:t>Application </a:t>
            </a:r>
            <a:r>
              <a:rPr lang="en-GB" dirty="0"/>
              <a:t>of humanistic theories in a counselling session: Three basic ways to work with Transactional Analysis, e.g., ego states, life scripts, the drama triangle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86986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07AD1-FE0C-4E72-B8BA-6AD4CF6068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OF TA CONCEPTS …   …   …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FBE9B8E-F916-4F7E-9977-E5EB299065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25624"/>
            <a:ext cx="12191999" cy="5032375"/>
          </a:xfrm>
        </p:spPr>
      </p:pic>
    </p:spTree>
    <p:extLst>
      <p:ext uri="{BB962C8B-B14F-4D97-AF65-F5344CB8AC3E}">
        <p14:creationId xmlns:p14="http://schemas.microsoft.com/office/powerpoint/2010/main" val="26284302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Ego states…..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7972" y="1825625"/>
            <a:ext cx="5216056" cy="4351338"/>
          </a:xfrm>
        </p:spPr>
      </p:pic>
    </p:spTree>
    <p:extLst>
      <p:ext uri="{BB962C8B-B14F-4D97-AF65-F5344CB8AC3E}">
        <p14:creationId xmlns:p14="http://schemas.microsoft.com/office/powerpoint/2010/main" val="8845402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WORK  … … … 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1321" y="2498667"/>
            <a:ext cx="4505325" cy="31242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2850" y="0"/>
            <a:ext cx="3822469" cy="1596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0053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6BEA3-9837-4782-90D2-B2D73BB10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1424" y="1110882"/>
            <a:ext cx="3053039" cy="1293626"/>
          </a:xfrm>
        </p:spPr>
        <p:txBody>
          <a:bodyPr anchor="ctr">
            <a:normAutofit/>
          </a:bodyPr>
          <a:lstStyle/>
          <a:p>
            <a:r>
              <a:rPr lang="en-GB" sz="2800"/>
              <a:t>Working with…The Drama Triangle…..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461F3A-498A-48BE-8B6B-77C79DE9B0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114" y="0"/>
            <a:ext cx="7590972" cy="67056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D33567-0D48-4FE5-8EA4-3369DFAEA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71423" y="2542939"/>
            <a:ext cx="3053039" cy="3674981"/>
          </a:xfrm>
        </p:spPr>
        <p:txBody>
          <a:bodyPr>
            <a:normAutofit/>
          </a:bodyPr>
          <a:lstStyle/>
          <a:p>
            <a:pPr fontAlgn="base"/>
            <a:r>
              <a:rPr lang="en-GB" sz="1800"/>
              <a:t>The drama triangle consists of the following positions:</a:t>
            </a:r>
          </a:p>
          <a:p>
            <a:pPr fontAlgn="base"/>
            <a:endParaRPr lang="en-GB" sz="1800"/>
          </a:p>
          <a:p>
            <a:pPr fontAlgn="base"/>
            <a:endParaRPr lang="en-GB" sz="1800"/>
          </a:p>
          <a:p>
            <a:pPr fontAlgn="base"/>
            <a:r>
              <a:rPr lang="en-GB" sz="1800"/>
              <a:t>Rescuer</a:t>
            </a:r>
          </a:p>
          <a:p>
            <a:pPr fontAlgn="base"/>
            <a:r>
              <a:rPr lang="en-GB" sz="1800"/>
              <a:t>Persecutor</a:t>
            </a:r>
          </a:p>
          <a:p>
            <a:pPr fontAlgn="base"/>
            <a:r>
              <a:rPr lang="en-GB" sz="1800"/>
              <a:t>Victim</a:t>
            </a:r>
          </a:p>
          <a:p>
            <a:endParaRPr lang="en-GB" sz="1800"/>
          </a:p>
        </p:txBody>
      </p:sp>
      <p:sp>
        <p:nvSpPr>
          <p:cNvPr id="17" name="Freeform: Shape 14">
            <a:extLst>
              <a:ext uri="{FF2B5EF4-FFF2-40B4-BE49-F238E27FC236}">
                <a16:creationId xmlns:a16="http://schemas.microsoft.com/office/drawing/2014/main" id="{43573EFB-E773-46FC-B866-B57ED2E3906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983434" y="640080"/>
            <a:ext cx="2296028" cy="3569741"/>
          </a:xfrm>
          <a:custGeom>
            <a:avLst/>
            <a:gdLst>
              <a:gd name="connsiteX0" fmla="*/ 2296028 w 2296028"/>
              <a:gd name="connsiteY0" fmla="*/ 3569741 h 3569741"/>
              <a:gd name="connsiteX1" fmla="*/ 459 w 2296028"/>
              <a:gd name="connsiteY1" fmla="*/ 3569741 h 3569741"/>
              <a:gd name="connsiteX2" fmla="*/ 0 w 2296028"/>
              <a:gd name="connsiteY2" fmla="*/ 3248180 h 3569741"/>
              <a:gd name="connsiteX3" fmla="*/ 2011607 w 2296028"/>
              <a:gd name="connsiteY3" fmla="*/ 3249283 h 3569741"/>
              <a:gd name="connsiteX4" fmla="*/ 2011607 w 2296028"/>
              <a:gd name="connsiteY4" fmla="*/ 0 h 3569741"/>
              <a:gd name="connsiteX5" fmla="*/ 2296028 w 2296028"/>
              <a:gd name="connsiteY5" fmla="*/ 0 h 3569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6028" h="3569741">
                <a:moveTo>
                  <a:pt x="2296028" y="3569741"/>
                </a:moveTo>
                <a:lnTo>
                  <a:pt x="459" y="3569741"/>
                </a:lnTo>
                <a:cubicBezTo>
                  <a:pt x="-459" y="3458756"/>
                  <a:pt x="918" y="3359164"/>
                  <a:pt x="0" y="3248180"/>
                </a:cubicBezTo>
                <a:lnTo>
                  <a:pt x="2011607" y="3249283"/>
                </a:lnTo>
                <a:lnTo>
                  <a:pt x="2011607" y="0"/>
                </a:lnTo>
                <a:lnTo>
                  <a:pt x="2296028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41999343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3031D-C6D9-40E6-9B7E-8F98A86AD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/>
              <a:t>Around the drama triangle … … 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D22DB-975B-4739-ABB6-A2E8420DAB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These positions are not fixed and it can be helpful to explore how the client might step back and engage in more healthy dynamics …</a:t>
            </a:r>
          </a:p>
          <a:p>
            <a:endParaRPr lang="en-GB" dirty="0"/>
          </a:p>
          <a:p>
            <a:r>
              <a:rPr lang="en-GB" dirty="0"/>
              <a:t>Owning one’s power without becoming a Persecutor; </a:t>
            </a:r>
          </a:p>
          <a:p>
            <a:r>
              <a:rPr lang="en-GB" dirty="0"/>
              <a:t>Being vulnerable without being a Victim;</a:t>
            </a:r>
          </a:p>
          <a:p>
            <a:r>
              <a:rPr lang="en-GB" dirty="0"/>
              <a:t>Being responsive without being a Rescuer.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328B46-703C-4750-81BA-E50BFD61AF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1542" y="4180114"/>
            <a:ext cx="3904344" cy="2510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33465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A0F35-4BCB-4B71-8E59-51629903E3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drama triangle … … …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FFA23D3-980F-4EF3-A5FA-E2E15A14F0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1825625"/>
            <a:ext cx="10515599" cy="4351338"/>
          </a:xfrm>
        </p:spPr>
      </p:pic>
    </p:spTree>
    <p:extLst>
      <p:ext uri="{BB962C8B-B14F-4D97-AF65-F5344CB8AC3E}">
        <p14:creationId xmlns:p14="http://schemas.microsoft.com/office/powerpoint/2010/main" val="23704615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E0B649-3B6D-41AB-AE3E-B8209C834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Working with….The Drama Triangle…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4DAAF-B2C7-4A18-A59D-CF8BFC1BF6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fontAlgn="base"/>
            <a:r>
              <a:rPr lang="en-GB" sz="2400" dirty="0"/>
              <a:t>You start in one position and switch to a different one after a certain time. This can create tension as shown in the following.</a:t>
            </a:r>
          </a:p>
          <a:p>
            <a:pPr fontAlgn="base"/>
            <a:r>
              <a:rPr lang="en-GB" sz="2400" b="1" dirty="0"/>
              <a:t>Example:</a:t>
            </a:r>
            <a:r>
              <a:rPr lang="en-GB" sz="2400" dirty="0"/>
              <a:t> We have to give a group lecture. I play the rescuer in the group, offer my help and do the work of others. In doing so, I diligently collect trading stamps (a hidden frustration that is not lived out). In the end, I accuse everyone that I always have to do everything.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354917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DRAMA TRIANGLE …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7662" y="1524000"/>
            <a:ext cx="7832934" cy="5334000"/>
          </a:xfrm>
          <a:prstGeom prst="rect">
            <a:avLst/>
          </a:prstGeom>
        </p:spPr>
      </p:pic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092334" y="2072639"/>
            <a:ext cx="4893425" cy="4104323"/>
          </a:xfrm>
        </p:spPr>
        <p:txBody>
          <a:bodyPr/>
          <a:lstStyle/>
          <a:p>
            <a:r>
              <a:rPr lang="en-GB" dirty="0" smtClean="0"/>
              <a:t>Persecutor</a:t>
            </a:r>
          </a:p>
          <a:p>
            <a:r>
              <a:rPr lang="en-GB" dirty="0" smtClean="0"/>
              <a:t>Rescuer</a:t>
            </a:r>
          </a:p>
          <a:p>
            <a:r>
              <a:rPr lang="en-GB" dirty="0" smtClean="0"/>
              <a:t>Victim</a:t>
            </a:r>
          </a:p>
        </p:txBody>
      </p:sp>
    </p:spTree>
    <p:extLst>
      <p:ext uri="{BB962C8B-B14F-4D97-AF65-F5344CB8AC3E}">
        <p14:creationId xmlns:p14="http://schemas.microsoft.com/office/powerpoint/2010/main" val="34337341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CD466A1-17EA-430B-AE49-17043CE08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1900">
                <a:solidFill>
                  <a:srgbClr val="FFFFFF"/>
                </a:solidFill>
              </a:rPr>
              <a:t>Working with…Inner Drivers…………………………….</a:t>
            </a:r>
            <a:br>
              <a:rPr lang="en-GB" sz="1900">
                <a:solidFill>
                  <a:srgbClr val="FFFFFF"/>
                </a:solidFill>
              </a:rPr>
            </a:br>
            <a:endParaRPr lang="en-GB" sz="1900">
              <a:solidFill>
                <a:srgbClr val="FFFFFF"/>
              </a:solidFill>
            </a:endParaRP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9BA82416-3866-4948-A920-023349485E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6535434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7457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9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1" name="Group 11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AEE5EA-D752-40D7-8BFC-15C003EA1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Working with….Inner drivers………..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F13A7121-0585-4EEB-823A-C786F84C9C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7678444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62386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Skills work …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092334" y="2072639"/>
            <a:ext cx="4893425" cy="4104323"/>
          </a:xfrm>
        </p:spPr>
        <p:txBody>
          <a:bodyPr/>
          <a:lstStyle/>
          <a:p>
            <a:r>
              <a:rPr lang="en-GB" dirty="0" smtClean="0"/>
              <a:t>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5577" y="1945178"/>
            <a:ext cx="9166167" cy="3807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029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23D5BF-4FEC-48DD-A742-83BFE63F2C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Working with…Life scripts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863BAC-41BF-4832-96DF-5C3033C9BA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1743559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79747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Let’s try some </a:t>
            </a:r>
            <a:r>
              <a:rPr lang="en-GB" dirty="0" smtClean="0"/>
              <a:t>life script work </a:t>
            </a:r>
            <a:r>
              <a:rPr lang="en-GB" dirty="0"/>
              <a:t>… …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3469" y="1893888"/>
            <a:ext cx="16031094" cy="4351338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Work with a partner … … …</a:t>
            </a:r>
            <a:endParaRPr lang="en-GB" dirty="0"/>
          </a:p>
        </p:txBody>
      </p:sp>
      <p:sp>
        <p:nvSpPr>
          <p:cNvPr id="5" name="AutoShape 2" descr="Image result for images of counselling"/>
          <p:cNvSpPr>
            <a:spLocks noChangeAspect="1" noChangeArrowheads="1"/>
          </p:cNvSpPr>
          <p:nvPr/>
        </p:nvSpPr>
        <p:spPr bwMode="auto">
          <a:xfrm>
            <a:off x="63500" y="-731838"/>
            <a:ext cx="2438400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9992" y="1893888"/>
            <a:ext cx="4499957" cy="4102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9030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5CC442E-FD9D-465D-8E1F-CE633318D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Games …..</a:t>
            </a:r>
            <a:br>
              <a:rPr lang="en-GB" sz="4000" b="1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6C0DB1-8595-4F70-B4FA-E3DD77F535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6873713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364121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Let’s try some ‘games’ work</a:t>
            </a:r>
            <a:endParaRPr lang="en-GB" dirty="0"/>
          </a:p>
        </p:txBody>
      </p:sp>
      <p:pic>
        <p:nvPicPr>
          <p:cNvPr id="3074" name="Picture 2" descr="See the source imag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0244" y="1825625"/>
            <a:ext cx="6531511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99850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8E8B2-A220-450A-8758-EAEC81B5E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QUESTIONS……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9E05D6-3028-443C-B19A-D47A01E156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81153" y="4081145"/>
            <a:ext cx="10515600" cy="4351338"/>
          </a:xfrm>
        </p:spPr>
        <p:txBody>
          <a:bodyPr/>
          <a:lstStyle/>
          <a:p>
            <a:r>
              <a:rPr lang="en-GB" dirty="0"/>
              <a:t> </a:t>
            </a:r>
          </a:p>
        </p:txBody>
      </p:sp>
      <p:pic>
        <p:nvPicPr>
          <p:cNvPr id="1026" name="Picture 2" descr="Have questions? Ask. Handwriting on a napkin with a cup of espresso coffee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962"/>
          <a:stretch/>
        </p:blipFill>
        <p:spPr bwMode="auto">
          <a:xfrm>
            <a:off x="2811203" y="2118995"/>
            <a:ext cx="5715000" cy="400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34734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14F37-ABE2-4B7D-A928-D0FFB1BBA5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Have we met the aim of this lesson  …</a:t>
            </a:r>
            <a:br>
              <a:rPr lang="en-GB" dirty="0"/>
            </a:br>
            <a:r>
              <a:rPr lang="en-GB" dirty="0"/>
              <a:t>Have we …   …  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47E34-C109-4A29-8E03-07C4A362D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Considered </a:t>
            </a:r>
            <a:r>
              <a:rPr lang="en-GB" dirty="0"/>
              <a:t>and practiced concepts of </a:t>
            </a:r>
            <a:r>
              <a:rPr lang="en-GB" dirty="0" smtClean="0"/>
              <a:t>using Transactional Analysis in a counselling situation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43720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0445C-4C78-446B-8669-134002581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Closing round </a:t>
            </a:r>
            <a:r>
              <a:rPr lang="en-GB" dirty="0"/>
              <a:t>…   …   …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F87E1F1-43D3-4BEE-89D8-955BACBD56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630" y="1814286"/>
            <a:ext cx="12061370" cy="5907314"/>
          </a:xfrm>
        </p:spPr>
      </p:pic>
    </p:spTree>
    <p:extLst>
      <p:ext uri="{BB962C8B-B14F-4D97-AF65-F5344CB8AC3E}">
        <p14:creationId xmlns:p14="http://schemas.microsoft.com/office/powerpoint/2010/main" val="16483905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545</Words>
  <Application>Microsoft Office PowerPoint</Application>
  <PresentationFormat>Widescreen</PresentationFormat>
  <Paragraphs>73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PRACTICUM LEVEL 5 Transactional Analysis</vt:lpstr>
      <vt:lpstr>Opening round …   …   …</vt:lpstr>
      <vt:lpstr>The aim of this lesson is to address:</vt:lpstr>
      <vt:lpstr>DISCUSSION OF TA CONCEPTS …   …   …</vt:lpstr>
      <vt:lpstr>Ego states…..</vt:lpstr>
      <vt:lpstr>GROUP WORK  … … …   </vt:lpstr>
      <vt:lpstr>Working with…The Drama Triangle…..</vt:lpstr>
      <vt:lpstr>Around the drama triangle … … …</vt:lpstr>
      <vt:lpstr>The drama triangle … … …</vt:lpstr>
      <vt:lpstr>Working with….The Drama Triangle…</vt:lpstr>
      <vt:lpstr> DRAMA TRIANGLE …</vt:lpstr>
      <vt:lpstr>Working with…Inner Drivers……………………………. </vt:lpstr>
      <vt:lpstr>Working with….Inner drivers………..</vt:lpstr>
      <vt:lpstr> Skills work …</vt:lpstr>
      <vt:lpstr>Working with…Life scripts</vt:lpstr>
      <vt:lpstr>Let’s try some life script work … … …</vt:lpstr>
      <vt:lpstr>Games ….. </vt:lpstr>
      <vt:lpstr>Let’s try some ‘games’ work</vt:lpstr>
      <vt:lpstr>ANY QUESTIONS……</vt:lpstr>
      <vt:lpstr>Have we met the aim of this lesson  … Have we …   …   …</vt:lpstr>
      <vt:lpstr>Closing round …   …   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Transactional Analysis</dc:title>
  <dc:creator>Beverly Cole</dc:creator>
  <cp:lastModifiedBy>Beverly Cole</cp:lastModifiedBy>
  <cp:revision>16</cp:revision>
  <dcterms:created xsi:type="dcterms:W3CDTF">2019-07-22T19:36:20Z</dcterms:created>
  <dcterms:modified xsi:type="dcterms:W3CDTF">2019-09-03T13:59:52Z</dcterms:modified>
</cp:coreProperties>
</file>