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4"/>
  </p:notesMasterIdLst>
  <p:handoutMasterIdLst>
    <p:handoutMasterId r:id="rId15"/>
  </p:handoutMasterIdLst>
  <p:sldIdLst>
    <p:sldId id="277" r:id="rId2"/>
    <p:sldId id="286" r:id="rId3"/>
    <p:sldId id="262" r:id="rId4"/>
    <p:sldId id="288" r:id="rId5"/>
    <p:sldId id="289" r:id="rId6"/>
    <p:sldId id="290" r:id="rId7"/>
    <p:sldId id="291" r:id="rId8"/>
    <p:sldId id="292" r:id="rId9"/>
    <p:sldId id="293" r:id="rId10"/>
    <p:sldId id="295" r:id="rId11"/>
    <p:sldId id="287" r:id="rId12"/>
    <p:sldId id="294" r:id="rId13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68" autoAdjust="0"/>
    <p:restoredTop sz="93372" autoAdjust="0"/>
  </p:normalViewPr>
  <p:slideViewPr>
    <p:cSldViewPr>
      <p:cViewPr varScale="1">
        <p:scale>
          <a:sx n="103" d="100"/>
          <a:sy n="103" d="100"/>
        </p:scale>
        <p:origin x="1728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>
                <a:solidFill>
                  <a:schemeClr val="accent2"/>
                </a:solidFill>
              </a:rPr>
              <a:t>LCMB7024</a:t>
            </a:r>
            <a:endParaRPr lang="en-GB" altLang="en-US" b="1" dirty="0">
              <a:solidFill>
                <a:schemeClr val="accent2"/>
              </a:solidFill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Marketing Management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Lecture 13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Ethical and Green Marketing</a:t>
            </a: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7309F5-D004-42AB-A17B-4496278E9E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70477D-0413-4469-BD90-72D8D9255A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To identify what is Ethical Marketing</a:t>
            </a:r>
          </a:p>
          <a:p>
            <a:r>
              <a:rPr lang="en-GB" sz="2400" dirty="0"/>
              <a:t>To determine the unethical practises associated with the marketing mix elements</a:t>
            </a:r>
          </a:p>
          <a:p>
            <a:r>
              <a:rPr lang="en-GB" sz="2400" dirty="0"/>
              <a:t>To comprehend what is green marketing</a:t>
            </a:r>
          </a:p>
          <a:p>
            <a:r>
              <a:rPr lang="en-GB" sz="2400" dirty="0"/>
              <a:t>To analyse different green marketing strategies.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C0D7A3-3319-418A-ABC9-171D397F2E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53C7E3-1CCE-423B-8E7B-A174FD5E19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815223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9A38B2-8EA7-4BBA-B329-333758785B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Business Ethics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C6905A-679C-4133-BA11-32A183AC81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definition of business ethics is the set of moral rules that govern how businesses operate, how business decisions are made and how people are treated.</a:t>
            </a:r>
          </a:p>
        </p:txBody>
      </p:sp>
    </p:spTree>
    <p:extLst>
      <p:ext uri="{BB962C8B-B14F-4D97-AF65-F5344CB8AC3E}">
        <p14:creationId xmlns:p14="http://schemas.microsoft.com/office/powerpoint/2010/main" val="4586019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881A2-4889-7FB0-2253-947A56AC11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dirty="0"/>
              <a:t>Unethical marketing and the marketing mix elements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ACB1D1-3959-E1C7-4EFF-890A1F7FA5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Product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Price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5B81BC-1EEB-3E63-9CE6-EE247DEC32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AB231D-4907-BBD6-A8C3-9C6021321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175517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278274-0B3F-7651-6F78-8F8DC25FB0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b="1" dirty="0"/>
              <a:t>Unethical marketing and the marketing mix elements</a:t>
            </a:r>
            <a:endParaRPr lang="en-GB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4A2C51-AEC3-B891-ED13-3453E7482E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Place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Promotion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EC02DE-BFB3-BCAD-F1B2-C9C91B6DBF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4DC9D5-FAB5-6768-47C2-13F903EA57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617824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18EF65-C673-8599-0FC7-3F0C13023D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Green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1A1CC5-6499-A4CE-C7EF-36688CC28A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0" i="0" dirty="0">
                <a:solidFill>
                  <a:srgbClr val="292929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As consumers become more environmentally conscious, there’s an increase in demand for brands to also convert to being eco-conscious. The consequences of Global Warming have become more obvious and the result of this is the increasing demand for eco-friendly products, influencing companies to implement green strategies in an attempt to meet consumer demands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A2E957-8C62-194C-8A4B-56435922A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2191E8C-585A-B37B-9F34-DEBCC22EDA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41269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F2D86A-C172-B47E-A08B-FC3B8171D6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Greenwashing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B5E121-E9D6-B5BD-36ED-11F9A29E4B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398DF8E-92A9-8D4C-1F21-722DAFDA5F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72D1FED2-9077-A475-AF08-820F82360E3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321" y="2312876"/>
            <a:ext cx="8288049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97481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D383C9-9DAD-63AB-E424-522F2636A4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Green Marketing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442174-415D-2391-5043-87CD00AFF1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Green design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Green Positioning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F47708-342D-99CC-FE88-51A6C02288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50CEC48-B56D-6C35-D6D3-855CA0E12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127680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C68DDD-F963-1B61-16EA-D01882B77E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Green Marketing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BD5BC-FB01-438B-BB34-077146FE02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Green Pricing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Green Packaging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Green Disposal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F17535-8F98-C808-56D8-5BFBCB76A7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0C9D31-C45C-8A1C-C68A-60EE4DE2AF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309806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E67FC3-A36B-A8A3-5DF1-997C87D45A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87F153-35DB-A4F2-37F8-2556B0C337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Choose a well known company and discuss their ethical and un ethical marketing practises.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754EB0-6C55-24BC-5C7C-451DF07D85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4FD4B5-9F1B-3E08-7DA7-EEC73D5E67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01849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7309F5-D004-42AB-A17B-4496278E9E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70477D-0413-4469-BD90-72D8D9255A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In this lecture we have discussed what is ethical marketing</a:t>
            </a:r>
          </a:p>
          <a:p>
            <a:r>
              <a:rPr lang="en-GB" sz="2400" dirty="0"/>
              <a:t>We have determined the unethical practises associated with the marketing mix elements</a:t>
            </a:r>
          </a:p>
          <a:p>
            <a:r>
              <a:rPr lang="en-GB" sz="2400" dirty="0"/>
              <a:t>We have understood what is green marketing</a:t>
            </a:r>
          </a:p>
          <a:p>
            <a:r>
              <a:rPr lang="en-GB" sz="2400" dirty="0"/>
              <a:t>We have determined the different green marketing strategies.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C0D7A3-3319-418A-ABC9-171D397F2E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53C7E3-1CCE-423B-8E7B-A174FD5E19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966353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47AFB9-EFF8-73B7-EA89-235870A371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E62874-63E2-FFC2-CEA4-800288D7CA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</a:rPr>
              <a:t>Boada, </a:t>
            </a:r>
            <a:r>
              <a:rPr lang="en-GB" sz="1800" dirty="0" err="1">
                <a:effectLst/>
                <a:latin typeface="Times New Roman" panose="02020603050405020304" pitchFamily="18" charset="0"/>
              </a:rPr>
              <a:t>Nerea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“What Is Green Marketing? 5 Strategies.”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Www.cyberclick.net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, www.cyberclick.net/numericalblogen/what-is-green-marketing-5-strategies.</a:t>
            </a:r>
          </a:p>
          <a:p>
            <a:pPr marL="457200" indent="-457200">
              <a:lnSpc>
                <a:spcPct val="200000"/>
              </a:lnSpc>
            </a:pPr>
            <a:r>
              <a:rPr lang="en-GB" sz="1800" dirty="0" err="1">
                <a:effectLst/>
                <a:latin typeface="Times New Roman" panose="02020603050405020304" pitchFamily="18" charset="0"/>
              </a:rPr>
              <a:t>Brenkert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, George G.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Marketing Ethics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Malden, Ma, Blackwell Pub, 2008.</a:t>
            </a:r>
          </a:p>
          <a:p>
            <a:pPr marL="457200" indent="-457200">
              <a:lnSpc>
                <a:spcPct val="20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</a:rPr>
              <a:t>E2E. “5 Effective Green Marketing Strategies.”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E2EXCHANGE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, www.e2exchange.com/articles/5-effective-green-marketing-strategies/.</a:t>
            </a:r>
          </a:p>
          <a:p>
            <a:pPr marL="457200" indent="-457200">
              <a:lnSpc>
                <a:spcPct val="20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</a:rPr>
              <a:t>Murphy, Patrick E.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Ethical Marketing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Upper Saddle River, N.J., Pearson Prentice Hall, 2005.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E4EFB8-8149-FE9E-2253-A13FD37819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08/10/2023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4044856-1FE0-E940-B6A1-E02C5B9A34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5008362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2594</TotalTime>
  <Words>333</Words>
  <Application>Microsoft Office PowerPoint</Application>
  <PresentationFormat>On-screen Show (4:3)</PresentationFormat>
  <Paragraphs>69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Myriad Pro</vt:lpstr>
      <vt:lpstr>Times New Roman</vt:lpstr>
      <vt:lpstr>Verdana</vt:lpstr>
      <vt:lpstr>20140311PresentationUWTSDTemplate</vt:lpstr>
      <vt:lpstr>LCMB7024</vt:lpstr>
      <vt:lpstr>Learning Objectives</vt:lpstr>
      <vt:lpstr>Business Ethics</vt:lpstr>
      <vt:lpstr>Unethical marketing and the marketing mix elements</vt:lpstr>
      <vt:lpstr>Unethical marketing and the marketing mix elements</vt:lpstr>
      <vt:lpstr>What is Green Marketing</vt:lpstr>
      <vt:lpstr>Greenwashing</vt:lpstr>
      <vt:lpstr>Green Marketing Strategies</vt:lpstr>
      <vt:lpstr>Green Marketing Strategies</vt:lpstr>
      <vt:lpstr>Exercise</vt:lpstr>
      <vt:lpstr>Summary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Tushara Balendran</cp:lastModifiedBy>
  <cp:revision>158</cp:revision>
  <cp:lastPrinted>2018-07-09T15:27:01Z</cp:lastPrinted>
  <dcterms:created xsi:type="dcterms:W3CDTF">2002-10-07T19:43:58Z</dcterms:created>
  <dcterms:modified xsi:type="dcterms:W3CDTF">2023-10-08T20:22:01Z</dcterms:modified>
</cp:coreProperties>
</file>