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633" r:id="rId2"/>
    <p:sldId id="642" r:id="rId3"/>
    <p:sldId id="601" r:id="rId4"/>
    <p:sldId id="296" r:id="rId5"/>
    <p:sldId id="681" r:id="rId6"/>
    <p:sldId id="330" r:id="rId7"/>
    <p:sldId id="641" r:id="rId8"/>
    <p:sldId id="683" r:id="rId9"/>
    <p:sldId id="643" r:id="rId10"/>
    <p:sldId id="326" r:id="rId11"/>
    <p:sldId id="645" r:id="rId12"/>
    <p:sldId id="328" r:id="rId13"/>
    <p:sldId id="635" r:id="rId14"/>
    <p:sldId id="275" r:id="rId15"/>
    <p:sldId id="332" r:id="rId16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4E19BC3-C741-4C08-9105-0356A804469B}" v="271" dt="2025-09-10T12:08:02.50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170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64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gs" Target="tags/tag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ooshima Dugguh" userId="0fbc176b-922c-4ffb-abdd-26ea6e164066" providerId="ADAL" clId="{6CDAF206-CCE0-4272-9653-A63106A6DE3B}"/>
    <pc:docChg chg="delSld modSld">
      <pc:chgData name="Dooshima Dugguh" userId="0fbc176b-922c-4ffb-abdd-26ea6e164066" providerId="ADAL" clId="{6CDAF206-CCE0-4272-9653-A63106A6DE3B}" dt="2025-09-01T09:41:50.375" v="253" actId="2696"/>
      <pc:docMkLst>
        <pc:docMk/>
      </pc:docMkLst>
      <pc:sldChg chg="modSp mod modNotesTx">
        <pc:chgData name="Dooshima Dugguh" userId="0fbc176b-922c-4ffb-abdd-26ea6e164066" providerId="ADAL" clId="{6CDAF206-CCE0-4272-9653-A63106A6DE3B}" dt="2025-08-25T17:35:22.422" v="75"/>
        <pc:sldMkLst>
          <pc:docMk/>
          <pc:sldMk cId="3877886850" sldId="353"/>
        </pc:sldMkLst>
      </pc:sldChg>
      <pc:sldChg chg="del">
        <pc:chgData name="Dooshima Dugguh" userId="0fbc176b-922c-4ffb-abdd-26ea6e164066" providerId="ADAL" clId="{6CDAF206-CCE0-4272-9653-A63106A6DE3B}" dt="2025-09-01T09:41:50.375" v="253" actId="2696"/>
        <pc:sldMkLst>
          <pc:docMk/>
          <pc:sldMk cId="62851212" sldId="356"/>
        </pc:sldMkLst>
      </pc:sldChg>
      <pc:sldChg chg="modSp modNotesTx">
        <pc:chgData name="Dooshima Dugguh" userId="0fbc176b-922c-4ffb-abdd-26ea6e164066" providerId="ADAL" clId="{6CDAF206-CCE0-4272-9653-A63106A6DE3B}" dt="2025-08-26T01:00:07.670" v="252" actId="20577"/>
        <pc:sldMkLst>
          <pc:docMk/>
          <pc:sldMk cId="724392020" sldId="638"/>
        </pc:sldMkLst>
        <pc:graphicFrameChg chg="mod">
          <ac:chgData name="Dooshima Dugguh" userId="0fbc176b-922c-4ffb-abdd-26ea6e164066" providerId="ADAL" clId="{6CDAF206-CCE0-4272-9653-A63106A6DE3B}" dt="2025-08-26T01:00:07.670" v="252" actId="20577"/>
          <ac:graphicFrameMkLst>
            <pc:docMk/>
            <pc:sldMk cId="724392020" sldId="638"/>
            <ac:graphicFrameMk id="5" creationId="{C3D2CD65-86FF-5DF4-FFB8-C7744FD2BB1A}"/>
          </ac:graphicFrameMkLst>
        </pc:graphicFrameChg>
      </pc:sldChg>
    </pc:docChg>
  </pc:docChgLst>
  <pc:docChgLst>
    <pc:chgData name="Dooshima Dugguh" userId="0fbc176b-922c-4ffb-abdd-26ea6e164066" providerId="ADAL" clId="{D4E19BC3-C741-4C08-9105-0356A804469B}"/>
    <pc:docChg chg="addSld modSld sldOrd">
      <pc:chgData name="Dooshima Dugguh" userId="0fbc176b-922c-4ffb-abdd-26ea6e164066" providerId="ADAL" clId="{D4E19BC3-C741-4C08-9105-0356A804469B}" dt="2025-09-10T12:08:02.506" v="298" actId="20577"/>
      <pc:docMkLst>
        <pc:docMk/>
      </pc:docMkLst>
      <pc:sldChg chg="ord">
        <pc:chgData name="Dooshima Dugguh" userId="0fbc176b-922c-4ffb-abdd-26ea6e164066" providerId="ADAL" clId="{D4E19BC3-C741-4C08-9105-0356A804469B}" dt="2025-09-10T11:59:51.796" v="2"/>
        <pc:sldMkLst>
          <pc:docMk/>
          <pc:sldMk cId="827680700" sldId="393"/>
        </pc:sldMkLst>
      </pc:sldChg>
      <pc:sldChg chg="modSp ord">
        <pc:chgData name="Dooshima Dugguh" userId="0fbc176b-922c-4ffb-abdd-26ea6e164066" providerId="ADAL" clId="{D4E19BC3-C741-4C08-9105-0356A804469B}" dt="2025-09-10T12:01:11.997" v="48"/>
        <pc:sldMkLst>
          <pc:docMk/>
          <pc:sldMk cId="1952867250" sldId="639"/>
        </pc:sldMkLst>
        <pc:spChg chg="mod">
          <ac:chgData name="Dooshima Dugguh" userId="0fbc176b-922c-4ffb-abdd-26ea6e164066" providerId="ADAL" clId="{D4E19BC3-C741-4C08-9105-0356A804469B}" dt="2025-09-10T12:00:54.574" v="46" actId="20577"/>
          <ac:spMkLst>
            <pc:docMk/>
            <pc:sldMk cId="1952867250" sldId="639"/>
            <ac:spMk id="3" creationId="{92550952-BE6B-46D5-B01D-0D952675AE8F}"/>
          </ac:spMkLst>
        </pc:spChg>
      </pc:sldChg>
      <pc:sldChg chg="mod modShow">
        <pc:chgData name="Dooshima Dugguh" userId="0fbc176b-922c-4ffb-abdd-26ea6e164066" providerId="ADAL" clId="{D4E19BC3-C741-4C08-9105-0356A804469B}" dt="2025-09-10T12:02:46.226" v="57" actId="729"/>
        <pc:sldMkLst>
          <pc:docMk/>
          <pc:sldMk cId="988566320" sldId="641"/>
        </pc:sldMkLst>
      </pc:sldChg>
      <pc:sldChg chg="ord">
        <pc:chgData name="Dooshima Dugguh" userId="0fbc176b-922c-4ffb-abdd-26ea6e164066" providerId="ADAL" clId="{D4E19BC3-C741-4C08-9105-0356A804469B}" dt="2025-09-10T12:02:12.841" v="56"/>
        <pc:sldMkLst>
          <pc:docMk/>
          <pc:sldMk cId="3430045592" sldId="642"/>
        </pc:sldMkLst>
      </pc:sldChg>
      <pc:sldChg chg="modSp mod ord">
        <pc:chgData name="Dooshima Dugguh" userId="0fbc176b-922c-4ffb-abdd-26ea6e164066" providerId="ADAL" clId="{D4E19BC3-C741-4C08-9105-0356A804469B}" dt="2025-09-10T12:07:55.145" v="296" actId="20577"/>
        <pc:sldMkLst>
          <pc:docMk/>
          <pc:sldMk cId="4108471250" sldId="650"/>
        </pc:sldMkLst>
        <pc:spChg chg="mod">
          <ac:chgData name="Dooshima Dugguh" userId="0fbc176b-922c-4ffb-abdd-26ea6e164066" providerId="ADAL" clId="{D4E19BC3-C741-4C08-9105-0356A804469B}" dt="2025-09-10T12:07:55.145" v="296" actId="20577"/>
          <ac:spMkLst>
            <pc:docMk/>
            <pc:sldMk cId="4108471250" sldId="650"/>
            <ac:spMk id="2" creationId="{5955C668-6B32-96BE-5D40-77D9FE503BBF}"/>
          </ac:spMkLst>
        </pc:spChg>
        <pc:spChg chg="mod">
          <ac:chgData name="Dooshima Dugguh" userId="0fbc176b-922c-4ffb-abdd-26ea6e164066" providerId="ADAL" clId="{D4E19BC3-C741-4C08-9105-0356A804469B}" dt="2025-09-10T12:06:45.379" v="294" actId="20577"/>
          <ac:spMkLst>
            <pc:docMk/>
            <pc:sldMk cId="4108471250" sldId="650"/>
            <ac:spMk id="5" creationId="{72AFCE7E-C17F-0167-BB5A-0F9C10973F82}"/>
          </ac:spMkLst>
        </pc:spChg>
      </pc:sldChg>
      <pc:sldChg chg="add">
        <pc:chgData name="Dooshima Dugguh" userId="0fbc176b-922c-4ffb-abdd-26ea6e164066" providerId="ADAL" clId="{D4E19BC3-C741-4C08-9105-0356A804469B}" dt="2025-09-10T11:59:44.674" v="0" actId="2890"/>
        <pc:sldMkLst>
          <pc:docMk/>
          <pc:sldMk cId="4225025635" sldId="682"/>
        </pc:sldMkLst>
      </pc:sldChg>
      <pc:sldChg chg="modSp add">
        <pc:chgData name="Dooshima Dugguh" userId="0fbc176b-922c-4ffb-abdd-26ea6e164066" providerId="ADAL" clId="{D4E19BC3-C741-4C08-9105-0356A804469B}" dt="2025-09-10T12:08:02.506" v="298" actId="20577"/>
        <pc:sldMkLst>
          <pc:docMk/>
          <pc:sldMk cId="2138511866" sldId="683"/>
        </pc:sldMkLst>
        <pc:spChg chg="mod">
          <ac:chgData name="Dooshima Dugguh" userId="0fbc176b-922c-4ffb-abdd-26ea6e164066" providerId="ADAL" clId="{D4E19BC3-C741-4C08-9105-0356A804469B}" dt="2025-09-10T12:08:02.506" v="298" actId="20577"/>
          <ac:spMkLst>
            <pc:docMk/>
            <pc:sldMk cId="2138511866" sldId="683"/>
            <ac:spMk id="2" creationId="{CB828EB3-1614-94B6-FC47-80809046CBF0}"/>
          </ac:spMkLst>
        </pc:spChg>
      </pc:sldChg>
    </pc:docChg>
  </pc:docChgLst>
  <pc:docChgLst>
    <pc:chgData name="Dooshima Dugguh" userId="0fbc176b-922c-4ffb-abdd-26ea6e164066" providerId="ADAL" clId="{DFB34EBE-0050-491B-AB46-F50E7C5C399F}"/>
    <pc:docChg chg="custSel addSld delSld modSld sldOrd">
      <pc:chgData name="Dooshima Dugguh" userId="0fbc176b-922c-4ffb-abdd-26ea6e164066" providerId="ADAL" clId="{DFB34EBE-0050-491B-AB46-F50E7C5C399F}" dt="2025-07-22T12:22:35.363" v="119"/>
      <pc:docMkLst>
        <pc:docMk/>
      </pc:docMkLst>
      <pc:sldChg chg="modSp mod modAnim">
        <pc:chgData name="Dooshima Dugguh" userId="0fbc176b-922c-4ffb-abdd-26ea6e164066" providerId="ADAL" clId="{DFB34EBE-0050-491B-AB46-F50E7C5C399F}" dt="2025-07-15T19:55:44.868" v="112" actId="20577"/>
        <pc:sldMkLst>
          <pc:docMk/>
          <pc:sldMk cId="3919355154" sldId="295"/>
        </pc:sldMkLst>
        <pc:spChg chg="mod">
          <ac:chgData name="Dooshima Dugguh" userId="0fbc176b-922c-4ffb-abdd-26ea6e164066" providerId="ADAL" clId="{DFB34EBE-0050-491B-AB46-F50E7C5C399F}" dt="2025-07-15T19:55:44.868" v="112" actId="20577"/>
          <ac:spMkLst>
            <pc:docMk/>
            <pc:sldMk cId="3919355154" sldId="295"/>
            <ac:spMk id="3" creationId="{07D99C50-F222-4041-9CDA-7D06D0C8C8C5}"/>
          </ac:spMkLst>
        </pc:spChg>
      </pc:sldChg>
      <pc:sldChg chg="del">
        <pc:chgData name="Dooshima Dugguh" userId="0fbc176b-922c-4ffb-abdd-26ea6e164066" providerId="ADAL" clId="{DFB34EBE-0050-491B-AB46-F50E7C5C399F}" dt="2025-07-22T12:22:04.926" v="114" actId="47"/>
        <pc:sldMkLst>
          <pc:docMk/>
          <pc:sldMk cId="1498371144" sldId="320"/>
        </pc:sldMkLst>
      </pc:sldChg>
      <pc:sldChg chg="add">
        <pc:chgData name="Dooshima Dugguh" userId="0fbc176b-922c-4ffb-abdd-26ea6e164066" providerId="ADAL" clId="{DFB34EBE-0050-491B-AB46-F50E7C5C399F}" dt="2025-07-15T19:54:42.590" v="104"/>
        <pc:sldMkLst>
          <pc:docMk/>
          <pc:sldMk cId="1381233914" sldId="330"/>
        </pc:sldMkLst>
      </pc:sldChg>
      <pc:sldChg chg="modSp mod">
        <pc:chgData name="Dooshima Dugguh" userId="0fbc176b-922c-4ffb-abdd-26ea6e164066" providerId="ADAL" clId="{DFB34EBE-0050-491B-AB46-F50E7C5C399F}" dt="2025-07-15T19:50:54.132" v="28" actId="20577"/>
        <pc:sldMkLst>
          <pc:docMk/>
          <pc:sldMk cId="135914735" sldId="339"/>
        </pc:sldMkLst>
        <pc:spChg chg="mod">
          <ac:chgData name="Dooshima Dugguh" userId="0fbc176b-922c-4ffb-abdd-26ea6e164066" providerId="ADAL" clId="{DFB34EBE-0050-491B-AB46-F50E7C5C399F}" dt="2025-07-15T19:50:54.132" v="28" actId="20577"/>
          <ac:spMkLst>
            <pc:docMk/>
            <pc:sldMk cId="135914735" sldId="339"/>
            <ac:spMk id="3" creationId="{524A4F87-EAD4-52C1-AA4D-6AE5A051EBE0}"/>
          </ac:spMkLst>
        </pc:spChg>
      </pc:sldChg>
      <pc:sldChg chg="add">
        <pc:chgData name="Dooshima Dugguh" userId="0fbc176b-922c-4ffb-abdd-26ea6e164066" providerId="ADAL" clId="{DFB34EBE-0050-491B-AB46-F50E7C5C399F}" dt="2025-07-15T19:54:42.590" v="104"/>
        <pc:sldMkLst>
          <pc:docMk/>
          <pc:sldMk cId="3877886850" sldId="353"/>
        </pc:sldMkLst>
      </pc:sldChg>
      <pc:sldChg chg="add">
        <pc:chgData name="Dooshima Dugguh" userId="0fbc176b-922c-4ffb-abdd-26ea6e164066" providerId="ADAL" clId="{DFB34EBE-0050-491B-AB46-F50E7C5C399F}" dt="2025-07-15T19:54:42.590" v="104"/>
        <pc:sldMkLst>
          <pc:docMk/>
          <pc:sldMk cId="62851212" sldId="356"/>
        </pc:sldMkLst>
      </pc:sldChg>
      <pc:sldChg chg="modAnim">
        <pc:chgData name="Dooshima Dugguh" userId="0fbc176b-922c-4ffb-abdd-26ea6e164066" providerId="ADAL" clId="{DFB34EBE-0050-491B-AB46-F50E7C5C399F}" dt="2025-07-09T10:51:09.611" v="10"/>
        <pc:sldMkLst>
          <pc:docMk/>
          <pc:sldMk cId="3492918144" sldId="386"/>
        </pc:sldMkLst>
      </pc:sldChg>
      <pc:sldChg chg="modSp mod">
        <pc:chgData name="Dooshima Dugguh" userId="0fbc176b-922c-4ffb-abdd-26ea6e164066" providerId="ADAL" clId="{DFB34EBE-0050-491B-AB46-F50E7C5C399F}" dt="2025-07-15T19:53:17.139" v="103" actId="1076"/>
        <pc:sldMkLst>
          <pc:docMk/>
          <pc:sldMk cId="0" sldId="624"/>
        </pc:sldMkLst>
        <pc:spChg chg="mod">
          <ac:chgData name="Dooshima Dugguh" userId="0fbc176b-922c-4ffb-abdd-26ea6e164066" providerId="ADAL" clId="{DFB34EBE-0050-491B-AB46-F50E7C5C399F}" dt="2025-07-15T19:53:08.870" v="102" actId="14100"/>
          <ac:spMkLst>
            <pc:docMk/>
            <pc:sldMk cId="0" sldId="624"/>
            <ac:spMk id="10243" creationId="{00000000-0000-0000-0000-000000000000}"/>
          </ac:spMkLst>
        </pc:spChg>
        <pc:picChg chg="mod">
          <ac:chgData name="Dooshima Dugguh" userId="0fbc176b-922c-4ffb-abdd-26ea6e164066" providerId="ADAL" clId="{DFB34EBE-0050-491B-AB46-F50E7C5C399F}" dt="2025-07-15T19:53:17.139" v="103" actId="1076"/>
          <ac:picMkLst>
            <pc:docMk/>
            <pc:sldMk cId="0" sldId="624"/>
            <ac:picMk id="3" creationId="{381F4245-6EAC-1161-BA86-256845C0610B}"/>
          </ac:picMkLst>
        </pc:picChg>
      </pc:sldChg>
      <pc:sldChg chg="modSp mod">
        <pc:chgData name="Dooshima Dugguh" userId="0fbc176b-922c-4ffb-abdd-26ea6e164066" providerId="ADAL" clId="{DFB34EBE-0050-491B-AB46-F50E7C5C399F}" dt="2025-07-08T15:06:35.841" v="9" actId="20577"/>
        <pc:sldMkLst>
          <pc:docMk/>
          <pc:sldMk cId="350480635" sldId="633"/>
        </pc:sldMkLst>
        <pc:spChg chg="mod">
          <ac:chgData name="Dooshima Dugguh" userId="0fbc176b-922c-4ffb-abdd-26ea6e164066" providerId="ADAL" clId="{DFB34EBE-0050-491B-AB46-F50E7C5C399F}" dt="2025-07-08T15:06:35.841" v="9" actId="20577"/>
          <ac:spMkLst>
            <pc:docMk/>
            <pc:sldMk cId="350480635" sldId="633"/>
            <ac:spMk id="3" creationId="{9922FDDA-0D6E-49AD-AB27-0923E7B95F0F}"/>
          </ac:spMkLst>
        </pc:spChg>
      </pc:sldChg>
      <pc:sldChg chg="ord">
        <pc:chgData name="Dooshima Dugguh" userId="0fbc176b-922c-4ffb-abdd-26ea6e164066" providerId="ADAL" clId="{DFB34EBE-0050-491B-AB46-F50E7C5C399F}" dt="2025-07-22T12:22:35.363" v="119"/>
        <pc:sldMkLst>
          <pc:docMk/>
          <pc:sldMk cId="3430045592" sldId="642"/>
        </pc:sldMkLst>
      </pc:sldChg>
      <pc:sldChg chg="del">
        <pc:chgData name="Dooshima Dugguh" userId="0fbc176b-922c-4ffb-abdd-26ea6e164066" providerId="ADAL" clId="{DFB34EBE-0050-491B-AB46-F50E7C5C399F}" dt="2025-07-22T12:22:13.550" v="115" actId="2696"/>
        <pc:sldMkLst>
          <pc:docMk/>
          <pc:sldMk cId="3236501856" sldId="646"/>
        </pc:sldMkLst>
      </pc:sldChg>
      <pc:sldChg chg="add">
        <pc:chgData name="Dooshima Dugguh" userId="0fbc176b-922c-4ffb-abdd-26ea6e164066" providerId="ADAL" clId="{DFB34EBE-0050-491B-AB46-F50E7C5C399F}" dt="2025-07-15T20:44:58.130" v="113"/>
        <pc:sldMkLst>
          <pc:docMk/>
          <pc:sldMk cId="1061494949" sldId="681"/>
        </pc:sldMkLst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image" Target="../media/image5.PNG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image" Target="../media/image5.PNG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B4E04C1-503A-4F8C-9E9A-ADA522B46A06}" type="doc">
      <dgm:prSet loTypeId="urn:microsoft.com/office/officeart/2005/8/layout/default" loCatId="list" qsTypeId="urn:microsoft.com/office/officeart/2005/8/quickstyle/3d1" qsCatId="3D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B4EA6D09-0B90-4F2A-9F71-31D703E228E3}">
      <dgm:prSet phldrT="[Text]"/>
      <dgm:spPr/>
      <dgm:t>
        <a:bodyPr/>
        <a:lstStyle/>
        <a:p>
          <a:r>
            <a:rPr lang="en-GB" b="0">
              <a:solidFill>
                <a:schemeClr val="tx2">
                  <a:lumMod val="20000"/>
                  <a:lumOff val="80000"/>
                </a:schemeClr>
              </a:solidFill>
            </a:rPr>
            <a:t>Time management</a:t>
          </a:r>
          <a:endParaRPr lang="en-GB" b="0" dirty="0">
            <a:solidFill>
              <a:schemeClr val="tx2">
                <a:lumMod val="20000"/>
                <a:lumOff val="80000"/>
              </a:schemeClr>
            </a:solidFill>
          </a:endParaRPr>
        </a:p>
      </dgm:t>
    </dgm:pt>
    <dgm:pt modelId="{A1A1645D-9DDA-418B-8DF6-7FF2146DDFB7}" type="parTrans" cxnId="{5A40A66D-4A96-4FD7-A1E3-EC14B0021A55}">
      <dgm:prSet/>
      <dgm:spPr/>
      <dgm:t>
        <a:bodyPr/>
        <a:lstStyle/>
        <a:p>
          <a:endParaRPr lang="en-GB"/>
        </a:p>
      </dgm:t>
    </dgm:pt>
    <dgm:pt modelId="{C7EB561F-7004-4106-B700-C2383523163E}" type="sibTrans" cxnId="{5A40A66D-4A96-4FD7-A1E3-EC14B0021A55}">
      <dgm:prSet/>
      <dgm:spPr/>
      <dgm:t>
        <a:bodyPr/>
        <a:lstStyle/>
        <a:p>
          <a:endParaRPr lang="en-GB"/>
        </a:p>
      </dgm:t>
    </dgm:pt>
    <dgm:pt modelId="{83C9E62A-5035-4DC4-B7E7-20698BF0BABA}">
      <dgm:prSet phldrT="[Text]"/>
      <dgm:spPr>
        <a:solidFill>
          <a:schemeClr val="tx2">
            <a:lumMod val="75000"/>
          </a:schemeClr>
        </a:solidFill>
      </dgm:spPr>
      <dgm:t>
        <a:bodyPr/>
        <a:lstStyle/>
        <a:p>
          <a:r>
            <a:rPr lang="en-GB" b="0" dirty="0">
              <a:solidFill>
                <a:schemeClr val="tx2">
                  <a:lumMod val="20000"/>
                  <a:lumOff val="80000"/>
                </a:schemeClr>
              </a:solidFill>
            </a:rPr>
            <a:t>Researching</a:t>
          </a:r>
        </a:p>
      </dgm:t>
    </dgm:pt>
    <dgm:pt modelId="{61F7D1ED-B114-4C2B-B735-54A455160448}" type="parTrans" cxnId="{EE66F72D-68D8-4654-A0A3-D9A0B8797A54}">
      <dgm:prSet/>
      <dgm:spPr/>
      <dgm:t>
        <a:bodyPr/>
        <a:lstStyle/>
        <a:p>
          <a:endParaRPr lang="en-GB"/>
        </a:p>
      </dgm:t>
    </dgm:pt>
    <dgm:pt modelId="{E5884E7A-52F0-40DA-82A0-D196AF907C05}" type="sibTrans" cxnId="{EE66F72D-68D8-4654-A0A3-D9A0B8797A54}">
      <dgm:prSet/>
      <dgm:spPr/>
      <dgm:t>
        <a:bodyPr/>
        <a:lstStyle/>
        <a:p>
          <a:endParaRPr lang="en-GB"/>
        </a:p>
      </dgm:t>
    </dgm:pt>
    <dgm:pt modelId="{2F1FD3C4-61EE-4153-869D-3F7DF3885F23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GB" b="0" dirty="0">
              <a:solidFill>
                <a:schemeClr val="tx2">
                  <a:lumMod val="20000"/>
                  <a:lumOff val="80000"/>
                </a:schemeClr>
              </a:solidFill>
            </a:rPr>
            <a:t>Academic &amp; Reflective writing</a:t>
          </a:r>
        </a:p>
      </dgm:t>
    </dgm:pt>
    <dgm:pt modelId="{5563FA76-8FC0-4950-9EAF-37D6853E4B9A}" type="parTrans" cxnId="{8479AC4C-630C-404E-8434-6DC5405DA172}">
      <dgm:prSet/>
      <dgm:spPr/>
      <dgm:t>
        <a:bodyPr/>
        <a:lstStyle/>
        <a:p>
          <a:endParaRPr lang="en-GB"/>
        </a:p>
      </dgm:t>
    </dgm:pt>
    <dgm:pt modelId="{3BF97C72-5115-4E93-B72C-9A8025BE9C8A}" type="sibTrans" cxnId="{8479AC4C-630C-404E-8434-6DC5405DA172}">
      <dgm:prSet/>
      <dgm:spPr/>
      <dgm:t>
        <a:bodyPr/>
        <a:lstStyle/>
        <a:p>
          <a:endParaRPr lang="en-GB"/>
        </a:p>
      </dgm:t>
    </dgm:pt>
    <dgm:pt modelId="{4266178C-CF0C-4E5B-B5D5-2F70AB1DA103}">
      <dgm:prSet phldrT="[Text]"/>
      <dgm:spPr/>
      <dgm:t>
        <a:bodyPr/>
        <a:lstStyle/>
        <a:p>
          <a:r>
            <a:rPr lang="en-GB" b="0">
              <a:solidFill>
                <a:schemeClr val="tx2">
                  <a:lumMod val="20000"/>
                  <a:lumOff val="80000"/>
                </a:schemeClr>
              </a:solidFill>
            </a:rPr>
            <a:t>Critical thinking/ analysis</a:t>
          </a:r>
          <a:endParaRPr lang="en-GB" b="0" dirty="0">
            <a:solidFill>
              <a:schemeClr val="tx2">
                <a:lumMod val="20000"/>
                <a:lumOff val="80000"/>
              </a:schemeClr>
            </a:solidFill>
          </a:endParaRPr>
        </a:p>
      </dgm:t>
    </dgm:pt>
    <dgm:pt modelId="{D4B719F0-100D-4CDE-9AAC-18BD8B610579}" type="parTrans" cxnId="{3DA9BF03-23C3-4A4D-B4BD-5B2CE7B7F070}">
      <dgm:prSet/>
      <dgm:spPr/>
      <dgm:t>
        <a:bodyPr/>
        <a:lstStyle/>
        <a:p>
          <a:endParaRPr lang="en-GB"/>
        </a:p>
      </dgm:t>
    </dgm:pt>
    <dgm:pt modelId="{284F7EA9-7C3D-4CA0-ACAF-BAE1804F4C81}" type="sibTrans" cxnId="{3DA9BF03-23C3-4A4D-B4BD-5B2CE7B7F070}">
      <dgm:prSet/>
      <dgm:spPr/>
      <dgm:t>
        <a:bodyPr/>
        <a:lstStyle/>
        <a:p>
          <a:endParaRPr lang="en-GB"/>
        </a:p>
      </dgm:t>
    </dgm:pt>
    <dgm:pt modelId="{36FAEB95-283F-4B91-8C4E-5C85B5496415}">
      <dgm:prSet phldrT="[Text]"/>
      <dgm:spPr>
        <a:solidFill>
          <a:schemeClr val="bg2">
            <a:lumMod val="50000"/>
          </a:schemeClr>
        </a:solidFill>
      </dgm:spPr>
      <dgm:t>
        <a:bodyPr/>
        <a:lstStyle/>
        <a:p>
          <a:r>
            <a:rPr lang="en-GB" b="0">
              <a:solidFill>
                <a:schemeClr val="tx2">
                  <a:lumMod val="20000"/>
                  <a:lumOff val="80000"/>
                </a:schemeClr>
              </a:solidFill>
            </a:rPr>
            <a:t>Note taking</a:t>
          </a:r>
          <a:endParaRPr lang="en-GB" b="0" dirty="0">
            <a:solidFill>
              <a:schemeClr val="tx2">
                <a:lumMod val="20000"/>
                <a:lumOff val="80000"/>
              </a:schemeClr>
            </a:solidFill>
          </a:endParaRPr>
        </a:p>
      </dgm:t>
    </dgm:pt>
    <dgm:pt modelId="{0DA0B773-7B89-4E9D-8451-3F863E91811F}" type="parTrans" cxnId="{1F275BD3-104D-4717-A65C-06C3D12E23BD}">
      <dgm:prSet/>
      <dgm:spPr/>
      <dgm:t>
        <a:bodyPr/>
        <a:lstStyle/>
        <a:p>
          <a:endParaRPr lang="en-GB"/>
        </a:p>
      </dgm:t>
    </dgm:pt>
    <dgm:pt modelId="{457C4AC2-1435-4C63-ABE8-A3FD13B4E051}" type="sibTrans" cxnId="{1F275BD3-104D-4717-A65C-06C3D12E23BD}">
      <dgm:prSet/>
      <dgm:spPr/>
      <dgm:t>
        <a:bodyPr/>
        <a:lstStyle/>
        <a:p>
          <a:endParaRPr lang="en-GB"/>
        </a:p>
      </dgm:t>
    </dgm:pt>
    <dgm:pt modelId="{C791D842-6BB5-4FCB-9592-8423D713BDA3}">
      <dgm:prSet phldrT="[Text]"/>
      <dgm:spPr/>
      <dgm:t>
        <a:bodyPr/>
        <a:lstStyle/>
        <a:p>
          <a:r>
            <a:rPr lang="en-GB" b="0" dirty="0">
              <a:solidFill>
                <a:schemeClr val="tx2">
                  <a:lumMod val="20000"/>
                  <a:lumOff val="80000"/>
                </a:schemeClr>
              </a:solidFill>
            </a:rPr>
            <a:t>Communication</a:t>
          </a:r>
        </a:p>
        <a:p>
          <a:r>
            <a:rPr lang="en-GB" b="0" dirty="0">
              <a:solidFill>
                <a:schemeClr val="tx2">
                  <a:lumMod val="20000"/>
                  <a:lumOff val="80000"/>
                </a:schemeClr>
              </a:solidFill>
            </a:rPr>
            <a:t>(verbal and written)</a:t>
          </a:r>
        </a:p>
      </dgm:t>
    </dgm:pt>
    <dgm:pt modelId="{E3C2C573-00E3-4E57-BA44-BAFE66D98D34}" type="parTrans" cxnId="{CCAFFA84-1E59-4EAF-A17F-7382E8D4DA36}">
      <dgm:prSet/>
      <dgm:spPr/>
      <dgm:t>
        <a:bodyPr/>
        <a:lstStyle/>
        <a:p>
          <a:endParaRPr lang="en-GB"/>
        </a:p>
      </dgm:t>
    </dgm:pt>
    <dgm:pt modelId="{5D930C4C-8EA1-441D-B297-FE8282C48C2F}" type="sibTrans" cxnId="{CCAFFA84-1E59-4EAF-A17F-7382E8D4DA36}">
      <dgm:prSet/>
      <dgm:spPr/>
      <dgm:t>
        <a:bodyPr/>
        <a:lstStyle/>
        <a:p>
          <a:endParaRPr lang="en-GB"/>
        </a:p>
      </dgm:t>
    </dgm:pt>
    <dgm:pt modelId="{E47973E4-B66C-4112-9C16-8AF66517B641}">
      <dgm:prSet phldrT="[Text]"/>
      <dgm:spPr/>
      <dgm:t>
        <a:bodyPr/>
        <a:lstStyle/>
        <a:p>
          <a:r>
            <a:rPr lang="en-GB" b="0">
              <a:solidFill>
                <a:schemeClr val="tx2">
                  <a:lumMod val="20000"/>
                  <a:lumOff val="80000"/>
                </a:schemeClr>
              </a:solidFill>
            </a:rPr>
            <a:t>Referencing</a:t>
          </a:r>
          <a:endParaRPr lang="en-GB" b="0" dirty="0">
            <a:solidFill>
              <a:schemeClr val="tx2">
                <a:lumMod val="20000"/>
                <a:lumOff val="80000"/>
              </a:schemeClr>
            </a:solidFill>
          </a:endParaRPr>
        </a:p>
      </dgm:t>
    </dgm:pt>
    <dgm:pt modelId="{2F11086E-7569-4936-BC6D-83DF44A0A131}" type="parTrans" cxnId="{CB7EA9CF-0345-488C-9A8E-341143884E1A}">
      <dgm:prSet/>
      <dgm:spPr/>
      <dgm:t>
        <a:bodyPr/>
        <a:lstStyle/>
        <a:p>
          <a:endParaRPr lang="en-GB"/>
        </a:p>
      </dgm:t>
    </dgm:pt>
    <dgm:pt modelId="{02825387-A888-4D0A-BBC2-5673647DBCF6}" type="sibTrans" cxnId="{CB7EA9CF-0345-488C-9A8E-341143884E1A}">
      <dgm:prSet/>
      <dgm:spPr/>
      <dgm:t>
        <a:bodyPr/>
        <a:lstStyle/>
        <a:p>
          <a:endParaRPr lang="en-GB"/>
        </a:p>
      </dgm:t>
    </dgm:pt>
    <dgm:pt modelId="{7E077B28-6FF6-4BE2-9713-33255E75A0CB}">
      <dgm:prSet phldrT="[Text]"/>
      <dgm:spPr/>
      <dgm:t>
        <a:bodyPr/>
        <a:lstStyle/>
        <a:p>
          <a:r>
            <a:rPr lang="en-GB" b="0" dirty="0">
              <a:solidFill>
                <a:schemeClr val="tx2">
                  <a:lumMod val="20000"/>
                  <a:lumOff val="80000"/>
                </a:schemeClr>
              </a:solidFill>
            </a:rPr>
            <a:t>Digital Skills</a:t>
          </a:r>
        </a:p>
      </dgm:t>
    </dgm:pt>
    <dgm:pt modelId="{B15265C4-378D-4AF8-9D4E-612BC7048A07}" type="parTrans" cxnId="{05E52C34-FAC2-4F95-892B-2B198450D677}">
      <dgm:prSet/>
      <dgm:spPr/>
      <dgm:t>
        <a:bodyPr/>
        <a:lstStyle/>
        <a:p>
          <a:endParaRPr lang="en-GB"/>
        </a:p>
      </dgm:t>
    </dgm:pt>
    <dgm:pt modelId="{BB0E6CE4-05E6-41B3-B931-3E001AAF654F}" type="sibTrans" cxnId="{05E52C34-FAC2-4F95-892B-2B198450D677}">
      <dgm:prSet/>
      <dgm:spPr/>
      <dgm:t>
        <a:bodyPr/>
        <a:lstStyle/>
        <a:p>
          <a:endParaRPr lang="en-GB"/>
        </a:p>
      </dgm:t>
    </dgm:pt>
    <dgm:pt modelId="{6A4CB0C8-7A75-4D15-8D7F-3FDD2BDC7110}">
      <dgm:prSet phldrT="[Text]"/>
      <dgm:spPr/>
      <dgm:t>
        <a:bodyPr/>
        <a:lstStyle/>
        <a:p>
          <a:r>
            <a:rPr lang="en-GB" b="0">
              <a:solidFill>
                <a:schemeClr val="tx2">
                  <a:lumMod val="20000"/>
                  <a:lumOff val="80000"/>
                </a:schemeClr>
              </a:solidFill>
            </a:rPr>
            <a:t>Presentation</a:t>
          </a:r>
          <a:endParaRPr lang="en-GB" b="0" dirty="0">
            <a:solidFill>
              <a:schemeClr val="tx2">
                <a:lumMod val="20000"/>
                <a:lumOff val="80000"/>
              </a:schemeClr>
            </a:solidFill>
          </a:endParaRPr>
        </a:p>
      </dgm:t>
    </dgm:pt>
    <dgm:pt modelId="{D6F9C579-679F-4854-A15D-496273C71E6B}" type="parTrans" cxnId="{CD7A3964-7159-47B9-BE9C-6FBBB4628681}">
      <dgm:prSet/>
      <dgm:spPr/>
      <dgm:t>
        <a:bodyPr/>
        <a:lstStyle/>
        <a:p>
          <a:endParaRPr lang="en-GB"/>
        </a:p>
      </dgm:t>
    </dgm:pt>
    <dgm:pt modelId="{83FD9E7F-7892-400E-BDAA-66BFE0560DBA}" type="sibTrans" cxnId="{CD7A3964-7159-47B9-BE9C-6FBBB4628681}">
      <dgm:prSet/>
      <dgm:spPr/>
      <dgm:t>
        <a:bodyPr/>
        <a:lstStyle/>
        <a:p>
          <a:endParaRPr lang="en-GB"/>
        </a:p>
      </dgm:t>
    </dgm:pt>
    <dgm:pt modelId="{07F334E9-C84B-4426-8B93-2AF1D4913DC4}">
      <dgm:prSet phldrT="[Text]"/>
      <dgm:spPr/>
      <dgm:t>
        <a:bodyPr/>
        <a:lstStyle/>
        <a:p>
          <a:r>
            <a:rPr lang="en-GB" b="0" dirty="0">
              <a:solidFill>
                <a:schemeClr val="tx2">
                  <a:lumMod val="20000"/>
                  <a:lumOff val="80000"/>
                </a:schemeClr>
              </a:solidFill>
            </a:rPr>
            <a:t>Problem-solving</a:t>
          </a:r>
        </a:p>
      </dgm:t>
    </dgm:pt>
    <dgm:pt modelId="{0BE5CAE0-C1D0-4662-89FA-FF81E196D3E2}" type="parTrans" cxnId="{C5F532D8-6672-485E-9A01-CAA7C7EC9B99}">
      <dgm:prSet/>
      <dgm:spPr/>
      <dgm:t>
        <a:bodyPr/>
        <a:lstStyle/>
        <a:p>
          <a:endParaRPr lang="en-GB"/>
        </a:p>
      </dgm:t>
    </dgm:pt>
    <dgm:pt modelId="{A2E10B77-D811-4B97-99C0-D7666E9E2FC8}" type="sibTrans" cxnId="{C5F532D8-6672-485E-9A01-CAA7C7EC9B99}">
      <dgm:prSet/>
      <dgm:spPr/>
      <dgm:t>
        <a:bodyPr/>
        <a:lstStyle/>
        <a:p>
          <a:endParaRPr lang="en-GB"/>
        </a:p>
      </dgm:t>
    </dgm:pt>
    <dgm:pt modelId="{55E3F682-4B2A-49AD-8C75-245D83D87F10}" type="pres">
      <dgm:prSet presAssocID="{EB4E04C1-503A-4F8C-9E9A-ADA522B46A06}" presName="diagram" presStyleCnt="0">
        <dgm:presLayoutVars>
          <dgm:dir/>
          <dgm:resizeHandles val="exact"/>
        </dgm:presLayoutVars>
      </dgm:prSet>
      <dgm:spPr/>
    </dgm:pt>
    <dgm:pt modelId="{315B5454-4600-44B9-ACB3-3148B6D8AE6F}" type="pres">
      <dgm:prSet presAssocID="{B4EA6D09-0B90-4F2A-9F71-31D703E228E3}" presName="node" presStyleLbl="node1" presStyleIdx="0" presStyleCnt="10">
        <dgm:presLayoutVars>
          <dgm:bulletEnabled val="1"/>
        </dgm:presLayoutVars>
      </dgm:prSet>
      <dgm:spPr/>
    </dgm:pt>
    <dgm:pt modelId="{EED95DF2-78CD-44D5-A18D-1DB36AA1E5D4}" type="pres">
      <dgm:prSet presAssocID="{C7EB561F-7004-4106-B700-C2383523163E}" presName="sibTrans" presStyleCnt="0"/>
      <dgm:spPr/>
    </dgm:pt>
    <dgm:pt modelId="{F438E2D1-C68C-4EFE-AB1F-F384FDB149D4}" type="pres">
      <dgm:prSet presAssocID="{83C9E62A-5035-4DC4-B7E7-20698BF0BABA}" presName="node" presStyleLbl="node1" presStyleIdx="1" presStyleCnt="10">
        <dgm:presLayoutVars>
          <dgm:bulletEnabled val="1"/>
        </dgm:presLayoutVars>
      </dgm:prSet>
      <dgm:spPr/>
    </dgm:pt>
    <dgm:pt modelId="{69E502CC-9003-4259-B14D-AD0A1A890AF9}" type="pres">
      <dgm:prSet presAssocID="{E5884E7A-52F0-40DA-82A0-D196AF907C05}" presName="sibTrans" presStyleCnt="0"/>
      <dgm:spPr/>
    </dgm:pt>
    <dgm:pt modelId="{3C5532C6-B582-4996-934D-6DB8355140A7}" type="pres">
      <dgm:prSet presAssocID="{2F1FD3C4-61EE-4153-869D-3F7DF3885F23}" presName="node" presStyleLbl="node1" presStyleIdx="2" presStyleCnt="10">
        <dgm:presLayoutVars>
          <dgm:bulletEnabled val="1"/>
        </dgm:presLayoutVars>
      </dgm:prSet>
      <dgm:spPr/>
    </dgm:pt>
    <dgm:pt modelId="{22275D5E-129C-4EB1-837F-200DBC1B5A84}" type="pres">
      <dgm:prSet presAssocID="{3BF97C72-5115-4E93-B72C-9A8025BE9C8A}" presName="sibTrans" presStyleCnt="0"/>
      <dgm:spPr/>
    </dgm:pt>
    <dgm:pt modelId="{CEE2BD6D-E055-439F-9F88-F670B8EB72E6}" type="pres">
      <dgm:prSet presAssocID="{4266178C-CF0C-4E5B-B5D5-2F70AB1DA103}" presName="node" presStyleLbl="node1" presStyleIdx="3" presStyleCnt="10">
        <dgm:presLayoutVars>
          <dgm:bulletEnabled val="1"/>
        </dgm:presLayoutVars>
      </dgm:prSet>
      <dgm:spPr/>
    </dgm:pt>
    <dgm:pt modelId="{5B75EC89-6CFD-43F8-B80A-EDBEE4A9491E}" type="pres">
      <dgm:prSet presAssocID="{284F7EA9-7C3D-4CA0-ACAF-BAE1804F4C81}" presName="sibTrans" presStyleCnt="0"/>
      <dgm:spPr/>
    </dgm:pt>
    <dgm:pt modelId="{83C60332-BBA0-4D10-A3DF-77B93FD6FC43}" type="pres">
      <dgm:prSet presAssocID="{36FAEB95-283F-4B91-8C4E-5C85B5496415}" presName="node" presStyleLbl="node1" presStyleIdx="4" presStyleCnt="10">
        <dgm:presLayoutVars>
          <dgm:bulletEnabled val="1"/>
        </dgm:presLayoutVars>
      </dgm:prSet>
      <dgm:spPr/>
    </dgm:pt>
    <dgm:pt modelId="{860B5C94-DCEF-45B5-A489-7666A2125B02}" type="pres">
      <dgm:prSet presAssocID="{457C4AC2-1435-4C63-ABE8-A3FD13B4E051}" presName="sibTrans" presStyleCnt="0"/>
      <dgm:spPr/>
    </dgm:pt>
    <dgm:pt modelId="{06A4F875-5C0C-4505-A863-BE1902E1D0E8}" type="pres">
      <dgm:prSet presAssocID="{C791D842-6BB5-4FCB-9592-8423D713BDA3}" presName="node" presStyleLbl="node1" presStyleIdx="5" presStyleCnt="10">
        <dgm:presLayoutVars>
          <dgm:bulletEnabled val="1"/>
        </dgm:presLayoutVars>
      </dgm:prSet>
      <dgm:spPr/>
    </dgm:pt>
    <dgm:pt modelId="{96A73DB1-7B61-43B1-8B73-081C58F4B03E}" type="pres">
      <dgm:prSet presAssocID="{5D930C4C-8EA1-441D-B297-FE8282C48C2F}" presName="sibTrans" presStyleCnt="0"/>
      <dgm:spPr/>
    </dgm:pt>
    <dgm:pt modelId="{65C6BF5C-2940-4417-A5A5-2713B8F0B39A}" type="pres">
      <dgm:prSet presAssocID="{E47973E4-B66C-4112-9C16-8AF66517B641}" presName="node" presStyleLbl="node1" presStyleIdx="6" presStyleCnt="10">
        <dgm:presLayoutVars>
          <dgm:bulletEnabled val="1"/>
        </dgm:presLayoutVars>
      </dgm:prSet>
      <dgm:spPr/>
    </dgm:pt>
    <dgm:pt modelId="{31F8ADC1-6FAF-4746-AD99-DE32F3C306A4}" type="pres">
      <dgm:prSet presAssocID="{02825387-A888-4D0A-BBC2-5673647DBCF6}" presName="sibTrans" presStyleCnt="0"/>
      <dgm:spPr/>
    </dgm:pt>
    <dgm:pt modelId="{777DB22F-C23A-4CF3-8C65-C46AEC4B74B2}" type="pres">
      <dgm:prSet presAssocID="{7E077B28-6FF6-4BE2-9713-33255E75A0CB}" presName="node" presStyleLbl="node1" presStyleIdx="7" presStyleCnt="10">
        <dgm:presLayoutVars>
          <dgm:bulletEnabled val="1"/>
        </dgm:presLayoutVars>
      </dgm:prSet>
      <dgm:spPr/>
    </dgm:pt>
    <dgm:pt modelId="{C813BB38-2D43-4B74-93FE-8F89BC6FF27E}" type="pres">
      <dgm:prSet presAssocID="{BB0E6CE4-05E6-41B3-B931-3E001AAF654F}" presName="sibTrans" presStyleCnt="0"/>
      <dgm:spPr/>
    </dgm:pt>
    <dgm:pt modelId="{D9EAAC7D-46CD-4207-92F9-505DF20612E9}" type="pres">
      <dgm:prSet presAssocID="{6A4CB0C8-7A75-4D15-8D7F-3FDD2BDC7110}" presName="node" presStyleLbl="node1" presStyleIdx="8" presStyleCnt="10">
        <dgm:presLayoutVars>
          <dgm:bulletEnabled val="1"/>
        </dgm:presLayoutVars>
      </dgm:prSet>
      <dgm:spPr/>
    </dgm:pt>
    <dgm:pt modelId="{6BC23626-E52D-437A-91BC-ADF29560044E}" type="pres">
      <dgm:prSet presAssocID="{83FD9E7F-7892-400E-BDAA-66BFE0560DBA}" presName="sibTrans" presStyleCnt="0"/>
      <dgm:spPr/>
    </dgm:pt>
    <dgm:pt modelId="{10716800-C5B0-4E32-83ED-514E728BFD62}" type="pres">
      <dgm:prSet presAssocID="{07F334E9-C84B-4426-8B93-2AF1D4913DC4}" presName="node" presStyleLbl="node1" presStyleIdx="9" presStyleCnt="10">
        <dgm:presLayoutVars>
          <dgm:bulletEnabled val="1"/>
        </dgm:presLayoutVars>
      </dgm:prSet>
      <dgm:spPr/>
    </dgm:pt>
  </dgm:ptLst>
  <dgm:cxnLst>
    <dgm:cxn modelId="{3DA9BF03-23C3-4A4D-B4BD-5B2CE7B7F070}" srcId="{EB4E04C1-503A-4F8C-9E9A-ADA522B46A06}" destId="{4266178C-CF0C-4E5B-B5D5-2F70AB1DA103}" srcOrd="3" destOrd="0" parTransId="{D4B719F0-100D-4CDE-9AAC-18BD8B610579}" sibTransId="{284F7EA9-7C3D-4CA0-ACAF-BAE1804F4C81}"/>
    <dgm:cxn modelId="{0C4B1C19-D4F7-4743-869C-FC5A733D3361}" type="presOf" srcId="{07F334E9-C84B-4426-8B93-2AF1D4913DC4}" destId="{10716800-C5B0-4E32-83ED-514E728BFD62}" srcOrd="0" destOrd="0" presId="urn:microsoft.com/office/officeart/2005/8/layout/default"/>
    <dgm:cxn modelId="{AFB4EF22-729E-49E3-906E-63EE83B4DA7D}" type="presOf" srcId="{4266178C-CF0C-4E5B-B5D5-2F70AB1DA103}" destId="{CEE2BD6D-E055-439F-9F88-F670B8EB72E6}" srcOrd="0" destOrd="0" presId="urn:microsoft.com/office/officeart/2005/8/layout/default"/>
    <dgm:cxn modelId="{EE66F72D-68D8-4654-A0A3-D9A0B8797A54}" srcId="{EB4E04C1-503A-4F8C-9E9A-ADA522B46A06}" destId="{83C9E62A-5035-4DC4-B7E7-20698BF0BABA}" srcOrd="1" destOrd="0" parTransId="{61F7D1ED-B114-4C2B-B735-54A455160448}" sibTransId="{E5884E7A-52F0-40DA-82A0-D196AF907C05}"/>
    <dgm:cxn modelId="{05E52C34-FAC2-4F95-892B-2B198450D677}" srcId="{EB4E04C1-503A-4F8C-9E9A-ADA522B46A06}" destId="{7E077B28-6FF6-4BE2-9713-33255E75A0CB}" srcOrd="7" destOrd="0" parTransId="{B15265C4-378D-4AF8-9D4E-612BC7048A07}" sibTransId="{BB0E6CE4-05E6-41B3-B931-3E001AAF654F}"/>
    <dgm:cxn modelId="{CD7A3964-7159-47B9-BE9C-6FBBB4628681}" srcId="{EB4E04C1-503A-4F8C-9E9A-ADA522B46A06}" destId="{6A4CB0C8-7A75-4D15-8D7F-3FDD2BDC7110}" srcOrd="8" destOrd="0" parTransId="{D6F9C579-679F-4854-A15D-496273C71E6B}" sibTransId="{83FD9E7F-7892-400E-BDAA-66BFE0560DBA}"/>
    <dgm:cxn modelId="{8479AC4C-630C-404E-8434-6DC5405DA172}" srcId="{EB4E04C1-503A-4F8C-9E9A-ADA522B46A06}" destId="{2F1FD3C4-61EE-4153-869D-3F7DF3885F23}" srcOrd="2" destOrd="0" parTransId="{5563FA76-8FC0-4950-9EAF-37D6853E4B9A}" sibTransId="{3BF97C72-5115-4E93-B72C-9A8025BE9C8A}"/>
    <dgm:cxn modelId="{5A40A66D-4A96-4FD7-A1E3-EC14B0021A55}" srcId="{EB4E04C1-503A-4F8C-9E9A-ADA522B46A06}" destId="{B4EA6D09-0B90-4F2A-9F71-31D703E228E3}" srcOrd="0" destOrd="0" parTransId="{A1A1645D-9DDA-418B-8DF6-7FF2146DDFB7}" sibTransId="{C7EB561F-7004-4106-B700-C2383523163E}"/>
    <dgm:cxn modelId="{64AD0850-7EBE-4929-9EB5-93F52A5BE5B5}" type="presOf" srcId="{C791D842-6BB5-4FCB-9592-8423D713BDA3}" destId="{06A4F875-5C0C-4505-A863-BE1902E1D0E8}" srcOrd="0" destOrd="0" presId="urn:microsoft.com/office/officeart/2005/8/layout/default"/>
    <dgm:cxn modelId="{382D9C77-206B-41A9-95F8-A86368C42CF3}" type="presOf" srcId="{36FAEB95-283F-4B91-8C4E-5C85B5496415}" destId="{83C60332-BBA0-4D10-A3DF-77B93FD6FC43}" srcOrd="0" destOrd="0" presId="urn:microsoft.com/office/officeart/2005/8/layout/default"/>
    <dgm:cxn modelId="{B80BCF83-A789-462C-8374-ED6EC513D6E1}" type="presOf" srcId="{EB4E04C1-503A-4F8C-9E9A-ADA522B46A06}" destId="{55E3F682-4B2A-49AD-8C75-245D83D87F10}" srcOrd="0" destOrd="0" presId="urn:microsoft.com/office/officeart/2005/8/layout/default"/>
    <dgm:cxn modelId="{CCAFFA84-1E59-4EAF-A17F-7382E8D4DA36}" srcId="{EB4E04C1-503A-4F8C-9E9A-ADA522B46A06}" destId="{C791D842-6BB5-4FCB-9592-8423D713BDA3}" srcOrd="5" destOrd="0" parTransId="{E3C2C573-00E3-4E57-BA44-BAFE66D98D34}" sibTransId="{5D930C4C-8EA1-441D-B297-FE8282C48C2F}"/>
    <dgm:cxn modelId="{C493DA90-5D52-40E4-8160-7AD344BB88AB}" type="presOf" srcId="{2F1FD3C4-61EE-4153-869D-3F7DF3885F23}" destId="{3C5532C6-B582-4996-934D-6DB8355140A7}" srcOrd="0" destOrd="0" presId="urn:microsoft.com/office/officeart/2005/8/layout/default"/>
    <dgm:cxn modelId="{44717A95-ECE7-4CE1-9021-C4C33B31F829}" type="presOf" srcId="{83C9E62A-5035-4DC4-B7E7-20698BF0BABA}" destId="{F438E2D1-C68C-4EFE-AB1F-F384FDB149D4}" srcOrd="0" destOrd="0" presId="urn:microsoft.com/office/officeart/2005/8/layout/default"/>
    <dgm:cxn modelId="{CF81B8AD-638A-4D3E-97CB-C3737B6E0345}" type="presOf" srcId="{6A4CB0C8-7A75-4D15-8D7F-3FDD2BDC7110}" destId="{D9EAAC7D-46CD-4207-92F9-505DF20612E9}" srcOrd="0" destOrd="0" presId="urn:microsoft.com/office/officeart/2005/8/layout/default"/>
    <dgm:cxn modelId="{7E8351B1-917F-4F69-8DC3-656BAB578D98}" type="presOf" srcId="{E47973E4-B66C-4112-9C16-8AF66517B641}" destId="{65C6BF5C-2940-4417-A5A5-2713B8F0B39A}" srcOrd="0" destOrd="0" presId="urn:microsoft.com/office/officeart/2005/8/layout/default"/>
    <dgm:cxn modelId="{107D74B1-E52C-4A55-93BC-BCDDFDC5156C}" type="presOf" srcId="{7E077B28-6FF6-4BE2-9713-33255E75A0CB}" destId="{777DB22F-C23A-4CF3-8C65-C46AEC4B74B2}" srcOrd="0" destOrd="0" presId="urn:microsoft.com/office/officeart/2005/8/layout/default"/>
    <dgm:cxn modelId="{CB7EA9CF-0345-488C-9A8E-341143884E1A}" srcId="{EB4E04C1-503A-4F8C-9E9A-ADA522B46A06}" destId="{E47973E4-B66C-4112-9C16-8AF66517B641}" srcOrd="6" destOrd="0" parTransId="{2F11086E-7569-4936-BC6D-83DF44A0A131}" sibTransId="{02825387-A888-4D0A-BBC2-5673647DBCF6}"/>
    <dgm:cxn modelId="{1F275BD3-104D-4717-A65C-06C3D12E23BD}" srcId="{EB4E04C1-503A-4F8C-9E9A-ADA522B46A06}" destId="{36FAEB95-283F-4B91-8C4E-5C85B5496415}" srcOrd="4" destOrd="0" parTransId="{0DA0B773-7B89-4E9D-8451-3F863E91811F}" sibTransId="{457C4AC2-1435-4C63-ABE8-A3FD13B4E051}"/>
    <dgm:cxn modelId="{C5F532D8-6672-485E-9A01-CAA7C7EC9B99}" srcId="{EB4E04C1-503A-4F8C-9E9A-ADA522B46A06}" destId="{07F334E9-C84B-4426-8B93-2AF1D4913DC4}" srcOrd="9" destOrd="0" parTransId="{0BE5CAE0-C1D0-4662-89FA-FF81E196D3E2}" sibTransId="{A2E10B77-D811-4B97-99C0-D7666E9E2FC8}"/>
    <dgm:cxn modelId="{71EAABEB-5E2E-4B68-BFD7-80BC266AB895}" type="presOf" srcId="{B4EA6D09-0B90-4F2A-9F71-31D703E228E3}" destId="{315B5454-4600-44B9-ACB3-3148B6D8AE6F}" srcOrd="0" destOrd="0" presId="urn:microsoft.com/office/officeart/2005/8/layout/default"/>
    <dgm:cxn modelId="{AB34AC4A-7CB5-4501-B1DC-C887BAF2E7F1}" type="presParOf" srcId="{55E3F682-4B2A-49AD-8C75-245D83D87F10}" destId="{315B5454-4600-44B9-ACB3-3148B6D8AE6F}" srcOrd="0" destOrd="0" presId="urn:microsoft.com/office/officeart/2005/8/layout/default"/>
    <dgm:cxn modelId="{B7CB1862-2ACA-4C74-B286-EB80C5F9EE8A}" type="presParOf" srcId="{55E3F682-4B2A-49AD-8C75-245D83D87F10}" destId="{EED95DF2-78CD-44D5-A18D-1DB36AA1E5D4}" srcOrd="1" destOrd="0" presId="urn:microsoft.com/office/officeart/2005/8/layout/default"/>
    <dgm:cxn modelId="{166042B6-21F1-484D-945F-44486ACFBED5}" type="presParOf" srcId="{55E3F682-4B2A-49AD-8C75-245D83D87F10}" destId="{F438E2D1-C68C-4EFE-AB1F-F384FDB149D4}" srcOrd="2" destOrd="0" presId="urn:microsoft.com/office/officeart/2005/8/layout/default"/>
    <dgm:cxn modelId="{9ED8728E-2498-4EEB-9A3E-65F97E1CAB8F}" type="presParOf" srcId="{55E3F682-4B2A-49AD-8C75-245D83D87F10}" destId="{69E502CC-9003-4259-B14D-AD0A1A890AF9}" srcOrd="3" destOrd="0" presId="urn:microsoft.com/office/officeart/2005/8/layout/default"/>
    <dgm:cxn modelId="{882F1C3A-BCF4-42E2-8ECC-67DDAD3F119D}" type="presParOf" srcId="{55E3F682-4B2A-49AD-8C75-245D83D87F10}" destId="{3C5532C6-B582-4996-934D-6DB8355140A7}" srcOrd="4" destOrd="0" presId="urn:microsoft.com/office/officeart/2005/8/layout/default"/>
    <dgm:cxn modelId="{0725DFD4-D648-4268-AFE7-B45333AB63D6}" type="presParOf" srcId="{55E3F682-4B2A-49AD-8C75-245D83D87F10}" destId="{22275D5E-129C-4EB1-837F-200DBC1B5A84}" srcOrd="5" destOrd="0" presId="urn:microsoft.com/office/officeart/2005/8/layout/default"/>
    <dgm:cxn modelId="{4904481D-C6AF-423D-A4BF-3FA63A12B2CD}" type="presParOf" srcId="{55E3F682-4B2A-49AD-8C75-245D83D87F10}" destId="{CEE2BD6D-E055-439F-9F88-F670B8EB72E6}" srcOrd="6" destOrd="0" presId="urn:microsoft.com/office/officeart/2005/8/layout/default"/>
    <dgm:cxn modelId="{1C8617BA-5AD1-409B-B9F8-89DEB569CBA9}" type="presParOf" srcId="{55E3F682-4B2A-49AD-8C75-245D83D87F10}" destId="{5B75EC89-6CFD-43F8-B80A-EDBEE4A9491E}" srcOrd="7" destOrd="0" presId="urn:microsoft.com/office/officeart/2005/8/layout/default"/>
    <dgm:cxn modelId="{70DB9026-99FA-4CB9-AA65-F55210DEB873}" type="presParOf" srcId="{55E3F682-4B2A-49AD-8C75-245D83D87F10}" destId="{83C60332-BBA0-4D10-A3DF-77B93FD6FC43}" srcOrd="8" destOrd="0" presId="urn:microsoft.com/office/officeart/2005/8/layout/default"/>
    <dgm:cxn modelId="{39EF284A-7167-4D7C-A259-8820503E129B}" type="presParOf" srcId="{55E3F682-4B2A-49AD-8C75-245D83D87F10}" destId="{860B5C94-DCEF-45B5-A489-7666A2125B02}" srcOrd="9" destOrd="0" presId="urn:microsoft.com/office/officeart/2005/8/layout/default"/>
    <dgm:cxn modelId="{8BC86FD7-334A-412A-94E3-7C99101F73CF}" type="presParOf" srcId="{55E3F682-4B2A-49AD-8C75-245D83D87F10}" destId="{06A4F875-5C0C-4505-A863-BE1902E1D0E8}" srcOrd="10" destOrd="0" presId="urn:microsoft.com/office/officeart/2005/8/layout/default"/>
    <dgm:cxn modelId="{F4D687FF-591D-4413-BBA2-8FAEA5171168}" type="presParOf" srcId="{55E3F682-4B2A-49AD-8C75-245D83D87F10}" destId="{96A73DB1-7B61-43B1-8B73-081C58F4B03E}" srcOrd="11" destOrd="0" presId="urn:microsoft.com/office/officeart/2005/8/layout/default"/>
    <dgm:cxn modelId="{3B24502C-71CE-4FAF-8AE9-2029AD45305F}" type="presParOf" srcId="{55E3F682-4B2A-49AD-8C75-245D83D87F10}" destId="{65C6BF5C-2940-4417-A5A5-2713B8F0B39A}" srcOrd="12" destOrd="0" presId="urn:microsoft.com/office/officeart/2005/8/layout/default"/>
    <dgm:cxn modelId="{86BF0C18-3779-480C-9D55-B70D82FD1AAC}" type="presParOf" srcId="{55E3F682-4B2A-49AD-8C75-245D83D87F10}" destId="{31F8ADC1-6FAF-4746-AD99-DE32F3C306A4}" srcOrd="13" destOrd="0" presId="urn:microsoft.com/office/officeart/2005/8/layout/default"/>
    <dgm:cxn modelId="{E4BBF9A3-485B-444C-A2B9-574BC5D9D28F}" type="presParOf" srcId="{55E3F682-4B2A-49AD-8C75-245D83D87F10}" destId="{777DB22F-C23A-4CF3-8C65-C46AEC4B74B2}" srcOrd="14" destOrd="0" presId="urn:microsoft.com/office/officeart/2005/8/layout/default"/>
    <dgm:cxn modelId="{06F895B4-DAD0-4C42-8C2A-BD42E34D4B7E}" type="presParOf" srcId="{55E3F682-4B2A-49AD-8C75-245D83D87F10}" destId="{C813BB38-2D43-4B74-93FE-8F89BC6FF27E}" srcOrd="15" destOrd="0" presId="urn:microsoft.com/office/officeart/2005/8/layout/default"/>
    <dgm:cxn modelId="{F597B72E-63BD-4761-9178-D1143E95D258}" type="presParOf" srcId="{55E3F682-4B2A-49AD-8C75-245D83D87F10}" destId="{D9EAAC7D-46CD-4207-92F9-505DF20612E9}" srcOrd="16" destOrd="0" presId="urn:microsoft.com/office/officeart/2005/8/layout/default"/>
    <dgm:cxn modelId="{54FA0DCC-5C66-4BE4-9E9D-A792C147E67E}" type="presParOf" srcId="{55E3F682-4B2A-49AD-8C75-245D83D87F10}" destId="{6BC23626-E52D-437A-91BC-ADF29560044E}" srcOrd="17" destOrd="0" presId="urn:microsoft.com/office/officeart/2005/8/layout/default"/>
    <dgm:cxn modelId="{04A52042-03D7-44E4-AF48-749D49ABD74F}" type="presParOf" srcId="{55E3F682-4B2A-49AD-8C75-245D83D87F10}" destId="{10716800-C5B0-4E32-83ED-514E728BFD62}" srcOrd="1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78C85BD-122F-4CA6-8038-C579D2B8522A}" type="doc">
      <dgm:prSet loTypeId="urn:microsoft.com/office/officeart/2005/8/layout/hList7" loCatId="list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3874999A-A399-4ED5-9CAC-66971C88BB85}">
      <dgm:prSet custT="1"/>
      <dgm:spPr>
        <a:effectLst/>
      </dgm:spPr>
      <dgm:t>
        <a:bodyPr/>
        <a:lstStyle/>
        <a:p>
          <a:endParaRPr lang="en-GB" sz="1600" dirty="0">
            <a:solidFill>
              <a:schemeClr val="tx1"/>
            </a:solidFill>
          </a:endParaRPr>
        </a:p>
        <a:p>
          <a:r>
            <a:rPr lang="en-GB" sz="1600" dirty="0">
              <a:solidFill>
                <a:schemeClr val="tx1"/>
              </a:solidFill>
            </a:rPr>
            <a:t>Focus on the set question/topic/task (Regularly refer to/read through the assessment document for clarity. Watch the video available)</a:t>
          </a:r>
        </a:p>
      </dgm:t>
    </dgm:pt>
    <dgm:pt modelId="{D3A07743-3B1E-4711-80E4-1218AE7C6A9B}" type="parTrans" cxnId="{1B0BF33E-E305-437E-88FC-AB0E092A710A}">
      <dgm:prSet/>
      <dgm:spPr/>
      <dgm:t>
        <a:bodyPr/>
        <a:lstStyle/>
        <a:p>
          <a:endParaRPr lang="en-GB"/>
        </a:p>
      </dgm:t>
    </dgm:pt>
    <dgm:pt modelId="{871B873B-B9AD-4651-A572-0FF699F40619}" type="sibTrans" cxnId="{1B0BF33E-E305-437E-88FC-AB0E092A710A}">
      <dgm:prSet/>
      <dgm:spPr/>
      <dgm:t>
        <a:bodyPr/>
        <a:lstStyle/>
        <a:p>
          <a:endParaRPr lang="en-GB"/>
        </a:p>
      </dgm:t>
    </dgm:pt>
    <dgm:pt modelId="{5D110062-8F1B-43DA-9446-9399300FCB59}">
      <dgm:prSet custT="1"/>
      <dgm:spPr>
        <a:effectLst/>
      </dgm:spPr>
      <dgm:t>
        <a:bodyPr/>
        <a:lstStyle/>
        <a:p>
          <a:r>
            <a:rPr lang="en-GB" sz="1600" dirty="0">
              <a:solidFill>
                <a:schemeClr val="tx1"/>
              </a:solidFill>
            </a:rPr>
            <a:t>Structure your assignment clearly- make sure it is easy to follow</a:t>
          </a:r>
        </a:p>
      </dgm:t>
    </dgm:pt>
    <dgm:pt modelId="{AAB247E4-D517-4EDD-872A-DFE333860E7E}" type="parTrans" cxnId="{843AE4A4-DCB0-4C58-9FFD-EB26F02B4EB6}">
      <dgm:prSet/>
      <dgm:spPr/>
      <dgm:t>
        <a:bodyPr/>
        <a:lstStyle/>
        <a:p>
          <a:endParaRPr lang="en-GB"/>
        </a:p>
      </dgm:t>
    </dgm:pt>
    <dgm:pt modelId="{FFEC8DA0-DA96-468E-BBB0-DBA8660A7941}" type="sibTrans" cxnId="{843AE4A4-DCB0-4C58-9FFD-EB26F02B4EB6}">
      <dgm:prSet/>
      <dgm:spPr/>
      <dgm:t>
        <a:bodyPr/>
        <a:lstStyle/>
        <a:p>
          <a:endParaRPr lang="en-GB"/>
        </a:p>
      </dgm:t>
    </dgm:pt>
    <dgm:pt modelId="{C7458A41-B446-48BC-8A0A-DDB2592F44C7}">
      <dgm:prSet custT="1"/>
      <dgm:spPr>
        <a:solidFill>
          <a:schemeClr val="bg1">
            <a:lumMod val="75000"/>
          </a:schemeClr>
        </a:solidFill>
        <a:effectLst/>
      </dgm:spPr>
      <dgm:t>
        <a:bodyPr/>
        <a:lstStyle/>
        <a:p>
          <a:endParaRPr lang="en-GB" sz="1600" dirty="0">
            <a:solidFill>
              <a:schemeClr val="tx1"/>
            </a:solidFill>
          </a:endParaRPr>
        </a:p>
        <a:p>
          <a:endParaRPr lang="en-GB" sz="1600" dirty="0">
            <a:solidFill>
              <a:schemeClr val="tx1"/>
            </a:solidFill>
          </a:endParaRPr>
        </a:p>
        <a:p>
          <a:r>
            <a:rPr lang="en-GB" sz="1600" dirty="0">
              <a:solidFill>
                <a:schemeClr val="tx1"/>
              </a:solidFill>
            </a:rPr>
            <a:t>Use academic sources to support the points you make (you will learn more about this in the coming weeks)</a:t>
          </a:r>
        </a:p>
      </dgm:t>
    </dgm:pt>
    <dgm:pt modelId="{FAB51276-07B3-43D8-A387-27F71085D1A9}" type="parTrans" cxnId="{24BBCE9A-E43C-44FF-B36F-C05D7853B68E}">
      <dgm:prSet/>
      <dgm:spPr/>
      <dgm:t>
        <a:bodyPr/>
        <a:lstStyle/>
        <a:p>
          <a:endParaRPr lang="en-GB"/>
        </a:p>
      </dgm:t>
    </dgm:pt>
    <dgm:pt modelId="{6F2499BB-9144-4642-BA51-7B42E4D35BBA}" type="sibTrans" cxnId="{24BBCE9A-E43C-44FF-B36F-C05D7853B68E}">
      <dgm:prSet/>
      <dgm:spPr/>
      <dgm:t>
        <a:bodyPr/>
        <a:lstStyle/>
        <a:p>
          <a:endParaRPr lang="en-GB"/>
        </a:p>
      </dgm:t>
    </dgm:pt>
    <dgm:pt modelId="{BD8063D1-694A-4134-9DD1-41B3612217F2}">
      <dgm:prSet custT="1"/>
      <dgm:spPr>
        <a:solidFill>
          <a:schemeClr val="accent4">
            <a:lumMod val="60000"/>
            <a:lumOff val="40000"/>
          </a:schemeClr>
        </a:solidFill>
        <a:effectLst/>
      </dgm:spPr>
      <dgm:t>
        <a:bodyPr/>
        <a:lstStyle/>
        <a:p>
          <a:r>
            <a:rPr lang="en-GB" sz="1600" dirty="0">
              <a:solidFill>
                <a:schemeClr val="tx1"/>
              </a:solidFill>
            </a:rPr>
            <a:t>Adhere to academic writing conventions (formal expression, spellings and grammar)</a:t>
          </a:r>
        </a:p>
      </dgm:t>
    </dgm:pt>
    <dgm:pt modelId="{6135B0C3-210A-4ED4-B37F-9F67115EE5F0}" type="parTrans" cxnId="{A00A9881-2671-4E2B-8DA9-1175DEB6E4C7}">
      <dgm:prSet/>
      <dgm:spPr/>
      <dgm:t>
        <a:bodyPr/>
        <a:lstStyle/>
        <a:p>
          <a:endParaRPr lang="en-GB"/>
        </a:p>
      </dgm:t>
    </dgm:pt>
    <dgm:pt modelId="{70859E03-385A-48A5-A5E0-CC6BD8756627}" type="sibTrans" cxnId="{A00A9881-2671-4E2B-8DA9-1175DEB6E4C7}">
      <dgm:prSet/>
      <dgm:spPr/>
      <dgm:t>
        <a:bodyPr/>
        <a:lstStyle/>
        <a:p>
          <a:endParaRPr lang="en-GB"/>
        </a:p>
      </dgm:t>
    </dgm:pt>
    <dgm:pt modelId="{20EADF65-C3E9-4AE7-BCD6-3D0D08785147}">
      <dgm:prSet custT="1"/>
      <dgm:spPr>
        <a:solidFill>
          <a:schemeClr val="accent6">
            <a:lumMod val="40000"/>
            <a:lumOff val="60000"/>
          </a:schemeClr>
        </a:solidFill>
        <a:effectLst/>
      </dgm:spPr>
      <dgm:t>
        <a:bodyPr/>
        <a:lstStyle/>
        <a:p>
          <a:r>
            <a:rPr lang="en-GB" sz="1600" dirty="0">
              <a:solidFill>
                <a:schemeClr val="tx1"/>
              </a:solidFill>
            </a:rPr>
            <a:t>Use the correct referencing style</a:t>
          </a:r>
        </a:p>
      </dgm:t>
    </dgm:pt>
    <dgm:pt modelId="{8C6D3E5C-0223-48A9-A575-FC8E721E44AC}" type="parTrans" cxnId="{DA7F0945-92DA-43A7-9789-712D68E4F734}">
      <dgm:prSet/>
      <dgm:spPr/>
      <dgm:t>
        <a:bodyPr/>
        <a:lstStyle/>
        <a:p>
          <a:endParaRPr lang="en-GB"/>
        </a:p>
      </dgm:t>
    </dgm:pt>
    <dgm:pt modelId="{10B7B932-272E-4418-9246-080D4EE1F7AC}" type="sibTrans" cxnId="{DA7F0945-92DA-43A7-9789-712D68E4F734}">
      <dgm:prSet/>
      <dgm:spPr/>
      <dgm:t>
        <a:bodyPr/>
        <a:lstStyle/>
        <a:p>
          <a:endParaRPr lang="en-GB"/>
        </a:p>
      </dgm:t>
    </dgm:pt>
    <dgm:pt modelId="{50746342-87B1-4478-AF6F-F5433C9F1786}">
      <dgm:prSet custT="1"/>
      <dgm:spPr>
        <a:effectLst/>
      </dgm:spPr>
      <dgm:t>
        <a:bodyPr/>
        <a:lstStyle/>
        <a:p>
          <a:endParaRPr lang="en-GB" sz="1600" dirty="0">
            <a:solidFill>
              <a:schemeClr val="tx1"/>
            </a:solidFill>
          </a:endParaRPr>
        </a:p>
        <a:p>
          <a:endParaRPr lang="en-GB" sz="1600" dirty="0">
            <a:solidFill>
              <a:schemeClr val="tx1"/>
            </a:solidFill>
          </a:endParaRPr>
        </a:p>
        <a:p>
          <a:r>
            <a:rPr lang="en-GB" sz="1600" dirty="0">
              <a:solidFill>
                <a:schemeClr val="tx1"/>
              </a:solidFill>
            </a:rPr>
            <a:t>Respect the word count requirements and formatting (title page, page numbers, line spacing, and unified font type etc). </a:t>
          </a:r>
        </a:p>
      </dgm:t>
    </dgm:pt>
    <dgm:pt modelId="{0D6BC43E-A43A-43BA-9F24-59768872E9FD}" type="parTrans" cxnId="{E0241E28-2116-4DB4-B2AF-F89E87E50284}">
      <dgm:prSet/>
      <dgm:spPr/>
      <dgm:t>
        <a:bodyPr/>
        <a:lstStyle/>
        <a:p>
          <a:endParaRPr lang="en-GB"/>
        </a:p>
      </dgm:t>
    </dgm:pt>
    <dgm:pt modelId="{1E1990FD-0274-473E-80D7-D4D9AB284525}" type="sibTrans" cxnId="{E0241E28-2116-4DB4-B2AF-F89E87E50284}">
      <dgm:prSet/>
      <dgm:spPr/>
      <dgm:t>
        <a:bodyPr/>
        <a:lstStyle/>
        <a:p>
          <a:endParaRPr lang="en-GB"/>
        </a:p>
      </dgm:t>
    </dgm:pt>
    <dgm:pt modelId="{42CCF457-A976-437A-BB18-BC849B66EE05}" type="pres">
      <dgm:prSet presAssocID="{878C85BD-122F-4CA6-8038-C579D2B8522A}" presName="Name0" presStyleCnt="0">
        <dgm:presLayoutVars>
          <dgm:dir/>
          <dgm:resizeHandles val="exact"/>
        </dgm:presLayoutVars>
      </dgm:prSet>
      <dgm:spPr/>
    </dgm:pt>
    <dgm:pt modelId="{93DFC8E8-6C6B-4A96-B586-6C22DCB4D75D}" type="pres">
      <dgm:prSet presAssocID="{878C85BD-122F-4CA6-8038-C579D2B8522A}" presName="fgShape" presStyleLbl="fgShp" presStyleIdx="0" presStyleCnt="1" custScaleX="85024" custScaleY="81004" custLinFactNeighborX="0" custLinFactNeighborY="55626"/>
      <dgm:spPr>
        <a:effectLst/>
      </dgm:spPr>
    </dgm:pt>
    <dgm:pt modelId="{C6844482-8507-4EE3-8A05-D9B03C9608E5}" type="pres">
      <dgm:prSet presAssocID="{878C85BD-122F-4CA6-8038-C579D2B8522A}" presName="linComp" presStyleCnt="0"/>
      <dgm:spPr/>
    </dgm:pt>
    <dgm:pt modelId="{684CB2C9-D50B-4397-A640-1459BE48A8A5}" type="pres">
      <dgm:prSet presAssocID="{3874999A-A399-4ED5-9CAC-66971C88BB85}" presName="compNode" presStyleCnt="0"/>
      <dgm:spPr/>
    </dgm:pt>
    <dgm:pt modelId="{02085ED8-616C-4B5C-AE4D-44926E12B200}" type="pres">
      <dgm:prSet presAssocID="{3874999A-A399-4ED5-9CAC-66971C88BB85}" presName="bkgdShape" presStyleLbl="node1" presStyleIdx="0" presStyleCnt="6"/>
      <dgm:spPr/>
    </dgm:pt>
    <dgm:pt modelId="{0861D71F-0DCD-44F3-AF10-ED2B937E88BB}" type="pres">
      <dgm:prSet presAssocID="{3874999A-A399-4ED5-9CAC-66971C88BB85}" presName="nodeTx" presStyleLbl="node1" presStyleIdx="0" presStyleCnt="6">
        <dgm:presLayoutVars>
          <dgm:bulletEnabled val="1"/>
        </dgm:presLayoutVars>
      </dgm:prSet>
      <dgm:spPr/>
    </dgm:pt>
    <dgm:pt modelId="{110EAF98-9974-46AC-A31A-17032CB96D71}" type="pres">
      <dgm:prSet presAssocID="{3874999A-A399-4ED5-9CAC-66971C88BB85}" presName="invisiNode" presStyleLbl="node1" presStyleIdx="0" presStyleCnt="6"/>
      <dgm:spPr/>
    </dgm:pt>
    <dgm:pt modelId="{E8213A10-99B6-4789-8023-94746F8962CC}" type="pres">
      <dgm:prSet presAssocID="{3874999A-A399-4ED5-9CAC-66971C88BB85}" presName="imagNode" presStyleLbl="fgImgPlace1" presStyleIdx="0" presStyleCnt="6" custScaleX="68161" custScaleY="65979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000" b="-2000"/>
          </a:stretch>
        </a:blipFill>
        <a:effectLst/>
      </dgm:spPr>
    </dgm:pt>
    <dgm:pt modelId="{FCE712DF-0E01-4C3B-959A-F95A21EA3BDE}" type="pres">
      <dgm:prSet presAssocID="{871B873B-B9AD-4651-A572-0FF699F40619}" presName="sibTrans" presStyleLbl="sibTrans2D1" presStyleIdx="0" presStyleCnt="0"/>
      <dgm:spPr/>
    </dgm:pt>
    <dgm:pt modelId="{D830324C-96FB-49CE-BBD0-D84F5335939C}" type="pres">
      <dgm:prSet presAssocID="{5D110062-8F1B-43DA-9446-9399300FCB59}" presName="compNode" presStyleCnt="0"/>
      <dgm:spPr/>
    </dgm:pt>
    <dgm:pt modelId="{D6465572-BA59-4124-8753-EB7CB90125CC}" type="pres">
      <dgm:prSet presAssocID="{5D110062-8F1B-43DA-9446-9399300FCB59}" presName="bkgdShape" presStyleLbl="node1" presStyleIdx="1" presStyleCnt="6"/>
      <dgm:spPr/>
    </dgm:pt>
    <dgm:pt modelId="{7DB5A236-35DA-4C99-BC7F-95D8E5F3DF45}" type="pres">
      <dgm:prSet presAssocID="{5D110062-8F1B-43DA-9446-9399300FCB59}" presName="nodeTx" presStyleLbl="node1" presStyleIdx="1" presStyleCnt="6">
        <dgm:presLayoutVars>
          <dgm:bulletEnabled val="1"/>
        </dgm:presLayoutVars>
      </dgm:prSet>
      <dgm:spPr/>
    </dgm:pt>
    <dgm:pt modelId="{DED272A5-05A7-4865-8D1C-C1FD94DC822C}" type="pres">
      <dgm:prSet presAssocID="{5D110062-8F1B-43DA-9446-9399300FCB59}" presName="invisiNode" presStyleLbl="node1" presStyleIdx="1" presStyleCnt="6"/>
      <dgm:spPr/>
    </dgm:pt>
    <dgm:pt modelId="{BB9C7C58-C55F-42CD-B42F-457EA30CE1B4}" type="pres">
      <dgm:prSet presAssocID="{5D110062-8F1B-43DA-9446-9399300FCB59}" presName="imagNode" presStyleLbl="fgImgPlace1" presStyleIdx="1" presStyleCnt="6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0" r="-20000"/>
          </a:stretch>
        </a:blipFill>
        <a:effectLst/>
      </dgm:spPr>
    </dgm:pt>
    <dgm:pt modelId="{A8A1BCD9-0A18-453B-AE1C-F9833075859F}" type="pres">
      <dgm:prSet presAssocID="{FFEC8DA0-DA96-468E-BBB0-DBA8660A7941}" presName="sibTrans" presStyleLbl="sibTrans2D1" presStyleIdx="0" presStyleCnt="0"/>
      <dgm:spPr/>
    </dgm:pt>
    <dgm:pt modelId="{5F19BAA2-EF2F-4551-85D3-C4B7832E2043}" type="pres">
      <dgm:prSet presAssocID="{C7458A41-B446-48BC-8A0A-DDB2592F44C7}" presName="compNode" presStyleCnt="0"/>
      <dgm:spPr/>
    </dgm:pt>
    <dgm:pt modelId="{DDF789D2-758F-42E7-A33D-CE0346E56E94}" type="pres">
      <dgm:prSet presAssocID="{C7458A41-B446-48BC-8A0A-DDB2592F44C7}" presName="bkgdShape" presStyleLbl="node1" presStyleIdx="2" presStyleCnt="6"/>
      <dgm:spPr/>
    </dgm:pt>
    <dgm:pt modelId="{FDFC3432-1182-4A96-AA5E-99061279C327}" type="pres">
      <dgm:prSet presAssocID="{C7458A41-B446-48BC-8A0A-DDB2592F44C7}" presName="nodeTx" presStyleLbl="node1" presStyleIdx="2" presStyleCnt="6">
        <dgm:presLayoutVars>
          <dgm:bulletEnabled val="1"/>
        </dgm:presLayoutVars>
      </dgm:prSet>
      <dgm:spPr/>
    </dgm:pt>
    <dgm:pt modelId="{4B1F537D-26AF-4B66-926E-130745A84185}" type="pres">
      <dgm:prSet presAssocID="{C7458A41-B446-48BC-8A0A-DDB2592F44C7}" presName="invisiNode" presStyleLbl="node1" presStyleIdx="2" presStyleCnt="6"/>
      <dgm:spPr/>
    </dgm:pt>
    <dgm:pt modelId="{C090032F-B3ED-49EF-AD9E-C5CA0418B2AB}" type="pres">
      <dgm:prSet presAssocID="{C7458A41-B446-48BC-8A0A-DDB2592F44C7}" presName="imagNode" presStyleLbl="fgImgPlace1" presStyleIdx="2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7000" r="-7000"/>
          </a:stretch>
        </a:blipFill>
        <a:effectLst/>
      </dgm:spPr>
    </dgm:pt>
    <dgm:pt modelId="{8D12CDFC-17F8-4986-B75C-5B7A00969972}" type="pres">
      <dgm:prSet presAssocID="{6F2499BB-9144-4642-BA51-7B42E4D35BBA}" presName="sibTrans" presStyleLbl="sibTrans2D1" presStyleIdx="0" presStyleCnt="0"/>
      <dgm:spPr/>
    </dgm:pt>
    <dgm:pt modelId="{0DD815E4-B614-4E8F-B6E5-D223F0F7059A}" type="pres">
      <dgm:prSet presAssocID="{BD8063D1-694A-4134-9DD1-41B3612217F2}" presName="compNode" presStyleCnt="0"/>
      <dgm:spPr/>
    </dgm:pt>
    <dgm:pt modelId="{0573BE34-6221-4245-BB45-B3DB5C9F3DE0}" type="pres">
      <dgm:prSet presAssocID="{BD8063D1-694A-4134-9DD1-41B3612217F2}" presName="bkgdShape" presStyleLbl="node1" presStyleIdx="3" presStyleCnt="6"/>
      <dgm:spPr/>
    </dgm:pt>
    <dgm:pt modelId="{8B18099F-E30A-46B6-89F9-0F73B68A1921}" type="pres">
      <dgm:prSet presAssocID="{BD8063D1-694A-4134-9DD1-41B3612217F2}" presName="nodeTx" presStyleLbl="node1" presStyleIdx="3" presStyleCnt="6">
        <dgm:presLayoutVars>
          <dgm:bulletEnabled val="1"/>
        </dgm:presLayoutVars>
      </dgm:prSet>
      <dgm:spPr/>
    </dgm:pt>
    <dgm:pt modelId="{A18EF1F3-5555-4F90-AD2D-D69CB308D5A2}" type="pres">
      <dgm:prSet presAssocID="{BD8063D1-694A-4134-9DD1-41B3612217F2}" presName="invisiNode" presStyleLbl="node1" presStyleIdx="3" presStyleCnt="6"/>
      <dgm:spPr/>
    </dgm:pt>
    <dgm:pt modelId="{30192EE3-6C2D-486E-88A8-DE6E4FF5198B}" type="pres">
      <dgm:prSet presAssocID="{BD8063D1-694A-4134-9DD1-41B3612217F2}" presName="imagNode" presStyleLbl="fgImgPlace1" presStyleIdx="3" presStyleCnt="6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6000" r="-16000"/>
          </a:stretch>
        </a:blipFill>
        <a:effectLst/>
      </dgm:spPr>
    </dgm:pt>
    <dgm:pt modelId="{03FDAA88-82ED-4F0F-AE0C-7BD13A707B52}" type="pres">
      <dgm:prSet presAssocID="{70859E03-385A-48A5-A5E0-CC6BD8756627}" presName="sibTrans" presStyleLbl="sibTrans2D1" presStyleIdx="0" presStyleCnt="0"/>
      <dgm:spPr/>
    </dgm:pt>
    <dgm:pt modelId="{60538884-C727-4AE7-B6D9-0F0930279488}" type="pres">
      <dgm:prSet presAssocID="{20EADF65-C3E9-4AE7-BCD6-3D0D08785147}" presName="compNode" presStyleCnt="0"/>
      <dgm:spPr/>
    </dgm:pt>
    <dgm:pt modelId="{0708601A-23A2-4CED-959A-8CBC36281DA3}" type="pres">
      <dgm:prSet presAssocID="{20EADF65-C3E9-4AE7-BCD6-3D0D08785147}" presName="bkgdShape" presStyleLbl="node1" presStyleIdx="4" presStyleCnt="6"/>
      <dgm:spPr/>
    </dgm:pt>
    <dgm:pt modelId="{8D68FF4C-6032-4FDA-AC16-EEDFFCC0DAC4}" type="pres">
      <dgm:prSet presAssocID="{20EADF65-C3E9-4AE7-BCD6-3D0D08785147}" presName="nodeTx" presStyleLbl="node1" presStyleIdx="4" presStyleCnt="6">
        <dgm:presLayoutVars>
          <dgm:bulletEnabled val="1"/>
        </dgm:presLayoutVars>
      </dgm:prSet>
      <dgm:spPr/>
    </dgm:pt>
    <dgm:pt modelId="{B87ECE8A-D9F4-4C54-950E-A37CEDAF4880}" type="pres">
      <dgm:prSet presAssocID="{20EADF65-C3E9-4AE7-BCD6-3D0D08785147}" presName="invisiNode" presStyleLbl="node1" presStyleIdx="4" presStyleCnt="6"/>
      <dgm:spPr/>
    </dgm:pt>
    <dgm:pt modelId="{139D77E7-EC49-44A9-80D4-E98893654D74}" type="pres">
      <dgm:prSet presAssocID="{20EADF65-C3E9-4AE7-BCD6-3D0D08785147}" presName="imagNode" presStyleLbl="fgImgPlace1" presStyleIdx="4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8000" r="-28000"/>
          </a:stretch>
        </a:blipFill>
        <a:effectLst/>
      </dgm:spPr>
    </dgm:pt>
    <dgm:pt modelId="{F7BB3A58-CADF-42C5-BEA4-DAB744A68B0E}" type="pres">
      <dgm:prSet presAssocID="{10B7B932-272E-4418-9246-080D4EE1F7AC}" presName="sibTrans" presStyleLbl="sibTrans2D1" presStyleIdx="0" presStyleCnt="0"/>
      <dgm:spPr/>
    </dgm:pt>
    <dgm:pt modelId="{D1A07745-142E-4161-889D-5FE75CA1BFFD}" type="pres">
      <dgm:prSet presAssocID="{50746342-87B1-4478-AF6F-F5433C9F1786}" presName="compNode" presStyleCnt="0"/>
      <dgm:spPr/>
    </dgm:pt>
    <dgm:pt modelId="{F31206E7-50F2-40EA-A84F-1DCEBD73DE56}" type="pres">
      <dgm:prSet presAssocID="{50746342-87B1-4478-AF6F-F5433C9F1786}" presName="bkgdShape" presStyleLbl="node1" presStyleIdx="5" presStyleCnt="6"/>
      <dgm:spPr/>
    </dgm:pt>
    <dgm:pt modelId="{03F0619F-0412-4AEA-B6E5-DAB98AA9161C}" type="pres">
      <dgm:prSet presAssocID="{50746342-87B1-4478-AF6F-F5433C9F1786}" presName="nodeTx" presStyleLbl="node1" presStyleIdx="5" presStyleCnt="6">
        <dgm:presLayoutVars>
          <dgm:bulletEnabled val="1"/>
        </dgm:presLayoutVars>
      </dgm:prSet>
      <dgm:spPr/>
    </dgm:pt>
    <dgm:pt modelId="{073E59EF-85F3-4D19-95C5-77ADBDD28ED0}" type="pres">
      <dgm:prSet presAssocID="{50746342-87B1-4478-AF6F-F5433C9F1786}" presName="invisiNode" presStyleLbl="node1" presStyleIdx="5" presStyleCnt="6"/>
      <dgm:spPr/>
    </dgm:pt>
    <dgm:pt modelId="{9E76AEB1-5DF9-4CCE-883C-FB7FD91D6D41}" type="pres">
      <dgm:prSet presAssocID="{50746342-87B1-4478-AF6F-F5433C9F1786}" presName="imagNode" presStyleLbl="fgImgPlace1" presStyleIdx="5" presStyleCnt="6" custScaleX="112924" custScaleY="98973"/>
      <dgm:spPr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5000" r="-5000"/>
          </a:stretch>
        </a:blipFill>
        <a:effectLst/>
      </dgm:spPr>
    </dgm:pt>
  </dgm:ptLst>
  <dgm:cxnLst>
    <dgm:cxn modelId="{6C39E211-5F8A-4D92-A754-6FB326247BAC}" type="presOf" srcId="{C7458A41-B446-48BC-8A0A-DDB2592F44C7}" destId="{DDF789D2-758F-42E7-A33D-CE0346E56E94}" srcOrd="0" destOrd="0" presId="urn:microsoft.com/office/officeart/2005/8/layout/hList7"/>
    <dgm:cxn modelId="{51A29712-5CEA-44A1-9DC7-791D31D4EF6F}" type="presOf" srcId="{70859E03-385A-48A5-A5E0-CC6BD8756627}" destId="{03FDAA88-82ED-4F0F-AE0C-7BD13A707B52}" srcOrd="0" destOrd="0" presId="urn:microsoft.com/office/officeart/2005/8/layout/hList7"/>
    <dgm:cxn modelId="{4895451F-C1D7-4003-B9DA-9940D7D161E0}" type="presOf" srcId="{878C85BD-122F-4CA6-8038-C579D2B8522A}" destId="{42CCF457-A976-437A-BB18-BC849B66EE05}" srcOrd="0" destOrd="0" presId="urn:microsoft.com/office/officeart/2005/8/layout/hList7"/>
    <dgm:cxn modelId="{4C7D9623-B340-469E-B06D-CF944EF71E70}" type="presOf" srcId="{10B7B932-272E-4418-9246-080D4EE1F7AC}" destId="{F7BB3A58-CADF-42C5-BEA4-DAB744A68B0E}" srcOrd="0" destOrd="0" presId="urn:microsoft.com/office/officeart/2005/8/layout/hList7"/>
    <dgm:cxn modelId="{54601724-873B-4C57-AA29-36A01EE3AC0E}" type="presOf" srcId="{20EADF65-C3E9-4AE7-BCD6-3D0D08785147}" destId="{8D68FF4C-6032-4FDA-AC16-EEDFFCC0DAC4}" srcOrd="1" destOrd="0" presId="urn:microsoft.com/office/officeart/2005/8/layout/hList7"/>
    <dgm:cxn modelId="{E0241E28-2116-4DB4-B2AF-F89E87E50284}" srcId="{878C85BD-122F-4CA6-8038-C579D2B8522A}" destId="{50746342-87B1-4478-AF6F-F5433C9F1786}" srcOrd="5" destOrd="0" parTransId="{0D6BC43E-A43A-43BA-9F24-59768872E9FD}" sibTransId="{1E1990FD-0274-473E-80D7-D4D9AB284525}"/>
    <dgm:cxn modelId="{E1BE2E2B-65B4-4FE4-84D1-06DAF797D5E0}" type="presOf" srcId="{6F2499BB-9144-4642-BA51-7B42E4D35BBA}" destId="{8D12CDFC-17F8-4986-B75C-5B7A00969972}" srcOrd="0" destOrd="0" presId="urn:microsoft.com/office/officeart/2005/8/layout/hList7"/>
    <dgm:cxn modelId="{26BAB83D-0FB8-408A-8F51-888FC387A57F}" type="presOf" srcId="{FFEC8DA0-DA96-468E-BBB0-DBA8660A7941}" destId="{A8A1BCD9-0A18-453B-AE1C-F9833075859F}" srcOrd="0" destOrd="0" presId="urn:microsoft.com/office/officeart/2005/8/layout/hList7"/>
    <dgm:cxn modelId="{1B0BF33E-E305-437E-88FC-AB0E092A710A}" srcId="{878C85BD-122F-4CA6-8038-C579D2B8522A}" destId="{3874999A-A399-4ED5-9CAC-66971C88BB85}" srcOrd="0" destOrd="0" parTransId="{D3A07743-3B1E-4711-80E4-1218AE7C6A9B}" sibTransId="{871B873B-B9AD-4651-A572-0FF699F40619}"/>
    <dgm:cxn modelId="{DA7F0945-92DA-43A7-9789-712D68E4F734}" srcId="{878C85BD-122F-4CA6-8038-C579D2B8522A}" destId="{20EADF65-C3E9-4AE7-BCD6-3D0D08785147}" srcOrd="4" destOrd="0" parTransId="{8C6D3E5C-0223-48A9-A575-FC8E721E44AC}" sibTransId="{10B7B932-272E-4418-9246-080D4EE1F7AC}"/>
    <dgm:cxn modelId="{83562A4E-7FEB-4DA5-9F52-63BD0CC00474}" type="presOf" srcId="{5D110062-8F1B-43DA-9446-9399300FCB59}" destId="{7DB5A236-35DA-4C99-BC7F-95D8E5F3DF45}" srcOrd="1" destOrd="0" presId="urn:microsoft.com/office/officeart/2005/8/layout/hList7"/>
    <dgm:cxn modelId="{CFC9BE6F-9B5F-4E8F-AF2C-71ABB5B97747}" type="presOf" srcId="{871B873B-B9AD-4651-A572-0FF699F40619}" destId="{FCE712DF-0E01-4C3B-959A-F95A21EA3BDE}" srcOrd="0" destOrd="0" presId="urn:microsoft.com/office/officeart/2005/8/layout/hList7"/>
    <dgm:cxn modelId="{8E1EBF7C-BEE1-4466-B3C7-CB7587566CC7}" type="presOf" srcId="{50746342-87B1-4478-AF6F-F5433C9F1786}" destId="{03F0619F-0412-4AEA-B6E5-DAB98AA9161C}" srcOrd="1" destOrd="0" presId="urn:microsoft.com/office/officeart/2005/8/layout/hList7"/>
    <dgm:cxn modelId="{A00A9881-2671-4E2B-8DA9-1175DEB6E4C7}" srcId="{878C85BD-122F-4CA6-8038-C579D2B8522A}" destId="{BD8063D1-694A-4134-9DD1-41B3612217F2}" srcOrd="3" destOrd="0" parTransId="{6135B0C3-210A-4ED4-B37F-9F67115EE5F0}" sibTransId="{70859E03-385A-48A5-A5E0-CC6BD8756627}"/>
    <dgm:cxn modelId="{E7612794-4BBB-47CF-8034-C8B99C1BF257}" type="presOf" srcId="{50746342-87B1-4478-AF6F-F5433C9F1786}" destId="{F31206E7-50F2-40EA-A84F-1DCEBD73DE56}" srcOrd="0" destOrd="0" presId="urn:microsoft.com/office/officeart/2005/8/layout/hList7"/>
    <dgm:cxn modelId="{B8899C94-A11D-45F9-BC7A-BA23F6302C23}" type="presOf" srcId="{3874999A-A399-4ED5-9CAC-66971C88BB85}" destId="{0861D71F-0DCD-44F3-AF10-ED2B937E88BB}" srcOrd="1" destOrd="0" presId="urn:microsoft.com/office/officeart/2005/8/layout/hList7"/>
    <dgm:cxn modelId="{24BBCE9A-E43C-44FF-B36F-C05D7853B68E}" srcId="{878C85BD-122F-4CA6-8038-C579D2B8522A}" destId="{C7458A41-B446-48BC-8A0A-DDB2592F44C7}" srcOrd="2" destOrd="0" parTransId="{FAB51276-07B3-43D8-A387-27F71085D1A9}" sibTransId="{6F2499BB-9144-4642-BA51-7B42E4D35BBA}"/>
    <dgm:cxn modelId="{A37966A3-CEBF-4A06-9337-6F7268B45395}" type="presOf" srcId="{BD8063D1-694A-4134-9DD1-41B3612217F2}" destId="{0573BE34-6221-4245-BB45-B3DB5C9F3DE0}" srcOrd="0" destOrd="0" presId="urn:microsoft.com/office/officeart/2005/8/layout/hList7"/>
    <dgm:cxn modelId="{843AE4A4-DCB0-4C58-9FFD-EB26F02B4EB6}" srcId="{878C85BD-122F-4CA6-8038-C579D2B8522A}" destId="{5D110062-8F1B-43DA-9446-9399300FCB59}" srcOrd="1" destOrd="0" parTransId="{AAB247E4-D517-4EDD-872A-DFE333860E7E}" sibTransId="{FFEC8DA0-DA96-468E-BBB0-DBA8660A7941}"/>
    <dgm:cxn modelId="{B3F3C8A5-4113-4F46-AA9A-C49546E86ADD}" type="presOf" srcId="{BD8063D1-694A-4134-9DD1-41B3612217F2}" destId="{8B18099F-E30A-46B6-89F9-0F73B68A1921}" srcOrd="1" destOrd="0" presId="urn:microsoft.com/office/officeart/2005/8/layout/hList7"/>
    <dgm:cxn modelId="{EB5B1FC9-EE67-402D-88CA-329B0DF5591D}" type="presOf" srcId="{5D110062-8F1B-43DA-9446-9399300FCB59}" destId="{D6465572-BA59-4124-8753-EB7CB90125CC}" srcOrd="0" destOrd="0" presId="urn:microsoft.com/office/officeart/2005/8/layout/hList7"/>
    <dgm:cxn modelId="{1B9AF2E0-53F2-4339-8B74-C18E7530E7FA}" type="presOf" srcId="{3874999A-A399-4ED5-9CAC-66971C88BB85}" destId="{02085ED8-616C-4B5C-AE4D-44926E12B200}" srcOrd="0" destOrd="0" presId="urn:microsoft.com/office/officeart/2005/8/layout/hList7"/>
    <dgm:cxn modelId="{67341EEC-5500-4D62-A2BC-D84095C05124}" type="presOf" srcId="{C7458A41-B446-48BC-8A0A-DDB2592F44C7}" destId="{FDFC3432-1182-4A96-AA5E-99061279C327}" srcOrd="1" destOrd="0" presId="urn:microsoft.com/office/officeart/2005/8/layout/hList7"/>
    <dgm:cxn modelId="{234B8AF0-E844-461F-ACBA-4259D9C3A334}" type="presOf" srcId="{20EADF65-C3E9-4AE7-BCD6-3D0D08785147}" destId="{0708601A-23A2-4CED-959A-8CBC36281DA3}" srcOrd="0" destOrd="0" presId="urn:microsoft.com/office/officeart/2005/8/layout/hList7"/>
    <dgm:cxn modelId="{7695B651-31ED-475F-BC1C-D403A2466289}" type="presParOf" srcId="{42CCF457-A976-437A-BB18-BC849B66EE05}" destId="{93DFC8E8-6C6B-4A96-B586-6C22DCB4D75D}" srcOrd="0" destOrd="0" presId="urn:microsoft.com/office/officeart/2005/8/layout/hList7"/>
    <dgm:cxn modelId="{D296CF4C-3168-4A6B-B3B9-B763FC0C3156}" type="presParOf" srcId="{42CCF457-A976-437A-BB18-BC849B66EE05}" destId="{C6844482-8507-4EE3-8A05-D9B03C9608E5}" srcOrd="1" destOrd="0" presId="urn:microsoft.com/office/officeart/2005/8/layout/hList7"/>
    <dgm:cxn modelId="{937A271A-7809-427D-8051-29B774932212}" type="presParOf" srcId="{C6844482-8507-4EE3-8A05-D9B03C9608E5}" destId="{684CB2C9-D50B-4397-A640-1459BE48A8A5}" srcOrd="0" destOrd="0" presId="urn:microsoft.com/office/officeart/2005/8/layout/hList7"/>
    <dgm:cxn modelId="{A7111840-83BF-43D0-BABC-6937C52926A5}" type="presParOf" srcId="{684CB2C9-D50B-4397-A640-1459BE48A8A5}" destId="{02085ED8-616C-4B5C-AE4D-44926E12B200}" srcOrd="0" destOrd="0" presId="urn:microsoft.com/office/officeart/2005/8/layout/hList7"/>
    <dgm:cxn modelId="{A5CA4A60-22AE-4360-A111-D82111DB0A5C}" type="presParOf" srcId="{684CB2C9-D50B-4397-A640-1459BE48A8A5}" destId="{0861D71F-0DCD-44F3-AF10-ED2B937E88BB}" srcOrd="1" destOrd="0" presId="urn:microsoft.com/office/officeart/2005/8/layout/hList7"/>
    <dgm:cxn modelId="{C2CCBA5F-8840-4A45-8C4C-654C4B018E05}" type="presParOf" srcId="{684CB2C9-D50B-4397-A640-1459BE48A8A5}" destId="{110EAF98-9974-46AC-A31A-17032CB96D71}" srcOrd="2" destOrd="0" presId="urn:microsoft.com/office/officeart/2005/8/layout/hList7"/>
    <dgm:cxn modelId="{37B8C010-5F3D-431F-A53B-7AC1224826E9}" type="presParOf" srcId="{684CB2C9-D50B-4397-A640-1459BE48A8A5}" destId="{E8213A10-99B6-4789-8023-94746F8962CC}" srcOrd="3" destOrd="0" presId="urn:microsoft.com/office/officeart/2005/8/layout/hList7"/>
    <dgm:cxn modelId="{C4536A24-FF6A-4323-9FA2-E5E4CF3957C6}" type="presParOf" srcId="{C6844482-8507-4EE3-8A05-D9B03C9608E5}" destId="{FCE712DF-0E01-4C3B-959A-F95A21EA3BDE}" srcOrd="1" destOrd="0" presId="urn:microsoft.com/office/officeart/2005/8/layout/hList7"/>
    <dgm:cxn modelId="{53F63F5D-0241-4721-B753-477045C051A9}" type="presParOf" srcId="{C6844482-8507-4EE3-8A05-D9B03C9608E5}" destId="{D830324C-96FB-49CE-BBD0-D84F5335939C}" srcOrd="2" destOrd="0" presId="urn:microsoft.com/office/officeart/2005/8/layout/hList7"/>
    <dgm:cxn modelId="{9CAEF5B5-B8AA-4C1C-9054-E1DC7CD10A13}" type="presParOf" srcId="{D830324C-96FB-49CE-BBD0-D84F5335939C}" destId="{D6465572-BA59-4124-8753-EB7CB90125CC}" srcOrd="0" destOrd="0" presId="urn:microsoft.com/office/officeart/2005/8/layout/hList7"/>
    <dgm:cxn modelId="{DF25ADAD-2C02-4B8A-A452-AF15AB85CEA9}" type="presParOf" srcId="{D830324C-96FB-49CE-BBD0-D84F5335939C}" destId="{7DB5A236-35DA-4C99-BC7F-95D8E5F3DF45}" srcOrd="1" destOrd="0" presId="urn:microsoft.com/office/officeart/2005/8/layout/hList7"/>
    <dgm:cxn modelId="{441C0D9A-FBBE-49BB-B87F-656CC6DA8BCD}" type="presParOf" srcId="{D830324C-96FB-49CE-BBD0-D84F5335939C}" destId="{DED272A5-05A7-4865-8D1C-C1FD94DC822C}" srcOrd="2" destOrd="0" presId="urn:microsoft.com/office/officeart/2005/8/layout/hList7"/>
    <dgm:cxn modelId="{C9F1E684-70C1-4D74-A254-9C5ECFAD0118}" type="presParOf" srcId="{D830324C-96FB-49CE-BBD0-D84F5335939C}" destId="{BB9C7C58-C55F-42CD-B42F-457EA30CE1B4}" srcOrd="3" destOrd="0" presId="urn:microsoft.com/office/officeart/2005/8/layout/hList7"/>
    <dgm:cxn modelId="{3A3450FB-D6BB-4179-BC38-AAC2DBB0C11F}" type="presParOf" srcId="{C6844482-8507-4EE3-8A05-D9B03C9608E5}" destId="{A8A1BCD9-0A18-453B-AE1C-F9833075859F}" srcOrd="3" destOrd="0" presId="urn:microsoft.com/office/officeart/2005/8/layout/hList7"/>
    <dgm:cxn modelId="{32762C74-3061-4EC1-AEAC-27E2B18B0CE6}" type="presParOf" srcId="{C6844482-8507-4EE3-8A05-D9B03C9608E5}" destId="{5F19BAA2-EF2F-4551-85D3-C4B7832E2043}" srcOrd="4" destOrd="0" presId="urn:microsoft.com/office/officeart/2005/8/layout/hList7"/>
    <dgm:cxn modelId="{E1DF59EF-5168-4239-AB6B-2DFCE59D33B4}" type="presParOf" srcId="{5F19BAA2-EF2F-4551-85D3-C4B7832E2043}" destId="{DDF789D2-758F-42E7-A33D-CE0346E56E94}" srcOrd="0" destOrd="0" presId="urn:microsoft.com/office/officeart/2005/8/layout/hList7"/>
    <dgm:cxn modelId="{72BA03FE-5928-4123-9D59-04EA213EF396}" type="presParOf" srcId="{5F19BAA2-EF2F-4551-85D3-C4B7832E2043}" destId="{FDFC3432-1182-4A96-AA5E-99061279C327}" srcOrd="1" destOrd="0" presId="urn:microsoft.com/office/officeart/2005/8/layout/hList7"/>
    <dgm:cxn modelId="{E8CFA649-115A-4B29-BC0D-83999B9C8E14}" type="presParOf" srcId="{5F19BAA2-EF2F-4551-85D3-C4B7832E2043}" destId="{4B1F537D-26AF-4B66-926E-130745A84185}" srcOrd="2" destOrd="0" presId="urn:microsoft.com/office/officeart/2005/8/layout/hList7"/>
    <dgm:cxn modelId="{90B62C1D-413C-4371-9CEE-2894631A2402}" type="presParOf" srcId="{5F19BAA2-EF2F-4551-85D3-C4B7832E2043}" destId="{C090032F-B3ED-49EF-AD9E-C5CA0418B2AB}" srcOrd="3" destOrd="0" presId="urn:microsoft.com/office/officeart/2005/8/layout/hList7"/>
    <dgm:cxn modelId="{249FCFCE-DD53-4062-A3E0-E2C3BCF1FE91}" type="presParOf" srcId="{C6844482-8507-4EE3-8A05-D9B03C9608E5}" destId="{8D12CDFC-17F8-4986-B75C-5B7A00969972}" srcOrd="5" destOrd="0" presId="urn:microsoft.com/office/officeart/2005/8/layout/hList7"/>
    <dgm:cxn modelId="{6F464880-C31E-4EF3-9076-B6D5EDE0D90C}" type="presParOf" srcId="{C6844482-8507-4EE3-8A05-D9B03C9608E5}" destId="{0DD815E4-B614-4E8F-B6E5-D223F0F7059A}" srcOrd="6" destOrd="0" presId="urn:microsoft.com/office/officeart/2005/8/layout/hList7"/>
    <dgm:cxn modelId="{EB6E9CF9-3664-4524-B29D-529B8231D5BE}" type="presParOf" srcId="{0DD815E4-B614-4E8F-B6E5-D223F0F7059A}" destId="{0573BE34-6221-4245-BB45-B3DB5C9F3DE0}" srcOrd="0" destOrd="0" presId="urn:microsoft.com/office/officeart/2005/8/layout/hList7"/>
    <dgm:cxn modelId="{F6EC946F-884D-42B6-BCA8-BEF6941B9F06}" type="presParOf" srcId="{0DD815E4-B614-4E8F-B6E5-D223F0F7059A}" destId="{8B18099F-E30A-46B6-89F9-0F73B68A1921}" srcOrd="1" destOrd="0" presId="urn:microsoft.com/office/officeart/2005/8/layout/hList7"/>
    <dgm:cxn modelId="{2E1CAAF9-519E-4502-987B-6580C5BFDAA0}" type="presParOf" srcId="{0DD815E4-B614-4E8F-B6E5-D223F0F7059A}" destId="{A18EF1F3-5555-4F90-AD2D-D69CB308D5A2}" srcOrd="2" destOrd="0" presId="urn:microsoft.com/office/officeart/2005/8/layout/hList7"/>
    <dgm:cxn modelId="{8C326621-03A4-4ADD-94DE-CFB468564BD3}" type="presParOf" srcId="{0DD815E4-B614-4E8F-B6E5-D223F0F7059A}" destId="{30192EE3-6C2D-486E-88A8-DE6E4FF5198B}" srcOrd="3" destOrd="0" presId="urn:microsoft.com/office/officeart/2005/8/layout/hList7"/>
    <dgm:cxn modelId="{9A1645D2-3401-472F-ADCE-FFAFF1AA0B55}" type="presParOf" srcId="{C6844482-8507-4EE3-8A05-D9B03C9608E5}" destId="{03FDAA88-82ED-4F0F-AE0C-7BD13A707B52}" srcOrd="7" destOrd="0" presId="urn:microsoft.com/office/officeart/2005/8/layout/hList7"/>
    <dgm:cxn modelId="{478EF710-6365-4C35-8A00-EBEB8031FA2D}" type="presParOf" srcId="{C6844482-8507-4EE3-8A05-D9B03C9608E5}" destId="{60538884-C727-4AE7-B6D9-0F0930279488}" srcOrd="8" destOrd="0" presId="urn:microsoft.com/office/officeart/2005/8/layout/hList7"/>
    <dgm:cxn modelId="{6A9BAA04-AB0B-48DA-9954-8E3B192AA3D7}" type="presParOf" srcId="{60538884-C727-4AE7-B6D9-0F0930279488}" destId="{0708601A-23A2-4CED-959A-8CBC36281DA3}" srcOrd="0" destOrd="0" presId="urn:microsoft.com/office/officeart/2005/8/layout/hList7"/>
    <dgm:cxn modelId="{D6292217-437B-4A97-9EA7-CD53EF23ADE4}" type="presParOf" srcId="{60538884-C727-4AE7-B6D9-0F0930279488}" destId="{8D68FF4C-6032-4FDA-AC16-EEDFFCC0DAC4}" srcOrd="1" destOrd="0" presId="urn:microsoft.com/office/officeart/2005/8/layout/hList7"/>
    <dgm:cxn modelId="{206CB769-F3C8-4F65-9887-BEAE3084C8C2}" type="presParOf" srcId="{60538884-C727-4AE7-B6D9-0F0930279488}" destId="{B87ECE8A-D9F4-4C54-950E-A37CEDAF4880}" srcOrd="2" destOrd="0" presId="urn:microsoft.com/office/officeart/2005/8/layout/hList7"/>
    <dgm:cxn modelId="{76716A46-D47B-48C9-A209-EC80CE288FBA}" type="presParOf" srcId="{60538884-C727-4AE7-B6D9-0F0930279488}" destId="{139D77E7-EC49-44A9-80D4-E98893654D74}" srcOrd="3" destOrd="0" presId="urn:microsoft.com/office/officeart/2005/8/layout/hList7"/>
    <dgm:cxn modelId="{AB9731A8-6449-4B42-A66B-4FE94CA24780}" type="presParOf" srcId="{C6844482-8507-4EE3-8A05-D9B03C9608E5}" destId="{F7BB3A58-CADF-42C5-BEA4-DAB744A68B0E}" srcOrd="9" destOrd="0" presId="urn:microsoft.com/office/officeart/2005/8/layout/hList7"/>
    <dgm:cxn modelId="{CC1EE309-EEF7-49E0-8241-2DE2D7645046}" type="presParOf" srcId="{C6844482-8507-4EE3-8A05-D9B03C9608E5}" destId="{D1A07745-142E-4161-889D-5FE75CA1BFFD}" srcOrd="10" destOrd="0" presId="urn:microsoft.com/office/officeart/2005/8/layout/hList7"/>
    <dgm:cxn modelId="{7D448912-0D44-49FC-A61C-F969138ECE4C}" type="presParOf" srcId="{D1A07745-142E-4161-889D-5FE75CA1BFFD}" destId="{F31206E7-50F2-40EA-A84F-1DCEBD73DE56}" srcOrd="0" destOrd="0" presId="urn:microsoft.com/office/officeart/2005/8/layout/hList7"/>
    <dgm:cxn modelId="{507C6375-3ACC-4962-A2BB-2C06D5EFD45D}" type="presParOf" srcId="{D1A07745-142E-4161-889D-5FE75CA1BFFD}" destId="{03F0619F-0412-4AEA-B6E5-DAB98AA9161C}" srcOrd="1" destOrd="0" presId="urn:microsoft.com/office/officeart/2005/8/layout/hList7"/>
    <dgm:cxn modelId="{85DDD97C-A8DD-45CD-AEA3-2755B1A4E182}" type="presParOf" srcId="{D1A07745-142E-4161-889D-5FE75CA1BFFD}" destId="{073E59EF-85F3-4D19-95C5-77ADBDD28ED0}" srcOrd="2" destOrd="0" presId="urn:microsoft.com/office/officeart/2005/8/layout/hList7"/>
    <dgm:cxn modelId="{7DDAA96E-455C-4974-B5E5-3FA571D983B4}" type="presParOf" srcId="{D1A07745-142E-4161-889D-5FE75CA1BFFD}" destId="{9E76AEB1-5DF9-4CCE-883C-FB7FD91D6D41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058485A-EF4C-4831-A4F4-E5F1A0A02AC5}" type="doc">
      <dgm:prSet loTypeId="urn:microsoft.com/office/officeart/2005/8/layout/default" loCatId="list" qsTypeId="urn:microsoft.com/office/officeart/2005/8/quickstyle/3d3" qsCatId="3D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17B43B4F-6512-413F-808C-07D63ED977A0}">
      <dgm:prSet phldrT="[Text]" custT="1"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en-GB" sz="3200" b="1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Do</a:t>
          </a:r>
        </a:p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Tasks with clear set deadlines – Do it now.</a:t>
          </a:r>
        </a:p>
      </dgm:t>
    </dgm:pt>
    <dgm:pt modelId="{526CEC88-A0E6-4ACC-A7F1-567FC283C295}" type="parTrans" cxnId="{3EB7BCAD-E849-4E88-A520-E586AEF41AD6}">
      <dgm:prSet/>
      <dgm:spPr/>
      <dgm:t>
        <a:bodyPr/>
        <a:lstStyle/>
        <a:p>
          <a:endParaRPr lang="en-GB"/>
        </a:p>
      </dgm:t>
    </dgm:pt>
    <dgm:pt modelId="{D0365DA6-B2BC-43C5-A744-3ECB608D651A}" type="sibTrans" cxnId="{3EB7BCAD-E849-4E88-A520-E586AEF41AD6}">
      <dgm:prSet/>
      <dgm:spPr/>
      <dgm:t>
        <a:bodyPr/>
        <a:lstStyle/>
        <a:p>
          <a:endParaRPr lang="en-GB"/>
        </a:p>
      </dgm:t>
    </dgm:pt>
    <dgm:pt modelId="{82C84406-AB7C-45D4-8A61-D32BD0C80C75}">
      <dgm:prSet phldrT="[Text]" custT="1"/>
      <dgm:spPr>
        <a:solidFill>
          <a:schemeClr val="tx2">
            <a:lumMod val="60000"/>
            <a:lumOff val="40000"/>
          </a:schemeClr>
        </a:solidFill>
      </dgm:spPr>
      <dgm:t>
        <a:bodyPr/>
        <a:lstStyle/>
        <a:p>
          <a:r>
            <a:rPr lang="en-GB" sz="3200" b="1" dirty="0">
              <a:solidFill>
                <a:schemeClr val="tx1"/>
              </a:solidFill>
              <a:latin typeface="Dreaming Outloud Pro" panose="020F0502020204030204" pitchFamily="66" charset="0"/>
              <a:cs typeface="Dreaming Outloud Pro" panose="020F0502020204030204" pitchFamily="66" charset="0"/>
            </a:rPr>
            <a:t>Schedule</a:t>
          </a:r>
        </a:p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Tasks that are important but not urgent.</a:t>
          </a:r>
        </a:p>
      </dgm:t>
    </dgm:pt>
    <dgm:pt modelId="{93E922F4-BC32-4162-95AE-C9C09AE09720}" type="parTrans" cxnId="{7790A348-26CA-4979-BA86-3E7B40DC8277}">
      <dgm:prSet/>
      <dgm:spPr/>
      <dgm:t>
        <a:bodyPr/>
        <a:lstStyle/>
        <a:p>
          <a:endParaRPr lang="en-GB"/>
        </a:p>
      </dgm:t>
    </dgm:pt>
    <dgm:pt modelId="{4BF3F53C-20EB-4AF3-A75B-D9A2CFF3EECF}" type="sibTrans" cxnId="{7790A348-26CA-4979-BA86-3E7B40DC8277}">
      <dgm:prSet/>
      <dgm:spPr/>
      <dgm:t>
        <a:bodyPr/>
        <a:lstStyle/>
        <a:p>
          <a:endParaRPr lang="en-GB"/>
        </a:p>
      </dgm:t>
    </dgm:pt>
    <dgm:pt modelId="{1851D92F-0256-4245-BFCB-6AC6F8616473}">
      <dgm:prSet phldrT="[Text]" custT="1"/>
      <dgm:spPr/>
      <dgm:t>
        <a:bodyPr/>
        <a:lstStyle/>
        <a:p>
          <a:r>
            <a:rPr lang="en-GB" sz="3200" b="1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Delegate</a:t>
          </a:r>
        </a:p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Ask someone else to do it.</a:t>
          </a:r>
        </a:p>
      </dgm:t>
    </dgm:pt>
    <dgm:pt modelId="{B310D4AF-4AEA-4D99-8274-2F27EC2C2056}" type="parTrans" cxnId="{1F3156B3-CD64-46FA-B909-4BAE9519370E}">
      <dgm:prSet/>
      <dgm:spPr/>
      <dgm:t>
        <a:bodyPr/>
        <a:lstStyle/>
        <a:p>
          <a:endParaRPr lang="en-GB"/>
        </a:p>
      </dgm:t>
    </dgm:pt>
    <dgm:pt modelId="{5EE97433-5614-4545-96B2-1241F2C90202}" type="sibTrans" cxnId="{1F3156B3-CD64-46FA-B909-4BAE9519370E}">
      <dgm:prSet/>
      <dgm:spPr/>
      <dgm:t>
        <a:bodyPr/>
        <a:lstStyle/>
        <a:p>
          <a:endParaRPr lang="en-GB"/>
        </a:p>
      </dgm:t>
    </dgm:pt>
    <dgm:pt modelId="{6E2C8299-B3E2-44EC-A013-1DC332A14AB9}">
      <dgm:prSet phldrT="[Text]" custT="1"/>
      <dgm:spPr/>
      <dgm:t>
        <a:bodyPr/>
        <a:lstStyle/>
        <a:p>
          <a:r>
            <a:rPr lang="en-GB" sz="3200" b="1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Delete</a:t>
          </a:r>
        </a:p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Tasks that distract you from your overall goal.</a:t>
          </a:r>
        </a:p>
      </dgm:t>
    </dgm:pt>
    <dgm:pt modelId="{D5DC9436-1A6C-4012-BF98-EA3FBEBD5239}" type="parTrans" cxnId="{619FA308-BA84-418A-B633-DBB3FF6382B2}">
      <dgm:prSet/>
      <dgm:spPr/>
      <dgm:t>
        <a:bodyPr/>
        <a:lstStyle/>
        <a:p>
          <a:endParaRPr lang="en-GB"/>
        </a:p>
      </dgm:t>
    </dgm:pt>
    <dgm:pt modelId="{5B5F5F61-6A46-4098-8B7E-69B7FB84A9C3}" type="sibTrans" cxnId="{619FA308-BA84-418A-B633-DBB3FF6382B2}">
      <dgm:prSet/>
      <dgm:spPr/>
      <dgm:t>
        <a:bodyPr/>
        <a:lstStyle/>
        <a:p>
          <a:endParaRPr lang="en-GB"/>
        </a:p>
      </dgm:t>
    </dgm:pt>
    <dgm:pt modelId="{B17015D9-E348-4FCF-9499-018EF660A808}" type="pres">
      <dgm:prSet presAssocID="{B058485A-EF4C-4831-A4F4-E5F1A0A02AC5}" presName="diagram" presStyleCnt="0">
        <dgm:presLayoutVars>
          <dgm:dir/>
          <dgm:resizeHandles val="exact"/>
        </dgm:presLayoutVars>
      </dgm:prSet>
      <dgm:spPr/>
    </dgm:pt>
    <dgm:pt modelId="{DB06A1B7-AFEA-4343-90FC-B3FCF56F7126}" type="pres">
      <dgm:prSet presAssocID="{17B43B4F-6512-413F-808C-07D63ED977A0}" presName="node" presStyleLbl="node1" presStyleIdx="0" presStyleCnt="4" custScaleX="40883" custScaleY="31013" custLinFactNeighborX="2106" custLinFactNeighborY="4637">
        <dgm:presLayoutVars>
          <dgm:bulletEnabled val="1"/>
        </dgm:presLayoutVars>
      </dgm:prSet>
      <dgm:spPr/>
    </dgm:pt>
    <dgm:pt modelId="{C41DC605-9B89-4E1F-9E48-440D07B4204D}" type="pres">
      <dgm:prSet presAssocID="{D0365DA6-B2BC-43C5-A744-3ECB608D651A}" presName="sibTrans" presStyleCnt="0"/>
      <dgm:spPr/>
    </dgm:pt>
    <dgm:pt modelId="{936C17B1-12C9-433F-9B8D-57DD3DC8EE27}" type="pres">
      <dgm:prSet presAssocID="{82C84406-AB7C-45D4-8A61-D32BD0C80C75}" presName="node" presStyleLbl="node1" presStyleIdx="1" presStyleCnt="4" custScaleX="42447" custScaleY="33004" custLinFactNeighborX="1869" custLinFactNeighborY="5493">
        <dgm:presLayoutVars>
          <dgm:bulletEnabled val="1"/>
        </dgm:presLayoutVars>
      </dgm:prSet>
      <dgm:spPr/>
    </dgm:pt>
    <dgm:pt modelId="{159A81D5-39CE-4619-A35E-E8A492271029}" type="pres">
      <dgm:prSet presAssocID="{4BF3F53C-20EB-4AF3-A75B-D9A2CFF3EECF}" presName="sibTrans" presStyleCnt="0"/>
      <dgm:spPr/>
    </dgm:pt>
    <dgm:pt modelId="{4D79F9D9-496D-4FFC-BC6A-06784F4A23CF}" type="pres">
      <dgm:prSet presAssocID="{1851D92F-0256-4245-BFCB-6AC6F8616473}" presName="node" presStyleLbl="node1" presStyleIdx="2" presStyleCnt="4" custScaleX="41492" custScaleY="30821" custLinFactNeighborX="2187" custLinFactNeighborY="-3651">
        <dgm:presLayoutVars>
          <dgm:bulletEnabled val="1"/>
        </dgm:presLayoutVars>
      </dgm:prSet>
      <dgm:spPr/>
    </dgm:pt>
    <dgm:pt modelId="{2A52347A-577E-45D2-92EF-43B3A38FAD63}" type="pres">
      <dgm:prSet presAssocID="{5EE97433-5614-4545-96B2-1241F2C90202}" presName="sibTrans" presStyleCnt="0"/>
      <dgm:spPr/>
    </dgm:pt>
    <dgm:pt modelId="{4F0A2ECC-556D-4949-866F-2DF6501932B5}" type="pres">
      <dgm:prSet presAssocID="{6E2C8299-B3E2-44EC-A013-1DC332A14AB9}" presName="node" presStyleLbl="node1" presStyleIdx="3" presStyleCnt="4" custScaleX="40965" custScaleY="30743" custLinFactNeighborX="1300" custLinFactNeighborY="-4293">
        <dgm:presLayoutVars>
          <dgm:bulletEnabled val="1"/>
        </dgm:presLayoutVars>
      </dgm:prSet>
      <dgm:spPr/>
    </dgm:pt>
  </dgm:ptLst>
  <dgm:cxnLst>
    <dgm:cxn modelId="{619FA308-BA84-418A-B633-DBB3FF6382B2}" srcId="{B058485A-EF4C-4831-A4F4-E5F1A0A02AC5}" destId="{6E2C8299-B3E2-44EC-A013-1DC332A14AB9}" srcOrd="3" destOrd="0" parTransId="{D5DC9436-1A6C-4012-BF98-EA3FBEBD5239}" sibTransId="{5B5F5F61-6A46-4098-8B7E-69B7FB84A9C3}"/>
    <dgm:cxn modelId="{2F53F65F-0672-47D9-A349-8A00AC2B859A}" type="presOf" srcId="{17B43B4F-6512-413F-808C-07D63ED977A0}" destId="{DB06A1B7-AFEA-4343-90FC-B3FCF56F7126}" srcOrd="0" destOrd="0" presId="urn:microsoft.com/office/officeart/2005/8/layout/default"/>
    <dgm:cxn modelId="{E26EB247-931E-45E8-8CAB-FAA8BC9DCCD4}" type="presOf" srcId="{1851D92F-0256-4245-BFCB-6AC6F8616473}" destId="{4D79F9D9-496D-4FFC-BC6A-06784F4A23CF}" srcOrd="0" destOrd="0" presId="urn:microsoft.com/office/officeart/2005/8/layout/default"/>
    <dgm:cxn modelId="{7790A348-26CA-4979-BA86-3E7B40DC8277}" srcId="{B058485A-EF4C-4831-A4F4-E5F1A0A02AC5}" destId="{82C84406-AB7C-45D4-8A61-D32BD0C80C75}" srcOrd="1" destOrd="0" parTransId="{93E922F4-BC32-4162-95AE-C9C09AE09720}" sibTransId="{4BF3F53C-20EB-4AF3-A75B-D9A2CFF3EECF}"/>
    <dgm:cxn modelId="{12E32752-0ED2-4B18-BD19-5B32D19605FA}" type="presOf" srcId="{6E2C8299-B3E2-44EC-A013-1DC332A14AB9}" destId="{4F0A2ECC-556D-4949-866F-2DF6501932B5}" srcOrd="0" destOrd="0" presId="urn:microsoft.com/office/officeart/2005/8/layout/default"/>
    <dgm:cxn modelId="{3EB7BCAD-E849-4E88-A520-E586AEF41AD6}" srcId="{B058485A-EF4C-4831-A4F4-E5F1A0A02AC5}" destId="{17B43B4F-6512-413F-808C-07D63ED977A0}" srcOrd="0" destOrd="0" parTransId="{526CEC88-A0E6-4ACC-A7F1-567FC283C295}" sibTransId="{D0365DA6-B2BC-43C5-A744-3ECB608D651A}"/>
    <dgm:cxn modelId="{1F3156B3-CD64-46FA-B909-4BAE9519370E}" srcId="{B058485A-EF4C-4831-A4F4-E5F1A0A02AC5}" destId="{1851D92F-0256-4245-BFCB-6AC6F8616473}" srcOrd="2" destOrd="0" parTransId="{B310D4AF-4AEA-4D99-8274-2F27EC2C2056}" sibTransId="{5EE97433-5614-4545-96B2-1241F2C90202}"/>
    <dgm:cxn modelId="{C24884BD-27A1-4D5E-B9FE-A787F25D7A60}" type="presOf" srcId="{82C84406-AB7C-45D4-8A61-D32BD0C80C75}" destId="{936C17B1-12C9-433F-9B8D-57DD3DC8EE27}" srcOrd="0" destOrd="0" presId="urn:microsoft.com/office/officeart/2005/8/layout/default"/>
    <dgm:cxn modelId="{E6BC87BD-822C-49BE-A99E-D6767CC05A19}" type="presOf" srcId="{B058485A-EF4C-4831-A4F4-E5F1A0A02AC5}" destId="{B17015D9-E348-4FCF-9499-018EF660A808}" srcOrd="0" destOrd="0" presId="urn:microsoft.com/office/officeart/2005/8/layout/default"/>
    <dgm:cxn modelId="{D946A95B-B4A1-48AB-8C5D-937FEA270B45}" type="presParOf" srcId="{B17015D9-E348-4FCF-9499-018EF660A808}" destId="{DB06A1B7-AFEA-4343-90FC-B3FCF56F7126}" srcOrd="0" destOrd="0" presId="urn:microsoft.com/office/officeart/2005/8/layout/default"/>
    <dgm:cxn modelId="{0C1431B3-E2D9-47C6-9A1D-D6CDDE1CB0CA}" type="presParOf" srcId="{B17015D9-E348-4FCF-9499-018EF660A808}" destId="{C41DC605-9B89-4E1F-9E48-440D07B4204D}" srcOrd="1" destOrd="0" presId="urn:microsoft.com/office/officeart/2005/8/layout/default"/>
    <dgm:cxn modelId="{C373A69F-D2C9-49F8-BF76-73A879D42AB9}" type="presParOf" srcId="{B17015D9-E348-4FCF-9499-018EF660A808}" destId="{936C17B1-12C9-433F-9B8D-57DD3DC8EE27}" srcOrd="2" destOrd="0" presId="urn:microsoft.com/office/officeart/2005/8/layout/default"/>
    <dgm:cxn modelId="{0146E63C-7AA4-471E-8228-8E83753E2E56}" type="presParOf" srcId="{B17015D9-E348-4FCF-9499-018EF660A808}" destId="{159A81D5-39CE-4619-A35E-E8A492271029}" srcOrd="3" destOrd="0" presId="urn:microsoft.com/office/officeart/2005/8/layout/default"/>
    <dgm:cxn modelId="{85243257-7A92-4851-8DB6-90F4798D2002}" type="presParOf" srcId="{B17015D9-E348-4FCF-9499-018EF660A808}" destId="{4D79F9D9-496D-4FFC-BC6A-06784F4A23CF}" srcOrd="4" destOrd="0" presId="urn:microsoft.com/office/officeart/2005/8/layout/default"/>
    <dgm:cxn modelId="{18164EAD-D0E4-42E5-9267-EBD2A0223706}" type="presParOf" srcId="{B17015D9-E348-4FCF-9499-018EF660A808}" destId="{2A52347A-577E-45D2-92EF-43B3A38FAD63}" srcOrd="5" destOrd="0" presId="urn:microsoft.com/office/officeart/2005/8/layout/default"/>
    <dgm:cxn modelId="{EAB7D193-5B1B-45E6-AED3-0E01C98BA22A}" type="presParOf" srcId="{B17015D9-E348-4FCF-9499-018EF660A808}" destId="{4F0A2ECC-556D-4949-866F-2DF6501932B5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5B5454-4600-44B9-ACB3-3148B6D8AE6F}">
      <dsp:nvSpPr>
        <dsp:cNvPr id="0" name=""/>
        <dsp:cNvSpPr/>
      </dsp:nvSpPr>
      <dsp:spPr>
        <a:xfrm>
          <a:off x="2411" y="45442"/>
          <a:ext cx="1912739" cy="114764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kern="1200">
              <a:solidFill>
                <a:schemeClr val="tx2">
                  <a:lumMod val="20000"/>
                  <a:lumOff val="80000"/>
                </a:schemeClr>
              </a:solidFill>
            </a:rPr>
            <a:t>Time management</a:t>
          </a:r>
          <a:endParaRPr lang="en-GB" sz="1900" b="0" kern="1200" dirty="0">
            <a:solidFill>
              <a:schemeClr val="tx2">
                <a:lumMod val="20000"/>
                <a:lumOff val="80000"/>
              </a:schemeClr>
            </a:solidFill>
          </a:endParaRPr>
        </a:p>
      </dsp:txBody>
      <dsp:txXfrm>
        <a:off x="2411" y="45442"/>
        <a:ext cx="1912739" cy="1147643"/>
      </dsp:txXfrm>
    </dsp:sp>
    <dsp:sp modelId="{F438E2D1-C68C-4EFE-AB1F-F384FDB149D4}">
      <dsp:nvSpPr>
        <dsp:cNvPr id="0" name=""/>
        <dsp:cNvSpPr/>
      </dsp:nvSpPr>
      <dsp:spPr>
        <a:xfrm>
          <a:off x="2106423" y="45442"/>
          <a:ext cx="1912739" cy="1147643"/>
        </a:xfrm>
        <a:prstGeom prst="rect">
          <a:avLst/>
        </a:prstGeom>
        <a:solidFill>
          <a:schemeClr val="tx2">
            <a:lumMod val="75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kern="1200" dirty="0">
              <a:solidFill>
                <a:schemeClr val="tx2">
                  <a:lumMod val="20000"/>
                  <a:lumOff val="80000"/>
                </a:schemeClr>
              </a:solidFill>
            </a:rPr>
            <a:t>Researching</a:t>
          </a:r>
        </a:p>
      </dsp:txBody>
      <dsp:txXfrm>
        <a:off x="2106423" y="45442"/>
        <a:ext cx="1912739" cy="1147643"/>
      </dsp:txXfrm>
    </dsp:sp>
    <dsp:sp modelId="{3C5532C6-B582-4996-934D-6DB8355140A7}">
      <dsp:nvSpPr>
        <dsp:cNvPr id="0" name=""/>
        <dsp:cNvSpPr/>
      </dsp:nvSpPr>
      <dsp:spPr>
        <a:xfrm>
          <a:off x="4210436" y="45442"/>
          <a:ext cx="1912739" cy="1147643"/>
        </a:xfrm>
        <a:prstGeom prst="rect">
          <a:avLst/>
        </a:prstGeom>
        <a:solidFill>
          <a:schemeClr val="accent6">
            <a:lumMod val="75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kern="1200" dirty="0">
              <a:solidFill>
                <a:schemeClr val="tx2">
                  <a:lumMod val="20000"/>
                  <a:lumOff val="80000"/>
                </a:schemeClr>
              </a:solidFill>
            </a:rPr>
            <a:t>Academic &amp; Reflective writing</a:t>
          </a:r>
        </a:p>
      </dsp:txBody>
      <dsp:txXfrm>
        <a:off x="4210436" y="45442"/>
        <a:ext cx="1912739" cy="1147643"/>
      </dsp:txXfrm>
    </dsp:sp>
    <dsp:sp modelId="{CEE2BD6D-E055-439F-9F88-F670B8EB72E6}">
      <dsp:nvSpPr>
        <dsp:cNvPr id="0" name=""/>
        <dsp:cNvSpPr/>
      </dsp:nvSpPr>
      <dsp:spPr>
        <a:xfrm>
          <a:off x="6314449" y="45442"/>
          <a:ext cx="1912739" cy="1147643"/>
        </a:xfrm>
        <a:prstGeom prst="rect">
          <a:avLst/>
        </a:prstGeom>
        <a:gradFill rotWithShape="0">
          <a:gsLst>
            <a:gs pos="0">
              <a:schemeClr val="accent3">
                <a:hueOff val="3750088"/>
                <a:satOff val="-5627"/>
                <a:lumOff val="-915"/>
                <a:alphaOff val="0"/>
                <a:shade val="51000"/>
                <a:satMod val="130000"/>
              </a:schemeClr>
            </a:gs>
            <a:gs pos="80000">
              <a:schemeClr val="accent3">
                <a:hueOff val="3750088"/>
                <a:satOff val="-5627"/>
                <a:lumOff val="-915"/>
                <a:alphaOff val="0"/>
                <a:shade val="93000"/>
                <a:satMod val="130000"/>
              </a:schemeClr>
            </a:gs>
            <a:gs pos="100000">
              <a:schemeClr val="accent3">
                <a:hueOff val="3750088"/>
                <a:satOff val="-5627"/>
                <a:lumOff val="-91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kern="1200">
              <a:solidFill>
                <a:schemeClr val="tx2">
                  <a:lumMod val="20000"/>
                  <a:lumOff val="80000"/>
                </a:schemeClr>
              </a:solidFill>
            </a:rPr>
            <a:t>Critical thinking/ analysis</a:t>
          </a:r>
          <a:endParaRPr lang="en-GB" sz="1900" b="0" kern="1200" dirty="0">
            <a:solidFill>
              <a:schemeClr val="tx2">
                <a:lumMod val="20000"/>
                <a:lumOff val="80000"/>
              </a:schemeClr>
            </a:solidFill>
          </a:endParaRPr>
        </a:p>
      </dsp:txBody>
      <dsp:txXfrm>
        <a:off x="6314449" y="45442"/>
        <a:ext cx="1912739" cy="1147643"/>
      </dsp:txXfrm>
    </dsp:sp>
    <dsp:sp modelId="{83C60332-BBA0-4D10-A3DF-77B93FD6FC43}">
      <dsp:nvSpPr>
        <dsp:cNvPr id="0" name=""/>
        <dsp:cNvSpPr/>
      </dsp:nvSpPr>
      <dsp:spPr>
        <a:xfrm>
          <a:off x="2411" y="1384359"/>
          <a:ext cx="1912739" cy="1147643"/>
        </a:xfrm>
        <a:prstGeom prst="rect">
          <a:avLst/>
        </a:prstGeom>
        <a:solidFill>
          <a:schemeClr val="bg2">
            <a:lumMod val="5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kern="1200">
              <a:solidFill>
                <a:schemeClr val="tx2">
                  <a:lumMod val="20000"/>
                  <a:lumOff val="80000"/>
                </a:schemeClr>
              </a:solidFill>
            </a:rPr>
            <a:t>Note taking</a:t>
          </a:r>
          <a:endParaRPr lang="en-GB" sz="1900" b="0" kern="1200" dirty="0">
            <a:solidFill>
              <a:schemeClr val="tx2">
                <a:lumMod val="20000"/>
                <a:lumOff val="80000"/>
              </a:schemeClr>
            </a:solidFill>
          </a:endParaRPr>
        </a:p>
      </dsp:txBody>
      <dsp:txXfrm>
        <a:off x="2411" y="1384359"/>
        <a:ext cx="1912739" cy="1147643"/>
      </dsp:txXfrm>
    </dsp:sp>
    <dsp:sp modelId="{06A4F875-5C0C-4505-A863-BE1902E1D0E8}">
      <dsp:nvSpPr>
        <dsp:cNvPr id="0" name=""/>
        <dsp:cNvSpPr/>
      </dsp:nvSpPr>
      <dsp:spPr>
        <a:xfrm>
          <a:off x="2106423" y="1384359"/>
          <a:ext cx="1912739" cy="1147643"/>
        </a:xfrm>
        <a:prstGeom prst="rect">
          <a:avLst/>
        </a:prstGeom>
        <a:gradFill rotWithShape="0">
          <a:gsLst>
            <a:gs pos="0">
              <a:schemeClr val="accent3">
                <a:hueOff val="6250147"/>
                <a:satOff val="-9378"/>
                <a:lumOff val="-1525"/>
                <a:alphaOff val="0"/>
                <a:shade val="51000"/>
                <a:satMod val="130000"/>
              </a:schemeClr>
            </a:gs>
            <a:gs pos="80000">
              <a:schemeClr val="accent3">
                <a:hueOff val="6250147"/>
                <a:satOff val="-9378"/>
                <a:lumOff val="-1525"/>
                <a:alphaOff val="0"/>
                <a:shade val="93000"/>
                <a:satMod val="130000"/>
              </a:schemeClr>
            </a:gs>
            <a:gs pos="100000">
              <a:schemeClr val="accent3">
                <a:hueOff val="6250147"/>
                <a:satOff val="-9378"/>
                <a:lumOff val="-152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kern="1200" dirty="0">
              <a:solidFill>
                <a:schemeClr val="tx2">
                  <a:lumMod val="20000"/>
                  <a:lumOff val="80000"/>
                </a:schemeClr>
              </a:solidFill>
            </a:rPr>
            <a:t>Communication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kern="1200" dirty="0">
              <a:solidFill>
                <a:schemeClr val="tx2">
                  <a:lumMod val="20000"/>
                  <a:lumOff val="80000"/>
                </a:schemeClr>
              </a:solidFill>
            </a:rPr>
            <a:t>(verbal and written)</a:t>
          </a:r>
        </a:p>
      </dsp:txBody>
      <dsp:txXfrm>
        <a:off x="2106423" y="1384359"/>
        <a:ext cx="1912739" cy="1147643"/>
      </dsp:txXfrm>
    </dsp:sp>
    <dsp:sp modelId="{65C6BF5C-2940-4417-A5A5-2713B8F0B39A}">
      <dsp:nvSpPr>
        <dsp:cNvPr id="0" name=""/>
        <dsp:cNvSpPr/>
      </dsp:nvSpPr>
      <dsp:spPr>
        <a:xfrm>
          <a:off x="4210436" y="1384359"/>
          <a:ext cx="1912739" cy="1147643"/>
        </a:xfrm>
        <a:prstGeom prst="rect">
          <a:avLst/>
        </a:prstGeom>
        <a:gradFill rotWithShape="0">
          <a:gsLst>
            <a:gs pos="0">
              <a:schemeClr val="accent3">
                <a:hueOff val="7500176"/>
                <a:satOff val="-11253"/>
                <a:lumOff val="-1830"/>
                <a:alphaOff val="0"/>
                <a:shade val="51000"/>
                <a:satMod val="130000"/>
              </a:schemeClr>
            </a:gs>
            <a:gs pos="80000">
              <a:schemeClr val="accent3">
                <a:hueOff val="7500176"/>
                <a:satOff val="-11253"/>
                <a:lumOff val="-1830"/>
                <a:alphaOff val="0"/>
                <a:shade val="93000"/>
                <a:satMod val="130000"/>
              </a:schemeClr>
            </a:gs>
            <a:gs pos="100000">
              <a:schemeClr val="accent3">
                <a:hueOff val="7500176"/>
                <a:satOff val="-11253"/>
                <a:lumOff val="-183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kern="1200">
              <a:solidFill>
                <a:schemeClr val="tx2">
                  <a:lumMod val="20000"/>
                  <a:lumOff val="80000"/>
                </a:schemeClr>
              </a:solidFill>
            </a:rPr>
            <a:t>Referencing</a:t>
          </a:r>
          <a:endParaRPr lang="en-GB" sz="1900" b="0" kern="1200" dirty="0">
            <a:solidFill>
              <a:schemeClr val="tx2">
                <a:lumMod val="20000"/>
                <a:lumOff val="80000"/>
              </a:schemeClr>
            </a:solidFill>
          </a:endParaRPr>
        </a:p>
      </dsp:txBody>
      <dsp:txXfrm>
        <a:off x="4210436" y="1384359"/>
        <a:ext cx="1912739" cy="1147643"/>
      </dsp:txXfrm>
    </dsp:sp>
    <dsp:sp modelId="{777DB22F-C23A-4CF3-8C65-C46AEC4B74B2}">
      <dsp:nvSpPr>
        <dsp:cNvPr id="0" name=""/>
        <dsp:cNvSpPr/>
      </dsp:nvSpPr>
      <dsp:spPr>
        <a:xfrm>
          <a:off x="6314449" y="1384359"/>
          <a:ext cx="1912739" cy="1147643"/>
        </a:xfrm>
        <a:prstGeom prst="rect">
          <a:avLst/>
        </a:prstGeom>
        <a:gradFill rotWithShape="0">
          <a:gsLst>
            <a:gs pos="0">
              <a:schemeClr val="accent3">
                <a:hueOff val="8750205"/>
                <a:satOff val="-13129"/>
                <a:lumOff val="-2135"/>
                <a:alphaOff val="0"/>
                <a:shade val="51000"/>
                <a:satMod val="130000"/>
              </a:schemeClr>
            </a:gs>
            <a:gs pos="80000">
              <a:schemeClr val="accent3">
                <a:hueOff val="8750205"/>
                <a:satOff val="-13129"/>
                <a:lumOff val="-2135"/>
                <a:alphaOff val="0"/>
                <a:shade val="93000"/>
                <a:satMod val="130000"/>
              </a:schemeClr>
            </a:gs>
            <a:gs pos="100000">
              <a:schemeClr val="accent3">
                <a:hueOff val="8750205"/>
                <a:satOff val="-13129"/>
                <a:lumOff val="-213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kern="1200" dirty="0">
              <a:solidFill>
                <a:schemeClr val="tx2">
                  <a:lumMod val="20000"/>
                  <a:lumOff val="80000"/>
                </a:schemeClr>
              </a:solidFill>
            </a:rPr>
            <a:t>Digital Skills</a:t>
          </a:r>
        </a:p>
      </dsp:txBody>
      <dsp:txXfrm>
        <a:off x="6314449" y="1384359"/>
        <a:ext cx="1912739" cy="1147643"/>
      </dsp:txXfrm>
    </dsp:sp>
    <dsp:sp modelId="{D9EAAC7D-46CD-4207-92F9-505DF20612E9}">
      <dsp:nvSpPr>
        <dsp:cNvPr id="0" name=""/>
        <dsp:cNvSpPr/>
      </dsp:nvSpPr>
      <dsp:spPr>
        <a:xfrm>
          <a:off x="2106423" y="2723277"/>
          <a:ext cx="1912739" cy="1147643"/>
        </a:xfrm>
        <a:prstGeom prst="rect">
          <a:avLst/>
        </a:prstGeom>
        <a:gradFill rotWithShape="0">
          <a:gsLst>
            <a:gs pos="0">
              <a:schemeClr val="accent3">
                <a:hueOff val="10000235"/>
                <a:satOff val="-15004"/>
                <a:lumOff val="-2440"/>
                <a:alphaOff val="0"/>
                <a:shade val="51000"/>
                <a:satMod val="130000"/>
              </a:schemeClr>
            </a:gs>
            <a:gs pos="80000">
              <a:schemeClr val="accent3">
                <a:hueOff val="10000235"/>
                <a:satOff val="-15004"/>
                <a:lumOff val="-2440"/>
                <a:alphaOff val="0"/>
                <a:shade val="93000"/>
                <a:satMod val="130000"/>
              </a:schemeClr>
            </a:gs>
            <a:gs pos="100000">
              <a:schemeClr val="accent3">
                <a:hueOff val="10000235"/>
                <a:satOff val="-15004"/>
                <a:lumOff val="-244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kern="1200">
              <a:solidFill>
                <a:schemeClr val="tx2">
                  <a:lumMod val="20000"/>
                  <a:lumOff val="80000"/>
                </a:schemeClr>
              </a:solidFill>
            </a:rPr>
            <a:t>Presentation</a:t>
          </a:r>
          <a:endParaRPr lang="en-GB" sz="1900" b="0" kern="1200" dirty="0">
            <a:solidFill>
              <a:schemeClr val="tx2">
                <a:lumMod val="20000"/>
                <a:lumOff val="80000"/>
              </a:schemeClr>
            </a:solidFill>
          </a:endParaRPr>
        </a:p>
      </dsp:txBody>
      <dsp:txXfrm>
        <a:off x="2106423" y="2723277"/>
        <a:ext cx="1912739" cy="1147643"/>
      </dsp:txXfrm>
    </dsp:sp>
    <dsp:sp modelId="{10716800-C5B0-4E32-83ED-514E728BFD62}">
      <dsp:nvSpPr>
        <dsp:cNvPr id="0" name=""/>
        <dsp:cNvSpPr/>
      </dsp:nvSpPr>
      <dsp:spPr>
        <a:xfrm>
          <a:off x="4210436" y="2723277"/>
          <a:ext cx="1912739" cy="1147643"/>
        </a:xfrm>
        <a:prstGeom prst="rect">
          <a:avLst/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kern="1200" dirty="0">
              <a:solidFill>
                <a:schemeClr val="tx2">
                  <a:lumMod val="20000"/>
                  <a:lumOff val="80000"/>
                </a:schemeClr>
              </a:solidFill>
            </a:rPr>
            <a:t>Problem-solving</a:t>
          </a:r>
        </a:p>
      </dsp:txBody>
      <dsp:txXfrm>
        <a:off x="4210436" y="2723277"/>
        <a:ext cx="1912739" cy="114764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085ED8-616C-4B5C-AE4D-44926E12B200}">
      <dsp:nvSpPr>
        <dsp:cNvPr id="0" name=""/>
        <dsp:cNvSpPr/>
      </dsp:nvSpPr>
      <dsp:spPr>
        <a:xfrm>
          <a:off x="135" y="0"/>
          <a:ext cx="1808355" cy="445155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 dirty="0">
            <a:solidFill>
              <a:schemeClr val="tx1"/>
            </a:solidFill>
          </a:endParaRP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tx1"/>
              </a:solidFill>
            </a:rPr>
            <a:t>Focus on the set question/topic/task (Regularly refer to/read through the assessment document for clarity. Watch the video available)</a:t>
          </a:r>
        </a:p>
      </dsp:txBody>
      <dsp:txXfrm>
        <a:off x="135" y="1780622"/>
        <a:ext cx="1808355" cy="1780622"/>
      </dsp:txXfrm>
    </dsp:sp>
    <dsp:sp modelId="{E8213A10-99B6-4789-8023-94746F8962CC}">
      <dsp:nvSpPr>
        <dsp:cNvPr id="0" name=""/>
        <dsp:cNvSpPr/>
      </dsp:nvSpPr>
      <dsp:spPr>
        <a:xfrm>
          <a:off x="399114" y="519251"/>
          <a:ext cx="1010396" cy="978051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000" b="-2000"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D6465572-BA59-4124-8753-EB7CB90125CC}">
      <dsp:nvSpPr>
        <dsp:cNvPr id="0" name=""/>
        <dsp:cNvSpPr/>
      </dsp:nvSpPr>
      <dsp:spPr>
        <a:xfrm>
          <a:off x="1862741" y="0"/>
          <a:ext cx="1808355" cy="445155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1986775"/>
                <a:satOff val="7962"/>
                <a:lumOff val="1726"/>
                <a:alphaOff val="0"/>
                <a:shade val="51000"/>
                <a:satMod val="130000"/>
              </a:schemeClr>
            </a:gs>
            <a:gs pos="80000">
              <a:schemeClr val="accent5">
                <a:hueOff val="-1986775"/>
                <a:satOff val="7962"/>
                <a:lumOff val="1726"/>
                <a:alphaOff val="0"/>
                <a:shade val="93000"/>
                <a:satMod val="130000"/>
              </a:schemeClr>
            </a:gs>
            <a:gs pos="100000">
              <a:schemeClr val="accent5">
                <a:hueOff val="-1986775"/>
                <a:satOff val="7962"/>
                <a:lumOff val="172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tx1"/>
              </a:solidFill>
            </a:rPr>
            <a:t>Structure your assignment clearly- make sure it is easy to follow</a:t>
          </a:r>
        </a:p>
      </dsp:txBody>
      <dsp:txXfrm>
        <a:off x="1862741" y="1780622"/>
        <a:ext cx="1808355" cy="1780622"/>
      </dsp:txXfrm>
    </dsp:sp>
    <dsp:sp modelId="{BB9C7C58-C55F-42CD-B42F-457EA30CE1B4}">
      <dsp:nvSpPr>
        <dsp:cNvPr id="0" name=""/>
        <dsp:cNvSpPr/>
      </dsp:nvSpPr>
      <dsp:spPr>
        <a:xfrm>
          <a:off x="2025735" y="267093"/>
          <a:ext cx="1482367" cy="1482367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0" r="-20000"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DDF789D2-758F-42E7-A33D-CE0346E56E94}">
      <dsp:nvSpPr>
        <dsp:cNvPr id="0" name=""/>
        <dsp:cNvSpPr/>
      </dsp:nvSpPr>
      <dsp:spPr>
        <a:xfrm>
          <a:off x="3725347" y="0"/>
          <a:ext cx="1808355" cy="4451555"/>
        </a:xfrm>
        <a:prstGeom prst="roundRect">
          <a:avLst>
            <a:gd name="adj" fmla="val 10000"/>
          </a:avLst>
        </a:prstGeom>
        <a:solidFill>
          <a:schemeClr val="bg1">
            <a:lumMod val="75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 dirty="0">
            <a:solidFill>
              <a:schemeClr val="tx1"/>
            </a:solidFill>
          </a:endParaRP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 dirty="0">
            <a:solidFill>
              <a:schemeClr val="tx1"/>
            </a:solidFill>
          </a:endParaRP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tx1"/>
              </a:solidFill>
            </a:rPr>
            <a:t>Use academic sources to support the points you make (you will learn more about this in the coming weeks)</a:t>
          </a:r>
        </a:p>
      </dsp:txBody>
      <dsp:txXfrm>
        <a:off x="3725347" y="1780622"/>
        <a:ext cx="1808355" cy="1780622"/>
      </dsp:txXfrm>
    </dsp:sp>
    <dsp:sp modelId="{C090032F-B3ED-49EF-AD9E-C5CA0418B2AB}">
      <dsp:nvSpPr>
        <dsp:cNvPr id="0" name=""/>
        <dsp:cNvSpPr/>
      </dsp:nvSpPr>
      <dsp:spPr>
        <a:xfrm>
          <a:off x="3888341" y="267093"/>
          <a:ext cx="1482367" cy="1482367"/>
        </a:xfrm>
        <a:prstGeom prst="ellipse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7000" r="-7000"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0573BE34-6221-4245-BB45-B3DB5C9F3DE0}">
      <dsp:nvSpPr>
        <dsp:cNvPr id="0" name=""/>
        <dsp:cNvSpPr/>
      </dsp:nvSpPr>
      <dsp:spPr>
        <a:xfrm>
          <a:off x="5587953" y="0"/>
          <a:ext cx="1808355" cy="4451555"/>
        </a:xfrm>
        <a:prstGeom prst="roundRect">
          <a:avLst>
            <a:gd name="adj" fmla="val 10000"/>
          </a:avLst>
        </a:prstGeom>
        <a:solidFill>
          <a:schemeClr val="accent4">
            <a:lumMod val="60000"/>
            <a:lumOff val="40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tx1"/>
              </a:solidFill>
            </a:rPr>
            <a:t>Adhere to academic writing conventions (formal expression, spellings and grammar)</a:t>
          </a:r>
        </a:p>
      </dsp:txBody>
      <dsp:txXfrm>
        <a:off x="5587953" y="1780622"/>
        <a:ext cx="1808355" cy="1780622"/>
      </dsp:txXfrm>
    </dsp:sp>
    <dsp:sp modelId="{30192EE3-6C2D-486E-88A8-DE6E4FF5198B}">
      <dsp:nvSpPr>
        <dsp:cNvPr id="0" name=""/>
        <dsp:cNvSpPr/>
      </dsp:nvSpPr>
      <dsp:spPr>
        <a:xfrm>
          <a:off x="5750947" y="267093"/>
          <a:ext cx="1482367" cy="1482367"/>
        </a:xfrm>
        <a:prstGeom prst="ellipse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6000" r="-16000"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0708601A-23A2-4CED-959A-8CBC36281DA3}">
      <dsp:nvSpPr>
        <dsp:cNvPr id="0" name=""/>
        <dsp:cNvSpPr/>
      </dsp:nvSpPr>
      <dsp:spPr>
        <a:xfrm>
          <a:off x="7450559" y="0"/>
          <a:ext cx="1808355" cy="4451555"/>
        </a:xfrm>
        <a:prstGeom prst="roundRect">
          <a:avLst>
            <a:gd name="adj" fmla="val 10000"/>
          </a:avLst>
        </a:prstGeom>
        <a:solidFill>
          <a:schemeClr val="accent6">
            <a:lumMod val="40000"/>
            <a:lumOff val="60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tx1"/>
              </a:solidFill>
            </a:rPr>
            <a:t>Use the correct referencing style</a:t>
          </a:r>
        </a:p>
      </dsp:txBody>
      <dsp:txXfrm>
        <a:off x="7450559" y="1780622"/>
        <a:ext cx="1808355" cy="1780622"/>
      </dsp:txXfrm>
    </dsp:sp>
    <dsp:sp modelId="{139D77E7-EC49-44A9-80D4-E98893654D74}">
      <dsp:nvSpPr>
        <dsp:cNvPr id="0" name=""/>
        <dsp:cNvSpPr/>
      </dsp:nvSpPr>
      <dsp:spPr>
        <a:xfrm>
          <a:off x="7613552" y="267093"/>
          <a:ext cx="1482367" cy="1482367"/>
        </a:xfrm>
        <a:prstGeom prst="ellipse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8000" r="-28000"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F31206E7-50F2-40EA-A84F-1DCEBD73DE56}">
      <dsp:nvSpPr>
        <dsp:cNvPr id="0" name=""/>
        <dsp:cNvSpPr/>
      </dsp:nvSpPr>
      <dsp:spPr>
        <a:xfrm>
          <a:off x="9313165" y="0"/>
          <a:ext cx="1808355" cy="445155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shade val="51000"/>
                <a:satMod val="130000"/>
              </a:schemeClr>
            </a:gs>
            <a:gs pos="80000">
              <a:schemeClr val="accent5">
                <a:hueOff val="-9933876"/>
                <a:satOff val="39811"/>
                <a:lumOff val="8628"/>
                <a:alphaOff val="0"/>
                <a:shade val="93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 dirty="0">
            <a:solidFill>
              <a:schemeClr val="tx1"/>
            </a:solidFill>
          </a:endParaRP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 dirty="0">
            <a:solidFill>
              <a:schemeClr val="tx1"/>
            </a:solidFill>
          </a:endParaRP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tx1"/>
              </a:solidFill>
            </a:rPr>
            <a:t>Respect the word count requirements and formatting (title page, page numbers, line spacing, and unified font type etc). </a:t>
          </a:r>
        </a:p>
      </dsp:txBody>
      <dsp:txXfrm>
        <a:off x="9313165" y="1780622"/>
        <a:ext cx="1808355" cy="1780622"/>
      </dsp:txXfrm>
    </dsp:sp>
    <dsp:sp modelId="{9E76AEB1-5DF9-4CCE-883C-FB7FD91D6D41}">
      <dsp:nvSpPr>
        <dsp:cNvPr id="0" name=""/>
        <dsp:cNvSpPr/>
      </dsp:nvSpPr>
      <dsp:spPr>
        <a:xfrm>
          <a:off x="9380368" y="274705"/>
          <a:ext cx="1673949" cy="1467143"/>
        </a:xfrm>
        <a:prstGeom prst="ellipse">
          <a:avLst/>
        </a:prstGeom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5000" r="-5000"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93DFC8E8-6C6B-4A96-B586-6C22DCB4D75D}">
      <dsp:nvSpPr>
        <dsp:cNvPr id="0" name=""/>
        <dsp:cNvSpPr/>
      </dsp:nvSpPr>
      <dsp:spPr>
        <a:xfrm>
          <a:off x="1211032" y="3910664"/>
          <a:ext cx="8699590" cy="540890"/>
        </a:xfrm>
        <a:prstGeom prst="leftRightArrow">
          <a:avLst/>
        </a:prstGeom>
        <a:gradFill rotWithShape="0">
          <a:gsLst>
            <a:gs pos="0">
              <a:schemeClr val="accent5">
                <a:tint val="4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tint val="4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tint val="4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06A1B7-AFEA-4343-90FC-B3FCF56F7126}">
      <dsp:nvSpPr>
        <dsp:cNvPr id="0" name=""/>
        <dsp:cNvSpPr/>
      </dsp:nvSpPr>
      <dsp:spPr>
        <a:xfrm>
          <a:off x="434893" y="370030"/>
          <a:ext cx="3267732" cy="1487300"/>
        </a:xfrm>
        <a:prstGeom prst="rect">
          <a:avLst/>
        </a:prstGeom>
        <a:solidFill>
          <a:schemeClr val="accent5">
            <a:lumMod val="75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Do</a:t>
          </a:r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Tasks with clear set deadlines – Do it now.</a:t>
          </a:r>
        </a:p>
      </dsp:txBody>
      <dsp:txXfrm>
        <a:off x="434893" y="370030"/>
        <a:ext cx="3267732" cy="1487300"/>
      </dsp:txXfrm>
    </dsp:sp>
    <dsp:sp modelId="{936C17B1-12C9-433F-9B8D-57DD3DC8EE27}">
      <dsp:nvSpPr>
        <dsp:cNvPr id="0" name=""/>
        <dsp:cNvSpPr/>
      </dsp:nvSpPr>
      <dsp:spPr>
        <a:xfrm>
          <a:off x="4482971" y="363339"/>
          <a:ext cx="3392741" cy="1582783"/>
        </a:xfrm>
        <a:prstGeom prst="rect">
          <a:avLst/>
        </a:prstGeom>
        <a:solidFill>
          <a:schemeClr val="tx2">
            <a:lumMod val="60000"/>
            <a:lumOff val="4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solidFill>
                <a:schemeClr val="tx1"/>
              </a:solidFill>
              <a:latin typeface="Dreaming Outloud Pro" panose="020F0502020204030204" pitchFamily="66" charset="0"/>
              <a:cs typeface="Dreaming Outloud Pro" panose="020F0502020204030204" pitchFamily="66" charset="0"/>
            </a:rPr>
            <a:t>Schedule</a:t>
          </a:r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Tasks that are important but not urgent.</a:t>
          </a:r>
        </a:p>
      </dsp:txBody>
      <dsp:txXfrm>
        <a:off x="4482971" y="363339"/>
        <a:ext cx="3392741" cy="1582783"/>
      </dsp:txXfrm>
    </dsp:sp>
    <dsp:sp modelId="{4D79F9D9-496D-4FFC-BC6A-06784F4A23CF}">
      <dsp:nvSpPr>
        <dsp:cNvPr id="0" name=""/>
        <dsp:cNvSpPr/>
      </dsp:nvSpPr>
      <dsp:spPr>
        <a:xfrm>
          <a:off x="476256" y="2306890"/>
          <a:ext cx="3316409" cy="1478092"/>
        </a:xfrm>
        <a:prstGeom prst="rect">
          <a:avLst/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Delegate</a:t>
          </a:r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Ask someone else to do it.</a:t>
          </a:r>
        </a:p>
      </dsp:txBody>
      <dsp:txXfrm>
        <a:off x="476256" y="2306890"/>
        <a:ext cx="3316409" cy="1478092"/>
      </dsp:txXfrm>
    </dsp:sp>
    <dsp:sp modelId="{4F0A2ECC-556D-4949-866F-2DF6501932B5}">
      <dsp:nvSpPr>
        <dsp:cNvPr id="0" name=""/>
        <dsp:cNvSpPr/>
      </dsp:nvSpPr>
      <dsp:spPr>
        <a:xfrm>
          <a:off x="4521057" y="2277972"/>
          <a:ext cx="3274286" cy="1474352"/>
        </a:xfrm>
        <a:prstGeom prst="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Delete</a:t>
          </a:r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Tasks that distract you from your overall goal.</a:t>
          </a:r>
        </a:p>
      </dsp:txBody>
      <dsp:txXfrm>
        <a:off x="4521057" y="2277972"/>
        <a:ext cx="3274286" cy="14743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0F3FA2-17A0-4A74-986A-5B124A5BE92F}" type="datetimeFigureOut">
              <a:rPr lang="en-GB" smtClean="0"/>
              <a:t>02/06/2026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85C876-DE81-46E0-B85A-A9A68A7ED7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3513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FWTNMzK9vG4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JGr46kYMEQQ" TargetMode="External"/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ndtools.com/arb6j5a/what-is-time-management" TargetMode="External"/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Engage with these in detail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473282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lnSpc>
                <a:spcPct val="90000"/>
              </a:lnSpc>
              <a:buNone/>
            </a:pPr>
            <a:r>
              <a:rPr lang="en-GB" sz="1200" b="1" dirty="0"/>
              <a:t>What is a Skill? </a:t>
            </a:r>
            <a:r>
              <a:rPr lang="en-GB" sz="1200" dirty="0"/>
              <a:t>A Learned power of doing something competently</a:t>
            </a:r>
            <a:r>
              <a:rPr lang="en-GB" sz="1200" b="1" dirty="0"/>
              <a:t>: </a:t>
            </a:r>
            <a:r>
              <a:rPr lang="en-GB" sz="1200" dirty="0"/>
              <a:t>a developed aptitude or ability.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85C876-DE81-46E0-B85A-A9A68A7ED7B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88540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0197CD-DDA0-2BB7-5D88-91C5B3CD9D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2B1BAFF-0870-8EE8-3C32-941C70D75BE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BE79E93-6A7F-90DF-6EF4-B5316F92132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Use this opportunity to gauge students’ level and manage expectations too.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ABE437-9934-F0A1-5C70-730992668B7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800364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pPr marL="0" marR="0" lvl="0" indent="0" algn="l" defTabSz="4572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Procrastination - Time management challenge TED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(See video on Moodle Week 1)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7441472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Managing your time - BBC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9239757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See 4D- Time Management </a:t>
            </a:r>
            <a:r>
              <a:rPr lang="en-GB" dirty="0"/>
              <a:t>Tool.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7216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More to read on Effectively managing time - </a:t>
            </a:r>
            <a:r>
              <a:rPr lang="en-GB" dirty="0">
                <a:hlinkClick r:id="rId3"/>
              </a:rPr>
              <a:t>Time management examples and tips (mindtools.com)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087004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02/06/2026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36853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88044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02/06/2026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20178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02/06/2026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60513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02/06/2026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76235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02/06/2026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39340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02/06/2026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96152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02/06/2026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28207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02/06/2026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9810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02/06/2026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9480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02/06/2026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99948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02/06/2026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82367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nva.com/design/DAGslaEB8Rg/GpJtwHvBAkPFWnDjWaDTMQ/view?utm_content=DAGslaEB8Rg&amp;utm_campaign=designshare&amp;utm_medium=link2&amp;utm_source=uniquelinks&amp;utlId=h4c05495c08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FWTNMzK9vG4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JGr46kYMEQQ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hyperlink" Target="https://youtu.be/tT89OZ7TNwc?feature=shared" TargetMode="External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online.lincoln.ac.uk/the-power-of-effective-time-management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922FDDA-0D6E-49AD-AB27-0923E7B95F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34359" y="1484784"/>
            <a:ext cx="7766097" cy="4608512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200" dirty="0"/>
              <a:t>Certificate of Higher Education</a:t>
            </a:r>
            <a:br>
              <a:rPr lang="en-GB" altLang="en-US" sz="3200" dirty="0"/>
            </a:br>
            <a:r>
              <a:rPr lang="en-GB" altLang="en-US" sz="3200" dirty="0"/>
              <a:t>Business Skills for the Workplace</a:t>
            </a:r>
            <a:br>
              <a:rPr lang="en-GB" altLang="en-US" sz="3200" dirty="0"/>
            </a:br>
            <a:br>
              <a:rPr lang="en-GB" altLang="en-US" sz="3200" dirty="0"/>
            </a:br>
            <a:r>
              <a:rPr lang="en-GB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Academic Skills</a:t>
            </a:r>
            <a:br>
              <a:rPr lang="en-GB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(LCLM 4001)</a:t>
            </a:r>
            <a:br>
              <a:rPr lang="en-GB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2400" b="1" dirty="0">
                <a:solidFill>
                  <a:srgbClr val="92D050"/>
                </a:solidFill>
              </a:rPr>
              <a:t>Session 1 –  Module overview &amp; Time Management</a:t>
            </a:r>
            <a:endParaRPr lang="en-GB" sz="2400" dirty="0">
              <a:solidFill>
                <a:srgbClr val="92D050"/>
              </a:solidFill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6A9C64A-C95D-40FB-94EC-91D162CC4BE6}" type="datetime1">
              <a:rPr lang="en-GB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02/06/2026</a:t>
            </a:fld>
            <a:endParaRPr lang="en-GB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3504806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3D1F60-CA2E-D6FA-8941-9E3E25849D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Top Academic Skills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29C39F60-4E5C-3EC0-FE45-3170659ADA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83501615"/>
              </p:ext>
            </p:extLst>
          </p:nvPr>
        </p:nvGraphicFramePr>
        <p:xfrm>
          <a:off x="1981200" y="1600201"/>
          <a:ext cx="82296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30045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7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1143000"/>
          </a:xfrm>
        </p:spPr>
        <p:txBody>
          <a:bodyPr anchor="ctr">
            <a:normAutofit/>
          </a:bodyPr>
          <a:lstStyle/>
          <a:p>
            <a:pPr algn="l"/>
            <a:r>
              <a:rPr lang="en-GB" altLang="en-US" b="1" dirty="0"/>
              <a:t>Module Content </a:t>
            </a:r>
          </a:p>
        </p:txBody>
      </p:sp>
      <p:sp>
        <p:nvSpPr>
          <p:cNvPr id="18436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7571184" cy="4061047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buFont typeface="Arial" panose="020B0604020202020204" pitchFamily="34" charset="0"/>
              <a:buNone/>
            </a:pPr>
            <a:r>
              <a:rPr lang="en-GB" altLang="en-US" sz="1800" b="1" dirty="0"/>
              <a:t>Through task-based study, you will explore the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None/>
            </a:pPr>
            <a:r>
              <a:rPr lang="en-GB" altLang="en-US" sz="1800" b="1" dirty="0"/>
              <a:t>following topics (to varying degrees): </a:t>
            </a:r>
          </a:p>
          <a:p>
            <a:pPr>
              <a:lnSpc>
                <a:spcPct val="90000"/>
              </a:lnSpc>
            </a:pPr>
            <a:r>
              <a:rPr lang="en-US" altLang="en-US" sz="1800" dirty="0"/>
              <a:t>Organising study (e.g., time management, organising space and resources)</a:t>
            </a:r>
          </a:p>
          <a:p>
            <a:pPr>
              <a:lnSpc>
                <a:spcPct val="90000"/>
              </a:lnSpc>
            </a:pPr>
            <a:r>
              <a:rPr lang="en-US" altLang="en-US" sz="1800" dirty="0"/>
              <a:t>Note taking</a:t>
            </a:r>
          </a:p>
          <a:p>
            <a:pPr>
              <a:lnSpc>
                <a:spcPct val="90000"/>
              </a:lnSpc>
            </a:pPr>
            <a:r>
              <a:rPr lang="en-US" altLang="en-US" sz="1800" dirty="0"/>
              <a:t>Understanding assessments and planning</a:t>
            </a:r>
          </a:p>
          <a:p>
            <a:pPr>
              <a:lnSpc>
                <a:spcPct val="90000"/>
              </a:lnSpc>
            </a:pPr>
            <a:r>
              <a:rPr lang="en-US" altLang="en-US" sz="1800" dirty="0"/>
              <a:t>Searching for information and assessing sources of information</a:t>
            </a:r>
          </a:p>
          <a:p>
            <a:pPr>
              <a:lnSpc>
                <a:spcPct val="90000"/>
              </a:lnSpc>
            </a:pPr>
            <a:r>
              <a:rPr lang="en-US" altLang="en-US" sz="1800" dirty="0"/>
              <a:t>Structuring academic work and academic writing</a:t>
            </a:r>
          </a:p>
          <a:p>
            <a:pPr>
              <a:lnSpc>
                <a:spcPct val="90000"/>
              </a:lnSpc>
            </a:pPr>
            <a:r>
              <a:rPr lang="en-US" altLang="en-US" sz="1800" dirty="0"/>
              <a:t>Academic integrity and referencing</a:t>
            </a:r>
          </a:p>
          <a:p>
            <a:pPr>
              <a:lnSpc>
                <a:spcPct val="90000"/>
              </a:lnSpc>
            </a:pPr>
            <a:r>
              <a:rPr lang="en-US" altLang="en-US" sz="1800" dirty="0"/>
              <a:t>Constructing academic sentences and building paragraphs</a:t>
            </a:r>
          </a:p>
          <a:p>
            <a:pPr>
              <a:lnSpc>
                <a:spcPct val="90000"/>
              </a:lnSpc>
            </a:pPr>
            <a:r>
              <a:rPr lang="en-US" altLang="en-US" sz="1800" dirty="0"/>
              <a:t>Paraphrasing and summarising</a:t>
            </a:r>
          </a:p>
          <a:p>
            <a:pPr>
              <a:lnSpc>
                <a:spcPct val="90000"/>
              </a:lnSpc>
            </a:pPr>
            <a:r>
              <a:rPr lang="en-US" altLang="en-US" sz="1800" dirty="0"/>
              <a:t>Using word-processing and other software to produce academic work</a:t>
            </a:r>
          </a:p>
          <a:p>
            <a:pPr>
              <a:lnSpc>
                <a:spcPct val="90000"/>
              </a:lnSpc>
            </a:pPr>
            <a:r>
              <a:rPr lang="en-US" altLang="en-US" sz="1800" dirty="0"/>
              <a:t>Importance of reflection and theories </a:t>
            </a:r>
          </a:p>
          <a:p>
            <a:pPr>
              <a:lnSpc>
                <a:spcPct val="90000"/>
              </a:lnSpc>
            </a:pPr>
            <a:endParaRPr lang="en-US" altLang="en-US" sz="1800" dirty="0"/>
          </a:p>
          <a:p>
            <a:pPr>
              <a:lnSpc>
                <a:spcPct val="90000"/>
              </a:lnSpc>
            </a:pPr>
            <a:endParaRPr lang="en-GB" altLang="en-US" sz="1800" dirty="0"/>
          </a:p>
          <a:p>
            <a:pPr>
              <a:lnSpc>
                <a:spcPct val="90000"/>
              </a:lnSpc>
            </a:pPr>
            <a:endParaRPr lang="en-GB" altLang="en-US" sz="1800" dirty="0"/>
          </a:p>
        </p:txBody>
      </p:sp>
      <p:pic>
        <p:nvPicPr>
          <p:cNvPr id="8194" name="Picture 2" descr="What are learning environments? The school community as an ecosystem | IB  Community Blog">
            <a:extLst>
              <a:ext uri="{FF2B5EF4-FFF2-40B4-BE49-F238E27FC236}">
                <a16:creationId xmlns:a16="http://schemas.microsoft.com/office/drawing/2014/main" id="{0B776D45-F900-9341-D9DA-1B5E260F288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50" r="16570" b="-2"/>
          <a:stretch/>
        </p:blipFill>
        <p:spPr bwMode="auto">
          <a:xfrm>
            <a:off x="8544272" y="366130"/>
            <a:ext cx="1008112" cy="902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Date Placeholder 1" hidden="1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9853D54D-3D5C-4E98-A15E-3818F4C7E971}" type="datetime1">
              <a:rPr lang="en-GB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spcAft>
                  <a:spcPts val="600"/>
                </a:spcAft>
                <a:defRPr/>
              </a:pPr>
              <a:t>02/06/2026</a:t>
            </a:fld>
            <a:endParaRPr lang="en-GB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8437" name="Slide Number Placeholder 3" hidden="1"/>
          <p:cNvSpPr>
            <a:spLocks noGrp="1"/>
          </p:cNvSpPr>
          <p:nvPr>
            <p:ph type="sldNum" sz="quarter" idx="12"/>
          </p:nvPr>
        </p:nvSpPr>
        <p:spPr bwMode="auto">
          <a:xfrm>
            <a:off x="8077200" y="6356351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None/>
            </a:pPr>
            <a:fld id="{50956A76-57CE-44E2-A046-DB57D4D2CA06}" type="slidenum">
              <a:rPr lang="en-GB" altLang="en-US" sz="1200">
                <a:solidFill>
                  <a:srgbClr val="898989"/>
                </a:solidFill>
                <a:latin typeface="Calibri" panose="020F0502020204030204" pitchFamily="34" charset="0"/>
              </a:rPr>
              <a:pPr>
                <a:spcBef>
                  <a:spcPct val="0"/>
                </a:spcBef>
                <a:spcAft>
                  <a:spcPts val="600"/>
                </a:spcAft>
                <a:buNone/>
              </a:pPr>
              <a:t>3</a:t>
            </a:fld>
            <a:endParaRPr lang="en-GB" altLang="en-US" sz="1200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84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84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84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84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84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84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84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84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84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84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843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843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843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843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843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843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843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843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843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843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843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843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843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843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5" grpId="0"/>
      <p:bldP spid="1843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652B06-1698-472D-AFF5-028CF115E9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1143000"/>
          </a:xfrm>
        </p:spPr>
        <p:txBody>
          <a:bodyPr anchor="ctr">
            <a:normAutofit/>
          </a:bodyPr>
          <a:lstStyle/>
          <a:p>
            <a:pPr algn="l"/>
            <a:r>
              <a:rPr lang="en-GB" sz="4000" b="1" dirty="0"/>
              <a:t>Aims and 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6E1D30-00E1-4516-A13E-6BA10AC38D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9972" y="1600201"/>
            <a:ext cx="9490468" cy="3845022"/>
          </a:xfrm>
        </p:spPr>
        <p:txBody>
          <a:bodyPr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000" b="1" dirty="0"/>
              <a:t>Aims - 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To provide the essential academic skills needed to succeed as a student in Higher Education and transferable skills for the workplace.</a:t>
            </a:r>
          </a:p>
          <a:p>
            <a:pPr>
              <a:lnSpc>
                <a:spcPct val="90000"/>
              </a:lnSpc>
              <a:buNone/>
            </a:pPr>
            <a:endParaRPr lang="en-GB" sz="18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2000" b="1" dirty="0"/>
              <a:t>Learning Outcomes –</a:t>
            </a:r>
          </a:p>
          <a:p>
            <a:pPr marL="0" indent="0">
              <a:lnSpc>
                <a:spcPct val="90000"/>
              </a:lnSpc>
              <a:buNone/>
            </a:pPr>
            <a:endParaRPr lang="en-GB" sz="1800" b="1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800" dirty="0"/>
              <a:t>• Students should demonstrate awareness of the key academic skills necessary to succeed in higher education and the ability to apply them effectively.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800" dirty="0"/>
          </a:p>
          <a:p>
            <a:pPr marL="0" indent="0">
              <a:lnSpc>
                <a:spcPct val="90000"/>
              </a:lnSpc>
              <a:buNone/>
            </a:pPr>
            <a:endParaRPr lang="en-GB" sz="18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800" dirty="0"/>
              <a:t> • Reflect on their learning – demonstrating in-depth understanding of academic writing and academic skills acquired.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800" b="1" dirty="0"/>
          </a:p>
        </p:txBody>
      </p:sp>
      <p:pic>
        <p:nvPicPr>
          <p:cNvPr id="5130" name="Picture 10" descr="Learning Outcomes Images – Browse 55,982 Stock Photos, Vectors, and Video |  Adobe Stock">
            <a:extLst>
              <a:ext uri="{FF2B5EF4-FFF2-40B4-BE49-F238E27FC236}">
                <a16:creationId xmlns:a16="http://schemas.microsoft.com/office/drawing/2014/main" id="{5557C825-872D-1DBB-61C5-3FB6E44C37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336361" y="349251"/>
            <a:ext cx="994079" cy="1080119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937760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782FB3-FE2F-66F0-9DC9-A401EB0550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D6B2C-1549-B960-65F5-2664E89AAF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454640" cy="1143000"/>
          </a:xfrm>
        </p:spPr>
        <p:txBody>
          <a:bodyPr>
            <a:normAutofit/>
          </a:bodyPr>
          <a:lstStyle/>
          <a:p>
            <a:r>
              <a:rPr lang="en-GB" b="1" dirty="0"/>
              <a:t>Why do you have assessments?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8DCEFE-1FA5-9ECE-0761-DCCD327670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000" dirty="0"/>
              <a:t>To extend your personal understanding and knowledge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To demonstrate your ability to work within the academic framework </a:t>
            </a:r>
          </a:p>
          <a:p>
            <a:endParaRPr lang="en-GB" sz="2000" dirty="0"/>
          </a:p>
          <a:p>
            <a:r>
              <a:rPr lang="en-GB" sz="2000" dirty="0"/>
              <a:t>To demonstrate that you have achieved the </a:t>
            </a:r>
            <a:r>
              <a:rPr lang="en-GB" sz="2000" b="1" dirty="0"/>
              <a:t>Module Learning Outcomes</a:t>
            </a:r>
          </a:p>
          <a:p>
            <a:pPr lvl="1"/>
            <a:r>
              <a:rPr lang="en-GB" sz="2000" dirty="0"/>
              <a:t>to show you have earned the Credit</a:t>
            </a:r>
          </a:p>
          <a:p>
            <a:pPr lvl="1"/>
            <a:r>
              <a:rPr lang="en-GB" sz="2000" dirty="0"/>
              <a:t>It enables us to track your progress and competence in the subject</a:t>
            </a:r>
          </a:p>
          <a:p>
            <a:r>
              <a:rPr lang="en-GB" sz="2000" u="sng" dirty="0"/>
              <a:t>THEREFORE</a:t>
            </a:r>
            <a:r>
              <a:rPr lang="en-GB" sz="2000" dirty="0"/>
              <a:t>, check the Learning Outcomes</a:t>
            </a:r>
          </a:p>
          <a:p>
            <a:pPr lvl="1"/>
            <a:r>
              <a:rPr lang="en-GB" sz="2000" dirty="0"/>
              <a:t>Generic skills students are required to demonstrate</a:t>
            </a:r>
          </a:p>
          <a:p>
            <a:pPr lvl="1"/>
            <a:r>
              <a:rPr lang="en-GB" sz="2000" dirty="0"/>
              <a:t>Subject specific skills students need to demonstrate</a:t>
            </a:r>
          </a:p>
        </p:txBody>
      </p:sp>
    </p:spTree>
    <p:extLst>
      <p:ext uri="{BB962C8B-B14F-4D97-AF65-F5344CB8AC3E}">
        <p14:creationId xmlns:p14="http://schemas.microsoft.com/office/powerpoint/2010/main" val="1061494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4682" y="102323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sz="4000" b="1" dirty="0"/>
              <a:t>How do I write a good assignment?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799B488-3591-3BD2-4532-AAECBD4F05A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35172" y="1203222"/>
          <a:ext cx="11121656" cy="44515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812339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3DFC8E8-6C6B-4A96-B586-6C22DCB4D7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93DFC8E8-6C6B-4A96-B586-6C22DCB4D7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93DFC8E8-6C6B-4A96-B586-6C22DCB4D7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8213A10-99B6-4789-8023-94746F8962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E8213A10-99B6-4789-8023-94746F8962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E8213A10-99B6-4789-8023-94746F8962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2085ED8-616C-4B5C-AE4D-44926E12B20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graphicEl>
                                              <a:dgm id="{02085ED8-616C-4B5C-AE4D-44926E12B20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graphicEl>
                                              <a:dgm id="{02085ED8-616C-4B5C-AE4D-44926E12B20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B9C7C58-C55F-42CD-B42F-457EA30CE1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graphicEl>
                                              <a:dgm id="{BB9C7C58-C55F-42CD-B42F-457EA30CE1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graphicEl>
                                              <a:dgm id="{BB9C7C58-C55F-42CD-B42F-457EA30CE1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6465572-BA59-4124-8753-EB7CB90125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graphicEl>
                                              <a:dgm id="{D6465572-BA59-4124-8753-EB7CB90125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graphicEl>
                                              <a:dgm id="{D6465572-BA59-4124-8753-EB7CB90125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090032F-B3ED-49EF-AD9E-C5CA0418B2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graphicEl>
                                              <a:dgm id="{C090032F-B3ED-49EF-AD9E-C5CA0418B2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graphicEl>
                                              <a:dgm id="{C090032F-B3ED-49EF-AD9E-C5CA0418B2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DF789D2-758F-42E7-A33D-CE0346E56E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graphicEl>
                                              <a:dgm id="{DDF789D2-758F-42E7-A33D-CE0346E56E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graphicEl>
                                              <a:dgm id="{DDF789D2-758F-42E7-A33D-CE0346E56E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0192EE3-6C2D-486E-88A8-DE6E4FF519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graphicEl>
                                              <a:dgm id="{30192EE3-6C2D-486E-88A8-DE6E4FF519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graphicEl>
                                              <a:dgm id="{30192EE3-6C2D-486E-88A8-DE6E4FF519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573BE34-6221-4245-BB45-B3DB5C9F3D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>
                                            <p:graphicEl>
                                              <a:dgm id="{0573BE34-6221-4245-BB45-B3DB5C9F3D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>
                                            <p:graphicEl>
                                              <a:dgm id="{0573BE34-6221-4245-BB45-B3DB5C9F3D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39D77E7-EC49-44A9-80D4-E98893654D7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">
                                            <p:graphicEl>
                                              <a:dgm id="{139D77E7-EC49-44A9-80D4-E98893654D7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">
                                            <p:graphicEl>
                                              <a:dgm id="{139D77E7-EC49-44A9-80D4-E98893654D7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708601A-23A2-4CED-959A-8CBC36281D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4">
                                            <p:graphicEl>
                                              <a:dgm id="{0708601A-23A2-4CED-959A-8CBC36281D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4">
                                            <p:graphicEl>
                                              <a:dgm id="{0708601A-23A2-4CED-959A-8CBC36281D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E76AEB1-5DF9-4CCE-883C-FB7FD91D6D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4">
                                            <p:graphicEl>
                                              <a:dgm id="{9E76AEB1-5DF9-4CCE-883C-FB7FD91D6D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4">
                                            <p:graphicEl>
                                              <a:dgm id="{9E76AEB1-5DF9-4CCE-883C-FB7FD91D6D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31206E7-50F2-40EA-A84F-1DCEBD73DE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graphicEl>
                                              <a:dgm id="{F31206E7-50F2-40EA-A84F-1DCEBD73DE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graphicEl>
                                              <a:dgm id="{F31206E7-50F2-40EA-A84F-1DCEBD73DE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 uiExpand="1">
        <p:bldSub>
          <a:bldDgm bld="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48D057-E59D-55C5-717F-CB6231F847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2884" y="194915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b="1" dirty="0"/>
              <a:t>Academic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E0FAF4-01CE-ED62-F4DF-B1F076EFA0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69851" y="1475066"/>
            <a:ext cx="10909005" cy="4186183"/>
          </a:xfrm>
        </p:spPr>
        <p:txBody>
          <a:bodyPr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24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2400" b="1" dirty="0"/>
              <a:t>What are academic skills?</a:t>
            </a:r>
          </a:p>
          <a:p>
            <a:pPr marL="0" indent="0">
              <a:lnSpc>
                <a:spcPct val="90000"/>
              </a:lnSpc>
              <a:buNone/>
            </a:pPr>
            <a:endParaRPr lang="en-GB" sz="2400" b="1" dirty="0"/>
          </a:p>
          <a:p>
            <a:pPr marL="0" indent="0">
              <a:lnSpc>
                <a:spcPct val="90000"/>
              </a:lnSpc>
              <a:buNone/>
            </a:pPr>
            <a:r>
              <a:rPr lang="en-GB" sz="2400" b="1" dirty="0"/>
              <a:t>​</a:t>
            </a:r>
            <a:r>
              <a:rPr lang="en-GB" sz="2400" dirty="0"/>
              <a:t>Academic Skills are approaches and strategies to learning and studying that are critical for success at the level of higher education. </a:t>
            </a:r>
          </a:p>
          <a:p>
            <a:pPr marL="0" indent="0">
              <a:lnSpc>
                <a:spcPct val="90000"/>
              </a:lnSpc>
              <a:buNone/>
            </a:pPr>
            <a:endParaRPr lang="en-GB" sz="2400" dirty="0"/>
          </a:p>
          <a:p>
            <a:pPr marL="0" indent="0" algn="r">
              <a:lnSpc>
                <a:spcPct val="90000"/>
              </a:lnSpc>
              <a:buNone/>
            </a:pPr>
            <a:r>
              <a:rPr lang="en-GB" sz="2400" dirty="0"/>
              <a:t>(Solent, University of Southampton 2024).</a:t>
            </a:r>
          </a:p>
          <a:p>
            <a:pPr marL="0" indent="0">
              <a:lnSpc>
                <a:spcPct val="90000"/>
              </a:lnSpc>
              <a:buNone/>
            </a:pPr>
            <a:endParaRPr lang="en-GB" sz="2400" dirty="0"/>
          </a:p>
        </p:txBody>
      </p:sp>
      <p:pic>
        <p:nvPicPr>
          <p:cNvPr id="12290" name="Picture 2">
            <a:extLst>
              <a:ext uri="{FF2B5EF4-FFF2-40B4-BE49-F238E27FC236}">
                <a16:creationId xmlns:a16="http://schemas.microsoft.com/office/drawing/2014/main" id="{7A7EC66C-657E-530D-D120-A5C935B5CD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210800" y="354361"/>
            <a:ext cx="1512168" cy="983554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988566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8A5BDF-7F05-2104-376E-B037810289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828EB3-1614-94B6-FC47-80809046CB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1143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b="1"/>
              <a:t>Activity 3</a:t>
            </a:r>
            <a:endParaRPr lang="en-GB" b="1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5081E09-F582-8693-5CE0-CCD26B1AB688}"/>
              </a:ext>
            </a:extLst>
          </p:cNvPr>
          <p:cNvSpPr txBox="1">
            <a:spLocks/>
          </p:cNvSpPr>
          <p:nvPr/>
        </p:nvSpPr>
        <p:spPr>
          <a:xfrm>
            <a:off x="935665" y="1600201"/>
            <a:ext cx="9192783" cy="39890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lnSpc>
                <a:spcPct val="90000"/>
              </a:lnSpc>
              <a:spcBef>
                <a:spcPct val="20000"/>
              </a:spcBef>
            </a:pPr>
            <a:endParaRPr lang="en-US" altLang="en-US" sz="1600" b="1" dirty="0">
              <a:solidFill>
                <a:prstClr val="black"/>
              </a:solidFill>
              <a:latin typeface="Myriad Pro"/>
            </a:endParaRPr>
          </a:p>
          <a:p>
            <a:pPr algn="l">
              <a:lnSpc>
                <a:spcPct val="90000"/>
              </a:lnSpc>
              <a:spcBef>
                <a:spcPct val="20000"/>
              </a:spcBef>
            </a:pPr>
            <a:r>
              <a:rPr lang="en-US" altLang="en-US" sz="2400" b="1" dirty="0">
                <a:solidFill>
                  <a:prstClr val="black"/>
                </a:solidFill>
                <a:latin typeface="Myriad Pro"/>
              </a:rPr>
              <a:t>How do you manage your time? Click the link below and vote!</a:t>
            </a:r>
          </a:p>
          <a:p>
            <a:pPr algn="l">
              <a:lnSpc>
                <a:spcPct val="90000"/>
              </a:lnSpc>
              <a:spcBef>
                <a:spcPct val="20000"/>
              </a:spcBef>
            </a:pPr>
            <a:endParaRPr lang="en-GB" sz="2400" dirty="0"/>
          </a:p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GB" sz="2400" dirty="0"/>
              <a:t>(To access the voting page: </a:t>
            </a:r>
            <a:r>
              <a:rPr lang="en-GB" sz="2400" b="1" dirty="0"/>
              <a:t>1)</a:t>
            </a:r>
            <a:r>
              <a:rPr lang="en-GB" sz="2400" dirty="0"/>
              <a:t>Place the cursor/pointer on the hyperlink in blue, </a:t>
            </a:r>
            <a:r>
              <a:rPr lang="en-GB" sz="2400" b="1" dirty="0"/>
              <a:t>2)</a:t>
            </a:r>
            <a:r>
              <a:rPr lang="en-GB" sz="2400" dirty="0"/>
              <a:t> press and hold down the </a:t>
            </a:r>
            <a:r>
              <a:rPr lang="en-GB" sz="2400" b="1" dirty="0"/>
              <a:t>Ctrl</a:t>
            </a:r>
            <a:r>
              <a:rPr lang="en-GB" sz="2400" dirty="0"/>
              <a:t> Key on your keyboard, when a finger appears, then click. </a:t>
            </a:r>
            <a:r>
              <a:rPr lang="en-GB" sz="2400" b="1" dirty="0"/>
              <a:t>3) </a:t>
            </a:r>
            <a:r>
              <a:rPr lang="en-GB" sz="2400" dirty="0"/>
              <a:t>Skip verification. </a:t>
            </a:r>
            <a:r>
              <a:rPr lang="en-GB" sz="2400" b="1" dirty="0"/>
              <a:t>4)</a:t>
            </a:r>
            <a:r>
              <a:rPr lang="en-GB" sz="2400" dirty="0"/>
              <a:t>The link will open in a new tab.)</a:t>
            </a:r>
          </a:p>
          <a:p>
            <a:pPr>
              <a:lnSpc>
                <a:spcPct val="90000"/>
              </a:lnSpc>
              <a:spcBef>
                <a:spcPct val="20000"/>
              </a:spcBef>
            </a:pPr>
            <a:endParaRPr lang="en-GB" altLang="en-US" sz="2400" b="1" dirty="0">
              <a:solidFill>
                <a:prstClr val="black"/>
              </a:solidFill>
              <a:latin typeface="Myriad Pro"/>
              <a:hlinkClick r:id="rId3"/>
            </a:endParaRPr>
          </a:p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GB" altLang="en-US" sz="2400" b="1" dirty="0">
                <a:solidFill>
                  <a:prstClr val="black"/>
                </a:solidFill>
                <a:latin typeface="Myriad Pro"/>
                <a:hlinkClick r:id="rId3"/>
              </a:rPr>
              <a:t>How do you manage your time?</a:t>
            </a:r>
            <a:endParaRPr lang="en-US" altLang="en-US" sz="2400" b="1" dirty="0">
              <a:solidFill>
                <a:prstClr val="black"/>
              </a:solidFill>
              <a:latin typeface="Myriad Pro"/>
            </a:endParaRPr>
          </a:p>
          <a:p>
            <a:pPr algn="l">
              <a:lnSpc>
                <a:spcPct val="90000"/>
              </a:lnSpc>
              <a:spcBef>
                <a:spcPct val="20000"/>
              </a:spcBef>
            </a:pPr>
            <a:endParaRPr lang="en-US" altLang="en-US" sz="2000" dirty="0">
              <a:solidFill>
                <a:prstClr val="black"/>
              </a:solidFill>
              <a:latin typeface="Myriad Pro"/>
            </a:endParaRPr>
          </a:p>
          <a:p>
            <a:pPr marL="342900" lvl="1" indent="-34290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endParaRPr lang="en-US" altLang="en-US" sz="2000" dirty="0">
              <a:solidFill>
                <a:prstClr val="black"/>
              </a:solidFill>
              <a:latin typeface="Myriad Pro"/>
            </a:endParaRPr>
          </a:p>
          <a:p>
            <a:pPr marL="342900" lvl="1" indent="-34290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endParaRPr lang="en-US" altLang="en-US" sz="2000" dirty="0">
              <a:solidFill>
                <a:prstClr val="black"/>
              </a:solidFill>
              <a:latin typeface="Myriad Pro"/>
            </a:endParaRPr>
          </a:p>
        </p:txBody>
      </p:sp>
      <p:pic>
        <p:nvPicPr>
          <p:cNvPr id="7172" name="Picture 4" descr="Group Work - Meaning, Benefits, and Implementation | Marketing91">
            <a:extLst>
              <a:ext uri="{FF2B5EF4-FFF2-40B4-BE49-F238E27FC236}">
                <a16:creationId xmlns:a16="http://schemas.microsoft.com/office/drawing/2014/main" id="{00886743-D06F-8B69-2CAD-5C0E1C0F67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112225" y="332656"/>
            <a:ext cx="1551241" cy="1084982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2138511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lowchart: Terminator 2">
            <a:extLst>
              <a:ext uri="{FF2B5EF4-FFF2-40B4-BE49-F238E27FC236}">
                <a16:creationId xmlns:a16="http://schemas.microsoft.com/office/drawing/2014/main" id="{84510E13-20D2-07E0-1A6E-787CD7EDF8EB}"/>
              </a:ext>
            </a:extLst>
          </p:cNvPr>
          <p:cNvSpPr/>
          <p:nvPr/>
        </p:nvSpPr>
        <p:spPr>
          <a:xfrm>
            <a:off x="340241" y="1860698"/>
            <a:ext cx="4426491" cy="3094074"/>
          </a:xfrm>
          <a:prstGeom prst="flowChartTerminator">
            <a:avLst/>
          </a:prstGeom>
          <a:solidFill>
            <a:schemeClr val="accent2">
              <a:lumMod val="20000"/>
              <a:lumOff val="80000"/>
            </a:schemeClr>
          </a:solidFill>
          <a:effectLst>
            <a:innerShdw blurRad="63500" dist="50800" dir="16200000">
              <a:prstClr val="black">
                <a:alpha val="50000"/>
              </a:prst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0" dirty="0">
              <a:solidFill>
                <a:schemeClr val="tx1"/>
              </a:solidFill>
            </a:endParaRPr>
          </a:p>
          <a:p>
            <a:pPr marL="0" indent="0" algn="ctr">
              <a:lnSpc>
                <a:spcPct val="90000"/>
              </a:lnSpc>
              <a:buNone/>
            </a:pPr>
            <a:endParaRPr lang="en-GB" sz="1800" dirty="0">
              <a:solidFill>
                <a:schemeClr val="tx1"/>
              </a:solidFill>
            </a:endParaRPr>
          </a:p>
          <a:p>
            <a:pPr marL="0" indent="0" algn="ctr">
              <a:lnSpc>
                <a:spcPct val="90000"/>
              </a:lnSpc>
              <a:buNone/>
            </a:pPr>
            <a:r>
              <a:rPr lang="en-GB" sz="1800" dirty="0">
                <a:solidFill>
                  <a:schemeClr val="tx1"/>
                </a:solidFill>
              </a:rPr>
              <a:t>Time management involves consciously planning and controlling how you allocate your time to different tasks and activities, to maximize efficiency and productivity.</a:t>
            </a:r>
          </a:p>
          <a:p>
            <a:pPr marL="0" indent="0" algn="r">
              <a:lnSpc>
                <a:spcPct val="90000"/>
              </a:lnSpc>
              <a:buNone/>
            </a:pPr>
            <a:endParaRPr lang="en-GB" sz="1800" dirty="0">
              <a:solidFill>
                <a:schemeClr val="tx1"/>
              </a:solidFill>
            </a:endParaRPr>
          </a:p>
          <a:p>
            <a:pPr marL="0" indent="0" algn="r">
              <a:lnSpc>
                <a:spcPct val="90000"/>
              </a:lnSpc>
              <a:buNone/>
            </a:pPr>
            <a:endParaRPr lang="en-GB" dirty="0">
              <a:solidFill>
                <a:schemeClr val="tx1"/>
              </a:solidFill>
            </a:endParaRPr>
          </a:p>
          <a:p>
            <a:pPr marL="0" indent="0" algn="r">
              <a:lnSpc>
                <a:spcPct val="90000"/>
              </a:lnSpc>
              <a:buNone/>
            </a:pPr>
            <a:r>
              <a:rPr lang="en-GB" sz="1400" dirty="0">
                <a:solidFill>
                  <a:schemeClr val="tx1"/>
                </a:solidFill>
              </a:rPr>
              <a:t>Ben </a:t>
            </a:r>
            <a:r>
              <a:rPr lang="en-GB" sz="1400" dirty="0" err="1">
                <a:solidFill>
                  <a:schemeClr val="tx1"/>
                </a:solidFill>
              </a:rPr>
              <a:t>Nancholas</a:t>
            </a:r>
            <a:r>
              <a:rPr lang="en-GB" sz="1400" dirty="0">
                <a:solidFill>
                  <a:schemeClr val="tx1"/>
                </a:solidFill>
              </a:rPr>
              <a:t> (University of Lincoln,2023)</a:t>
            </a:r>
          </a:p>
          <a:p>
            <a:endParaRPr lang="en-GB" sz="1800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8435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11192539" cy="116205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sz="3600" b="1" dirty="0"/>
              <a:t>What is time management and why is it important?</a:t>
            </a:r>
          </a:p>
        </p:txBody>
      </p:sp>
      <p:sp>
        <p:nvSpPr>
          <p:cNvPr id="5" name="Date Placeholder 1" hidden="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9853D54D-3D5C-4E98-A15E-3818F4C7E971}" type="datetime1">
              <a:rPr lang="en-GB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spcAft>
                  <a:spcPts val="600"/>
                </a:spcAft>
                <a:defRPr/>
              </a:pPr>
              <a:t>02/06/2026</a:t>
            </a:fld>
            <a:endParaRPr lang="en-GB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8437" name="Slide Number Placeholder 3" hidden="1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None/>
            </a:pPr>
            <a:fld id="{50956A76-57CE-44E2-A046-DB57D4D2CA06}" type="slidenum">
              <a:rPr lang="en-GB" altLang="en-US" sz="1200">
                <a:solidFill>
                  <a:srgbClr val="898989"/>
                </a:solidFill>
                <a:latin typeface="Calibri" panose="020F0502020204030204" pitchFamily="34" charset="0"/>
              </a:rPr>
              <a:pPr>
                <a:spcBef>
                  <a:spcPct val="0"/>
                </a:spcBef>
                <a:spcAft>
                  <a:spcPts val="600"/>
                </a:spcAft>
                <a:buNone/>
              </a:pPr>
              <a:t>9</a:t>
            </a:fld>
            <a:endParaRPr lang="en-GB" altLang="en-US" sz="1200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pic>
        <p:nvPicPr>
          <p:cNvPr id="13314" name="Picture 2" descr="39,534 Time Management Cartoons Images, Stock Photos, 3D ...">
            <a:extLst>
              <a:ext uri="{FF2B5EF4-FFF2-40B4-BE49-F238E27FC236}">
                <a16:creationId xmlns:a16="http://schemas.microsoft.com/office/drawing/2014/main" id="{30C5A1A8-C6A1-F665-2CFE-1EBA53C482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494334" y="3853254"/>
            <a:ext cx="1488559" cy="1831679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7" name="Arrow: Right 6">
            <a:extLst>
              <a:ext uri="{FF2B5EF4-FFF2-40B4-BE49-F238E27FC236}">
                <a16:creationId xmlns:a16="http://schemas.microsoft.com/office/drawing/2014/main" id="{968D94C5-B303-F8E7-49E8-7AD0E2AA2DFD}"/>
              </a:ext>
            </a:extLst>
          </p:cNvPr>
          <p:cNvSpPr/>
          <p:nvPr/>
        </p:nvSpPr>
        <p:spPr>
          <a:xfrm>
            <a:off x="4766732" y="1307805"/>
            <a:ext cx="5727603" cy="1690576"/>
          </a:xfrm>
          <a:prstGeom prst="rightArrow">
            <a:avLst>
              <a:gd name="adj1" fmla="val 50000"/>
              <a:gd name="adj2" fmla="val 79560"/>
            </a:avLst>
          </a:prstGeom>
          <a:solidFill>
            <a:schemeClr val="accent6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indent="0">
              <a:lnSpc>
                <a:spcPct val="90000"/>
              </a:lnSpc>
              <a:buNone/>
            </a:pPr>
            <a:endParaRPr lang="en-GB" altLang="en-US" sz="1800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endParaRPr lang="en-GB" sz="1800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800" dirty="0">
                <a:solidFill>
                  <a:schemeClr val="tx1"/>
                </a:solidFill>
              </a:rPr>
              <a:t>Allows you to keep control of all your work and social activities. 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sz="1800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5E4304E2-1B33-079D-CBCE-A1A2B044C509}"/>
              </a:ext>
            </a:extLst>
          </p:cNvPr>
          <p:cNvSpPr/>
          <p:nvPr/>
        </p:nvSpPr>
        <p:spPr>
          <a:xfrm>
            <a:off x="5050466" y="2546498"/>
            <a:ext cx="5890437" cy="1765004"/>
          </a:xfrm>
          <a:prstGeom prst="rightArrow">
            <a:avLst>
              <a:gd name="adj1" fmla="val 50000"/>
              <a:gd name="adj2" fmla="val 83689"/>
            </a:avLst>
          </a:prstGeom>
          <a:solidFill>
            <a:schemeClr val="accent3">
              <a:lumMod val="40000"/>
              <a:lumOff val="60000"/>
            </a:schemeClr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90000"/>
              </a:lnSpc>
            </a:pPr>
            <a:r>
              <a:rPr lang="en-GB" sz="1800" dirty="0">
                <a:solidFill>
                  <a:schemeClr val="tx1"/>
                </a:solidFill>
              </a:rPr>
              <a:t>It allows you to prioritise and complete activities to deadlines.</a:t>
            </a:r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B21A4865-8194-9680-6397-FD7BA69FF04E}"/>
              </a:ext>
            </a:extLst>
          </p:cNvPr>
          <p:cNvSpPr/>
          <p:nvPr/>
        </p:nvSpPr>
        <p:spPr>
          <a:xfrm>
            <a:off x="4766732" y="3785191"/>
            <a:ext cx="5089649" cy="1765004"/>
          </a:xfrm>
          <a:prstGeom prst="rightArrow">
            <a:avLst>
              <a:gd name="adj1" fmla="val 50000"/>
              <a:gd name="adj2" fmla="val 90361"/>
            </a:avLst>
          </a:prstGeom>
          <a:solidFill>
            <a:schemeClr val="accent4">
              <a:lumMod val="40000"/>
              <a:lumOff val="60000"/>
            </a:schemeClr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90000"/>
              </a:lnSpc>
            </a:pPr>
            <a:endParaRPr lang="en-GB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endParaRPr lang="en-GB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chemeClr val="tx1"/>
                </a:solidFill>
              </a:rPr>
              <a:t>Reduces</a:t>
            </a:r>
            <a:r>
              <a:rPr lang="en-GB" sz="1800" dirty="0">
                <a:solidFill>
                  <a:schemeClr val="tx1"/>
                </a:solidFill>
              </a:rPr>
              <a:t> stress and consequently more able to plan your studies and achieve good grades. </a:t>
            </a:r>
          </a:p>
          <a:p>
            <a:pPr>
              <a:lnSpc>
                <a:spcPct val="90000"/>
              </a:lnSpc>
            </a:pPr>
            <a:endParaRPr lang="en-GB" sz="1800" dirty="0">
              <a:solidFill>
                <a:schemeClr val="tx1"/>
              </a:solidFill>
            </a:endParaRP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4946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8435" grpId="0"/>
      <p:bldP spid="7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4408D91D-7336-4E2E-B9CB-7A115603D5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3P’s of Time management Challenges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1E5A70B-DDF0-4827-B721-40A96D42F6C1}"/>
              </a:ext>
            </a:extLst>
          </p:cNvPr>
          <p:cNvSpPr/>
          <p:nvPr/>
        </p:nvSpPr>
        <p:spPr>
          <a:xfrm>
            <a:off x="808074" y="1958005"/>
            <a:ext cx="5091008" cy="3475232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prstClr val="black"/>
                </a:solidFill>
                <a:latin typeface="Myriad Pro"/>
              </a:rPr>
              <a:t>You may consider yourself to be an organised person but Moore et al (2010, p135) suggests that everyone should be aware of the three time management challenges that students face. 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B336710-444B-4302-8BDB-D47B4C1D1BAE}"/>
              </a:ext>
            </a:extLst>
          </p:cNvPr>
          <p:cNvSpPr/>
          <p:nvPr/>
        </p:nvSpPr>
        <p:spPr>
          <a:xfrm>
            <a:off x="7107845" y="3365588"/>
            <a:ext cx="473056" cy="965199"/>
          </a:xfrm>
          <a:custGeom>
            <a:avLst/>
            <a:gdLst>
              <a:gd name="connsiteX0" fmla="*/ 0 w 473056"/>
              <a:gd name="connsiteY0" fmla="*/ 0 h 965199"/>
              <a:gd name="connsiteX1" fmla="*/ 236528 w 473056"/>
              <a:gd name="connsiteY1" fmla="*/ 0 h 965199"/>
              <a:gd name="connsiteX2" fmla="*/ 236528 w 473056"/>
              <a:gd name="connsiteY2" fmla="*/ 965199 h 965199"/>
              <a:gd name="connsiteX3" fmla="*/ 473056 w 473056"/>
              <a:gd name="connsiteY3" fmla="*/ 965199 h 9651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3056" h="965199">
                <a:moveTo>
                  <a:pt x="0" y="0"/>
                </a:moveTo>
                <a:lnTo>
                  <a:pt x="236528" y="0"/>
                </a:lnTo>
                <a:lnTo>
                  <a:pt x="236528" y="965199"/>
                </a:lnTo>
                <a:lnTo>
                  <a:pt x="473056" y="965199"/>
                </a:lnTo>
              </a:path>
            </a:pathLst>
          </a:custGeom>
          <a:noFill/>
        </p:spPr>
        <p:style>
          <a:lnRef idx="2">
            <a:schemeClr val="accent1">
              <a:shade val="6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222356" tIns="455727" rIns="222356" bIns="455728" numCol="1" spcCol="1270" anchor="ctr" anchorCtr="0">
            <a:noAutofit/>
          </a:bodyPr>
          <a:lstStyle/>
          <a:p>
            <a:pPr algn="ctr" defTabSz="222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50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Myriad Pro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E0ED94C7-A866-466B-8D8C-06E9EBCC657C}"/>
              </a:ext>
            </a:extLst>
          </p:cNvPr>
          <p:cNvSpPr/>
          <p:nvPr/>
        </p:nvSpPr>
        <p:spPr>
          <a:xfrm>
            <a:off x="7107845" y="3319867"/>
            <a:ext cx="473056" cy="91440"/>
          </a:xfrm>
          <a:custGeom>
            <a:avLst/>
            <a:gdLst>
              <a:gd name="connsiteX0" fmla="*/ 0 w 473056"/>
              <a:gd name="connsiteY0" fmla="*/ 45720 h 91440"/>
              <a:gd name="connsiteX1" fmla="*/ 473056 w 473056"/>
              <a:gd name="connsiteY1" fmla="*/ 45720 h 91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473056" h="91440">
                <a:moveTo>
                  <a:pt x="0" y="45720"/>
                </a:moveTo>
                <a:lnTo>
                  <a:pt x="473056" y="45720"/>
                </a:lnTo>
              </a:path>
            </a:pathLst>
          </a:custGeom>
          <a:noFill/>
        </p:spPr>
        <p:style>
          <a:lnRef idx="2">
            <a:schemeClr val="accent1">
              <a:shade val="6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237402" tIns="33893" rIns="237402" bIns="33895" numCol="1" spcCol="1270" anchor="ctr" anchorCtr="0">
            <a:noAutofit/>
          </a:bodyPr>
          <a:lstStyle/>
          <a:p>
            <a:pPr algn="ctr" defTabSz="222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50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Myriad Pro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FCD6375E-B22E-477D-B5CF-58FA4A7E4AD6}"/>
              </a:ext>
            </a:extLst>
          </p:cNvPr>
          <p:cNvSpPr/>
          <p:nvPr/>
        </p:nvSpPr>
        <p:spPr>
          <a:xfrm>
            <a:off x="7107845" y="2400386"/>
            <a:ext cx="473056" cy="965200"/>
          </a:xfrm>
          <a:custGeom>
            <a:avLst/>
            <a:gdLst>
              <a:gd name="connsiteX0" fmla="*/ 0 w 473056"/>
              <a:gd name="connsiteY0" fmla="*/ 965200 h 965200"/>
              <a:gd name="connsiteX1" fmla="*/ 236528 w 473056"/>
              <a:gd name="connsiteY1" fmla="*/ 965200 h 965200"/>
              <a:gd name="connsiteX2" fmla="*/ 236528 w 473056"/>
              <a:gd name="connsiteY2" fmla="*/ 0 h 965200"/>
              <a:gd name="connsiteX3" fmla="*/ 473056 w 473056"/>
              <a:gd name="connsiteY3" fmla="*/ 0 h 96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3056" h="965200">
                <a:moveTo>
                  <a:pt x="0" y="965200"/>
                </a:moveTo>
                <a:lnTo>
                  <a:pt x="236528" y="965200"/>
                </a:lnTo>
                <a:lnTo>
                  <a:pt x="236528" y="0"/>
                </a:lnTo>
                <a:lnTo>
                  <a:pt x="473056" y="0"/>
                </a:lnTo>
              </a:path>
            </a:pathLst>
          </a:custGeom>
          <a:noFill/>
        </p:spPr>
        <p:style>
          <a:lnRef idx="2">
            <a:schemeClr val="accent1">
              <a:shade val="6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222356" tIns="455728" rIns="222356" bIns="455728" numCol="1" spcCol="1270" anchor="ctr" anchorCtr="0">
            <a:noAutofit/>
          </a:bodyPr>
          <a:lstStyle/>
          <a:p>
            <a:pPr algn="ctr" defTabSz="222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50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Myriad Pro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2ED3DCFD-6B6F-41F1-8FA4-F0CF7346C7A1}"/>
              </a:ext>
            </a:extLst>
          </p:cNvPr>
          <p:cNvSpPr/>
          <p:nvPr/>
        </p:nvSpPr>
        <p:spPr>
          <a:xfrm rot="16200000">
            <a:off x="4588938" y="3071077"/>
            <a:ext cx="4232780" cy="772160"/>
          </a:xfrm>
          <a:custGeom>
            <a:avLst/>
            <a:gdLst>
              <a:gd name="connsiteX0" fmla="*/ 0 w 4064000"/>
              <a:gd name="connsiteY0" fmla="*/ 0 h 772160"/>
              <a:gd name="connsiteX1" fmla="*/ 4064000 w 4064000"/>
              <a:gd name="connsiteY1" fmla="*/ 0 h 772160"/>
              <a:gd name="connsiteX2" fmla="*/ 4064000 w 4064000"/>
              <a:gd name="connsiteY2" fmla="*/ 772160 h 772160"/>
              <a:gd name="connsiteX3" fmla="*/ 0 w 4064000"/>
              <a:gd name="connsiteY3" fmla="*/ 772160 h 772160"/>
              <a:gd name="connsiteX4" fmla="*/ 0 w 4064000"/>
              <a:gd name="connsiteY4" fmla="*/ 0 h 7721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064000" h="772160">
                <a:moveTo>
                  <a:pt x="0" y="0"/>
                </a:moveTo>
                <a:lnTo>
                  <a:pt x="4064000" y="0"/>
                </a:lnTo>
                <a:lnTo>
                  <a:pt x="4064000" y="772160"/>
                </a:lnTo>
                <a:lnTo>
                  <a:pt x="0" y="77216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5239" tIns="15240" rIns="15240" bIns="15240" numCol="1" spcCol="1270" anchor="ctr" anchorCtr="0">
            <a:noAutofit/>
          </a:bodyPr>
          <a:lstStyle/>
          <a:p>
            <a:pPr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400" dirty="0">
                <a:solidFill>
                  <a:prstClr val="black"/>
                </a:solidFill>
                <a:latin typeface="Myriad Pro"/>
              </a:rPr>
              <a:t>Time management challenges</a:t>
            </a: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88ECB8F1-3ED7-4090-85FC-98E68D76E69D}"/>
              </a:ext>
            </a:extLst>
          </p:cNvPr>
          <p:cNvSpPr/>
          <p:nvPr/>
        </p:nvSpPr>
        <p:spPr>
          <a:xfrm>
            <a:off x="7580902" y="2014306"/>
            <a:ext cx="2532684" cy="772160"/>
          </a:xfrm>
          <a:custGeom>
            <a:avLst/>
            <a:gdLst>
              <a:gd name="connsiteX0" fmla="*/ 0 w 2532684"/>
              <a:gd name="connsiteY0" fmla="*/ 0 h 772160"/>
              <a:gd name="connsiteX1" fmla="*/ 2532684 w 2532684"/>
              <a:gd name="connsiteY1" fmla="*/ 0 h 772160"/>
              <a:gd name="connsiteX2" fmla="*/ 2532684 w 2532684"/>
              <a:gd name="connsiteY2" fmla="*/ 772160 h 772160"/>
              <a:gd name="connsiteX3" fmla="*/ 0 w 2532684"/>
              <a:gd name="connsiteY3" fmla="*/ 772160 h 772160"/>
              <a:gd name="connsiteX4" fmla="*/ 0 w 2532684"/>
              <a:gd name="connsiteY4" fmla="*/ 0 h 7721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32684" h="772160">
                <a:moveTo>
                  <a:pt x="0" y="0"/>
                </a:moveTo>
                <a:lnTo>
                  <a:pt x="2532684" y="0"/>
                </a:lnTo>
                <a:lnTo>
                  <a:pt x="2532684" y="772160"/>
                </a:lnTo>
                <a:lnTo>
                  <a:pt x="0" y="77216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160" tIns="10160" rIns="10160" bIns="10160" numCol="1" spcCol="1270" anchor="ctr" anchorCtr="0">
            <a:noAutofit/>
          </a:bodyPr>
          <a:lstStyle/>
          <a:p>
            <a:pPr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600" b="1" dirty="0">
                <a:solidFill>
                  <a:prstClr val="black"/>
                </a:solidFill>
                <a:latin typeface="Myriad Pro"/>
              </a:rPr>
              <a:t>Planning</a:t>
            </a:r>
            <a:r>
              <a:rPr lang="en-GB" sz="1600" dirty="0">
                <a:solidFill>
                  <a:prstClr val="black"/>
                </a:solidFill>
                <a:latin typeface="Myriad Pro"/>
              </a:rPr>
              <a:t> : Not having a realistic plan or no plan at all for time management. 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A632F00-FD8C-47B1-B643-52FA58F9B962}"/>
              </a:ext>
            </a:extLst>
          </p:cNvPr>
          <p:cNvSpPr/>
          <p:nvPr/>
        </p:nvSpPr>
        <p:spPr>
          <a:xfrm>
            <a:off x="7580902" y="2979507"/>
            <a:ext cx="2532684" cy="772160"/>
          </a:xfrm>
          <a:custGeom>
            <a:avLst/>
            <a:gdLst>
              <a:gd name="connsiteX0" fmla="*/ 0 w 2532684"/>
              <a:gd name="connsiteY0" fmla="*/ 0 h 772160"/>
              <a:gd name="connsiteX1" fmla="*/ 2532684 w 2532684"/>
              <a:gd name="connsiteY1" fmla="*/ 0 h 772160"/>
              <a:gd name="connsiteX2" fmla="*/ 2532684 w 2532684"/>
              <a:gd name="connsiteY2" fmla="*/ 772160 h 772160"/>
              <a:gd name="connsiteX3" fmla="*/ 0 w 2532684"/>
              <a:gd name="connsiteY3" fmla="*/ 772160 h 772160"/>
              <a:gd name="connsiteX4" fmla="*/ 0 w 2532684"/>
              <a:gd name="connsiteY4" fmla="*/ 0 h 7721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32684" h="772160">
                <a:moveTo>
                  <a:pt x="0" y="0"/>
                </a:moveTo>
                <a:lnTo>
                  <a:pt x="2532684" y="0"/>
                </a:lnTo>
                <a:lnTo>
                  <a:pt x="2532684" y="772160"/>
                </a:lnTo>
                <a:lnTo>
                  <a:pt x="0" y="772160"/>
                </a:lnTo>
                <a:lnTo>
                  <a:pt x="0" y="0"/>
                </a:lnTo>
                <a:close/>
              </a:path>
            </a:pathLst>
          </a:cu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160" tIns="10160" rIns="10160" bIns="10160" numCol="1" spcCol="1270" anchor="ctr" anchorCtr="0">
            <a:noAutofit/>
          </a:bodyPr>
          <a:lstStyle/>
          <a:p>
            <a:pPr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600" b="1" dirty="0">
                <a:solidFill>
                  <a:prstClr val="black"/>
                </a:solidFill>
                <a:latin typeface="Myriad Pro"/>
              </a:rPr>
              <a:t>Procrastination: </a:t>
            </a:r>
            <a:r>
              <a:rPr lang="en-GB" sz="1600" dirty="0">
                <a:solidFill>
                  <a:prstClr val="black"/>
                </a:solidFill>
                <a:latin typeface="Myriad Pro"/>
              </a:rPr>
              <a:t>Avoidance of starting some tasks</a:t>
            </a:r>
            <a:r>
              <a:rPr lang="en-GB" sz="1600" dirty="0">
                <a:solidFill>
                  <a:prstClr val="white"/>
                </a:solidFill>
                <a:latin typeface="Myriad Pro"/>
              </a:rPr>
              <a:t>. 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037E7451-FD50-4550-9CF6-B5CD050AD99C}"/>
              </a:ext>
            </a:extLst>
          </p:cNvPr>
          <p:cNvSpPr/>
          <p:nvPr/>
        </p:nvSpPr>
        <p:spPr>
          <a:xfrm>
            <a:off x="7580902" y="3944706"/>
            <a:ext cx="2532684" cy="772160"/>
          </a:xfrm>
          <a:custGeom>
            <a:avLst/>
            <a:gdLst>
              <a:gd name="connsiteX0" fmla="*/ 0 w 2532684"/>
              <a:gd name="connsiteY0" fmla="*/ 0 h 772160"/>
              <a:gd name="connsiteX1" fmla="*/ 2532684 w 2532684"/>
              <a:gd name="connsiteY1" fmla="*/ 0 h 772160"/>
              <a:gd name="connsiteX2" fmla="*/ 2532684 w 2532684"/>
              <a:gd name="connsiteY2" fmla="*/ 772160 h 772160"/>
              <a:gd name="connsiteX3" fmla="*/ 0 w 2532684"/>
              <a:gd name="connsiteY3" fmla="*/ 772160 h 772160"/>
              <a:gd name="connsiteX4" fmla="*/ 0 w 2532684"/>
              <a:gd name="connsiteY4" fmla="*/ 0 h 7721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32684" h="772160">
                <a:moveTo>
                  <a:pt x="0" y="0"/>
                </a:moveTo>
                <a:lnTo>
                  <a:pt x="2532684" y="0"/>
                </a:lnTo>
                <a:lnTo>
                  <a:pt x="2532684" y="772160"/>
                </a:lnTo>
                <a:lnTo>
                  <a:pt x="0" y="77216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160" tIns="10160" rIns="10160" bIns="10160" numCol="1" spcCol="1270" anchor="ctr" anchorCtr="0">
            <a:noAutofit/>
          </a:bodyPr>
          <a:lstStyle/>
          <a:p>
            <a:pPr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600" b="1" dirty="0">
                <a:solidFill>
                  <a:prstClr val="black"/>
                </a:solidFill>
                <a:latin typeface="Myriad Pro"/>
              </a:rPr>
              <a:t>Perfectionism</a:t>
            </a:r>
            <a:r>
              <a:rPr lang="en-GB" sz="1600" dirty="0">
                <a:solidFill>
                  <a:prstClr val="black"/>
                </a:solidFill>
                <a:latin typeface="Myriad Pro"/>
              </a:rPr>
              <a:t>: Aiming to get ‘perfect’, which causes tasks to stack up.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93F1C66-4478-5448-61F8-BAC66FA6BBFA}"/>
              </a:ext>
            </a:extLst>
          </p:cNvPr>
          <p:cNvSpPr txBox="1"/>
          <p:nvPr/>
        </p:nvSpPr>
        <p:spPr>
          <a:xfrm>
            <a:off x="7597338" y="4329349"/>
            <a:ext cx="3049488" cy="15814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u="sng" dirty="0">
                <a:solidFill>
                  <a:srgbClr val="0000FF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Procrastination - Time management challenge TED</a:t>
            </a:r>
            <a:endParaRPr lang="en-GB" dirty="0">
              <a:solidFill>
                <a:prstClr val="black"/>
              </a:solidFill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prstClr val="black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1295745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10CC33-9183-A9ED-6A4C-04A34B7CE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353" y="58479"/>
            <a:ext cx="11153582" cy="1143000"/>
          </a:xfrm>
        </p:spPr>
        <p:txBody>
          <a:bodyPr anchor="ctr">
            <a:normAutofit fontScale="90000"/>
          </a:bodyPr>
          <a:lstStyle/>
          <a:p>
            <a:r>
              <a:rPr lang="en-GB" dirty="0"/>
              <a:t>Time management Strategies (Video embedded)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8DE45F-0973-6A75-465F-189679BC309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0945" y="1677752"/>
            <a:ext cx="4713408" cy="3932304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400" dirty="0"/>
              <a:t>‘To-do’ lists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SMART Goals </a:t>
            </a:r>
            <a:r>
              <a:rPr lang="en-GB" sz="1800" dirty="0"/>
              <a:t>(Covered in your digital skills class)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The 4 D strategy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Eisenhower decision-making matrix </a:t>
            </a:r>
          </a:p>
          <a:p>
            <a:endParaRPr lang="en-GB" dirty="0"/>
          </a:p>
        </p:txBody>
      </p:sp>
      <p:pic>
        <p:nvPicPr>
          <p:cNvPr id="14338" name="Picture 2" descr="balance scale Royalty Free Vector Image">
            <a:hlinkClick r:id="rId3"/>
            <a:extLst>
              <a:ext uri="{FF2B5EF4-FFF2-40B4-BE49-F238E27FC236}">
                <a16:creationId xmlns:a16="http://schemas.microsoft.com/office/drawing/2014/main" id="{1A7B283D-CDBC-C799-E72C-27B56503BA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834351" y="1395557"/>
            <a:ext cx="2786704" cy="2751664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017C3E2-708C-F5EC-4B16-4F88F32B781D}"/>
              </a:ext>
            </a:extLst>
          </p:cNvPr>
          <p:cNvSpPr txBox="1"/>
          <p:nvPr/>
        </p:nvSpPr>
        <p:spPr>
          <a:xfrm>
            <a:off x="712353" y="4341300"/>
            <a:ext cx="4572000" cy="8389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u="sng" dirty="0">
                <a:solidFill>
                  <a:srgbClr val="0000FF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Managing your time - BBC</a:t>
            </a:r>
            <a:endParaRPr lang="en-GB" dirty="0">
              <a:solidFill>
                <a:prstClr val="black"/>
              </a:solidFill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en-GB" dirty="0">
              <a:solidFill>
                <a:prstClr val="black"/>
              </a:solidFill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7F5D0AF-DF61-7CB9-4723-F8D981967C00}"/>
              </a:ext>
            </a:extLst>
          </p:cNvPr>
          <p:cNvSpPr txBox="1"/>
          <p:nvPr/>
        </p:nvSpPr>
        <p:spPr>
          <a:xfrm>
            <a:off x="6726895" y="4262114"/>
            <a:ext cx="538699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To play the video: place the pointer on the image or hyperlink in blue, press and hold down the </a:t>
            </a:r>
            <a:r>
              <a:rPr lang="en-GB" sz="1600" b="1" dirty="0"/>
              <a:t>Ctrl</a:t>
            </a:r>
            <a:r>
              <a:rPr lang="en-GB" sz="1600" dirty="0"/>
              <a:t> Key when a finger appears, then click. Skip verification, and video will open in a new tab.</a:t>
            </a:r>
          </a:p>
        </p:txBody>
      </p:sp>
    </p:spTree>
    <p:extLst>
      <p:ext uri="{BB962C8B-B14F-4D97-AF65-F5344CB8AC3E}">
        <p14:creationId xmlns:p14="http://schemas.microsoft.com/office/powerpoint/2010/main" val="2993653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C06994-705C-4FC9-AFF4-A4C70087F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5520" y="188640"/>
            <a:ext cx="8229600" cy="724942"/>
          </a:xfrm>
          <a:ln w="38100">
            <a:solidFill>
              <a:schemeClr val="accent1"/>
            </a:solidFill>
          </a:ln>
        </p:spPr>
        <p:txBody>
          <a:bodyPr>
            <a:normAutofit fontScale="90000"/>
          </a:bodyPr>
          <a:lstStyle/>
          <a:p>
            <a:r>
              <a:rPr lang="en-GB" dirty="0"/>
              <a:t>The 4D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BED827-AE14-4099-A467-C67BB36C06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67508" y="1196753"/>
            <a:ext cx="8856984" cy="4099595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Moore et al (2010, p141) outlines the 4D approach to managing time. </a:t>
            </a: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4Ds are:</a:t>
            </a:r>
          </a:p>
          <a:p>
            <a:pPr>
              <a:lnSpc>
                <a:spcPct val="160000"/>
              </a:lnSpc>
            </a:pPr>
            <a:r>
              <a:rPr lang="en-GB" sz="1800" b="1" u="sng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De-commitment</a:t>
            </a:r>
            <a:r>
              <a:rPr lang="en-GB" sz="18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1800" i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ditch it</a:t>
            </a:r>
            <a:r>
              <a:rPr lang="en-GB" sz="18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– identify things that do not really need doing and abandon these. </a:t>
            </a:r>
          </a:p>
          <a:p>
            <a:pPr lvl="4">
              <a:lnSpc>
                <a:spcPct val="160000"/>
              </a:lnSpc>
            </a:pPr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example, learning to ice-skate. </a:t>
            </a:r>
          </a:p>
          <a:p>
            <a:pPr>
              <a:lnSpc>
                <a:spcPct val="160000"/>
              </a:lnSpc>
            </a:pPr>
            <a:r>
              <a:rPr lang="en-GB" sz="1800" b="1" u="sng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Deferment</a:t>
            </a:r>
            <a:r>
              <a:rPr lang="en-GB" sz="1800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1800" i="1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delay it</a:t>
            </a:r>
            <a:r>
              <a:rPr lang="en-GB" sz="1800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– putting things off until after assignments have been completed. </a:t>
            </a:r>
          </a:p>
          <a:p>
            <a:pPr lvl="4">
              <a:lnSpc>
                <a:spcPct val="160000"/>
              </a:lnSpc>
            </a:pPr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example, redecorating the kitchen. </a:t>
            </a:r>
          </a:p>
          <a:p>
            <a:pPr>
              <a:lnSpc>
                <a:spcPct val="160000"/>
              </a:lnSpc>
            </a:pPr>
            <a:r>
              <a:rPr lang="en-GB" sz="2000" b="1" u="sng" dirty="0">
                <a:highlight>
                  <a:srgbClr val="FF00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Downgrading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– do things to a less than perfect standard. </a:t>
            </a:r>
          </a:p>
          <a:p>
            <a:pPr lvl="4">
              <a:lnSpc>
                <a:spcPct val="160000"/>
              </a:lnSpc>
            </a:pPr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example, get your work done </a:t>
            </a:r>
            <a:r>
              <a:rPr lang="en-GB" b="1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 time </a:t>
            </a:r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rather than perfect and late. </a:t>
            </a:r>
          </a:p>
          <a:p>
            <a:pPr>
              <a:lnSpc>
                <a:spcPct val="160000"/>
              </a:lnSpc>
            </a:pPr>
            <a:r>
              <a:rPr lang="en-GB" sz="2000" b="1" u="sng" dirty="0">
                <a:highlight>
                  <a:srgbClr val="00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Delegation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– ask others for help to do things you previously felt were your responsibility. </a:t>
            </a:r>
          </a:p>
          <a:p>
            <a:pPr lvl="4">
              <a:lnSpc>
                <a:spcPct val="160000"/>
              </a:lnSpc>
            </a:pPr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example, household chores.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D082AF0-D458-4AE9-BE11-F49E2300F797}"/>
              </a:ext>
            </a:extLst>
          </p:cNvPr>
          <p:cNvSpPr txBox="1"/>
          <p:nvPr/>
        </p:nvSpPr>
        <p:spPr>
          <a:xfrm>
            <a:off x="1559496" y="5257984"/>
            <a:ext cx="9035988" cy="338554"/>
          </a:xfrm>
          <a:prstGeom prst="rect">
            <a:avLst/>
          </a:prstGeom>
          <a:noFill/>
          <a:ln w="38100">
            <a:solidFill>
              <a:schemeClr val="accent5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When planning the next 10 weeks, think about these 4Ds, manage </a:t>
            </a:r>
            <a:r>
              <a:rPr lang="en-GB" sz="16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lang="en-GB" sz="1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precious time </a:t>
            </a:r>
            <a:r>
              <a:rPr lang="en-GB" sz="16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effectively</a:t>
            </a:r>
            <a:r>
              <a:rPr lang="en-GB" sz="1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063792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26264F-3F18-582B-D5B6-D4AC77A223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DF502AA-C8CB-4132-B592-CA60B7C38ACE}" type="datetime1">
              <a:rPr lang="en-GB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02/06/2026</a:t>
            </a:fld>
            <a:endParaRPr lang="en-GB" dirty="0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BF76019-6DBD-78EC-2ADC-C9DDCD63AEDE}"/>
              </a:ext>
            </a:extLst>
          </p:cNvPr>
          <p:cNvSpPr txBox="1"/>
          <p:nvPr/>
        </p:nvSpPr>
        <p:spPr>
          <a:xfrm>
            <a:off x="2597225" y="5256738"/>
            <a:ext cx="724319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prstClr val="black"/>
                </a:solidFill>
                <a:latin typeface="Myriad Pro"/>
                <a:hlinkClick r:id="rId3"/>
              </a:rPr>
              <a:t>Video explaining the Eisenhower Decision Making  Matrix</a:t>
            </a:r>
            <a:endParaRPr lang="en-GB" sz="1200" dirty="0">
              <a:solidFill>
                <a:prstClr val="black"/>
              </a:solidFill>
              <a:latin typeface="Myriad Pro"/>
            </a:endParaRP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EBD2A609-FC22-9745-A6ED-02922BA60E2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40994421"/>
              </p:ext>
            </p:extLst>
          </p:nvPr>
        </p:nvGraphicFramePr>
        <p:xfrm>
          <a:off x="2261084" y="1196752"/>
          <a:ext cx="7992888" cy="40599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E7C319B1-9D6B-8FD2-0A5D-1062CA6BD6CB}"/>
              </a:ext>
            </a:extLst>
          </p:cNvPr>
          <p:cNvSpPr txBox="1"/>
          <p:nvPr/>
        </p:nvSpPr>
        <p:spPr>
          <a:xfrm rot="10800000">
            <a:off x="2135560" y="3275863"/>
            <a:ext cx="461665" cy="184121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GB" b="1" dirty="0">
                <a:solidFill>
                  <a:prstClr val="black"/>
                </a:solidFill>
                <a:latin typeface="Myriad Pro"/>
              </a:rPr>
              <a:t>Not Important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BB857D5-D4B5-1584-630E-641D2C556A45}"/>
              </a:ext>
            </a:extLst>
          </p:cNvPr>
          <p:cNvSpPr txBox="1"/>
          <p:nvPr/>
        </p:nvSpPr>
        <p:spPr>
          <a:xfrm rot="10800000">
            <a:off x="2135560" y="1515778"/>
            <a:ext cx="461665" cy="132972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GB" b="1" dirty="0">
                <a:solidFill>
                  <a:prstClr val="black"/>
                </a:solidFill>
                <a:latin typeface="Myriad Pro"/>
              </a:rPr>
              <a:t>Important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A3A48B7-3B18-5601-914D-8A54FDA8CCB8}"/>
              </a:ext>
            </a:extLst>
          </p:cNvPr>
          <p:cNvSpPr txBox="1"/>
          <p:nvPr/>
        </p:nvSpPr>
        <p:spPr>
          <a:xfrm>
            <a:off x="3935761" y="867616"/>
            <a:ext cx="8853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prstClr val="black"/>
                </a:solidFill>
                <a:latin typeface="Myriad Pro"/>
              </a:rPr>
              <a:t>Urgent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DA974BD-308F-D2CE-64C1-5C0407F96BC9}"/>
              </a:ext>
            </a:extLst>
          </p:cNvPr>
          <p:cNvSpPr txBox="1"/>
          <p:nvPr/>
        </p:nvSpPr>
        <p:spPr>
          <a:xfrm>
            <a:off x="7824193" y="878749"/>
            <a:ext cx="13342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prstClr val="black"/>
                </a:solidFill>
                <a:latin typeface="Myriad Pro"/>
              </a:rPr>
              <a:t>Not Urgent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5186F22-1806-CEEC-C4D1-831C03D89869}"/>
              </a:ext>
            </a:extLst>
          </p:cNvPr>
          <p:cNvSpPr txBox="1"/>
          <p:nvPr/>
        </p:nvSpPr>
        <p:spPr>
          <a:xfrm>
            <a:off x="2746648" y="332657"/>
            <a:ext cx="66617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32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Einesenhower</a:t>
            </a:r>
            <a:r>
              <a:rPr lang="en-GB" sz="3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Matrix</a:t>
            </a:r>
          </a:p>
        </p:txBody>
      </p:sp>
    </p:spTree>
    <p:extLst>
      <p:ext uri="{BB962C8B-B14F-4D97-AF65-F5344CB8AC3E}">
        <p14:creationId xmlns:p14="http://schemas.microsoft.com/office/powerpoint/2010/main" val="382757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Graphic spid="2" grpId="0">
        <p:bldAsOne/>
      </p:bldGraphic>
      <p:bldP spid="3" grpId="0"/>
      <p:bldP spid="7" grpId="0"/>
      <p:bldP spid="8" grpId="0"/>
      <p:bldP spid="9" grpId="0"/>
      <p:bldP spid="1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b="1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89098" y="1340768"/>
            <a:ext cx="9475268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endParaRPr lang="en-GB" sz="1800" dirty="0"/>
          </a:p>
          <a:p>
            <a:pPr>
              <a:lnSpc>
                <a:spcPct val="90000"/>
              </a:lnSpc>
            </a:pPr>
            <a:endParaRPr lang="en-GB" sz="1800" dirty="0"/>
          </a:p>
          <a:p>
            <a:pPr>
              <a:lnSpc>
                <a:spcPct val="90000"/>
              </a:lnSpc>
            </a:pPr>
            <a:r>
              <a:rPr lang="en-GB" sz="1800" dirty="0"/>
              <a:t>Do you remember how to connect to the </a:t>
            </a:r>
            <a:r>
              <a:rPr lang="en-GB" sz="1800" dirty="0" err="1"/>
              <a:t>wifi</a:t>
            </a:r>
            <a:r>
              <a:rPr lang="en-GB" sz="1800" dirty="0"/>
              <a:t>? What does this entail?</a:t>
            </a:r>
          </a:p>
          <a:p>
            <a:pPr>
              <a:lnSpc>
                <a:spcPct val="90000"/>
              </a:lnSpc>
            </a:pPr>
            <a:endParaRPr lang="en-GB" sz="1800" dirty="0"/>
          </a:p>
          <a:p>
            <a:pPr>
              <a:lnSpc>
                <a:spcPct val="90000"/>
              </a:lnSpc>
            </a:pPr>
            <a:r>
              <a:rPr lang="en-GB" sz="1800" dirty="0"/>
              <a:t>Do you remember how to get onto the Moodle page? How to find your lecturers details?</a:t>
            </a:r>
          </a:p>
          <a:p>
            <a:pPr>
              <a:lnSpc>
                <a:spcPct val="90000"/>
              </a:lnSpc>
            </a:pPr>
            <a:endParaRPr lang="en-GB" sz="1800" dirty="0"/>
          </a:p>
          <a:p>
            <a:pPr>
              <a:lnSpc>
                <a:spcPct val="90000"/>
              </a:lnSpc>
            </a:pPr>
            <a:r>
              <a:rPr lang="en-GB" sz="1800" dirty="0"/>
              <a:t>How many assessments do we have for this module?</a:t>
            </a:r>
          </a:p>
          <a:p>
            <a:pPr>
              <a:lnSpc>
                <a:spcPct val="90000"/>
              </a:lnSpc>
            </a:pPr>
            <a:endParaRPr lang="en-GB" sz="1800" dirty="0"/>
          </a:p>
          <a:p>
            <a:pPr>
              <a:lnSpc>
                <a:spcPct val="90000"/>
              </a:lnSpc>
            </a:pPr>
            <a:r>
              <a:rPr lang="en-GB" sz="1800" dirty="0"/>
              <a:t>Can you remember and name any academic skills? </a:t>
            </a:r>
          </a:p>
          <a:p>
            <a:pPr>
              <a:lnSpc>
                <a:spcPct val="90000"/>
              </a:lnSpc>
            </a:pPr>
            <a:endParaRPr lang="en-GB" sz="1800" dirty="0"/>
          </a:p>
          <a:p>
            <a:pPr>
              <a:lnSpc>
                <a:spcPct val="90000"/>
              </a:lnSpc>
            </a:pPr>
            <a:r>
              <a:rPr lang="en-GB" sz="1800" dirty="0"/>
              <a:t>Can you remember, name, and explain any Time management strategies?</a:t>
            </a:r>
          </a:p>
          <a:p>
            <a:pPr marL="0" indent="0">
              <a:lnSpc>
                <a:spcPct val="90000"/>
              </a:lnSpc>
              <a:buNone/>
            </a:pPr>
            <a:endParaRPr lang="en-GB" sz="1800" dirty="0"/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57A2770E-33FC-4834-AD2A-DCC61B82EAFE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9964366" y="3763993"/>
            <a:ext cx="1738536" cy="17896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011787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077564-23A8-4DAB-A0FF-691CEAEC75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32108"/>
            <a:ext cx="8229600" cy="778098"/>
          </a:xfrm>
        </p:spPr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97E0CE-8F37-40AE-82FE-3D69732F2D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94" y="909673"/>
            <a:ext cx="11015331" cy="460851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cs typeface="Arial" panose="020B0604020202020204" pitchFamily="34" charset="0"/>
              </a:rPr>
              <a:t>Moore, S., Colin, N., Murphy, M., and Connolly, C (2010) </a:t>
            </a:r>
            <a:r>
              <a:rPr lang="en-GB" sz="2400" i="1" dirty="0">
                <a:cs typeface="Arial" panose="020B0604020202020204" pitchFamily="34" charset="0"/>
              </a:rPr>
              <a:t>The Ultimate Study Skills Handbook</a:t>
            </a:r>
            <a:r>
              <a:rPr lang="en-GB" sz="2400" dirty="0">
                <a:cs typeface="Arial" panose="020B0604020202020204" pitchFamily="34" charset="0"/>
              </a:rPr>
              <a:t>, Maidenhead: Open University Press. </a:t>
            </a:r>
          </a:p>
          <a:p>
            <a:pPr marL="0" indent="0">
              <a:buNone/>
            </a:pPr>
            <a:endParaRPr lang="en-GB" sz="2400" dirty="0"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 err="1"/>
              <a:t>Nancholas</a:t>
            </a:r>
            <a:r>
              <a:rPr lang="en-GB" sz="2400" dirty="0"/>
              <a:t>, B. (2023) The power of effective time management, University of Lincoln. </a:t>
            </a:r>
            <a:r>
              <a:rPr lang="en-GB" sz="2400" dirty="0">
                <a:hlinkClick r:id="rId2"/>
              </a:rPr>
              <a:t>The power of effective time management - University of Lincoln</a:t>
            </a:r>
            <a:r>
              <a:rPr lang="en-GB" sz="2400" dirty="0"/>
              <a:t> Accessed 11/04/2025</a:t>
            </a:r>
          </a:p>
          <a:p>
            <a:endParaRPr lang="en-GB" sz="2400" dirty="0"/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2895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ENTIMETER_SERIES_ID_KEY" val="alxrhen2oqyv7asuq8hxq2s43yziquzw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1167</Words>
  <Application>Microsoft Office PowerPoint</Application>
  <PresentationFormat>Widescreen</PresentationFormat>
  <Paragraphs>171</Paragraphs>
  <Slides>15</Slides>
  <Notes>7</Notes>
  <HiddenSlides>1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Myriad Pro</vt:lpstr>
      <vt:lpstr>Aptos</vt:lpstr>
      <vt:lpstr>Arial</vt:lpstr>
      <vt:lpstr>Calibri</vt:lpstr>
      <vt:lpstr>Dreaming Outloud Pro</vt:lpstr>
      <vt:lpstr>20140311PresentationUWTSDTemplate</vt:lpstr>
      <vt:lpstr>Certificate of Higher Education Business Skills for the Workplace  Academic Skills (LCLM 4001)  Session 1 –  Module overview &amp; Time Management</vt:lpstr>
      <vt:lpstr>Top Academic Skills</vt:lpstr>
      <vt:lpstr>Module Content </vt:lpstr>
      <vt:lpstr>Aims and Learning Outcomes</vt:lpstr>
      <vt:lpstr>Why do you have assessments?</vt:lpstr>
      <vt:lpstr>How do I write a good assignment?</vt:lpstr>
      <vt:lpstr>Academic Skills</vt:lpstr>
      <vt:lpstr>Activity 3</vt:lpstr>
      <vt:lpstr>What is time management and why is it important?</vt:lpstr>
      <vt:lpstr>The 3P’s of Time management Challenges</vt:lpstr>
      <vt:lpstr>Time management Strategies (Video embedded)</vt:lpstr>
      <vt:lpstr>The 4D Strategy</vt:lpstr>
      <vt:lpstr>PowerPoint Presentation</vt:lpstr>
      <vt:lpstr>Summary</vt:lpstr>
      <vt:lpstr>References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Dooshima Dugguh</dc:creator>
  <cp:lastModifiedBy>Jakub Ceglarz</cp:lastModifiedBy>
  <cp:revision>6</cp:revision>
  <dcterms:created xsi:type="dcterms:W3CDTF">2025-04-11T12:52:03Z</dcterms:created>
  <dcterms:modified xsi:type="dcterms:W3CDTF">2026-06-02T09:10:58Z</dcterms:modified>
</cp:coreProperties>
</file>