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591" dt="2026-10-07T14:28:54.541"/>
    <p1510:client id="{80E40714-95FF-204F-BB7F-3E69525A7F4C}" v="587" dt="2026-10-07T14:22:59.599"/>
    <p1510:client id="{E4AC0F54-4230-9C41-BF53-E006FD4A37A4}" v="597" dt="2026-10-07T14:26:18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Basharat (2604365)" userId="S::2604365@student.uwtsd.ac.uk::d0997d97-fa15-44ba-9c1b-57db347a6aaf" providerId="AD" clId="Web-{00000000-0000-0000-0000-000000000000}"/>
    <pc:docChg chg="addSld modSld">
      <pc:chgData name="Mohammed Basharat (2604365)" userId="S::2604365@student.uwtsd.ac.uk::d0997d97-fa15-44ba-9c1b-57db347a6aaf" providerId="AD" clId="Web-{00000000-0000-0000-0000-000000000000}" dt="2026-10-07T14:28:54.541" v="487" actId="20577"/>
      <pc:docMkLst>
        <pc:docMk/>
      </pc:docMkLst>
      <pc:sldChg chg="modSp">
        <pc:chgData name="Mohammed Basharat (2604365)" userId="S::2604365@student.uwtsd.ac.uk::d0997d97-fa15-44ba-9c1b-57db347a6aaf" providerId="AD" clId="Web-{00000000-0000-0000-0000-000000000000}" dt="2026-10-07T13:32:44.456" v="0" actId="1076"/>
        <pc:sldMkLst>
          <pc:docMk/>
          <pc:sldMk cId="3742856835" sldId="258"/>
        </pc:sldMkLst>
        <pc:spChg chg="mod">
          <ac:chgData name="Mohammed Basharat (2604365)" userId="S::2604365@student.uwtsd.ac.uk::d0997d97-fa15-44ba-9c1b-57db347a6aaf" providerId="AD" clId="Web-{00000000-0000-0000-0000-000000000000}" dt="2026-10-07T13:32:44.456" v="0" actId="1076"/>
          <ac:spMkLst>
            <pc:docMk/>
            <pc:sldMk cId="3742856835" sldId="258"/>
            <ac:spMk id="3" creationId="{D9652C51-D866-9AF0-82C9-6509542CF3B6}"/>
          </ac:spMkLst>
        </pc:spChg>
      </pc:sldChg>
      <pc:sldChg chg="modSp">
        <pc:chgData name="Mohammed Basharat (2604365)" userId="S::2604365@student.uwtsd.ac.uk::d0997d97-fa15-44ba-9c1b-57db347a6aaf" providerId="AD" clId="Web-{00000000-0000-0000-0000-000000000000}" dt="2026-10-07T14:16:42.833" v="260" actId="20577"/>
        <pc:sldMkLst>
          <pc:docMk/>
          <pc:sldMk cId="3616256907" sldId="260"/>
        </pc:sldMkLst>
        <pc:spChg chg="mod">
          <ac:chgData name="Mohammed Basharat (2604365)" userId="S::2604365@student.uwtsd.ac.uk::d0997d97-fa15-44ba-9c1b-57db347a6aaf" providerId="AD" clId="Web-{00000000-0000-0000-0000-000000000000}" dt="2026-10-07T13:39:19.314" v="13" actId="20577"/>
          <ac:spMkLst>
            <pc:docMk/>
            <pc:sldMk cId="3616256907" sldId="260"/>
            <ac:spMk id="2" creationId="{C41E656F-068A-1783-96D6-BB3E557795E6}"/>
          </ac:spMkLst>
        </pc:spChg>
        <pc:spChg chg="mod">
          <ac:chgData name="Mohammed Basharat (2604365)" userId="S::2604365@student.uwtsd.ac.uk::d0997d97-fa15-44ba-9c1b-57db347a6aaf" providerId="AD" clId="Web-{00000000-0000-0000-0000-000000000000}" dt="2026-10-07T14:16:42.833" v="260" actId="20577"/>
          <ac:spMkLst>
            <pc:docMk/>
            <pc:sldMk cId="3616256907" sldId="260"/>
            <ac:spMk id="3" creationId="{2BC959BA-4EE1-7786-3DD3-1BDFBB65532A}"/>
          </ac:spMkLst>
        </pc:spChg>
      </pc:sldChg>
      <pc:sldChg chg="addSp delSp modSp">
        <pc:chgData name="Mohammed Basharat (2604365)" userId="S::2604365@student.uwtsd.ac.uk::d0997d97-fa15-44ba-9c1b-57db347a6aaf" providerId="AD" clId="Web-{00000000-0000-0000-0000-000000000000}" dt="2026-10-07T14:28:54.541" v="487" actId="20577"/>
        <pc:sldMkLst>
          <pc:docMk/>
          <pc:sldMk cId="1991556948" sldId="261"/>
        </pc:sldMkLst>
        <pc:spChg chg="mod">
          <ac:chgData name="Mohammed Basharat (2604365)" userId="S::2604365@student.uwtsd.ac.uk::d0997d97-fa15-44ba-9c1b-57db347a6aaf" providerId="AD" clId="Web-{00000000-0000-0000-0000-000000000000}" dt="2026-10-07T13:38:40.250" v="12" actId="20577"/>
          <ac:spMkLst>
            <pc:docMk/>
            <pc:sldMk cId="1991556948" sldId="261"/>
            <ac:spMk id="2" creationId="{EBDA4E7F-1449-0DA0-24FD-104E97821310}"/>
          </ac:spMkLst>
        </pc:spChg>
        <pc:spChg chg="mod">
          <ac:chgData name="Mohammed Basharat (2604365)" userId="S::2604365@student.uwtsd.ac.uk::d0997d97-fa15-44ba-9c1b-57db347a6aaf" providerId="AD" clId="Web-{00000000-0000-0000-0000-000000000000}" dt="2026-10-07T14:28:54.541" v="487" actId="20577"/>
          <ac:spMkLst>
            <pc:docMk/>
            <pc:sldMk cId="1991556948" sldId="261"/>
            <ac:spMk id="3" creationId="{343F3374-48B1-E9A7-4483-E2BAEA7525F8}"/>
          </ac:spMkLst>
        </pc:spChg>
        <pc:spChg chg="add del mod">
          <ac:chgData name="Mohammed Basharat (2604365)" userId="S::2604365@student.uwtsd.ac.uk::d0997d97-fa15-44ba-9c1b-57db347a6aaf" providerId="AD" clId="Web-{00000000-0000-0000-0000-000000000000}" dt="2026-10-07T13:55:25.754" v="20"/>
          <ac:spMkLst>
            <pc:docMk/>
            <pc:sldMk cId="1991556948" sldId="261"/>
            <ac:spMk id="4" creationId="{FAEB7E40-4B4D-4286-CF9B-F1343BE0E04C}"/>
          </ac:spMkLst>
        </pc:spChg>
        <pc:spChg chg="add mod">
          <ac:chgData name="Mohammed Basharat (2604365)" userId="S::2604365@student.uwtsd.ac.uk::d0997d97-fa15-44ba-9c1b-57db347a6aaf" providerId="AD" clId="Web-{00000000-0000-0000-0000-000000000000}" dt="2026-10-07T14:28:25.915" v="474" actId="14100"/>
          <ac:spMkLst>
            <pc:docMk/>
            <pc:sldMk cId="1991556948" sldId="261"/>
            <ac:spMk id="5" creationId="{333DF992-1252-9742-AF8A-C24EC5877227}"/>
          </ac:spMkLst>
        </pc:spChg>
      </pc:sldChg>
      <pc:sldChg chg="modSp new">
        <pc:chgData name="Mohammed Basharat (2604365)" userId="S::2604365@student.uwtsd.ac.uk::d0997d97-fa15-44ba-9c1b-57db347a6aaf" providerId="AD" clId="Web-{00000000-0000-0000-0000-000000000000}" dt="2026-10-07T14:02:18.620" v="45" actId="20577"/>
        <pc:sldMkLst>
          <pc:docMk/>
          <pc:sldMk cId="1199191796" sldId="263"/>
        </pc:sldMkLst>
        <pc:spChg chg="mod">
          <ac:chgData name="Mohammed Basharat (2604365)" userId="S::2604365@student.uwtsd.ac.uk::d0997d97-fa15-44ba-9c1b-57db347a6aaf" providerId="AD" clId="Web-{00000000-0000-0000-0000-000000000000}" dt="2026-10-07T14:02:18.620" v="45" actId="20577"/>
          <ac:spMkLst>
            <pc:docMk/>
            <pc:sldMk cId="1199191796" sldId="263"/>
            <ac:spMk id="3" creationId="{80250A0C-3E09-4219-52D0-C5C9CD0A010A}"/>
          </ac:spMkLst>
        </pc:spChg>
      </pc:sldChg>
    </pc:docChg>
  </pc:docChgLst>
  <pc:docChgLst>
    <pc:chgData name="Mahek Haroon (2605099)" userId="be2d3921-a8aa-43fb-a62f-12157a1d00b3" providerId="ADAL" clId="{A8279373-A614-4183-89C6-34B861273EA3}"/>
    <pc:docChg chg="undo custSel addSld delSld modSld">
      <pc:chgData name="Mahek Haroon (2605099)" userId="be2d3921-a8aa-43fb-a62f-12157a1d00b3" providerId="ADAL" clId="{A8279373-A614-4183-89C6-34B861273EA3}" dt="2026-10-07T14:26:18.985" v="1013" actId="1076"/>
      <pc:docMkLst>
        <pc:docMk/>
      </pc:docMkLst>
      <pc:sldChg chg="addSp modSp mod setBg">
        <pc:chgData name="Mahek Haroon (2605099)" userId="be2d3921-a8aa-43fb-a62f-12157a1d00b3" providerId="ADAL" clId="{A8279373-A614-4183-89C6-34B861273EA3}" dt="2026-10-07T13:55:57.899" v="770" actId="26606"/>
        <pc:sldMkLst>
          <pc:docMk/>
          <pc:sldMk cId="109857222" sldId="256"/>
        </pc:sldMkLst>
        <pc:spChg chg="mod">
          <ac:chgData name="Mahek Haroon (2605099)" userId="be2d3921-a8aa-43fb-a62f-12157a1d00b3" providerId="ADAL" clId="{A8279373-A614-4183-89C6-34B861273EA3}" dt="2026-10-07T13:55:57.899" v="770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hek Haroon (2605099)" userId="be2d3921-a8aa-43fb-a62f-12157a1d00b3" providerId="ADAL" clId="{A8279373-A614-4183-89C6-34B861273EA3}" dt="2026-10-07T13:55:57.899" v="770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hek Haroon (2605099)" userId="be2d3921-a8aa-43fb-a62f-12157a1d00b3" providerId="ADAL" clId="{A8279373-A614-4183-89C6-34B861273EA3}" dt="2026-10-07T13:55:57.899" v="770" actId="26606"/>
          <ac:spMkLst>
            <pc:docMk/>
            <pc:sldMk cId="109857222" sldId="256"/>
            <ac:spMk id="8" creationId="{D038248A-211C-4EEC-8401-C761B929FB52}"/>
          </ac:spMkLst>
        </pc:spChg>
        <pc:spChg chg="add">
          <ac:chgData name="Mahek Haroon (2605099)" userId="be2d3921-a8aa-43fb-a62f-12157a1d00b3" providerId="ADAL" clId="{A8279373-A614-4183-89C6-34B861273EA3}" dt="2026-10-07T13:55:57.899" v="770" actId="26606"/>
          <ac:spMkLst>
            <pc:docMk/>
            <pc:sldMk cId="109857222" sldId="256"/>
            <ac:spMk id="10" creationId="{C30A849F-66D9-40C8-BEC8-35AFF8F4568F}"/>
          </ac:spMkLst>
        </pc:spChg>
        <pc:grpChg chg="add">
          <ac:chgData name="Mahek Haroon (2605099)" userId="be2d3921-a8aa-43fb-a62f-12157a1d00b3" providerId="ADAL" clId="{A8279373-A614-4183-89C6-34B861273EA3}" dt="2026-10-07T13:55:57.899" v="770" actId="26606"/>
          <ac:grpSpMkLst>
            <pc:docMk/>
            <pc:sldMk cId="109857222" sldId="256"/>
            <ac:grpSpMk id="12" creationId="{04542298-A2B1-480F-A11C-A40EDD19B857}"/>
          </ac:grpSpMkLst>
        </pc:grpChg>
        <pc:grpChg chg="add">
          <ac:chgData name="Mahek Haroon (2605099)" userId="be2d3921-a8aa-43fb-a62f-12157a1d00b3" providerId="ADAL" clId="{A8279373-A614-4183-89C6-34B861273EA3}" dt="2026-10-07T13:55:57.899" v="770" actId="26606"/>
          <ac:grpSpMkLst>
            <pc:docMk/>
            <pc:sldMk cId="109857222" sldId="256"/>
            <ac:grpSpMk id="18" creationId="{2A5C9C35-2375-49EB-B99C-17C87D42FE7C}"/>
          </ac:grpSpMkLst>
        </pc:grpChg>
      </pc:sldChg>
      <pc:sldChg chg="addSp modSp mod setBg">
        <pc:chgData name="Mahek Haroon (2605099)" userId="be2d3921-a8aa-43fb-a62f-12157a1d00b3" providerId="ADAL" clId="{A8279373-A614-4183-89C6-34B861273EA3}" dt="2026-10-07T13:56:29.247" v="773" actId="1076"/>
        <pc:sldMkLst>
          <pc:docMk/>
          <pc:sldMk cId="3193865146" sldId="257"/>
        </pc:sldMkLst>
        <pc:spChg chg="mod">
          <ac:chgData name="Mahek Haroon (2605099)" userId="be2d3921-a8aa-43fb-a62f-12157a1d00b3" providerId="ADAL" clId="{A8279373-A614-4183-89C6-34B861273EA3}" dt="2026-10-07T13:56:29.247" v="773" actId="1076"/>
          <ac:spMkLst>
            <pc:docMk/>
            <pc:sldMk cId="3193865146" sldId="257"/>
            <ac:spMk id="2" creationId="{331627B2-1800-DEB7-F9E5-90BF234D8A0B}"/>
          </ac:spMkLst>
        </pc:spChg>
        <pc:spChg chg="mod">
          <ac:chgData name="Mahek Haroon (2605099)" userId="be2d3921-a8aa-43fb-a62f-12157a1d00b3" providerId="ADAL" clId="{A8279373-A614-4183-89C6-34B861273EA3}" dt="2026-10-07T13:56:08.732" v="771" actId="26606"/>
          <ac:spMkLst>
            <pc:docMk/>
            <pc:sldMk cId="3193865146" sldId="257"/>
            <ac:spMk id="3" creationId="{63EC3361-08C7-C11D-8E7E-24E599A5E090}"/>
          </ac:spMkLst>
        </pc:spChg>
        <pc:spChg chg="add">
          <ac:chgData name="Mahek Haroon (2605099)" userId="be2d3921-a8aa-43fb-a62f-12157a1d00b3" providerId="ADAL" clId="{A8279373-A614-4183-89C6-34B861273EA3}" dt="2026-10-07T13:56:08.732" v="771" actId="26606"/>
          <ac:spMkLst>
            <pc:docMk/>
            <pc:sldMk cId="3193865146" sldId="257"/>
            <ac:spMk id="8" creationId="{43C823D3-D619-407C-89E0-C6F6B1E7A42A}"/>
          </ac:spMkLst>
        </pc:spChg>
        <pc:spChg chg="add">
          <ac:chgData name="Mahek Haroon (2605099)" userId="be2d3921-a8aa-43fb-a62f-12157a1d00b3" providerId="ADAL" clId="{A8279373-A614-4183-89C6-34B861273EA3}" dt="2026-10-07T13:56:08.732" v="771" actId="26606"/>
          <ac:spMkLst>
            <pc:docMk/>
            <pc:sldMk cId="3193865146" sldId="257"/>
            <ac:spMk id="10" creationId="{047F8E3E-2FFA-4A0F-B3C7-E57ADDCFB415}"/>
          </ac:spMkLst>
        </pc:spChg>
        <pc:grpChg chg="add">
          <ac:chgData name="Mahek Haroon (2605099)" userId="be2d3921-a8aa-43fb-a62f-12157a1d00b3" providerId="ADAL" clId="{A8279373-A614-4183-89C6-34B861273EA3}" dt="2026-10-07T13:56:08.732" v="771" actId="26606"/>
          <ac:grpSpMkLst>
            <pc:docMk/>
            <pc:sldMk cId="3193865146" sldId="257"/>
            <ac:grpSpMk id="12" creationId="{33D939F1-7ABE-4D0E-946A-43F37F556AFD}"/>
          </ac:grpSpMkLst>
        </pc:grpChg>
        <pc:grpChg chg="add">
          <ac:chgData name="Mahek Haroon (2605099)" userId="be2d3921-a8aa-43fb-a62f-12157a1d00b3" providerId="ADAL" clId="{A8279373-A614-4183-89C6-34B861273EA3}" dt="2026-10-07T13:56:08.732" v="771" actId="26606"/>
          <ac:grpSpMkLst>
            <pc:docMk/>
            <pc:sldMk cId="3193865146" sldId="257"/>
            <ac:grpSpMk id="18" creationId="{9DB3963A-4187-4A72-9DA4-CA6BADE22931}"/>
          </ac:grpSpMkLst>
        </pc:grpChg>
      </pc:sldChg>
      <pc:sldChg chg="addSp delSp modSp mod setBg">
        <pc:chgData name="Mahek Haroon (2605099)" userId="be2d3921-a8aa-43fb-a62f-12157a1d00b3" providerId="ADAL" clId="{A8279373-A614-4183-89C6-34B861273EA3}" dt="2026-10-07T13:57:19.232" v="782" actId="27636"/>
        <pc:sldMkLst>
          <pc:docMk/>
          <pc:sldMk cId="3742856835" sldId="258"/>
        </pc:sldMkLst>
        <pc:spChg chg="mod">
          <ac:chgData name="Mahek Haroon (2605099)" userId="be2d3921-a8aa-43fb-a62f-12157a1d00b3" providerId="ADAL" clId="{A8279373-A614-4183-89C6-34B861273EA3}" dt="2026-10-07T13:57:19.232" v="782" actId="27636"/>
          <ac:spMkLst>
            <pc:docMk/>
            <pc:sldMk cId="3742856835" sldId="258"/>
            <ac:spMk id="3" creationId="{D9652C51-D866-9AF0-82C9-6509542CF3B6}"/>
          </ac:spMkLst>
        </pc:spChg>
        <pc:spChg chg="add">
          <ac:chgData name="Mahek Haroon (2605099)" userId="be2d3921-a8aa-43fb-a62f-12157a1d00b3" providerId="ADAL" clId="{A8279373-A614-4183-89C6-34B861273EA3}" dt="2026-10-07T13:56:39.130" v="774" actId="26606"/>
          <ac:spMkLst>
            <pc:docMk/>
            <pc:sldMk cId="3742856835" sldId="258"/>
            <ac:spMk id="5" creationId="{C30A849F-66D9-40C8-BEC8-35AFF8F4568F}"/>
          </ac:spMkLst>
        </pc:spChg>
        <pc:spChg chg="add del">
          <ac:chgData name="Mahek Haroon (2605099)" userId="be2d3921-a8aa-43fb-a62f-12157a1d00b3" providerId="ADAL" clId="{A8279373-A614-4183-89C6-34B861273EA3}" dt="2026-10-07T13:57:06.609" v="778" actId="22"/>
          <ac:spMkLst>
            <pc:docMk/>
            <pc:sldMk cId="3742856835" sldId="258"/>
            <ac:spMk id="7" creationId="{8482F562-77CA-92D7-2DA3-98BCC5C7E602}"/>
          </ac:spMkLst>
        </pc:spChg>
        <pc:spChg chg="add">
          <ac:chgData name="Mahek Haroon (2605099)" userId="be2d3921-a8aa-43fb-a62f-12157a1d00b3" providerId="ADAL" clId="{A8279373-A614-4183-89C6-34B861273EA3}" dt="2026-10-07T13:56:39.130" v="774" actId="26606"/>
          <ac:spMkLst>
            <pc:docMk/>
            <pc:sldMk cId="3742856835" sldId="258"/>
            <ac:spMk id="8" creationId="{D038248A-211C-4EEC-8401-C761B929FB52}"/>
          </ac:spMkLst>
        </pc:spChg>
        <pc:spChg chg="add del mod">
          <ac:chgData name="Mahek Haroon (2605099)" userId="be2d3921-a8aa-43fb-a62f-12157a1d00b3" providerId="ADAL" clId="{A8279373-A614-4183-89C6-34B861273EA3}" dt="2026-10-07T13:16:49.307" v="274" actId="478"/>
          <ac:spMkLst>
            <pc:docMk/>
            <pc:sldMk cId="3742856835" sldId="258"/>
            <ac:spMk id="10" creationId="{ADC7389F-66E9-6FB8-0923-A8AABCE7C618}"/>
          </ac:spMkLst>
        </pc:spChg>
        <pc:grpChg chg="add">
          <ac:chgData name="Mahek Haroon (2605099)" userId="be2d3921-a8aa-43fb-a62f-12157a1d00b3" providerId="ADAL" clId="{A8279373-A614-4183-89C6-34B861273EA3}" dt="2026-10-07T13:56:39.130" v="774" actId="26606"/>
          <ac:grpSpMkLst>
            <pc:docMk/>
            <pc:sldMk cId="3742856835" sldId="258"/>
            <ac:grpSpMk id="12" creationId="{04542298-A2B1-480F-A11C-A40EDD19B857}"/>
          </ac:grpSpMkLst>
        </pc:grpChg>
        <pc:grpChg chg="add">
          <ac:chgData name="Mahek Haroon (2605099)" userId="be2d3921-a8aa-43fb-a62f-12157a1d00b3" providerId="ADAL" clId="{A8279373-A614-4183-89C6-34B861273EA3}" dt="2026-10-07T13:56:39.130" v="774" actId="26606"/>
          <ac:grpSpMkLst>
            <pc:docMk/>
            <pc:sldMk cId="3742856835" sldId="258"/>
            <ac:grpSpMk id="18" creationId="{2A5C9C35-2375-49EB-B99C-17C87D42FE7C}"/>
          </ac:grpSpMkLst>
        </pc:grpChg>
      </pc:sldChg>
      <pc:sldChg chg="addSp delSp modSp new mod setBg">
        <pc:chgData name="Mahek Haroon (2605099)" userId="be2d3921-a8aa-43fb-a62f-12157a1d00b3" providerId="ADAL" clId="{A8279373-A614-4183-89C6-34B861273EA3}" dt="2026-10-07T14:26:18.985" v="1013" actId="1076"/>
        <pc:sldMkLst>
          <pc:docMk/>
          <pc:sldMk cId="1884683024" sldId="259"/>
        </pc:sldMkLst>
        <pc:spChg chg="mod">
          <ac:chgData name="Mahek Haroon (2605099)" userId="be2d3921-a8aa-43fb-a62f-12157a1d00b3" providerId="ADAL" clId="{A8279373-A614-4183-89C6-34B861273EA3}" dt="2026-10-07T14:26:18.985" v="1013" actId="1076"/>
          <ac:spMkLst>
            <pc:docMk/>
            <pc:sldMk cId="1884683024" sldId="259"/>
            <ac:spMk id="2" creationId="{FDEBECD3-3BD5-851B-B9B0-832D21726470}"/>
          </ac:spMkLst>
        </pc:spChg>
        <pc:spChg chg="mod">
          <ac:chgData name="Mahek Haroon (2605099)" userId="be2d3921-a8aa-43fb-a62f-12157a1d00b3" providerId="ADAL" clId="{A8279373-A614-4183-89C6-34B861273EA3}" dt="2026-10-07T14:26:17.268" v="1012" actId="1076"/>
          <ac:spMkLst>
            <pc:docMk/>
            <pc:sldMk cId="1884683024" sldId="259"/>
            <ac:spMk id="3" creationId="{6309D1BE-47F2-67FC-F659-8DAC1C4139F6}"/>
          </ac:spMkLst>
        </pc:spChg>
        <pc:spChg chg="add del mod">
          <ac:chgData name="Mahek Haroon (2605099)" userId="be2d3921-a8aa-43fb-a62f-12157a1d00b3" providerId="ADAL" clId="{A8279373-A614-4183-89C6-34B861273EA3}" dt="2026-10-07T14:00:57.981" v="893" actId="478"/>
          <ac:spMkLst>
            <pc:docMk/>
            <pc:sldMk cId="1884683024" sldId="259"/>
            <ac:spMk id="5" creationId="{8AC72A9D-E644-B6B2-D138-FE2C0C2F6A39}"/>
          </ac:spMkLst>
        </pc:spChg>
        <pc:spChg chg="add del">
          <ac:chgData name="Mahek Haroon (2605099)" userId="be2d3921-a8aa-43fb-a62f-12157a1d00b3" providerId="ADAL" clId="{A8279373-A614-4183-89C6-34B861273EA3}" dt="2026-10-07T14:06:08.556" v="917" actId="26606"/>
          <ac:spMkLst>
            <pc:docMk/>
            <pc:sldMk cId="1884683024" sldId="259"/>
            <ac:spMk id="8" creationId="{43C823D3-D619-407C-89E0-C6F6B1E7A42A}"/>
          </ac:spMkLst>
        </pc:spChg>
        <pc:spChg chg="add del">
          <ac:chgData name="Mahek Haroon (2605099)" userId="be2d3921-a8aa-43fb-a62f-12157a1d00b3" providerId="ADAL" clId="{A8279373-A614-4183-89C6-34B861273EA3}" dt="2026-10-07T14:06:08.556" v="917" actId="26606"/>
          <ac:spMkLst>
            <pc:docMk/>
            <pc:sldMk cId="1884683024" sldId="259"/>
            <ac:spMk id="10" creationId="{047F8E3E-2FFA-4A0F-B3C7-E57ADDCFB415}"/>
          </ac:spMkLst>
        </pc:spChg>
        <pc:spChg chg="add">
          <ac:chgData name="Mahek Haroon (2605099)" userId="be2d3921-a8aa-43fb-a62f-12157a1d00b3" providerId="ADAL" clId="{A8279373-A614-4183-89C6-34B861273EA3}" dt="2026-10-07T14:06:08.556" v="917" actId="26606"/>
          <ac:spMkLst>
            <pc:docMk/>
            <pc:sldMk cId="1884683024" sldId="259"/>
            <ac:spMk id="27" creationId="{04812C46-200A-4DEB-A05E-3ED6C68C2387}"/>
          </ac:spMkLst>
        </pc:spChg>
        <pc:spChg chg="add">
          <ac:chgData name="Mahek Haroon (2605099)" userId="be2d3921-a8aa-43fb-a62f-12157a1d00b3" providerId="ADAL" clId="{A8279373-A614-4183-89C6-34B861273EA3}" dt="2026-10-07T14:06:08.556" v="917" actId="26606"/>
          <ac:spMkLst>
            <pc:docMk/>
            <pc:sldMk cId="1884683024" sldId="259"/>
            <ac:spMk id="29" creationId="{D1EA859B-E555-4109-94F3-6700E046E008}"/>
          </ac:spMkLst>
        </pc:spChg>
        <pc:grpChg chg="add del">
          <ac:chgData name="Mahek Haroon (2605099)" userId="be2d3921-a8aa-43fb-a62f-12157a1d00b3" providerId="ADAL" clId="{A8279373-A614-4183-89C6-34B861273EA3}" dt="2026-10-07T14:06:08.556" v="917" actId="26606"/>
          <ac:grpSpMkLst>
            <pc:docMk/>
            <pc:sldMk cId="1884683024" sldId="259"/>
            <ac:grpSpMk id="12" creationId="{33D939F1-7ABE-4D0E-946A-43F37F556AFD}"/>
          </ac:grpSpMkLst>
        </pc:grpChg>
        <pc:grpChg chg="add del">
          <ac:chgData name="Mahek Haroon (2605099)" userId="be2d3921-a8aa-43fb-a62f-12157a1d00b3" providerId="ADAL" clId="{A8279373-A614-4183-89C6-34B861273EA3}" dt="2026-10-07T14:06:08.556" v="917" actId="26606"/>
          <ac:grpSpMkLst>
            <pc:docMk/>
            <pc:sldMk cId="1884683024" sldId="259"/>
            <ac:grpSpMk id="18" creationId="{9DB3963A-4187-4A72-9DA4-CA6BADE22931}"/>
          </ac:grpSpMkLst>
        </pc:grpChg>
        <pc:picChg chg="add mod ord">
          <ac:chgData name="Mahek Haroon (2605099)" userId="be2d3921-a8aa-43fb-a62f-12157a1d00b3" providerId="ADAL" clId="{A8279373-A614-4183-89C6-34B861273EA3}" dt="2026-10-07T14:26:13.320" v="1010" actId="14100"/>
          <ac:picMkLst>
            <pc:docMk/>
            <pc:sldMk cId="1884683024" sldId="259"/>
            <ac:picMk id="4" creationId="{981C68C9-A593-03C0-3DDB-1EA9F9CBFBF8}"/>
          </ac:picMkLst>
        </pc:picChg>
      </pc:sldChg>
      <pc:sldChg chg="new">
        <pc:chgData name="Mahek Haroon (2605099)" userId="be2d3921-a8aa-43fb-a62f-12157a1d00b3" providerId="ADAL" clId="{A8279373-A614-4183-89C6-34B861273EA3}" dt="2026-10-07T13:16:54.086" v="275" actId="680"/>
        <pc:sldMkLst>
          <pc:docMk/>
          <pc:sldMk cId="3616256907" sldId="260"/>
        </pc:sldMkLst>
      </pc:sldChg>
      <pc:sldChg chg="new">
        <pc:chgData name="Mahek Haroon (2605099)" userId="be2d3921-a8aa-43fb-a62f-12157a1d00b3" providerId="ADAL" clId="{A8279373-A614-4183-89C6-34B861273EA3}" dt="2026-10-07T13:17:09.026" v="276" actId="680"/>
        <pc:sldMkLst>
          <pc:docMk/>
          <pc:sldMk cId="1991556948" sldId="261"/>
        </pc:sldMkLst>
      </pc:sldChg>
      <pc:sldChg chg="delSp new del mod">
        <pc:chgData name="Mahek Haroon (2605099)" userId="be2d3921-a8aa-43fb-a62f-12157a1d00b3" providerId="ADAL" clId="{A8279373-A614-4183-89C6-34B861273EA3}" dt="2026-10-07T13:21:23.999" v="280" actId="2696"/>
        <pc:sldMkLst>
          <pc:docMk/>
          <pc:sldMk cId="3557761176" sldId="262"/>
        </pc:sldMkLst>
        <pc:spChg chg="del">
          <ac:chgData name="Mahek Haroon (2605099)" userId="be2d3921-a8aa-43fb-a62f-12157a1d00b3" providerId="ADAL" clId="{A8279373-A614-4183-89C6-34B861273EA3}" dt="2026-10-07T13:18:56.466" v="279" actId="478"/>
          <ac:spMkLst>
            <pc:docMk/>
            <pc:sldMk cId="3557761176" sldId="262"/>
            <ac:spMk id="2" creationId="{82F606C2-D9F1-6323-A034-542252E4FEBD}"/>
          </ac:spMkLst>
        </pc:spChg>
        <pc:spChg chg="del">
          <ac:chgData name="Mahek Haroon (2605099)" userId="be2d3921-a8aa-43fb-a62f-12157a1d00b3" providerId="ADAL" clId="{A8279373-A614-4183-89C6-34B861273EA3}" dt="2026-10-07T13:18:54.563" v="278" actId="478"/>
          <ac:spMkLst>
            <pc:docMk/>
            <pc:sldMk cId="3557761176" sldId="262"/>
            <ac:spMk id="3" creationId="{982F6A28-2C38-1825-8F83-A33DF296CB30}"/>
          </ac:spMkLst>
        </pc:spChg>
      </pc:sldChg>
      <pc:sldChg chg="modSp mod">
        <pc:chgData name="Mahek Haroon (2605099)" userId="be2d3921-a8aa-43fb-a62f-12157a1d00b3" providerId="ADAL" clId="{A8279373-A614-4183-89C6-34B861273EA3}" dt="2026-10-07T14:22:01.930" v="1008" actId="20577"/>
        <pc:sldMkLst>
          <pc:docMk/>
          <pc:sldMk cId="1199191796" sldId="263"/>
        </pc:sldMkLst>
        <pc:spChg chg="mod">
          <ac:chgData name="Mahek Haroon (2605099)" userId="be2d3921-a8aa-43fb-a62f-12157a1d00b3" providerId="ADAL" clId="{A8279373-A614-4183-89C6-34B861273EA3}" dt="2026-10-07T14:22:01.930" v="1008" actId="20577"/>
          <ac:spMkLst>
            <pc:docMk/>
            <pc:sldMk cId="1199191796" sldId="263"/>
            <ac:spMk id="2" creationId="{7D7E72DE-89D0-44EB-D712-1574D1914A86}"/>
          </ac:spMkLst>
        </pc:spChg>
      </pc:sldChg>
      <pc:sldChg chg="addSp delSp modSp new mod setBg">
        <pc:chgData name="Mahek Haroon (2605099)" userId="be2d3921-a8aa-43fb-a62f-12157a1d00b3" providerId="ADAL" clId="{A8279373-A614-4183-89C6-34B861273EA3}" dt="2026-10-07T14:20:12.758" v="996" actId="14100"/>
        <pc:sldMkLst>
          <pc:docMk/>
          <pc:sldMk cId="2409658560" sldId="264"/>
        </pc:sldMkLst>
        <pc:spChg chg="mod">
          <ac:chgData name="Mahek Haroon (2605099)" userId="be2d3921-a8aa-43fb-a62f-12157a1d00b3" providerId="ADAL" clId="{A8279373-A614-4183-89C6-34B861273EA3}" dt="2026-10-07T14:20:09.690" v="994" actId="14100"/>
          <ac:spMkLst>
            <pc:docMk/>
            <pc:sldMk cId="2409658560" sldId="264"/>
            <ac:spMk id="2" creationId="{9E7B2420-83C1-1DFC-E8AF-23F853DF6708}"/>
          </ac:spMkLst>
        </pc:spChg>
        <pc:spChg chg="del mod">
          <ac:chgData name="Mahek Haroon (2605099)" userId="be2d3921-a8aa-43fb-a62f-12157a1d00b3" providerId="ADAL" clId="{A8279373-A614-4183-89C6-34B861273EA3}" dt="2026-10-07T14:16:48.277" v="974" actId="21"/>
          <ac:spMkLst>
            <pc:docMk/>
            <pc:sldMk cId="2409658560" sldId="264"/>
            <ac:spMk id="3" creationId="{AC38813E-0269-E41C-5B5B-79B2ED9BB662}"/>
          </ac:spMkLst>
        </pc:spChg>
        <pc:spChg chg="add mod">
          <ac:chgData name="Mahek Haroon (2605099)" userId="be2d3921-a8aa-43fb-a62f-12157a1d00b3" providerId="ADAL" clId="{A8279373-A614-4183-89C6-34B861273EA3}" dt="2026-10-07T14:20:12.758" v="996" actId="14100"/>
          <ac:spMkLst>
            <pc:docMk/>
            <pc:sldMk cId="2409658560" sldId="264"/>
            <ac:spMk id="5" creationId="{26FFB078-3550-EFF8-CB40-BE8D0CE54325}"/>
          </ac:spMkLst>
        </pc:spChg>
        <pc:spChg chg="add del mod">
          <ac:chgData name="Mahek Haroon (2605099)" userId="be2d3921-a8aa-43fb-a62f-12157a1d00b3" providerId="ADAL" clId="{A8279373-A614-4183-89C6-34B861273EA3}" dt="2026-10-07T14:16:51.016" v="975" actId="478"/>
          <ac:spMkLst>
            <pc:docMk/>
            <pc:sldMk cId="2409658560" sldId="264"/>
            <ac:spMk id="7" creationId="{10552DDC-10B0-C5B9-02C2-A7469872D257}"/>
          </ac:spMkLst>
        </pc:spChg>
        <pc:spChg chg="add">
          <ac:chgData name="Mahek Haroon (2605099)" userId="be2d3921-a8aa-43fb-a62f-12157a1d00b3" providerId="ADAL" clId="{A8279373-A614-4183-89C6-34B861273EA3}" dt="2026-10-07T14:19:05.984" v="985" actId="26606"/>
          <ac:spMkLst>
            <pc:docMk/>
            <pc:sldMk cId="2409658560" sldId="264"/>
            <ac:spMk id="10" creationId="{D009D6D5-DAC2-4A8B-A17A-E206B9012D09}"/>
          </ac:spMkLst>
        </pc:spChg>
        <pc:picChg chg="add mod">
          <ac:chgData name="Mahek Haroon (2605099)" userId="be2d3921-a8aa-43fb-a62f-12157a1d00b3" providerId="ADAL" clId="{A8279373-A614-4183-89C6-34B861273EA3}" dt="2026-10-07T14:19:55.675" v="993" actId="1076"/>
          <ac:picMkLst>
            <pc:docMk/>
            <pc:sldMk cId="2409658560" sldId="264"/>
            <ac:picMk id="3" creationId="{C11FD02C-A463-7DBC-1278-5F15E3BAE8B6}"/>
          </ac:picMkLst>
        </pc:picChg>
      </pc:sldChg>
      <pc:sldChg chg="addSp modSp new del mod setBg">
        <pc:chgData name="Mahek Haroon (2605099)" userId="be2d3921-a8aa-43fb-a62f-12157a1d00b3" providerId="ADAL" clId="{A8279373-A614-4183-89C6-34B861273EA3}" dt="2026-10-07T14:06:58.796" v="919" actId="2696"/>
        <pc:sldMkLst>
          <pc:docMk/>
          <pc:sldMk cId="3739099132" sldId="264"/>
        </pc:sldMkLst>
        <pc:spChg chg="mod">
          <ac:chgData name="Mahek Haroon (2605099)" userId="be2d3921-a8aa-43fb-a62f-12157a1d00b3" providerId="ADAL" clId="{A8279373-A614-4183-89C6-34B861273EA3}" dt="2026-10-07T14:05:37.287" v="916" actId="26606"/>
          <ac:spMkLst>
            <pc:docMk/>
            <pc:sldMk cId="3739099132" sldId="264"/>
            <ac:spMk id="2" creationId="{1689ADD0-0329-997F-3207-0BD526A03FCB}"/>
          </ac:spMkLst>
        </pc:spChg>
        <pc:spChg chg="mod">
          <ac:chgData name="Mahek Haroon (2605099)" userId="be2d3921-a8aa-43fb-a62f-12157a1d00b3" providerId="ADAL" clId="{A8279373-A614-4183-89C6-34B861273EA3}" dt="2026-10-07T14:05:37.287" v="916" actId="26606"/>
          <ac:spMkLst>
            <pc:docMk/>
            <pc:sldMk cId="3739099132" sldId="264"/>
            <ac:spMk id="3" creationId="{D8E87D60-8E87-1199-1EC4-DE23D3849799}"/>
          </ac:spMkLst>
        </pc:spChg>
        <pc:spChg chg="add">
          <ac:chgData name="Mahek Haroon (2605099)" userId="be2d3921-a8aa-43fb-a62f-12157a1d00b3" providerId="ADAL" clId="{A8279373-A614-4183-89C6-34B861273EA3}" dt="2026-10-07T14:05:37.287" v="916" actId="26606"/>
          <ac:spMkLst>
            <pc:docMk/>
            <pc:sldMk cId="3739099132" sldId="264"/>
            <ac:spMk id="8" creationId="{18873D23-2DCF-4B31-A009-95721C06E8E1}"/>
          </ac:spMkLst>
        </pc:spChg>
        <pc:spChg chg="add">
          <ac:chgData name="Mahek Haroon (2605099)" userId="be2d3921-a8aa-43fb-a62f-12157a1d00b3" providerId="ADAL" clId="{A8279373-A614-4183-89C6-34B861273EA3}" dt="2026-10-07T14:05:37.287" v="916" actId="26606"/>
          <ac:spMkLst>
            <pc:docMk/>
            <pc:sldMk cId="3739099132" sldId="264"/>
            <ac:spMk id="10" creationId="{C13EF075-D4EF-4929-ADBC-91B27DA19955}"/>
          </ac:spMkLst>
        </pc:spChg>
        <pc:grpChg chg="add">
          <ac:chgData name="Mahek Haroon (2605099)" userId="be2d3921-a8aa-43fb-a62f-12157a1d00b3" providerId="ADAL" clId="{A8279373-A614-4183-89C6-34B861273EA3}" dt="2026-10-07T14:05:37.287" v="916" actId="26606"/>
          <ac:grpSpMkLst>
            <pc:docMk/>
            <pc:sldMk cId="3739099132" sldId="264"/>
            <ac:grpSpMk id="12" creationId="{DAA26DFA-AAB2-4973-9C17-16D587C7B198}"/>
          </ac:grpSpMkLst>
        </pc:grpChg>
      </pc:sldChg>
    </pc:docChg>
  </pc:docChgLst>
  <pc:docChgLst>
    <pc:chgData name="Subhan Slehry (2604233)" userId="ee88e04c-beb6-43f2-8e8b-8196cbdda57b" providerId="ADAL" clId="{5F3BD652-153F-4D48-961C-4D13EFCAEE84}"/>
    <pc:docChg chg="custSel addSld modSld">
      <pc:chgData name="Subhan Slehry (2604233)" userId="ee88e04c-beb6-43f2-8e8b-8196cbdda57b" providerId="ADAL" clId="{5F3BD652-153F-4D48-961C-4D13EFCAEE84}" dt="2026-10-07T14:22:59.600" v="586" actId="20577"/>
      <pc:docMkLst>
        <pc:docMk/>
      </pc:docMkLst>
      <pc:sldChg chg="modSp mod">
        <pc:chgData name="Subhan Slehry (2604233)" userId="ee88e04c-beb6-43f2-8e8b-8196cbdda57b" providerId="ADAL" clId="{5F3BD652-153F-4D48-961C-4D13EFCAEE84}" dt="2026-10-07T13:37:45.025" v="1" actId="20577"/>
        <pc:sldMkLst>
          <pc:docMk/>
          <pc:sldMk cId="109857222" sldId="256"/>
        </pc:sldMkLst>
        <pc:spChg chg="mod">
          <ac:chgData name="Subhan Slehry (2604233)" userId="ee88e04c-beb6-43f2-8e8b-8196cbdda57b" providerId="ADAL" clId="{5F3BD652-153F-4D48-961C-4D13EFCAEE84}" dt="2026-10-07T13:37:45.025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">
        <pc:chgData name="Subhan Slehry (2604233)" userId="ee88e04c-beb6-43f2-8e8b-8196cbdda57b" providerId="ADAL" clId="{5F3BD652-153F-4D48-961C-4D13EFCAEE84}" dt="2026-10-07T14:22:59.600" v="586" actId="20577"/>
        <pc:sldMkLst>
          <pc:docMk/>
          <pc:sldMk cId="1893436299" sldId="262"/>
        </pc:sldMkLst>
        <pc:spChg chg="mod">
          <ac:chgData name="Subhan Slehry (2604233)" userId="ee88e04c-beb6-43f2-8e8b-8196cbdda57b" providerId="ADAL" clId="{5F3BD652-153F-4D48-961C-4D13EFCAEE84}" dt="2026-10-07T13:41:34.144" v="3" actId="22"/>
          <ac:spMkLst>
            <pc:docMk/>
            <pc:sldMk cId="1893436299" sldId="262"/>
            <ac:spMk id="2" creationId="{97719DCA-5A7D-6C4E-751F-3051B5F9B689}"/>
          </ac:spMkLst>
        </pc:spChg>
        <pc:spChg chg="del mod">
          <ac:chgData name="Subhan Slehry (2604233)" userId="ee88e04c-beb6-43f2-8e8b-8196cbdda57b" providerId="ADAL" clId="{5F3BD652-153F-4D48-961C-4D13EFCAEE84}" dt="2026-10-07T13:41:46.276" v="10" actId="478"/>
          <ac:spMkLst>
            <pc:docMk/>
            <pc:sldMk cId="1893436299" sldId="262"/>
            <ac:spMk id="3" creationId="{71291412-F57B-0BEA-2470-C0F55B13F5CE}"/>
          </ac:spMkLst>
        </pc:spChg>
        <pc:spChg chg="add mod">
          <ac:chgData name="Subhan Slehry (2604233)" userId="ee88e04c-beb6-43f2-8e8b-8196cbdda57b" providerId="ADAL" clId="{5F3BD652-153F-4D48-961C-4D13EFCAEE84}" dt="2026-10-07T14:22:03.850" v="509" actId="1076"/>
          <ac:spMkLst>
            <pc:docMk/>
            <pc:sldMk cId="1893436299" sldId="262"/>
            <ac:spMk id="4" creationId="{218DC5B6-09D7-200E-921F-A8CACE2DB570}"/>
          </ac:spMkLst>
        </pc:spChg>
        <pc:spChg chg="add mod">
          <ac:chgData name="Subhan Slehry (2604233)" userId="ee88e04c-beb6-43f2-8e8b-8196cbdda57b" providerId="ADAL" clId="{5F3BD652-153F-4D48-961C-4D13EFCAEE84}" dt="2026-10-07T14:03:08.441" v="389" actId="115"/>
          <ac:spMkLst>
            <pc:docMk/>
            <pc:sldMk cId="1893436299" sldId="262"/>
            <ac:spMk id="8" creationId="{EB0F8D8E-DF1A-2933-2B7C-87E2AE61C609}"/>
          </ac:spMkLst>
        </pc:spChg>
        <pc:spChg chg="add mod">
          <ac:chgData name="Subhan Slehry (2604233)" userId="ee88e04c-beb6-43f2-8e8b-8196cbdda57b" providerId="ADAL" clId="{5F3BD652-153F-4D48-961C-4D13EFCAEE84}" dt="2026-10-07T14:22:59.600" v="586" actId="20577"/>
          <ac:spMkLst>
            <pc:docMk/>
            <pc:sldMk cId="1893436299" sldId="262"/>
            <ac:spMk id="9" creationId="{3975442E-5D4A-8173-CF71-952A8E329404}"/>
          </ac:spMkLst>
        </pc:spChg>
        <pc:spChg chg="add mod">
          <ac:chgData name="Subhan Slehry (2604233)" userId="ee88e04c-beb6-43f2-8e8b-8196cbdda57b" providerId="ADAL" clId="{5F3BD652-153F-4D48-961C-4D13EFCAEE84}" dt="2026-10-07T14:02:56.167" v="387" actId="115"/>
          <ac:spMkLst>
            <pc:docMk/>
            <pc:sldMk cId="1893436299" sldId="262"/>
            <ac:spMk id="10" creationId="{4FA921A2-3C0E-903E-C27C-90C1B7C14615}"/>
          </ac:spMkLst>
        </pc:spChg>
        <pc:spChg chg="add del mod">
          <ac:chgData name="Subhan Slehry (2604233)" userId="ee88e04c-beb6-43f2-8e8b-8196cbdda57b" providerId="ADAL" clId="{5F3BD652-153F-4D48-961C-4D13EFCAEE84}" dt="2026-10-07T14:01:28.811" v="370" actId="478"/>
          <ac:spMkLst>
            <pc:docMk/>
            <pc:sldMk cId="1893436299" sldId="262"/>
            <ac:spMk id="15" creationId="{7AA43D82-93D9-E0E5-7A4A-CBDC4E3A443F}"/>
          </ac:spMkLst>
        </pc:spChg>
        <pc:spChg chg="add mod">
          <ac:chgData name="Subhan Slehry (2604233)" userId="ee88e04c-beb6-43f2-8e8b-8196cbdda57b" providerId="ADAL" clId="{5F3BD652-153F-4D48-961C-4D13EFCAEE84}" dt="2026-10-07T14:02:03.104" v="377" actId="1076"/>
          <ac:spMkLst>
            <pc:docMk/>
            <pc:sldMk cId="1893436299" sldId="262"/>
            <ac:spMk id="16" creationId="{4B9BBADE-400F-0C32-9342-7A354E6C2BDF}"/>
          </ac:spMkLst>
        </pc:spChg>
        <pc:spChg chg="add mod">
          <ac:chgData name="Subhan Slehry (2604233)" userId="ee88e04c-beb6-43f2-8e8b-8196cbdda57b" providerId="ADAL" clId="{5F3BD652-153F-4D48-961C-4D13EFCAEE84}" dt="2026-10-07T14:22:25.539" v="529" actId="20577"/>
          <ac:spMkLst>
            <pc:docMk/>
            <pc:sldMk cId="1893436299" sldId="262"/>
            <ac:spMk id="24" creationId="{D9285F42-C290-A370-EA5F-F324B47287C2}"/>
          </ac:spMkLst>
        </pc:spChg>
        <pc:cxnChg chg="add mod">
          <ac:chgData name="Subhan Slehry (2604233)" userId="ee88e04c-beb6-43f2-8e8b-8196cbdda57b" providerId="ADAL" clId="{5F3BD652-153F-4D48-961C-4D13EFCAEE84}" dt="2026-10-07T14:02:38.649" v="384" actId="14100"/>
          <ac:cxnSpMkLst>
            <pc:docMk/>
            <pc:sldMk cId="1893436299" sldId="262"/>
            <ac:cxnSpMk id="5" creationId="{FC925624-3039-370D-CC15-3A2613F39A8E}"/>
          </ac:cxnSpMkLst>
        </pc:cxnChg>
        <pc:cxnChg chg="add mod">
          <ac:chgData name="Subhan Slehry (2604233)" userId="ee88e04c-beb6-43f2-8e8b-8196cbdda57b" providerId="ADAL" clId="{5F3BD652-153F-4D48-961C-4D13EFCAEE84}" dt="2026-10-07T14:02:46.528" v="385" actId="14100"/>
          <ac:cxnSpMkLst>
            <pc:docMk/>
            <pc:sldMk cId="1893436299" sldId="262"/>
            <ac:cxnSpMk id="11" creationId="{560018CD-802F-DE4E-B02B-A3637322F505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cs.co.uk/rostering/?utm_source=google&amp;utm_medium=cpc&amp;utm_campaign=01_England_Rostering_and_Workforce&amp;utm_device=c&amp;utm_term=care%20rostering%20software%20systems_p&amp;gad_source=1&amp;gad_campaignid=24044106669&amp;gbraid=0AAAAADzWGEpORYOWTP24PQHZ1oEv6Hj-X&amp;gclid=CjwKCAjw25fWBhAVEiwAMopNjgpXolvi_Q_JwhHpMjONu8gHZht9l6J8_sr52fUAE00Lu3aOSohzDhoCqWoQAvD_Bw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9226" y="1280679"/>
            <a:ext cx="9833548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LCHS-4007: Digital Skills &amp; Research Methods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9226" y="2890979"/>
            <a:ext cx="9833548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Group Members 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Mohammed Basharat (2604365)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Mahek Haroon (2605099)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Subhan Slehry (2604233)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Lecturer : Ihsan Ul Haq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7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627B2-1800-DEB7-F9E5-90BF234D8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693" y="2546885"/>
            <a:ext cx="9833548" cy="1325563"/>
          </a:xfrm>
        </p:spPr>
        <p:txBody>
          <a:bodyPr anchor="b">
            <a:noAutofit/>
          </a:bodyPr>
          <a:lstStyle/>
          <a:p>
            <a:pPr algn="ctr"/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Our workplace task is: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Staff scheduling/rotas and visits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Microsoft 365 tool that we will be selecting for our  workplace task is </a:t>
            </a:r>
            <a:br>
              <a:rPr lang="en-GB" sz="20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2000">
                <a:solidFill>
                  <a:schemeClr val="tx2"/>
                </a:solidFill>
                <a:ea typeface="+mj-lt"/>
                <a:cs typeface="+mj-lt"/>
              </a:rPr>
              <a:t>Excel</a:t>
            </a:r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3" cy="2510866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C3361-08C7-C11D-8E7E-24E599A5E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93865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52C51-D866-9AF0-82C9-6509542CF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740" y="1187407"/>
            <a:ext cx="9833548" cy="269397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" b="1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What their chosen workplace task involves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Which Microsoft 365 tool they selected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Will be presented by M. </a:t>
            </a:r>
            <a:r>
              <a:rPr lang="en-GB" sz="5000" err="1">
                <a:solidFill>
                  <a:schemeClr val="tx2"/>
                </a:solidFill>
                <a:ea typeface="+mn-lt"/>
                <a:cs typeface="+mn-lt"/>
              </a:rPr>
              <a:t>Basharat</a:t>
            </a:r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Why this tool is suitable for the task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How it improves efficiency or communication </a:t>
            </a: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Will be presented by Mahek Haroon.</a:t>
            </a:r>
          </a:p>
          <a:p>
            <a:endParaRPr lang="en-GB" sz="500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5000">
                <a:solidFill>
                  <a:schemeClr val="tx2"/>
                </a:solidFill>
                <a:ea typeface="+mn-lt"/>
                <a:cs typeface="+mn-lt"/>
              </a:rPr>
              <a:t>Advantages and limitations of using the chosen tool.</a:t>
            </a:r>
          </a:p>
          <a:p>
            <a:r>
              <a:rPr lang="en-GB" sz="5000">
                <a:solidFill>
                  <a:schemeClr val="tx2"/>
                </a:solidFill>
              </a:rPr>
              <a:t>Recommend how Ashford can implement these changes.</a:t>
            </a:r>
          </a:p>
          <a:p>
            <a:r>
              <a:rPr lang="en-GB" sz="5000">
                <a:solidFill>
                  <a:schemeClr val="tx2"/>
                </a:solidFill>
              </a:rPr>
              <a:t>Will by presented by Subhan </a:t>
            </a:r>
            <a:r>
              <a:rPr lang="en-GB" sz="5000" err="1">
                <a:solidFill>
                  <a:schemeClr val="tx2"/>
                </a:solidFill>
              </a:rPr>
              <a:t>Slehry</a:t>
            </a:r>
            <a:r>
              <a:rPr lang="en-GB" sz="5000">
                <a:solidFill>
                  <a:schemeClr val="tx2"/>
                </a:solidFill>
              </a:rPr>
              <a:t>.</a:t>
            </a: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7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42856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E656F-068A-1783-96D6-BB3E55779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endParaRPr lang="en-GB" sz="2600">
              <a:latin typeface="Aptos"/>
            </a:endParaRPr>
          </a:p>
          <a:p>
            <a:pPr marL="228600" indent="-228600">
              <a:spcBef>
                <a:spcPts val="1000"/>
              </a:spcBef>
            </a:pPr>
            <a:r>
              <a:rPr lang="en-GB">
                <a:latin typeface="Aptos"/>
              </a:rPr>
              <a:t>What their chosen workplace task involves 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59BA-4EE1-7786-3DD3-1BDFBB655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Balancing staff, 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availability,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Shift's spread out equally,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on holiday,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off sick,</a:t>
            </a:r>
          </a:p>
          <a:p>
            <a:pPr>
              <a:buAutoNum type="arabicPeriod"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Staff payroll,</a:t>
            </a:r>
          </a:p>
          <a:p>
            <a:pPr marL="0" indent="0">
              <a:buNone/>
            </a:pPr>
            <a:r>
              <a:rPr lang="en-US">
                <a:solidFill>
                  <a:srgbClr val="0F4146"/>
                </a:solidFill>
                <a:highlight>
                  <a:srgbClr val="EEF7F1"/>
                </a:highlight>
                <a:latin typeface="Roboto"/>
                <a:ea typeface="Roboto"/>
                <a:cs typeface="Roboto"/>
              </a:rPr>
              <a:t>7.Not over staffed on any one shift,</a:t>
            </a:r>
          </a:p>
          <a:p>
            <a:pPr marL="0" indent="0">
              <a:buNone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 marL="514350" indent="-514350"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  <a:p>
            <a:pPr>
              <a:buAutoNum type="arabicPeriod"/>
            </a:pPr>
            <a:endParaRPr lang="en-US">
              <a:solidFill>
                <a:srgbClr val="0F4146"/>
              </a:solidFill>
              <a:highlight>
                <a:srgbClr val="EEF7F1"/>
              </a:highlight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616256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A4E7F-1449-0DA0-24FD-104E97821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840" y="294005"/>
            <a:ext cx="8920480" cy="1427163"/>
          </a:xfrm>
        </p:spPr>
        <p:txBody>
          <a:bodyPr/>
          <a:lstStyle/>
          <a:p>
            <a:pPr marL="228600" indent="-228600">
              <a:spcBef>
                <a:spcPts val="1000"/>
              </a:spcBef>
            </a:pPr>
            <a:r>
              <a:rPr lang="en-GB">
                <a:latin typeface="Aptos"/>
              </a:rPr>
              <a:t>Which Microsoft 365 tool they selected 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F3374-48B1-E9A7-4483-E2BAEA752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480" y="2831465"/>
            <a:ext cx="8341360" cy="20145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It can handle data </a:t>
            </a:r>
          </a:p>
          <a:p>
            <a:r>
              <a:rPr lang="en-US" sz="3200"/>
              <a:t>Excel is the good tool </a:t>
            </a:r>
            <a:r>
              <a:rPr lang="en-US" sz="3200" err="1"/>
              <a:t>bec</a:t>
            </a:r>
            <a:r>
              <a:rPr lang="en-US" sz="3200"/>
              <a:t>ause you can write, and do diagrams</a:t>
            </a:r>
            <a:endParaRPr lang="en-US"/>
          </a:p>
          <a:p>
            <a:pPr marL="0" indent="0">
              <a:buNone/>
            </a:pP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3DF992-1252-9742-AF8A-C24EC5877227}"/>
              </a:ext>
            </a:extLst>
          </p:cNvPr>
          <p:cNvSpPr txBox="1"/>
          <p:nvPr/>
        </p:nvSpPr>
        <p:spPr>
          <a:xfrm>
            <a:off x="1145781" y="1435837"/>
            <a:ext cx="1016074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We have chosen Microsoft Excel for this task, there are number of </a:t>
            </a:r>
            <a:r>
              <a:rPr lang="en-US" sz="2800" err="1"/>
              <a:t>beneifts</a:t>
            </a:r>
            <a:r>
              <a:rPr lang="en-US" sz="2800"/>
              <a:t> of this tool. Below I will give bullet points of why we have chosen this tool</a:t>
            </a:r>
          </a:p>
        </p:txBody>
      </p:sp>
    </p:spTree>
    <p:extLst>
      <p:ext uri="{BB962C8B-B14F-4D97-AF65-F5344CB8AC3E}">
        <p14:creationId xmlns:p14="http://schemas.microsoft.com/office/powerpoint/2010/main" val="1991556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1C68C9-A593-03C0-3DDB-1EA9F9CBF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" r="954"/>
          <a:stretch>
            <a:fillRect/>
          </a:stretch>
        </p:blipFill>
        <p:spPr>
          <a:xfrm>
            <a:off x="-796118" y="73935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BECD3-3BD5-851B-B9B0-832D21726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1161" y="164094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Why Microsoft  excel is suitable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9D1BE-47F2-67FC-F659-8DAC1C413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827" y="2396478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Excel allows staff rotas to be organised in clear table.</a:t>
            </a:r>
          </a:p>
          <a:p>
            <a:r>
              <a:rPr lang="en-GB" sz="1700"/>
              <a:t>Staff names ,dates ,  times, and visits can be added easily.</a:t>
            </a:r>
          </a:p>
          <a:p>
            <a:r>
              <a:rPr lang="en-GB" sz="1700"/>
              <a:t>Managers can quickly update the rota changes happen.</a:t>
            </a:r>
          </a:p>
          <a:p>
            <a:r>
              <a:rPr lang="en-GB" sz="1700"/>
              <a:t>Different shifts and visits can be organised in one place.</a:t>
            </a:r>
          </a:p>
          <a:p>
            <a:r>
              <a:rPr lang="en-GB" sz="1700"/>
              <a:t>The rota can be shared with authorised staff.</a:t>
            </a:r>
          </a:p>
          <a:p>
            <a:r>
              <a:rPr lang="en-GB" sz="1700"/>
              <a:t>This helps staff know their working times and scheduled visits.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884683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B2420-83C1-1DFC-E8AF-23F853DF6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314356"/>
            <a:ext cx="6882393" cy="20969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How excel improves efficiency and  communication.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FFB078-3550-EFF8-CB40-BE8D0CE54325}"/>
              </a:ext>
            </a:extLst>
          </p:cNvPr>
          <p:cNvSpPr txBox="1"/>
          <p:nvPr/>
        </p:nvSpPr>
        <p:spPr>
          <a:xfrm>
            <a:off x="417576" y="2278987"/>
            <a:ext cx="5037197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Excel saves time by keeping staff schedules in one place.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helps staff see their shifts and visits clearly.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makes it easier to share information with other staff.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Staff can quickly see when changes are made.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helps reduce mistakes and confusion.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improves communication between staff and managers.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1FD02C-A463-7DBC-1278-5F15E3BAE8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3" r="23579"/>
          <a:stretch>
            <a:fillRect/>
          </a:stretch>
        </p:blipFill>
        <p:spPr>
          <a:xfrm>
            <a:off x="5454773" y="-28142"/>
            <a:ext cx="673417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9658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9DCA-5A7D-6C4E-751F-3051B5F9B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Advantages and limitations of using the chosen tool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DC5B6-09D7-200E-921F-A8CACE2DB570}"/>
              </a:ext>
            </a:extLst>
          </p:cNvPr>
          <p:cNvSpPr txBox="1"/>
          <p:nvPr/>
        </p:nvSpPr>
        <p:spPr>
          <a:xfrm>
            <a:off x="838200" y="-1056505"/>
            <a:ext cx="10043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There are many pros and cons of using excel. In this slide we will explore the advantages and limitations of using Microsoft Excel. Below is a table of the advantages and limitations of using Microsoft Excel.</a:t>
            </a:r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C925624-3039-370D-CC15-3A2613F39A8E}"/>
              </a:ext>
            </a:extLst>
          </p:cNvPr>
          <p:cNvCxnSpPr>
            <a:cxnSpLocks/>
            <a:stCxn id="16" idx="0"/>
            <a:endCxn id="16" idx="2"/>
          </p:cNvCxnSpPr>
          <p:nvPr/>
        </p:nvCxnSpPr>
        <p:spPr>
          <a:xfrm>
            <a:off x="5490627" y="2723059"/>
            <a:ext cx="0" cy="390531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B0F8D8E-DF1A-2933-2B7C-87E2AE61C609}"/>
              </a:ext>
            </a:extLst>
          </p:cNvPr>
          <p:cNvSpPr txBox="1"/>
          <p:nvPr/>
        </p:nvSpPr>
        <p:spPr>
          <a:xfrm>
            <a:off x="2451100" y="2832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/>
              <a:t>Advantages</a:t>
            </a:r>
            <a:endParaRPr lang="en-US" b="1" u="sng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75442E-5D4A-8173-CF71-952A8E329404}"/>
              </a:ext>
            </a:extLst>
          </p:cNvPr>
          <p:cNvSpPr txBox="1"/>
          <p:nvPr/>
        </p:nvSpPr>
        <p:spPr>
          <a:xfrm>
            <a:off x="1269999" y="3429000"/>
            <a:ext cx="40322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Easy data organisation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Data visualisation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Collaboration and integration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Universal relevance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No prior training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Easy tutorials and help page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A921A2-3C0E-903E-C27C-90C1B7C14615}"/>
              </a:ext>
            </a:extLst>
          </p:cNvPr>
          <p:cNvSpPr txBox="1"/>
          <p:nvPr/>
        </p:nvSpPr>
        <p:spPr>
          <a:xfrm>
            <a:off x="6756400" y="28321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/>
              <a:t>Limitations</a:t>
            </a:r>
            <a:endParaRPr lang="en-US" b="1" u="sng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60018CD-802F-DE4E-B02B-A3637322F505}"/>
              </a:ext>
            </a:extLst>
          </p:cNvPr>
          <p:cNvCxnSpPr>
            <a:cxnSpLocks/>
          </p:cNvCxnSpPr>
          <p:nvPr/>
        </p:nvCxnSpPr>
        <p:spPr>
          <a:xfrm>
            <a:off x="869946" y="3201432"/>
            <a:ext cx="907838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Frame 15">
            <a:extLst>
              <a:ext uri="{FF2B5EF4-FFF2-40B4-BE49-F238E27FC236}">
                <a16:creationId xmlns:a16="http://schemas.microsoft.com/office/drawing/2014/main" id="{4B9BBADE-400F-0C32-9342-7A354E6C2BDF}"/>
              </a:ext>
            </a:extLst>
          </p:cNvPr>
          <p:cNvSpPr/>
          <p:nvPr/>
        </p:nvSpPr>
        <p:spPr>
          <a:xfrm>
            <a:off x="869946" y="2723059"/>
            <a:ext cx="9241362" cy="3905314"/>
          </a:xfrm>
          <a:prstGeom prst="frame">
            <a:avLst>
              <a:gd name="adj1" fmla="val 152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285F42-C290-A370-EA5F-F324B47287C2}"/>
              </a:ext>
            </a:extLst>
          </p:cNvPr>
          <p:cNvSpPr txBox="1"/>
          <p:nvPr/>
        </p:nvSpPr>
        <p:spPr>
          <a:xfrm>
            <a:off x="5702293" y="3429000"/>
            <a:ext cx="4220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Web limitations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436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E72DE-89D0-44EB-D712-1574D1914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50A0C-3E09-4219-52D0-C5C9CD0A0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https://www.qcs.co.uk/rostering/?utm_source=google&amp;utm_medium=cpc&amp;utm_campaign=01_England_Rostering_and_Workforce&amp;utm_device=c&amp;utm_term=care%20rostering%20software%20systems_p&amp;gad_source=1&amp;gad_campaignid=24044106669&amp;gbraid=0AAAAADzWGEpORYOWTP24PQHZ1oEv6Hj-X&amp;gclid=CjwKCAjw25fWBhAVEiwAMopNjgpXolvi_Q_JwhHpMjONu8gHZht9l6J8_sr52fUAE00Lu3aOSohzDhoCqWoQAvD_BwE</a:t>
            </a:r>
            <a:r>
              <a:rPr lang="en-US">
                <a:ea typeface="+mn-lt"/>
                <a:cs typeface="+mn-lt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191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LCHS-4007: Digital Skills &amp; Research Methods</vt:lpstr>
      <vt:lpstr>Our workplace task is: Staff scheduling/rotas and visits    Microsoft 365 tool that we will be selecting for our  workplace task is  Excel</vt:lpstr>
      <vt:lpstr>PowerPoint Presentation</vt:lpstr>
      <vt:lpstr> What their chosen workplace task involves  </vt:lpstr>
      <vt:lpstr>Which Microsoft 365 tool they selected  </vt:lpstr>
      <vt:lpstr>Why Microsoft  excel is suitable </vt:lpstr>
      <vt:lpstr>How excel improves efficiency and  communication.</vt:lpstr>
      <vt:lpstr>Advantages and limitations of using the chosen tool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LCHS-4007: Digital Skills &amp; Research Methods</dc:title>
  <dc:creator/>
  <cp:revision>1</cp:revision>
  <dcterms:created xsi:type="dcterms:W3CDTF">2026-10-02T18:42:01Z</dcterms:created>
  <dcterms:modified xsi:type="dcterms:W3CDTF">2026-10-07T14:29:18Z</dcterms:modified>
</cp:coreProperties>
</file>