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Playfair Display"/>
      <p:regular r:id="rId16"/>
      <p:bold r:id="rId17"/>
      <p:italic r:id="rId18"/>
      <p:boldItalic r:id="rId19"/>
    </p:embeddedFont>
    <p:embeddedFont>
      <p:font typeface="Montserrat"/>
      <p:regular r:id="rId20"/>
      <p:bold r:id="rId21"/>
      <p:italic r:id="rId22"/>
      <p:boldItalic r:id="rId23"/>
    </p:embeddedFont>
    <p:embeddedFont>
      <p:font typeface="Oswald"/>
      <p:regular r:id="rId24"/>
      <p:bold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ontserrat-regular.fntdata"/><Relationship Id="rId22" Type="http://schemas.openxmlformats.org/officeDocument/2006/relationships/font" Target="fonts/Montserrat-italic.fntdata"/><Relationship Id="rId21" Type="http://schemas.openxmlformats.org/officeDocument/2006/relationships/font" Target="fonts/Montserrat-bold.fntdata"/><Relationship Id="rId24" Type="http://schemas.openxmlformats.org/officeDocument/2006/relationships/font" Target="fonts/Oswald-regular.fntdata"/><Relationship Id="rId23" Type="http://schemas.openxmlformats.org/officeDocument/2006/relationships/font" Target="fonts/Montserrat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5" Type="http://schemas.openxmlformats.org/officeDocument/2006/relationships/font" Target="fonts/Oswald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PlayfairDisplay-bold.fntdata"/><Relationship Id="rId16" Type="http://schemas.openxmlformats.org/officeDocument/2006/relationships/font" Target="fonts/PlayfairDisplay-regular.fntdata"/><Relationship Id="rId19" Type="http://schemas.openxmlformats.org/officeDocument/2006/relationships/font" Target="fonts/PlayfairDisplay-boldItalic.fntdata"/><Relationship Id="rId18" Type="http://schemas.openxmlformats.org/officeDocument/2006/relationships/font" Target="fonts/PlayfairDisplay-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4cff47c38b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4cff47c38b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76c756bd42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76c756bd42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76c756bd4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76c756bd4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6c756bd42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76c756bd42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76c756bd42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76c756bd4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76c756bd42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76c756bd42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76c756bd42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76c756bd42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76c756bd42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76c756bd42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76c756bd42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76c756bd42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4286250" y="0"/>
            <a:ext cx="723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4358475" y="0"/>
            <a:ext cx="3853200" cy="5143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  <a:solidFill>
            <a:schemeClr val="dk2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accent5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rot="5400000">
            <a:off x="4550700" y="-498600"/>
            <a:ext cx="42600" cy="8455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3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37" name="Google Shape;37;p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9"/>
          <p:cNvSpPr txBox="1"/>
          <p:nvPr>
            <p:ph type="title"/>
          </p:nvPr>
        </p:nvSpPr>
        <p:spPr>
          <a:xfrm>
            <a:off x="265500" y="10816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9"/>
          <p:cNvSpPr txBox="1"/>
          <p:nvPr>
            <p:ph idx="1" type="subTitle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lt1"/>
                </a:highlight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highlight>
                  <a:schemeClr val="dk1"/>
                </a:highlight>
              </a:defRPr>
            </a:lvl1pPr>
          </a:lstStyle>
          <a:p/>
        </p:txBody>
      </p:sp>
      <p:sp>
        <p:nvSpPr>
          <p:cNvPr id="47" name="Google Shape;47;p1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/>
          <p:nvPr>
            <p:ph hasCustomPrompt="1" type="title"/>
          </p:nvPr>
        </p:nvSpPr>
        <p:spPr>
          <a:xfrm>
            <a:off x="311700" y="999925"/>
            <a:ext cx="8520600" cy="214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/>
          <p:nvPr>
            <p:ph idx="1" type="body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51" name="Google Shape;51;p1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pop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fair Display"/>
              <a:buChar char="●"/>
              <a:defRPr sz="18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onemorecupof-coffee.com/music-affiliate-programs/" TargetMode="External"/><Relationship Id="rId4" Type="http://schemas.openxmlformats.org/officeDocument/2006/relationships/hyperlink" Target="https://www.tiktok.com/@amiefinlayson/video/6775006421823130886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www.affiliatly.com/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onemorecupof-coffee.com/music-affiliate-programs/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Relationship Id="rId3" Type="http://schemas.openxmlformats.org/officeDocument/2006/relationships/hyperlink" Target="http://drive.google.com/file/d/1mKSy3n-b91gOvP1rdJwXvuAHT4TLbHyF/view" TargetMode="External"/><Relationship Id="rId4" Type="http://schemas.openxmlformats.org/officeDocument/2006/relationships/image" Target="../media/image1.jpg"/><Relationship Id="rId5" Type="http://schemas.openxmlformats.org/officeDocument/2006/relationships/hyperlink" Target="http://drive.google.com/file/d/1by48FwWzRJqEPUqSDPX-XQ-AriLKlZzV/view" TargetMode="External"/><Relationship Id="rId6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www.printful.com/dashboard/sync?store=1947913&amp;push=1&amp;syncProductType=all&amp;page=1&amp;search=#product-154766835" TargetMode="External"/><Relationship Id="rId4" Type="http://schemas.openxmlformats.org/officeDocument/2006/relationships/hyperlink" Target="https://www.etsy.com/your/shops/me/dashboard?ref=seller-platform-mcnav" TargetMode="External"/><Relationship Id="rId5" Type="http://schemas.openxmlformats.org/officeDocument/2006/relationships/hyperlink" Target="https://merch.amazon.com/landing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designrr.io/" TargetMode="External"/><Relationship Id="rId4" Type="http://schemas.openxmlformats.org/officeDocument/2006/relationships/hyperlink" Target="https://www.youtube.com/channel/UCkvgzp1-EHepnguIDpnL0Sg/videos" TargetMode="External"/><Relationship Id="rId5" Type="http://schemas.openxmlformats.org/officeDocument/2006/relationships/hyperlink" Target="http://www.youtube.com/watch?v=jDQqLHgA7Bw" TargetMode="External"/><Relationship Id="rId6" Type="http://schemas.openxmlformats.org/officeDocument/2006/relationships/image" Target="../media/image4.jpg"/><Relationship Id="rId7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://www.youtube.com/watch?v=buSfBAF1xss" TargetMode="External"/><Relationship Id="rId4" Type="http://schemas.openxmlformats.org/officeDocument/2006/relationships/image" Target="../media/image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kdp.amazon.com/en_US/" TargetMode="External"/><Relationship Id="rId4" Type="http://schemas.openxmlformats.org/officeDocument/2006/relationships/hyperlink" Target="https://drive.google.com/file/d/1SpBEf7kZot7OMM19fladHqP1z5-p7mQu/view?usp=sharing" TargetMode="External"/><Relationship Id="rId5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/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Alternative Revenue Streams</a:t>
            </a:r>
            <a:endParaRPr/>
          </a:p>
        </p:txBody>
      </p:sp>
      <p:sp>
        <p:nvSpPr>
          <p:cNvPr id="59" name="Google Shape;59;p13"/>
          <p:cNvSpPr txBox="1"/>
          <p:nvPr>
            <p:ph idx="1" type="subTitle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Schedule</a:t>
            </a:r>
            <a:endParaRPr/>
          </a:p>
        </p:txBody>
      </p:sp>
      <p:sp>
        <p:nvSpPr>
          <p:cNvPr id="65" name="Google Shape;65;p14"/>
          <p:cNvSpPr txBox="1"/>
          <p:nvPr>
            <p:ph idx="1" type="body"/>
          </p:nvPr>
        </p:nvSpPr>
        <p:spPr>
          <a:xfrm>
            <a:off x="311700" y="1234075"/>
            <a:ext cx="8520600" cy="384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12.00pm Affiliates Landscape</a:t>
            </a:r>
            <a:br>
              <a:rPr lang="en" sz="1400"/>
            </a:br>
            <a:r>
              <a:rPr lang="en" sz="1400"/>
              <a:t>12.05pm Amazon, ClickBank, Affiliatly, Tradedoubler </a:t>
            </a:r>
            <a:br>
              <a:rPr lang="en" sz="1400"/>
            </a:br>
            <a:r>
              <a:rPr lang="en" sz="1400"/>
              <a:t>12.30pm Exercise: Evaluate The Music Affiliate Programs here </a:t>
            </a:r>
            <a:r>
              <a:rPr lang="en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https://onemorecupof-coffee.com/music-affiliate-programs/</a:t>
            </a:r>
            <a:br>
              <a:rPr lang="en" sz="1400"/>
            </a:br>
            <a:r>
              <a:rPr lang="en" sz="1400"/>
              <a:t>1.00pm Lunch</a:t>
            </a:r>
            <a:br>
              <a:rPr lang="en" sz="1400"/>
            </a:br>
            <a:r>
              <a:rPr lang="en" sz="1400"/>
              <a:t>2.00pm Print on Demand Merchandising Videos</a:t>
            </a:r>
            <a:br>
              <a:rPr lang="en" sz="1400"/>
            </a:br>
            <a:r>
              <a:rPr lang="en" sz="1400"/>
              <a:t>2.05pm Printful, Etsy, Amazon Merch</a:t>
            </a:r>
            <a:br>
              <a:rPr lang="en" sz="1400"/>
            </a:br>
            <a:r>
              <a:rPr lang="en" sz="1400"/>
              <a:t>2.15pm Exercise: Create a Printful Account, Create and Etsy Account . Connect your Printful account to Etsy as per the video.</a:t>
            </a:r>
            <a:br>
              <a:rPr lang="en" sz="1400"/>
            </a:br>
            <a:r>
              <a:rPr lang="en" sz="1400"/>
              <a:t>2.45pm Break</a:t>
            </a:r>
            <a:br>
              <a:rPr lang="en" sz="1400"/>
            </a:br>
            <a:r>
              <a:rPr lang="en" sz="1400"/>
              <a:t>3.00pm Random Content Ideas Video </a:t>
            </a:r>
            <a:r>
              <a:rPr lang="en" sz="14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https://www.tiktok.com/@amiefinlayson/video/6775006421823130886</a:t>
            </a:r>
            <a:br>
              <a:rPr lang="en" sz="1400"/>
            </a:br>
            <a:r>
              <a:rPr lang="en" sz="1400"/>
              <a:t>3.05pm Create An Ebook - Designrr</a:t>
            </a:r>
            <a:br>
              <a:rPr lang="en" sz="1400"/>
            </a:br>
            <a:r>
              <a:rPr lang="en" sz="1400"/>
              <a:t>3.10pm Amazon Kindle Direct Publishing</a:t>
            </a:r>
            <a:br>
              <a:rPr lang="en" sz="1400"/>
            </a:br>
            <a:r>
              <a:rPr lang="en" sz="1400"/>
              <a:t>3.20 Exercise: Try to Publish a Kindle book. Familiarise yourself with information Kindle Direct Program is asking for.</a:t>
            </a:r>
            <a:r>
              <a:rPr lang="en"/>
              <a:t> </a:t>
            </a:r>
            <a:br>
              <a:rPr lang="en"/>
            </a:b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Affiliates Landscape</a:t>
            </a:r>
            <a:endParaRPr/>
          </a:p>
        </p:txBody>
      </p:sp>
      <p:sp>
        <p:nvSpPr>
          <p:cNvPr id="71" name="Google Shape;71;p15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234075"/>
            <a:ext cx="8520598" cy="3598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Affiliate Marketing &amp; Merchandising</a:t>
            </a:r>
            <a:endParaRPr/>
          </a:p>
        </p:txBody>
      </p:sp>
      <p:sp>
        <p:nvSpPr>
          <p:cNvPr id="78" name="Google Shape;78;p16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Amazon Affiliates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Clickbank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Affiliatly</a:t>
            </a:r>
            <a:r>
              <a:rPr lang="en"/>
              <a:t> 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Tradedoubler</a:t>
            </a:r>
            <a:endParaRPr/>
          </a:p>
        </p:txBody>
      </p:sp>
      <p:sp>
        <p:nvSpPr>
          <p:cNvPr id="79" name="Google Shape;79;p16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"/>
              <a:t>Sell other people’s stuff on your site, social media 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"/>
              <a:t>Set your affiliate network with one of the major networks so people can earn commission </a:t>
            </a:r>
            <a:r>
              <a:rPr lang="en"/>
              <a:t>selling</a:t>
            </a:r>
            <a:r>
              <a:rPr lang="en"/>
              <a:t> YOUR stuff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"/>
              <a:t>Set up a completely white label </a:t>
            </a:r>
            <a:r>
              <a:rPr lang="en"/>
              <a:t>affiliate</a:t>
            </a:r>
            <a:r>
              <a:rPr lang="en"/>
              <a:t> program of your own so other people can earn commission to sell YOUR stuff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Exercise- Evaluate the Music </a:t>
            </a:r>
            <a:r>
              <a:rPr lang="en"/>
              <a:t>Affiliate</a:t>
            </a:r>
            <a:r>
              <a:rPr lang="en"/>
              <a:t> Programs </a:t>
            </a:r>
            <a:endParaRPr/>
          </a:p>
        </p:txBody>
      </p:sp>
      <p:sp>
        <p:nvSpPr>
          <p:cNvPr id="85" name="Google Shape;85;p17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/>
              <a:t>Exercise: Evaluate The Music Affiliate Programs here </a:t>
            </a:r>
            <a:r>
              <a:rPr lang="en" u="sng">
                <a:solidFill>
                  <a:schemeClr val="accent5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https://onemorecupof-coffee.com/music-affiliate-programs/</a:t>
            </a:r>
            <a:br>
              <a:rPr lang="en"/>
            </a:br>
            <a:endParaRPr/>
          </a:p>
        </p:txBody>
      </p:sp>
      <p:sp>
        <p:nvSpPr>
          <p:cNvPr id="86" name="Google Shape;86;p17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Print on Demand Merchandising</a:t>
            </a:r>
            <a:endParaRPr/>
          </a:p>
        </p:txBody>
      </p:sp>
      <p:sp>
        <p:nvSpPr>
          <p:cNvPr id="92" name="Google Shape;92;p18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  <p:sp>
        <p:nvSpPr>
          <p:cNvPr id="93" name="Google Shape;93;p18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94" name="Google Shape;94;p18" title="print-ondemand-merch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0" y="1234050"/>
            <a:ext cx="4173125" cy="333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8" title="merch from amazon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32400" y="1234050"/>
            <a:ext cx="3999901" cy="333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Exercise: Connect a Printful Account to Etsy</a:t>
            </a:r>
            <a:endParaRPr/>
          </a:p>
        </p:txBody>
      </p:sp>
      <p:sp>
        <p:nvSpPr>
          <p:cNvPr id="101" name="Google Shape;101;p19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"/>
              <a:t>Create a Printful Account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"/>
              <a:t>Create an Etsy Account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"/>
              <a:t>Connect Printful to Etsy as per the video on slide 7</a:t>
            </a:r>
            <a:endParaRPr/>
          </a:p>
        </p:txBody>
      </p:sp>
      <p:sp>
        <p:nvSpPr>
          <p:cNvPr id="102" name="Google Shape;102;p19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accent5"/>
                </a:solidFill>
                <a:hlinkClick r:id="rId3"/>
              </a:rPr>
              <a:t>Printful</a:t>
            </a:r>
            <a:r>
              <a:rPr lang="en"/>
              <a:t> and </a:t>
            </a:r>
            <a:r>
              <a:rPr lang="en" u="sng">
                <a:solidFill>
                  <a:schemeClr val="accent5"/>
                </a:solidFill>
                <a:hlinkClick r:id="rId4"/>
              </a:rPr>
              <a:t>Etsy</a:t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u="sng">
                <a:solidFill>
                  <a:schemeClr val="accent5"/>
                </a:solidFill>
                <a:hlinkClick r:id="rId5"/>
              </a:rPr>
              <a:t>Amazon Merch on Demand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Create an eBook - </a:t>
            </a:r>
            <a:r>
              <a:rPr lang="en" u="sng">
                <a:solidFill>
                  <a:schemeClr val="hlink"/>
                </a:solidFill>
                <a:hlinkClick r:id="rId3"/>
              </a:rPr>
              <a:t>Designrr</a:t>
            </a:r>
            <a:endParaRPr/>
          </a:p>
        </p:txBody>
      </p:sp>
      <p:sp>
        <p:nvSpPr>
          <p:cNvPr id="108" name="Google Shape;108;p20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Designrr YouTube Channel</a:t>
            </a:r>
            <a:endParaRPr/>
          </a:p>
        </p:txBody>
      </p:sp>
      <p:sp>
        <p:nvSpPr>
          <p:cNvPr id="109" name="Google Shape;109;p20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Play on Designrr https://designrr.io/</a:t>
            </a:r>
            <a:endParaRPr/>
          </a:p>
        </p:txBody>
      </p:sp>
      <p:pic>
        <p:nvPicPr>
          <p:cNvPr descr="Watch Me Create An EBook in 2 Minutes from my Website, FB or MS Word.&#10;Click here for details: https://go.designrr.io/getstarted&#10;&#10;How to Create a PDF Flipbook for More Traffic And Engagement In 2 Minutes&#10;https://designrr.io/create-pdf-flipbook/&#10;&#10;How to Make an Ebook in 5 Steps Without Breaking a Sweat&#10;https://designrr.io/how-to-make-an-ebook-in-5-steps-without-breaking-a-sweat/" id="110" name="Google Shape;110;p20" title="How To Create An EBook In 2 Minutes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7200" y="1597325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832400" y="1597325"/>
            <a:ext cx="416200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Exporting for Kindle and ePub Readers -Publish on Amazon Kindle Direct Publishing</a:t>
            </a:r>
            <a:endParaRPr/>
          </a:p>
        </p:txBody>
      </p:sp>
      <p:pic>
        <p:nvPicPr>
          <p:cNvPr descr="How to export files from Designrr and into Kindle and Epub. &#10;&#10;What is Designrr?&#10;Create eBooks, Blog Posts &amp; Flipbooks in 2 Minutes With Zero Design skills needed.&#10;Transform your Blog posts, Podcasts, Videos and PDFs into eBooks, Show Notes, Dynamic Flipbooks, Transcripts, PDFs and Blog Posts&#10;&#10;Check out these great articles from Designrr&#10;How to Make an Ebook in 5 Steps Without Breaking a Sweat&#10;https://designrr.io/how-to-make-an-ebook-in-5-steps-without-breaking-a-sweat/&#10;&#10;What You Need to Know About Promoting Your Ebook on Social Media&#10;https://designrr.io/need-know-promoting-ebook-social-media/&#10;&#10;For more information go to https://designrr.io" id="117" name="Google Shape;117;p21" title="Exporting for Kindle and Epub Readers Designrr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6000" y="1714500"/>
            <a:ext cx="457200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Exercise - Publish an eBook</a:t>
            </a:r>
            <a:endParaRPr/>
          </a:p>
        </p:txBody>
      </p:sp>
      <p:sp>
        <p:nvSpPr>
          <p:cNvPr id="123" name="Google Shape;123;p22"/>
          <p:cNvSpPr txBox="1"/>
          <p:nvPr>
            <p:ph idx="1" type="body"/>
          </p:nvPr>
        </p:nvSpPr>
        <p:spPr>
          <a:xfrm>
            <a:off x="311700" y="1234075"/>
            <a:ext cx="31473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" sz="1200"/>
              <a:t>Create an account on Kindle Direct </a:t>
            </a:r>
            <a:r>
              <a:rPr lang="en" sz="12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https://kdp.amazon.com/en_US/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" sz="1200"/>
              <a:t>Download this Sample Kindle Ebook </a:t>
            </a:r>
            <a:r>
              <a:rPr lang="en" sz="1200" u="sng">
                <a:solidFill>
                  <a:schemeClr val="hlink"/>
                </a:solidFill>
                <a:hlinkClick r:id="rId4"/>
              </a:rPr>
              <a:t>https://drive.google.com/file/d/1SpBEf7kZot7OMM19fladHqP1z5-p7mQu/view?usp=sharing</a:t>
            </a:r>
            <a:r>
              <a:rPr lang="en" sz="1200"/>
              <a:t> 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" sz="1200"/>
              <a:t>Try to publish the sample ebook on Kindle Direct. Click + Kindle eBook.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" sz="1200"/>
              <a:t>Fill out the form, familirise yourself with the information it asks you for. Its a lot!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AutoNum type="arabicPeriod"/>
            </a:pPr>
            <a:r>
              <a:rPr lang="en" sz="1200"/>
              <a:t>Pro-Tip The system can recognise if the work has already been published by another author.</a:t>
            </a:r>
            <a:endParaRPr sz="1200"/>
          </a:p>
        </p:txBody>
      </p:sp>
      <p:pic>
        <p:nvPicPr>
          <p:cNvPr id="124" name="Google Shape;124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58998" y="1454575"/>
            <a:ext cx="5684976" cy="250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op">
  <a:themeElements>
    <a:clrScheme name="Pop">
      <a:dk1>
        <a:srgbClr val="F8E71C"/>
      </a:dk1>
      <a:lt1>
        <a:srgbClr val="FFFFFF"/>
      </a:lt1>
      <a:dk2>
        <a:srgbClr val="000000"/>
      </a:dk2>
      <a:lt2>
        <a:srgbClr val="D9D9D9"/>
      </a:lt2>
      <a:accent1>
        <a:srgbClr val="666666"/>
      </a:accent1>
      <a:accent2>
        <a:srgbClr val="483165"/>
      </a:accent2>
      <a:accent3>
        <a:srgbClr val="EB1E95"/>
      </a:accent3>
      <a:accent4>
        <a:srgbClr val="0F9D58"/>
      </a:accent4>
      <a:accent5>
        <a:srgbClr val="01AFD1"/>
      </a:accent5>
      <a:accent6>
        <a:srgbClr val="9C27B0"/>
      </a:accent6>
      <a:hlink>
        <a:srgbClr val="01AFD1"/>
      </a:hlink>
      <a:folHlink>
        <a:srgbClr val="01AF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