
<file path=[Content_Types].xml><?xml version="1.0" encoding="utf-8"?>
<Types xmlns="http://schemas.openxmlformats.org/package/2006/content-types">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diagrams/data1.xml" ContentType="application/vnd.openxmlformats-officedocument.drawingml.diagramData+xml"/>
  <Override PartName="/ppt/diagrams/layout1.xml" ContentType="application/vnd.openxmlformats-officedocument.drawingml.diagramLayout+xml"/>
  <Override PartName="/ppt/diagrams/quickStyle1.xml" ContentType="application/vnd.openxmlformats-officedocument.drawingml.diagramStyle+xml"/>
  <Override PartName="/ppt/diagrams/colors1.xml" ContentType="application/vnd.openxmlformats-officedocument.drawingml.diagramColors+xml"/>
  <Override PartName="/ppt/diagrams/drawing1.xml" ContentType="application/vnd.ms-office.drawingml.diagramDrawing+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officeDocument/2006/relationships/extended-properties" Target="docProps/app.xml"/><Relationship Id="rId2" Type="http://schemas.openxmlformats.org/package/2006/relationships/metadata/core-properties" Target="docProps/core.xml"/><Relationship Id="rId1" Type="http://schemas.openxmlformats.org/officeDocument/2006/relationships/officeDocument" Target="ppt/presentation.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60" r:id="rId1"/>
  </p:sldMasterIdLst>
  <p:sldIdLst>
    <p:sldId id="256" r:id="rId2"/>
    <p:sldId id="257" r:id="rId3"/>
    <p:sldId id="264" r:id="rId4"/>
    <p:sldId id="258" r:id="rId5"/>
    <p:sldId id="273" r:id="rId6"/>
    <p:sldId id="259" r:id="rId7"/>
    <p:sldId id="269" r:id="rId8"/>
    <p:sldId id="272" r:id="rId9"/>
    <p:sldId id="260" r:id="rId10"/>
    <p:sldId id="263" r:id="rId11"/>
    <p:sldId id="261" r:id="rId12"/>
    <p:sldId id="262" r:id="rId13"/>
    <p:sldId id="268" r:id="rId14"/>
    <p:sldId id="266" r:id="rId15"/>
    <p:sldId id="267" r:id="rId16"/>
    <p:sldId id="265" r:id="rId17"/>
    <p:sldId id="270" r:id="rId18"/>
  </p:sldIdLst>
  <p:sldSz cx="12192000" cy="6858000"/>
  <p:notesSz cx="6858000" cy="9144000"/>
  <p:defaultText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a:tblStyle styleId="{5C22544A-7EE6-4342-B048-85BDC9FD1C3A}" styleName="Medium Style 2 - Accent 1">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1">
              <a:tint val="20000"/>
            </a:schemeClr>
          </a:solidFill>
        </a:fill>
      </a:tcStyle>
    </a:wholeTbl>
    <a:band1H>
      <a:tcStyle>
        <a:tcBdr/>
        <a:fill>
          <a:solidFill>
            <a:schemeClr val="accent1">
              <a:tint val="40000"/>
            </a:schemeClr>
          </a:solidFill>
        </a:fill>
      </a:tcStyle>
    </a:band1H>
    <a:band2H>
      <a:tcStyle>
        <a:tcBdr/>
      </a:tcStyle>
    </a:band2H>
    <a:band1V>
      <a:tcStyle>
        <a:tcBdr/>
        <a:fill>
          <a:solidFill>
            <a:schemeClr val="accent1">
              <a:tint val="40000"/>
            </a:schemeClr>
          </a:solidFill>
        </a:fill>
      </a:tcStyle>
    </a:band1V>
    <a:band2V>
      <a:tcStyle>
        <a:tcBdr/>
      </a:tcStyle>
    </a:band2V>
    <a:lastCol>
      <a:tcTxStyle b="on">
        <a:fontRef idx="minor">
          <a:prstClr val="black"/>
        </a:fontRef>
        <a:schemeClr val="lt1"/>
      </a:tcTxStyle>
      <a:tcStyle>
        <a:tcBdr/>
        <a:fill>
          <a:solidFill>
            <a:schemeClr val="accent1"/>
          </a:solidFill>
        </a:fill>
      </a:tcStyle>
    </a:lastCol>
    <a:firstCol>
      <a:tcTxStyle b="on">
        <a:fontRef idx="minor">
          <a:prstClr val="black"/>
        </a:fontRef>
        <a:schemeClr val="lt1"/>
      </a:tcTxStyle>
      <a:tcStyle>
        <a:tcBdr/>
        <a:fill>
          <a:solidFill>
            <a:schemeClr val="accent1"/>
          </a:solidFill>
        </a:fill>
      </a:tcStyle>
    </a:firstCol>
    <a:lastRow>
      <a:tcTxStyle b="on">
        <a:fontRef idx="minor">
          <a:prstClr val="black"/>
        </a:fontRef>
        <a:schemeClr val="lt1"/>
      </a:tcTxStyle>
      <a:tcStyle>
        <a:tcBdr>
          <a:top>
            <a:ln w="38100" cmpd="sng">
              <a:solidFill>
                <a:schemeClr val="lt1"/>
              </a:solidFill>
            </a:ln>
          </a:top>
        </a:tcBdr>
        <a:fill>
          <a:solidFill>
            <a:schemeClr val="accent1"/>
          </a:solidFill>
        </a:fill>
      </a:tcStyle>
    </a:lastRow>
    <a:firstRow>
      <a:tcTxStyle b="on">
        <a:fontRef idx="minor">
          <a:prstClr val="black"/>
        </a:fontRef>
        <a:schemeClr val="lt1"/>
      </a:tcTxStyle>
      <a:tcStyle>
        <a:tcBdr>
          <a:bottom>
            <a:ln w="38100" cmpd="sng">
              <a:solidFill>
                <a:schemeClr val="lt1"/>
              </a:solidFill>
            </a:ln>
          </a:bottom>
        </a:tcBdr>
        <a:fill>
          <a:solidFill>
            <a:schemeClr val="accent1"/>
          </a:solidFill>
        </a:fill>
      </a:tcStyle>
    </a:firstRow>
  </a:tblStyle>
  <a:tblStyle styleId="{22838BEF-8BB2-4498-84A7-C5851F593DF1}" styleName="Medium Style 4 - Accent 5">
    <a:wholeTbl>
      <a:tcTxStyle>
        <a:fontRef idx="minor">
          <a:scrgbClr r="0" g="0" b="0"/>
        </a:fontRef>
        <a:schemeClr val="dk1"/>
      </a:tcTxStyle>
      <a:tcStyle>
        <a:tcBdr>
          <a:left>
            <a:ln w="12700" cmpd="sng">
              <a:solidFill>
                <a:schemeClr val="accent5"/>
              </a:solidFill>
            </a:ln>
          </a:left>
          <a:right>
            <a:ln w="12700" cmpd="sng">
              <a:solidFill>
                <a:schemeClr val="accent5"/>
              </a:solidFill>
            </a:ln>
          </a:right>
          <a:top>
            <a:ln w="12700" cmpd="sng">
              <a:solidFill>
                <a:schemeClr val="accent5"/>
              </a:solidFill>
            </a:ln>
          </a:top>
          <a:bottom>
            <a:ln w="12700" cmpd="sng">
              <a:solidFill>
                <a:schemeClr val="accent5"/>
              </a:solidFill>
            </a:ln>
          </a:bottom>
          <a:insideH>
            <a:ln w="12700" cmpd="sng">
              <a:solidFill>
                <a:schemeClr val="accent5"/>
              </a:solidFill>
            </a:ln>
          </a:insideH>
          <a:insideV>
            <a:ln w="12700" cmpd="sng">
              <a:solidFill>
                <a:schemeClr val="accent5"/>
              </a:solidFill>
            </a:ln>
          </a:insideV>
        </a:tcBdr>
        <a:fill>
          <a:solidFill>
            <a:schemeClr val="accent5">
              <a:tint val="20000"/>
            </a:schemeClr>
          </a:solidFill>
        </a:fill>
      </a:tcStyle>
    </a:wholeTbl>
    <a:band1H>
      <a:tcStyle>
        <a:tcBdr/>
        <a:fill>
          <a:solidFill>
            <a:schemeClr val="accent5">
              <a:tint val="40000"/>
            </a:schemeClr>
          </a:solidFill>
        </a:fill>
      </a:tcStyle>
    </a:band1H>
    <a:band1V>
      <a:tcStyle>
        <a:tcBdr/>
        <a:fill>
          <a:solidFill>
            <a:schemeClr val="accent5">
              <a:tint val="40000"/>
            </a:schemeClr>
          </a:solidFill>
        </a:fill>
      </a:tcStyle>
    </a:band1V>
    <a:lastCol>
      <a:tcTxStyle b="on"/>
      <a:tcStyle>
        <a:tcBdr/>
      </a:tcStyle>
    </a:lastCol>
    <a:firstCol>
      <a:tcTxStyle b="on"/>
      <a:tcStyle>
        <a:tcBdr/>
      </a:tcStyle>
    </a:firstCol>
    <a:lastRow>
      <a:tcTxStyle b="on"/>
      <a:tcStyle>
        <a:tcBdr>
          <a:top>
            <a:ln w="25400" cmpd="sng">
              <a:solidFill>
                <a:schemeClr val="accent5"/>
              </a:solidFill>
            </a:ln>
          </a:top>
        </a:tcBdr>
        <a:fill>
          <a:solidFill>
            <a:schemeClr val="accent5">
              <a:tint val="20000"/>
            </a:schemeClr>
          </a:solidFill>
        </a:fill>
      </a:tcStyle>
    </a:lastRow>
    <a:firstRow>
      <a:tcTxStyle b="on"/>
      <a:tcStyle>
        <a:tcBdr/>
        <a:fill>
          <a:solidFill>
            <a:schemeClr val="accent5">
              <a:tint val="20000"/>
            </a:schemeClr>
          </a:solidFill>
        </a:fill>
      </a:tcStyle>
    </a:firstRow>
  </a:tblStyle>
  <a:tblStyle styleId="{8A107856-5554-42FB-B03E-39F5DBC370BA}" styleName="Medium Style 4 - Accent 2">
    <a:wholeTbl>
      <a:tcTxStyle>
        <a:fontRef idx="minor">
          <a:scrgbClr r="0" g="0" b="0"/>
        </a:fontRef>
        <a:schemeClr val="dk1"/>
      </a:tcTxStyle>
      <a:tcStyle>
        <a:tcBdr>
          <a:left>
            <a:ln w="12700" cmpd="sng">
              <a:solidFill>
                <a:schemeClr val="accent2"/>
              </a:solidFill>
            </a:ln>
          </a:left>
          <a:right>
            <a:ln w="12700" cmpd="sng">
              <a:solidFill>
                <a:schemeClr val="accent2"/>
              </a:solidFill>
            </a:ln>
          </a:right>
          <a:top>
            <a:ln w="12700" cmpd="sng">
              <a:solidFill>
                <a:schemeClr val="accent2"/>
              </a:solidFill>
            </a:ln>
          </a:top>
          <a:bottom>
            <a:ln w="12700" cmpd="sng">
              <a:solidFill>
                <a:schemeClr val="accent2"/>
              </a:solidFill>
            </a:ln>
          </a:bottom>
          <a:insideH>
            <a:ln w="12700" cmpd="sng">
              <a:solidFill>
                <a:schemeClr val="accent2"/>
              </a:solidFill>
            </a:ln>
          </a:insideH>
          <a:insideV>
            <a:ln w="12700" cmpd="sng">
              <a:solidFill>
                <a:schemeClr val="accent2"/>
              </a:solidFill>
            </a:ln>
          </a:insideV>
        </a:tcBdr>
        <a:fill>
          <a:solidFill>
            <a:schemeClr val="accent2">
              <a:tint val="20000"/>
            </a:schemeClr>
          </a:solidFill>
        </a:fill>
      </a:tcStyle>
    </a:wholeTbl>
    <a:band1H>
      <a:tcStyle>
        <a:tcBdr/>
        <a:fill>
          <a:solidFill>
            <a:schemeClr val="accent2">
              <a:tint val="40000"/>
            </a:schemeClr>
          </a:solidFill>
        </a:fill>
      </a:tcStyle>
    </a:band1H>
    <a:band1V>
      <a:tcStyle>
        <a:tcBdr/>
        <a:fill>
          <a:solidFill>
            <a:schemeClr val="accent2">
              <a:tint val="40000"/>
            </a:schemeClr>
          </a:solidFill>
        </a:fill>
      </a:tcStyle>
    </a:band1V>
    <a:lastCol>
      <a:tcTxStyle b="on"/>
      <a:tcStyle>
        <a:tcBdr/>
      </a:tcStyle>
    </a:lastCol>
    <a:firstCol>
      <a:tcTxStyle b="on"/>
      <a:tcStyle>
        <a:tcBdr/>
      </a:tcStyle>
    </a:firstCol>
    <a:lastRow>
      <a:tcTxStyle b="on"/>
      <a:tcStyle>
        <a:tcBdr>
          <a:top>
            <a:ln w="25400" cmpd="sng">
              <a:solidFill>
                <a:schemeClr val="accent2"/>
              </a:solidFill>
            </a:ln>
          </a:top>
        </a:tcBdr>
        <a:fill>
          <a:solidFill>
            <a:schemeClr val="accent2">
              <a:tint val="20000"/>
            </a:schemeClr>
          </a:solidFill>
        </a:fill>
      </a:tcStyle>
    </a:lastRow>
    <a:firstRow>
      <a:tcTxStyle b="on"/>
      <a:tcStyle>
        <a:tcBdr/>
        <a:fill>
          <a:solidFill>
            <a:schemeClr val="accent2">
              <a:tint val="20000"/>
            </a:schemeClr>
          </a:solidFill>
        </a:fill>
      </a:tcStyle>
    </a:firstRow>
  </a:tblStyle>
</a:tblStyleLst>
</file>

<file path=ppt/viewProps.xml><?xml version="1.0" encoding="utf-8"?>
<p:viewPr xmlns:a="http://schemas.openxmlformats.org/drawingml/2006/main" xmlns:r="http://schemas.openxmlformats.org/officeDocument/2006/relationships" xmlns:p="http://schemas.openxmlformats.org/presentationml/2006/main" lastView="sldThumbnailView">
  <p:normalViewPr horzBarState="maximized">
    <p:restoredLeft sz="15000" autoAdjust="0"/>
    <p:restoredTop sz="94660"/>
  </p:normalViewPr>
  <p:slideViewPr>
    <p:cSldViewPr snapToGrid="0">
      <p:cViewPr>
        <p:scale>
          <a:sx n="70" d="100"/>
          <a:sy n="70" d="100"/>
        </p:scale>
        <p:origin x="738" y="108"/>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slide" Target="slides/slide12.xml"/><Relationship Id="rId18" Type="http://schemas.openxmlformats.org/officeDocument/2006/relationships/slide" Target="slides/slide17.xml"/><Relationship Id="rId3" Type="http://schemas.openxmlformats.org/officeDocument/2006/relationships/slide" Target="slides/slide2.xml"/><Relationship Id="rId21" Type="http://schemas.openxmlformats.org/officeDocument/2006/relationships/theme" Target="theme/theme1.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slide" Target="slides/slide16.xml"/><Relationship Id="rId2" Type="http://schemas.openxmlformats.org/officeDocument/2006/relationships/slide" Target="slides/slide1.xml"/><Relationship Id="rId16" Type="http://schemas.openxmlformats.org/officeDocument/2006/relationships/slide" Target="slides/slide15.xml"/><Relationship Id="rId20" Type="http://schemas.openxmlformats.org/officeDocument/2006/relationships/viewProps" Target="viewProps.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5" Type="http://schemas.openxmlformats.org/officeDocument/2006/relationships/slide" Target="slides/slide4.xml"/><Relationship Id="rId15" Type="http://schemas.openxmlformats.org/officeDocument/2006/relationships/slide" Target="slides/slide14.xml"/><Relationship Id="rId10" Type="http://schemas.openxmlformats.org/officeDocument/2006/relationships/slide" Target="slides/slide9.xml"/><Relationship Id="rId19" Type="http://schemas.openxmlformats.org/officeDocument/2006/relationships/presProps" Target="presProps.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 Id="rId22" Type="http://schemas.openxmlformats.org/officeDocument/2006/relationships/tableStyles" Target="tableStyles.xml"/></Relationships>
</file>

<file path=ppt/diagrams/colors1.xml><?xml version="1.0" encoding="utf-8"?>
<dgm:colorsDef xmlns:dgm="http://schemas.openxmlformats.org/drawingml/2006/diagram" xmlns:a="http://schemas.openxmlformats.org/drawingml/2006/main" uniqueId="urn:microsoft.com/office/officeart/2005/8/colors/colorful2">
  <dgm:title val=""/>
  <dgm:desc val=""/>
  <dgm:catLst>
    <dgm:cat type="colorful" pri="10200"/>
  </dgm:catLst>
  <dgm:styleLbl name="node0">
    <dgm:fillClrLst meth="repeat">
      <a:schemeClr val="accent1"/>
    </dgm:fillClrLst>
    <dgm:linClrLst meth="repeat">
      <a:schemeClr val="lt1"/>
    </dgm:linClrLst>
    <dgm:effectClrLst/>
    <dgm:txLinClrLst/>
    <dgm:txFillClrLst/>
    <dgm:txEffectClrLst/>
  </dgm:styleLbl>
  <dgm:styleLbl name="node1">
    <dgm:fillClrLst>
      <a:schemeClr val="accent2"/>
      <a:schemeClr val="accent3"/>
    </dgm:fillClrLst>
    <dgm:linClrLst meth="repeat">
      <a:schemeClr val="lt1"/>
    </dgm:linClrLst>
    <dgm:effectClrLst/>
    <dgm:txLinClrLst/>
    <dgm:txFillClrLst/>
    <dgm:txEffectClrLst/>
  </dgm:styleLbl>
  <dgm:styleLbl name="alignNode1">
    <dgm:fillClrLst>
      <a:schemeClr val="accent2"/>
      <a:schemeClr val="accent3"/>
    </dgm:fillClrLst>
    <dgm:linClrLst>
      <a:schemeClr val="accent2"/>
      <a:schemeClr val="accent3"/>
    </dgm:linClrLst>
    <dgm:effectClrLst/>
    <dgm:txLinClrLst/>
    <dgm:txFillClrLst/>
    <dgm:txEffectClrLst/>
  </dgm:styleLbl>
  <dgm:styleLbl name="lnNode1">
    <dgm:fillClrLst>
      <a:schemeClr val="accent2"/>
      <a:schemeClr val="accent3"/>
    </dgm:fillClrLst>
    <dgm:linClrLst meth="repeat">
      <a:schemeClr val="lt1"/>
    </dgm:linClrLst>
    <dgm:effectClrLst/>
    <dgm:txLinClrLst/>
    <dgm:txFillClrLst/>
    <dgm:txEffectClrLst/>
  </dgm:styleLbl>
  <dgm:styleLbl name="vennNode1">
    <dgm:fillClrLst>
      <a:schemeClr val="accent2">
        <a:alpha val="50000"/>
      </a:schemeClr>
      <a:schemeClr val="accent3">
        <a:alpha val="50000"/>
      </a:schemeClr>
    </dgm:fillClrLst>
    <dgm:linClrLst meth="repeat">
      <a:schemeClr val="lt1"/>
    </dgm:linClrLst>
    <dgm:effectClrLst/>
    <dgm:txLinClrLst/>
    <dgm:txFillClrLst/>
    <dgm:txEffectClrLst/>
  </dgm:styleLbl>
  <dgm:styleLbl name="node2">
    <dgm:fillClrLst>
      <a:schemeClr val="accent3"/>
    </dgm:fillClrLst>
    <dgm:linClrLst meth="repeat">
      <a:schemeClr val="lt1"/>
    </dgm:linClrLst>
    <dgm:effectClrLst/>
    <dgm:txLinClrLst/>
    <dgm:txFillClrLst/>
    <dgm:txEffectClrLst/>
  </dgm:styleLbl>
  <dgm:styleLbl name="node3">
    <dgm:fillClrLst>
      <a:schemeClr val="accent4"/>
    </dgm:fillClrLst>
    <dgm:linClrLst meth="repeat">
      <a:schemeClr val="lt1"/>
    </dgm:linClrLst>
    <dgm:effectClrLst/>
    <dgm:txLinClrLst/>
    <dgm:txFillClrLst/>
    <dgm:txEffectClrLst/>
  </dgm:styleLbl>
  <dgm:styleLbl name="node4">
    <dgm:fillClrLst>
      <a:schemeClr val="accent5"/>
    </dgm:fillClrLst>
    <dgm:linClrLst meth="repeat">
      <a:schemeClr val="lt1"/>
    </dgm:linClrLst>
    <dgm:effectClrLst/>
    <dgm:txLinClrLst/>
    <dgm:txFillClrLst/>
    <dgm:txEffectClrLst/>
  </dgm:styleLbl>
  <dgm:styleLbl name="fgImgPlace1">
    <dgm:fillClrLst>
      <a:schemeClr val="accent2">
        <a:tint val="50000"/>
      </a:schemeClr>
      <a:schemeClr val="accent3">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2"/>
      <a:schemeClr val="accent3"/>
    </dgm:fillClrLst>
    <dgm:linClrLst meth="repeat">
      <a:schemeClr val="lt1"/>
    </dgm:linClrLst>
    <dgm:effectClrLst/>
    <dgm:txLinClrLst/>
    <dgm:txFillClrLst/>
    <dgm:txEffectClrLst/>
  </dgm:styleLbl>
  <dgm:styleLbl name="fgSibTrans2D1">
    <dgm:fillClrLst>
      <a:schemeClr val="accent2"/>
      <a:schemeClr val="accent3"/>
    </dgm:fillClrLst>
    <dgm:linClrLst meth="repeat">
      <a:schemeClr val="lt1"/>
    </dgm:linClrLst>
    <dgm:effectClrLst/>
    <dgm:txLinClrLst/>
    <dgm:txFillClrLst meth="repeat">
      <a:schemeClr val="lt1"/>
    </dgm:txFillClrLst>
    <dgm:txEffectClrLst/>
  </dgm:styleLbl>
  <dgm:styleLbl name="bgSibTrans2D1">
    <dgm:fillClrLst>
      <a:schemeClr val="accent2"/>
      <a:schemeClr val="accent3"/>
    </dgm:fillClrLst>
    <dgm:linClrLst meth="repeat">
      <a:schemeClr val="lt1"/>
    </dgm:linClrLst>
    <dgm:effectClrLst/>
    <dgm:txLinClrLst/>
    <dgm:txFillClrLst meth="repeat">
      <a:schemeClr val="lt1"/>
    </dgm:txFillClrLst>
    <dgm:txEffectClrLst/>
  </dgm:styleLbl>
  <dgm:styleLbl name="sibTrans1D1">
    <dgm:fillClrLst/>
    <dgm:linClrLst>
      <a:schemeClr val="accent2"/>
      <a:schemeClr val="accent3"/>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2"/>
    </dgm:fillClrLst>
    <dgm:linClrLst meth="repeat">
      <a:schemeClr val="lt1">
        <a:shade val="80000"/>
      </a:schemeClr>
    </dgm:linClrLst>
    <dgm:effectClrLst/>
    <dgm:txLinClrLst/>
    <dgm:txFillClrLst/>
    <dgm:txEffectClrLst/>
  </dgm:styleLbl>
  <dgm:styleLbl name="asst1">
    <dgm:fillClrLst meth="repeat">
      <a:schemeClr val="accent3"/>
    </dgm:fillClrLst>
    <dgm:linClrLst meth="repeat">
      <a:schemeClr val="lt1">
        <a:shade val="80000"/>
      </a:schemeClr>
    </dgm:linClrLst>
    <dgm:effectClrLst/>
    <dgm:txLinClrLst/>
    <dgm:txFillClrLst/>
    <dgm:txEffectClrLst/>
  </dgm:styleLbl>
  <dgm:styleLbl name="asst2">
    <dgm:fillClrLst>
      <a:schemeClr val="accent4"/>
    </dgm:fillClrLst>
    <dgm:linClrLst meth="repeat">
      <a:schemeClr val="lt1"/>
    </dgm:linClrLst>
    <dgm:effectClrLst/>
    <dgm:txLinClrLst/>
    <dgm:txFillClrLst/>
    <dgm:txEffectClrLst/>
  </dgm:styleLbl>
  <dgm:styleLbl name="asst3">
    <dgm:fillClrLst>
      <a:schemeClr val="accent5"/>
    </dgm:fillClrLst>
    <dgm:linClrLst meth="repeat">
      <a:schemeClr val="lt1"/>
    </dgm:linClrLst>
    <dgm:effectClrLst/>
    <dgm:txLinClrLst/>
    <dgm:txFillClrLst/>
    <dgm:txEffectClrLst/>
  </dgm:styleLbl>
  <dgm:styleLbl name="asst4">
    <dgm:fillClrLst>
      <a:schemeClr val="accent6"/>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2"/>
    </dgm:linClrLst>
    <dgm:effectClrLst/>
    <dgm:txLinClrLst/>
    <dgm:txFillClrLst meth="repeat">
      <a:schemeClr val="tx1"/>
    </dgm:txFillClrLst>
    <dgm:txEffectClrLst/>
  </dgm:styleLbl>
  <dgm:styleLbl name="parChTrans1D2">
    <dgm:fillClrLst meth="repeat">
      <a:schemeClr val="accent2">
        <a:tint val="90000"/>
      </a:schemeClr>
    </dgm:fillClrLst>
    <dgm:linClrLst meth="repeat">
      <a:schemeClr val="accent3"/>
    </dgm:linClrLst>
    <dgm:effectClrLst/>
    <dgm:txLinClrLst/>
    <dgm:txFillClrLst meth="repeat">
      <a:schemeClr val="tx1"/>
    </dgm:txFillClrLst>
    <dgm:txEffectClrLst/>
  </dgm:styleLbl>
  <dgm:styleLbl name="parChTrans1D3">
    <dgm:fillClrLst meth="repeat">
      <a:schemeClr val="accent2">
        <a:tint val="70000"/>
      </a:schemeClr>
    </dgm:fillClrLst>
    <dgm:linClrLst meth="repeat">
      <a:schemeClr val="accent4"/>
    </dgm:linClrLst>
    <dgm:effectClrLst/>
    <dgm:txLinClrLst/>
    <dgm:txFillClrLst meth="repeat">
      <a:schemeClr val="tx1"/>
    </dgm:txFillClrLst>
    <dgm:txEffectClrLst/>
  </dgm:styleLbl>
  <dgm:styleLbl name="parChTrans1D4">
    <dgm:fillClrLst meth="repeat">
      <a:schemeClr val="accent2">
        <a:tint val="50000"/>
      </a:schemeClr>
    </dgm:fillClrLst>
    <dgm:linClrLst meth="repeat">
      <a:schemeClr val="accent5"/>
    </dgm:linClrLst>
    <dgm:effectClrLst/>
    <dgm:txLinClrLst/>
    <dgm:txFillClrLst meth="repeat">
      <a:schemeClr val="tx1"/>
    </dgm:txFillClrLst>
    <dgm:txEffectClrLst/>
  </dgm:styleLbl>
  <dgm:styleLbl name="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con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align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2"/>
    </dgm:linClrLst>
    <dgm:effectClrLst/>
    <dgm:txLinClrLst/>
    <dgm:txFillClrLst meth="repeat">
      <a:schemeClr val="dk1"/>
    </dgm:txFillClrLst>
    <dgm:txEffectClrLst/>
  </dgm:styleLbl>
  <dgm:styleLbl name="b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solidFgAcc1">
    <dgm:fillClrLst meth="repeat">
      <a:schemeClr val="lt1"/>
    </dgm:fillClrLst>
    <dgm:linClrLst>
      <a:schemeClr val="accent2"/>
      <a:schemeClr val="accent3"/>
    </dgm:linClrLst>
    <dgm:effectClrLst/>
    <dgm:txLinClrLst/>
    <dgm:txFillClrLst meth="repeat">
      <a:schemeClr val="dk1"/>
    </dgm:txFillClrLst>
    <dgm:txEffectClrLst/>
  </dgm:styleLbl>
  <dgm:styleLbl name="solidAlignAcc1">
    <dgm:fillClrLst meth="repeat">
      <a:schemeClr val="lt1"/>
    </dgm:fillClrLst>
    <dgm:linClrLst>
      <a:schemeClr val="accent2"/>
      <a:schemeClr val="accent3"/>
    </dgm:linClrLst>
    <dgm:effectClrLst/>
    <dgm:txLinClrLst/>
    <dgm:txFillClrLst meth="repeat">
      <a:schemeClr val="dk1"/>
    </dgm:txFillClrLst>
    <dgm:txEffectClrLst/>
  </dgm:styleLbl>
  <dgm:styleLbl name="solidBgAcc1">
    <dgm:fillClrLst meth="repeat">
      <a:schemeClr val="lt1"/>
    </dgm:fillClrLst>
    <dgm:linClrLst>
      <a:schemeClr val="accent2"/>
      <a:schemeClr val="accent3"/>
    </dgm:linClrLst>
    <dgm:effectClrLst/>
    <dgm:txLinClrLst/>
    <dgm:txFillClrLst meth="repeat">
      <a:schemeClr val="dk1"/>
    </dgm:txFillClrLst>
    <dgm:txEffectClrLst/>
  </dgm:styleLbl>
  <dgm:styleLbl name="f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align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b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3"/>
    </dgm:linClrLst>
    <dgm:effectClrLst/>
    <dgm:txLinClrLst/>
    <dgm:txFillClrLst meth="repeat">
      <a:schemeClr val="dk1"/>
    </dgm:txFillClrLst>
    <dgm:txEffectClrLst/>
  </dgm:styleLbl>
  <dgm:styleLbl name="fgAcc3">
    <dgm:fillClrLst meth="repeat">
      <a:schemeClr val="lt1">
        <a:alpha val="90000"/>
      </a:schemeClr>
    </dgm:fillClrLst>
    <dgm:linClrLst>
      <a:schemeClr val="accent4"/>
    </dgm:linClrLst>
    <dgm:effectClrLst/>
    <dgm:txLinClrLst/>
    <dgm:txFillClrLst meth="repeat">
      <a:schemeClr val="dk1"/>
    </dgm:txFillClrLst>
    <dgm:txEffectClrLst/>
  </dgm:styleLbl>
  <dgm:styleLbl name="fgAcc4">
    <dgm:fillClrLst meth="repeat">
      <a:schemeClr val="lt1">
        <a:alpha val="90000"/>
      </a:schemeClr>
    </dgm:fillClrLst>
    <dgm:linClrLst>
      <a:schemeClr val="accent5"/>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2">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data1.xml><?xml version="1.0" encoding="utf-8"?>
<dgm:dataModel xmlns:dgm="http://schemas.openxmlformats.org/drawingml/2006/diagram" xmlns:a="http://schemas.openxmlformats.org/drawingml/2006/main">
  <dgm:ptLst>
    <dgm:pt modelId="{DACB4957-2025-4730-99CE-427C4A3ACAE2}" type="doc">
      <dgm:prSet loTypeId="urn:microsoft.com/office/officeart/2005/8/layout/process2" loCatId="process" qsTypeId="urn:microsoft.com/office/officeart/2005/8/quickstyle/simple1" qsCatId="simple" csTypeId="urn:microsoft.com/office/officeart/2005/8/colors/colorful2" csCatId="colorful" phldr="1"/>
      <dgm:spPr/>
    </dgm:pt>
    <dgm:pt modelId="{8613CFF0-05C5-455C-B763-F022F324833D}">
      <dgm:prSet phldrT="[Text]" custT="1"/>
      <dgm:spPr/>
      <dgm:t>
        <a:bodyPr/>
        <a:lstStyle/>
        <a:p>
          <a:r>
            <a:rPr lang="en-GB" sz="1400"/>
            <a:t>Literature search </a:t>
          </a:r>
        </a:p>
        <a:p>
          <a:r>
            <a:rPr lang="en-GB" sz="1400"/>
            <a:t>October 2019 – December 2019</a:t>
          </a:r>
        </a:p>
      </dgm:t>
    </dgm:pt>
    <dgm:pt modelId="{E6928D07-3AD5-4712-86D6-989BCEC8B316}" type="parTrans" cxnId="{46B5FA9C-6666-47BD-BE4C-7C4EDF942171}">
      <dgm:prSet/>
      <dgm:spPr/>
      <dgm:t>
        <a:bodyPr/>
        <a:lstStyle/>
        <a:p>
          <a:endParaRPr lang="en-GB" sz="4000"/>
        </a:p>
      </dgm:t>
    </dgm:pt>
    <dgm:pt modelId="{15FE4056-B6C7-49A5-AA6F-CAB656B6EEE1}" type="sibTrans" cxnId="{46B5FA9C-6666-47BD-BE4C-7C4EDF942171}">
      <dgm:prSet custT="1"/>
      <dgm:spPr/>
      <dgm:t>
        <a:bodyPr/>
        <a:lstStyle/>
        <a:p>
          <a:endParaRPr lang="en-GB" sz="1050"/>
        </a:p>
      </dgm:t>
    </dgm:pt>
    <dgm:pt modelId="{D83D1E01-1E0C-42E8-8856-D13E0EE4F36C}">
      <dgm:prSet phldrT="[Text]" custT="1"/>
      <dgm:spPr/>
      <dgm:t>
        <a:bodyPr/>
        <a:lstStyle/>
        <a:p>
          <a:r>
            <a:rPr lang="en-GB" sz="1400" dirty="0"/>
            <a:t>Selection of relevant literature </a:t>
          </a:r>
        </a:p>
        <a:p>
          <a:r>
            <a:rPr lang="en-GB" sz="1400" dirty="0"/>
            <a:t>December 2019</a:t>
          </a:r>
        </a:p>
      </dgm:t>
    </dgm:pt>
    <dgm:pt modelId="{AD0042E4-9517-450E-B151-D866B7DC87F2}" type="parTrans" cxnId="{0E030E75-ECC6-4BFC-8143-3B7749D28EF7}">
      <dgm:prSet/>
      <dgm:spPr/>
      <dgm:t>
        <a:bodyPr/>
        <a:lstStyle/>
        <a:p>
          <a:endParaRPr lang="en-GB" sz="4000"/>
        </a:p>
      </dgm:t>
    </dgm:pt>
    <dgm:pt modelId="{AB1F146E-6162-4981-A699-8CD5B174D106}" type="sibTrans" cxnId="{0E030E75-ECC6-4BFC-8143-3B7749D28EF7}">
      <dgm:prSet custT="1"/>
      <dgm:spPr/>
      <dgm:t>
        <a:bodyPr/>
        <a:lstStyle/>
        <a:p>
          <a:endParaRPr lang="en-GB" sz="1050"/>
        </a:p>
      </dgm:t>
    </dgm:pt>
    <dgm:pt modelId="{9E5F6ADF-1ADA-494A-B743-64846E491550}">
      <dgm:prSet phldrT="[Text]" custT="1"/>
      <dgm:spPr/>
      <dgm:t>
        <a:bodyPr/>
        <a:lstStyle/>
        <a:p>
          <a:r>
            <a:rPr lang="en-GB" sz="1400"/>
            <a:t>Analysis and review of relevant literature </a:t>
          </a:r>
        </a:p>
        <a:p>
          <a:r>
            <a:rPr lang="en-GB" sz="1400"/>
            <a:t>January 2020</a:t>
          </a:r>
        </a:p>
      </dgm:t>
    </dgm:pt>
    <dgm:pt modelId="{D4137AE0-A5D0-4B85-9CA0-3D1D4B29119C}" type="parTrans" cxnId="{7C0177F2-3780-4E09-A379-BD5BB20A62B3}">
      <dgm:prSet/>
      <dgm:spPr/>
      <dgm:t>
        <a:bodyPr/>
        <a:lstStyle/>
        <a:p>
          <a:endParaRPr lang="en-GB" sz="4000"/>
        </a:p>
      </dgm:t>
    </dgm:pt>
    <dgm:pt modelId="{81876EB2-DD65-4E2E-9E9C-C98F0677D132}" type="sibTrans" cxnId="{7C0177F2-3780-4E09-A379-BD5BB20A62B3}">
      <dgm:prSet custT="1"/>
      <dgm:spPr/>
      <dgm:t>
        <a:bodyPr/>
        <a:lstStyle/>
        <a:p>
          <a:endParaRPr lang="en-GB" sz="1050"/>
        </a:p>
      </dgm:t>
    </dgm:pt>
    <dgm:pt modelId="{746C29AC-F0C0-4129-8AC9-FA263249E349}">
      <dgm:prSet phldrT="[Text]" custT="1"/>
      <dgm:spPr/>
      <dgm:t>
        <a:bodyPr/>
        <a:lstStyle/>
        <a:p>
          <a:r>
            <a:rPr lang="en-GB" sz="1400"/>
            <a:t>Relate literature findings to question </a:t>
          </a:r>
        </a:p>
        <a:p>
          <a:r>
            <a:rPr lang="en-GB" sz="1400"/>
            <a:t>February 2020</a:t>
          </a:r>
        </a:p>
      </dgm:t>
    </dgm:pt>
    <dgm:pt modelId="{384B3782-4279-4B2F-9D85-9F6A5B63C9C8}" type="parTrans" cxnId="{709A267B-141E-46C7-9699-38DAB1DBFD16}">
      <dgm:prSet/>
      <dgm:spPr/>
      <dgm:t>
        <a:bodyPr/>
        <a:lstStyle/>
        <a:p>
          <a:endParaRPr lang="en-GB" sz="4000"/>
        </a:p>
      </dgm:t>
    </dgm:pt>
    <dgm:pt modelId="{86141025-2444-467F-8440-69C9D45CE55E}" type="sibTrans" cxnId="{709A267B-141E-46C7-9699-38DAB1DBFD16}">
      <dgm:prSet custT="1"/>
      <dgm:spPr/>
      <dgm:t>
        <a:bodyPr/>
        <a:lstStyle/>
        <a:p>
          <a:endParaRPr lang="en-GB" sz="1050"/>
        </a:p>
      </dgm:t>
    </dgm:pt>
    <dgm:pt modelId="{BA072EB4-1C22-4F7A-9657-DFFE531C23A6}">
      <dgm:prSet phldrT="[Text]" custT="1"/>
      <dgm:spPr/>
      <dgm:t>
        <a:bodyPr/>
        <a:lstStyle/>
        <a:p>
          <a:r>
            <a:rPr lang="en-GB" sz="1400" dirty="0"/>
            <a:t>Discuss</a:t>
          </a:r>
          <a:r>
            <a:rPr lang="en-GB" sz="1400" baseline="0" dirty="0"/>
            <a:t> how this research can be utilised by health services and improve public health</a:t>
          </a:r>
        </a:p>
        <a:p>
          <a:r>
            <a:rPr lang="en-GB" sz="1400" baseline="0" dirty="0"/>
            <a:t> March 2020 </a:t>
          </a:r>
        </a:p>
      </dgm:t>
    </dgm:pt>
    <dgm:pt modelId="{99FBB6CF-E269-41B1-8C6C-3D331C260E09}" type="parTrans" cxnId="{581A70B8-2AB0-46C1-87D3-B4770E147A7A}">
      <dgm:prSet/>
      <dgm:spPr/>
      <dgm:t>
        <a:bodyPr/>
        <a:lstStyle/>
        <a:p>
          <a:endParaRPr lang="en-GB" sz="4000"/>
        </a:p>
      </dgm:t>
    </dgm:pt>
    <dgm:pt modelId="{73ECF498-A720-4CB4-AF36-0C2A197C3A4C}" type="sibTrans" cxnId="{581A70B8-2AB0-46C1-87D3-B4770E147A7A}">
      <dgm:prSet custT="1"/>
      <dgm:spPr/>
      <dgm:t>
        <a:bodyPr/>
        <a:lstStyle/>
        <a:p>
          <a:endParaRPr lang="en-GB" sz="1050"/>
        </a:p>
      </dgm:t>
    </dgm:pt>
    <dgm:pt modelId="{97A10C3F-2809-44CA-9FCA-8426716B50B4}">
      <dgm:prSet phldrT="[Text]" custT="1"/>
      <dgm:spPr/>
      <dgm:t>
        <a:bodyPr/>
        <a:lstStyle/>
        <a:p>
          <a:r>
            <a:rPr lang="en-GB" sz="1400"/>
            <a:t>Complete research project for review</a:t>
          </a:r>
          <a:endParaRPr lang="en-GB" sz="1400" baseline="0"/>
        </a:p>
        <a:p>
          <a:r>
            <a:rPr lang="en-GB" sz="1400" baseline="0"/>
            <a:t>April 2020</a:t>
          </a:r>
        </a:p>
      </dgm:t>
    </dgm:pt>
    <dgm:pt modelId="{3B4A4591-833B-4155-9CD6-261873FB358E}" type="parTrans" cxnId="{519AE316-69F6-43FF-9D0A-C291797290FB}">
      <dgm:prSet/>
      <dgm:spPr/>
      <dgm:t>
        <a:bodyPr/>
        <a:lstStyle/>
        <a:p>
          <a:endParaRPr lang="en-GB" sz="4000"/>
        </a:p>
      </dgm:t>
    </dgm:pt>
    <dgm:pt modelId="{0B97469D-6EC7-43A1-AB77-E0F9C0665E1F}" type="sibTrans" cxnId="{519AE316-69F6-43FF-9D0A-C291797290FB}">
      <dgm:prSet/>
      <dgm:spPr/>
      <dgm:t>
        <a:bodyPr/>
        <a:lstStyle/>
        <a:p>
          <a:endParaRPr lang="en-GB" sz="2400"/>
        </a:p>
      </dgm:t>
    </dgm:pt>
    <dgm:pt modelId="{61CCE157-B3FF-49E0-B035-B93A3A6C5CEC}" type="pres">
      <dgm:prSet presAssocID="{DACB4957-2025-4730-99CE-427C4A3ACAE2}" presName="linearFlow" presStyleCnt="0">
        <dgm:presLayoutVars>
          <dgm:resizeHandles val="exact"/>
        </dgm:presLayoutVars>
      </dgm:prSet>
      <dgm:spPr/>
    </dgm:pt>
    <dgm:pt modelId="{9E3E6D66-D13E-4156-9B02-0E4574DE246C}" type="pres">
      <dgm:prSet presAssocID="{8613CFF0-05C5-455C-B763-F022F324833D}" presName="node" presStyleLbl="node1" presStyleIdx="0" presStyleCnt="6">
        <dgm:presLayoutVars>
          <dgm:bulletEnabled val="1"/>
        </dgm:presLayoutVars>
      </dgm:prSet>
      <dgm:spPr/>
    </dgm:pt>
    <dgm:pt modelId="{C74622CA-7A6B-4F85-8469-FDC39FDACBC9}" type="pres">
      <dgm:prSet presAssocID="{15FE4056-B6C7-49A5-AA6F-CAB656B6EEE1}" presName="sibTrans" presStyleLbl="sibTrans2D1" presStyleIdx="0" presStyleCnt="5"/>
      <dgm:spPr/>
    </dgm:pt>
    <dgm:pt modelId="{46722AD2-3141-4C15-BD12-10F8CE2F47DC}" type="pres">
      <dgm:prSet presAssocID="{15FE4056-B6C7-49A5-AA6F-CAB656B6EEE1}" presName="connectorText" presStyleLbl="sibTrans2D1" presStyleIdx="0" presStyleCnt="5"/>
      <dgm:spPr/>
    </dgm:pt>
    <dgm:pt modelId="{9D3C17F1-1D2D-4307-9F99-E6925933E687}" type="pres">
      <dgm:prSet presAssocID="{D83D1E01-1E0C-42E8-8856-D13E0EE4F36C}" presName="node" presStyleLbl="node1" presStyleIdx="1" presStyleCnt="6">
        <dgm:presLayoutVars>
          <dgm:bulletEnabled val="1"/>
        </dgm:presLayoutVars>
      </dgm:prSet>
      <dgm:spPr/>
    </dgm:pt>
    <dgm:pt modelId="{EDD91F06-3AEF-4B77-AE9B-93FDAA4E563A}" type="pres">
      <dgm:prSet presAssocID="{AB1F146E-6162-4981-A699-8CD5B174D106}" presName="sibTrans" presStyleLbl="sibTrans2D1" presStyleIdx="1" presStyleCnt="5"/>
      <dgm:spPr/>
    </dgm:pt>
    <dgm:pt modelId="{A1D4320E-59D0-4A33-90CE-950F7D146CD4}" type="pres">
      <dgm:prSet presAssocID="{AB1F146E-6162-4981-A699-8CD5B174D106}" presName="connectorText" presStyleLbl="sibTrans2D1" presStyleIdx="1" presStyleCnt="5"/>
      <dgm:spPr/>
    </dgm:pt>
    <dgm:pt modelId="{CC8AE101-B9B3-4866-904D-28655F6E9FB3}" type="pres">
      <dgm:prSet presAssocID="{9E5F6ADF-1ADA-494A-B743-64846E491550}" presName="node" presStyleLbl="node1" presStyleIdx="2" presStyleCnt="6">
        <dgm:presLayoutVars>
          <dgm:bulletEnabled val="1"/>
        </dgm:presLayoutVars>
      </dgm:prSet>
      <dgm:spPr/>
    </dgm:pt>
    <dgm:pt modelId="{8CBE5367-BD50-4427-9C29-C6FEF5442016}" type="pres">
      <dgm:prSet presAssocID="{81876EB2-DD65-4E2E-9E9C-C98F0677D132}" presName="sibTrans" presStyleLbl="sibTrans2D1" presStyleIdx="2" presStyleCnt="5"/>
      <dgm:spPr/>
    </dgm:pt>
    <dgm:pt modelId="{F11B1FD7-F441-44AB-99C1-7C4EDB5EFB20}" type="pres">
      <dgm:prSet presAssocID="{81876EB2-DD65-4E2E-9E9C-C98F0677D132}" presName="connectorText" presStyleLbl="sibTrans2D1" presStyleIdx="2" presStyleCnt="5"/>
      <dgm:spPr/>
    </dgm:pt>
    <dgm:pt modelId="{253F6041-8AE7-44F2-9AFA-B324F80583D3}" type="pres">
      <dgm:prSet presAssocID="{746C29AC-F0C0-4129-8AC9-FA263249E349}" presName="node" presStyleLbl="node1" presStyleIdx="3" presStyleCnt="6">
        <dgm:presLayoutVars>
          <dgm:bulletEnabled val="1"/>
        </dgm:presLayoutVars>
      </dgm:prSet>
      <dgm:spPr/>
    </dgm:pt>
    <dgm:pt modelId="{A2E4EE6A-651B-4D91-8154-F6A9817F3F22}" type="pres">
      <dgm:prSet presAssocID="{86141025-2444-467F-8440-69C9D45CE55E}" presName="sibTrans" presStyleLbl="sibTrans2D1" presStyleIdx="3" presStyleCnt="5"/>
      <dgm:spPr/>
    </dgm:pt>
    <dgm:pt modelId="{2FCC225C-CD82-4857-B021-806ADE494778}" type="pres">
      <dgm:prSet presAssocID="{86141025-2444-467F-8440-69C9D45CE55E}" presName="connectorText" presStyleLbl="sibTrans2D1" presStyleIdx="3" presStyleCnt="5"/>
      <dgm:spPr/>
    </dgm:pt>
    <dgm:pt modelId="{F8AC0CDD-8598-43F6-9513-861152CD51AA}" type="pres">
      <dgm:prSet presAssocID="{BA072EB4-1C22-4F7A-9657-DFFE531C23A6}" presName="node" presStyleLbl="node1" presStyleIdx="4" presStyleCnt="6" custScaleY="117804">
        <dgm:presLayoutVars>
          <dgm:bulletEnabled val="1"/>
        </dgm:presLayoutVars>
      </dgm:prSet>
      <dgm:spPr/>
    </dgm:pt>
    <dgm:pt modelId="{60486D35-78EE-4578-BD20-B1474F7440E8}" type="pres">
      <dgm:prSet presAssocID="{73ECF498-A720-4CB4-AF36-0C2A197C3A4C}" presName="sibTrans" presStyleLbl="sibTrans2D1" presStyleIdx="4" presStyleCnt="5"/>
      <dgm:spPr/>
    </dgm:pt>
    <dgm:pt modelId="{CCE8058C-22B6-4B6F-9E05-CD46B7404AFE}" type="pres">
      <dgm:prSet presAssocID="{73ECF498-A720-4CB4-AF36-0C2A197C3A4C}" presName="connectorText" presStyleLbl="sibTrans2D1" presStyleIdx="4" presStyleCnt="5"/>
      <dgm:spPr/>
    </dgm:pt>
    <dgm:pt modelId="{1ADE0DD3-0269-47F6-8BC9-02579F57FE08}" type="pres">
      <dgm:prSet presAssocID="{97A10C3F-2809-44CA-9FCA-8426716B50B4}" presName="node" presStyleLbl="node1" presStyleIdx="5" presStyleCnt="6">
        <dgm:presLayoutVars>
          <dgm:bulletEnabled val="1"/>
        </dgm:presLayoutVars>
      </dgm:prSet>
      <dgm:spPr/>
    </dgm:pt>
  </dgm:ptLst>
  <dgm:cxnLst>
    <dgm:cxn modelId="{9E595C08-8D27-4C72-9056-273E291B2F2C}" type="presOf" srcId="{9E5F6ADF-1ADA-494A-B743-64846E491550}" destId="{CC8AE101-B9B3-4866-904D-28655F6E9FB3}" srcOrd="0" destOrd="0" presId="urn:microsoft.com/office/officeart/2005/8/layout/process2"/>
    <dgm:cxn modelId="{519AE316-69F6-43FF-9D0A-C291797290FB}" srcId="{DACB4957-2025-4730-99CE-427C4A3ACAE2}" destId="{97A10C3F-2809-44CA-9FCA-8426716B50B4}" srcOrd="5" destOrd="0" parTransId="{3B4A4591-833B-4155-9CD6-261873FB358E}" sibTransId="{0B97469D-6EC7-43A1-AB77-E0F9C0665E1F}"/>
    <dgm:cxn modelId="{C614481A-A885-4E34-97AC-BD80511BA2C3}" type="presOf" srcId="{97A10C3F-2809-44CA-9FCA-8426716B50B4}" destId="{1ADE0DD3-0269-47F6-8BC9-02579F57FE08}" srcOrd="0" destOrd="0" presId="urn:microsoft.com/office/officeart/2005/8/layout/process2"/>
    <dgm:cxn modelId="{1C039B1C-D168-487E-B6E7-571153415620}" type="presOf" srcId="{D83D1E01-1E0C-42E8-8856-D13E0EE4F36C}" destId="{9D3C17F1-1D2D-4307-9F99-E6925933E687}" srcOrd="0" destOrd="0" presId="urn:microsoft.com/office/officeart/2005/8/layout/process2"/>
    <dgm:cxn modelId="{E518B431-292C-4A72-A92E-D587EADD1FE6}" type="presOf" srcId="{73ECF498-A720-4CB4-AF36-0C2A197C3A4C}" destId="{60486D35-78EE-4578-BD20-B1474F7440E8}" srcOrd="0" destOrd="0" presId="urn:microsoft.com/office/officeart/2005/8/layout/process2"/>
    <dgm:cxn modelId="{712E4462-A0A6-45BC-B6E1-DC48BEF957FE}" type="presOf" srcId="{86141025-2444-467F-8440-69C9D45CE55E}" destId="{A2E4EE6A-651B-4D91-8154-F6A9817F3F22}" srcOrd="0" destOrd="0" presId="urn:microsoft.com/office/officeart/2005/8/layout/process2"/>
    <dgm:cxn modelId="{C3552948-3DC8-491A-840F-E30F648C91C5}" type="presOf" srcId="{73ECF498-A720-4CB4-AF36-0C2A197C3A4C}" destId="{CCE8058C-22B6-4B6F-9E05-CD46B7404AFE}" srcOrd="1" destOrd="0" presId="urn:microsoft.com/office/officeart/2005/8/layout/process2"/>
    <dgm:cxn modelId="{549C3C49-0E08-4DE7-B828-011765B1EAFA}" type="presOf" srcId="{86141025-2444-467F-8440-69C9D45CE55E}" destId="{2FCC225C-CD82-4857-B021-806ADE494778}" srcOrd="1" destOrd="0" presId="urn:microsoft.com/office/officeart/2005/8/layout/process2"/>
    <dgm:cxn modelId="{D5CAF94C-F82C-41C2-A81C-013ED666E3BB}" type="presOf" srcId="{15FE4056-B6C7-49A5-AA6F-CAB656B6EEE1}" destId="{C74622CA-7A6B-4F85-8469-FDC39FDACBC9}" srcOrd="0" destOrd="0" presId="urn:microsoft.com/office/officeart/2005/8/layout/process2"/>
    <dgm:cxn modelId="{081AC951-62C6-4BAF-AF29-DFE68594325D}" type="presOf" srcId="{AB1F146E-6162-4981-A699-8CD5B174D106}" destId="{A1D4320E-59D0-4A33-90CE-950F7D146CD4}" srcOrd="1" destOrd="0" presId="urn:microsoft.com/office/officeart/2005/8/layout/process2"/>
    <dgm:cxn modelId="{0E030E75-ECC6-4BFC-8143-3B7749D28EF7}" srcId="{DACB4957-2025-4730-99CE-427C4A3ACAE2}" destId="{D83D1E01-1E0C-42E8-8856-D13E0EE4F36C}" srcOrd="1" destOrd="0" parTransId="{AD0042E4-9517-450E-B151-D866B7DC87F2}" sibTransId="{AB1F146E-6162-4981-A699-8CD5B174D106}"/>
    <dgm:cxn modelId="{709A267B-141E-46C7-9699-38DAB1DBFD16}" srcId="{DACB4957-2025-4730-99CE-427C4A3ACAE2}" destId="{746C29AC-F0C0-4129-8AC9-FA263249E349}" srcOrd="3" destOrd="0" parTransId="{384B3782-4279-4B2F-9D85-9F6A5B63C9C8}" sibTransId="{86141025-2444-467F-8440-69C9D45CE55E}"/>
    <dgm:cxn modelId="{53934C7B-A8F7-486F-A817-90586AA30122}" type="presOf" srcId="{AB1F146E-6162-4981-A699-8CD5B174D106}" destId="{EDD91F06-3AEF-4B77-AE9B-93FDAA4E563A}" srcOrd="0" destOrd="0" presId="urn:microsoft.com/office/officeart/2005/8/layout/process2"/>
    <dgm:cxn modelId="{3A163B7C-11B6-4ECF-9982-D30FEC76515C}" type="presOf" srcId="{15FE4056-B6C7-49A5-AA6F-CAB656B6EEE1}" destId="{46722AD2-3141-4C15-BD12-10F8CE2F47DC}" srcOrd="1" destOrd="0" presId="urn:microsoft.com/office/officeart/2005/8/layout/process2"/>
    <dgm:cxn modelId="{7DA58793-91EA-49A4-B9C6-4A4160CDCF22}" type="presOf" srcId="{8613CFF0-05C5-455C-B763-F022F324833D}" destId="{9E3E6D66-D13E-4156-9B02-0E4574DE246C}" srcOrd="0" destOrd="0" presId="urn:microsoft.com/office/officeart/2005/8/layout/process2"/>
    <dgm:cxn modelId="{46B5FA9C-6666-47BD-BE4C-7C4EDF942171}" srcId="{DACB4957-2025-4730-99CE-427C4A3ACAE2}" destId="{8613CFF0-05C5-455C-B763-F022F324833D}" srcOrd="0" destOrd="0" parTransId="{E6928D07-3AD5-4712-86D6-989BCEC8B316}" sibTransId="{15FE4056-B6C7-49A5-AA6F-CAB656B6EEE1}"/>
    <dgm:cxn modelId="{2386B4A2-A13E-4AC1-858F-79890D4AE0A8}" type="presOf" srcId="{81876EB2-DD65-4E2E-9E9C-C98F0677D132}" destId="{8CBE5367-BD50-4427-9C29-C6FEF5442016}" srcOrd="0" destOrd="0" presId="urn:microsoft.com/office/officeart/2005/8/layout/process2"/>
    <dgm:cxn modelId="{AF6A3BA8-B704-4371-8F23-9DD374B16A53}" type="presOf" srcId="{DACB4957-2025-4730-99CE-427C4A3ACAE2}" destId="{61CCE157-B3FF-49E0-B035-B93A3A6C5CEC}" srcOrd="0" destOrd="0" presId="urn:microsoft.com/office/officeart/2005/8/layout/process2"/>
    <dgm:cxn modelId="{581A70B8-2AB0-46C1-87D3-B4770E147A7A}" srcId="{DACB4957-2025-4730-99CE-427C4A3ACAE2}" destId="{BA072EB4-1C22-4F7A-9657-DFFE531C23A6}" srcOrd="4" destOrd="0" parTransId="{99FBB6CF-E269-41B1-8C6C-3D331C260E09}" sibTransId="{73ECF498-A720-4CB4-AF36-0C2A197C3A4C}"/>
    <dgm:cxn modelId="{CCC471DE-C568-4A10-A598-1AF08B327991}" type="presOf" srcId="{BA072EB4-1C22-4F7A-9657-DFFE531C23A6}" destId="{F8AC0CDD-8598-43F6-9513-861152CD51AA}" srcOrd="0" destOrd="0" presId="urn:microsoft.com/office/officeart/2005/8/layout/process2"/>
    <dgm:cxn modelId="{A6F592F0-F59B-459E-BC45-DA1312F76821}" type="presOf" srcId="{81876EB2-DD65-4E2E-9E9C-C98F0677D132}" destId="{F11B1FD7-F441-44AB-99C1-7C4EDB5EFB20}" srcOrd="1" destOrd="0" presId="urn:microsoft.com/office/officeart/2005/8/layout/process2"/>
    <dgm:cxn modelId="{7C0177F2-3780-4E09-A379-BD5BB20A62B3}" srcId="{DACB4957-2025-4730-99CE-427C4A3ACAE2}" destId="{9E5F6ADF-1ADA-494A-B743-64846E491550}" srcOrd="2" destOrd="0" parTransId="{D4137AE0-A5D0-4B85-9CA0-3D1D4B29119C}" sibTransId="{81876EB2-DD65-4E2E-9E9C-C98F0677D132}"/>
    <dgm:cxn modelId="{73B0D5FC-95AC-40DC-A2D7-61A4D4C61C01}" type="presOf" srcId="{746C29AC-F0C0-4129-8AC9-FA263249E349}" destId="{253F6041-8AE7-44F2-9AFA-B324F80583D3}" srcOrd="0" destOrd="0" presId="urn:microsoft.com/office/officeart/2005/8/layout/process2"/>
    <dgm:cxn modelId="{B39BF1A3-C81C-43A7-B568-C65D98FFBC3C}" type="presParOf" srcId="{61CCE157-B3FF-49E0-B035-B93A3A6C5CEC}" destId="{9E3E6D66-D13E-4156-9B02-0E4574DE246C}" srcOrd="0" destOrd="0" presId="urn:microsoft.com/office/officeart/2005/8/layout/process2"/>
    <dgm:cxn modelId="{8D05CDD1-0E07-4CF5-B3ED-80E7592B1FC8}" type="presParOf" srcId="{61CCE157-B3FF-49E0-B035-B93A3A6C5CEC}" destId="{C74622CA-7A6B-4F85-8469-FDC39FDACBC9}" srcOrd="1" destOrd="0" presId="urn:microsoft.com/office/officeart/2005/8/layout/process2"/>
    <dgm:cxn modelId="{84E5EE14-32A0-423B-B9A6-E08ECE285D43}" type="presParOf" srcId="{C74622CA-7A6B-4F85-8469-FDC39FDACBC9}" destId="{46722AD2-3141-4C15-BD12-10F8CE2F47DC}" srcOrd="0" destOrd="0" presId="urn:microsoft.com/office/officeart/2005/8/layout/process2"/>
    <dgm:cxn modelId="{E1675A6F-7DA2-427C-AF3F-4C927E8415DC}" type="presParOf" srcId="{61CCE157-B3FF-49E0-B035-B93A3A6C5CEC}" destId="{9D3C17F1-1D2D-4307-9F99-E6925933E687}" srcOrd="2" destOrd="0" presId="urn:microsoft.com/office/officeart/2005/8/layout/process2"/>
    <dgm:cxn modelId="{7A911A58-F6B3-4D0C-AFE5-1B75493EB2F9}" type="presParOf" srcId="{61CCE157-B3FF-49E0-B035-B93A3A6C5CEC}" destId="{EDD91F06-3AEF-4B77-AE9B-93FDAA4E563A}" srcOrd="3" destOrd="0" presId="urn:microsoft.com/office/officeart/2005/8/layout/process2"/>
    <dgm:cxn modelId="{8E39F87B-91FE-44F4-917B-056EBBAAA57C}" type="presParOf" srcId="{EDD91F06-3AEF-4B77-AE9B-93FDAA4E563A}" destId="{A1D4320E-59D0-4A33-90CE-950F7D146CD4}" srcOrd="0" destOrd="0" presId="urn:microsoft.com/office/officeart/2005/8/layout/process2"/>
    <dgm:cxn modelId="{62E90F32-A72A-47A2-B447-FAE507EA2229}" type="presParOf" srcId="{61CCE157-B3FF-49E0-B035-B93A3A6C5CEC}" destId="{CC8AE101-B9B3-4866-904D-28655F6E9FB3}" srcOrd="4" destOrd="0" presId="urn:microsoft.com/office/officeart/2005/8/layout/process2"/>
    <dgm:cxn modelId="{58C379F7-7604-4563-BF4F-2CB8DA6BF7F8}" type="presParOf" srcId="{61CCE157-B3FF-49E0-B035-B93A3A6C5CEC}" destId="{8CBE5367-BD50-4427-9C29-C6FEF5442016}" srcOrd="5" destOrd="0" presId="urn:microsoft.com/office/officeart/2005/8/layout/process2"/>
    <dgm:cxn modelId="{9C4E1C93-20FB-4BF0-8C88-B335E64CA16D}" type="presParOf" srcId="{8CBE5367-BD50-4427-9C29-C6FEF5442016}" destId="{F11B1FD7-F441-44AB-99C1-7C4EDB5EFB20}" srcOrd="0" destOrd="0" presId="urn:microsoft.com/office/officeart/2005/8/layout/process2"/>
    <dgm:cxn modelId="{0AF96294-B4CC-436A-9C94-18DF6D3666F4}" type="presParOf" srcId="{61CCE157-B3FF-49E0-B035-B93A3A6C5CEC}" destId="{253F6041-8AE7-44F2-9AFA-B324F80583D3}" srcOrd="6" destOrd="0" presId="urn:microsoft.com/office/officeart/2005/8/layout/process2"/>
    <dgm:cxn modelId="{5374C8A1-F213-40D0-9CFA-11E56DCFCF51}" type="presParOf" srcId="{61CCE157-B3FF-49E0-B035-B93A3A6C5CEC}" destId="{A2E4EE6A-651B-4D91-8154-F6A9817F3F22}" srcOrd="7" destOrd="0" presId="urn:microsoft.com/office/officeart/2005/8/layout/process2"/>
    <dgm:cxn modelId="{6B2F9DDF-88FC-4BED-918D-519C7B1314CF}" type="presParOf" srcId="{A2E4EE6A-651B-4D91-8154-F6A9817F3F22}" destId="{2FCC225C-CD82-4857-B021-806ADE494778}" srcOrd="0" destOrd="0" presId="urn:microsoft.com/office/officeart/2005/8/layout/process2"/>
    <dgm:cxn modelId="{7B5F8DB6-428C-4016-A163-2E53AE51DE87}" type="presParOf" srcId="{61CCE157-B3FF-49E0-B035-B93A3A6C5CEC}" destId="{F8AC0CDD-8598-43F6-9513-861152CD51AA}" srcOrd="8" destOrd="0" presId="urn:microsoft.com/office/officeart/2005/8/layout/process2"/>
    <dgm:cxn modelId="{7DD94FB3-051A-454B-9EDA-146705395C46}" type="presParOf" srcId="{61CCE157-B3FF-49E0-B035-B93A3A6C5CEC}" destId="{60486D35-78EE-4578-BD20-B1474F7440E8}" srcOrd="9" destOrd="0" presId="urn:microsoft.com/office/officeart/2005/8/layout/process2"/>
    <dgm:cxn modelId="{E4FF364F-E3E0-456C-851C-4443CB4BB572}" type="presParOf" srcId="{60486D35-78EE-4578-BD20-B1474F7440E8}" destId="{CCE8058C-22B6-4B6F-9E05-CD46B7404AFE}" srcOrd="0" destOrd="0" presId="urn:microsoft.com/office/officeart/2005/8/layout/process2"/>
    <dgm:cxn modelId="{84343932-1B44-4534-AEB7-5DED3E62CD52}" type="presParOf" srcId="{61CCE157-B3FF-49E0-B035-B93A3A6C5CEC}" destId="{1ADE0DD3-0269-47F6-8BC9-02579F57FE08}" srcOrd="10" destOrd="0" presId="urn:microsoft.com/office/officeart/2005/8/layout/process2"/>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rawing1.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9E3E6D66-D13E-4156-9B02-0E4574DE246C}">
      <dsp:nvSpPr>
        <dsp:cNvPr id="0" name=""/>
        <dsp:cNvSpPr/>
      </dsp:nvSpPr>
      <dsp:spPr>
        <a:xfrm>
          <a:off x="3763773" y="6665"/>
          <a:ext cx="3026153" cy="756538"/>
        </a:xfrm>
        <a:prstGeom prst="roundRect">
          <a:avLst>
            <a:gd name="adj" fmla="val 10000"/>
          </a:avLst>
        </a:prstGeom>
        <a:solidFill>
          <a:schemeClr val="accent2">
            <a:hueOff val="0"/>
            <a:satOff val="0"/>
            <a:lumOff val="0"/>
            <a:alphaOff val="0"/>
          </a:schemeClr>
        </a:solidFill>
        <a:ln w="15875" cap="rnd"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53340" tIns="53340" rIns="53340" bIns="53340" numCol="1" spcCol="1270" anchor="ctr" anchorCtr="0">
          <a:noAutofit/>
        </a:bodyPr>
        <a:lstStyle/>
        <a:p>
          <a:pPr marL="0" lvl="0" indent="0" algn="ctr" defTabSz="622300">
            <a:lnSpc>
              <a:spcPct val="90000"/>
            </a:lnSpc>
            <a:spcBef>
              <a:spcPct val="0"/>
            </a:spcBef>
            <a:spcAft>
              <a:spcPct val="35000"/>
            </a:spcAft>
            <a:buNone/>
          </a:pPr>
          <a:r>
            <a:rPr lang="en-GB" sz="1400" kern="1200"/>
            <a:t>Literature search </a:t>
          </a:r>
        </a:p>
        <a:p>
          <a:pPr marL="0" lvl="0" indent="0" algn="ctr" defTabSz="622300">
            <a:lnSpc>
              <a:spcPct val="90000"/>
            </a:lnSpc>
            <a:spcBef>
              <a:spcPct val="0"/>
            </a:spcBef>
            <a:spcAft>
              <a:spcPct val="35000"/>
            </a:spcAft>
            <a:buNone/>
          </a:pPr>
          <a:r>
            <a:rPr lang="en-GB" sz="1400" kern="1200"/>
            <a:t>October 2019 – December 2019</a:t>
          </a:r>
        </a:p>
      </dsp:txBody>
      <dsp:txXfrm>
        <a:off x="3785931" y="28823"/>
        <a:ext cx="2981837" cy="712222"/>
      </dsp:txXfrm>
    </dsp:sp>
    <dsp:sp modelId="{C74622CA-7A6B-4F85-8469-FDC39FDACBC9}">
      <dsp:nvSpPr>
        <dsp:cNvPr id="0" name=""/>
        <dsp:cNvSpPr/>
      </dsp:nvSpPr>
      <dsp:spPr>
        <a:xfrm rot="5400000">
          <a:off x="5134999" y="782117"/>
          <a:ext cx="283701" cy="340442"/>
        </a:xfrm>
        <a:prstGeom prst="rightArrow">
          <a:avLst>
            <a:gd name="adj1" fmla="val 60000"/>
            <a:gd name="adj2" fmla="val 50000"/>
          </a:avLst>
        </a:prstGeom>
        <a:solidFill>
          <a:schemeClr val="accent2">
            <a:hueOff val="0"/>
            <a:satOff val="0"/>
            <a:lumOff val="0"/>
            <a:alphaOff val="0"/>
          </a:schemeClr>
        </a:solidFill>
        <a:ln>
          <a:noFill/>
        </a:ln>
        <a:effectLst/>
      </dsp:spPr>
      <dsp:style>
        <a:lnRef idx="0">
          <a:scrgbClr r="0" g="0" b="0"/>
        </a:lnRef>
        <a:fillRef idx="1">
          <a:scrgbClr r="0" g="0" b="0"/>
        </a:fillRef>
        <a:effectRef idx="0">
          <a:scrgbClr r="0" g="0" b="0"/>
        </a:effectRef>
        <a:fontRef idx="minor">
          <a:schemeClr val="lt1"/>
        </a:fontRef>
      </dsp:style>
      <dsp:txBody>
        <a:bodyPr spcFirstLastPara="0" vert="horz" wrap="square" lIns="0" tIns="0" rIns="0" bIns="0" numCol="1" spcCol="1270" anchor="ctr" anchorCtr="0">
          <a:noAutofit/>
        </a:bodyPr>
        <a:lstStyle/>
        <a:p>
          <a:pPr marL="0" lvl="0" indent="0" algn="ctr" defTabSz="466725">
            <a:lnSpc>
              <a:spcPct val="90000"/>
            </a:lnSpc>
            <a:spcBef>
              <a:spcPct val="0"/>
            </a:spcBef>
            <a:spcAft>
              <a:spcPct val="35000"/>
            </a:spcAft>
            <a:buNone/>
          </a:pPr>
          <a:endParaRPr lang="en-GB" sz="1050" kern="1200"/>
        </a:p>
      </dsp:txBody>
      <dsp:txXfrm rot="-5400000">
        <a:off x="5174717" y="810487"/>
        <a:ext cx="204266" cy="198591"/>
      </dsp:txXfrm>
    </dsp:sp>
    <dsp:sp modelId="{9D3C17F1-1D2D-4307-9F99-E6925933E687}">
      <dsp:nvSpPr>
        <dsp:cNvPr id="0" name=""/>
        <dsp:cNvSpPr/>
      </dsp:nvSpPr>
      <dsp:spPr>
        <a:xfrm>
          <a:off x="3763773" y="1141472"/>
          <a:ext cx="3026153" cy="756538"/>
        </a:xfrm>
        <a:prstGeom prst="roundRect">
          <a:avLst>
            <a:gd name="adj" fmla="val 10000"/>
          </a:avLst>
        </a:prstGeom>
        <a:solidFill>
          <a:schemeClr val="accent2">
            <a:hueOff val="-1750886"/>
            <a:satOff val="-1580"/>
            <a:lumOff val="-352"/>
            <a:alphaOff val="0"/>
          </a:schemeClr>
        </a:solidFill>
        <a:ln w="15875" cap="rnd"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53340" tIns="53340" rIns="53340" bIns="53340" numCol="1" spcCol="1270" anchor="ctr" anchorCtr="0">
          <a:noAutofit/>
        </a:bodyPr>
        <a:lstStyle/>
        <a:p>
          <a:pPr marL="0" lvl="0" indent="0" algn="ctr" defTabSz="622300">
            <a:lnSpc>
              <a:spcPct val="90000"/>
            </a:lnSpc>
            <a:spcBef>
              <a:spcPct val="0"/>
            </a:spcBef>
            <a:spcAft>
              <a:spcPct val="35000"/>
            </a:spcAft>
            <a:buNone/>
          </a:pPr>
          <a:r>
            <a:rPr lang="en-GB" sz="1400" kern="1200" dirty="0"/>
            <a:t>Selection of relevant literature </a:t>
          </a:r>
        </a:p>
        <a:p>
          <a:pPr marL="0" lvl="0" indent="0" algn="ctr" defTabSz="622300">
            <a:lnSpc>
              <a:spcPct val="90000"/>
            </a:lnSpc>
            <a:spcBef>
              <a:spcPct val="0"/>
            </a:spcBef>
            <a:spcAft>
              <a:spcPct val="35000"/>
            </a:spcAft>
            <a:buNone/>
          </a:pPr>
          <a:r>
            <a:rPr lang="en-GB" sz="1400" kern="1200" dirty="0"/>
            <a:t>December 2019</a:t>
          </a:r>
        </a:p>
      </dsp:txBody>
      <dsp:txXfrm>
        <a:off x="3785931" y="1163630"/>
        <a:ext cx="2981837" cy="712222"/>
      </dsp:txXfrm>
    </dsp:sp>
    <dsp:sp modelId="{EDD91F06-3AEF-4B77-AE9B-93FDAA4E563A}">
      <dsp:nvSpPr>
        <dsp:cNvPr id="0" name=""/>
        <dsp:cNvSpPr/>
      </dsp:nvSpPr>
      <dsp:spPr>
        <a:xfrm rot="5400000">
          <a:off x="5134999" y="1916924"/>
          <a:ext cx="283701" cy="340442"/>
        </a:xfrm>
        <a:prstGeom prst="rightArrow">
          <a:avLst>
            <a:gd name="adj1" fmla="val 60000"/>
            <a:gd name="adj2" fmla="val 50000"/>
          </a:avLst>
        </a:prstGeom>
        <a:solidFill>
          <a:schemeClr val="accent2">
            <a:hueOff val="-2188608"/>
            <a:satOff val="-1975"/>
            <a:lumOff val="-440"/>
            <a:alphaOff val="0"/>
          </a:schemeClr>
        </a:solidFill>
        <a:ln>
          <a:noFill/>
        </a:ln>
        <a:effectLst/>
      </dsp:spPr>
      <dsp:style>
        <a:lnRef idx="0">
          <a:scrgbClr r="0" g="0" b="0"/>
        </a:lnRef>
        <a:fillRef idx="1">
          <a:scrgbClr r="0" g="0" b="0"/>
        </a:fillRef>
        <a:effectRef idx="0">
          <a:scrgbClr r="0" g="0" b="0"/>
        </a:effectRef>
        <a:fontRef idx="minor">
          <a:schemeClr val="lt1"/>
        </a:fontRef>
      </dsp:style>
      <dsp:txBody>
        <a:bodyPr spcFirstLastPara="0" vert="horz" wrap="square" lIns="0" tIns="0" rIns="0" bIns="0" numCol="1" spcCol="1270" anchor="ctr" anchorCtr="0">
          <a:noAutofit/>
        </a:bodyPr>
        <a:lstStyle/>
        <a:p>
          <a:pPr marL="0" lvl="0" indent="0" algn="ctr" defTabSz="466725">
            <a:lnSpc>
              <a:spcPct val="90000"/>
            </a:lnSpc>
            <a:spcBef>
              <a:spcPct val="0"/>
            </a:spcBef>
            <a:spcAft>
              <a:spcPct val="35000"/>
            </a:spcAft>
            <a:buNone/>
          </a:pPr>
          <a:endParaRPr lang="en-GB" sz="1050" kern="1200"/>
        </a:p>
      </dsp:txBody>
      <dsp:txXfrm rot="-5400000">
        <a:off x="5174717" y="1945294"/>
        <a:ext cx="204266" cy="198591"/>
      </dsp:txXfrm>
    </dsp:sp>
    <dsp:sp modelId="{CC8AE101-B9B3-4866-904D-28655F6E9FB3}">
      <dsp:nvSpPr>
        <dsp:cNvPr id="0" name=""/>
        <dsp:cNvSpPr/>
      </dsp:nvSpPr>
      <dsp:spPr>
        <a:xfrm>
          <a:off x="3763773" y="2276280"/>
          <a:ext cx="3026153" cy="756538"/>
        </a:xfrm>
        <a:prstGeom prst="roundRect">
          <a:avLst>
            <a:gd name="adj" fmla="val 10000"/>
          </a:avLst>
        </a:prstGeom>
        <a:solidFill>
          <a:schemeClr val="accent2">
            <a:hueOff val="-3501772"/>
            <a:satOff val="-3160"/>
            <a:lumOff val="-705"/>
            <a:alphaOff val="0"/>
          </a:schemeClr>
        </a:solidFill>
        <a:ln w="15875" cap="rnd"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53340" tIns="53340" rIns="53340" bIns="53340" numCol="1" spcCol="1270" anchor="ctr" anchorCtr="0">
          <a:noAutofit/>
        </a:bodyPr>
        <a:lstStyle/>
        <a:p>
          <a:pPr marL="0" lvl="0" indent="0" algn="ctr" defTabSz="622300">
            <a:lnSpc>
              <a:spcPct val="90000"/>
            </a:lnSpc>
            <a:spcBef>
              <a:spcPct val="0"/>
            </a:spcBef>
            <a:spcAft>
              <a:spcPct val="35000"/>
            </a:spcAft>
            <a:buNone/>
          </a:pPr>
          <a:r>
            <a:rPr lang="en-GB" sz="1400" kern="1200"/>
            <a:t>Analysis and review of relevant literature </a:t>
          </a:r>
        </a:p>
        <a:p>
          <a:pPr marL="0" lvl="0" indent="0" algn="ctr" defTabSz="622300">
            <a:lnSpc>
              <a:spcPct val="90000"/>
            </a:lnSpc>
            <a:spcBef>
              <a:spcPct val="0"/>
            </a:spcBef>
            <a:spcAft>
              <a:spcPct val="35000"/>
            </a:spcAft>
            <a:buNone/>
          </a:pPr>
          <a:r>
            <a:rPr lang="en-GB" sz="1400" kern="1200"/>
            <a:t>January 2020</a:t>
          </a:r>
        </a:p>
      </dsp:txBody>
      <dsp:txXfrm>
        <a:off x="3785931" y="2298438"/>
        <a:ext cx="2981837" cy="712222"/>
      </dsp:txXfrm>
    </dsp:sp>
    <dsp:sp modelId="{8CBE5367-BD50-4427-9C29-C6FEF5442016}">
      <dsp:nvSpPr>
        <dsp:cNvPr id="0" name=""/>
        <dsp:cNvSpPr/>
      </dsp:nvSpPr>
      <dsp:spPr>
        <a:xfrm rot="5400000">
          <a:off x="5134999" y="3051731"/>
          <a:ext cx="283701" cy="340442"/>
        </a:xfrm>
        <a:prstGeom prst="rightArrow">
          <a:avLst>
            <a:gd name="adj1" fmla="val 60000"/>
            <a:gd name="adj2" fmla="val 50000"/>
          </a:avLst>
        </a:prstGeom>
        <a:solidFill>
          <a:schemeClr val="accent2">
            <a:hueOff val="-4377215"/>
            <a:satOff val="-3950"/>
            <a:lumOff val="-881"/>
            <a:alphaOff val="0"/>
          </a:schemeClr>
        </a:solidFill>
        <a:ln>
          <a:noFill/>
        </a:ln>
        <a:effectLst/>
      </dsp:spPr>
      <dsp:style>
        <a:lnRef idx="0">
          <a:scrgbClr r="0" g="0" b="0"/>
        </a:lnRef>
        <a:fillRef idx="1">
          <a:scrgbClr r="0" g="0" b="0"/>
        </a:fillRef>
        <a:effectRef idx="0">
          <a:scrgbClr r="0" g="0" b="0"/>
        </a:effectRef>
        <a:fontRef idx="minor">
          <a:schemeClr val="lt1"/>
        </a:fontRef>
      </dsp:style>
      <dsp:txBody>
        <a:bodyPr spcFirstLastPara="0" vert="horz" wrap="square" lIns="0" tIns="0" rIns="0" bIns="0" numCol="1" spcCol="1270" anchor="ctr" anchorCtr="0">
          <a:noAutofit/>
        </a:bodyPr>
        <a:lstStyle/>
        <a:p>
          <a:pPr marL="0" lvl="0" indent="0" algn="ctr" defTabSz="466725">
            <a:lnSpc>
              <a:spcPct val="90000"/>
            </a:lnSpc>
            <a:spcBef>
              <a:spcPct val="0"/>
            </a:spcBef>
            <a:spcAft>
              <a:spcPct val="35000"/>
            </a:spcAft>
            <a:buNone/>
          </a:pPr>
          <a:endParaRPr lang="en-GB" sz="1050" kern="1200"/>
        </a:p>
      </dsp:txBody>
      <dsp:txXfrm rot="-5400000">
        <a:off x="5174717" y="3080101"/>
        <a:ext cx="204266" cy="198591"/>
      </dsp:txXfrm>
    </dsp:sp>
    <dsp:sp modelId="{253F6041-8AE7-44F2-9AFA-B324F80583D3}">
      <dsp:nvSpPr>
        <dsp:cNvPr id="0" name=""/>
        <dsp:cNvSpPr/>
      </dsp:nvSpPr>
      <dsp:spPr>
        <a:xfrm>
          <a:off x="3763773" y="3411087"/>
          <a:ext cx="3026153" cy="756538"/>
        </a:xfrm>
        <a:prstGeom prst="roundRect">
          <a:avLst>
            <a:gd name="adj" fmla="val 10000"/>
          </a:avLst>
        </a:prstGeom>
        <a:solidFill>
          <a:schemeClr val="accent2">
            <a:hueOff val="-5252659"/>
            <a:satOff val="-4740"/>
            <a:lumOff val="-1057"/>
            <a:alphaOff val="0"/>
          </a:schemeClr>
        </a:solidFill>
        <a:ln w="15875" cap="rnd"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53340" tIns="53340" rIns="53340" bIns="53340" numCol="1" spcCol="1270" anchor="ctr" anchorCtr="0">
          <a:noAutofit/>
        </a:bodyPr>
        <a:lstStyle/>
        <a:p>
          <a:pPr marL="0" lvl="0" indent="0" algn="ctr" defTabSz="622300">
            <a:lnSpc>
              <a:spcPct val="90000"/>
            </a:lnSpc>
            <a:spcBef>
              <a:spcPct val="0"/>
            </a:spcBef>
            <a:spcAft>
              <a:spcPct val="35000"/>
            </a:spcAft>
            <a:buNone/>
          </a:pPr>
          <a:r>
            <a:rPr lang="en-GB" sz="1400" kern="1200"/>
            <a:t>Relate literature findings to question </a:t>
          </a:r>
        </a:p>
        <a:p>
          <a:pPr marL="0" lvl="0" indent="0" algn="ctr" defTabSz="622300">
            <a:lnSpc>
              <a:spcPct val="90000"/>
            </a:lnSpc>
            <a:spcBef>
              <a:spcPct val="0"/>
            </a:spcBef>
            <a:spcAft>
              <a:spcPct val="35000"/>
            </a:spcAft>
            <a:buNone/>
          </a:pPr>
          <a:r>
            <a:rPr lang="en-GB" sz="1400" kern="1200"/>
            <a:t>February 2020</a:t>
          </a:r>
        </a:p>
      </dsp:txBody>
      <dsp:txXfrm>
        <a:off x="3785931" y="3433245"/>
        <a:ext cx="2981837" cy="712222"/>
      </dsp:txXfrm>
    </dsp:sp>
    <dsp:sp modelId="{A2E4EE6A-651B-4D91-8154-F6A9817F3F22}">
      <dsp:nvSpPr>
        <dsp:cNvPr id="0" name=""/>
        <dsp:cNvSpPr/>
      </dsp:nvSpPr>
      <dsp:spPr>
        <a:xfrm rot="5400000">
          <a:off x="5134999" y="4186539"/>
          <a:ext cx="283701" cy="340442"/>
        </a:xfrm>
        <a:prstGeom prst="rightArrow">
          <a:avLst>
            <a:gd name="adj1" fmla="val 60000"/>
            <a:gd name="adj2" fmla="val 50000"/>
          </a:avLst>
        </a:prstGeom>
        <a:solidFill>
          <a:schemeClr val="accent2">
            <a:hueOff val="-6565823"/>
            <a:satOff val="-5925"/>
            <a:lumOff val="-1321"/>
            <a:alphaOff val="0"/>
          </a:schemeClr>
        </a:solidFill>
        <a:ln>
          <a:noFill/>
        </a:ln>
        <a:effectLst/>
      </dsp:spPr>
      <dsp:style>
        <a:lnRef idx="0">
          <a:scrgbClr r="0" g="0" b="0"/>
        </a:lnRef>
        <a:fillRef idx="1">
          <a:scrgbClr r="0" g="0" b="0"/>
        </a:fillRef>
        <a:effectRef idx="0">
          <a:scrgbClr r="0" g="0" b="0"/>
        </a:effectRef>
        <a:fontRef idx="minor">
          <a:schemeClr val="lt1"/>
        </a:fontRef>
      </dsp:style>
      <dsp:txBody>
        <a:bodyPr spcFirstLastPara="0" vert="horz" wrap="square" lIns="0" tIns="0" rIns="0" bIns="0" numCol="1" spcCol="1270" anchor="ctr" anchorCtr="0">
          <a:noAutofit/>
        </a:bodyPr>
        <a:lstStyle/>
        <a:p>
          <a:pPr marL="0" lvl="0" indent="0" algn="ctr" defTabSz="466725">
            <a:lnSpc>
              <a:spcPct val="90000"/>
            </a:lnSpc>
            <a:spcBef>
              <a:spcPct val="0"/>
            </a:spcBef>
            <a:spcAft>
              <a:spcPct val="35000"/>
            </a:spcAft>
            <a:buNone/>
          </a:pPr>
          <a:endParaRPr lang="en-GB" sz="1050" kern="1200"/>
        </a:p>
      </dsp:txBody>
      <dsp:txXfrm rot="-5400000">
        <a:off x="5174717" y="4214909"/>
        <a:ext cx="204266" cy="198591"/>
      </dsp:txXfrm>
    </dsp:sp>
    <dsp:sp modelId="{F8AC0CDD-8598-43F6-9513-861152CD51AA}">
      <dsp:nvSpPr>
        <dsp:cNvPr id="0" name=""/>
        <dsp:cNvSpPr/>
      </dsp:nvSpPr>
      <dsp:spPr>
        <a:xfrm>
          <a:off x="3763773" y="4545894"/>
          <a:ext cx="3026153" cy="891232"/>
        </a:xfrm>
        <a:prstGeom prst="roundRect">
          <a:avLst>
            <a:gd name="adj" fmla="val 10000"/>
          </a:avLst>
        </a:prstGeom>
        <a:solidFill>
          <a:schemeClr val="accent2">
            <a:hueOff val="-7003545"/>
            <a:satOff val="-6320"/>
            <a:lumOff val="-1410"/>
            <a:alphaOff val="0"/>
          </a:schemeClr>
        </a:solidFill>
        <a:ln w="15875" cap="rnd"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53340" tIns="53340" rIns="53340" bIns="53340" numCol="1" spcCol="1270" anchor="ctr" anchorCtr="0">
          <a:noAutofit/>
        </a:bodyPr>
        <a:lstStyle/>
        <a:p>
          <a:pPr marL="0" lvl="0" indent="0" algn="ctr" defTabSz="622300">
            <a:lnSpc>
              <a:spcPct val="90000"/>
            </a:lnSpc>
            <a:spcBef>
              <a:spcPct val="0"/>
            </a:spcBef>
            <a:spcAft>
              <a:spcPct val="35000"/>
            </a:spcAft>
            <a:buNone/>
          </a:pPr>
          <a:r>
            <a:rPr lang="en-GB" sz="1400" kern="1200" dirty="0"/>
            <a:t>Discuss</a:t>
          </a:r>
          <a:r>
            <a:rPr lang="en-GB" sz="1400" kern="1200" baseline="0" dirty="0"/>
            <a:t> how this research can be utilised by health services and improve public health</a:t>
          </a:r>
        </a:p>
        <a:p>
          <a:pPr marL="0" lvl="0" indent="0" algn="ctr" defTabSz="622300">
            <a:lnSpc>
              <a:spcPct val="90000"/>
            </a:lnSpc>
            <a:spcBef>
              <a:spcPct val="0"/>
            </a:spcBef>
            <a:spcAft>
              <a:spcPct val="35000"/>
            </a:spcAft>
            <a:buNone/>
          </a:pPr>
          <a:r>
            <a:rPr lang="en-GB" sz="1400" kern="1200" baseline="0" dirty="0"/>
            <a:t> March 2020 </a:t>
          </a:r>
        </a:p>
      </dsp:txBody>
      <dsp:txXfrm>
        <a:off x="3789876" y="4571997"/>
        <a:ext cx="2973947" cy="839026"/>
      </dsp:txXfrm>
    </dsp:sp>
    <dsp:sp modelId="{60486D35-78EE-4578-BD20-B1474F7440E8}">
      <dsp:nvSpPr>
        <dsp:cNvPr id="0" name=""/>
        <dsp:cNvSpPr/>
      </dsp:nvSpPr>
      <dsp:spPr>
        <a:xfrm rot="5400000">
          <a:off x="5134999" y="5456040"/>
          <a:ext cx="283701" cy="340442"/>
        </a:xfrm>
        <a:prstGeom prst="rightArrow">
          <a:avLst>
            <a:gd name="adj1" fmla="val 60000"/>
            <a:gd name="adj2" fmla="val 50000"/>
          </a:avLst>
        </a:prstGeom>
        <a:solidFill>
          <a:schemeClr val="accent2">
            <a:hueOff val="-8754431"/>
            <a:satOff val="-7900"/>
            <a:lumOff val="-1762"/>
            <a:alphaOff val="0"/>
          </a:schemeClr>
        </a:solidFill>
        <a:ln>
          <a:noFill/>
        </a:ln>
        <a:effectLst/>
      </dsp:spPr>
      <dsp:style>
        <a:lnRef idx="0">
          <a:scrgbClr r="0" g="0" b="0"/>
        </a:lnRef>
        <a:fillRef idx="1">
          <a:scrgbClr r="0" g="0" b="0"/>
        </a:fillRef>
        <a:effectRef idx="0">
          <a:scrgbClr r="0" g="0" b="0"/>
        </a:effectRef>
        <a:fontRef idx="minor">
          <a:schemeClr val="lt1"/>
        </a:fontRef>
      </dsp:style>
      <dsp:txBody>
        <a:bodyPr spcFirstLastPara="0" vert="horz" wrap="square" lIns="0" tIns="0" rIns="0" bIns="0" numCol="1" spcCol="1270" anchor="ctr" anchorCtr="0">
          <a:noAutofit/>
        </a:bodyPr>
        <a:lstStyle/>
        <a:p>
          <a:pPr marL="0" lvl="0" indent="0" algn="ctr" defTabSz="466725">
            <a:lnSpc>
              <a:spcPct val="90000"/>
            </a:lnSpc>
            <a:spcBef>
              <a:spcPct val="0"/>
            </a:spcBef>
            <a:spcAft>
              <a:spcPct val="35000"/>
            </a:spcAft>
            <a:buNone/>
          </a:pPr>
          <a:endParaRPr lang="en-GB" sz="1050" kern="1200"/>
        </a:p>
      </dsp:txBody>
      <dsp:txXfrm rot="-5400000">
        <a:off x="5174717" y="5484410"/>
        <a:ext cx="204266" cy="198591"/>
      </dsp:txXfrm>
    </dsp:sp>
    <dsp:sp modelId="{1ADE0DD3-0269-47F6-8BC9-02579F57FE08}">
      <dsp:nvSpPr>
        <dsp:cNvPr id="0" name=""/>
        <dsp:cNvSpPr/>
      </dsp:nvSpPr>
      <dsp:spPr>
        <a:xfrm>
          <a:off x="3763773" y="5815396"/>
          <a:ext cx="3026153" cy="756538"/>
        </a:xfrm>
        <a:prstGeom prst="roundRect">
          <a:avLst>
            <a:gd name="adj" fmla="val 10000"/>
          </a:avLst>
        </a:prstGeom>
        <a:solidFill>
          <a:schemeClr val="accent2">
            <a:hueOff val="-8754431"/>
            <a:satOff val="-7900"/>
            <a:lumOff val="-1762"/>
            <a:alphaOff val="0"/>
          </a:schemeClr>
        </a:solidFill>
        <a:ln w="15875" cap="rnd"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53340" tIns="53340" rIns="53340" bIns="53340" numCol="1" spcCol="1270" anchor="ctr" anchorCtr="0">
          <a:noAutofit/>
        </a:bodyPr>
        <a:lstStyle/>
        <a:p>
          <a:pPr marL="0" lvl="0" indent="0" algn="ctr" defTabSz="622300">
            <a:lnSpc>
              <a:spcPct val="90000"/>
            </a:lnSpc>
            <a:spcBef>
              <a:spcPct val="0"/>
            </a:spcBef>
            <a:spcAft>
              <a:spcPct val="35000"/>
            </a:spcAft>
            <a:buNone/>
          </a:pPr>
          <a:r>
            <a:rPr lang="en-GB" sz="1400" kern="1200"/>
            <a:t>Complete research project for review</a:t>
          </a:r>
          <a:endParaRPr lang="en-GB" sz="1400" kern="1200" baseline="0"/>
        </a:p>
        <a:p>
          <a:pPr marL="0" lvl="0" indent="0" algn="ctr" defTabSz="622300">
            <a:lnSpc>
              <a:spcPct val="90000"/>
            </a:lnSpc>
            <a:spcBef>
              <a:spcPct val="0"/>
            </a:spcBef>
            <a:spcAft>
              <a:spcPct val="35000"/>
            </a:spcAft>
            <a:buNone/>
          </a:pPr>
          <a:r>
            <a:rPr lang="en-GB" sz="1400" kern="1200" baseline="0"/>
            <a:t>April 2020</a:t>
          </a:r>
        </a:p>
      </dsp:txBody>
      <dsp:txXfrm>
        <a:off x="3785931" y="5837554"/>
        <a:ext cx="2981837" cy="712222"/>
      </dsp:txXfrm>
    </dsp:sp>
  </dsp:spTree>
</dsp:drawing>
</file>

<file path=ppt/diagrams/layout1.xml><?xml version="1.0" encoding="utf-8"?>
<dgm:layoutDef xmlns:dgm="http://schemas.openxmlformats.org/drawingml/2006/diagram" xmlns:a="http://schemas.openxmlformats.org/drawingml/2006/main" uniqueId="urn:microsoft.com/office/officeart/2005/8/layout/process2">
  <dgm:title val=""/>
  <dgm:desc val=""/>
  <dgm:catLst>
    <dgm:cat type="process" pri="13000"/>
  </dgm:catLst>
  <dgm:sampData useDef="1">
    <dgm:dataModel>
      <dgm:pt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linearFlow">
    <dgm:varLst>
      <dgm:resizeHandles val="exact"/>
    </dgm:varLst>
    <dgm:alg type="lin">
      <dgm:param type="linDir" val="fromT"/>
    </dgm:alg>
    <dgm:shape xmlns:r="http://schemas.openxmlformats.org/officeDocument/2006/relationships" r:blip="">
      <dgm:adjLst/>
    </dgm:shape>
    <dgm:presOf/>
    <dgm:constrLst>
      <dgm:constr type="h" for="ch" ptType="node" refType="h"/>
      <dgm:constr type="h" for="ch" ptType="sibTrans" refType="h" refFor="ch" refPtType="node" fact="0.5"/>
      <dgm:constr type="w" for="ch" ptType="node" op="equ"/>
      <dgm:constr type="primFontSz" for="ch" ptType="node" op="equ" val="65"/>
      <dgm:constr type="primFontSz" for="des" forName="connectorText" op="equ" val="55"/>
      <dgm:constr type="primFontSz" for="des" forName="connectorText" refType="primFontSz" refFor="ch" refPtType="node" op="lte" fact="0.8"/>
    </dgm:constrLst>
    <dgm:ruleLst/>
    <dgm:forEach name="nodesForEach" axis="ch" ptType="node">
      <dgm:layoutNode name="node">
        <dgm:varLst>
          <dgm:bulletEnabled val="1"/>
        </dgm:varLst>
        <dgm:choose name="Name0">
          <dgm:if name="Name1" axis="root des" ptType="all node" func="maxDepth" op="gt" val="1">
            <dgm:alg type="tx">
              <dgm:param type="parTxLTRAlign" val="l"/>
              <dgm:param type="parTxRTLAlign" val="r"/>
              <dgm:param type="txAnchorVertCh" val="mid"/>
            </dgm:alg>
          </dgm:if>
          <dgm:else name="Name2">
            <dgm:alg type="tx"/>
          </dgm:else>
        </dgm:choose>
        <dgm:shape xmlns:r="http://schemas.openxmlformats.org/officeDocument/2006/relationships" type="roundRect" r:blip="">
          <dgm:adjLst>
            <dgm:adj idx="1" val="0.1"/>
          </dgm:adjLst>
        </dgm:shape>
        <dgm:presOf axis="desOrSelf" ptType="node"/>
        <dgm:constrLst>
          <dgm:constr type="w" refType="h" fact="1.8"/>
          <dgm:constr type="tMarg" refType="primFontSz" fact="0.3"/>
          <dgm:constr type="bMarg" refType="primFontSz" fact="0.3"/>
          <dgm:constr type="lMarg" refType="primFontSz" fact="0.3"/>
          <dgm:constr type="rMarg" refType="primFontSz" fact="0.3"/>
        </dgm:constrLst>
        <dgm:ruleLst>
          <dgm:rule type="primFontSz" val="18" fact="NaN" max="NaN"/>
          <dgm:rule type="w" val="NaN" fact="4" max="NaN"/>
          <dgm:rule type="primFontSz" val="5" fact="NaN" max="NaN"/>
        </dgm:ruleLst>
      </dgm:layoutNode>
      <dgm:forEach name="sibTransForEach" axis="followSib" ptType="sibTrans" cnt="1">
        <dgm:layoutNode name="sibTrans">
          <dgm:alg type="conn">
            <dgm:param type="begPts" val="auto"/>
            <dgm:param type="endPts" val="auto"/>
          </dgm:alg>
          <dgm:shape xmlns:r="http://schemas.openxmlformats.org/officeDocument/2006/relationships" type="conn" r:blip="">
            <dgm:adjLst/>
          </dgm:shape>
          <dgm:presOf axis="self"/>
          <dgm:constrLst>
            <dgm:constr type="w" refType="h" fact="0.9"/>
            <dgm:constr type="connDist"/>
            <dgm:constr type="wArH" refType="w" fact="0.5"/>
            <dgm:constr type="hArH" refType="w"/>
            <dgm:constr type="stemThick" refType="w" fact="0.6"/>
            <dgm:constr type="begPad" refType="connDist" fact="0.125"/>
            <dgm:constr type="endPad" refType="connDist" fact="0.125"/>
          </dgm:constrLst>
          <dgm:ruleLst/>
          <dgm:layoutNode name="connectorText">
            <dgm:alg type="tx">
              <dgm:param type="autoTxRot" val="upr"/>
            </dgm:alg>
            <dgm:shape xmlns:r="http://schemas.openxmlformats.org/officeDocument/2006/relationships" type="conn" r:blip="" hideGeom="1">
              <dgm:adjLst/>
            </dgm:shape>
            <dgm:presOf axis="self"/>
            <dgm:constrLst>
              <dgm:constr type="lMarg"/>
              <dgm:constr type="rMarg"/>
              <dgm:constr type="tMarg"/>
              <dgm:constr type="bMarg"/>
            </dgm:constrLst>
            <dgm:ruleLst>
              <dgm:rule type="primFontSz" val="5" fact="NaN" max="NaN"/>
            </dgm:ruleLst>
          </dgm:layoutNode>
        </dgm:layoutNode>
      </dgm:forEach>
    </dgm:forEach>
  </dgm:layoutNode>
</dgm:layoutDef>
</file>

<file path=ppt/diagrams/quickStyle1.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showMasterSp="0" type="title" preserve="1">
  <p:cSld name="Title Slide">
    <p:spTree>
      <p:nvGrpSpPr>
        <p:cNvPr id="1" name=""/>
        <p:cNvGrpSpPr/>
        <p:nvPr/>
      </p:nvGrpSpPr>
      <p:grpSpPr>
        <a:xfrm>
          <a:off x="0" y="0"/>
          <a:ext cx="0" cy="0"/>
          <a:chOff x="0" y="0"/>
          <a:chExt cx="0" cy="0"/>
        </a:xfrm>
      </p:grpSpPr>
      <p:sp>
        <p:nvSpPr>
          <p:cNvPr id="2" name="Title 1"/>
          <p:cNvSpPr>
            <a:spLocks noGrp="1"/>
          </p:cNvSpPr>
          <p:nvPr>
            <p:ph type="ctrTitle"/>
          </p:nvPr>
        </p:nvSpPr>
        <p:spPr>
          <a:xfrm>
            <a:off x="684212" y="685799"/>
            <a:ext cx="8001000" cy="2971801"/>
          </a:xfrm>
        </p:spPr>
        <p:txBody>
          <a:bodyPr anchor="b">
            <a:normAutofit/>
          </a:bodyPr>
          <a:lstStyle>
            <a:lvl1pPr algn="l">
              <a:defRPr sz="4800">
                <a:effectLst/>
              </a:defRPr>
            </a:lvl1pPr>
          </a:lstStyle>
          <a:p>
            <a:r>
              <a:rPr lang="en-US"/>
              <a:t>Click to edit Master title style</a:t>
            </a:r>
            <a:endParaRPr lang="en-US" dirty="0"/>
          </a:p>
        </p:txBody>
      </p:sp>
      <p:sp>
        <p:nvSpPr>
          <p:cNvPr id="3" name="Subtitle 2"/>
          <p:cNvSpPr>
            <a:spLocks noGrp="1"/>
          </p:cNvSpPr>
          <p:nvPr>
            <p:ph type="subTitle" idx="1"/>
          </p:nvPr>
        </p:nvSpPr>
        <p:spPr>
          <a:xfrm>
            <a:off x="684212" y="3843867"/>
            <a:ext cx="6400800" cy="1947333"/>
          </a:xfrm>
        </p:spPr>
        <p:txBody>
          <a:bodyPr anchor="t">
            <a:normAutofit/>
          </a:bodyPr>
          <a:lstStyle>
            <a:lvl1pPr marL="0" indent="0" algn="l">
              <a:buNone/>
              <a:defRPr sz="2100">
                <a:solidFill>
                  <a:schemeClr val="bg2">
                    <a:lumMod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a:t>Click to edit Master subtitle style</a:t>
            </a:r>
            <a:endParaRPr lang="en-US" dirty="0"/>
          </a:p>
        </p:txBody>
      </p:sp>
      <p:sp>
        <p:nvSpPr>
          <p:cNvPr id="4" name="Date Placeholder 3"/>
          <p:cNvSpPr>
            <a:spLocks noGrp="1"/>
          </p:cNvSpPr>
          <p:nvPr>
            <p:ph type="dt" sz="half" idx="10"/>
          </p:nvPr>
        </p:nvSpPr>
        <p:spPr/>
        <p:txBody>
          <a:bodyPr/>
          <a:lstStyle/>
          <a:p>
            <a:fld id="{DD8567F8-1C89-42AD-888D-FE5BC708ACF1}" type="datetimeFigureOut">
              <a:rPr lang="en-GB" smtClean="0"/>
              <a:t>14/12/2019</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6D1E83FD-9EC3-421B-832E-DCC00A7EF653}" type="slidenum">
              <a:rPr lang="en-GB" smtClean="0"/>
              <a:t>‹#›</a:t>
            </a:fld>
            <a:endParaRPr lang="en-GB"/>
          </a:p>
        </p:txBody>
      </p:sp>
      <p:cxnSp>
        <p:nvCxnSpPr>
          <p:cNvPr id="16" name="Straight Connector 15"/>
          <p:cNvCxnSpPr/>
          <p:nvPr/>
        </p:nvCxnSpPr>
        <p:spPr>
          <a:xfrm flipH="1">
            <a:off x="8228012" y="8467"/>
            <a:ext cx="3810000" cy="3810000"/>
          </a:xfrm>
          <a:prstGeom prst="line">
            <a:avLst/>
          </a:prstGeom>
          <a:ln w="12700">
            <a:solidFill>
              <a:schemeClr val="tx1"/>
            </a:solidFill>
          </a:ln>
        </p:spPr>
        <p:style>
          <a:lnRef idx="2">
            <a:schemeClr val="accent1"/>
          </a:lnRef>
          <a:fillRef idx="0">
            <a:schemeClr val="accent1"/>
          </a:fillRef>
          <a:effectRef idx="1">
            <a:schemeClr val="accent1"/>
          </a:effectRef>
          <a:fontRef idx="minor">
            <a:schemeClr val="tx1"/>
          </a:fontRef>
        </p:style>
      </p:cxnSp>
      <p:cxnSp>
        <p:nvCxnSpPr>
          <p:cNvPr id="17" name="Straight Connector 16"/>
          <p:cNvCxnSpPr/>
          <p:nvPr/>
        </p:nvCxnSpPr>
        <p:spPr>
          <a:xfrm flipH="1">
            <a:off x="6108170" y="91545"/>
            <a:ext cx="6080655" cy="6080655"/>
          </a:xfrm>
          <a:prstGeom prst="line">
            <a:avLst/>
          </a:prstGeom>
          <a:ln w="12700">
            <a:solidFill>
              <a:schemeClr val="tx1"/>
            </a:solidFill>
          </a:ln>
        </p:spPr>
        <p:style>
          <a:lnRef idx="2">
            <a:schemeClr val="accent1"/>
          </a:lnRef>
          <a:fillRef idx="0">
            <a:schemeClr val="accent1"/>
          </a:fillRef>
          <a:effectRef idx="1">
            <a:schemeClr val="accent1"/>
          </a:effectRef>
          <a:fontRef idx="minor">
            <a:schemeClr val="tx1"/>
          </a:fontRef>
        </p:style>
      </p:cxnSp>
      <p:cxnSp>
        <p:nvCxnSpPr>
          <p:cNvPr id="19" name="Straight Connector 18"/>
          <p:cNvCxnSpPr/>
          <p:nvPr/>
        </p:nvCxnSpPr>
        <p:spPr>
          <a:xfrm flipH="1">
            <a:off x="7235825" y="228600"/>
            <a:ext cx="4953000" cy="4953000"/>
          </a:xfrm>
          <a:prstGeom prst="line">
            <a:avLst/>
          </a:prstGeom>
          <a:ln w="12700">
            <a:solidFill>
              <a:schemeClr val="tx1"/>
            </a:solidFill>
          </a:ln>
        </p:spPr>
        <p:style>
          <a:lnRef idx="2">
            <a:schemeClr val="accent1"/>
          </a:lnRef>
          <a:fillRef idx="0">
            <a:schemeClr val="accent1"/>
          </a:fillRef>
          <a:effectRef idx="1">
            <a:schemeClr val="accent1"/>
          </a:effectRef>
          <a:fontRef idx="minor">
            <a:schemeClr val="tx1"/>
          </a:fontRef>
        </p:style>
      </p:cxnSp>
      <p:cxnSp>
        <p:nvCxnSpPr>
          <p:cNvPr id="21" name="Straight Connector 20"/>
          <p:cNvCxnSpPr/>
          <p:nvPr/>
        </p:nvCxnSpPr>
        <p:spPr>
          <a:xfrm flipH="1">
            <a:off x="7335837" y="32278"/>
            <a:ext cx="4852989" cy="4852989"/>
          </a:xfrm>
          <a:prstGeom prst="line">
            <a:avLst/>
          </a:prstGeom>
          <a:ln w="31750">
            <a:solidFill>
              <a:schemeClr val="tx1"/>
            </a:solidFill>
          </a:ln>
        </p:spPr>
        <p:style>
          <a:lnRef idx="2">
            <a:schemeClr val="accent1"/>
          </a:lnRef>
          <a:fillRef idx="0">
            <a:schemeClr val="accent1"/>
          </a:fillRef>
          <a:effectRef idx="1">
            <a:schemeClr val="accent1"/>
          </a:effectRef>
          <a:fontRef idx="minor">
            <a:schemeClr val="tx1"/>
          </a:fontRef>
        </p:style>
      </p:cxnSp>
      <p:cxnSp>
        <p:nvCxnSpPr>
          <p:cNvPr id="23" name="Straight Connector 22"/>
          <p:cNvCxnSpPr/>
          <p:nvPr/>
        </p:nvCxnSpPr>
        <p:spPr>
          <a:xfrm flipH="1">
            <a:off x="7845426" y="609601"/>
            <a:ext cx="4343399" cy="4343399"/>
          </a:xfrm>
          <a:prstGeom prst="line">
            <a:avLst/>
          </a:prstGeom>
          <a:ln w="31750">
            <a:solidFill>
              <a:schemeClr val="tx1"/>
            </a:solidFill>
          </a:ln>
        </p:spPr>
        <p:style>
          <a:lnRef idx="2">
            <a:schemeClr val="accent1"/>
          </a:lnRef>
          <a:fillRef idx="0">
            <a:schemeClr val="accent1"/>
          </a:fillRef>
          <a:effectRef idx="1">
            <a:schemeClr val="accent1"/>
          </a:effectRef>
          <a:fontRef idx="minor">
            <a:schemeClr val="tx1"/>
          </a:fontRef>
        </p:style>
      </p:cxnSp>
    </p:spTree>
    <p:extLst>
      <p:ext uri="{BB962C8B-B14F-4D97-AF65-F5344CB8AC3E}">
        <p14:creationId xmlns:p14="http://schemas.microsoft.com/office/powerpoint/2010/main" val="2769205029"/>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Content Placeholder 2"/>
          <p:cNvSpPr>
            <a:spLocks noGrp="1"/>
          </p:cNvSpPr>
          <p:nvPr>
            <p:ph idx="1"/>
          </p:nvPr>
        </p:nvSpPr>
        <p:spPr/>
        <p:txBody>
          <a:bodyPr anchor="ct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DD8567F8-1C89-42AD-888D-FE5BC708ACF1}" type="datetimeFigureOut">
              <a:rPr lang="en-GB" smtClean="0"/>
              <a:t>14/12/2019</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6D1E83FD-9EC3-421B-832E-DCC00A7EF653}" type="slidenum">
              <a:rPr lang="en-GB" smtClean="0"/>
              <a:t>‹#›</a:t>
            </a:fld>
            <a:endParaRPr lang="en-GB"/>
          </a:p>
        </p:txBody>
      </p:sp>
    </p:spTree>
    <p:extLst>
      <p:ext uri="{BB962C8B-B14F-4D97-AF65-F5344CB8AC3E}">
        <p14:creationId xmlns:p14="http://schemas.microsoft.com/office/powerpoint/2010/main" val="828262416"/>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684211" y="2006600"/>
            <a:ext cx="8534401" cy="2281600"/>
          </a:xfrm>
        </p:spPr>
        <p:txBody>
          <a:bodyPr anchor="b">
            <a:normAutofit/>
          </a:bodyPr>
          <a:lstStyle>
            <a:lvl1pPr algn="l">
              <a:defRPr sz="3600" b="0" cap="all"/>
            </a:lvl1pPr>
          </a:lstStyle>
          <a:p>
            <a:r>
              <a:rPr lang="en-US"/>
              <a:t>Click to edit Master title style</a:t>
            </a:r>
            <a:endParaRPr lang="en-US" dirty="0"/>
          </a:p>
        </p:txBody>
      </p:sp>
      <p:sp>
        <p:nvSpPr>
          <p:cNvPr id="3" name="Text Placeholder 2"/>
          <p:cNvSpPr>
            <a:spLocks noGrp="1"/>
          </p:cNvSpPr>
          <p:nvPr>
            <p:ph type="body" idx="1"/>
          </p:nvPr>
        </p:nvSpPr>
        <p:spPr>
          <a:xfrm>
            <a:off x="684213" y="4495800"/>
            <a:ext cx="8534400" cy="1498600"/>
          </a:xfrm>
        </p:spPr>
        <p:txBody>
          <a:bodyPr anchor="t">
            <a:normAutofit/>
          </a:bodyPr>
          <a:lstStyle>
            <a:lvl1pPr marL="0" indent="0" algn="l">
              <a:buNone/>
              <a:defRPr sz="1800">
                <a:solidFill>
                  <a:schemeClr val="bg2">
                    <a:lumMod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DD8567F8-1C89-42AD-888D-FE5BC708ACF1}" type="datetimeFigureOut">
              <a:rPr lang="en-GB" smtClean="0"/>
              <a:t>14/12/2019</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6D1E83FD-9EC3-421B-832E-DCC00A7EF653}" type="slidenum">
              <a:rPr lang="en-GB" smtClean="0"/>
              <a:t>‹#›</a:t>
            </a:fld>
            <a:endParaRPr lang="en-GB"/>
          </a:p>
        </p:txBody>
      </p:sp>
    </p:spTree>
    <p:extLst>
      <p:ext uri="{BB962C8B-B14F-4D97-AF65-F5344CB8AC3E}">
        <p14:creationId xmlns:p14="http://schemas.microsoft.com/office/powerpoint/2010/main" val="3661759912"/>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Content Placeholder 2"/>
          <p:cNvSpPr>
            <a:spLocks noGrp="1"/>
          </p:cNvSpPr>
          <p:nvPr>
            <p:ph sz="half" idx="1"/>
          </p:nvPr>
        </p:nvSpPr>
        <p:spPr>
          <a:xfrm>
            <a:off x="684211" y="685800"/>
            <a:ext cx="4937655" cy="3615267"/>
          </a:xfrm>
        </p:spPr>
        <p:txBody>
          <a:bodyPr>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Content Placeholder 3"/>
          <p:cNvSpPr>
            <a:spLocks noGrp="1"/>
          </p:cNvSpPr>
          <p:nvPr>
            <p:ph sz="half" idx="2"/>
          </p:nvPr>
        </p:nvSpPr>
        <p:spPr>
          <a:xfrm>
            <a:off x="5808133" y="685801"/>
            <a:ext cx="4934479" cy="3615266"/>
          </a:xfrm>
        </p:spPr>
        <p:txBody>
          <a:bodyPr>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Date Placeholder 4"/>
          <p:cNvSpPr>
            <a:spLocks noGrp="1"/>
          </p:cNvSpPr>
          <p:nvPr>
            <p:ph type="dt" sz="half" idx="10"/>
          </p:nvPr>
        </p:nvSpPr>
        <p:spPr/>
        <p:txBody>
          <a:bodyPr/>
          <a:lstStyle/>
          <a:p>
            <a:fld id="{DD8567F8-1C89-42AD-888D-FE5BC708ACF1}" type="datetimeFigureOut">
              <a:rPr lang="en-GB" smtClean="0"/>
              <a:t>14/12/2019</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6D1E83FD-9EC3-421B-832E-DCC00A7EF653}" type="slidenum">
              <a:rPr lang="en-GB" smtClean="0"/>
              <a:t>‹#›</a:t>
            </a:fld>
            <a:endParaRPr lang="en-GB"/>
          </a:p>
        </p:txBody>
      </p:sp>
    </p:spTree>
    <p:extLst>
      <p:ext uri="{BB962C8B-B14F-4D97-AF65-F5344CB8AC3E}">
        <p14:creationId xmlns:p14="http://schemas.microsoft.com/office/powerpoint/2010/main" val="2969303194"/>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a:lvl1pPr>
          </a:lstStyle>
          <a:p>
            <a:r>
              <a:rPr lang="en-US"/>
              <a:t>Click to edit Master title style</a:t>
            </a:r>
            <a:endParaRPr lang="en-US" dirty="0"/>
          </a:p>
        </p:txBody>
      </p:sp>
      <p:sp>
        <p:nvSpPr>
          <p:cNvPr id="3" name="Text Placeholder 2"/>
          <p:cNvSpPr>
            <a:spLocks noGrp="1"/>
          </p:cNvSpPr>
          <p:nvPr>
            <p:ph type="body" idx="1"/>
          </p:nvPr>
        </p:nvSpPr>
        <p:spPr>
          <a:xfrm>
            <a:off x="972080" y="685800"/>
            <a:ext cx="4649787" cy="576262"/>
          </a:xfrm>
        </p:spPr>
        <p:txBody>
          <a:bodyPr anchor="b">
            <a:noAutofit/>
          </a:bodyPr>
          <a:lstStyle>
            <a:lvl1pPr marL="0" indent="0">
              <a:buNone/>
              <a:defRPr sz="2800" b="0">
                <a:solidFill>
                  <a:schemeClr val="tx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p:cNvSpPr>
            <a:spLocks noGrp="1"/>
          </p:cNvSpPr>
          <p:nvPr>
            <p:ph sz="half" idx="2"/>
          </p:nvPr>
        </p:nvSpPr>
        <p:spPr>
          <a:xfrm>
            <a:off x="684211" y="1270529"/>
            <a:ext cx="4937655" cy="3030538"/>
          </a:xfrm>
        </p:spPr>
        <p:txBody>
          <a:bodyPr anchor="t">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Text Placeholder 4"/>
          <p:cNvSpPr>
            <a:spLocks noGrp="1"/>
          </p:cNvSpPr>
          <p:nvPr>
            <p:ph type="body" sz="quarter" idx="3"/>
          </p:nvPr>
        </p:nvSpPr>
        <p:spPr>
          <a:xfrm>
            <a:off x="6079066" y="685800"/>
            <a:ext cx="4665134" cy="576262"/>
          </a:xfrm>
        </p:spPr>
        <p:txBody>
          <a:bodyPr anchor="b">
            <a:noAutofit/>
          </a:bodyPr>
          <a:lstStyle>
            <a:lvl1pPr marL="0" indent="0">
              <a:buNone/>
              <a:defRPr sz="2800" b="0">
                <a:solidFill>
                  <a:schemeClr val="tx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p:cNvSpPr>
            <a:spLocks noGrp="1"/>
          </p:cNvSpPr>
          <p:nvPr>
            <p:ph sz="quarter" idx="4"/>
          </p:nvPr>
        </p:nvSpPr>
        <p:spPr>
          <a:xfrm>
            <a:off x="5806545" y="1262062"/>
            <a:ext cx="4929188" cy="3030538"/>
          </a:xfrm>
        </p:spPr>
        <p:txBody>
          <a:bodyPr anchor="t">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7" name="Date Placeholder 6"/>
          <p:cNvSpPr>
            <a:spLocks noGrp="1"/>
          </p:cNvSpPr>
          <p:nvPr>
            <p:ph type="dt" sz="half" idx="10"/>
          </p:nvPr>
        </p:nvSpPr>
        <p:spPr/>
        <p:txBody>
          <a:bodyPr/>
          <a:lstStyle/>
          <a:p>
            <a:fld id="{DD8567F8-1C89-42AD-888D-FE5BC708ACF1}" type="datetimeFigureOut">
              <a:rPr lang="en-GB" smtClean="0"/>
              <a:t>14/12/2019</a:t>
            </a:fld>
            <a:endParaRPr lang="en-GB"/>
          </a:p>
        </p:txBody>
      </p:sp>
      <p:sp>
        <p:nvSpPr>
          <p:cNvPr id="8" name="Footer Placeholder 7"/>
          <p:cNvSpPr>
            <a:spLocks noGrp="1"/>
          </p:cNvSpPr>
          <p:nvPr>
            <p:ph type="ftr" sz="quarter" idx="11"/>
          </p:nvPr>
        </p:nvSpPr>
        <p:spPr/>
        <p:txBody>
          <a:bodyPr/>
          <a:lstStyle/>
          <a:p>
            <a:endParaRPr lang="en-GB"/>
          </a:p>
        </p:txBody>
      </p:sp>
      <p:sp>
        <p:nvSpPr>
          <p:cNvPr id="9" name="Slide Number Placeholder 8"/>
          <p:cNvSpPr>
            <a:spLocks noGrp="1"/>
          </p:cNvSpPr>
          <p:nvPr>
            <p:ph type="sldNum" sz="quarter" idx="12"/>
          </p:nvPr>
        </p:nvSpPr>
        <p:spPr/>
        <p:txBody>
          <a:bodyPr/>
          <a:lstStyle/>
          <a:p>
            <a:fld id="{6D1E83FD-9EC3-421B-832E-DCC00A7EF653}" type="slidenum">
              <a:rPr lang="en-GB" smtClean="0"/>
              <a:t>‹#›</a:t>
            </a:fld>
            <a:endParaRPr lang="en-GB"/>
          </a:p>
        </p:txBody>
      </p:sp>
    </p:spTree>
    <p:extLst>
      <p:ext uri="{BB962C8B-B14F-4D97-AF65-F5344CB8AC3E}">
        <p14:creationId xmlns:p14="http://schemas.microsoft.com/office/powerpoint/2010/main" val="1192185263"/>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Date Placeholder 2"/>
          <p:cNvSpPr>
            <a:spLocks noGrp="1"/>
          </p:cNvSpPr>
          <p:nvPr>
            <p:ph type="dt" sz="half" idx="10"/>
          </p:nvPr>
        </p:nvSpPr>
        <p:spPr/>
        <p:txBody>
          <a:bodyPr/>
          <a:lstStyle/>
          <a:p>
            <a:fld id="{DD8567F8-1C89-42AD-888D-FE5BC708ACF1}" type="datetimeFigureOut">
              <a:rPr lang="en-GB" smtClean="0"/>
              <a:t>14/12/2019</a:t>
            </a:fld>
            <a:endParaRPr lang="en-GB"/>
          </a:p>
        </p:txBody>
      </p:sp>
      <p:sp>
        <p:nvSpPr>
          <p:cNvPr id="4" name="Footer Placeholder 3"/>
          <p:cNvSpPr>
            <a:spLocks noGrp="1"/>
          </p:cNvSpPr>
          <p:nvPr>
            <p:ph type="ftr" sz="quarter" idx="11"/>
          </p:nvPr>
        </p:nvSpPr>
        <p:spPr/>
        <p:txBody>
          <a:bodyPr/>
          <a:lstStyle/>
          <a:p>
            <a:endParaRPr lang="en-GB"/>
          </a:p>
        </p:txBody>
      </p:sp>
      <p:sp>
        <p:nvSpPr>
          <p:cNvPr id="5" name="Slide Number Placeholder 4"/>
          <p:cNvSpPr>
            <a:spLocks noGrp="1"/>
          </p:cNvSpPr>
          <p:nvPr>
            <p:ph type="sldNum" sz="quarter" idx="12"/>
          </p:nvPr>
        </p:nvSpPr>
        <p:spPr/>
        <p:txBody>
          <a:bodyPr/>
          <a:lstStyle/>
          <a:p>
            <a:fld id="{6D1E83FD-9EC3-421B-832E-DCC00A7EF653}" type="slidenum">
              <a:rPr lang="en-GB" smtClean="0"/>
              <a:t>‹#›</a:t>
            </a:fld>
            <a:endParaRPr lang="en-GB"/>
          </a:p>
        </p:txBody>
      </p:sp>
    </p:spTree>
    <p:extLst>
      <p:ext uri="{BB962C8B-B14F-4D97-AF65-F5344CB8AC3E}">
        <p14:creationId xmlns:p14="http://schemas.microsoft.com/office/powerpoint/2010/main" val="4289891985"/>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DD8567F8-1C89-42AD-888D-FE5BC708ACF1}" type="datetimeFigureOut">
              <a:rPr lang="en-GB" smtClean="0"/>
              <a:t>14/12/2019</a:t>
            </a:fld>
            <a:endParaRPr lang="en-GB"/>
          </a:p>
        </p:txBody>
      </p:sp>
      <p:sp>
        <p:nvSpPr>
          <p:cNvPr id="3" name="Footer Placeholder 2"/>
          <p:cNvSpPr>
            <a:spLocks noGrp="1"/>
          </p:cNvSpPr>
          <p:nvPr>
            <p:ph type="ftr" sz="quarter" idx="11"/>
          </p:nvPr>
        </p:nvSpPr>
        <p:spPr/>
        <p:txBody>
          <a:bodyPr/>
          <a:lstStyle/>
          <a:p>
            <a:endParaRPr lang="en-GB"/>
          </a:p>
        </p:txBody>
      </p:sp>
      <p:sp>
        <p:nvSpPr>
          <p:cNvPr id="4" name="Slide Number Placeholder 3"/>
          <p:cNvSpPr>
            <a:spLocks noGrp="1"/>
          </p:cNvSpPr>
          <p:nvPr>
            <p:ph type="sldNum" sz="quarter" idx="12"/>
          </p:nvPr>
        </p:nvSpPr>
        <p:spPr/>
        <p:txBody>
          <a:bodyPr/>
          <a:lstStyle/>
          <a:p>
            <a:fld id="{6D1E83FD-9EC3-421B-832E-DCC00A7EF653}" type="slidenum">
              <a:rPr lang="en-GB" smtClean="0"/>
              <a:t>‹#›</a:t>
            </a:fld>
            <a:endParaRPr lang="en-GB"/>
          </a:p>
        </p:txBody>
      </p:sp>
    </p:spTree>
    <p:extLst>
      <p:ext uri="{BB962C8B-B14F-4D97-AF65-F5344CB8AC3E}">
        <p14:creationId xmlns:p14="http://schemas.microsoft.com/office/powerpoint/2010/main" val="2180489390"/>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7085012" y="685800"/>
            <a:ext cx="3657600" cy="1371600"/>
          </a:xfrm>
        </p:spPr>
        <p:txBody>
          <a:bodyPr anchor="b">
            <a:normAutofit/>
          </a:bodyPr>
          <a:lstStyle>
            <a:lvl1pPr algn="l">
              <a:defRPr sz="2400" b="0"/>
            </a:lvl1pPr>
          </a:lstStyle>
          <a:p>
            <a:r>
              <a:rPr lang="en-US"/>
              <a:t>Click to edit Master title style</a:t>
            </a:r>
            <a:endParaRPr lang="en-US" dirty="0"/>
          </a:p>
        </p:txBody>
      </p:sp>
      <p:sp>
        <p:nvSpPr>
          <p:cNvPr id="3" name="Content Placeholder 2"/>
          <p:cNvSpPr>
            <a:spLocks noGrp="1"/>
          </p:cNvSpPr>
          <p:nvPr>
            <p:ph idx="1"/>
          </p:nvPr>
        </p:nvSpPr>
        <p:spPr>
          <a:xfrm>
            <a:off x="684212" y="685800"/>
            <a:ext cx="5943601" cy="5308600"/>
          </a:xfrm>
        </p:spPr>
        <p:txBody>
          <a:bodyPr anchor="ctr">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Text Placeholder 3"/>
          <p:cNvSpPr>
            <a:spLocks noGrp="1"/>
          </p:cNvSpPr>
          <p:nvPr>
            <p:ph type="body" sz="half" idx="2"/>
          </p:nvPr>
        </p:nvSpPr>
        <p:spPr>
          <a:xfrm>
            <a:off x="7085012" y="2209799"/>
            <a:ext cx="3657600" cy="2091267"/>
          </a:xfrm>
        </p:spPr>
        <p:txBody>
          <a:bodyPr anchor="t">
            <a:normAutofit/>
          </a:bodyPr>
          <a:lstStyle>
            <a:lvl1pPr marL="0" indent="0">
              <a:buNone/>
              <a:defRPr sz="16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p:txBody>
          <a:bodyPr/>
          <a:lstStyle/>
          <a:p>
            <a:fld id="{DD8567F8-1C89-42AD-888D-FE5BC708ACF1}" type="datetimeFigureOut">
              <a:rPr lang="en-GB" smtClean="0"/>
              <a:t>14/12/2019</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6D1E83FD-9EC3-421B-832E-DCC00A7EF653}" type="slidenum">
              <a:rPr lang="en-GB" smtClean="0"/>
              <a:t>‹#›</a:t>
            </a:fld>
            <a:endParaRPr lang="en-GB"/>
          </a:p>
        </p:txBody>
      </p:sp>
    </p:spTree>
    <p:extLst>
      <p:ext uri="{BB962C8B-B14F-4D97-AF65-F5344CB8AC3E}">
        <p14:creationId xmlns:p14="http://schemas.microsoft.com/office/powerpoint/2010/main" val="3665223452"/>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4722812" y="1447800"/>
            <a:ext cx="6019800" cy="1143000"/>
          </a:xfrm>
        </p:spPr>
        <p:txBody>
          <a:bodyPr anchor="b">
            <a:normAutofit/>
          </a:bodyPr>
          <a:lstStyle>
            <a:lvl1pPr algn="l">
              <a:defRPr sz="2800" b="0"/>
            </a:lvl1pPr>
          </a:lstStyle>
          <a:p>
            <a:r>
              <a:rPr lang="en-US"/>
              <a:t>Click to edit Master title style</a:t>
            </a:r>
            <a:endParaRPr lang="en-US" dirty="0"/>
          </a:p>
        </p:txBody>
      </p:sp>
      <p:sp>
        <p:nvSpPr>
          <p:cNvPr id="14" name="Picture Placeholder 2"/>
          <p:cNvSpPr>
            <a:spLocks noGrp="1" noChangeAspect="1"/>
          </p:cNvSpPr>
          <p:nvPr>
            <p:ph type="pic" idx="1"/>
          </p:nvPr>
        </p:nvSpPr>
        <p:spPr>
          <a:xfrm>
            <a:off x="989012" y="914400"/>
            <a:ext cx="3280974" cy="4572000"/>
          </a:xfrm>
          <a:prstGeom prst="snip2DiagRect">
            <a:avLst>
              <a:gd name="adj1" fmla="val 10815"/>
              <a:gd name="adj2" fmla="val 0"/>
            </a:avLst>
          </a:prstGeom>
          <a:ln w="15875">
            <a:solidFill>
              <a:schemeClr val="tx1">
                <a:alpha val="40000"/>
              </a:schemeClr>
            </a:solidFill>
          </a:ln>
          <a:effectLst>
            <a:innerShdw blurRad="57150" dist="38100" dir="14460000">
              <a:srgbClr val="000000">
                <a:alpha val="70000"/>
              </a:srgbClr>
            </a:innerShdw>
          </a:effectLst>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r>
              <a:rPr lang="en-US"/>
              <a:t>Click icon to add picture</a:t>
            </a:r>
            <a:endParaRPr lang="en-US" dirty="0"/>
          </a:p>
        </p:txBody>
      </p:sp>
      <p:sp>
        <p:nvSpPr>
          <p:cNvPr id="4" name="Text Placeholder 3"/>
          <p:cNvSpPr>
            <a:spLocks noGrp="1"/>
          </p:cNvSpPr>
          <p:nvPr>
            <p:ph type="body" sz="half" idx="2"/>
          </p:nvPr>
        </p:nvSpPr>
        <p:spPr>
          <a:xfrm>
            <a:off x="4722812" y="2777066"/>
            <a:ext cx="6021388" cy="2048933"/>
          </a:xfrm>
        </p:spPr>
        <p:txBody>
          <a:bodyPr anchor="t">
            <a:normAutofit/>
          </a:bodyPr>
          <a:lstStyle>
            <a:lvl1pPr marL="0" indent="0">
              <a:buNone/>
              <a:defRPr sz="18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p:txBody>
          <a:bodyPr/>
          <a:lstStyle/>
          <a:p>
            <a:fld id="{DD8567F8-1C89-42AD-888D-FE5BC708ACF1}" type="datetimeFigureOut">
              <a:rPr lang="en-GB" smtClean="0"/>
              <a:t>14/12/2019</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6D1E83FD-9EC3-421B-832E-DCC00A7EF653}" type="slidenum">
              <a:rPr lang="en-GB" smtClean="0"/>
              <a:t>‹#›</a:t>
            </a:fld>
            <a:endParaRPr lang="en-GB"/>
          </a:p>
        </p:txBody>
      </p:sp>
    </p:spTree>
    <p:extLst>
      <p:ext uri="{BB962C8B-B14F-4D97-AF65-F5344CB8AC3E}">
        <p14:creationId xmlns:p14="http://schemas.microsoft.com/office/powerpoint/2010/main" val="2055276893"/>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preserve="1">
  <p:cSld name="Panoramic Picture with Captio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17" name="Picture Placeholder 2"/>
          <p:cNvSpPr>
            <a:spLocks noGrp="1" noChangeAspect="1"/>
          </p:cNvSpPr>
          <p:nvPr>
            <p:ph type="pic" idx="13"/>
          </p:nvPr>
        </p:nvSpPr>
        <p:spPr>
          <a:xfrm>
            <a:off x="685800" y="533400"/>
            <a:ext cx="10818812" cy="3124200"/>
          </a:xfrm>
          <a:prstGeom prst="snip2DiagRect">
            <a:avLst>
              <a:gd name="adj1" fmla="val 10815"/>
              <a:gd name="adj2" fmla="val 0"/>
            </a:avLst>
          </a:prstGeom>
          <a:ln w="15875">
            <a:solidFill>
              <a:schemeClr val="tx1">
                <a:alpha val="40000"/>
              </a:schemeClr>
            </a:solidFill>
          </a:ln>
          <a:effectLst>
            <a:innerShdw blurRad="57150" dist="38100" dir="14460000">
              <a:srgbClr val="000000">
                <a:alpha val="70000"/>
              </a:srgbClr>
            </a:innerShdw>
          </a:effectLst>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r>
              <a:rPr lang="en-US"/>
              <a:t>Click icon to add picture</a:t>
            </a:r>
            <a:endParaRPr lang="en-US" dirty="0"/>
          </a:p>
        </p:txBody>
      </p:sp>
      <p:sp>
        <p:nvSpPr>
          <p:cNvPr id="16" name="Text Placeholder 9"/>
          <p:cNvSpPr>
            <a:spLocks noGrp="1"/>
          </p:cNvSpPr>
          <p:nvPr>
            <p:ph type="body" sz="quarter" idx="14"/>
          </p:nvPr>
        </p:nvSpPr>
        <p:spPr>
          <a:xfrm>
            <a:off x="914402" y="3843867"/>
            <a:ext cx="8304210" cy="457200"/>
          </a:xfrm>
        </p:spPr>
        <p:txBody>
          <a:bodyPr anchor="t">
            <a:normAutofit/>
          </a:bodyPr>
          <a:lstStyle>
            <a:lvl1pPr marL="0" indent="0">
              <a:buFontTx/>
              <a:buNone/>
              <a:defRPr sz="1600"/>
            </a:lvl1pPr>
            <a:lvl2pPr marL="457200" indent="0">
              <a:buFontTx/>
              <a:buNone/>
              <a:defRPr/>
            </a:lvl2pPr>
            <a:lvl3pPr marL="914400" indent="0">
              <a:buFontTx/>
              <a:buNone/>
              <a:defRPr/>
            </a:lvl3pPr>
            <a:lvl4pPr marL="1371600" indent="0">
              <a:buFontTx/>
              <a:buNone/>
              <a:defRPr/>
            </a:lvl4pPr>
            <a:lvl5pPr marL="1828800" indent="0">
              <a:buFontTx/>
              <a:buNone/>
              <a:defRPr/>
            </a:lvl5pPr>
          </a:lstStyle>
          <a:p>
            <a:pPr lvl="0"/>
            <a:r>
              <a:rPr lang="en-US"/>
              <a:t>Click to edit Master text styles</a:t>
            </a:r>
          </a:p>
        </p:txBody>
      </p:sp>
      <p:sp>
        <p:nvSpPr>
          <p:cNvPr id="3" name="Date Placeholder 2"/>
          <p:cNvSpPr>
            <a:spLocks noGrp="1"/>
          </p:cNvSpPr>
          <p:nvPr>
            <p:ph type="dt" sz="half" idx="10"/>
          </p:nvPr>
        </p:nvSpPr>
        <p:spPr/>
        <p:txBody>
          <a:bodyPr/>
          <a:lstStyle/>
          <a:p>
            <a:fld id="{DD8567F8-1C89-42AD-888D-FE5BC708ACF1}" type="datetimeFigureOut">
              <a:rPr lang="en-GB" smtClean="0"/>
              <a:t>14/12/2019</a:t>
            </a:fld>
            <a:endParaRPr lang="en-GB"/>
          </a:p>
        </p:txBody>
      </p:sp>
      <p:sp>
        <p:nvSpPr>
          <p:cNvPr id="4" name="Footer Placeholder 3"/>
          <p:cNvSpPr>
            <a:spLocks noGrp="1"/>
          </p:cNvSpPr>
          <p:nvPr>
            <p:ph type="ftr" sz="quarter" idx="11"/>
          </p:nvPr>
        </p:nvSpPr>
        <p:spPr/>
        <p:txBody>
          <a:bodyPr/>
          <a:lstStyle/>
          <a:p>
            <a:endParaRPr lang="en-GB"/>
          </a:p>
        </p:txBody>
      </p:sp>
      <p:sp>
        <p:nvSpPr>
          <p:cNvPr id="5" name="Slide Number Placeholder 4"/>
          <p:cNvSpPr>
            <a:spLocks noGrp="1"/>
          </p:cNvSpPr>
          <p:nvPr>
            <p:ph type="sldNum" sz="quarter" idx="12"/>
          </p:nvPr>
        </p:nvSpPr>
        <p:spPr/>
        <p:txBody>
          <a:bodyPr/>
          <a:lstStyle/>
          <a:p>
            <a:fld id="{6D1E83FD-9EC3-421B-832E-DCC00A7EF653}" type="slidenum">
              <a:rPr lang="en-GB" smtClean="0"/>
              <a:t>‹#›</a:t>
            </a:fld>
            <a:endParaRPr lang="en-GB"/>
          </a:p>
        </p:txBody>
      </p:sp>
    </p:spTree>
    <p:extLst>
      <p:ext uri="{BB962C8B-B14F-4D97-AF65-F5344CB8AC3E}">
        <p14:creationId xmlns:p14="http://schemas.microsoft.com/office/powerpoint/2010/main" val="2147794957"/>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preserve="1">
  <p:cSld name="Title and Caption">
    <p:spTree>
      <p:nvGrpSpPr>
        <p:cNvPr id="1" name=""/>
        <p:cNvGrpSpPr/>
        <p:nvPr/>
      </p:nvGrpSpPr>
      <p:grpSpPr>
        <a:xfrm>
          <a:off x="0" y="0"/>
          <a:ext cx="0" cy="0"/>
          <a:chOff x="0" y="0"/>
          <a:chExt cx="0" cy="0"/>
        </a:xfrm>
      </p:grpSpPr>
      <p:sp>
        <p:nvSpPr>
          <p:cNvPr id="2" name="Title 1"/>
          <p:cNvSpPr>
            <a:spLocks noGrp="1"/>
          </p:cNvSpPr>
          <p:nvPr>
            <p:ph type="title"/>
          </p:nvPr>
        </p:nvSpPr>
        <p:spPr>
          <a:xfrm>
            <a:off x="684213" y="685800"/>
            <a:ext cx="10058400" cy="2743200"/>
          </a:xfrm>
        </p:spPr>
        <p:txBody>
          <a:bodyPr anchor="ctr">
            <a:normAutofit/>
          </a:bodyPr>
          <a:lstStyle>
            <a:lvl1pPr algn="l">
              <a:defRPr sz="3200" b="0" cap="all"/>
            </a:lvl1pPr>
          </a:lstStyle>
          <a:p>
            <a:r>
              <a:rPr lang="en-US"/>
              <a:t>Click to edit Master title style</a:t>
            </a:r>
            <a:endParaRPr lang="en-US" dirty="0"/>
          </a:p>
        </p:txBody>
      </p:sp>
      <p:sp>
        <p:nvSpPr>
          <p:cNvPr id="3" name="Text Placeholder 2"/>
          <p:cNvSpPr>
            <a:spLocks noGrp="1"/>
          </p:cNvSpPr>
          <p:nvPr>
            <p:ph type="body" idx="1"/>
          </p:nvPr>
        </p:nvSpPr>
        <p:spPr>
          <a:xfrm>
            <a:off x="684212" y="4114800"/>
            <a:ext cx="8535988" cy="1879600"/>
          </a:xfrm>
        </p:spPr>
        <p:txBody>
          <a:bodyPr anchor="ctr">
            <a:normAutofit/>
          </a:bodyPr>
          <a:lstStyle>
            <a:lvl1pPr marL="0" indent="0" algn="l">
              <a:buNone/>
              <a:defRPr sz="2000">
                <a:solidFill>
                  <a:schemeClr val="bg2">
                    <a:lumMod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DD8567F8-1C89-42AD-888D-FE5BC708ACF1}" type="datetimeFigureOut">
              <a:rPr lang="en-GB" smtClean="0"/>
              <a:t>14/12/2019</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6D1E83FD-9EC3-421B-832E-DCC00A7EF653}" type="slidenum">
              <a:rPr lang="en-GB" smtClean="0"/>
              <a:t>‹#›</a:t>
            </a:fld>
            <a:endParaRPr lang="en-GB"/>
          </a:p>
        </p:txBody>
      </p:sp>
    </p:spTree>
    <p:extLst>
      <p:ext uri="{BB962C8B-B14F-4D97-AF65-F5344CB8AC3E}">
        <p14:creationId xmlns:p14="http://schemas.microsoft.com/office/powerpoint/2010/main" val="3622080737"/>
      </p:ext>
    </p:extLst>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preserve="1">
  <p:cSld name="Quot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141411" y="685800"/>
            <a:ext cx="9144001" cy="2743200"/>
          </a:xfrm>
        </p:spPr>
        <p:txBody>
          <a:bodyPr anchor="ctr">
            <a:normAutofit/>
          </a:bodyPr>
          <a:lstStyle>
            <a:lvl1pPr algn="l">
              <a:defRPr sz="3200" b="0" cap="all">
                <a:solidFill>
                  <a:schemeClr val="tx1"/>
                </a:solidFill>
              </a:defRPr>
            </a:lvl1pPr>
          </a:lstStyle>
          <a:p>
            <a:r>
              <a:rPr lang="en-US"/>
              <a:t>Click to edit Master title style</a:t>
            </a:r>
            <a:endParaRPr lang="en-US" dirty="0"/>
          </a:p>
        </p:txBody>
      </p:sp>
      <p:sp>
        <p:nvSpPr>
          <p:cNvPr id="10" name="Text Placeholder 9"/>
          <p:cNvSpPr>
            <a:spLocks noGrp="1"/>
          </p:cNvSpPr>
          <p:nvPr>
            <p:ph type="body" sz="quarter" idx="13"/>
          </p:nvPr>
        </p:nvSpPr>
        <p:spPr>
          <a:xfrm>
            <a:off x="1446212" y="3429000"/>
            <a:ext cx="8534400" cy="381000"/>
          </a:xfrm>
        </p:spPr>
        <p:txBody>
          <a:bodyPr anchor="ctr"/>
          <a:lstStyle>
            <a:lvl1pPr marL="0" indent="0">
              <a:buFontTx/>
              <a:buNone/>
              <a:defRPr/>
            </a:lvl1pPr>
            <a:lvl2pPr marL="457200" indent="0">
              <a:buFontTx/>
              <a:buNone/>
              <a:defRPr/>
            </a:lvl2pPr>
            <a:lvl3pPr marL="914400" indent="0">
              <a:buFontTx/>
              <a:buNone/>
              <a:defRPr/>
            </a:lvl3pPr>
            <a:lvl4pPr marL="1371600" indent="0">
              <a:buFontTx/>
              <a:buNone/>
              <a:defRPr/>
            </a:lvl4pPr>
            <a:lvl5pPr marL="1828800" indent="0">
              <a:buFontTx/>
              <a:buNone/>
              <a:defRPr/>
            </a:lvl5pPr>
          </a:lstStyle>
          <a:p>
            <a:pPr lvl="0"/>
            <a:r>
              <a:rPr lang="en-US"/>
              <a:t>Click to edit Master text styles</a:t>
            </a:r>
          </a:p>
        </p:txBody>
      </p:sp>
      <p:sp>
        <p:nvSpPr>
          <p:cNvPr id="3" name="Text Placeholder 2"/>
          <p:cNvSpPr>
            <a:spLocks noGrp="1"/>
          </p:cNvSpPr>
          <p:nvPr>
            <p:ph type="body" idx="1"/>
          </p:nvPr>
        </p:nvSpPr>
        <p:spPr>
          <a:xfrm>
            <a:off x="684213" y="4301067"/>
            <a:ext cx="8534400" cy="1684865"/>
          </a:xfrm>
        </p:spPr>
        <p:txBody>
          <a:bodyPr anchor="ctr">
            <a:normAutofit/>
          </a:bodyPr>
          <a:lstStyle>
            <a:lvl1pPr marL="0" indent="0" algn="l">
              <a:buNone/>
              <a:defRPr sz="2000">
                <a:solidFill>
                  <a:schemeClr val="bg2">
                    <a:lumMod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DD8567F8-1C89-42AD-888D-FE5BC708ACF1}" type="datetimeFigureOut">
              <a:rPr lang="en-GB" smtClean="0"/>
              <a:t>14/12/2019</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6D1E83FD-9EC3-421B-832E-DCC00A7EF653}" type="slidenum">
              <a:rPr lang="en-GB" smtClean="0"/>
              <a:t>‹#›</a:t>
            </a:fld>
            <a:endParaRPr lang="en-GB"/>
          </a:p>
        </p:txBody>
      </p:sp>
      <p:sp>
        <p:nvSpPr>
          <p:cNvPr id="14" name="TextBox 13"/>
          <p:cNvSpPr txBox="1"/>
          <p:nvPr/>
        </p:nvSpPr>
        <p:spPr>
          <a:xfrm>
            <a:off x="531812" y="812222"/>
            <a:ext cx="609600" cy="584776"/>
          </a:xfrm>
          <a:prstGeom prst="rect">
            <a:avLst/>
          </a:prstGeom>
        </p:spPr>
        <p:txBody>
          <a:bodyPr vert="horz" lIns="91440" tIns="45720" rIns="91440" bIns="45720" rtlCol="0" anchor="ctr">
            <a:noAutofit/>
          </a:bodyPr>
          <a:lstStyle/>
          <a:p>
            <a:pPr lvl="0"/>
            <a:r>
              <a:rPr lang="en-US" sz="8000" dirty="0">
                <a:solidFill>
                  <a:schemeClr val="tx1"/>
                </a:solidFill>
                <a:effectLst/>
              </a:rPr>
              <a:t>“</a:t>
            </a:r>
          </a:p>
        </p:txBody>
      </p:sp>
      <p:sp>
        <p:nvSpPr>
          <p:cNvPr id="15" name="TextBox 14"/>
          <p:cNvSpPr txBox="1"/>
          <p:nvPr/>
        </p:nvSpPr>
        <p:spPr>
          <a:xfrm>
            <a:off x="10285412" y="2768601"/>
            <a:ext cx="609600" cy="584776"/>
          </a:xfrm>
          <a:prstGeom prst="rect">
            <a:avLst/>
          </a:prstGeom>
        </p:spPr>
        <p:txBody>
          <a:bodyPr vert="horz" lIns="91440" tIns="45720" rIns="91440" bIns="45720" rtlCol="0" anchor="ctr">
            <a:noAutofit/>
          </a:bodyPr>
          <a:lstStyle/>
          <a:p>
            <a:pPr lvl="0" algn="r"/>
            <a:r>
              <a:rPr lang="en-US" sz="8000" dirty="0">
                <a:solidFill>
                  <a:schemeClr val="tx1"/>
                </a:solidFill>
                <a:effectLst/>
              </a:rPr>
              <a:t>”</a:t>
            </a:r>
          </a:p>
        </p:txBody>
      </p:sp>
    </p:spTree>
    <p:extLst>
      <p:ext uri="{BB962C8B-B14F-4D97-AF65-F5344CB8AC3E}">
        <p14:creationId xmlns:p14="http://schemas.microsoft.com/office/powerpoint/2010/main" val="3990566338"/>
      </p:ext>
    </p:extLst>
  </p:cSld>
  <p:clrMapOvr>
    <a:masterClrMapping/>
  </p:clrMapOvr>
</p:sldLayout>
</file>

<file path=ppt/slideLayouts/slideLayout13.xml><?xml version="1.0" encoding="utf-8"?>
<p:sldLayout xmlns:a="http://schemas.openxmlformats.org/drawingml/2006/main" xmlns:r="http://schemas.openxmlformats.org/officeDocument/2006/relationships" xmlns:p="http://schemas.openxmlformats.org/presentationml/2006/main" preserve="1">
  <p:cSld name="Name Card">
    <p:spTree>
      <p:nvGrpSpPr>
        <p:cNvPr id="1" name=""/>
        <p:cNvGrpSpPr/>
        <p:nvPr/>
      </p:nvGrpSpPr>
      <p:grpSpPr>
        <a:xfrm>
          <a:off x="0" y="0"/>
          <a:ext cx="0" cy="0"/>
          <a:chOff x="0" y="0"/>
          <a:chExt cx="0" cy="0"/>
        </a:xfrm>
      </p:grpSpPr>
      <p:sp>
        <p:nvSpPr>
          <p:cNvPr id="2" name="Title 1"/>
          <p:cNvSpPr>
            <a:spLocks noGrp="1"/>
          </p:cNvSpPr>
          <p:nvPr>
            <p:ph type="title"/>
          </p:nvPr>
        </p:nvSpPr>
        <p:spPr>
          <a:xfrm>
            <a:off x="684212" y="3429000"/>
            <a:ext cx="8534400" cy="1697400"/>
          </a:xfrm>
        </p:spPr>
        <p:txBody>
          <a:bodyPr anchor="b">
            <a:normAutofit/>
          </a:bodyPr>
          <a:lstStyle>
            <a:lvl1pPr algn="l">
              <a:defRPr sz="3200" b="0" cap="all"/>
            </a:lvl1pPr>
          </a:lstStyle>
          <a:p>
            <a:r>
              <a:rPr lang="en-US"/>
              <a:t>Click to edit Master title style</a:t>
            </a:r>
            <a:endParaRPr lang="en-US" dirty="0"/>
          </a:p>
        </p:txBody>
      </p:sp>
      <p:sp>
        <p:nvSpPr>
          <p:cNvPr id="3" name="Text Placeholder 2"/>
          <p:cNvSpPr>
            <a:spLocks noGrp="1"/>
          </p:cNvSpPr>
          <p:nvPr>
            <p:ph type="body" idx="1"/>
          </p:nvPr>
        </p:nvSpPr>
        <p:spPr>
          <a:xfrm>
            <a:off x="684211" y="5132981"/>
            <a:ext cx="8535990" cy="860400"/>
          </a:xfrm>
        </p:spPr>
        <p:txBody>
          <a:bodyPr anchor="t">
            <a:normAutofit/>
          </a:bodyPr>
          <a:lstStyle>
            <a:lvl1pPr marL="0" indent="0" algn="l">
              <a:buNone/>
              <a:defRPr sz="2000">
                <a:solidFill>
                  <a:schemeClr val="bg2">
                    <a:lumMod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DD8567F8-1C89-42AD-888D-FE5BC708ACF1}" type="datetimeFigureOut">
              <a:rPr lang="en-GB" smtClean="0"/>
              <a:t>14/12/2019</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6D1E83FD-9EC3-421B-832E-DCC00A7EF653}" type="slidenum">
              <a:rPr lang="en-GB" smtClean="0"/>
              <a:t>‹#›</a:t>
            </a:fld>
            <a:endParaRPr lang="en-GB"/>
          </a:p>
        </p:txBody>
      </p:sp>
    </p:spTree>
    <p:extLst>
      <p:ext uri="{BB962C8B-B14F-4D97-AF65-F5344CB8AC3E}">
        <p14:creationId xmlns:p14="http://schemas.microsoft.com/office/powerpoint/2010/main" val="2268078914"/>
      </p:ext>
    </p:extLst>
  </p:cSld>
  <p:clrMapOvr>
    <a:masterClrMapping/>
  </p:clrMapOvr>
</p:sldLayout>
</file>

<file path=ppt/slideLayouts/slideLayout14.xml><?xml version="1.0" encoding="utf-8"?>
<p:sldLayout xmlns:a="http://schemas.openxmlformats.org/drawingml/2006/main" xmlns:r="http://schemas.openxmlformats.org/officeDocument/2006/relationships" xmlns:p="http://schemas.openxmlformats.org/presentationml/2006/main" preserve="1">
  <p:cSld name="Quote Name Card">
    <p:spTree>
      <p:nvGrpSpPr>
        <p:cNvPr id="1" name=""/>
        <p:cNvGrpSpPr/>
        <p:nvPr/>
      </p:nvGrpSpPr>
      <p:grpSpPr>
        <a:xfrm>
          <a:off x="0" y="0"/>
          <a:ext cx="0" cy="0"/>
          <a:chOff x="0" y="0"/>
          <a:chExt cx="0" cy="0"/>
        </a:xfrm>
      </p:grpSpPr>
      <p:sp>
        <p:nvSpPr>
          <p:cNvPr id="2" name="Title 1"/>
          <p:cNvSpPr>
            <a:spLocks noGrp="1"/>
          </p:cNvSpPr>
          <p:nvPr>
            <p:ph type="title"/>
          </p:nvPr>
        </p:nvSpPr>
        <p:spPr>
          <a:xfrm>
            <a:off x="1141413" y="685800"/>
            <a:ext cx="9144000" cy="2743200"/>
          </a:xfrm>
        </p:spPr>
        <p:txBody>
          <a:bodyPr anchor="ctr">
            <a:normAutofit/>
          </a:bodyPr>
          <a:lstStyle>
            <a:lvl1pPr algn="l">
              <a:defRPr sz="3200" b="0" cap="all">
                <a:solidFill>
                  <a:schemeClr val="tx1"/>
                </a:solidFill>
              </a:defRPr>
            </a:lvl1pPr>
          </a:lstStyle>
          <a:p>
            <a:r>
              <a:rPr lang="en-US"/>
              <a:t>Click to edit Master title style</a:t>
            </a:r>
            <a:endParaRPr lang="en-US" dirty="0"/>
          </a:p>
        </p:txBody>
      </p:sp>
      <p:sp>
        <p:nvSpPr>
          <p:cNvPr id="10" name="Text Placeholder 9"/>
          <p:cNvSpPr>
            <a:spLocks noGrp="1"/>
          </p:cNvSpPr>
          <p:nvPr>
            <p:ph type="body" sz="quarter" idx="13"/>
          </p:nvPr>
        </p:nvSpPr>
        <p:spPr>
          <a:xfrm>
            <a:off x="684212" y="3928534"/>
            <a:ext cx="8534401" cy="1049866"/>
          </a:xfrm>
        </p:spPr>
        <p:txBody>
          <a:bodyPr vert="horz" lIns="91440" tIns="45720" rIns="91440" bIns="45720" rtlCol="0" anchor="b">
            <a:normAutofit/>
          </a:bodyPr>
          <a:lstStyle>
            <a:lvl1pPr>
              <a:buNone/>
              <a:defRPr lang="en-US" sz="2400" b="0" cap="all" dirty="0">
                <a:ln w="3175" cmpd="sng">
                  <a:noFill/>
                </a:ln>
                <a:solidFill>
                  <a:schemeClr val="tx1"/>
                </a:solidFill>
                <a:effectLst/>
              </a:defRPr>
            </a:lvl1pPr>
          </a:lstStyle>
          <a:p>
            <a:pPr marL="0" lvl="0">
              <a:spcBef>
                <a:spcPct val="0"/>
              </a:spcBef>
              <a:buNone/>
            </a:pPr>
            <a:r>
              <a:rPr lang="en-US"/>
              <a:t>Click to edit Master text styles</a:t>
            </a:r>
          </a:p>
        </p:txBody>
      </p:sp>
      <p:sp>
        <p:nvSpPr>
          <p:cNvPr id="3" name="Text Placeholder 2"/>
          <p:cNvSpPr>
            <a:spLocks noGrp="1"/>
          </p:cNvSpPr>
          <p:nvPr>
            <p:ph type="body" idx="1"/>
          </p:nvPr>
        </p:nvSpPr>
        <p:spPr>
          <a:xfrm>
            <a:off x="684211" y="4978400"/>
            <a:ext cx="8534401" cy="1016000"/>
          </a:xfrm>
        </p:spPr>
        <p:txBody>
          <a:bodyPr anchor="t">
            <a:normAutofit/>
          </a:bodyPr>
          <a:lstStyle>
            <a:lvl1pPr marL="0" indent="0" algn="l">
              <a:buNone/>
              <a:defRPr sz="1800">
                <a:solidFill>
                  <a:schemeClr val="bg2">
                    <a:lumMod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DD8567F8-1C89-42AD-888D-FE5BC708ACF1}" type="datetimeFigureOut">
              <a:rPr lang="en-GB" smtClean="0"/>
              <a:t>14/12/2019</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6D1E83FD-9EC3-421B-832E-DCC00A7EF653}" type="slidenum">
              <a:rPr lang="en-GB" smtClean="0"/>
              <a:t>‹#›</a:t>
            </a:fld>
            <a:endParaRPr lang="en-GB"/>
          </a:p>
        </p:txBody>
      </p:sp>
      <p:sp>
        <p:nvSpPr>
          <p:cNvPr id="11" name="TextBox 10"/>
          <p:cNvSpPr txBox="1"/>
          <p:nvPr/>
        </p:nvSpPr>
        <p:spPr>
          <a:xfrm>
            <a:off x="531812" y="812222"/>
            <a:ext cx="609600" cy="584776"/>
          </a:xfrm>
          <a:prstGeom prst="rect">
            <a:avLst/>
          </a:prstGeom>
        </p:spPr>
        <p:txBody>
          <a:bodyPr vert="horz" lIns="91440" tIns="45720" rIns="91440" bIns="45720" rtlCol="0" anchor="ctr">
            <a:noAutofit/>
          </a:bodyPr>
          <a:lstStyle/>
          <a:p>
            <a:pPr lvl="0"/>
            <a:r>
              <a:rPr lang="en-US" sz="8000" dirty="0">
                <a:solidFill>
                  <a:schemeClr val="tx1"/>
                </a:solidFill>
                <a:effectLst/>
              </a:rPr>
              <a:t>“</a:t>
            </a:r>
          </a:p>
        </p:txBody>
      </p:sp>
      <p:sp>
        <p:nvSpPr>
          <p:cNvPr id="12" name="TextBox 11"/>
          <p:cNvSpPr txBox="1"/>
          <p:nvPr/>
        </p:nvSpPr>
        <p:spPr>
          <a:xfrm>
            <a:off x="10285412" y="2768601"/>
            <a:ext cx="609600" cy="584776"/>
          </a:xfrm>
          <a:prstGeom prst="rect">
            <a:avLst/>
          </a:prstGeom>
        </p:spPr>
        <p:txBody>
          <a:bodyPr vert="horz" lIns="91440" tIns="45720" rIns="91440" bIns="45720" rtlCol="0" anchor="ctr">
            <a:noAutofit/>
          </a:bodyPr>
          <a:lstStyle/>
          <a:p>
            <a:pPr lvl="0" algn="r"/>
            <a:r>
              <a:rPr lang="en-US" sz="8000" dirty="0">
                <a:solidFill>
                  <a:schemeClr val="tx1"/>
                </a:solidFill>
                <a:effectLst/>
              </a:rPr>
              <a:t>”</a:t>
            </a:r>
          </a:p>
        </p:txBody>
      </p:sp>
    </p:spTree>
    <p:extLst>
      <p:ext uri="{BB962C8B-B14F-4D97-AF65-F5344CB8AC3E}">
        <p14:creationId xmlns:p14="http://schemas.microsoft.com/office/powerpoint/2010/main" val="3543263968"/>
      </p:ext>
    </p:extLst>
  </p:cSld>
  <p:clrMapOvr>
    <a:masterClrMapping/>
  </p:clrMapOvr>
</p:sldLayout>
</file>

<file path=ppt/slideLayouts/slideLayout15.xml><?xml version="1.0" encoding="utf-8"?>
<p:sldLayout xmlns:a="http://schemas.openxmlformats.org/drawingml/2006/main" xmlns:r="http://schemas.openxmlformats.org/officeDocument/2006/relationships" xmlns:p="http://schemas.openxmlformats.org/presentationml/2006/main" preserve="1">
  <p:cSld name="True or False">
    <p:spTree>
      <p:nvGrpSpPr>
        <p:cNvPr id="1" name=""/>
        <p:cNvGrpSpPr/>
        <p:nvPr/>
      </p:nvGrpSpPr>
      <p:grpSpPr>
        <a:xfrm>
          <a:off x="0" y="0"/>
          <a:ext cx="0" cy="0"/>
          <a:chOff x="0" y="0"/>
          <a:chExt cx="0" cy="0"/>
        </a:xfrm>
      </p:grpSpPr>
      <p:sp>
        <p:nvSpPr>
          <p:cNvPr id="2" name="Title 1"/>
          <p:cNvSpPr>
            <a:spLocks noGrp="1"/>
          </p:cNvSpPr>
          <p:nvPr>
            <p:ph type="title"/>
          </p:nvPr>
        </p:nvSpPr>
        <p:spPr>
          <a:xfrm>
            <a:off x="684213" y="685800"/>
            <a:ext cx="10058400" cy="2743200"/>
          </a:xfrm>
        </p:spPr>
        <p:txBody>
          <a:bodyPr vert="horz" lIns="91440" tIns="45720" rIns="91440" bIns="45720" rtlCol="0" anchor="ctr">
            <a:normAutofit/>
          </a:bodyPr>
          <a:lstStyle>
            <a:lvl1pPr>
              <a:defRPr lang="en-US" b="0" dirty="0"/>
            </a:lvl1pPr>
          </a:lstStyle>
          <a:p>
            <a:pPr marL="0" lvl="0"/>
            <a:r>
              <a:rPr lang="en-US"/>
              <a:t>Click to edit Master title style</a:t>
            </a:r>
            <a:endParaRPr lang="en-US" dirty="0"/>
          </a:p>
        </p:txBody>
      </p:sp>
      <p:sp>
        <p:nvSpPr>
          <p:cNvPr id="10" name="Text Placeholder 9"/>
          <p:cNvSpPr>
            <a:spLocks noGrp="1"/>
          </p:cNvSpPr>
          <p:nvPr>
            <p:ph type="body" sz="quarter" idx="13"/>
          </p:nvPr>
        </p:nvSpPr>
        <p:spPr>
          <a:xfrm>
            <a:off x="684212" y="3928534"/>
            <a:ext cx="8534400" cy="838200"/>
          </a:xfrm>
        </p:spPr>
        <p:txBody>
          <a:bodyPr vert="horz" lIns="91440" tIns="45720" rIns="91440" bIns="45720" rtlCol="0" anchor="b">
            <a:normAutofit/>
          </a:bodyPr>
          <a:lstStyle>
            <a:lvl1pPr>
              <a:buNone/>
              <a:defRPr lang="en-US" sz="2400" b="0" cap="all" dirty="0">
                <a:ln w="3175" cmpd="sng">
                  <a:noFill/>
                </a:ln>
                <a:solidFill>
                  <a:schemeClr val="tx1"/>
                </a:solidFill>
                <a:effectLst/>
              </a:defRPr>
            </a:lvl1pPr>
          </a:lstStyle>
          <a:p>
            <a:pPr marL="0" lvl="0">
              <a:spcBef>
                <a:spcPct val="0"/>
              </a:spcBef>
              <a:buNone/>
            </a:pPr>
            <a:r>
              <a:rPr lang="en-US"/>
              <a:t>Click to edit Master text styles</a:t>
            </a:r>
          </a:p>
        </p:txBody>
      </p:sp>
      <p:sp>
        <p:nvSpPr>
          <p:cNvPr id="3" name="Text Placeholder 2"/>
          <p:cNvSpPr>
            <a:spLocks noGrp="1"/>
          </p:cNvSpPr>
          <p:nvPr>
            <p:ph type="body" idx="1"/>
          </p:nvPr>
        </p:nvSpPr>
        <p:spPr>
          <a:xfrm>
            <a:off x="684211" y="4766732"/>
            <a:ext cx="8534401" cy="1227667"/>
          </a:xfrm>
        </p:spPr>
        <p:txBody>
          <a:bodyPr anchor="t">
            <a:normAutofit/>
          </a:bodyPr>
          <a:lstStyle>
            <a:lvl1pPr marL="0" indent="0" algn="l">
              <a:buNone/>
              <a:defRPr sz="1800">
                <a:solidFill>
                  <a:schemeClr val="bg2">
                    <a:lumMod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DD8567F8-1C89-42AD-888D-FE5BC708ACF1}" type="datetimeFigureOut">
              <a:rPr lang="en-GB" smtClean="0"/>
              <a:t>14/12/2019</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6D1E83FD-9EC3-421B-832E-DCC00A7EF653}" type="slidenum">
              <a:rPr lang="en-GB" smtClean="0"/>
              <a:t>‹#›</a:t>
            </a:fld>
            <a:endParaRPr lang="en-GB"/>
          </a:p>
        </p:txBody>
      </p:sp>
    </p:spTree>
    <p:extLst>
      <p:ext uri="{BB962C8B-B14F-4D97-AF65-F5344CB8AC3E}">
        <p14:creationId xmlns:p14="http://schemas.microsoft.com/office/powerpoint/2010/main" val="2578751145"/>
      </p:ext>
    </p:extLst>
  </p:cSld>
  <p:clrMapOvr>
    <a:masterClrMapping/>
  </p:clrMapOvr>
</p:sldLayout>
</file>

<file path=ppt/slideLayouts/slideLayout16.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lgn="l">
              <a:defRPr/>
            </a:lvl1pPr>
          </a:lstStyle>
          <a:p>
            <a:r>
              <a:rPr lang="en-US"/>
              <a:t>Click to edit Master title style</a:t>
            </a:r>
            <a:endParaRPr lang="en-US" dirty="0"/>
          </a:p>
        </p:txBody>
      </p:sp>
      <p:sp>
        <p:nvSpPr>
          <p:cNvPr id="3" name="Vertical Text Placeholder 2"/>
          <p:cNvSpPr>
            <a:spLocks noGrp="1"/>
          </p:cNvSpPr>
          <p:nvPr>
            <p:ph type="body" orient="vert" idx="1"/>
          </p:nvPr>
        </p:nvSpPr>
        <p:spPr/>
        <p:txBody>
          <a:bodyPr vert="eaVert" ancho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DD8567F8-1C89-42AD-888D-FE5BC708ACF1}" type="datetimeFigureOut">
              <a:rPr lang="en-GB" smtClean="0"/>
              <a:t>14/12/2019</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6D1E83FD-9EC3-421B-832E-DCC00A7EF653}" type="slidenum">
              <a:rPr lang="en-GB" smtClean="0"/>
              <a:t>‹#›</a:t>
            </a:fld>
            <a:endParaRPr lang="en-GB"/>
          </a:p>
        </p:txBody>
      </p:sp>
    </p:spTree>
    <p:extLst>
      <p:ext uri="{BB962C8B-B14F-4D97-AF65-F5344CB8AC3E}">
        <p14:creationId xmlns:p14="http://schemas.microsoft.com/office/powerpoint/2010/main" val="794789248"/>
      </p:ext>
    </p:extLst>
  </p:cSld>
  <p:clrMapOvr>
    <a:masterClrMapping/>
  </p:clrMapOvr>
</p:sldLayout>
</file>

<file path=ppt/slideLayouts/slideLayout17.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8685212" y="685800"/>
            <a:ext cx="2057400" cy="4572000"/>
          </a:xfrm>
        </p:spPr>
        <p:txBody>
          <a:bodyPr vert="eaVert"/>
          <a:lstStyle/>
          <a:p>
            <a:r>
              <a:rPr lang="en-US"/>
              <a:t>Click to edit Master title style</a:t>
            </a:r>
            <a:endParaRPr lang="en-US" dirty="0"/>
          </a:p>
        </p:txBody>
      </p:sp>
      <p:sp>
        <p:nvSpPr>
          <p:cNvPr id="3" name="Vertical Text Placeholder 2"/>
          <p:cNvSpPr>
            <a:spLocks noGrp="1"/>
          </p:cNvSpPr>
          <p:nvPr>
            <p:ph type="body" orient="vert" idx="1"/>
          </p:nvPr>
        </p:nvSpPr>
        <p:spPr>
          <a:xfrm>
            <a:off x="685800" y="685800"/>
            <a:ext cx="7823200" cy="5308600"/>
          </a:xfrm>
        </p:spPr>
        <p:txBody>
          <a:bodyPr vert="eaVert" ancho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DD8567F8-1C89-42AD-888D-FE5BC708ACF1}" type="datetimeFigureOut">
              <a:rPr lang="en-GB" smtClean="0"/>
              <a:t>14/12/2019</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6D1E83FD-9EC3-421B-832E-DCC00A7EF653}" type="slidenum">
              <a:rPr lang="en-GB" smtClean="0"/>
              <a:t>‹#›</a:t>
            </a:fld>
            <a:endParaRPr lang="en-GB"/>
          </a:p>
        </p:txBody>
      </p:sp>
    </p:spTree>
    <p:extLst>
      <p:ext uri="{BB962C8B-B14F-4D97-AF65-F5344CB8AC3E}">
        <p14:creationId xmlns:p14="http://schemas.microsoft.com/office/powerpoint/2010/main" val="3146312798"/>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slideLayout" Target="../slideLayouts/slideLayout13.xml"/><Relationship Id="rId18" Type="http://schemas.openxmlformats.org/officeDocument/2006/relationships/theme" Target="../theme/theme1.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slideLayout" Target="../slideLayouts/slideLayout12.xml"/><Relationship Id="rId17" Type="http://schemas.openxmlformats.org/officeDocument/2006/relationships/slideLayout" Target="../slideLayouts/slideLayout17.xml"/><Relationship Id="rId2" Type="http://schemas.openxmlformats.org/officeDocument/2006/relationships/slideLayout" Target="../slideLayouts/slideLayout2.xml"/><Relationship Id="rId16" Type="http://schemas.openxmlformats.org/officeDocument/2006/relationships/slideLayout" Target="../slideLayouts/slideLayout16.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5" Type="http://schemas.openxmlformats.org/officeDocument/2006/relationships/slideLayout" Target="../slideLayouts/slideLayout1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 Id="rId14" Type="http://schemas.openxmlformats.org/officeDocument/2006/relationships/slideLayout" Target="../slideLayouts/slideLayout14.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2">
        <a:schemeClr val="bg2"/>
      </p:bgRef>
    </p:bg>
    <p:spTree>
      <p:nvGrpSpPr>
        <p:cNvPr id="1" name=""/>
        <p:cNvGrpSpPr/>
        <p:nvPr/>
      </p:nvGrpSpPr>
      <p:grpSpPr>
        <a:xfrm>
          <a:off x="0" y="0"/>
          <a:ext cx="0" cy="0"/>
          <a:chOff x="0" y="0"/>
          <a:chExt cx="0" cy="0"/>
        </a:xfrm>
      </p:grpSpPr>
      <p:grpSp>
        <p:nvGrpSpPr>
          <p:cNvPr id="7" name="Group 6"/>
          <p:cNvGrpSpPr/>
          <p:nvPr/>
        </p:nvGrpSpPr>
        <p:grpSpPr>
          <a:xfrm>
            <a:off x="9206969" y="2963333"/>
            <a:ext cx="2981858" cy="3208867"/>
            <a:chOff x="9206969" y="2963333"/>
            <a:chExt cx="2981858" cy="3208867"/>
          </a:xfrm>
        </p:grpSpPr>
        <p:cxnSp>
          <p:nvCxnSpPr>
            <p:cNvPr id="8" name="Straight Connector 7"/>
            <p:cNvCxnSpPr/>
            <p:nvPr/>
          </p:nvCxnSpPr>
          <p:spPr>
            <a:xfrm flipH="1">
              <a:off x="11276012" y="2963333"/>
              <a:ext cx="912814" cy="912812"/>
            </a:xfrm>
            <a:prstGeom prst="line">
              <a:avLst/>
            </a:prstGeom>
            <a:ln w="9525">
              <a:solidFill>
                <a:schemeClr val="tx1"/>
              </a:solidFill>
            </a:ln>
          </p:spPr>
          <p:style>
            <a:lnRef idx="2">
              <a:schemeClr val="accent1"/>
            </a:lnRef>
            <a:fillRef idx="0">
              <a:schemeClr val="accent1"/>
            </a:fillRef>
            <a:effectRef idx="1">
              <a:schemeClr val="accent1"/>
            </a:effectRef>
            <a:fontRef idx="minor">
              <a:schemeClr val="tx1"/>
            </a:fontRef>
          </p:style>
        </p:cxnSp>
        <p:cxnSp>
          <p:nvCxnSpPr>
            <p:cNvPr id="9" name="Straight Connector 8"/>
            <p:cNvCxnSpPr/>
            <p:nvPr/>
          </p:nvCxnSpPr>
          <p:spPr>
            <a:xfrm flipH="1">
              <a:off x="9206969" y="3190344"/>
              <a:ext cx="2981857" cy="2981856"/>
            </a:xfrm>
            <a:prstGeom prst="line">
              <a:avLst/>
            </a:prstGeom>
            <a:ln w="9525">
              <a:solidFill>
                <a:schemeClr val="tx1"/>
              </a:solidFill>
            </a:ln>
          </p:spPr>
          <p:style>
            <a:lnRef idx="2">
              <a:schemeClr val="accent1"/>
            </a:lnRef>
            <a:fillRef idx="0">
              <a:schemeClr val="accent1"/>
            </a:fillRef>
            <a:effectRef idx="1">
              <a:schemeClr val="accent1"/>
            </a:effectRef>
            <a:fontRef idx="minor">
              <a:schemeClr val="tx1"/>
            </a:fontRef>
          </p:style>
        </p:cxnSp>
        <p:cxnSp>
          <p:nvCxnSpPr>
            <p:cNvPr id="10" name="Straight Connector 9"/>
            <p:cNvCxnSpPr/>
            <p:nvPr/>
          </p:nvCxnSpPr>
          <p:spPr>
            <a:xfrm flipH="1">
              <a:off x="10292292" y="3285067"/>
              <a:ext cx="1896534" cy="1896533"/>
            </a:xfrm>
            <a:prstGeom prst="line">
              <a:avLst/>
            </a:prstGeom>
            <a:ln w="9525">
              <a:solidFill>
                <a:schemeClr val="tx1"/>
              </a:solidFill>
            </a:ln>
          </p:spPr>
          <p:style>
            <a:lnRef idx="2">
              <a:schemeClr val="accent1"/>
            </a:lnRef>
            <a:fillRef idx="0">
              <a:schemeClr val="accent1"/>
            </a:fillRef>
            <a:effectRef idx="1">
              <a:schemeClr val="accent1"/>
            </a:effectRef>
            <a:fontRef idx="minor">
              <a:schemeClr val="tx1"/>
            </a:fontRef>
          </p:style>
        </p:cxnSp>
        <p:cxnSp>
          <p:nvCxnSpPr>
            <p:cNvPr id="11" name="Straight Connector 10"/>
            <p:cNvCxnSpPr/>
            <p:nvPr/>
          </p:nvCxnSpPr>
          <p:spPr>
            <a:xfrm flipH="1">
              <a:off x="10443103" y="3131080"/>
              <a:ext cx="1745722" cy="1745720"/>
            </a:xfrm>
            <a:prstGeom prst="line">
              <a:avLst/>
            </a:prstGeom>
            <a:ln w="28575">
              <a:solidFill>
                <a:schemeClr val="tx1"/>
              </a:solidFill>
            </a:ln>
          </p:spPr>
          <p:style>
            <a:lnRef idx="2">
              <a:schemeClr val="accent1"/>
            </a:lnRef>
            <a:fillRef idx="0">
              <a:schemeClr val="accent1"/>
            </a:fillRef>
            <a:effectRef idx="1">
              <a:schemeClr val="accent1"/>
            </a:effectRef>
            <a:fontRef idx="minor">
              <a:schemeClr val="tx1"/>
            </a:fontRef>
          </p:style>
        </p:cxnSp>
        <p:cxnSp>
          <p:nvCxnSpPr>
            <p:cNvPr id="12" name="Straight Connector 11"/>
            <p:cNvCxnSpPr/>
            <p:nvPr/>
          </p:nvCxnSpPr>
          <p:spPr>
            <a:xfrm flipH="1">
              <a:off x="10918826" y="3683001"/>
              <a:ext cx="1270001" cy="1269999"/>
            </a:xfrm>
            <a:prstGeom prst="line">
              <a:avLst/>
            </a:prstGeom>
            <a:ln w="28575">
              <a:solidFill>
                <a:schemeClr val="tx1"/>
              </a:solidFill>
            </a:ln>
          </p:spPr>
          <p:style>
            <a:lnRef idx="2">
              <a:schemeClr val="accent1"/>
            </a:lnRef>
            <a:fillRef idx="0">
              <a:schemeClr val="accent1"/>
            </a:fillRef>
            <a:effectRef idx="1">
              <a:schemeClr val="accent1"/>
            </a:effectRef>
            <a:fontRef idx="minor">
              <a:schemeClr val="tx1"/>
            </a:fontRef>
          </p:style>
        </p:cxnSp>
      </p:grpSp>
      <p:sp>
        <p:nvSpPr>
          <p:cNvPr id="2" name="Title Placeholder 1"/>
          <p:cNvSpPr>
            <a:spLocks noGrp="1"/>
          </p:cNvSpPr>
          <p:nvPr>
            <p:ph type="title"/>
          </p:nvPr>
        </p:nvSpPr>
        <p:spPr>
          <a:xfrm>
            <a:off x="684212" y="4487332"/>
            <a:ext cx="8534400" cy="1507067"/>
          </a:xfrm>
          <a:prstGeom prst="rect">
            <a:avLst/>
          </a:prstGeom>
          <a:effectLst/>
        </p:spPr>
        <p:txBody>
          <a:bodyPr vert="horz" lIns="91440" tIns="45720" rIns="91440" bIns="45720" rtlCol="0" anchor="ctr">
            <a:normAutofit/>
          </a:bodyPr>
          <a:lstStyle/>
          <a:p>
            <a:r>
              <a:rPr lang="en-US"/>
              <a:t>Click to edit Master title style</a:t>
            </a:r>
            <a:endParaRPr lang="en-US" dirty="0"/>
          </a:p>
        </p:txBody>
      </p:sp>
      <p:sp>
        <p:nvSpPr>
          <p:cNvPr id="3" name="Text Placeholder 2"/>
          <p:cNvSpPr>
            <a:spLocks noGrp="1"/>
          </p:cNvSpPr>
          <p:nvPr>
            <p:ph type="body" idx="1"/>
          </p:nvPr>
        </p:nvSpPr>
        <p:spPr>
          <a:xfrm>
            <a:off x="684212" y="685800"/>
            <a:ext cx="8534400" cy="3615267"/>
          </a:xfrm>
          <a:prstGeom prst="rect">
            <a:avLst/>
          </a:prstGeom>
        </p:spPr>
        <p:txBody>
          <a:bodyPr vert="horz" lIns="91440" tIns="45720" rIns="91440" bIns="45720" rtlCol="0" anchor="ctr">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2"/>
          </p:nvPr>
        </p:nvSpPr>
        <p:spPr>
          <a:xfrm>
            <a:off x="9904412" y="6172200"/>
            <a:ext cx="1600200" cy="365125"/>
          </a:xfrm>
          <a:prstGeom prst="rect">
            <a:avLst/>
          </a:prstGeom>
        </p:spPr>
        <p:txBody>
          <a:bodyPr vert="horz" lIns="91440" tIns="45720" rIns="91440" bIns="45720" rtlCol="0" anchor="t"/>
          <a:lstStyle>
            <a:lvl1pPr algn="r">
              <a:defRPr sz="1000" b="0" i="0">
                <a:solidFill>
                  <a:schemeClr val="bg2">
                    <a:lumMod val="50000"/>
                  </a:schemeClr>
                </a:solidFill>
                <a:effectLst/>
                <a:latin typeface="+mn-lt"/>
              </a:defRPr>
            </a:lvl1pPr>
          </a:lstStyle>
          <a:p>
            <a:fld id="{DD8567F8-1C89-42AD-888D-FE5BC708ACF1}" type="datetimeFigureOut">
              <a:rPr lang="en-GB" smtClean="0"/>
              <a:t>14/12/2019</a:t>
            </a:fld>
            <a:endParaRPr lang="en-GB"/>
          </a:p>
        </p:txBody>
      </p:sp>
      <p:sp>
        <p:nvSpPr>
          <p:cNvPr id="5" name="Footer Placeholder 4"/>
          <p:cNvSpPr>
            <a:spLocks noGrp="1"/>
          </p:cNvSpPr>
          <p:nvPr>
            <p:ph type="ftr" sz="quarter" idx="3"/>
          </p:nvPr>
        </p:nvSpPr>
        <p:spPr>
          <a:xfrm>
            <a:off x="684212" y="6172200"/>
            <a:ext cx="7543800" cy="365125"/>
          </a:xfrm>
          <a:prstGeom prst="rect">
            <a:avLst/>
          </a:prstGeom>
        </p:spPr>
        <p:txBody>
          <a:bodyPr vert="horz" lIns="91440" tIns="45720" rIns="91440" bIns="45720" rtlCol="0" anchor="t"/>
          <a:lstStyle>
            <a:lvl1pPr algn="l">
              <a:defRPr sz="1000" b="0" i="0">
                <a:solidFill>
                  <a:schemeClr val="bg2">
                    <a:lumMod val="50000"/>
                  </a:schemeClr>
                </a:solidFill>
                <a:effectLst/>
                <a:latin typeface="+mn-lt"/>
              </a:defRPr>
            </a:lvl1pPr>
          </a:lstStyle>
          <a:p>
            <a:endParaRPr lang="en-GB"/>
          </a:p>
        </p:txBody>
      </p:sp>
      <p:sp>
        <p:nvSpPr>
          <p:cNvPr id="6" name="Slide Number Placeholder 5"/>
          <p:cNvSpPr>
            <a:spLocks noGrp="1"/>
          </p:cNvSpPr>
          <p:nvPr>
            <p:ph type="sldNum" sz="quarter" idx="4"/>
          </p:nvPr>
        </p:nvSpPr>
        <p:spPr>
          <a:xfrm>
            <a:off x="10363200" y="5578475"/>
            <a:ext cx="1142245" cy="669925"/>
          </a:xfrm>
          <a:prstGeom prst="rect">
            <a:avLst/>
          </a:prstGeom>
        </p:spPr>
        <p:txBody>
          <a:bodyPr vert="horz" lIns="91440" tIns="45720" rIns="91440" bIns="45720" rtlCol="0" anchor="b"/>
          <a:lstStyle>
            <a:lvl1pPr algn="r">
              <a:defRPr sz="3200" b="0" i="0">
                <a:solidFill>
                  <a:schemeClr val="bg2">
                    <a:lumMod val="50000"/>
                  </a:schemeClr>
                </a:solidFill>
                <a:effectLst/>
                <a:latin typeface="+mn-lt"/>
              </a:defRPr>
            </a:lvl1pPr>
          </a:lstStyle>
          <a:p>
            <a:fld id="{6D1E83FD-9EC3-421B-832E-DCC00A7EF653}" type="slidenum">
              <a:rPr lang="en-GB" smtClean="0"/>
              <a:t>‹#›</a:t>
            </a:fld>
            <a:endParaRPr lang="en-GB"/>
          </a:p>
        </p:txBody>
      </p:sp>
    </p:spTree>
    <p:extLst>
      <p:ext uri="{BB962C8B-B14F-4D97-AF65-F5344CB8AC3E}">
        <p14:creationId xmlns:p14="http://schemas.microsoft.com/office/powerpoint/2010/main" val="2836662284"/>
      </p:ext>
    </p:extLst>
  </p:cSld>
  <p:clrMap bg1="dk1" tx1="lt1" bg2="dk2" tx2="lt2" accent1="accent1" accent2="accent2" accent3="accent3" accent4="accent4" accent5="accent5" accent6="accent6" hlink="hlink" folHlink="folHlink"/>
  <p:sldLayoutIdLst>
    <p:sldLayoutId id="2147483661" r:id="rId1"/>
    <p:sldLayoutId id="2147483662" r:id="rId2"/>
    <p:sldLayoutId id="2147483663" r:id="rId3"/>
    <p:sldLayoutId id="2147483664" r:id="rId4"/>
    <p:sldLayoutId id="2147483665" r:id="rId5"/>
    <p:sldLayoutId id="2147483666" r:id="rId6"/>
    <p:sldLayoutId id="2147483667" r:id="rId7"/>
    <p:sldLayoutId id="2147483668" r:id="rId8"/>
    <p:sldLayoutId id="2147483669" r:id="rId9"/>
    <p:sldLayoutId id="2147483670" r:id="rId10"/>
    <p:sldLayoutId id="2147483671" r:id="rId11"/>
    <p:sldLayoutId id="2147483672" r:id="rId12"/>
    <p:sldLayoutId id="2147483673" r:id="rId13"/>
    <p:sldLayoutId id="2147483674" r:id="rId14"/>
    <p:sldLayoutId id="2147483675" r:id="rId15"/>
    <p:sldLayoutId id="2147483676" r:id="rId16"/>
    <p:sldLayoutId id="2147483677" r:id="rId17"/>
  </p:sldLayoutIdLst>
  <p:txStyles>
    <p:titleStyle>
      <a:lvl1pPr algn="l" defTabSz="457200" rtl="0" eaLnBrk="1" latinLnBrk="0" hangingPunct="1">
        <a:spcBef>
          <a:spcPct val="0"/>
        </a:spcBef>
        <a:buNone/>
        <a:defRPr sz="3600" kern="1200" cap="all">
          <a:ln w="3175" cmpd="sng">
            <a:noFill/>
          </a:ln>
          <a:solidFill>
            <a:schemeClr val="tx1"/>
          </a:solidFill>
          <a:effectLst/>
          <a:latin typeface="+mj-lt"/>
          <a:ea typeface="+mj-ea"/>
          <a:cs typeface="+mj-cs"/>
        </a:defRPr>
      </a:lvl1pPr>
      <a:lvl2pPr eaLnBrk="1" hangingPunct="1">
        <a:defRPr>
          <a:solidFill>
            <a:schemeClr val="tx2"/>
          </a:solidFill>
        </a:defRPr>
      </a:lvl2pPr>
      <a:lvl3pPr eaLnBrk="1" hangingPunct="1">
        <a:defRPr>
          <a:solidFill>
            <a:schemeClr val="tx2"/>
          </a:solidFill>
        </a:defRPr>
      </a:lvl3pPr>
      <a:lvl4pPr eaLnBrk="1" hangingPunct="1">
        <a:defRPr>
          <a:solidFill>
            <a:schemeClr val="tx2"/>
          </a:solidFill>
        </a:defRPr>
      </a:lvl4pPr>
      <a:lvl5pPr eaLnBrk="1" hangingPunct="1">
        <a:defRPr>
          <a:solidFill>
            <a:schemeClr val="tx2"/>
          </a:solidFill>
        </a:defRPr>
      </a:lvl5pPr>
      <a:lvl6pPr eaLnBrk="1" hangingPunct="1">
        <a:defRPr>
          <a:solidFill>
            <a:schemeClr val="tx2"/>
          </a:solidFill>
        </a:defRPr>
      </a:lvl6pPr>
      <a:lvl7pPr eaLnBrk="1" hangingPunct="1">
        <a:defRPr>
          <a:solidFill>
            <a:schemeClr val="tx2"/>
          </a:solidFill>
        </a:defRPr>
      </a:lvl7pPr>
      <a:lvl8pPr eaLnBrk="1" hangingPunct="1">
        <a:defRPr>
          <a:solidFill>
            <a:schemeClr val="tx2"/>
          </a:solidFill>
        </a:defRPr>
      </a:lvl8pPr>
      <a:lvl9pPr eaLnBrk="1" hangingPunct="1">
        <a:defRPr>
          <a:solidFill>
            <a:schemeClr val="tx2"/>
          </a:solidFill>
        </a:defRPr>
      </a:lvl9pPr>
    </p:titleStyle>
    <p:bodyStyle>
      <a:lvl1pPr marL="285750" indent="-285750" algn="l" defTabSz="457200" rtl="0" eaLnBrk="1" latinLnBrk="0" hangingPunct="1">
        <a:spcBef>
          <a:spcPct val="20000"/>
        </a:spcBef>
        <a:spcAft>
          <a:spcPts val="600"/>
        </a:spcAft>
        <a:buClr>
          <a:schemeClr val="tx1"/>
        </a:buClr>
        <a:buSzPct val="80000"/>
        <a:buFont typeface="Wingdings 3" panose="05040102010807070707" pitchFamily="18" charset="2"/>
        <a:buChar char=""/>
        <a:defRPr sz="2000" kern="1200" cap="none">
          <a:solidFill>
            <a:schemeClr val="bg2">
              <a:lumMod val="75000"/>
            </a:schemeClr>
          </a:solidFill>
          <a:effectLst/>
          <a:latin typeface="+mn-lt"/>
          <a:ea typeface="+mn-ea"/>
          <a:cs typeface="+mn-cs"/>
        </a:defRPr>
      </a:lvl1pPr>
      <a:lvl2pPr marL="742950" indent="-285750" algn="l" defTabSz="457200" rtl="0" eaLnBrk="1" latinLnBrk="0" hangingPunct="1">
        <a:spcBef>
          <a:spcPct val="20000"/>
        </a:spcBef>
        <a:spcAft>
          <a:spcPts val="600"/>
        </a:spcAft>
        <a:buClr>
          <a:schemeClr val="tx1"/>
        </a:buClr>
        <a:buSzPct val="80000"/>
        <a:buFont typeface="Wingdings 3" panose="05040102010807070707" pitchFamily="18" charset="2"/>
        <a:buChar char=""/>
        <a:defRPr sz="1800" kern="1200" cap="none">
          <a:solidFill>
            <a:schemeClr val="bg2">
              <a:lumMod val="75000"/>
            </a:schemeClr>
          </a:solidFill>
          <a:effectLst/>
          <a:latin typeface="+mn-lt"/>
          <a:ea typeface="+mn-ea"/>
          <a:cs typeface="+mn-cs"/>
        </a:defRPr>
      </a:lvl2pPr>
      <a:lvl3pPr marL="1200150" indent="-285750" algn="l" defTabSz="457200" rtl="0" eaLnBrk="1" latinLnBrk="0" hangingPunct="1">
        <a:spcBef>
          <a:spcPct val="20000"/>
        </a:spcBef>
        <a:spcAft>
          <a:spcPts val="600"/>
        </a:spcAft>
        <a:buClr>
          <a:schemeClr val="tx1"/>
        </a:buClr>
        <a:buSzPct val="80000"/>
        <a:buFont typeface="Wingdings 3" panose="05040102010807070707" pitchFamily="18" charset="2"/>
        <a:buChar char=""/>
        <a:defRPr sz="1600" kern="1200" cap="none">
          <a:solidFill>
            <a:schemeClr val="bg2">
              <a:lumMod val="75000"/>
            </a:schemeClr>
          </a:solidFill>
          <a:effectLst/>
          <a:latin typeface="+mn-lt"/>
          <a:ea typeface="+mn-ea"/>
          <a:cs typeface="+mn-cs"/>
        </a:defRPr>
      </a:lvl3pPr>
      <a:lvl4pPr marL="1543050" indent="-171450" algn="l" defTabSz="457200" rtl="0" eaLnBrk="1" latinLnBrk="0" hangingPunct="1">
        <a:spcBef>
          <a:spcPct val="20000"/>
        </a:spcBef>
        <a:spcAft>
          <a:spcPts val="600"/>
        </a:spcAft>
        <a:buClr>
          <a:schemeClr val="tx1"/>
        </a:buClr>
        <a:buSzPct val="80000"/>
        <a:buFont typeface="Wingdings 3" panose="05040102010807070707" pitchFamily="18" charset="2"/>
        <a:buChar char=""/>
        <a:defRPr sz="1400" kern="1200" cap="none">
          <a:solidFill>
            <a:schemeClr val="bg2">
              <a:lumMod val="75000"/>
            </a:schemeClr>
          </a:solidFill>
          <a:effectLst/>
          <a:latin typeface="+mn-lt"/>
          <a:ea typeface="+mn-ea"/>
          <a:cs typeface="+mn-cs"/>
        </a:defRPr>
      </a:lvl4pPr>
      <a:lvl5pPr marL="2000250" indent="-171450" algn="l" defTabSz="457200" rtl="0" eaLnBrk="1" latinLnBrk="0" hangingPunct="1">
        <a:spcBef>
          <a:spcPct val="20000"/>
        </a:spcBef>
        <a:spcAft>
          <a:spcPts val="600"/>
        </a:spcAft>
        <a:buClr>
          <a:schemeClr val="tx1"/>
        </a:buClr>
        <a:buSzPct val="80000"/>
        <a:buFont typeface="Wingdings 3" panose="05040102010807070707" pitchFamily="18" charset="2"/>
        <a:buChar char=""/>
        <a:defRPr sz="1400" kern="1200" cap="none">
          <a:solidFill>
            <a:schemeClr val="bg2">
              <a:lumMod val="75000"/>
            </a:schemeClr>
          </a:solidFill>
          <a:effectLst/>
          <a:latin typeface="+mn-lt"/>
          <a:ea typeface="+mn-ea"/>
          <a:cs typeface="+mn-cs"/>
        </a:defRPr>
      </a:lvl5pPr>
      <a:lvl6pPr marL="2514600" indent="-228600" algn="l" defTabSz="457200" rtl="0" eaLnBrk="1" latinLnBrk="0" hangingPunct="1">
        <a:spcBef>
          <a:spcPct val="20000"/>
        </a:spcBef>
        <a:spcAft>
          <a:spcPts val="600"/>
        </a:spcAft>
        <a:buClr>
          <a:schemeClr val="tx1"/>
        </a:buClr>
        <a:buSzPct val="80000"/>
        <a:buFont typeface="Wingdings 3" panose="05040102010807070707" pitchFamily="18" charset="2"/>
        <a:buChar char=""/>
        <a:defRPr sz="1400" kern="1200" cap="none">
          <a:solidFill>
            <a:schemeClr val="bg2">
              <a:lumMod val="75000"/>
            </a:schemeClr>
          </a:solidFill>
          <a:effectLst/>
          <a:latin typeface="+mn-lt"/>
          <a:ea typeface="+mn-ea"/>
          <a:cs typeface="+mn-cs"/>
        </a:defRPr>
      </a:lvl6pPr>
      <a:lvl7pPr marL="2971800" indent="-228600" algn="l" defTabSz="457200" rtl="0" eaLnBrk="1" latinLnBrk="0" hangingPunct="1">
        <a:spcBef>
          <a:spcPct val="20000"/>
        </a:spcBef>
        <a:spcAft>
          <a:spcPts val="600"/>
        </a:spcAft>
        <a:buClr>
          <a:schemeClr val="tx1"/>
        </a:buClr>
        <a:buSzPct val="80000"/>
        <a:buFont typeface="Wingdings 3" panose="05040102010807070707" pitchFamily="18" charset="2"/>
        <a:buChar char=""/>
        <a:defRPr sz="1400" kern="1200" cap="none">
          <a:solidFill>
            <a:schemeClr val="bg2">
              <a:lumMod val="75000"/>
            </a:schemeClr>
          </a:solidFill>
          <a:effectLst/>
          <a:latin typeface="+mn-lt"/>
          <a:ea typeface="+mn-ea"/>
          <a:cs typeface="+mn-cs"/>
        </a:defRPr>
      </a:lvl7pPr>
      <a:lvl8pPr marL="3429000" indent="-228600" algn="l" defTabSz="457200" rtl="0" eaLnBrk="1" latinLnBrk="0" hangingPunct="1">
        <a:spcBef>
          <a:spcPct val="20000"/>
        </a:spcBef>
        <a:spcAft>
          <a:spcPts val="600"/>
        </a:spcAft>
        <a:buClr>
          <a:schemeClr val="tx1"/>
        </a:buClr>
        <a:buSzPct val="80000"/>
        <a:buFont typeface="Wingdings 3" panose="05040102010807070707" pitchFamily="18" charset="2"/>
        <a:buChar char=""/>
        <a:defRPr sz="1400" kern="1200" cap="none">
          <a:solidFill>
            <a:schemeClr val="bg2">
              <a:lumMod val="75000"/>
            </a:schemeClr>
          </a:solidFill>
          <a:effectLst/>
          <a:latin typeface="+mn-lt"/>
          <a:ea typeface="+mn-ea"/>
          <a:cs typeface="+mn-cs"/>
        </a:defRPr>
      </a:lvl8pPr>
      <a:lvl9pPr marL="3886200" indent="-228600" algn="l" defTabSz="457200" rtl="0" eaLnBrk="1" latinLnBrk="0" hangingPunct="1">
        <a:spcBef>
          <a:spcPct val="20000"/>
        </a:spcBef>
        <a:spcAft>
          <a:spcPts val="600"/>
        </a:spcAft>
        <a:buClr>
          <a:schemeClr val="tx1"/>
        </a:buClr>
        <a:buSzPct val="80000"/>
        <a:buFont typeface="Wingdings 3" panose="05040102010807070707" pitchFamily="18" charset="2"/>
        <a:buChar char=""/>
        <a:defRPr sz="1400" kern="1200" cap="none">
          <a:solidFill>
            <a:schemeClr val="bg2">
              <a:lumMod val="75000"/>
            </a:schemeClr>
          </a:solidFill>
          <a:effectLst/>
          <a:latin typeface="+mn-lt"/>
          <a:ea typeface="+mn-ea"/>
          <a:cs typeface="+mn-cs"/>
        </a:defRPr>
      </a:lvl9pPr>
    </p:bodyStyle>
    <p:other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2" Type="http://schemas.openxmlformats.org/officeDocument/2006/relationships/image" Target="../media/image1.png"/><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4.xml.rels><?xml version="1.0" encoding="UTF-8" standalone="yes"?>
<Relationships xmlns="http://schemas.openxmlformats.org/package/2006/relationships"><Relationship Id="rId3" Type="http://schemas.openxmlformats.org/officeDocument/2006/relationships/diagramLayout" Target="../diagrams/layout1.xml"/><Relationship Id="rId2" Type="http://schemas.openxmlformats.org/officeDocument/2006/relationships/diagramData" Target="../diagrams/data1.xml"/><Relationship Id="rId1" Type="http://schemas.openxmlformats.org/officeDocument/2006/relationships/slideLayout" Target="../slideLayouts/slideLayout2.xml"/><Relationship Id="rId6" Type="http://schemas.microsoft.com/office/2007/relationships/diagramDrawing" Target="../diagrams/drawing1.xml"/><Relationship Id="rId5" Type="http://schemas.openxmlformats.org/officeDocument/2006/relationships/diagramColors" Target="../diagrams/colors1.xml"/><Relationship Id="rId4" Type="http://schemas.openxmlformats.org/officeDocument/2006/relationships/diagramQuickStyle" Target="../diagrams/quickStyle1.xml"/></Relationships>
</file>

<file path=ppt/slides/_rels/slide1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E225DE9-3A3F-456F-9022-9A9A98FC0114}"/>
              </a:ext>
            </a:extLst>
          </p:cNvPr>
          <p:cNvSpPr>
            <a:spLocks noGrp="1"/>
          </p:cNvSpPr>
          <p:nvPr>
            <p:ph type="ctrTitle"/>
          </p:nvPr>
        </p:nvSpPr>
        <p:spPr>
          <a:xfrm>
            <a:off x="684212" y="0"/>
            <a:ext cx="8001000" cy="5281684"/>
          </a:xfrm>
        </p:spPr>
        <p:txBody>
          <a:bodyPr>
            <a:normAutofit fontScale="90000"/>
          </a:bodyPr>
          <a:lstStyle/>
          <a:p>
            <a:r>
              <a:rPr lang="en-GB" dirty="0">
                <a:latin typeface="Arial" panose="020B0604020202020204" pitchFamily="34" charset="0"/>
                <a:cs typeface="Arial" panose="020B0604020202020204" pitchFamily="34" charset="0"/>
              </a:rPr>
              <a:t>Counselling Major Project</a:t>
            </a:r>
            <a:br>
              <a:rPr lang="en-GB" dirty="0">
                <a:latin typeface="Arial" panose="020B0604020202020204" pitchFamily="34" charset="0"/>
                <a:cs typeface="Arial" panose="020B0604020202020204" pitchFamily="34" charset="0"/>
              </a:rPr>
            </a:br>
            <a:r>
              <a:rPr lang="en-GB" dirty="0">
                <a:latin typeface="Arial" panose="020B0604020202020204" pitchFamily="34" charset="0"/>
                <a:cs typeface="Arial" panose="020B0604020202020204" pitchFamily="34" charset="0"/>
              </a:rPr>
              <a:t>Research Proposal</a:t>
            </a:r>
            <a:br>
              <a:rPr lang="en-GB" dirty="0">
                <a:latin typeface="Arial" panose="020B0604020202020204" pitchFamily="34" charset="0"/>
                <a:cs typeface="Arial" panose="020B0604020202020204" pitchFamily="34" charset="0"/>
              </a:rPr>
            </a:br>
            <a:br>
              <a:rPr lang="en-GB" dirty="0">
                <a:latin typeface="Arial" panose="020B0604020202020204" pitchFamily="34" charset="0"/>
                <a:cs typeface="Arial" panose="020B0604020202020204" pitchFamily="34" charset="0"/>
              </a:rPr>
            </a:br>
            <a:r>
              <a:rPr lang="en-GB" dirty="0">
                <a:latin typeface="Arial" panose="020B0604020202020204" pitchFamily="34" charset="0"/>
                <a:cs typeface="Arial" panose="020B0604020202020204" pitchFamily="34" charset="0"/>
              </a:rPr>
              <a:t>Bev Cole</a:t>
            </a:r>
            <a:br>
              <a:rPr lang="en-GB" dirty="0">
                <a:latin typeface="Arial" panose="020B0604020202020204" pitchFamily="34" charset="0"/>
                <a:cs typeface="Arial" panose="020B0604020202020204" pitchFamily="34" charset="0"/>
              </a:rPr>
            </a:br>
            <a:br>
              <a:rPr lang="en-GB" dirty="0">
                <a:latin typeface="Arial" panose="020B0604020202020204" pitchFamily="34" charset="0"/>
                <a:cs typeface="Arial" panose="020B0604020202020204" pitchFamily="34" charset="0"/>
              </a:rPr>
            </a:br>
            <a:r>
              <a:rPr lang="en-GB" dirty="0">
                <a:latin typeface="Arial" panose="020B0604020202020204" pitchFamily="34" charset="0"/>
                <a:cs typeface="Arial" panose="020B0604020202020204" pitchFamily="34" charset="0"/>
              </a:rPr>
              <a:t>ECHC6003</a:t>
            </a:r>
            <a:br>
              <a:rPr lang="en-GB" dirty="0">
                <a:latin typeface="Arial" panose="020B0604020202020204" pitchFamily="34" charset="0"/>
                <a:cs typeface="Arial" panose="020B0604020202020204" pitchFamily="34" charset="0"/>
              </a:rPr>
            </a:br>
            <a:endParaRPr lang="en-GB" dirty="0">
              <a:latin typeface="Arial" panose="020B0604020202020204" pitchFamily="34" charset="0"/>
              <a:cs typeface="Arial" panose="020B0604020202020204" pitchFamily="34" charset="0"/>
            </a:endParaRPr>
          </a:p>
        </p:txBody>
      </p:sp>
      <p:sp>
        <p:nvSpPr>
          <p:cNvPr id="3" name="Subtitle 2">
            <a:extLst>
              <a:ext uri="{FF2B5EF4-FFF2-40B4-BE49-F238E27FC236}">
                <a16:creationId xmlns:a16="http://schemas.microsoft.com/office/drawing/2014/main" id="{A79D8115-FE82-417C-997B-A8D383108ED9}"/>
              </a:ext>
            </a:extLst>
          </p:cNvPr>
          <p:cNvSpPr>
            <a:spLocks noGrp="1"/>
          </p:cNvSpPr>
          <p:nvPr>
            <p:ph type="subTitle" idx="1"/>
          </p:nvPr>
        </p:nvSpPr>
        <p:spPr>
          <a:xfrm>
            <a:off x="4804012" y="4435522"/>
            <a:ext cx="5404513" cy="1793000"/>
          </a:xfrm>
        </p:spPr>
        <p:txBody>
          <a:bodyPr>
            <a:normAutofit fontScale="47500" lnSpcReduction="20000"/>
          </a:bodyPr>
          <a:lstStyle/>
          <a:p>
            <a:endParaRPr lang="en-GB" dirty="0"/>
          </a:p>
          <a:p>
            <a:endParaRPr lang="en-GB" dirty="0"/>
          </a:p>
          <a:p>
            <a:endParaRPr lang="en-GB" dirty="0"/>
          </a:p>
          <a:p>
            <a:r>
              <a:rPr lang="en-GB" sz="6000" dirty="0">
                <a:solidFill>
                  <a:schemeClr val="bg2">
                    <a:lumMod val="50000"/>
                  </a:schemeClr>
                </a:solidFill>
                <a:latin typeface="Arial" panose="020B0604020202020204" pitchFamily="34" charset="0"/>
                <a:cs typeface="Arial" panose="020B0604020202020204" pitchFamily="34" charset="0"/>
              </a:rPr>
              <a:t>Maria </a:t>
            </a:r>
            <a:r>
              <a:rPr lang="en-GB" sz="6000" dirty="0" err="1">
                <a:solidFill>
                  <a:schemeClr val="bg2">
                    <a:lumMod val="50000"/>
                  </a:schemeClr>
                </a:solidFill>
                <a:latin typeface="Arial" panose="020B0604020202020204" pitchFamily="34" charset="0"/>
                <a:cs typeface="Arial" panose="020B0604020202020204" pitchFamily="34" charset="0"/>
              </a:rPr>
              <a:t>Polverino</a:t>
            </a:r>
            <a:endParaRPr lang="en-GB" sz="6000" dirty="0">
              <a:solidFill>
                <a:schemeClr val="bg2">
                  <a:lumMod val="50000"/>
                </a:schemeClr>
              </a:solidFill>
              <a:latin typeface="Arial" panose="020B0604020202020204" pitchFamily="34" charset="0"/>
              <a:cs typeface="Arial" panose="020B0604020202020204" pitchFamily="34" charset="0"/>
            </a:endParaRPr>
          </a:p>
          <a:p>
            <a:r>
              <a:rPr lang="en-GB" sz="6000" dirty="0">
                <a:solidFill>
                  <a:schemeClr val="bg2">
                    <a:lumMod val="50000"/>
                  </a:schemeClr>
                </a:solidFill>
                <a:latin typeface="Arial" panose="020B0604020202020204" pitchFamily="34" charset="0"/>
                <a:cs typeface="Arial" panose="020B0604020202020204" pitchFamily="34" charset="0"/>
              </a:rPr>
              <a:t>P150911</a:t>
            </a:r>
          </a:p>
          <a:p>
            <a:endParaRPr lang="en-GB" sz="6000" dirty="0"/>
          </a:p>
          <a:p>
            <a:endParaRPr lang="en-GB" sz="6000" dirty="0"/>
          </a:p>
        </p:txBody>
      </p:sp>
    </p:spTree>
    <p:extLst>
      <p:ext uri="{BB962C8B-B14F-4D97-AF65-F5344CB8AC3E}">
        <p14:creationId xmlns:p14="http://schemas.microsoft.com/office/powerpoint/2010/main" val="46190876"/>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bg>
      <p:bgPr>
        <a:gradFill rotWithShape="1">
          <a:gsLst>
            <a:gs pos="10000">
              <a:schemeClr val="bg1">
                <a:tint val="97000"/>
                <a:hueMod val="92000"/>
                <a:satMod val="169000"/>
                <a:lumMod val="164000"/>
              </a:schemeClr>
            </a:gs>
            <a:gs pos="100000">
              <a:schemeClr val="bg1">
                <a:shade val="96000"/>
                <a:satMod val="120000"/>
                <a:lumMod val="90000"/>
              </a:schemeClr>
            </a:gs>
          </a:gsLst>
          <a:lin ang="6120000" scaled="1"/>
        </a:gradFill>
        <a:effectLst/>
      </p:bgPr>
    </p:bg>
    <p:spTree>
      <p:nvGrpSpPr>
        <p:cNvPr id="1" name=""/>
        <p:cNvGrpSpPr/>
        <p:nvPr/>
      </p:nvGrpSpPr>
      <p:grpSpPr>
        <a:xfrm>
          <a:off x="0" y="0"/>
          <a:ext cx="0" cy="0"/>
          <a:chOff x="0" y="0"/>
          <a:chExt cx="0" cy="0"/>
        </a:xfrm>
      </p:grpSpPr>
      <p:cxnSp>
        <p:nvCxnSpPr>
          <p:cNvPr id="8" name="Straight Connector 7">
            <a:extLst>
              <a:ext uri="{FF2B5EF4-FFF2-40B4-BE49-F238E27FC236}">
                <a16:creationId xmlns:a16="http://schemas.microsoft.com/office/drawing/2014/main" id="{FEB90296-CFE0-401D-9CA3-32966EC4F01D}"/>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flipH="1">
            <a:off x="8228012" y="8467"/>
            <a:ext cx="3810000" cy="3810000"/>
          </a:xfrm>
          <a:prstGeom prst="line">
            <a:avLst/>
          </a:prstGeom>
          <a:ln w="12700">
            <a:solidFill>
              <a:schemeClr val="tx1"/>
            </a:solidFill>
          </a:ln>
        </p:spPr>
        <p:style>
          <a:lnRef idx="2">
            <a:schemeClr val="accent1"/>
          </a:lnRef>
          <a:fillRef idx="0">
            <a:schemeClr val="accent1"/>
          </a:fillRef>
          <a:effectRef idx="1">
            <a:schemeClr val="accent1"/>
          </a:effectRef>
          <a:fontRef idx="minor">
            <a:schemeClr val="tx1"/>
          </a:fontRef>
        </p:style>
      </p:cxnSp>
      <p:cxnSp>
        <p:nvCxnSpPr>
          <p:cNvPr id="10" name="Straight Connector 9">
            <a:extLst>
              <a:ext uri="{FF2B5EF4-FFF2-40B4-BE49-F238E27FC236}">
                <a16:creationId xmlns:a16="http://schemas.microsoft.com/office/drawing/2014/main" id="{08C9B4EE-7611-4ED9-B356-7BDD377C39B0}"/>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flipH="1">
            <a:off x="6108170" y="91545"/>
            <a:ext cx="6080655" cy="6080655"/>
          </a:xfrm>
          <a:prstGeom prst="line">
            <a:avLst/>
          </a:prstGeom>
          <a:ln w="12700">
            <a:solidFill>
              <a:schemeClr val="tx1"/>
            </a:solidFill>
          </a:ln>
        </p:spPr>
        <p:style>
          <a:lnRef idx="2">
            <a:schemeClr val="accent1"/>
          </a:lnRef>
          <a:fillRef idx="0">
            <a:schemeClr val="accent1"/>
          </a:fillRef>
          <a:effectRef idx="1">
            <a:schemeClr val="accent1"/>
          </a:effectRef>
          <a:fontRef idx="minor">
            <a:schemeClr val="tx1"/>
          </a:fontRef>
        </p:style>
      </p:cxnSp>
      <p:cxnSp>
        <p:nvCxnSpPr>
          <p:cNvPr id="12" name="Straight Connector 11">
            <a:extLst>
              <a:ext uri="{FF2B5EF4-FFF2-40B4-BE49-F238E27FC236}">
                <a16:creationId xmlns:a16="http://schemas.microsoft.com/office/drawing/2014/main" id="{4A4F266A-F2F7-47CD-8BBC-E3777E982FD2}"/>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flipH="1">
            <a:off x="7235825" y="228600"/>
            <a:ext cx="4953000" cy="4953000"/>
          </a:xfrm>
          <a:prstGeom prst="line">
            <a:avLst/>
          </a:prstGeom>
          <a:ln w="12700">
            <a:solidFill>
              <a:schemeClr val="tx1"/>
            </a:solidFill>
          </a:ln>
        </p:spPr>
        <p:style>
          <a:lnRef idx="2">
            <a:schemeClr val="accent1"/>
          </a:lnRef>
          <a:fillRef idx="0">
            <a:schemeClr val="accent1"/>
          </a:fillRef>
          <a:effectRef idx="1">
            <a:schemeClr val="accent1"/>
          </a:effectRef>
          <a:fontRef idx="minor">
            <a:schemeClr val="tx1"/>
          </a:fontRef>
        </p:style>
      </p:cxnSp>
      <p:cxnSp>
        <p:nvCxnSpPr>
          <p:cNvPr id="14" name="Straight Connector 13">
            <a:extLst>
              <a:ext uri="{FF2B5EF4-FFF2-40B4-BE49-F238E27FC236}">
                <a16:creationId xmlns:a16="http://schemas.microsoft.com/office/drawing/2014/main" id="{20D69C80-8919-4A32-B897-F2A21F940574}"/>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flipH="1">
            <a:off x="7335837" y="32278"/>
            <a:ext cx="4852989" cy="4852989"/>
          </a:xfrm>
          <a:prstGeom prst="line">
            <a:avLst/>
          </a:prstGeom>
          <a:ln w="31750">
            <a:solidFill>
              <a:schemeClr val="tx1"/>
            </a:solidFill>
          </a:ln>
        </p:spPr>
        <p:style>
          <a:lnRef idx="2">
            <a:schemeClr val="accent1"/>
          </a:lnRef>
          <a:fillRef idx="0">
            <a:schemeClr val="accent1"/>
          </a:fillRef>
          <a:effectRef idx="1">
            <a:schemeClr val="accent1"/>
          </a:effectRef>
          <a:fontRef idx="minor">
            <a:schemeClr val="tx1"/>
          </a:fontRef>
        </p:style>
      </p:cxnSp>
      <p:cxnSp>
        <p:nvCxnSpPr>
          <p:cNvPr id="16" name="Straight Connector 15">
            <a:extLst>
              <a:ext uri="{FF2B5EF4-FFF2-40B4-BE49-F238E27FC236}">
                <a16:creationId xmlns:a16="http://schemas.microsoft.com/office/drawing/2014/main" id="{F427B072-CC5B-481B-9719-8CD4C54444BE}"/>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flipH="1">
            <a:off x="7845426" y="609601"/>
            <a:ext cx="4343399" cy="4343399"/>
          </a:xfrm>
          <a:prstGeom prst="line">
            <a:avLst/>
          </a:prstGeom>
          <a:ln w="31750">
            <a:solidFill>
              <a:schemeClr val="tx1"/>
            </a:solidFill>
          </a:ln>
        </p:spPr>
        <p:style>
          <a:lnRef idx="2">
            <a:schemeClr val="accent1"/>
          </a:lnRef>
          <a:fillRef idx="0">
            <a:schemeClr val="accent1"/>
          </a:fillRef>
          <a:effectRef idx="1">
            <a:schemeClr val="accent1"/>
          </a:effectRef>
          <a:fontRef idx="minor">
            <a:schemeClr val="tx1"/>
          </a:fontRef>
        </p:style>
      </p:cxnSp>
      <p:sp>
        <p:nvSpPr>
          <p:cNvPr id="18" name="Rectangle 17">
            <a:extLst>
              <a:ext uri="{FF2B5EF4-FFF2-40B4-BE49-F238E27FC236}">
                <a16:creationId xmlns:a16="http://schemas.microsoft.com/office/drawing/2014/main" id="{7E134C76-7FB4-4BB7-9322-DD8A4B179AC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002">
            <a:schemeClr val="dk2"/>
          </a:fillRef>
          <a:effectRef idx="0">
            <a:schemeClr val="accent1"/>
          </a:effectRef>
          <a:fontRef idx="minor">
            <a:schemeClr val="lt1"/>
          </a:fontRef>
        </p:style>
        <p:txBody>
          <a:bodyPr rtlCol="0" anchor="ctr"/>
          <a:lstStyle/>
          <a:p>
            <a:pPr algn="ctr"/>
            <a:endParaRPr lang="en-US"/>
          </a:p>
        </p:txBody>
      </p:sp>
      <p:sp useBgFill="1">
        <p:nvSpPr>
          <p:cNvPr id="20" name="Snip Single Corner Rectangle 17">
            <a:extLst>
              <a:ext uri="{FF2B5EF4-FFF2-40B4-BE49-F238E27FC236}">
                <a16:creationId xmlns:a16="http://schemas.microsoft.com/office/drawing/2014/main" id="{C0C57804-4F33-4D85-AA3E-DA0F214BBD9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V="1">
            <a:off x="0" y="1"/>
            <a:ext cx="12188825" cy="6857999"/>
          </a:xfrm>
          <a:prstGeom prst="snip1Rect">
            <a:avLst>
              <a:gd name="adj" fmla="val 50000"/>
            </a:avLst>
          </a:prstGeom>
          <a:ln>
            <a:noFill/>
          </a:ln>
          <a:effectLst/>
        </p:spPr>
        <p:style>
          <a:lnRef idx="2">
            <a:schemeClr val="accent1">
              <a:shade val="50000"/>
            </a:schemeClr>
          </a:lnRef>
          <a:fillRef idx="1003">
            <a:schemeClr val="dk2"/>
          </a:fillRef>
          <a:effectRef idx="0">
            <a:schemeClr val="accent1"/>
          </a:effectRef>
          <a:fontRef idx="minor">
            <a:schemeClr val="lt1"/>
          </a:fontRef>
        </p:style>
        <p:txBody>
          <a:bodyPr wrap="square" rtlCol="0" anchor="ctr">
            <a:noAutofit/>
          </a:bodyPr>
          <a:lstStyle/>
          <a:p>
            <a:pPr algn="ctr"/>
            <a:endParaRPr lang="en-US"/>
          </a:p>
        </p:txBody>
      </p:sp>
      <p:sp>
        <p:nvSpPr>
          <p:cNvPr id="2" name="Title 1">
            <a:extLst>
              <a:ext uri="{FF2B5EF4-FFF2-40B4-BE49-F238E27FC236}">
                <a16:creationId xmlns:a16="http://schemas.microsoft.com/office/drawing/2014/main" id="{936484E9-DA70-4EBB-BD13-6E9484576D69}"/>
              </a:ext>
            </a:extLst>
          </p:cNvPr>
          <p:cNvSpPr>
            <a:spLocks noGrp="1"/>
          </p:cNvSpPr>
          <p:nvPr>
            <p:ph type="title"/>
          </p:nvPr>
        </p:nvSpPr>
        <p:spPr>
          <a:xfrm>
            <a:off x="684212" y="685799"/>
            <a:ext cx="9678988" cy="3673474"/>
          </a:xfrm>
        </p:spPr>
        <p:txBody>
          <a:bodyPr vert="horz" lIns="91440" tIns="45720" rIns="91440" bIns="45720" rtlCol="0" anchor="b">
            <a:normAutofit fontScale="90000"/>
          </a:bodyPr>
          <a:lstStyle/>
          <a:p>
            <a:pPr>
              <a:lnSpc>
                <a:spcPct val="90000"/>
              </a:lnSpc>
            </a:pPr>
            <a:r>
              <a:rPr lang="en-US" sz="6000" dirty="0">
                <a:solidFill>
                  <a:schemeClr val="tx2"/>
                </a:solidFill>
              </a:rPr>
              <a:t>Reducing stigma surrounding sex workers in Wales to increase support seeking </a:t>
            </a:r>
          </a:p>
        </p:txBody>
      </p:sp>
    </p:spTree>
    <p:extLst>
      <p:ext uri="{BB962C8B-B14F-4D97-AF65-F5344CB8AC3E}">
        <p14:creationId xmlns:p14="http://schemas.microsoft.com/office/powerpoint/2010/main" val="1280872645"/>
      </p:ext>
    </p:extLst>
  </p:cSld>
  <p:clrMapOvr>
    <a:overrideClrMapping bg1="lt1" tx1="dk1" bg2="lt2" tx2="dk2" accent1="accent1" accent2="accent2" accent3="accent3" accent4="accent4" accent5="accent5" accent6="accent6" hlink="hlink" folHlink="folHlink"/>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08C0586-720C-4B57-90CB-B723B931B36E}"/>
              </a:ext>
            </a:extLst>
          </p:cNvPr>
          <p:cNvSpPr>
            <a:spLocks noGrp="1"/>
          </p:cNvSpPr>
          <p:nvPr>
            <p:ph type="title"/>
          </p:nvPr>
        </p:nvSpPr>
        <p:spPr>
          <a:xfrm>
            <a:off x="684212" y="499532"/>
            <a:ext cx="8534400" cy="1507067"/>
          </a:xfrm>
        </p:spPr>
        <p:txBody>
          <a:bodyPr/>
          <a:lstStyle/>
          <a:p>
            <a:r>
              <a:rPr lang="en-GB" dirty="0"/>
              <a:t>“The Oldest Profession”</a:t>
            </a:r>
          </a:p>
        </p:txBody>
      </p:sp>
      <p:sp>
        <p:nvSpPr>
          <p:cNvPr id="3" name="Content Placeholder 2">
            <a:extLst>
              <a:ext uri="{FF2B5EF4-FFF2-40B4-BE49-F238E27FC236}">
                <a16:creationId xmlns:a16="http://schemas.microsoft.com/office/drawing/2014/main" id="{CDE3C2B2-146F-495C-9C36-31A83E5B71F3}"/>
              </a:ext>
            </a:extLst>
          </p:cNvPr>
          <p:cNvSpPr>
            <a:spLocks noGrp="1"/>
          </p:cNvSpPr>
          <p:nvPr>
            <p:ph idx="1"/>
          </p:nvPr>
        </p:nvSpPr>
        <p:spPr>
          <a:xfrm>
            <a:off x="684212" y="2379133"/>
            <a:ext cx="8534400" cy="2459568"/>
          </a:xfrm>
        </p:spPr>
        <p:txBody>
          <a:bodyPr/>
          <a:lstStyle/>
          <a:p>
            <a:r>
              <a:rPr lang="en-GB" dirty="0">
                <a:solidFill>
                  <a:schemeClr val="bg2">
                    <a:lumMod val="50000"/>
                  </a:schemeClr>
                </a:solidFill>
              </a:rPr>
              <a:t>What are the psychological risks of sex work</a:t>
            </a:r>
          </a:p>
          <a:p>
            <a:r>
              <a:rPr lang="en-GB" dirty="0">
                <a:solidFill>
                  <a:schemeClr val="bg2">
                    <a:lumMod val="50000"/>
                  </a:schemeClr>
                </a:solidFill>
              </a:rPr>
              <a:t>Correlation between sex work and stigma</a:t>
            </a:r>
          </a:p>
          <a:p>
            <a:r>
              <a:rPr lang="en-GB" dirty="0">
                <a:solidFill>
                  <a:schemeClr val="bg2">
                    <a:lumMod val="50000"/>
                  </a:schemeClr>
                </a:solidFill>
              </a:rPr>
              <a:t>Are there any current interventions for improving the mental health of sex workers in Wales</a:t>
            </a:r>
          </a:p>
          <a:p>
            <a:r>
              <a:rPr lang="en-GB" dirty="0">
                <a:solidFill>
                  <a:schemeClr val="bg2">
                    <a:lumMod val="50000"/>
                  </a:schemeClr>
                </a:solidFill>
              </a:rPr>
              <a:t>How have other countries tried to increase the support available to sex workers to diagnose and treat mental illnesses</a:t>
            </a:r>
          </a:p>
          <a:p>
            <a:endParaRPr lang="en-GB" dirty="0"/>
          </a:p>
          <a:p>
            <a:endParaRPr lang="en-GB" dirty="0"/>
          </a:p>
        </p:txBody>
      </p:sp>
    </p:spTree>
    <p:extLst>
      <p:ext uri="{BB962C8B-B14F-4D97-AF65-F5344CB8AC3E}">
        <p14:creationId xmlns:p14="http://schemas.microsoft.com/office/powerpoint/2010/main" val="3828903047"/>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CA45B3B-D9A2-47D8-BD2B-C0C89DC59593}"/>
              </a:ext>
            </a:extLst>
          </p:cNvPr>
          <p:cNvSpPr>
            <a:spLocks noGrp="1"/>
          </p:cNvSpPr>
          <p:nvPr>
            <p:ph type="title"/>
          </p:nvPr>
        </p:nvSpPr>
        <p:spPr>
          <a:xfrm>
            <a:off x="684212" y="220132"/>
            <a:ext cx="8534400" cy="1507067"/>
          </a:xfrm>
        </p:spPr>
        <p:txBody>
          <a:bodyPr/>
          <a:lstStyle/>
          <a:p>
            <a:r>
              <a:rPr lang="en-GB" dirty="0"/>
              <a:t>Background</a:t>
            </a:r>
          </a:p>
        </p:txBody>
      </p:sp>
      <p:sp>
        <p:nvSpPr>
          <p:cNvPr id="3" name="Content Placeholder 2">
            <a:extLst>
              <a:ext uri="{FF2B5EF4-FFF2-40B4-BE49-F238E27FC236}">
                <a16:creationId xmlns:a16="http://schemas.microsoft.com/office/drawing/2014/main" id="{D6B70DF3-9CF6-41FB-AC47-F64CFBA3C1F6}"/>
              </a:ext>
            </a:extLst>
          </p:cNvPr>
          <p:cNvSpPr>
            <a:spLocks noGrp="1"/>
          </p:cNvSpPr>
          <p:nvPr>
            <p:ph idx="1"/>
          </p:nvPr>
        </p:nvSpPr>
        <p:spPr>
          <a:xfrm>
            <a:off x="684212" y="1727199"/>
            <a:ext cx="8534400" cy="3615267"/>
          </a:xfrm>
        </p:spPr>
        <p:txBody>
          <a:bodyPr>
            <a:normAutofit lnSpcReduction="10000"/>
          </a:bodyPr>
          <a:lstStyle/>
          <a:p>
            <a:pPr marL="0" indent="0">
              <a:buNone/>
            </a:pPr>
            <a:r>
              <a:rPr lang="en-GB" dirty="0">
                <a:solidFill>
                  <a:schemeClr val="bg2">
                    <a:lumMod val="50000"/>
                  </a:schemeClr>
                </a:solidFill>
              </a:rPr>
              <a:t>According to Sex Work Research Wales 2014, the stigma society imposes on sex workers was highlighted in all phases of their project research. Stigma and the fear of being judged was shown as key obstacles to sex workers accessing health services, and in reporting violence, in the qualitative data collated from sex workers.</a:t>
            </a:r>
          </a:p>
          <a:p>
            <a:pPr marL="0" indent="0">
              <a:buNone/>
            </a:pPr>
            <a:r>
              <a:rPr lang="en-GB" dirty="0">
                <a:solidFill>
                  <a:schemeClr val="bg2">
                    <a:lumMod val="50000"/>
                  </a:schemeClr>
                </a:solidFill>
              </a:rPr>
              <a:t>It is clear from my research that there needs to be a change in social attitudes towards sex workers as they emphasise that they do not want to be judged in their engagement in this line of work and they seek help like “ordinary” people. The lack of health intervention is preventing them from staying safe whilst working in the sex industry or making it almost impossible to remove themselves from this line of work.</a:t>
            </a:r>
          </a:p>
        </p:txBody>
      </p:sp>
    </p:spTree>
    <p:extLst>
      <p:ext uri="{BB962C8B-B14F-4D97-AF65-F5344CB8AC3E}">
        <p14:creationId xmlns:p14="http://schemas.microsoft.com/office/powerpoint/2010/main" val="532332176"/>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CABAE7E-707A-4A36-A379-15B4AC750C86}"/>
              </a:ext>
            </a:extLst>
          </p:cNvPr>
          <p:cNvSpPr>
            <a:spLocks noGrp="1"/>
          </p:cNvSpPr>
          <p:nvPr>
            <p:ph type="ctrTitle"/>
          </p:nvPr>
        </p:nvSpPr>
        <p:spPr>
          <a:xfrm>
            <a:off x="684212" y="685800"/>
            <a:ext cx="8001000" cy="951932"/>
          </a:xfrm>
        </p:spPr>
        <p:txBody>
          <a:bodyPr/>
          <a:lstStyle/>
          <a:p>
            <a:r>
              <a:rPr lang="en-GB" dirty="0"/>
              <a:t>Introduction</a:t>
            </a:r>
          </a:p>
        </p:txBody>
      </p:sp>
      <p:sp>
        <p:nvSpPr>
          <p:cNvPr id="3" name="Subtitle 2">
            <a:extLst>
              <a:ext uri="{FF2B5EF4-FFF2-40B4-BE49-F238E27FC236}">
                <a16:creationId xmlns:a16="http://schemas.microsoft.com/office/drawing/2014/main" id="{92A700E6-A0CA-42E7-87CA-C26BB0D7C9F5}"/>
              </a:ext>
            </a:extLst>
          </p:cNvPr>
          <p:cNvSpPr>
            <a:spLocks noGrp="1"/>
          </p:cNvSpPr>
          <p:nvPr>
            <p:ph type="subTitle" idx="1"/>
          </p:nvPr>
        </p:nvSpPr>
        <p:spPr>
          <a:xfrm>
            <a:off x="684212" y="2866029"/>
            <a:ext cx="10834498" cy="2483893"/>
          </a:xfrm>
        </p:spPr>
        <p:txBody>
          <a:bodyPr>
            <a:normAutofit lnSpcReduction="10000"/>
          </a:bodyPr>
          <a:lstStyle/>
          <a:p>
            <a:pPr marL="342900" indent="-342900">
              <a:buFont typeface="Arial" panose="020B0604020202020204" pitchFamily="34" charset="0"/>
              <a:buChar char="•"/>
            </a:pPr>
            <a:r>
              <a:rPr lang="en-GB" dirty="0"/>
              <a:t>Sex workers are socially stigmatized and poorly studied group.  </a:t>
            </a:r>
          </a:p>
          <a:p>
            <a:pPr marL="342900" indent="-342900">
              <a:buFont typeface="Arial" panose="020B0604020202020204" pitchFamily="34" charset="0"/>
              <a:buChar char="•"/>
            </a:pPr>
            <a:r>
              <a:rPr lang="en-GB" dirty="0"/>
              <a:t>Sex workers are the most isolated and vulnerable of client groups</a:t>
            </a:r>
          </a:p>
          <a:p>
            <a:pPr marL="342900" indent="-342900">
              <a:buFont typeface="Arial" panose="020B0604020202020204" pitchFamily="34" charset="0"/>
              <a:buChar char="•"/>
            </a:pPr>
            <a:r>
              <a:rPr lang="en-GB" dirty="0"/>
              <a:t>Most researchers on sex workers have focused on sexually transmitted disease </a:t>
            </a:r>
          </a:p>
          <a:p>
            <a:pPr marL="342900" indent="-342900">
              <a:buFont typeface="Arial" panose="020B0604020202020204" pitchFamily="34" charset="0"/>
              <a:buChar char="•"/>
            </a:pPr>
            <a:r>
              <a:rPr lang="en-GB" dirty="0"/>
              <a:t>Or the impact these workers have on their chosen working areas</a:t>
            </a:r>
          </a:p>
          <a:p>
            <a:pPr marL="342900" indent="-342900">
              <a:buFont typeface="Arial" panose="020B0604020202020204" pitchFamily="34" charset="0"/>
              <a:buChar char="•"/>
            </a:pPr>
            <a:r>
              <a:rPr lang="en-GB" dirty="0"/>
              <a:t>Few researchers have studied suicidal behaviour, mental health or social support</a:t>
            </a:r>
          </a:p>
          <a:p>
            <a:pPr marL="342900" indent="-342900">
              <a:buFont typeface="Arial" panose="020B0604020202020204" pitchFamily="34" charset="0"/>
              <a:buChar char="•"/>
            </a:pPr>
            <a:endParaRPr lang="en-GB" dirty="0"/>
          </a:p>
        </p:txBody>
      </p:sp>
    </p:spTree>
    <p:extLst>
      <p:ext uri="{BB962C8B-B14F-4D97-AF65-F5344CB8AC3E}">
        <p14:creationId xmlns:p14="http://schemas.microsoft.com/office/powerpoint/2010/main" val="1794618303"/>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CB2291A-3DFA-4E58-B4F3-EC5BD66C3789}"/>
              </a:ext>
            </a:extLst>
          </p:cNvPr>
          <p:cNvSpPr>
            <a:spLocks noGrp="1"/>
          </p:cNvSpPr>
          <p:nvPr>
            <p:ph type="title"/>
          </p:nvPr>
        </p:nvSpPr>
        <p:spPr>
          <a:xfrm>
            <a:off x="684212" y="491066"/>
            <a:ext cx="8534400" cy="1507067"/>
          </a:xfrm>
        </p:spPr>
        <p:txBody>
          <a:bodyPr/>
          <a:lstStyle/>
          <a:p>
            <a:r>
              <a:rPr lang="en-GB" dirty="0"/>
              <a:t>Objectives</a:t>
            </a:r>
          </a:p>
        </p:txBody>
      </p:sp>
      <p:sp>
        <p:nvSpPr>
          <p:cNvPr id="3" name="Content Placeholder 2">
            <a:extLst>
              <a:ext uri="{FF2B5EF4-FFF2-40B4-BE49-F238E27FC236}">
                <a16:creationId xmlns:a16="http://schemas.microsoft.com/office/drawing/2014/main" id="{597C2DE5-D752-4597-AFD9-7560E52541B7}"/>
              </a:ext>
            </a:extLst>
          </p:cNvPr>
          <p:cNvSpPr>
            <a:spLocks noGrp="1"/>
          </p:cNvSpPr>
          <p:nvPr>
            <p:ph idx="1"/>
          </p:nvPr>
        </p:nvSpPr>
        <p:spPr>
          <a:xfrm>
            <a:off x="684212" y="2236338"/>
            <a:ext cx="8534400" cy="3615267"/>
          </a:xfrm>
        </p:spPr>
        <p:txBody>
          <a:bodyPr>
            <a:normAutofit fontScale="92500" lnSpcReduction="10000"/>
          </a:bodyPr>
          <a:lstStyle/>
          <a:p>
            <a:pPr>
              <a:buFont typeface="Wingdings" panose="05000000000000000000" pitchFamily="2" charset="2"/>
              <a:buChar char="Ø"/>
            </a:pPr>
            <a:r>
              <a:rPr lang="en-GB" dirty="0">
                <a:solidFill>
                  <a:schemeClr val="bg2">
                    <a:lumMod val="50000"/>
                  </a:schemeClr>
                </a:solidFill>
              </a:rPr>
              <a:t>Undertake a systematic literature review to analyse research carried out on mental health and sex workers. Determine associated variables between sex workers and the lack of mental health support they receive, and if there are any measures in place in other Countries to improve the services available to them. </a:t>
            </a:r>
          </a:p>
          <a:p>
            <a:pPr>
              <a:buFont typeface="Wingdings" panose="05000000000000000000" pitchFamily="2" charset="2"/>
              <a:buChar char="Ø"/>
            </a:pPr>
            <a:r>
              <a:rPr lang="en-GB" dirty="0">
                <a:solidFill>
                  <a:schemeClr val="bg2">
                    <a:lumMod val="50000"/>
                  </a:schemeClr>
                </a:solidFill>
              </a:rPr>
              <a:t>This information will be used to decide whether there are appropriate interventions that can be used in Wales to reduce the stigma surrounding sex working and in turn, increase the help sex workers receive. </a:t>
            </a:r>
          </a:p>
          <a:p>
            <a:pPr>
              <a:buFont typeface="Wingdings" panose="05000000000000000000" pitchFamily="2" charset="2"/>
              <a:buChar char="Ø"/>
            </a:pPr>
            <a:r>
              <a:rPr lang="en-GB" dirty="0">
                <a:solidFill>
                  <a:schemeClr val="bg2">
                    <a:lumMod val="50000"/>
                  </a:schemeClr>
                </a:solidFill>
              </a:rPr>
              <a:t>T</a:t>
            </a:r>
            <a:r>
              <a:rPr lang="en-US" dirty="0">
                <a:solidFill>
                  <a:schemeClr val="bg2">
                    <a:lumMod val="50000"/>
                  </a:schemeClr>
                </a:solidFill>
              </a:rPr>
              <a:t>o examine stigma-related and non stigma-related barriers to care and perceived need for treatment among female sex workers in Wales</a:t>
            </a:r>
          </a:p>
          <a:p>
            <a:pPr marL="0" indent="0">
              <a:buNone/>
            </a:pPr>
            <a:endParaRPr lang="en-GB" dirty="0">
              <a:solidFill>
                <a:schemeClr val="bg2">
                  <a:lumMod val="50000"/>
                </a:schemeClr>
              </a:solidFill>
            </a:endParaRPr>
          </a:p>
          <a:p>
            <a:pPr marL="0" indent="0">
              <a:buNone/>
            </a:pPr>
            <a:endParaRPr lang="en-GB" dirty="0"/>
          </a:p>
        </p:txBody>
      </p:sp>
    </p:spTree>
    <p:extLst>
      <p:ext uri="{BB962C8B-B14F-4D97-AF65-F5344CB8AC3E}">
        <p14:creationId xmlns:p14="http://schemas.microsoft.com/office/powerpoint/2010/main" val="4108767493"/>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0246ADF-9EBD-43E8-A76A-76382DF38C63}"/>
              </a:ext>
            </a:extLst>
          </p:cNvPr>
          <p:cNvSpPr>
            <a:spLocks noGrp="1"/>
          </p:cNvSpPr>
          <p:nvPr>
            <p:ph type="title"/>
          </p:nvPr>
        </p:nvSpPr>
        <p:spPr>
          <a:xfrm>
            <a:off x="684212" y="231704"/>
            <a:ext cx="8534400" cy="1507067"/>
          </a:xfrm>
        </p:spPr>
        <p:txBody>
          <a:bodyPr/>
          <a:lstStyle/>
          <a:p>
            <a:r>
              <a:rPr lang="en-GB" dirty="0"/>
              <a:t>Types of studies</a:t>
            </a:r>
          </a:p>
        </p:txBody>
      </p:sp>
      <p:pic>
        <p:nvPicPr>
          <p:cNvPr id="4" name="Content Placeholder 3">
            <a:extLst>
              <a:ext uri="{FF2B5EF4-FFF2-40B4-BE49-F238E27FC236}">
                <a16:creationId xmlns:a16="http://schemas.microsoft.com/office/drawing/2014/main" id="{5CE272C2-5D04-4CCA-B82B-DF2CBEBAC012}"/>
              </a:ext>
            </a:extLst>
          </p:cNvPr>
          <p:cNvPicPr>
            <a:picLocks noGrp="1" noChangeAspect="1"/>
          </p:cNvPicPr>
          <p:nvPr>
            <p:ph idx="1"/>
          </p:nvPr>
        </p:nvPicPr>
        <p:blipFill>
          <a:blip r:embed="rId2"/>
          <a:stretch>
            <a:fillRect/>
          </a:stretch>
        </p:blipFill>
        <p:spPr>
          <a:xfrm>
            <a:off x="2236077" y="1552141"/>
            <a:ext cx="7719846" cy="4940151"/>
          </a:xfrm>
          <a:prstGeom prst="rect">
            <a:avLst/>
          </a:prstGeom>
        </p:spPr>
      </p:pic>
    </p:spTree>
    <p:extLst>
      <p:ext uri="{BB962C8B-B14F-4D97-AF65-F5344CB8AC3E}">
        <p14:creationId xmlns:p14="http://schemas.microsoft.com/office/powerpoint/2010/main" val="3013215352"/>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EC5C765-6651-4569-9A3E-D1F1C72FF0FE}"/>
              </a:ext>
            </a:extLst>
          </p:cNvPr>
          <p:cNvSpPr>
            <a:spLocks noGrp="1"/>
          </p:cNvSpPr>
          <p:nvPr>
            <p:ph type="title"/>
          </p:nvPr>
        </p:nvSpPr>
        <p:spPr>
          <a:xfrm>
            <a:off x="711507" y="529481"/>
            <a:ext cx="8534400" cy="1507067"/>
          </a:xfrm>
        </p:spPr>
        <p:txBody>
          <a:bodyPr/>
          <a:lstStyle/>
          <a:p>
            <a:r>
              <a:rPr lang="en-GB" dirty="0"/>
              <a:t>Systematic literature review</a:t>
            </a:r>
          </a:p>
        </p:txBody>
      </p:sp>
      <p:sp>
        <p:nvSpPr>
          <p:cNvPr id="6" name="Content Placeholder 5">
            <a:extLst>
              <a:ext uri="{FF2B5EF4-FFF2-40B4-BE49-F238E27FC236}">
                <a16:creationId xmlns:a16="http://schemas.microsoft.com/office/drawing/2014/main" id="{7726D8A3-B157-453A-9098-CE0F02F01792}"/>
              </a:ext>
            </a:extLst>
          </p:cNvPr>
          <p:cNvSpPr>
            <a:spLocks noGrp="1"/>
          </p:cNvSpPr>
          <p:nvPr>
            <p:ph idx="1"/>
          </p:nvPr>
        </p:nvSpPr>
        <p:spPr>
          <a:xfrm>
            <a:off x="711507" y="1888445"/>
            <a:ext cx="9292302" cy="4089275"/>
          </a:xfrm>
        </p:spPr>
        <p:txBody>
          <a:bodyPr>
            <a:normAutofit fontScale="92500" lnSpcReduction="10000"/>
          </a:bodyPr>
          <a:lstStyle/>
          <a:p>
            <a:r>
              <a:rPr lang="en-US" dirty="0">
                <a:solidFill>
                  <a:schemeClr val="bg2">
                    <a:lumMod val="50000"/>
                  </a:schemeClr>
                </a:solidFill>
              </a:rPr>
              <a:t>Systematic reviews are a form of  literature review where secondary information is collected from already published literature and then these are critically appraised and then the findings are discussed quantitively or qualitatively. </a:t>
            </a:r>
          </a:p>
          <a:p>
            <a:r>
              <a:rPr lang="en-US" dirty="0">
                <a:solidFill>
                  <a:schemeClr val="bg2">
                    <a:lumMod val="50000"/>
                  </a:schemeClr>
                </a:solidFill>
              </a:rPr>
              <a:t>Systematic reviews can be made form broad research questions which focus on a specific area and then synthesize studies which directly relates to the question. </a:t>
            </a:r>
          </a:p>
          <a:p>
            <a:r>
              <a:rPr lang="en-US" dirty="0">
                <a:solidFill>
                  <a:schemeClr val="bg2">
                    <a:lumMod val="50000"/>
                  </a:schemeClr>
                </a:solidFill>
              </a:rPr>
              <a:t>They are intended to provide a complete summary of recent evidence surrounding the topic, and this is a much quicker, more reliable and inexpensive way of carrying out a research study. </a:t>
            </a:r>
          </a:p>
          <a:p>
            <a:r>
              <a:rPr lang="en-US" dirty="0">
                <a:solidFill>
                  <a:schemeClr val="bg2">
                    <a:lumMod val="50000"/>
                  </a:schemeClr>
                </a:solidFill>
              </a:rPr>
              <a:t>Systematic reviews can look at different clinical tests, public health interventions, environmental interventions and social interventions allowing an accurate comparison and evaluation into the success of these.</a:t>
            </a:r>
            <a:endParaRPr lang="en-GB" dirty="0">
              <a:solidFill>
                <a:schemeClr val="bg2">
                  <a:lumMod val="50000"/>
                </a:schemeClr>
              </a:solidFill>
            </a:endParaRPr>
          </a:p>
        </p:txBody>
      </p:sp>
    </p:spTree>
    <p:extLst>
      <p:ext uri="{BB962C8B-B14F-4D97-AF65-F5344CB8AC3E}">
        <p14:creationId xmlns:p14="http://schemas.microsoft.com/office/powerpoint/2010/main" val="2579985066"/>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BCA1AC7-F853-4F42-B00B-E41CFF70C60B}"/>
              </a:ext>
            </a:extLst>
          </p:cNvPr>
          <p:cNvSpPr>
            <a:spLocks noGrp="1"/>
          </p:cNvSpPr>
          <p:nvPr>
            <p:ph type="title"/>
          </p:nvPr>
        </p:nvSpPr>
        <p:spPr>
          <a:xfrm>
            <a:off x="684212" y="452966"/>
            <a:ext cx="8534400" cy="1507067"/>
          </a:xfrm>
        </p:spPr>
        <p:txBody>
          <a:bodyPr/>
          <a:lstStyle/>
          <a:p>
            <a:r>
              <a:rPr lang="en-GB" dirty="0"/>
              <a:t>Methodology</a:t>
            </a:r>
          </a:p>
        </p:txBody>
      </p:sp>
      <p:sp>
        <p:nvSpPr>
          <p:cNvPr id="3" name="Content Placeholder 2">
            <a:extLst>
              <a:ext uri="{FF2B5EF4-FFF2-40B4-BE49-F238E27FC236}">
                <a16:creationId xmlns:a16="http://schemas.microsoft.com/office/drawing/2014/main" id="{85EB5F82-9EB1-4DB9-B09D-AD37BE21CF51}"/>
              </a:ext>
            </a:extLst>
          </p:cNvPr>
          <p:cNvSpPr>
            <a:spLocks noGrp="1"/>
          </p:cNvSpPr>
          <p:nvPr>
            <p:ph idx="1"/>
          </p:nvPr>
        </p:nvSpPr>
        <p:spPr>
          <a:xfrm>
            <a:off x="684212" y="1960033"/>
            <a:ext cx="8534400" cy="3615267"/>
          </a:xfrm>
        </p:spPr>
        <p:txBody>
          <a:bodyPr/>
          <a:lstStyle/>
          <a:p>
            <a:pPr marL="0" indent="0">
              <a:buNone/>
            </a:pPr>
            <a:endParaRPr lang="en-GB" dirty="0"/>
          </a:p>
          <a:p>
            <a:pPr marL="0" indent="0">
              <a:buNone/>
            </a:pPr>
            <a:r>
              <a:rPr lang="en-GB" dirty="0">
                <a:solidFill>
                  <a:schemeClr val="bg2">
                    <a:lumMod val="50000"/>
                  </a:schemeClr>
                </a:solidFill>
              </a:rPr>
              <a:t>Peer-reviewed literature and any research previously carried out surrounding this topic will be reviewed to evaluate where the gap in the support for sex workers is, and what are other countries doing to tackle the stigma. </a:t>
            </a:r>
          </a:p>
          <a:p>
            <a:pPr marL="0" indent="0">
              <a:buNone/>
            </a:pPr>
            <a:r>
              <a:rPr lang="en-GB" dirty="0">
                <a:solidFill>
                  <a:schemeClr val="bg2">
                    <a:lumMod val="50000"/>
                  </a:schemeClr>
                </a:solidFill>
              </a:rPr>
              <a:t>This form of research will be qualitative as it is subjective to the cohorts the literature looks at and their subjective opinion rather than quantitative analysis. Although. some literature may contain statistics which can be compared. </a:t>
            </a:r>
          </a:p>
          <a:p>
            <a:pPr marL="0" indent="0">
              <a:buNone/>
            </a:pPr>
            <a:endParaRPr lang="en-GB" dirty="0"/>
          </a:p>
          <a:p>
            <a:pPr marL="0" indent="0">
              <a:buNone/>
            </a:pPr>
            <a:endParaRPr lang="en-GB" dirty="0"/>
          </a:p>
          <a:p>
            <a:endParaRPr lang="en-GB" dirty="0"/>
          </a:p>
        </p:txBody>
      </p:sp>
    </p:spTree>
    <p:extLst>
      <p:ext uri="{BB962C8B-B14F-4D97-AF65-F5344CB8AC3E}">
        <p14:creationId xmlns:p14="http://schemas.microsoft.com/office/powerpoint/2010/main" val="2524812776"/>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A189A77-3478-47C4-9AE4-DA7914232C5C}"/>
              </a:ext>
            </a:extLst>
          </p:cNvPr>
          <p:cNvSpPr>
            <a:spLocks noGrp="1"/>
          </p:cNvSpPr>
          <p:nvPr>
            <p:ph type="title"/>
          </p:nvPr>
        </p:nvSpPr>
        <p:spPr>
          <a:xfrm>
            <a:off x="684212" y="745066"/>
            <a:ext cx="8534400" cy="1507067"/>
          </a:xfrm>
        </p:spPr>
        <p:txBody>
          <a:bodyPr/>
          <a:lstStyle/>
          <a:p>
            <a:r>
              <a:rPr lang="en-GB" dirty="0"/>
              <a:t>Literature Sources</a:t>
            </a:r>
          </a:p>
        </p:txBody>
      </p:sp>
      <p:sp>
        <p:nvSpPr>
          <p:cNvPr id="3" name="Content Placeholder 2">
            <a:extLst>
              <a:ext uri="{FF2B5EF4-FFF2-40B4-BE49-F238E27FC236}">
                <a16:creationId xmlns:a16="http://schemas.microsoft.com/office/drawing/2014/main" id="{46260726-A78F-4736-81F0-11779C0146AC}"/>
              </a:ext>
            </a:extLst>
          </p:cNvPr>
          <p:cNvSpPr>
            <a:spLocks noGrp="1"/>
          </p:cNvSpPr>
          <p:nvPr>
            <p:ph idx="1"/>
          </p:nvPr>
        </p:nvSpPr>
        <p:spPr>
          <a:xfrm>
            <a:off x="684212" y="2159000"/>
            <a:ext cx="8534400" cy="3615267"/>
          </a:xfrm>
        </p:spPr>
        <p:txBody>
          <a:bodyPr/>
          <a:lstStyle/>
          <a:p>
            <a:pPr lvl="0"/>
            <a:r>
              <a:rPr lang="en-GB" dirty="0">
                <a:solidFill>
                  <a:schemeClr val="bg2">
                    <a:lumMod val="50000"/>
                  </a:schemeClr>
                </a:solidFill>
              </a:rPr>
              <a:t>Web of Science</a:t>
            </a:r>
          </a:p>
          <a:p>
            <a:pPr lvl="0"/>
            <a:r>
              <a:rPr lang="en-GB" dirty="0">
                <a:solidFill>
                  <a:schemeClr val="bg2">
                    <a:lumMod val="50000"/>
                  </a:schemeClr>
                </a:solidFill>
              </a:rPr>
              <a:t>Medline</a:t>
            </a:r>
          </a:p>
          <a:p>
            <a:pPr lvl="0"/>
            <a:r>
              <a:rPr lang="en-GB" dirty="0" err="1">
                <a:solidFill>
                  <a:schemeClr val="bg2">
                    <a:lumMod val="50000"/>
                  </a:schemeClr>
                </a:solidFill>
              </a:rPr>
              <a:t>iFind</a:t>
            </a:r>
            <a:r>
              <a:rPr lang="en-GB" dirty="0">
                <a:solidFill>
                  <a:schemeClr val="bg2">
                    <a:lumMod val="50000"/>
                  </a:schemeClr>
                </a:solidFill>
              </a:rPr>
              <a:t> Library</a:t>
            </a:r>
          </a:p>
          <a:p>
            <a:pPr lvl="0"/>
            <a:r>
              <a:rPr lang="en-GB" dirty="0" err="1">
                <a:solidFill>
                  <a:schemeClr val="bg2">
                    <a:lumMod val="50000"/>
                  </a:schemeClr>
                </a:solidFill>
              </a:rPr>
              <a:t>Pubmed</a:t>
            </a:r>
            <a:endParaRPr lang="en-GB" dirty="0">
              <a:solidFill>
                <a:schemeClr val="bg2">
                  <a:lumMod val="50000"/>
                </a:schemeClr>
              </a:solidFill>
            </a:endParaRPr>
          </a:p>
          <a:p>
            <a:pPr lvl="0"/>
            <a:r>
              <a:rPr lang="en-GB" dirty="0">
                <a:solidFill>
                  <a:schemeClr val="bg2">
                    <a:lumMod val="50000"/>
                  </a:schemeClr>
                </a:solidFill>
              </a:rPr>
              <a:t>CINAHL</a:t>
            </a:r>
          </a:p>
          <a:p>
            <a:pPr lvl="0"/>
            <a:r>
              <a:rPr lang="en-GB" dirty="0">
                <a:solidFill>
                  <a:schemeClr val="bg2">
                    <a:lumMod val="50000"/>
                  </a:schemeClr>
                </a:solidFill>
              </a:rPr>
              <a:t>Cochrane Library</a:t>
            </a:r>
          </a:p>
          <a:p>
            <a:endParaRPr lang="en-GB" dirty="0"/>
          </a:p>
        </p:txBody>
      </p:sp>
    </p:spTree>
    <p:extLst>
      <p:ext uri="{BB962C8B-B14F-4D97-AF65-F5344CB8AC3E}">
        <p14:creationId xmlns:p14="http://schemas.microsoft.com/office/powerpoint/2010/main" val="2362998313"/>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1802717-CE95-4FFC-9377-7098BACE9393}"/>
              </a:ext>
            </a:extLst>
          </p:cNvPr>
          <p:cNvSpPr>
            <a:spLocks noGrp="1"/>
          </p:cNvSpPr>
          <p:nvPr>
            <p:ph type="title"/>
          </p:nvPr>
        </p:nvSpPr>
        <p:spPr>
          <a:xfrm>
            <a:off x="481012" y="155684"/>
            <a:ext cx="8534400" cy="1507067"/>
          </a:xfrm>
        </p:spPr>
        <p:txBody>
          <a:bodyPr/>
          <a:lstStyle/>
          <a:p>
            <a:r>
              <a:rPr lang="en-GB" dirty="0"/>
              <a:t>Search terms</a:t>
            </a:r>
          </a:p>
        </p:txBody>
      </p:sp>
      <p:graphicFrame>
        <p:nvGraphicFramePr>
          <p:cNvPr id="4" name="Content Placeholder 3">
            <a:extLst>
              <a:ext uri="{FF2B5EF4-FFF2-40B4-BE49-F238E27FC236}">
                <a16:creationId xmlns:a16="http://schemas.microsoft.com/office/drawing/2014/main" id="{0564145C-6367-42AD-8401-968BBA5D3BD0}"/>
              </a:ext>
            </a:extLst>
          </p:cNvPr>
          <p:cNvGraphicFramePr>
            <a:graphicFrameLocks noGrp="1"/>
          </p:cNvGraphicFramePr>
          <p:nvPr>
            <p:ph idx="1"/>
            <p:extLst>
              <p:ext uri="{D42A27DB-BD31-4B8C-83A1-F6EECF244321}">
                <p14:modId xmlns:p14="http://schemas.microsoft.com/office/powerpoint/2010/main" val="3321293028"/>
              </p:ext>
            </p:extLst>
          </p:nvPr>
        </p:nvGraphicFramePr>
        <p:xfrm>
          <a:off x="2987514" y="1766321"/>
          <a:ext cx="8723474" cy="4780429"/>
        </p:xfrm>
        <a:graphic>
          <a:graphicData uri="http://schemas.openxmlformats.org/drawingml/2006/table">
            <a:tbl>
              <a:tblPr firstRow="1" firstCol="1" bandRow="1">
                <a:tableStyleId>{8A107856-5554-42FB-B03E-39F5DBC370BA}</a:tableStyleId>
              </a:tblPr>
              <a:tblGrid>
                <a:gridCol w="2180397">
                  <a:extLst>
                    <a:ext uri="{9D8B030D-6E8A-4147-A177-3AD203B41FA5}">
                      <a16:colId xmlns:a16="http://schemas.microsoft.com/office/drawing/2014/main" val="3635777130"/>
                    </a:ext>
                  </a:extLst>
                </a:gridCol>
                <a:gridCol w="2180397">
                  <a:extLst>
                    <a:ext uri="{9D8B030D-6E8A-4147-A177-3AD203B41FA5}">
                      <a16:colId xmlns:a16="http://schemas.microsoft.com/office/drawing/2014/main" val="1203280166"/>
                    </a:ext>
                  </a:extLst>
                </a:gridCol>
                <a:gridCol w="2181340">
                  <a:extLst>
                    <a:ext uri="{9D8B030D-6E8A-4147-A177-3AD203B41FA5}">
                      <a16:colId xmlns:a16="http://schemas.microsoft.com/office/drawing/2014/main" val="1118492182"/>
                    </a:ext>
                  </a:extLst>
                </a:gridCol>
                <a:gridCol w="2181340">
                  <a:extLst>
                    <a:ext uri="{9D8B030D-6E8A-4147-A177-3AD203B41FA5}">
                      <a16:colId xmlns:a16="http://schemas.microsoft.com/office/drawing/2014/main" val="4209586546"/>
                    </a:ext>
                  </a:extLst>
                </a:gridCol>
              </a:tblGrid>
              <a:tr h="1071388">
                <a:tc>
                  <a:txBody>
                    <a:bodyPr/>
                    <a:lstStyle/>
                    <a:p>
                      <a:pPr>
                        <a:lnSpc>
                          <a:spcPct val="115000"/>
                        </a:lnSpc>
                        <a:spcAft>
                          <a:spcPts val="0"/>
                        </a:spcAft>
                      </a:pPr>
                      <a:r>
                        <a:rPr lang="en-GB" sz="1800" dirty="0">
                          <a:effectLst/>
                        </a:rPr>
                        <a:t>Population</a:t>
                      </a:r>
                      <a:endParaRPr lang="en-GB" sz="1600" dirty="0">
                        <a:effectLst/>
                      </a:endParaRPr>
                    </a:p>
                    <a:p>
                      <a:pPr>
                        <a:lnSpc>
                          <a:spcPct val="115000"/>
                        </a:lnSpc>
                        <a:spcAft>
                          <a:spcPts val="0"/>
                        </a:spcAft>
                      </a:pPr>
                      <a:r>
                        <a:rPr lang="en-GB" sz="1800" dirty="0">
                          <a:effectLst/>
                        </a:rPr>
                        <a:t>AND</a:t>
                      </a:r>
                      <a:endParaRPr lang="en-GB" sz="1600" dirty="0">
                        <a:effectLst/>
                        <a:latin typeface="Arial" panose="020B0604020202020204" pitchFamily="34" charset="0"/>
                        <a:ea typeface="Calibri" panose="020F0502020204030204" pitchFamily="34" charset="0"/>
                        <a:cs typeface="Arial" panose="020B0604020202020204" pitchFamily="34" charset="0"/>
                      </a:endParaRPr>
                    </a:p>
                  </a:txBody>
                  <a:tcPr marL="68580" marR="68580" marT="0" marB="0"/>
                </a:tc>
                <a:tc>
                  <a:txBody>
                    <a:bodyPr/>
                    <a:lstStyle/>
                    <a:p>
                      <a:pPr>
                        <a:lnSpc>
                          <a:spcPct val="115000"/>
                        </a:lnSpc>
                        <a:spcAft>
                          <a:spcPts val="0"/>
                        </a:spcAft>
                      </a:pPr>
                      <a:r>
                        <a:rPr lang="en-GB" sz="1800" dirty="0">
                          <a:effectLst/>
                        </a:rPr>
                        <a:t>Intervention</a:t>
                      </a:r>
                      <a:endParaRPr lang="en-GB" sz="1600" dirty="0">
                        <a:effectLst/>
                      </a:endParaRPr>
                    </a:p>
                    <a:p>
                      <a:pPr>
                        <a:lnSpc>
                          <a:spcPct val="115000"/>
                        </a:lnSpc>
                        <a:spcAft>
                          <a:spcPts val="0"/>
                        </a:spcAft>
                      </a:pPr>
                      <a:r>
                        <a:rPr lang="en-GB" sz="1800" dirty="0">
                          <a:effectLst/>
                        </a:rPr>
                        <a:t>AND</a:t>
                      </a:r>
                      <a:endParaRPr lang="en-GB" sz="1600" dirty="0">
                        <a:effectLst/>
                        <a:latin typeface="Arial" panose="020B0604020202020204" pitchFamily="34" charset="0"/>
                        <a:ea typeface="Calibri" panose="020F0502020204030204" pitchFamily="34" charset="0"/>
                        <a:cs typeface="Arial" panose="020B0604020202020204" pitchFamily="34" charset="0"/>
                      </a:endParaRPr>
                    </a:p>
                  </a:txBody>
                  <a:tcPr marL="68580" marR="68580" marT="0" marB="0"/>
                </a:tc>
                <a:tc>
                  <a:txBody>
                    <a:bodyPr/>
                    <a:lstStyle/>
                    <a:p>
                      <a:pPr>
                        <a:lnSpc>
                          <a:spcPct val="115000"/>
                        </a:lnSpc>
                        <a:spcAft>
                          <a:spcPts val="0"/>
                        </a:spcAft>
                      </a:pPr>
                      <a:r>
                        <a:rPr lang="en-GB" sz="1800">
                          <a:effectLst/>
                        </a:rPr>
                        <a:t>Comparison</a:t>
                      </a:r>
                      <a:endParaRPr lang="en-GB" sz="1600">
                        <a:effectLst/>
                      </a:endParaRPr>
                    </a:p>
                    <a:p>
                      <a:pPr>
                        <a:lnSpc>
                          <a:spcPct val="115000"/>
                        </a:lnSpc>
                        <a:spcAft>
                          <a:spcPts val="0"/>
                        </a:spcAft>
                      </a:pPr>
                      <a:r>
                        <a:rPr lang="en-GB" sz="1800">
                          <a:effectLst/>
                        </a:rPr>
                        <a:t>AND</a:t>
                      </a:r>
                      <a:endParaRPr lang="en-GB" sz="1600">
                        <a:effectLst/>
                        <a:latin typeface="Arial" panose="020B0604020202020204" pitchFamily="34" charset="0"/>
                        <a:ea typeface="Calibri" panose="020F0502020204030204" pitchFamily="34" charset="0"/>
                        <a:cs typeface="Arial" panose="020B0604020202020204" pitchFamily="34" charset="0"/>
                      </a:endParaRPr>
                    </a:p>
                  </a:txBody>
                  <a:tcPr marL="68580" marR="68580" marT="0" marB="0"/>
                </a:tc>
                <a:tc>
                  <a:txBody>
                    <a:bodyPr/>
                    <a:lstStyle/>
                    <a:p>
                      <a:pPr>
                        <a:lnSpc>
                          <a:spcPct val="115000"/>
                        </a:lnSpc>
                        <a:spcAft>
                          <a:spcPts val="0"/>
                        </a:spcAft>
                      </a:pPr>
                      <a:r>
                        <a:rPr lang="en-GB" sz="1800" dirty="0">
                          <a:effectLst/>
                        </a:rPr>
                        <a:t>Outcome</a:t>
                      </a:r>
                      <a:endParaRPr lang="en-GB" sz="1600" dirty="0">
                        <a:effectLst/>
                        <a:latin typeface="Arial" panose="020B0604020202020204" pitchFamily="34" charset="0"/>
                        <a:ea typeface="Calibri" panose="020F0502020204030204" pitchFamily="34" charset="0"/>
                        <a:cs typeface="Arial" panose="020B0604020202020204" pitchFamily="34" charset="0"/>
                      </a:endParaRPr>
                    </a:p>
                  </a:txBody>
                  <a:tcPr marL="68580" marR="68580" marT="0" marB="0"/>
                </a:tc>
                <a:extLst>
                  <a:ext uri="{0D108BD9-81ED-4DB2-BD59-A6C34878D82A}">
                    <a16:rowId xmlns:a16="http://schemas.microsoft.com/office/drawing/2014/main" val="1852062771"/>
                  </a:ext>
                </a:extLst>
              </a:tr>
              <a:tr h="529863">
                <a:tc>
                  <a:txBody>
                    <a:bodyPr/>
                    <a:lstStyle/>
                    <a:p>
                      <a:pPr>
                        <a:lnSpc>
                          <a:spcPct val="115000"/>
                        </a:lnSpc>
                        <a:spcAft>
                          <a:spcPts val="0"/>
                        </a:spcAft>
                      </a:pPr>
                      <a:r>
                        <a:rPr lang="en-GB" sz="1800" dirty="0">
                          <a:effectLst/>
                        </a:rPr>
                        <a:t>Sex workers</a:t>
                      </a:r>
                      <a:endParaRPr lang="en-GB" sz="1600" b="0" dirty="0">
                        <a:effectLst/>
                        <a:latin typeface="Arial" panose="020B0604020202020204" pitchFamily="34" charset="0"/>
                        <a:ea typeface="Calibri" panose="020F0502020204030204" pitchFamily="34" charset="0"/>
                        <a:cs typeface="Arial" panose="020B0604020202020204" pitchFamily="34" charset="0"/>
                      </a:endParaRPr>
                    </a:p>
                  </a:txBody>
                  <a:tcPr marL="68580" marR="68580" marT="0" marB="0"/>
                </a:tc>
                <a:tc>
                  <a:txBody>
                    <a:bodyPr/>
                    <a:lstStyle/>
                    <a:p>
                      <a:pPr>
                        <a:lnSpc>
                          <a:spcPct val="115000"/>
                        </a:lnSpc>
                        <a:spcAft>
                          <a:spcPts val="0"/>
                        </a:spcAft>
                      </a:pPr>
                      <a:r>
                        <a:rPr lang="en-GB" sz="1600" dirty="0">
                          <a:effectLst/>
                        </a:rPr>
                        <a:t>Stigma </a:t>
                      </a:r>
                      <a:endParaRPr lang="en-GB" sz="1600" b="0" dirty="0">
                        <a:effectLst/>
                        <a:latin typeface="Arial" panose="020B0604020202020204" pitchFamily="34" charset="0"/>
                        <a:ea typeface="Calibri" panose="020F0502020204030204" pitchFamily="34" charset="0"/>
                        <a:cs typeface="Arial" panose="020B0604020202020204" pitchFamily="34" charset="0"/>
                      </a:endParaRPr>
                    </a:p>
                  </a:txBody>
                  <a:tcPr marL="68580" marR="68580" marT="0" marB="0"/>
                </a:tc>
                <a:tc>
                  <a:txBody>
                    <a:bodyPr/>
                    <a:lstStyle/>
                    <a:p>
                      <a:pPr>
                        <a:lnSpc>
                          <a:spcPct val="115000"/>
                        </a:lnSpc>
                        <a:spcAft>
                          <a:spcPts val="0"/>
                        </a:spcAft>
                      </a:pPr>
                      <a:r>
                        <a:rPr lang="en-GB" sz="1600" dirty="0">
                          <a:effectLst/>
                        </a:rPr>
                        <a:t>Reduce </a:t>
                      </a:r>
                      <a:endParaRPr lang="en-GB" sz="1600" b="0" dirty="0">
                        <a:effectLst/>
                        <a:latin typeface="Arial" panose="020B0604020202020204" pitchFamily="34" charset="0"/>
                        <a:ea typeface="Calibri" panose="020F0502020204030204" pitchFamily="34" charset="0"/>
                        <a:cs typeface="Arial" panose="020B0604020202020204" pitchFamily="34" charset="0"/>
                      </a:endParaRPr>
                    </a:p>
                  </a:txBody>
                  <a:tcPr marL="68580" marR="68580" marT="0" marB="0"/>
                </a:tc>
                <a:tc>
                  <a:txBody>
                    <a:bodyPr/>
                    <a:lstStyle/>
                    <a:p>
                      <a:pPr>
                        <a:lnSpc>
                          <a:spcPct val="115000"/>
                        </a:lnSpc>
                        <a:spcAft>
                          <a:spcPts val="0"/>
                        </a:spcAft>
                      </a:pPr>
                      <a:r>
                        <a:rPr lang="en-GB" sz="1600" dirty="0">
                          <a:effectLst/>
                        </a:rPr>
                        <a:t>help</a:t>
                      </a:r>
                      <a:endParaRPr lang="en-GB" sz="1600" b="0" dirty="0">
                        <a:effectLst/>
                        <a:latin typeface="Arial" panose="020B0604020202020204" pitchFamily="34" charset="0"/>
                        <a:ea typeface="Calibri" panose="020F0502020204030204" pitchFamily="34" charset="0"/>
                        <a:cs typeface="Arial" panose="020B0604020202020204" pitchFamily="34" charset="0"/>
                      </a:endParaRPr>
                    </a:p>
                  </a:txBody>
                  <a:tcPr marL="68580" marR="68580" marT="0" marB="0"/>
                </a:tc>
                <a:extLst>
                  <a:ext uri="{0D108BD9-81ED-4DB2-BD59-A6C34878D82A}">
                    <a16:rowId xmlns:a16="http://schemas.microsoft.com/office/drawing/2014/main" val="1938849446"/>
                  </a:ext>
                </a:extLst>
              </a:tr>
              <a:tr h="529863">
                <a:tc>
                  <a:txBody>
                    <a:bodyPr/>
                    <a:lstStyle/>
                    <a:p>
                      <a:pPr>
                        <a:lnSpc>
                          <a:spcPct val="115000"/>
                        </a:lnSpc>
                        <a:spcAft>
                          <a:spcPts val="0"/>
                        </a:spcAft>
                      </a:pPr>
                      <a:r>
                        <a:rPr lang="en-GB" sz="1600" dirty="0">
                          <a:effectLst/>
                        </a:rPr>
                        <a:t>OR</a:t>
                      </a:r>
                      <a:endParaRPr lang="en-GB" sz="1600" b="0" dirty="0">
                        <a:effectLst/>
                        <a:latin typeface="Arial" panose="020B0604020202020204" pitchFamily="34" charset="0"/>
                        <a:ea typeface="Calibri" panose="020F0502020204030204" pitchFamily="34" charset="0"/>
                        <a:cs typeface="Arial" panose="020B0604020202020204" pitchFamily="34" charset="0"/>
                      </a:endParaRPr>
                    </a:p>
                  </a:txBody>
                  <a:tcPr marL="68580" marR="68580" marT="0" marB="0"/>
                </a:tc>
                <a:tc>
                  <a:txBody>
                    <a:bodyPr/>
                    <a:lstStyle/>
                    <a:p>
                      <a:pPr>
                        <a:lnSpc>
                          <a:spcPct val="115000"/>
                        </a:lnSpc>
                        <a:spcAft>
                          <a:spcPts val="0"/>
                        </a:spcAft>
                      </a:pPr>
                      <a:r>
                        <a:rPr lang="en-GB" sz="1800" dirty="0">
                          <a:effectLst/>
                        </a:rPr>
                        <a:t>OR</a:t>
                      </a:r>
                      <a:endParaRPr lang="en-GB" sz="1600" b="0" dirty="0">
                        <a:effectLst/>
                        <a:latin typeface="Arial" panose="020B0604020202020204" pitchFamily="34" charset="0"/>
                        <a:ea typeface="Calibri" panose="020F0502020204030204" pitchFamily="34" charset="0"/>
                        <a:cs typeface="Arial" panose="020B0604020202020204" pitchFamily="34" charset="0"/>
                      </a:endParaRPr>
                    </a:p>
                  </a:txBody>
                  <a:tcPr marL="68580" marR="68580" marT="0" marB="0"/>
                </a:tc>
                <a:tc>
                  <a:txBody>
                    <a:bodyPr/>
                    <a:lstStyle/>
                    <a:p>
                      <a:pPr>
                        <a:lnSpc>
                          <a:spcPct val="115000"/>
                        </a:lnSpc>
                        <a:spcAft>
                          <a:spcPts val="0"/>
                        </a:spcAft>
                      </a:pPr>
                      <a:r>
                        <a:rPr lang="en-GB" sz="1800" dirty="0">
                          <a:effectLst/>
                        </a:rPr>
                        <a:t> OR</a:t>
                      </a:r>
                      <a:endParaRPr lang="en-GB" sz="1600" b="0" dirty="0">
                        <a:effectLst/>
                        <a:latin typeface="Arial" panose="020B0604020202020204" pitchFamily="34" charset="0"/>
                        <a:ea typeface="Calibri" panose="020F0502020204030204" pitchFamily="34" charset="0"/>
                        <a:cs typeface="Arial" panose="020B0604020202020204" pitchFamily="34" charset="0"/>
                      </a:endParaRPr>
                    </a:p>
                  </a:txBody>
                  <a:tcPr marL="68580" marR="68580" marT="0" marB="0"/>
                </a:tc>
                <a:tc>
                  <a:txBody>
                    <a:bodyPr/>
                    <a:lstStyle/>
                    <a:p>
                      <a:pPr>
                        <a:lnSpc>
                          <a:spcPct val="115000"/>
                        </a:lnSpc>
                        <a:spcAft>
                          <a:spcPts val="0"/>
                        </a:spcAft>
                      </a:pPr>
                      <a:r>
                        <a:rPr lang="en-GB" sz="1600" dirty="0">
                          <a:effectLst/>
                        </a:rPr>
                        <a:t>OR</a:t>
                      </a:r>
                      <a:endParaRPr lang="en-GB" sz="1600" b="0" dirty="0">
                        <a:effectLst/>
                        <a:latin typeface="Arial" panose="020B0604020202020204" pitchFamily="34" charset="0"/>
                        <a:ea typeface="Calibri" panose="020F0502020204030204" pitchFamily="34" charset="0"/>
                        <a:cs typeface="Arial" panose="020B0604020202020204" pitchFamily="34" charset="0"/>
                      </a:endParaRPr>
                    </a:p>
                  </a:txBody>
                  <a:tcPr marL="68580" marR="68580" marT="0" marB="0"/>
                </a:tc>
                <a:extLst>
                  <a:ext uri="{0D108BD9-81ED-4DB2-BD59-A6C34878D82A}">
                    <a16:rowId xmlns:a16="http://schemas.microsoft.com/office/drawing/2014/main" val="2888291416"/>
                  </a:ext>
                </a:extLst>
              </a:tr>
              <a:tr h="529863">
                <a:tc>
                  <a:txBody>
                    <a:bodyPr/>
                    <a:lstStyle/>
                    <a:p>
                      <a:pPr>
                        <a:lnSpc>
                          <a:spcPct val="115000"/>
                        </a:lnSpc>
                        <a:spcAft>
                          <a:spcPts val="0"/>
                        </a:spcAft>
                      </a:pPr>
                      <a:r>
                        <a:rPr lang="en-GB" sz="1600" dirty="0">
                          <a:effectLst/>
                        </a:rPr>
                        <a:t>Prostitutes </a:t>
                      </a:r>
                      <a:endParaRPr lang="en-GB" sz="1600" b="0" dirty="0">
                        <a:effectLst/>
                        <a:latin typeface="Arial" panose="020B0604020202020204" pitchFamily="34" charset="0"/>
                        <a:ea typeface="Calibri" panose="020F0502020204030204" pitchFamily="34" charset="0"/>
                        <a:cs typeface="Arial" panose="020B0604020202020204" pitchFamily="34" charset="0"/>
                      </a:endParaRPr>
                    </a:p>
                  </a:txBody>
                  <a:tcPr marL="68580" marR="68580" marT="0" marB="0"/>
                </a:tc>
                <a:tc>
                  <a:txBody>
                    <a:bodyPr/>
                    <a:lstStyle/>
                    <a:p>
                      <a:pPr>
                        <a:lnSpc>
                          <a:spcPct val="115000"/>
                        </a:lnSpc>
                        <a:spcAft>
                          <a:spcPts val="0"/>
                        </a:spcAft>
                      </a:pPr>
                      <a:r>
                        <a:rPr lang="en-GB" sz="1800" dirty="0">
                          <a:effectLst/>
                        </a:rPr>
                        <a:t> judgement </a:t>
                      </a:r>
                      <a:endParaRPr lang="en-GB" sz="1600" b="0" dirty="0">
                        <a:effectLst/>
                        <a:latin typeface="Arial" panose="020B0604020202020204" pitchFamily="34" charset="0"/>
                        <a:ea typeface="Calibri" panose="020F0502020204030204" pitchFamily="34" charset="0"/>
                        <a:cs typeface="Arial" panose="020B0604020202020204" pitchFamily="34" charset="0"/>
                      </a:endParaRPr>
                    </a:p>
                  </a:txBody>
                  <a:tcPr marL="68580" marR="68580" marT="0" marB="0"/>
                </a:tc>
                <a:tc>
                  <a:txBody>
                    <a:bodyPr/>
                    <a:lstStyle/>
                    <a:p>
                      <a:pPr>
                        <a:lnSpc>
                          <a:spcPct val="115000"/>
                        </a:lnSpc>
                        <a:spcAft>
                          <a:spcPts val="0"/>
                        </a:spcAft>
                      </a:pPr>
                      <a:r>
                        <a:rPr lang="en-GB" sz="1800" dirty="0">
                          <a:effectLst/>
                        </a:rPr>
                        <a:t> lessen</a:t>
                      </a:r>
                      <a:endParaRPr lang="en-GB" sz="1600" b="0" dirty="0">
                        <a:effectLst/>
                        <a:latin typeface="Arial" panose="020B0604020202020204" pitchFamily="34" charset="0"/>
                        <a:ea typeface="Calibri" panose="020F0502020204030204" pitchFamily="34" charset="0"/>
                        <a:cs typeface="Arial" panose="020B0604020202020204" pitchFamily="34" charset="0"/>
                      </a:endParaRPr>
                    </a:p>
                  </a:txBody>
                  <a:tcPr marL="68580" marR="68580" marT="0" marB="0"/>
                </a:tc>
                <a:tc>
                  <a:txBody>
                    <a:bodyPr/>
                    <a:lstStyle/>
                    <a:p>
                      <a:pPr>
                        <a:lnSpc>
                          <a:spcPct val="115000"/>
                        </a:lnSpc>
                        <a:spcAft>
                          <a:spcPts val="0"/>
                        </a:spcAft>
                      </a:pPr>
                      <a:r>
                        <a:rPr lang="en-GB" sz="1600" dirty="0">
                          <a:effectLst/>
                        </a:rPr>
                        <a:t>Assistance </a:t>
                      </a:r>
                      <a:endParaRPr lang="en-GB" sz="1600" b="0" dirty="0">
                        <a:effectLst/>
                        <a:latin typeface="Arial" panose="020B0604020202020204" pitchFamily="34" charset="0"/>
                        <a:ea typeface="Calibri" panose="020F0502020204030204" pitchFamily="34" charset="0"/>
                        <a:cs typeface="Arial" panose="020B0604020202020204" pitchFamily="34" charset="0"/>
                      </a:endParaRPr>
                    </a:p>
                  </a:txBody>
                  <a:tcPr marL="68580" marR="68580" marT="0" marB="0"/>
                </a:tc>
                <a:extLst>
                  <a:ext uri="{0D108BD9-81ED-4DB2-BD59-A6C34878D82A}">
                    <a16:rowId xmlns:a16="http://schemas.microsoft.com/office/drawing/2014/main" val="3926519176"/>
                  </a:ext>
                </a:extLst>
              </a:tr>
              <a:tr h="529863">
                <a:tc>
                  <a:txBody>
                    <a:bodyPr/>
                    <a:lstStyle/>
                    <a:p>
                      <a:pPr>
                        <a:lnSpc>
                          <a:spcPct val="115000"/>
                        </a:lnSpc>
                        <a:spcAft>
                          <a:spcPts val="0"/>
                        </a:spcAft>
                      </a:pPr>
                      <a:r>
                        <a:rPr lang="en-GB" sz="1800" dirty="0">
                          <a:effectLst/>
                        </a:rPr>
                        <a:t> OR</a:t>
                      </a:r>
                      <a:endParaRPr lang="en-GB" sz="1600" b="0" dirty="0">
                        <a:effectLst/>
                        <a:latin typeface="Arial" panose="020B0604020202020204" pitchFamily="34" charset="0"/>
                        <a:ea typeface="Calibri" panose="020F0502020204030204" pitchFamily="34" charset="0"/>
                        <a:cs typeface="Arial" panose="020B0604020202020204" pitchFamily="34" charset="0"/>
                      </a:endParaRPr>
                    </a:p>
                  </a:txBody>
                  <a:tcPr marL="68580" marR="68580" marT="0" marB="0"/>
                </a:tc>
                <a:tc>
                  <a:txBody>
                    <a:bodyPr/>
                    <a:lstStyle/>
                    <a:p>
                      <a:pPr>
                        <a:lnSpc>
                          <a:spcPct val="115000"/>
                        </a:lnSpc>
                        <a:spcAft>
                          <a:spcPts val="0"/>
                        </a:spcAft>
                      </a:pPr>
                      <a:r>
                        <a:rPr lang="en-GB" sz="1800" dirty="0">
                          <a:effectLst/>
                        </a:rPr>
                        <a:t> </a:t>
                      </a:r>
                      <a:endParaRPr lang="en-GB" sz="1600" b="0" dirty="0">
                        <a:effectLst/>
                        <a:latin typeface="Arial" panose="020B0604020202020204" pitchFamily="34" charset="0"/>
                        <a:ea typeface="Calibri" panose="020F0502020204030204" pitchFamily="34" charset="0"/>
                        <a:cs typeface="Arial" panose="020B0604020202020204" pitchFamily="34" charset="0"/>
                      </a:endParaRPr>
                    </a:p>
                  </a:txBody>
                  <a:tcPr marL="68580" marR="68580" marT="0" marB="0"/>
                </a:tc>
                <a:tc>
                  <a:txBody>
                    <a:bodyPr/>
                    <a:lstStyle/>
                    <a:p>
                      <a:pPr>
                        <a:lnSpc>
                          <a:spcPct val="115000"/>
                        </a:lnSpc>
                        <a:spcAft>
                          <a:spcPts val="0"/>
                        </a:spcAft>
                      </a:pPr>
                      <a:r>
                        <a:rPr lang="en-GB" sz="1800" dirty="0">
                          <a:effectLst/>
                        </a:rPr>
                        <a:t> OR</a:t>
                      </a:r>
                      <a:endParaRPr lang="en-GB" sz="1600" b="0" dirty="0">
                        <a:effectLst/>
                        <a:latin typeface="Arial" panose="020B0604020202020204" pitchFamily="34" charset="0"/>
                        <a:ea typeface="Calibri" panose="020F0502020204030204" pitchFamily="34" charset="0"/>
                        <a:cs typeface="Arial" panose="020B0604020202020204" pitchFamily="34" charset="0"/>
                      </a:endParaRPr>
                    </a:p>
                  </a:txBody>
                  <a:tcPr marL="68580" marR="68580" marT="0" marB="0"/>
                </a:tc>
                <a:tc>
                  <a:txBody>
                    <a:bodyPr/>
                    <a:lstStyle/>
                    <a:p>
                      <a:pPr>
                        <a:lnSpc>
                          <a:spcPct val="115000"/>
                        </a:lnSpc>
                        <a:spcAft>
                          <a:spcPts val="0"/>
                        </a:spcAft>
                      </a:pPr>
                      <a:r>
                        <a:rPr lang="en-GB" sz="1600" dirty="0">
                          <a:effectLst/>
                        </a:rPr>
                        <a:t>OR</a:t>
                      </a:r>
                      <a:endParaRPr lang="en-GB" sz="1600" b="0" dirty="0">
                        <a:effectLst/>
                        <a:latin typeface="Arial" panose="020B0604020202020204" pitchFamily="34" charset="0"/>
                        <a:ea typeface="Calibri" panose="020F0502020204030204" pitchFamily="34" charset="0"/>
                        <a:cs typeface="Arial" panose="020B0604020202020204" pitchFamily="34" charset="0"/>
                      </a:endParaRPr>
                    </a:p>
                  </a:txBody>
                  <a:tcPr marL="68580" marR="68580" marT="0" marB="0"/>
                </a:tc>
                <a:extLst>
                  <a:ext uri="{0D108BD9-81ED-4DB2-BD59-A6C34878D82A}">
                    <a16:rowId xmlns:a16="http://schemas.microsoft.com/office/drawing/2014/main" val="1765480857"/>
                  </a:ext>
                </a:extLst>
              </a:tr>
              <a:tr h="529863">
                <a:tc>
                  <a:txBody>
                    <a:bodyPr/>
                    <a:lstStyle/>
                    <a:p>
                      <a:pPr>
                        <a:lnSpc>
                          <a:spcPct val="115000"/>
                        </a:lnSpc>
                        <a:spcAft>
                          <a:spcPts val="0"/>
                        </a:spcAft>
                      </a:pPr>
                      <a:r>
                        <a:rPr lang="en-GB" sz="1600" dirty="0">
                          <a:effectLst/>
                        </a:rPr>
                        <a:t>Adult work</a:t>
                      </a:r>
                      <a:endParaRPr lang="en-GB" sz="1600" b="0" dirty="0">
                        <a:effectLst/>
                        <a:latin typeface="Arial" panose="020B0604020202020204" pitchFamily="34" charset="0"/>
                        <a:ea typeface="Calibri" panose="020F0502020204030204" pitchFamily="34" charset="0"/>
                        <a:cs typeface="Arial" panose="020B0604020202020204" pitchFamily="34" charset="0"/>
                      </a:endParaRPr>
                    </a:p>
                  </a:txBody>
                  <a:tcPr marL="68580" marR="68580" marT="0" marB="0"/>
                </a:tc>
                <a:tc>
                  <a:txBody>
                    <a:bodyPr/>
                    <a:lstStyle/>
                    <a:p>
                      <a:pPr>
                        <a:lnSpc>
                          <a:spcPct val="115000"/>
                        </a:lnSpc>
                        <a:spcAft>
                          <a:spcPts val="0"/>
                        </a:spcAft>
                      </a:pPr>
                      <a:endParaRPr lang="en-GB" sz="1600" b="0" dirty="0">
                        <a:effectLst/>
                        <a:latin typeface="Arial" panose="020B0604020202020204" pitchFamily="34" charset="0"/>
                        <a:ea typeface="Calibri" panose="020F0502020204030204" pitchFamily="34" charset="0"/>
                        <a:cs typeface="Arial" panose="020B0604020202020204" pitchFamily="34" charset="0"/>
                      </a:endParaRPr>
                    </a:p>
                  </a:txBody>
                  <a:tcPr marL="68580" marR="68580" marT="0" marB="0"/>
                </a:tc>
                <a:tc>
                  <a:txBody>
                    <a:bodyPr/>
                    <a:lstStyle/>
                    <a:p>
                      <a:pPr>
                        <a:lnSpc>
                          <a:spcPct val="115000"/>
                        </a:lnSpc>
                        <a:spcAft>
                          <a:spcPts val="0"/>
                        </a:spcAft>
                      </a:pPr>
                      <a:r>
                        <a:rPr lang="en-GB" sz="1600" dirty="0">
                          <a:effectLst/>
                        </a:rPr>
                        <a:t>decrease</a:t>
                      </a:r>
                      <a:endParaRPr lang="en-GB" sz="1600" b="0" dirty="0">
                        <a:effectLst/>
                        <a:latin typeface="Arial" panose="020B0604020202020204" pitchFamily="34" charset="0"/>
                        <a:ea typeface="Calibri" panose="020F0502020204030204" pitchFamily="34" charset="0"/>
                        <a:cs typeface="Arial" panose="020B0604020202020204" pitchFamily="34" charset="0"/>
                      </a:endParaRPr>
                    </a:p>
                  </a:txBody>
                  <a:tcPr marL="68580" marR="68580" marT="0" marB="0"/>
                </a:tc>
                <a:tc>
                  <a:txBody>
                    <a:bodyPr/>
                    <a:lstStyle/>
                    <a:p>
                      <a:pPr>
                        <a:lnSpc>
                          <a:spcPct val="115000"/>
                        </a:lnSpc>
                        <a:spcAft>
                          <a:spcPts val="0"/>
                        </a:spcAft>
                      </a:pPr>
                      <a:r>
                        <a:rPr lang="en-GB" sz="1600" dirty="0">
                          <a:effectLst/>
                        </a:rPr>
                        <a:t>intervention</a:t>
                      </a:r>
                      <a:endParaRPr lang="en-GB" sz="1600" b="0" dirty="0">
                        <a:effectLst/>
                        <a:latin typeface="Arial" panose="020B0604020202020204" pitchFamily="34" charset="0"/>
                        <a:ea typeface="Calibri" panose="020F0502020204030204" pitchFamily="34" charset="0"/>
                        <a:cs typeface="Arial" panose="020B0604020202020204" pitchFamily="34" charset="0"/>
                      </a:endParaRPr>
                    </a:p>
                  </a:txBody>
                  <a:tcPr marL="68580" marR="68580" marT="0" marB="0"/>
                </a:tc>
                <a:extLst>
                  <a:ext uri="{0D108BD9-81ED-4DB2-BD59-A6C34878D82A}">
                    <a16:rowId xmlns:a16="http://schemas.microsoft.com/office/drawing/2014/main" val="75590962"/>
                  </a:ext>
                </a:extLst>
              </a:tr>
              <a:tr h="529863">
                <a:tc>
                  <a:txBody>
                    <a:bodyPr/>
                    <a:lstStyle/>
                    <a:p>
                      <a:pPr>
                        <a:lnSpc>
                          <a:spcPct val="115000"/>
                        </a:lnSpc>
                        <a:spcAft>
                          <a:spcPts val="0"/>
                        </a:spcAft>
                      </a:pPr>
                      <a:endParaRPr lang="en-GB" sz="1600" b="0" dirty="0">
                        <a:effectLst/>
                        <a:latin typeface="Arial" panose="020B0604020202020204" pitchFamily="34" charset="0"/>
                        <a:ea typeface="Calibri" panose="020F0502020204030204" pitchFamily="34" charset="0"/>
                        <a:cs typeface="Arial" panose="020B0604020202020204" pitchFamily="34" charset="0"/>
                      </a:endParaRPr>
                    </a:p>
                  </a:txBody>
                  <a:tcPr marL="68580" marR="68580" marT="0" marB="0"/>
                </a:tc>
                <a:tc>
                  <a:txBody>
                    <a:bodyPr/>
                    <a:lstStyle/>
                    <a:p>
                      <a:pPr>
                        <a:lnSpc>
                          <a:spcPct val="115000"/>
                        </a:lnSpc>
                        <a:spcAft>
                          <a:spcPts val="0"/>
                        </a:spcAft>
                      </a:pPr>
                      <a:r>
                        <a:rPr lang="en-GB" sz="1800" dirty="0">
                          <a:effectLst/>
                        </a:rPr>
                        <a:t> </a:t>
                      </a:r>
                      <a:endParaRPr lang="en-GB" sz="1600" b="0" dirty="0">
                        <a:effectLst/>
                        <a:latin typeface="Arial" panose="020B0604020202020204" pitchFamily="34" charset="0"/>
                        <a:ea typeface="Calibri" panose="020F0502020204030204" pitchFamily="34" charset="0"/>
                        <a:cs typeface="Arial" panose="020B0604020202020204" pitchFamily="34" charset="0"/>
                      </a:endParaRPr>
                    </a:p>
                  </a:txBody>
                  <a:tcPr marL="68580" marR="68580" marT="0" marB="0"/>
                </a:tc>
                <a:tc>
                  <a:txBody>
                    <a:bodyPr/>
                    <a:lstStyle/>
                    <a:p>
                      <a:pPr>
                        <a:lnSpc>
                          <a:spcPct val="115000"/>
                        </a:lnSpc>
                        <a:spcAft>
                          <a:spcPts val="0"/>
                        </a:spcAft>
                      </a:pPr>
                      <a:r>
                        <a:rPr lang="en-GB" sz="1800" dirty="0">
                          <a:effectLst/>
                        </a:rPr>
                        <a:t> </a:t>
                      </a:r>
                      <a:endParaRPr lang="en-GB" sz="1600" b="0" dirty="0">
                        <a:effectLst/>
                        <a:latin typeface="Arial" panose="020B0604020202020204" pitchFamily="34" charset="0"/>
                        <a:ea typeface="Calibri" panose="020F0502020204030204" pitchFamily="34" charset="0"/>
                        <a:cs typeface="Arial" panose="020B0604020202020204" pitchFamily="34" charset="0"/>
                      </a:endParaRPr>
                    </a:p>
                  </a:txBody>
                  <a:tcPr marL="68580" marR="68580" marT="0" marB="0"/>
                </a:tc>
                <a:tc>
                  <a:txBody>
                    <a:bodyPr/>
                    <a:lstStyle/>
                    <a:p>
                      <a:pPr>
                        <a:lnSpc>
                          <a:spcPct val="115000"/>
                        </a:lnSpc>
                        <a:spcAft>
                          <a:spcPts val="0"/>
                        </a:spcAft>
                      </a:pPr>
                      <a:r>
                        <a:rPr lang="en-GB" sz="1600" dirty="0">
                          <a:effectLst/>
                        </a:rPr>
                        <a:t>OR</a:t>
                      </a:r>
                      <a:endParaRPr lang="en-GB" sz="1600" b="0" dirty="0">
                        <a:effectLst/>
                        <a:latin typeface="Arial" panose="020B0604020202020204" pitchFamily="34" charset="0"/>
                        <a:ea typeface="Calibri" panose="020F0502020204030204" pitchFamily="34" charset="0"/>
                        <a:cs typeface="Arial" panose="020B0604020202020204" pitchFamily="34" charset="0"/>
                      </a:endParaRPr>
                    </a:p>
                  </a:txBody>
                  <a:tcPr marL="68580" marR="68580" marT="0" marB="0"/>
                </a:tc>
                <a:extLst>
                  <a:ext uri="{0D108BD9-81ED-4DB2-BD59-A6C34878D82A}">
                    <a16:rowId xmlns:a16="http://schemas.microsoft.com/office/drawing/2014/main" val="2964591283"/>
                  </a:ext>
                </a:extLst>
              </a:tr>
              <a:tr h="529863">
                <a:tc>
                  <a:txBody>
                    <a:bodyPr/>
                    <a:lstStyle/>
                    <a:p>
                      <a:pPr>
                        <a:lnSpc>
                          <a:spcPct val="115000"/>
                        </a:lnSpc>
                        <a:spcAft>
                          <a:spcPts val="0"/>
                        </a:spcAft>
                      </a:pPr>
                      <a:endParaRPr lang="en-GB" sz="1600" b="0" dirty="0">
                        <a:effectLst/>
                        <a:latin typeface="Arial" panose="020B0604020202020204" pitchFamily="34" charset="0"/>
                        <a:ea typeface="Calibri" panose="020F0502020204030204" pitchFamily="34" charset="0"/>
                        <a:cs typeface="Arial" panose="020B0604020202020204" pitchFamily="34" charset="0"/>
                      </a:endParaRPr>
                    </a:p>
                  </a:txBody>
                  <a:tcPr marL="68580" marR="68580" marT="0" marB="0"/>
                </a:tc>
                <a:tc>
                  <a:txBody>
                    <a:bodyPr/>
                    <a:lstStyle/>
                    <a:p>
                      <a:pPr>
                        <a:lnSpc>
                          <a:spcPct val="115000"/>
                        </a:lnSpc>
                        <a:spcAft>
                          <a:spcPts val="0"/>
                        </a:spcAft>
                      </a:pPr>
                      <a:endParaRPr lang="en-GB" sz="1600" b="0" dirty="0">
                        <a:effectLst/>
                        <a:latin typeface="Arial" panose="020B0604020202020204" pitchFamily="34" charset="0"/>
                        <a:ea typeface="Calibri" panose="020F0502020204030204" pitchFamily="34" charset="0"/>
                        <a:cs typeface="Arial" panose="020B0604020202020204" pitchFamily="34" charset="0"/>
                      </a:endParaRPr>
                    </a:p>
                  </a:txBody>
                  <a:tcPr marL="68580" marR="68580" marT="0" marB="0"/>
                </a:tc>
                <a:tc>
                  <a:txBody>
                    <a:bodyPr/>
                    <a:lstStyle/>
                    <a:p>
                      <a:pPr>
                        <a:lnSpc>
                          <a:spcPct val="115000"/>
                        </a:lnSpc>
                        <a:spcAft>
                          <a:spcPts val="0"/>
                        </a:spcAft>
                      </a:pPr>
                      <a:endParaRPr lang="en-GB" sz="1600" b="0" dirty="0">
                        <a:effectLst/>
                        <a:latin typeface="Arial" panose="020B0604020202020204" pitchFamily="34" charset="0"/>
                        <a:ea typeface="Calibri" panose="020F0502020204030204" pitchFamily="34" charset="0"/>
                        <a:cs typeface="Arial" panose="020B0604020202020204" pitchFamily="34" charset="0"/>
                      </a:endParaRPr>
                    </a:p>
                  </a:txBody>
                  <a:tcPr marL="68580" marR="68580" marT="0" marB="0"/>
                </a:tc>
                <a:tc>
                  <a:txBody>
                    <a:bodyPr/>
                    <a:lstStyle/>
                    <a:p>
                      <a:pPr>
                        <a:lnSpc>
                          <a:spcPct val="115000"/>
                        </a:lnSpc>
                        <a:spcAft>
                          <a:spcPts val="0"/>
                        </a:spcAft>
                      </a:pPr>
                      <a:r>
                        <a:rPr lang="en-GB" sz="1600" dirty="0">
                          <a:effectLst/>
                        </a:rPr>
                        <a:t>support</a:t>
                      </a:r>
                      <a:endParaRPr lang="en-GB" sz="1600" b="0" dirty="0">
                        <a:effectLst/>
                        <a:latin typeface="Arial" panose="020B0604020202020204" pitchFamily="34" charset="0"/>
                        <a:ea typeface="Calibri" panose="020F0502020204030204" pitchFamily="34" charset="0"/>
                        <a:cs typeface="Arial" panose="020B0604020202020204" pitchFamily="34" charset="0"/>
                      </a:endParaRPr>
                    </a:p>
                  </a:txBody>
                  <a:tcPr marL="68580" marR="68580" marT="0" marB="0"/>
                </a:tc>
                <a:extLst>
                  <a:ext uri="{0D108BD9-81ED-4DB2-BD59-A6C34878D82A}">
                    <a16:rowId xmlns:a16="http://schemas.microsoft.com/office/drawing/2014/main" val="2774089367"/>
                  </a:ext>
                </a:extLst>
              </a:tr>
            </a:tbl>
          </a:graphicData>
        </a:graphic>
      </p:graphicFrame>
      <p:sp>
        <p:nvSpPr>
          <p:cNvPr id="5" name="Title 1">
            <a:extLst>
              <a:ext uri="{FF2B5EF4-FFF2-40B4-BE49-F238E27FC236}">
                <a16:creationId xmlns:a16="http://schemas.microsoft.com/office/drawing/2014/main" id="{8B6B112F-DB00-49AE-83A2-2357198D4E08}"/>
              </a:ext>
            </a:extLst>
          </p:cNvPr>
          <p:cNvSpPr txBox="1">
            <a:spLocks/>
          </p:cNvSpPr>
          <p:nvPr/>
        </p:nvSpPr>
        <p:spPr>
          <a:xfrm>
            <a:off x="303591" y="1326700"/>
            <a:ext cx="2506502" cy="5220050"/>
          </a:xfrm>
          <a:prstGeom prst="rect">
            <a:avLst/>
          </a:prstGeom>
          <a:effectLst/>
        </p:spPr>
        <p:txBody>
          <a:bodyPr vert="horz" lIns="91440" tIns="45720" rIns="91440" bIns="45720" rtlCol="0" anchor="ctr">
            <a:normAutofit/>
          </a:bodyPr>
          <a:lstStyle>
            <a:lvl1pPr algn="l" defTabSz="457200" rtl="0" eaLnBrk="1" latinLnBrk="0" hangingPunct="1">
              <a:spcBef>
                <a:spcPct val="0"/>
              </a:spcBef>
              <a:buNone/>
              <a:defRPr sz="3600" kern="1200" cap="all">
                <a:ln w="3175" cmpd="sng">
                  <a:noFill/>
                </a:ln>
                <a:solidFill>
                  <a:schemeClr val="tx1"/>
                </a:solidFill>
                <a:effectLst/>
                <a:latin typeface="+mj-lt"/>
                <a:ea typeface="+mj-ea"/>
                <a:cs typeface="+mj-cs"/>
              </a:defRPr>
            </a:lvl1pPr>
            <a:lvl2pPr eaLnBrk="1" hangingPunct="1">
              <a:defRPr>
                <a:solidFill>
                  <a:schemeClr val="tx2"/>
                </a:solidFill>
              </a:defRPr>
            </a:lvl2pPr>
            <a:lvl3pPr eaLnBrk="1" hangingPunct="1">
              <a:defRPr>
                <a:solidFill>
                  <a:schemeClr val="tx2"/>
                </a:solidFill>
              </a:defRPr>
            </a:lvl3pPr>
            <a:lvl4pPr eaLnBrk="1" hangingPunct="1">
              <a:defRPr>
                <a:solidFill>
                  <a:schemeClr val="tx2"/>
                </a:solidFill>
              </a:defRPr>
            </a:lvl4pPr>
            <a:lvl5pPr eaLnBrk="1" hangingPunct="1">
              <a:defRPr>
                <a:solidFill>
                  <a:schemeClr val="tx2"/>
                </a:solidFill>
              </a:defRPr>
            </a:lvl5pPr>
            <a:lvl6pPr eaLnBrk="1" hangingPunct="1">
              <a:defRPr>
                <a:solidFill>
                  <a:schemeClr val="tx2"/>
                </a:solidFill>
              </a:defRPr>
            </a:lvl6pPr>
            <a:lvl7pPr eaLnBrk="1" hangingPunct="1">
              <a:defRPr>
                <a:solidFill>
                  <a:schemeClr val="tx2"/>
                </a:solidFill>
              </a:defRPr>
            </a:lvl7pPr>
            <a:lvl8pPr eaLnBrk="1" hangingPunct="1">
              <a:defRPr>
                <a:solidFill>
                  <a:schemeClr val="tx2"/>
                </a:solidFill>
              </a:defRPr>
            </a:lvl8pPr>
            <a:lvl9pPr eaLnBrk="1" hangingPunct="1">
              <a:defRPr>
                <a:solidFill>
                  <a:schemeClr val="tx2"/>
                </a:solidFill>
              </a:defRPr>
            </a:lvl9pPr>
          </a:lstStyle>
          <a:p>
            <a:r>
              <a:rPr lang="en-GB" sz="2000" dirty="0">
                <a:solidFill>
                  <a:schemeClr val="bg2">
                    <a:lumMod val="50000"/>
                  </a:schemeClr>
                </a:solidFill>
              </a:rPr>
              <a:t>The research title “</a:t>
            </a:r>
            <a:r>
              <a:rPr lang="en-GB" sz="2000" dirty="0"/>
              <a:t>Reducing stigma surrounding sex workers in Wales to increase help received</a:t>
            </a:r>
            <a:r>
              <a:rPr lang="en-GB" sz="2000" dirty="0">
                <a:solidFill>
                  <a:schemeClr val="bg2">
                    <a:lumMod val="50000"/>
                  </a:schemeClr>
                </a:solidFill>
              </a:rPr>
              <a:t>” was separated into search terms displayed in the table</a:t>
            </a:r>
          </a:p>
        </p:txBody>
      </p:sp>
    </p:spTree>
    <p:extLst>
      <p:ext uri="{BB962C8B-B14F-4D97-AF65-F5344CB8AC3E}">
        <p14:creationId xmlns:p14="http://schemas.microsoft.com/office/powerpoint/2010/main" val="1707279810"/>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461F429-271B-4CBE-ACBA-CB1806BC06DF}"/>
              </a:ext>
            </a:extLst>
          </p:cNvPr>
          <p:cNvSpPr>
            <a:spLocks noGrp="1"/>
          </p:cNvSpPr>
          <p:nvPr>
            <p:ph type="title"/>
          </p:nvPr>
        </p:nvSpPr>
        <p:spPr>
          <a:xfrm>
            <a:off x="468312" y="196035"/>
            <a:ext cx="8534400" cy="1507067"/>
          </a:xfrm>
        </p:spPr>
        <p:txBody>
          <a:bodyPr/>
          <a:lstStyle/>
          <a:p>
            <a:r>
              <a:rPr lang="en-GB" dirty="0"/>
              <a:t>Inclusion &amp; exclusion criteria</a:t>
            </a:r>
          </a:p>
        </p:txBody>
      </p:sp>
      <p:graphicFrame>
        <p:nvGraphicFramePr>
          <p:cNvPr id="4" name="Content Placeholder 3">
            <a:extLst>
              <a:ext uri="{FF2B5EF4-FFF2-40B4-BE49-F238E27FC236}">
                <a16:creationId xmlns:a16="http://schemas.microsoft.com/office/drawing/2014/main" id="{0995C5B2-5CB6-4E3F-B6C6-042571F7B8F4}"/>
              </a:ext>
            </a:extLst>
          </p:cNvPr>
          <p:cNvGraphicFramePr>
            <a:graphicFrameLocks noGrp="1"/>
          </p:cNvGraphicFramePr>
          <p:nvPr>
            <p:ph idx="1"/>
            <p:extLst>
              <p:ext uri="{D42A27DB-BD31-4B8C-83A1-F6EECF244321}">
                <p14:modId xmlns:p14="http://schemas.microsoft.com/office/powerpoint/2010/main" val="3632723698"/>
              </p:ext>
            </p:extLst>
          </p:nvPr>
        </p:nvGraphicFramePr>
        <p:xfrm>
          <a:off x="1626577" y="1992167"/>
          <a:ext cx="8938846" cy="3607932"/>
        </p:xfrm>
        <a:graphic>
          <a:graphicData uri="http://schemas.openxmlformats.org/drawingml/2006/table">
            <a:tbl>
              <a:tblPr firstRow="1" firstCol="1" bandRow="1">
                <a:tableStyleId>{8A107856-5554-42FB-B03E-39F5DBC370BA}</a:tableStyleId>
              </a:tblPr>
              <a:tblGrid>
                <a:gridCol w="4469423">
                  <a:extLst>
                    <a:ext uri="{9D8B030D-6E8A-4147-A177-3AD203B41FA5}">
                      <a16:colId xmlns:a16="http://schemas.microsoft.com/office/drawing/2014/main" val="1994113323"/>
                    </a:ext>
                  </a:extLst>
                </a:gridCol>
                <a:gridCol w="4469423">
                  <a:extLst>
                    <a:ext uri="{9D8B030D-6E8A-4147-A177-3AD203B41FA5}">
                      <a16:colId xmlns:a16="http://schemas.microsoft.com/office/drawing/2014/main" val="4248072114"/>
                    </a:ext>
                  </a:extLst>
                </a:gridCol>
              </a:tblGrid>
              <a:tr h="593638">
                <a:tc>
                  <a:txBody>
                    <a:bodyPr/>
                    <a:lstStyle/>
                    <a:p>
                      <a:pPr>
                        <a:lnSpc>
                          <a:spcPct val="115000"/>
                        </a:lnSpc>
                        <a:spcAft>
                          <a:spcPts val="0"/>
                        </a:spcAft>
                      </a:pPr>
                      <a:r>
                        <a:rPr lang="en-GB" sz="1800">
                          <a:effectLst/>
                        </a:rPr>
                        <a:t>Inclusion</a:t>
                      </a:r>
                      <a:endParaRPr lang="en-GB" sz="1800">
                        <a:effectLst/>
                        <a:latin typeface="+mn-lt"/>
                        <a:ea typeface="Calibri" panose="020F0502020204030204" pitchFamily="34" charset="0"/>
                        <a:cs typeface="Times New Roman" panose="02020603050405020304" pitchFamily="18" charset="0"/>
                      </a:endParaRPr>
                    </a:p>
                  </a:txBody>
                  <a:tcPr marL="68580" marR="68580" marT="0" marB="0"/>
                </a:tc>
                <a:tc>
                  <a:txBody>
                    <a:bodyPr/>
                    <a:lstStyle/>
                    <a:p>
                      <a:pPr>
                        <a:lnSpc>
                          <a:spcPct val="115000"/>
                        </a:lnSpc>
                        <a:spcAft>
                          <a:spcPts val="0"/>
                        </a:spcAft>
                      </a:pPr>
                      <a:r>
                        <a:rPr lang="en-GB" sz="1800">
                          <a:effectLst/>
                        </a:rPr>
                        <a:t>Exclusion</a:t>
                      </a:r>
                      <a:endParaRPr lang="en-GB" sz="1800">
                        <a:effectLst/>
                        <a:latin typeface="+mn-lt"/>
                        <a:ea typeface="Calibri" panose="020F0502020204030204" pitchFamily="34" charset="0"/>
                        <a:cs typeface="Times New Roman" panose="02020603050405020304" pitchFamily="18" charset="0"/>
                      </a:endParaRPr>
                    </a:p>
                  </a:txBody>
                  <a:tcPr marL="68580" marR="68580" marT="0" marB="0"/>
                </a:tc>
                <a:extLst>
                  <a:ext uri="{0D108BD9-81ED-4DB2-BD59-A6C34878D82A}">
                    <a16:rowId xmlns:a16="http://schemas.microsoft.com/office/drawing/2014/main" val="3404799233"/>
                  </a:ext>
                </a:extLst>
              </a:tr>
              <a:tr h="593638">
                <a:tc>
                  <a:txBody>
                    <a:bodyPr/>
                    <a:lstStyle/>
                    <a:p>
                      <a:pPr>
                        <a:lnSpc>
                          <a:spcPct val="115000"/>
                        </a:lnSpc>
                        <a:spcAft>
                          <a:spcPts val="0"/>
                        </a:spcAft>
                      </a:pPr>
                      <a:r>
                        <a:rPr lang="en-GB" sz="1800" b="0" dirty="0">
                          <a:effectLst/>
                        </a:rPr>
                        <a:t>Open-access papers</a:t>
                      </a:r>
                      <a:endParaRPr lang="en-GB" sz="1800" b="0" dirty="0">
                        <a:effectLst/>
                        <a:latin typeface="+mn-lt"/>
                        <a:ea typeface="Calibri" panose="020F0502020204030204" pitchFamily="34" charset="0"/>
                        <a:cs typeface="Times New Roman" panose="02020603050405020304" pitchFamily="18" charset="0"/>
                      </a:endParaRPr>
                    </a:p>
                  </a:txBody>
                  <a:tcPr marL="68580" marR="68580" marT="0" marB="0"/>
                </a:tc>
                <a:tc>
                  <a:txBody>
                    <a:bodyPr/>
                    <a:lstStyle/>
                    <a:p>
                      <a:pPr>
                        <a:lnSpc>
                          <a:spcPct val="115000"/>
                        </a:lnSpc>
                        <a:spcAft>
                          <a:spcPts val="0"/>
                        </a:spcAft>
                      </a:pPr>
                      <a:r>
                        <a:rPr lang="en-GB" sz="1800" dirty="0">
                          <a:effectLst/>
                        </a:rPr>
                        <a:t>Studies about sex trafficking</a:t>
                      </a:r>
                      <a:endParaRPr lang="en-GB" sz="1800" dirty="0">
                        <a:effectLst/>
                        <a:latin typeface="+mn-lt"/>
                        <a:ea typeface="Calibri" panose="020F0502020204030204" pitchFamily="34" charset="0"/>
                        <a:cs typeface="Times New Roman" panose="02020603050405020304" pitchFamily="18" charset="0"/>
                      </a:endParaRPr>
                    </a:p>
                  </a:txBody>
                  <a:tcPr marL="68580" marR="68580" marT="0" marB="0"/>
                </a:tc>
                <a:extLst>
                  <a:ext uri="{0D108BD9-81ED-4DB2-BD59-A6C34878D82A}">
                    <a16:rowId xmlns:a16="http://schemas.microsoft.com/office/drawing/2014/main" val="4082985311"/>
                  </a:ext>
                </a:extLst>
              </a:tr>
              <a:tr h="593638">
                <a:tc>
                  <a:txBody>
                    <a:bodyPr/>
                    <a:lstStyle/>
                    <a:p>
                      <a:pPr>
                        <a:lnSpc>
                          <a:spcPct val="115000"/>
                        </a:lnSpc>
                        <a:spcAft>
                          <a:spcPts val="0"/>
                        </a:spcAft>
                      </a:pPr>
                      <a:r>
                        <a:rPr lang="en-GB" sz="1800" b="0" dirty="0">
                          <a:effectLst/>
                        </a:rPr>
                        <a:t>Published papers and literature reviews</a:t>
                      </a:r>
                      <a:endParaRPr lang="en-GB" sz="1800" b="0" dirty="0">
                        <a:effectLst/>
                        <a:latin typeface="+mn-lt"/>
                        <a:ea typeface="Calibri" panose="020F0502020204030204" pitchFamily="34" charset="0"/>
                        <a:cs typeface="Times New Roman" panose="02020603050405020304" pitchFamily="18" charset="0"/>
                      </a:endParaRPr>
                    </a:p>
                  </a:txBody>
                  <a:tcPr marL="68580" marR="68580" marT="0" marB="0"/>
                </a:tc>
                <a:tc>
                  <a:txBody>
                    <a:bodyPr/>
                    <a:lstStyle/>
                    <a:p>
                      <a:pPr marL="0" marR="0" lvl="0" indent="0" algn="l" defTabSz="914400" rtl="0" eaLnBrk="1" fontAlgn="auto" latinLnBrk="0" hangingPunct="1">
                        <a:lnSpc>
                          <a:spcPct val="115000"/>
                        </a:lnSpc>
                        <a:spcBef>
                          <a:spcPts val="0"/>
                        </a:spcBef>
                        <a:spcAft>
                          <a:spcPts val="0"/>
                        </a:spcAft>
                        <a:buClrTx/>
                        <a:buSzTx/>
                        <a:buFontTx/>
                        <a:buNone/>
                        <a:tabLst/>
                        <a:defRPr/>
                      </a:pPr>
                      <a:r>
                        <a:rPr lang="en-GB" sz="1800" dirty="0">
                          <a:effectLst/>
                        </a:rPr>
                        <a:t>Non-published papers</a:t>
                      </a:r>
                    </a:p>
                    <a:p>
                      <a:pPr>
                        <a:lnSpc>
                          <a:spcPct val="115000"/>
                        </a:lnSpc>
                        <a:spcAft>
                          <a:spcPts val="0"/>
                        </a:spcAft>
                      </a:pPr>
                      <a:endParaRPr lang="en-GB" sz="1800" dirty="0">
                        <a:effectLst/>
                        <a:latin typeface="+mn-lt"/>
                        <a:ea typeface="Calibri" panose="020F0502020204030204" pitchFamily="34" charset="0"/>
                        <a:cs typeface="Times New Roman" panose="02020603050405020304" pitchFamily="18" charset="0"/>
                      </a:endParaRPr>
                    </a:p>
                  </a:txBody>
                  <a:tcPr marL="68580" marR="68580" marT="0" marB="0"/>
                </a:tc>
                <a:extLst>
                  <a:ext uri="{0D108BD9-81ED-4DB2-BD59-A6C34878D82A}">
                    <a16:rowId xmlns:a16="http://schemas.microsoft.com/office/drawing/2014/main" val="2637078202"/>
                  </a:ext>
                </a:extLst>
              </a:tr>
              <a:tr h="1224212">
                <a:tc>
                  <a:txBody>
                    <a:bodyPr/>
                    <a:lstStyle/>
                    <a:p>
                      <a:pPr>
                        <a:lnSpc>
                          <a:spcPct val="115000"/>
                        </a:lnSpc>
                        <a:spcAft>
                          <a:spcPts val="0"/>
                        </a:spcAft>
                      </a:pPr>
                      <a:r>
                        <a:rPr lang="en-GB" sz="1800" b="0" dirty="0">
                          <a:effectLst/>
                        </a:rPr>
                        <a:t>Published studies of male and female adult humans</a:t>
                      </a:r>
                      <a:endParaRPr lang="en-GB" sz="1800" b="0" dirty="0">
                        <a:effectLst/>
                        <a:latin typeface="+mn-lt"/>
                        <a:ea typeface="Calibri" panose="020F0502020204030204" pitchFamily="34" charset="0"/>
                        <a:cs typeface="Times New Roman" panose="02020603050405020304" pitchFamily="18" charset="0"/>
                      </a:endParaRPr>
                    </a:p>
                  </a:txBody>
                  <a:tcPr marL="68580" marR="68580" marT="0" marB="0"/>
                </a:tc>
                <a:tc>
                  <a:txBody>
                    <a:bodyPr/>
                    <a:lstStyle/>
                    <a:p>
                      <a:pPr>
                        <a:lnSpc>
                          <a:spcPct val="115000"/>
                        </a:lnSpc>
                        <a:spcAft>
                          <a:spcPts val="0"/>
                        </a:spcAft>
                      </a:pPr>
                      <a:r>
                        <a:rPr lang="en-GB" sz="1800" dirty="0">
                          <a:effectLst/>
                        </a:rPr>
                        <a:t>Studies including children or animals</a:t>
                      </a:r>
                      <a:endParaRPr lang="en-GB" sz="1800" dirty="0">
                        <a:effectLst/>
                        <a:latin typeface="+mn-lt"/>
                        <a:ea typeface="Calibri" panose="020F0502020204030204" pitchFamily="34" charset="0"/>
                        <a:cs typeface="Times New Roman" panose="02020603050405020304" pitchFamily="18" charset="0"/>
                      </a:endParaRPr>
                    </a:p>
                  </a:txBody>
                  <a:tcPr marL="68580" marR="68580" marT="0" marB="0"/>
                </a:tc>
                <a:extLst>
                  <a:ext uri="{0D108BD9-81ED-4DB2-BD59-A6C34878D82A}">
                    <a16:rowId xmlns:a16="http://schemas.microsoft.com/office/drawing/2014/main" val="4264152753"/>
                  </a:ext>
                </a:extLst>
              </a:tr>
              <a:tr h="593638">
                <a:tc>
                  <a:txBody>
                    <a:bodyPr/>
                    <a:lstStyle/>
                    <a:p>
                      <a:pPr>
                        <a:lnSpc>
                          <a:spcPct val="115000"/>
                        </a:lnSpc>
                        <a:spcAft>
                          <a:spcPts val="0"/>
                        </a:spcAft>
                      </a:pPr>
                      <a:r>
                        <a:rPr lang="en-GB" sz="1800" b="0" dirty="0">
                          <a:effectLst/>
                        </a:rPr>
                        <a:t>English language </a:t>
                      </a:r>
                      <a:endParaRPr lang="en-GB" sz="1800" b="0" dirty="0">
                        <a:effectLst/>
                        <a:latin typeface="+mn-lt"/>
                        <a:ea typeface="Calibri" panose="020F0502020204030204" pitchFamily="34" charset="0"/>
                        <a:cs typeface="Times New Roman" panose="02020603050405020304" pitchFamily="18" charset="0"/>
                      </a:endParaRPr>
                    </a:p>
                  </a:txBody>
                  <a:tcPr marL="68580" marR="68580" marT="0" marB="0"/>
                </a:tc>
                <a:tc>
                  <a:txBody>
                    <a:bodyPr/>
                    <a:lstStyle/>
                    <a:p>
                      <a:pPr>
                        <a:lnSpc>
                          <a:spcPct val="115000"/>
                        </a:lnSpc>
                        <a:spcAft>
                          <a:spcPts val="0"/>
                        </a:spcAft>
                      </a:pPr>
                      <a:r>
                        <a:rPr lang="en-GB" sz="1800" dirty="0">
                          <a:effectLst/>
                        </a:rPr>
                        <a:t> </a:t>
                      </a:r>
                      <a:endParaRPr lang="en-GB" sz="1800" dirty="0">
                        <a:effectLst/>
                        <a:latin typeface="+mn-lt"/>
                        <a:ea typeface="Calibri" panose="020F0502020204030204" pitchFamily="34" charset="0"/>
                        <a:cs typeface="Times New Roman" panose="02020603050405020304" pitchFamily="18" charset="0"/>
                      </a:endParaRPr>
                    </a:p>
                  </a:txBody>
                  <a:tcPr marL="68580" marR="68580" marT="0" marB="0"/>
                </a:tc>
                <a:extLst>
                  <a:ext uri="{0D108BD9-81ED-4DB2-BD59-A6C34878D82A}">
                    <a16:rowId xmlns:a16="http://schemas.microsoft.com/office/drawing/2014/main" val="823339621"/>
                  </a:ext>
                </a:extLst>
              </a:tr>
            </a:tbl>
          </a:graphicData>
        </a:graphic>
      </p:graphicFrame>
    </p:spTree>
    <p:extLst>
      <p:ext uri="{BB962C8B-B14F-4D97-AF65-F5344CB8AC3E}">
        <p14:creationId xmlns:p14="http://schemas.microsoft.com/office/powerpoint/2010/main" val="1744445854"/>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AB7B9A7-1017-492A-8DFA-788C08CD876C}"/>
              </a:ext>
            </a:extLst>
          </p:cNvPr>
          <p:cNvSpPr>
            <a:spLocks noGrp="1"/>
          </p:cNvSpPr>
          <p:nvPr>
            <p:ph type="title"/>
          </p:nvPr>
        </p:nvSpPr>
        <p:spPr>
          <a:xfrm>
            <a:off x="684212" y="696541"/>
            <a:ext cx="8534400" cy="1507067"/>
          </a:xfrm>
        </p:spPr>
        <p:txBody>
          <a:bodyPr>
            <a:normAutofit fontScale="90000"/>
          </a:bodyPr>
          <a:lstStyle/>
          <a:p>
            <a:r>
              <a:rPr lang="en-GB" dirty="0"/>
              <a:t>Method for literature quality and relevance </a:t>
            </a:r>
            <a:br>
              <a:rPr lang="en-GB" b="1" dirty="0"/>
            </a:br>
            <a:endParaRPr lang="en-GB" dirty="0"/>
          </a:p>
        </p:txBody>
      </p:sp>
      <p:sp>
        <p:nvSpPr>
          <p:cNvPr id="3" name="Content Placeholder 2">
            <a:extLst>
              <a:ext uri="{FF2B5EF4-FFF2-40B4-BE49-F238E27FC236}">
                <a16:creationId xmlns:a16="http://schemas.microsoft.com/office/drawing/2014/main" id="{85676711-ADB5-47FC-AA7A-E4C638217FAF}"/>
              </a:ext>
            </a:extLst>
          </p:cNvPr>
          <p:cNvSpPr>
            <a:spLocks noGrp="1"/>
          </p:cNvSpPr>
          <p:nvPr>
            <p:ph idx="1"/>
          </p:nvPr>
        </p:nvSpPr>
        <p:spPr>
          <a:xfrm>
            <a:off x="684211" y="1900452"/>
            <a:ext cx="10083873" cy="3585948"/>
          </a:xfrm>
        </p:spPr>
        <p:txBody>
          <a:bodyPr/>
          <a:lstStyle/>
          <a:p>
            <a:pPr marL="0" indent="0">
              <a:buNone/>
            </a:pPr>
            <a:r>
              <a:rPr lang="en-GB" dirty="0">
                <a:solidFill>
                  <a:schemeClr val="bg2">
                    <a:lumMod val="50000"/>
                  </a:schemeClr>
                </a:solidFill>
              </a:rPr>
              <a:t>The literature reviewed will be scored using the Critical Appraisal Skills Programme (CASP) framework for their quality and relevance. They were scored between 1 and 9, 1 being very poor quality and irrelevant and 9 being the highest quality and the most relevant. The framework does this by assessing the validity and relevance of the results from the study. If the results were not valid, the study was excluded, then the remaining studies were marked on the relevance of the results and if they would help locally. Studies with a score of 5 or more will be included in the literature review. </a:t>
            </a:r>
          </a:p>
        </p:txBody>
      </p:sp>
    </p:spTree>
    <p:extLst>
      <p:ext uri="{BB962C8B-B14F-4D97-AF65-F5344CB8AC3E}">
        <p14:creationId xmlns:p14="http://schemas.microsoft.com/office/powerpoint/2010/main" val="3759930494"/>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bg>
      <p:bgPr>
        <a:gradFill rotWithShape="1">
          <a:gsLst>
            <a:gs pos="10000">
              <a:schemeClr val="bg2">
                <a:tint val="97000"/>
                <a:hueMod val="92000"/>
                <a:satMod val="169000"/>
                <a:lumMod val="164000"/>
              </a:schemeClr>
            </a:gs>
            <a:gs pos="100000">
              <a:schemeClr val="bg2">
                <a:shade val="96000"/>
                <a:satMod val="120000"/>
                <a:lumMod val="90000"/>
              </a:schemeClr>
            </a:gs>
          </a:gsLst>
          <a:lin ang="6120000" scaled="1"/>
        </a:gra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9ACA6826-032C-4799-B079-15DB2A6CBD9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9F51426C-7E40-4939-B788-7EF97C5BAEDA}"/>
              </a:ext>
            </a:extLst>
          </p:cNvPr>
          <p:cNvSpPr>
            <a:spLocks noGrp="1"/>
          </p:cNvSpPr>
          <p:nvPr>
            <p:ph type="title"/>
          </p:nvPr>
        </p:nvSpPr>
        <p:spPr>
          <a:xfrm>
            <a:off x="441192" y="359832"/>
            <a:ext cx="8534400" cy="1507067"/>
          </a:xfrm>
        </p:spPr>
        <p:txBody>
          <a:bodyPr>
            <a:normAutofit/>
          </a:bodyPr>
          <a:lstStyle/>
          <a:p>
            <a:r>
              <a:rPr lang="en-GB" dirty="0"/>
              <a:t>Timescale </a:t>
            </a:r>
          </a:p>
        </p:txBody>
      </p:sp>
      <p:grpSp>
        <p:nvGrpSpPr>
          <p:cNvPr id="11" name="Group 10">
            <a:extLst>
              <a:ext uri="{FF2B5EF4-FFF2-40B4-BE49-F238E27FC236}">
                <a16:creationId xmlns:a16="http://schemas.microsoft.com/office/drawing/2014/main" id="{DD58A807-BD0E-4B1D-A523-2F20E7FE2695}"/>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9206969" y="2933837"/>
            <a:ext cx="2981858" cy="3208867"/>
            <a:chOff x="9206969" y="2963333"/>
            <a:chExt cx="2981858" cy="3208867"/>
          </a:xfrm>
        </p:grpSpPr>
        <p:cxnSp>
          <p:nvCxnSpPr>
            <p:cNvPr id="12" name="Straight Connector 11">
              <a:extLst>
                <a:ext uri="{FF2B5EF4-FFF2-40B4-BE49-F238E27FC236}">
                  <a16:creationId xmlns:a16="http://schemas.microsoft.com/office/drawing/2014/main" id="{AC82FD88-0436-4D5C-B5A2-7B90191949E1}"/>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flipH="1">
              <a:off x="11276012" y="2963333"/>
              <a:ext cx="912814" cy="912812"/>
            </a:xfrm>
            <a:prstGeom prst="line">
              <a:avLst/>
            </a:prstGeom>
            <a:ln w="9525">
              <a:solidFill>
                <a:schemeClr val="tx1"/>
              </a:solidFill>
            </a:ln>
          </p:spPr>
          <p:style>
            <a:lnRef idx="2">
              <a:schemeClr val="accent1"/>
            </a:lnRef>
            <a:fillRef idx="0">
              <a:schemeClr val="accent1"/>
            </a:fillRef>
            <a:effectRef idx="1">
              <a:schemeClr val="accent1"/>
            </a:effectRef>
            <a:fontRef idx="minor">
              <a:schemeClr val="tx1"/>
            </a:fontRef>
          </p:style>
        </p:cxnSp>
        <p:cxnSp>
          <p:nvCxnSpPr>
            <p:cNvPr id="13" name="Straight Connector 12">
              <a:extLst>
                <a:ext uri="{FF2B5EF4-FFF2-40B4-BE49-F238E27FC236}">
                  <a16:creationId xmlns:a16="http://schemas.microsoft.com/office/drawing/2014/main" id="{E2706DBD-9DBD-49D6-80EB-C896096D2F0B}"/>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flipH="1">
              <a:off x="9206969" y="3190344"/>
              <a:ext cx="2981857" cy="2981856"/>
            </a:xfrm>
            <a:prstGeom prst="line">
              <a:avLst/>
            </a:prstGeom>
            <a:ln w="9525">
              <a:solidFill>
                <a:schemeClr val="tx1"/>
              </a:solidFill>
            </a:ln>
          </p:spPr>
          <p:style>
            <a:lnRef idx="2">
              <a:schemeClr val="accent1"/>
            </a:lnRef>
            <a:fillRef idx="0">
              <a:schemeClr val="accent1"/>
            </a:fillRef>
            <a:effectRef idx="1">
              <a:schemeClr val="accent1"/>
            </a:effectRef>
            <a:fontRef idx="minor">
              <a:schemeClr val="tx1"/>
            </a:fontRef>
          </p:style>
        </p:cxnSp>
        <p:cxnSp>
          <p:nvCxnSpPr>
            <p:cNvPr id="14" name="Straight Connector 13">
              <a:extLst>
                <a:ext uri="{FF2B5EF4-FFF2-40B4-BE49-F238E27FC236}">
                  <a16:creationId xmlns:a16="http://schemas.microsoft.com/office/drawing/2014/main" id="{251C7442-3F0F-49E3-9389-D6B4BAE14A89}"/>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flipH="1">
              <a:off x="10292292" y="3285067"/>
              <a:ext cx="1896534" cy="1896533"/>
            </a:xfrm>
            <a:prstGeom prst="line">
              <a:avLst/>
            </a:prstGeom>
            <a:ln w="9525">
              <a:solidFill>
                <a:schemeClr val="tx1"/>
              </a:solidFill>
            </a:ln>
          </p:spPr>
          <p:style>
            <a:lnRef idx="2">
              <a:schemeClr val="accent1"/>
            </a:lnRef>
            <a:fillRef idx="0">
              <a:schemeClr val="accent1"/>
            </a:fillRef>
            <a:effectRef idx="1">
              <a:schemeClr val="accent1"/>
            </a:effectRef>
            <a:fontRef idx="minor">
              <a:schemeClr val="tx1"/>
            </a:fontRef>
          </p:style>
        </p:cxnSp>
        <p:cxnSp>
          <p:nvCxnSpPr>
            <p:cNvPr id="15" name="Straight Connector 14">
              <a:extLst>
                <a:ext uri="{FF2B5EF4-FFF2-40B4-BE49-F238E27FC236}">
                  <a16:creationId xmlns:a16="http://schemas.microsoft.com/office/drawing/2014/main" id="{BA614368-43A5-4794-BA71-09F8585F9FC2}"/>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flipH="1">
              <a:off x="10443103" y="3131080"/>
              <a:ext cx="1745722" cy="1745720"/>
            </a:xfrm>
            <a:prstGeom prst="line">
              <a:avLst/>
            </a:prstGeom>
            <a:ln w="28575">
              <a:solidFill>
                <a:schemeClr val="tx1"/>
              </a:solidFill>
            </a:ln>
          </p:spPr>
          <p:style>
            <a:lnRef idx="2">
              <a:schemeClr val="accent1"/>
            </a:lnRef>
            <a:fillRef idx="0">
              <a:schemeClr val="accent1"/>
            </a:fillRef>
            <a:effectRef idx="1">
              <a:schemeClr val="accent1"/>
            </a:effectRef>
            <a:fontRef idx="minor">
              <a:schemeClr val="tx1"/>
            </a:fontRef>
          </p:style>
        </p:cxnSp>
        <p:cxnSp>
          <p:nvCxnSpPr>
            <p:cNvPr id="16" name="Straight Connector 15">
              <a:extLst>
                <a:ext uri="{FF2B5EF4-FFF2-40B4-BE49-F238E27FC236}">
                  <a16:creationId xmlns:a16="http://schemas.microsoft.com/office/drawing/2014/main" id="{3F42B96B-0C70-40CB-A027-175F2A16571A}"/>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flipH="1">
              <a:off x="10918826" y="3683001"/>
              <a:ext cx="1270001" cy="1269999"/>
            </a:xfrm>
            <a:prstGeom prst="line">
              <a:avLst/>
            </a:prstGeom>
            <a:ln w="28575">
              <a:solidFill>
                <a:schemeClr val="tx1"/>
              </a:solidFill>
            </a:ln>
          </p:spPr>
          <p:style>
            <a:lnRef idx="2">
              <a:schemeClr val="accent1"/>
            </a:lnRef>
            <a:fillRef idx="0">
              <a:schemeClr val="accent1"/>
            </a:fillRef>
            <a:effectRef idx="1">
              <a:schemeClr val="accent1"/>
            </a:effectRef>
            <a:fontRef idx="minor">
              <a:schemeClr val="tx1"/>
            </a:fontRef>
          </p:style>
        </p:cxnSp>
      </p:grpSp>
      <p:graphicFrame>
        <p:nvGraphicFramePr>
          <p:cNvPr id="4" name="Content Placeholder 3">
            <a:extLst>
              <a:ext uri="{FF2B5EF4-FFF2-40B4-BE49-F238E27FC236}">
                <a16:creationId xmlns:a16="http://schemas.microsoft.com/office/drawing/2014/main" id="{CC5E2320-49A6-4616-B0D4-3618ABB72194}"/>
              </a:ext>
            </a:extLst>
          </p:cNvPr>
          <p:cNvGraphicFramePr>
            <a:graphicFrameLocks noGrp="1"/>
          </p:cNvGraphicFramePr>
          <p:nvPr>
            <p:ph idx="1"/>
            <p:extLst>
              <p:ext uri="{D42A27DB-BD31-4B8C-83A1-F6EECF244321}">
                <p14:modId xmlns:p14="http://schemas.microsoft.com/office/powerpoint/2010/main" val="1016023897"/>
              </p:ext>
            </p:extLst>
          </p:nvPr>
        </p:nvGraphicFramePr>
        <p:xfrm>
          <a:off x="819150" y="139700"/>
          <a:ext cx="10553700" cy="6578600"/>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2276226422"/>
      </p:ext>
    </p:extLst>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34AD801-1A66-4C3F-A4FA-473D692BD16F}"/>
              </a:ext>
            </a:extLst>
          </p:cNvPr>
          <p:cNvSpPr>
            <a:spLocks noGrp="1"/>
          </p:cNvSpPr>
          <p:nvPr>
            <p:ph type="title"/>
          </p:nvPr>
        </p:nvSpPr>
        <p:spPr>
          <a:xfrm>
            <a:off x="588677" y="317691"/>
            <a:ext cx="8534400" cy="1507067"/>
          </a:xfrm>
        </p:spPr>
        <p:txBody>
          <a:bodyPr/>
          <a:lstStyle/>
          <a:p>
            <a:r>
              <a:rPr lang="en-GB" dirty="0"/>
              <a:t>Ethical consideration</a:t>
            </a:r>
          </a:p>
        </p:txBody>
      </p:sp>
      <p:sp>
        <p:nvSpPr>
          <p:cNvPr id="3" name="Content Placeholder 2">
            <a:extLst>
              <a:ext uri="{FF2B5EF4-FFF2-40B4-BE49-F238E27FC236}">
                <a16:creationId xmlns:a16="http://schemas.microsoft.com/office/drawing/2014/main" id="{176534E8-5BF8-4B2C-B80B-5205E12F0F19}"/>
              </a:ext>
            </a:extLst>
          </p:cNvPr>
          <p:cNvSpPr>
            <a:spLocks noGrp="1"/>
          </p:cNvSpPr>
          <p:nvPr>
            <p:ph idx="1"/>
          </p:nvPr>
        </p:nvSpPr>
        <p:spPr>
          <a:xfrm>
            <a:off x="684212" y="1824758"/>
            <a:ext cx="8534400" cy="3615267"/>
          </a:xfrm>
        </p:spPr>
        <p:txBody>
          <a:bodyPr>
            <a:normAutofit fontScale="92500" lnSpcReduction="10000"/>
          </a:bodyPr>
          <a:lstStyle/>
          <a:p>
            <a:r>
              <a:rPr lang="en-GB" dirty="0">
                <a:solidFill>
                  <a:schemeClr val="bg2">
                    <a:lumMod val="50000"/>
                  </a:schemeClr>
                </a:solidFill>
              </a:rPr>
              <a:t>Although this will be a literature review, and I will not be carrying out my own experiment or a questionnaire on a cohort of sex workers, I still must be mindful of those this research may affect. </a:t>
            </a:r>
          </a:p>
          <a:p>
            <a:r>
              <a:rPr lang="en-GB" dirty="0">
                <a:solidFill>
                  <a:schemeClr val="bg2">
                    <a:lumMod val="50000"/>
                  </a:schemeClr>
                </a:solidFill>
              </a:rPr>
              <a:t>This research is intended to help those who require any psychological support if they wish so, and ultimately discover any interventions which will make this possible. This is in line with the Mental Capacity Act, 2005.</a:t>
            </a:r>
          </a:p>
          <a:p>
            <a:r>
              <a:rPr lang="en-GB" dirty="0">
                <a:solidFill>
                  <a:schemeClr val="bg2">
                    <a:lumMod val="50000"/>
                  </a:schemeClr>
                </a:solidFill>
              </a:rPr>
              <a:t>This project aims to reduce stigma surrounding sex workers by demonstrating how they require help and support the same as any other person. It will also not include any personal information unless used in already published literature, as written is the Data Protection Act 1998.</a:t>
            </a:r>
          </a:p>
        </p:txBody>
      </p:sp>
    </p:spTree>
    <p:extLst>
      <p:ext uri="{BB962C8B-B14F-4D97-AF65-F5344CB8AC3E}">
        <p14:creationId xmlns:p14="http://schemas.microsoft.com/office/powerpoint/2010/main" val="3761140155"/>
      </p:ext>
    </p:extLst>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1DF5C0C-698E-4670-8054-31E322013123}"/>
              </a:ext>
            </a:extLst>
          </p:cNvPr>
          <p:cNvSpPr>
            <a:spLocks noGrp="1"/>
          </p:cNvSpPr>
          <p:nvPr>
            <p:ph type="title"/>
          </p:nvPr>
        </p:nvSpPr>
        <p:spPr>
          <a:xfrm>
            <a:off x="684212" y="465666"/>
            <a:ext cx="8534400" cy="1507067"/>
          </a:xfrm>
        </p:spPr>
        <p:txBody>
          <a:bodyPr/>
          <a:lstStyle/>
          <a:p>
            <a:r>
              <a:rPr lang="en-GB" dirty="0"/>
              <a:t>Conclusion</a:t>
            </a:r>
          </a:p>
        </p:txBody>
      </p:sp>
      <p:sp>
        <p:nvSpPr>
          <p:cNvPr id="3" name="Content Placeholder 2">
            <a:extLst>
              <a:ext uri="{FF2B5EF4-FFF2-40B4-BE49-F238E27FC236}">
                <a16:creationId xmlns:a16="http://schemas.microsoft.com/office/drawing/2014/main" id="{AE8CDCE7-636D-473D-AC07-2C15D9077820}"/>
              </a:ext>
            </a:extLst>
          </p:cNvPr>
          <p:cNvSpPr>
            <a:spLocks noGrp="1"/>
          </p:cNvSpPr>
          <p:nvPr>
            <p:ph idx="1"/>
          </p:nvPr>
        </p:nvSpPr>
        <p:spPr>
          <a:xfrm>
            <a:off x="684212" y="1315493"/>
            <a:ext cx="8534400" cy="3615267"/>
          </a:xfrm>
        </p:spPr>
        <p:txBody>
          <a:bodyPr/>
          <a:lstStyle/>
          <a:p>
            <a:r>
              <a:rPr lang="en-US" dirty="0">
                <a:solidFill>
                  <a:schemeClr val="bg2">
                    <a:lumMod val="50000"/>
                  </a:schemeClr>
                </a:solidFill>
              </a:rPr>
              <a:t>Sex workers with mental health problems would benefit from non-stigmatizing mental health care as well as from interventions to reduce public and self-stigma associated with mental illness and sex work.</a:t>
            </a:r>
          </a:p>
          <a:p>
            <a:r>
              <a:rPr lang="en-US" dirty="0">
                <a:solidFill>
                  <a:schemeClr val="bg2">
                    <a:lumMod val="50000"/>
                  </a:schemeClr>
                </a:solidFill>
              </a:rPr>
              <a:t>Interventions that aim to increase mental health service use among sex workers should take stigma variables into account.</a:t>
            </a:r>
            <a:endParaRPr lang="en-GB" dirty="0">
              <a:solidFill>
                <a:schemeClr val="bg2">
                  <a:lumMod val="50000"/>
                </a:schemeClr>
              </a:solidFill>
            </a:endParaRPr>
          </a:p>
        </p:txBody>
      </p:sp>
    </p:spTree>
    <p:extLst>
      <p:ext uri="{BB962C8B-B14F-4D97-AF65-F5344CB8AC3E}">
        <p14:creationId xmlns:p14="http://schemas.microsoft.com/office/powerpoint/2010/main" val="1831668618"/>
      </p:ext>
    </p:extLst>
  </p:cSld>
  <p:clrMapOvr>
    <a:masterClrMapping/>
  </p:clrMapOvr>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655FBCB-4A1A-482B-9605-0CFBCC947438}"/>
              </a:ext>
            </a:extLst>
          </p:cNvPr>
          <p:cNvSpPr>
            <a:spLocks noGrp="1"/>
          </p:cNvSpPr>
          <p:nvPr>
            <p:ph type="title"/>
          </p:nvPr>
        </p:nvSpPr>
        <p:spPr>
          <a:xfrm>
            <a:off x="684212" y="406652"/>
            <a:ext cx="8534400" cy="1507067"/>
          </a:xfrm>
        </p:spPr>
        <p:txBody>
          <a:bodyPr/>
          <a:lstStyle/>
          <a:p>
            <a:r>
              <a:rPr lang="en-GB" dirty="0"/>
              <a:t>References </a:t>
            </a:r>
          </a:p>
        </p:txBody>
      </p:sp>
      <p:sp>
        <p:nvSpPr>
          <p:cNvPr id="3" name="Content Placeholder 2">
            <a:extLst>
              <a:ext uri="{FF2B5EF4-FFF2-40B4-BE49-F238E27FC236}">
                <a16:creationId xmlns:a16="http://schemas.microsoft.com/office/drawing/2014/main" id="{1881877D-AF06-4B94-A07F-ADDD7145A71B}"/>
              </a:ext>
            </a:extLst>
          </p:cNvPr>
          <p:cNvSpPr>
            <a:spLocks noGrp="1"/>
          </p:cNvSpPr>
          <p:nvPr>
            <p:ph idx="1"/>
          </p:nvPr>
        </p:nvSpPr>
        <p:spPr>
          <a:xfrm>
            <a:off x="684212" y="1913720"/>
            <a:ext cx="8534400" cy="4637206"/>
          </a:xfrm>
        </p:spPr>
        <p:txBody>
          <a:bodyPr/>
          <a:lstStyle/>
          <a:p>
            <a:r>
              <a:rPr lang="en-US" dirty="0" err="1"/>
              <a:t>Sagar,T</a:t>
            </a:r>
            <a:r>
              <a:rPr lang="en-US" dirty="0"/>
              <a:t> </a:t>
            </a:r>
            <a:r>
              <a:rPr lang="en-US" dirty="0" err="1"/>
              <a:t>Jones,E</a:t>
            </a:r>
            <a:r>
              <a:rPr lang="en-US" dirty="0"/>
              <a:t> </a:t>
            </a:r>
            <a:r>
              <a:rPr lang="en-US" dirty="0" err="1"/>
              <a:t>Jones,D</a:t>
            </a:r>
            <a:r>
              <a:rPr lang="en-US" dirty="0"/>
              <a:t> </a:t>
            </a:r>
            <a:r>
              <a:rPr lang="en-US" dirty="0" err="1"/>
              <a:t>Clark,L</a:t>
            </a:r>
            <a:r>
              <a:rPr lang="en-US" dirty="0"/>
              <a:t>. (2014). sex work . </a:t>
            </a:r>
            <a:r>
              <a:rPr lang="en-US" i="1" dirty="0"/>
              <a:t>research wales</a:t>
            </a:r>
            <a:r>
              <a:rPr lang="en-US" dirty="0"/>
              <a:t>. 1 (1), 1-60.</a:t>
            </a:r>
          </a:p>
          <a:p>
            <a:r>
              <a:rPr lang="en-US" dirty="0"/>
              <a:t> </a:t>
            </a:r>
            <a:r>
              <a:rPr lang="en-US" dirty="0" err="1"/>
              <a:t>Teixeira,A</a:t>
            </a:r>
            <a:r>
              <a:rPr lang="en-US" dirty="0"/>
              <a:t> </a:t>
            </a:r>
            <a:r>
              <a:rPr lang="en-US" dirty="0" err="1"/>
              <a:t>Oliveira,A</a:t>
            </a:r>
            <a:r>
              <a:rPr lang="en-US" dirty="0"/>
              <a:t>. (2017). exploratory study on the </a:t>
            </a:r>
            <a:r>
              <a:rPr lang="en-US" dirty="0" err="1"/>
              <a:t>prevalance</a:t>
            </a:r>
            <a:r>
              <a:rPr lang="en-US" dirty="0"/>
              <a:t> of suicide </a:t>
            </a:r>
            <a:r>
              <a:rPr lang="en-US" dirty="0" err="1"/>
              <a:t>behaviour</a:t>
            </a:r>
            <a:r>
              <a:rPr lang="en-US" dirty="0"/>
              <a:t>, mental health, and social support in female street sex workers in </a:t>
            </a:r>
            <a:r>
              <a:rPr lang="en-US" dirty="0" err="1"/>
              <a:t>porto</a:t>
            </a:r>
            <a:r>
              <a:rPr lang="en-US" dirty="0"/>
              <a:t>, </a:t>
            </a:r>
            <a:r>
              <a:rPr lang="en-US" dirty="0" err="1"/>
              <a:t>portugal</a:t>
            </a:r>
            <a:r>
              <a:rPr lang="en-US" dirty="0"/>
              <a:t>. </a:t>
            </a:r>
            <a:r>
              <a:rPr lang="en-US" i="1" dirty="0"/>
              <a:t>health care for women int</a:t>
            </a:r>
          </a:p>
          <a:p>
            <a:r>
              <a:rPr lang="en-US" dirty="0" err="1"/>
              <a:t>Gorry,J</a:t>
            </a:r>
            <a:r>
              <a:rPr lang="en-US" dirty="0"/>
              <a:t> </a:t>
            </a:r>
            <a:r>
              <a:rPr lang="en-US" dirty="0" err="1"/>
              <a:t>Roen,K</a:t>
            </a:r>
            <a:r>
              <a:rPr lang="en-US" dirty="0"/>
              <a:t> </a:t>
            </a:r>
            <a:r>
              <a:rPr lang="en-US" dirty="0" err="1"/>
              <a:t>Reilly,J</a:t>
            </a:r>
            <a:r>
              <a:rPr lang="en-US" dirty="0"/>
              <a:t>. (2010). selling yourself? the </a:t>
            </a:r>
            <a:r>
              <a:rPr lang="en-US" dirty="0" err="1"/>
              <a:t>psycgological</a:t>
            </a:r>
            <a:r>
              <a:rPr lang="en-US" dirty="0"/>
              <a:t> impact of street sex work factors affecting support seeking. </a:t>
            </a:r>
            <a:r>
              <a:rPr lang="en-US" i="1" dirty="0"/>
              <a:t>social care in the community</a:t>
            </a:r>
            <a:r>
              <a:rPr lang="en-US" dirty="0"/>
              <a:t>. 18 (5), 1-13.</a:t>
            </a:r>
            <a:r>
              <a:rPr lang="en-US" i="1" dirty="0"/>
              <a:t>ernational</a:t>
            </a:r>
            <a:r>
              <a:rPr lang="en-US" dirty="0"/>
              <a:t>. 38 (2), 159-166.</a:t>
            </a:r>
          </a:p>
          <a:p>
            <a:endParaRPr lang="en-US" dirty="0"/>
          </a:p>
          <a:p>
            <a:endParaRPr lang="en-US" dirty="0"/>
          </a:p>
          <a:p>
            <a:endParaRPr lang="en-GB" dirty="0"/>
          </a:p>
        </p:txBody>
      </p:sp>
    </p:spTree>
    <p:extLst>
      <p:ext uri="{BB962C8B-B14F-4D97-AF65-F5344CB8AC3E}">
        <p14:creationId xmlns:p14="http://schemas.microsoft.com/office/powerpoint/2010/main" val="1675963416"/>
      </p:ext>
    </p:extLst>
  </p:cSld>
  <p:clrMapOvr>
    <a:masterClrMapping/>
  </p:clrMapOvr>
</p:sld>
</file>

<file path=ppt/theme/theme1.xml><?xml version="1.0" encoding="utf-8"?>
<a:theme xmlns:a="http://schemas.openxmlformats.org/drawingml/2006/main" name="Slice">
  <a:themeElements>
    <a:clrScheme name="Slice">
      <a:dk1>
        <a:sysClr val="windowText" lastClr="000000"/>
      </a:dk1>
      <a:lt1>
        <a:sysClr val="window" lastClr="FFFFFF"/>
      </a:lt1>
      <a:dk2>
        <a:srgbClr val="146194"/>
      </a:dk2>
      <a:lt2>
        <a:srgbClr val="76DBF4"/>
      </a:lt2>
      <a:accent1>
        <a:srgbClr val="052F61"/>
      </a:accent1>
      <a:accent2>
        <a:srgbClr val="A50E82"/>
      </a:accent2>
      <a:accent3>
        <a:srgbClr val="14967C"/>
      </a:accent3>
      <a:accent4>
        <a:srgbClr val="6A9E1F"/>
      </a:accent4>
      <a:accent5>
        <a:srgbClr val="E87D37"/>
      </a:accent5>
      <a:accent6>
        <a:srgbClr val="C62324"/>
      </a:accent6>
      <a:hlink>
        <a:srgbClr val="0D2E46"/>
      </a:hlink>
      <a:folHlink>
        <a:srgbClr val="356A95"/>
      </a:folHlink>
    </a:clrScheme>
    <a:fontScheme name="Slice">
      <a:majorFont>
        <a:latin typeface="Century Gothic" panose="020B0502020202020204"/>
        <a:ea typeface=""/>
        <a:cs typeface=""/>
        <a:font script="Jpan" typeface="メイリオ"/>
        <a:font script="Hang" typeface="HY중고딕"/>
        <a:font script="Hans" typeface="幼圆"/>
        <a:font script="Hant" typeface="微軟正黑體"/>
        <a:font script="Arab" typeface="Tahoma"/>
        <a:font script="Hebr" typeface="Gisha"/>
        <a:font script="Thai" typeface="DilleniaUPC"/>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ahoma"/>
        <a:font script="Uigh" typeface="Microsoft Uighur"/>
        <a:font script="Geor" typeface="Sylfaen"/>
      </a:majorFont>
      <a:minorFont>
        <a:latin typeface="Century Gothic" panose="020B0502020202020204"/>
        <a:ea typeface=""/>
        <a:cs typeface=""/>
        <a:font script="Jpan" typeface="メイリオ"/>
        <a:font script="Hang" typeface="HY중고딕"/>
        <a:font script="Hans" typeface="幼圆"/>
        <a:font script="Hant" typeface="微軟正黑體"/>
        <a:font script="Arab" typeface="Tahoma"/>
        <a:font script="Hebr" typeface="Gisha"/>
        <a:font script="Thai" typeface="DilleniaUPC"/>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ahoma"/>
        <a:font script="Uigh" typeface="Microsoft Uighur"/>
        <a:font script="Geor" typeface="Sylfaen"/>
      </a:minorFont>
    </a:fontScheme>
    <a:fmtScheme name="Slice">
      <a:fillStyleLst>
        <a:solidFill>
          <a:schemeClr val="phClr"/>
        </a:solidFill>
        <a:gradFill rotWithShape="1">
          <a:gsLst>
            <a:gs pos="0">
              <a:schemeClr val="phClr">
                <a:tint val="62000"/>
                <a:hueMod val="94000"/>
                <a:satMod val="140000"/>
                <a:lumMod val="110000"/>
              </a:schemeClr>
            </a:gs>
            <a:gs pos="100000">
              <a:schemeClr val="phClr">
                <a:tint val="84000"/>
                <a:satMod val="160000"/>
              </a:schemeClr>
            </a:gs>
          </a:gsLst>
          <a:lin ang="5400000" scaled="0"/>
        </a:gradFill>
        <a:gradFill rotWithShape="1">
          <a:gsLst>
            <a:gs pos="0">
              <a:schemeClr val="phClr">
                <a:tint val="98000"/>
                <a:hueMod val="94000"/>
                <a:satMod val="130000"/>
                <a:lumMod val="128000"/>
              </a:schemeClr>
            </a:gs>
            <a:gs pos="100000">
              <a:schemeClr val="phClr">
                <a:shade val="94000"/>
                <a:lumMod val="88000"/>
              </a:schemeClr>
            </a:gs>
          </a:gsLst>
          <a:lin ang="5400000" scaled="0"/>
        </a:gradFill>
      </a:fillStyleLst>
      <a:lnStyleLst>
        <a:ln w="9525" cap="rnd" cmpd="sng" algn="ctr">
          <a:solidFill>
            <a:schemeClr val="phClr">
              <a:tint val="76000"/>
              <a:alpha val="60000"/>
              <a:hueMod val="94000"/>
            </a:schemeClr>
          </a:solidFill>
          <a:prstDash val="solid"/>
        </a:ln>
        <a:ln w="15875" cap="rnd" cmpd="sng" algn="ctr">
          <a:solidFill>
            <a:schemeClr val="phClr">
              <a:hueMod val="94000"/>
            </a:schemeClr>
          </a:solidFill>
          <a:prstDash val="solid"/>
        </a:ln>
        <a:ln w="28575" cap="rnd" cmpd="sng" algn="ctr">
          <a:solidFill>
            <a:schemeClr val="phClr"/>
          </a:solidFill>
          <a:prstDash val="solid"/>
        </a:ln>
      </a:lnStyleLst>
      <a:effectStyleLst>
        <a:effectStyle>
          <a:effectLst/>
        </a:effectStyle>
        <a:effectStyle>
          <a:effectLst>
            <a:innerShdw blurRad="25400" dist="12700" dir="13500000">
              <a:srgbClr val="000000">
                <a:alpha val="45000"/>
              </a:srgbClr>
            </a:innerShdw>
          </a:effectLst>
        </a:effectStyle>
        <a:effectStyle>
          <a:effectLst>
            <a:outerShdw blurRad="50800" dist="38100" dir="5400000" rotWithShape="0">
              <a:srgbClr val="000000">
                <a:alpha val="46000"/>
              </a:srgbClr>
            </a:outerShdw>
          </a:effectLst>
          <a:scene3d>
            <a:camera prst="orthographicFront">
              <a:rot lat="0" lon="0" rev="0"/>
            </a:camera>
            <a:lightRig rig="threePt" dir="t"/>
          </a:scene3d>
          <a:sp3d prstMaterial="plastic">
            <a:bevelT w="25400" h="25400"/>
          </a:sp3d>
        </a:effectStyle>
      </a:effectStyleLst>
      <a:bgFillStyleLst>
        <a:solidFill>
          <a:schemeClr val="phClr"/>
        </a:solidFill>
        <a:gradFill rotWithShape="1">
          <a:gsLst>
            <a:gs pos="10000">
              <a:schemeClr val="phClr">
                <a:tint val="97000"/>
                <a:hueMod val="92000"/>
                <a:satMod val="169000"/>
                <a:lumMod val="164000"/>
              </a:schemeClr>
            </a:gs>
            <a:gs pos="100000">
              <a:schemeClr val="phClr">
                <a:shade val="96000"/>
                <a:satMod val="120000"/>
                <a:lumMod val="90000"/>
              </a:schemeClr>
            </a:gs>
          </a:gsLst>
          <a:lin ang="6120000" scaled="1"/>
        </a:gradFill>
        <a:gradFill rotWithShape="1">
          <a:gsLst>
            <a:gs pos="0">
              <a:schemeClr val="phClr">
                <a:tint val="97000"/>
                <a:hueMod val="92000"/>
                <a:satMod val="169000"/>
                <a:lumMod val="164000"/>
              </a:schemeClr>
            </a:gs>
            <a:gs pos="100000">
              <a:schemeClr val="phClr">
                <a:shade val="96000"/>
                <a:satMod val="120000"/>
                <a:lumMod val="90000"/>
              </a:schemeClr>
            </a:gs>
          </a:gsLst>
          <a:path path="circle">
            <a:fillToRect b="100000"/>
          </a:path>
        </a:gradFill>
      </a:bgFillStyleLst>
    </a:fmtScheme>
  </a:themeElements>
  <a:objectDefaults/>
  <a:extraClrSchemeLst/>
  <a:extLst>
    <a:ext uri="{05A4C25C-085E-4340-85A3-A5531E510DB2}">
      <thm15:themeFamily xmlns:thm15="http://schemas.microsoft.com/office/thememl/2012/main" name="Slice" id="{0507925B-6AC9-4358-8E18-C330545D08F8}" vid="{13FEC7C6-62A9-40C4-99D2-581AACACAA2F}"/>
    </a:ext>
  </a:extLst>
</a:theme>
</file>

<file path=docProps/app.xml><?xml version="1.0" encoding="utf-8"?>
<Properties xmlns="http://schemas.openxmlformats.org/officeDocument/2006/extended-properties" xmlns:vt="http://schemas.openxmlformats.org/officeDocument/2006/docPropsVTypes">
  <TotalTime>1472</TotalTime>
  <Words>1174</Words>
  <Application>Microsoft Office PowerPoint</Application>
  <PresentationFormat>Widescreen</PresentationFormat>
  <Paragraphs>113</Paragraphs>
  <Slides>17</Slides>
  <Notes>0</Notes>
  <HiddenSlides>0</HiddenSlides>
  <MMClips>0</MMClips>
  <ScaleCrop>false</ScaleCrop>
  <HeadingPairs>
    <vt:vector size="6" baseType="variant">
      <vt:variant>
        <vt:lpstr>Fonts Used</vt:lpstr>
      </vt:variant>
      <vt:variant>
        <vt:i4>4</vt:i4>
      </vt:variant>
      <vt:variant>
        <vt:lpstr>Theme</vt:lpstr>
      </vt:variant>
      <vt:variant>
        <vt:i4>1</vt:i4>
      </vt:variant>
      <vt:variant>
        <vt:lpstr>Slide Titles</vt:lpstr>
      </vt:variant>
      <vt:variant>
        <vt:i4>17</vt:i4>
      </vt:variant>
    </vt:vector>
  </HeadingPairs>
  <TitlesOfParts>
    <vt:vector size="22" baseType="lpstr">
      <vt:lpstr>Arial</vt:lpstr>
      <vt:lpstr>Century Gothic</vt:lpstr>
      <vt:lpstr>Wingdings</vt:lpstr>
      <vt:lpstr>Wingdings 3</vt:lpstr>
      <vt:lpstr>Slice</vt:lpstr>
      <vt:lpstr>Counselling Major Project Research Proposal  Bev Cole  ECHC6003 </vt:lpstr>
      <vt:lpstr>Reducing stigma surrounding sex workers in Wales to increase support seeking </vt:lpstr>
      <vt:lpstr>“The Oldest Profession”</vt:lpstr>
      <vt:lpstr>Background</vt:lpstr>
      <vt:lpstr>Introduction</vt:lpstr>
      <vt:lpstr>Objectives</vt:lpstr>
      <vt:lpstr>Types of studies</vt:lpstr>
      <vt:lpstr>Systematic literature review</vt:lpstr>
      <vt:lpstr>Methodology</vt:lpstr>
      <vt:lpstr>Literature Sources</vt:lpstr>
      <vt:lpstr>Search terms</vt:lpstr>
      <vt:lpstr>Inclusion &amp; exclusion criteria</vt:lpstr>
      <vt:lpstr>Method for literature quality and relevance  </vt:lpstr>
      <vt:lpstr>Timescale </vt:lpstr>
      <vt:lpstr>Ethical consideration</vt:lpstr>
      <vt:lpstr>Conclusion</vt:lpstr>
      <vt:lpstr>References </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Counselling Major Project Research Proposal</dc:title>
  <dc:creator>Courtney Rees</dc:creator>
  <cp:lastModifiedBy>Courtney Rees</cp:lastModifiedBy>
  <cp:revision>12</cp:revision>
  <dcterms:created xsi:type="dcterms:W3CDTF">2019-12-15T22:00:48Z</dcterms:created>
  <dcterms:modified xsi:type="dcterms:W3CDTF">2019-12-16T22:33:46Z</dcterms:modified>
</cp:coreProperties>
</file>