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26"/>
  </p:notesMasterIdLst>
  <p:sldIdLst>
    <p:sldId id="256" r:id="rId2"/>
    <p:sldId id="258" r:id="rId3"/>
    <p:sldId id="257" r:id="rId4"/>
    <p:sldId id="292" r:id="rId5"/>
    <p:sldId id="259" r:id="rId6"/>
    <p:sldId id="260" r:id="rId7"/>
    <p:sldId id="261" r:id="rId8"/>
    <p:sldId id="291" r:id="rId9"/>
    <p:sldId id="262" r:id="rId10"/>
    <p:sldId id="263" r:id="rId11"/>
    <p:sldId id="264" r:id="rId12"/>
    <p:sldId id="266" r:id="rId13"/>
    <p:sldId id="267" r:id="rId14"/>
    <p:sldId id="271" r:id="rId15"/>
    <p:sldId id="272" r:id="rId16"/>
    <p:sldId id="273" r:id="rId17"/>
    <p:sldId id="282" r:id="rId18"/>
    <p:sldId id="284" r:id="rId19"/>
    <p:sldId id="285" r:id="rId20"/>
    <p:sldId id="286" r:id="rId21"/>
    <p:sldId id="287" r:id="rId22"/>
    <p:sldId id="288" r:id="rId23"/>
    <p:sldId id="289" r:id="rId24"/>
    <p:sldId id="290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B004AA-51C4-4C0E-9D0C-7EB089954483}" v="69" dt="2023-02-13T10:10:40.2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6036" autoAdjust="0"/>
  </p:normalViewPr>
  <p:slideViewPr>
    <p:cSldViewPr snapToGrid="0">
      <p:cViewPr varScale="1">
        <p:scale>
          <a:sx n="83" d="100"/>
          <a:sy n="83" d="100"/>
        </p:scale>
        <p:origin x="45" y="5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8562B5-75EF-4B98-8CDE-24A934910A05}" type="doc">
      <dgm:prSet loTypeId="urn:microsoft.com/office/officeart/2005/8/layout/cycle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CBD6F90-7338-46FD-BE38-E69674E3C1BB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BEAD336-9FB6-44F8-BCA3-C559E0BFCAE3}" type="parTrans" cxnId="{5C042A1F-E768-4710-844B-B76AE9281C68}">
      <dgm:prSet/>
      <dgm:spPr/>
      <dgm:t>
        <a:bodyPr/>
        <a:lstStyle/>
        <a:p>
          <a:endParaRPr lang="en-US"/>
        </a:p>
      </dgm:t>
    </dgm:pt>
    <dgm:pt modelId="{8DB3CC3C-2CD8-45D8-AF86-0DC572FBE65F}" type="sibTrans" cxnId="{5C042A1F-E768-4710-844B-B76AE9281C68}">
      <dgm:prSet/>
      <dgm:spPr/>
      <dgm:t>
        <a:bodyPr/>
        <a:lstStyle/>
        <a:p>
          <a:endParaRPr lang="en-US"/>
        </a:p>
      </dgm:t>
    </dgm:pt>
    <dgm:pt modelId="{B0CDE73A-B164-4453-8565-7B7D4453F18B}">
      <dgm:prSet/>
      <dgm:spPr/>
      <dgm:t>
        <a:bodyPr/>
        <a:lstStyle/>
        <a:p>
          <a:r>
            <a:rPr lang="en-GB"/>
            <a:t>Uk Constitution. </a:t>
          </a:r>
          <a:endParaRPr lang="en-US"/>
        </a:p>
      </dgm:t>
    </dgm:pt>
    <dgm:pt modelId="{40673B2A-CB23-4692-A4DE-890D952158F4}" type="parTrans" cxnId="{FF2F32A2-9A8E-4E09-966F-DE1871067CA3}">
      <dgm:prSet/>
      <dgm:spPr/>
      <dgm:t>
        <a:bodyPr/>
        <a:lstStyle/>
        <a:p>
          <a:endParaRPr lang="en-US"/>
        </a:p>
      </dgm:t>
    </dgm:pt>
    <dgm:pt modelId="{C267FD7D-A1A9-4053-99B4-2B0AB851A760}" type="sibTrans" cxnId="{FF2F32A2-9A8E-4E09-966F-DE1871067CA3}">
      <dgm:prSet/>
      <dgm:spPr/>
      <dgm:t>
        <a:bodyPr/>
        <a:lstStyle/>
        <a:p>
          <a:endParaRPr lang="en-US"/>
        </a:p>
      </dgm:t>
    </dgm:pt>
    <dgm:pt modelId="{85B6B024-D3AF-426D-A5C3-3C5C2816CE04}">
      <dgm:prSet/>
      <dgm:spPr/>
      <dgm:t>
        <a:bodyPr/>
        <a:lstStyle/>
        <a:p>
          <a:r>
            <a:rPr lang="en-GB"/>
            <a:t>Written vs Unwritten. </a:t>
          </a:r>
          <a:endParaRPr lang="en-US"/>
        </a:p>
      </dgm:t>
    </dgm:pt>
    <dgm:pt modelId="{6A18D238-AFFE-4367-83EE-BCA2AC87A65A}" type="parTrans" cxnId="{F9D83DF6-5D8D-46E8-8E01-198A0EFE2E5A}">
      <dgm:prSet/>
      <dgm:spPr/>
      <dgm:t>
        <a:bodyPr/>
        <a:lstStyle/>
        <a:p>
          <a:endParaRPr lang="en-US"/>
        </a:p>
      </dgm:t>
    </dgm:pt>
    <dgm:pt modelId="{25870D72-0992-4526-AB94-DBAFBFF05EED}" type="sibTrans" cxnId="{F9D83DF6-5D8D-46E8-8E01-198A0EFE2E5A}">
      <dgm:prSet/>
      <dgm:spPr/>
      <dgm:t>
        <a:bodyPr/>
        <a:lstStyle/>
        <a:p>
          <a:endParaRPr lang="en-US"/>
        </a:p>
      </dgm:t>
    </dgm:pt>
    <dgm:pt modelId="{F99AD3B8-A7E1-4048-9F4F-79AC40549C6E}">
      <dgm:prSet/>
      <dgm:spPr/>
      <dgm:t>
        <a:bodyPr/>
        <a:lstStyle/>
        <a:p>
          <a:r>
            <a:rPr lang="en-GB"/>
            <a:t>Why don’t we have a written constitution? </a:t>
          </a:r>
          <a:endParaRPr lang="en-US"/>
        </a:p>
      </dgm:t>
    </dgm:pt>
    <dgm:pt modelId="{9E693767-990B-40BA-9C0C-5D5AD7BC7B15}" type="parTrans" cxnId="{42E53260-5961-4EBF-B858-7804D1323105}">
      <dgm:prSet/>
      <dgm:spPr/>
      <dgm:t>
        <a:bodyPr/>
        <a:lstStyle/>
        <a:p>
          <a:endParaRPr lang="en-US"/>
        </a:p>
      </dgm:t>
    </dgm:pt>
    <dgm:pt modelId="{87E3A958-3DB6-4413-815A-764E4E0B5D57}" type="sibTrans" cxnId="{42E53260-5961-4EBF-B858-7804D1323105}">
      <dgm:prSet/>
      <dgm:spPr/>
      <dgm:t>
        <a:bodyPr/>
        <a:lstStyle/>
        <a:p>
          <a:endParaRPr lang="en-US"/>
        </a:p>
      </dgm:t>
    </dgm:pt>
    <dgm:pt modelId="{1ECF9D31-2123-4490-8BBD-1BCEE8811856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1D4586AA-B148-40C3-84EE-E6EE03674711}" type="parTrans" cxnId="{FA863DAD-68B9-422C-8A04-F0CCA6FB1AD7}">
      <dgm:prSet/>
      <dgm:spPr/>
      <dgm:t>
        <a:bodyPr/>
        <a:lstStyle/>
        <a:p>
          <a:endParaRPr lang="en-US"/>
        </a:p>
      </dgm:t>
    </dgm:pt>
    <dgm:pt modelId="{3F82192A-9227-44F8-8CF4-B1652063C12E}" type="sibTrans" cxnId="{FA863DAD-68B9-422C-8A04-F0CCA6FB1AD7}">
      <dgm:prSet/>
      <dgm:spPr/>
      <dgm:t>
        <a:bodyPr/>
        <a:lstStyle/>
        <a:p>
          <a:endParaRPr lang="en-US"/>
        </a:p>
      </dgm:t>
    </dgm:pt>
    <dgm:pt modelId="{55DE0AF9-7BEB-49E1-9D76-187174F5443F}">
      <dgm:prSet/>
      <dgm:spPr/>
      <dgm:t>
        <a:bodyPr/>
        <a:lstStyle/>
        <a:p>
          <a:r>
            <a:rPr lang="en-GB"/>
            <a:t>A.V Dicey. </a:t>
          </a:r>
          <a:endParaRPr lang="en-US"/>
        </a:p>
      </dgm:t>
    </dgm:pt>
    <dgm:pt modelId="{ACFB6922-7938-4AC6-A68D-ABECD0D72542}" type="parTrans" cxnId="{E5396D11-8C16-4D7B-B1E4-D0B4678BDC03}">
      <dgm:prSet/>
      <dgm:spPr/>
      <dgm:t>
        <a:bodyPr/>
        <a:lstStyle/>
        <a:p>
          <a:endParaRPr lang="en-US"/>
        </a:p>
      </dgm:t>
    </dgm:pt>
    <dgm:pt modelId="{39F2FF80-CEB6-476D-A217-B3A541C222DA}" type="sibTrans" cxnId="{E5396D11-8C16-4D7B-B1E4-D0B4678BDC03}">
      <dgm:prSet/>
      <dgm:spPr/>
      <dgm:t>
        <a:bodyPr/>
        <a:lstStyle/>
        <a:p>
          <a:endParaRPr lang="en-US"/>
        </a:p>
      </dgm:t>
    </dgm:pt>
    <dgm:pt modelId="{8A8257D2-C51C-461C-BB59-D839D63DB809}">
      <dgm:prSet/>
      <dgm:spPr/>
      <dgm:t>
        <a:bodyPr/>
        <a:lstStyle/>
        <a:p>
          <a:r>
            <a:rPr lang="en-GB"/>
            <a:t>Activities. </a:t>
          </a:r>
          <a:endParaRPr lang="en-US"/>
        </a:p>
      </dgm:t>
    </dgm:pt>
    <dgm:pt modelId="{14FCC6A2-2C48-4E3C-B25E-3F23103DBA2D}" type="parTrans" cxnId="{6EBAFD49-A655-477C-9959-8FC5D0DF9188}">
      <dgm:prSet/>
      <dgm:spPr/>
      <dgm:t>
        <a:bodyPr/>
        <a:lstStyle/>
        <a:p>
          <a:endParaRPr lang="en-US"/>
        </a:p>
      </dgm:t>
    </dgm:pt>
    <dgm:pt modelId="{5007B190-79A4-4756-A1FC-D1C05B873C96}" type="sibTrans" cxnId="{6EBAFD49-A655-477C-9959-8FC5D0DF9188}">
      <dgm:prSet/>
      <dgm:spPr/>
      <dgm:t>
        <a:bodyPr/>
        <a:lstStyle/>
        <a:p>
          <a:endParaRPr lang="en-US"/>
        </a:p>
      </dgm:t>
    </dgm:pt>
    <dgm:pt modelId="{40F23F8E-E44B-4506-AF86-9E87B75E6D99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F35ED239-E704-46FF-BD8E-6AAB0F2DCBE3}" type="parTrans" cxnId="{76009668-AA29-4589-840C-45E92C281E6B}">
      <dgm:prSet/>
      <dgm:spPr/>
      <dgm:t>
        <a:bodyPr/>
        <a:lstStyle/>
        <a:p>
          <a:endParaRPr lang="en-US"/>
        </a:p>
      </dgm:t>
    </dgm:pt>
    <dgm:pt modelId="{38FD2D3C-64FC-4634-8271-93E567978666}" type="sibTrans" cxnId="{76009668-AA29-4589-840C-45E92C281E6B}">
      <dgm:prSet/>
      <dgm:spPr/>
      <dgm:t>
        <a:bodyPr/>
        <a:lstStyle/>
        <a:p>
          <a:endParaRPr lang="en-US"/>
        </a:p>
      </dgm:t>
    </dgm:pt>
    <dgm:pt modelId="{31A90EEB-F950-47BD-B2CD-85270276F528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7EE6DBAE-48E0-418A-8947-5D6D42C10F59}" type="parTrans" cxnId="{ABF92C98-B7CB-49A1-AE2F-5736091AB0C5}">
      <dgm:prSet/>
      <dgm:spPr/>
      <dgm:t>
        <a:bodyPr/>
        <a:lstStyle/>
        <a:p>
          <a:endParaRPr lang="en-US"/>
        </a:p>
      </dgm:t>
    </dgm:pt>
    <dgm:pt modelId="{760C9598-26F7-4887-BC30-9E6243ED4641}" type="sibTrans" cxnId="{ABF92C98-B7CB-49A1-AE2F-5736091AB0C5}">
      <dgm:prSet/>
      <dgm:spPr/>
      <dgm:t>
        <a:bodyPr/>
        <a:lstStyle/>
        <a:p>
          <a:endParaRPr lang="en-US"/>
        </a:p>
      </dgm:t>
    </dgm:pt>
    <dgm:pt modelId="{38AEA980-EB66-4901-ADD7-163C802DFD17}" type="pres">
      <dgm:prSet presAssocID="{248562B5-75EF-4B98-8CDE-24A934910A05}" presName="Name0" presStyleCnt="0">
        <dgm:presLayoutVars>
          <dgm:dir/>
          <dgm:resizeHandles val="exact"/>
        </dgm:presLayoutVars>
      </dgm:prSet>
      <dgm:spPr/>
    </dgm:pt>
    <dgm:pt modelId="{4172F64F-AE98-4C77-8066-B3071D9EAEE3}" type="pres">
      <dgm:prSet presAssocID="{248562B5-75EF-4B98-8CDE-24A934910A05}" presName="cycle" presStyleCnt="0"/>
      <dgm:spPr/>
    </dgm:pt>
    <dgm:pt modelId="{DDA43EC7-D261-4809-8C22-4DC6CC5B5940}" type="pres">
      <dgm:prSet presAssocID="{5CBD6F90-7338-46FD-BE38-E69674E3C1BB}" presName="nodeFirstNode" presStyleLbl="node1" presStyleIdx="0" presStyleCnt="9">
        <dgm:presLayoutVars>
          <dgm:bulletEnabled val="1"/>
        </dgm:presLayoutVars>
      </dgm:prSet>
      <dgm:spPr/>
    </dgm:pt>
    <dgm:pt modelId="{4D694ACD-EC65-4F41-BF60-F3BD1A5FD415}" type="pres">
      <dgm:prSet presAssocID="{8DB3CC3C-2CD8-45D8-AF86-0DC572FBE65F}" presName="sibTransFirstNode" presStyleLbl="bgShp" presStyleIdx="0" presStyleCnt="1"/>
      <dgm:spPr/>
    </dgm:pt>
    <dgm:pt modelId="{F9426E41-81B9-4548-B58B-00DA0279774D}" type="pres">
      <dgm:prSet presAssocID="{B0CDE73A-B164-4453-8565-7B7D4453F18B}" presName="nodeFollowingNodes" presStyleLbl="node1" presStyleIdx="1" presStyleCnt="9">
        <dgm:presLayoutVars>
          <dgm:bulletEnabled val="1"/>
        </dgm:presLayoutVars>
      </dgm:prSet>
      <dgm:spPr/>
    </dgm:pt>
    <dgm:pt modelId="{2FD15C4E-6B73-41E2-8333-A5D125DC2728}" type="pres">
      <dgm:prSet presAssocID="{85B6B024-D3AF-426D-A5C3-3C5C2816CE04}" presName="nodeFollowingNodes" presStyleLbl="node1" presStyleIdx="2" presStyleCnt="9">
        <dgm:presLayoutVars>
          <dgm:bulletEnabled val="1"/>
        </dgm:presLayoutVars>
      </dgm:prSet>
      <dgm:spPr/>
    </dgm:pt>
    <dgm:pt modelId="{E003B937-993F-4FBA-BD03-616F79E752E2}" type="pres">
      <dgm:prSet presAssocID="{F99AD3B8-A7E1-4048-9F4F-79AC40549C6E}" presName="nodeFollowingNodes" presStyleLbl="node1" presStyleIdx="3" presStyleCnt="9">
        <dgm:presLayoutVars>
          <dgm:bulletEnabled val="1"/>
        </dgm:presLayoutVars>
      </dgm:prSet>
      <dgm:spPr/>
    </dgm:pt>
    <dgm:pt modelId="{D47DD69F-3E17-46E1-94D5-8C035B3205BC}" type="pres">
      <dgm:prSet presAssocID="{1ECF9D31-2123-4490-8BBD-1BCEE8811856}" presName="nodeFollowingNodes" presStyleLbl="node1" presStyleIdx="4" presStyleCnt="9">
        <dgm:presLayoutVars>
          <dgm:bulletEnabled val="1"/>
        </dgm:presLayoutVars>
      </dgm:prSet>
      <dgm:spPr/>
    </dgm:pt>
    <dgm:pt modelId="{0343109B-4422-41D6-9EAC-8116D47BE9D0}" type="pres">
      <dgm:prSet presAssocID="{55DE0AF9-7BEB-49E1-9D76-187174F5443F}" presName="nodeFollowingNodes" presStyleLbl="node1" presStyleIdx="5" presStyleCnt="9">
        <dgm:presLayoutVars>
          <dgm:bulletEnabled val="1"/>
        </dgm:presLayoutVars>
      </dgm:prSet>
      <dgm:spPr/>
    </dgm:pt>
    <dgm:pt modelId="{E41949E7-A248-4992-AB24-51868864197B}" type="pres">
      <dgm:prSet presAssocID="{8A8257D2-C51C-461C-BB59-D839D63DB809}" presName="nodeFollowingNodes" presStyleLbl="node1" presStyleIdx="6" presStyleCnt="9">
        <dgm:presLayoutVars>
          <dgm:bulletEnabled val="1"/>
        </dgm:presLayoutVars>
      </dgm:prSet>
      <dgm:spPr/>
    </dgm:pt>
    <dgm:pt modelId="{C3875963-DE5B-4FE5-B6DE-F7B05622CE1E}" type="pres">
      <dgm:prSet presAssocID="{40F23F8E-E44B-4506-AF86-9E87B75E6D99}" presName="nodeFollowingNodes" presStyleLbl="node1" presStyleIdx="7" presStyleCnt="9">
        <dgm:presLayoutVars>
          <dgm:bulletEnabled val="1"/>
        </dgm:presLayoutVars>
      </dgm:prSet>
      <dgm:spPr/>
    </dgm:pt>
    <dgm:pt modelId="{D72E3D5E-DF11-495F-8F87-46845B904874}" type="pres">
      <dgm:prSet presAssocID="{31A90EEB-F950-47BD-B2CD-85270276F528}" presName="nodeFollowingNodes" presStyleLbl="node1" presStyleIdx="8" presStyleCnt="9">
        <dgm:presLayoutVars>
          <dgm:bulletEnabled val="1"/>
        </dgm:presLayoutVars>
      </dgm:prSet>
      <dgm:spPr/>
    </dgm:pt>
  </dgm:ptLst>
  <dgm:cxnLst>
    <dgm:cxn modelId="{67255C0A-0A6D-4D56-BE81-6057400DB0EF}" type="presOf" srcId="{1ECF9D31-2123-4490-8BBD-1BCEE8811856}" destId="{D47DD69F-3E17-46E1-94D5-8C035B3205BC}" srcOrd="0" destOrd="0" presId="urn:microsoft.com/office/officeart/2005/8/layout/cycle3"/>
    <dgm:cxn modelId="{E5396D11-8C16-4D7B-B1E4-D0B4678BDC03}" srcId="{248562B5-75EF-4B98-8CDE-24A934910A05}" destId="{55DE0AF9-7BEB-49E1-9D76-187174F5443F}" srcOrd="5" destOrd="0" parTransId="{ACFB6922-7938-4AC6-A68D-ABECD0D72542}" sibTransId="{39F2FF80-CEB6-476D-A217-B3A541C222DA}"/>
    <dgm:cxn modelId="{FF30FA1C-1BD6-4A88-91E1-C548474364F0}" type="presOf" srcId="{55DE0AF9-7BEB-49E1-9D76-187174F5443F}" destId="{0343109B-4422-41D6-9EAC-8116D47BE9D0}" srcOrd="0" destOrd="0" presId="urn:microsoft.com/office/officeart/2005/8/layout/cycle3"/>
    <dgm:cxn modelId="{5C042A1F-E768-4710-844B-B76AE9281C68}" srcId="{248562B5-75EF-4B98-8CDE-24A934910A05}" destId="{5CBD6F90-7338-46FD-BE38-E69674E3C1BB}" srcOrd="0" destOrd="0" parTransId="{2BEAD336-9FB6-44F8-BCA3-C559E0BFCAE3}" sibTransId="{8DB3CC3C-2CD8-45D8-AF86-0DC572FBE65F}"/>
    <dgm:cxn modelId="{42E53260-5961-4EBF-B858-7804D1323105}" srcId="{248562B5-75EF-4B98-8CDE-24A934910A05}" destId="{F99AD3B8-A7E1-4048-9F4F-79AC40549C6E}" srcOrd="3" destOrd="0" parTransId="{9E693767-990B-40BA-9C0C-5D5AD7BC7B15}" sibTransId="{87E3A958-3DB6-4413-815A-764E4E0B5D57}"/>
    <dgm:cxn modelId="{622F7446-B478-4788-8E18-D1057469B6AC}" type="presOf" srcId="{40F23F8E-E44B-4506-AF86-9E87B75E6D99}" destId="{C3875963-DE5B-4FE5-B6DE-F7B05622CE1E}" srcOrd="0" destOrd="0" presId="urn:microsoft.com/office/officeart/2005/8/layout/cycle3"/>
    <dgm:cxn modelId="{76009668-AA29-4589-840C-45E92C281E6B}" srcId="{248562B5-75EF-4B98-8CDE-24A934910A05}" destId="{40F23F8E-E44B-4506-AF86-9E87B75E6D99}" srcOrd="7" destOrd="0" parTransId="{F35ED239-E704-46FF-BD8E-6AAB0F2DCBE3}" sibTransId="{38FD2D3C-64FC-4634-8271-93E567978666}"/>
    <dgm:cxn modelId="{6EBAFD49-A655-477C-9959-8FC5D0DF9188}" srcId="{248562B5-75EF-4B98-8CDE-24A934910A05}" destId="{8A8257D2-C51C-461C-BB59-D839D63DB809}" srcOrd="6" destOrd="0" parTransId="{14FCC6A2-2C48-4E3C-B25E-3F23103DBA2D}" sibTransId="{5007B190-79A4-4756-A1FC-D1C05B873C96}"/>
    <dgm:cxn modelId="{3F985950-CCC3-42F6-A319-E4A9F3FCB831}" type="presOf" srcId="{31A90EEB-F950-47BD-B2CD-85270276F528}" destId="{D72E3D5E-DF11-495F-8F87-46845B904874}" srcOrd="0" destOrd="0" presId="urn:microsoft.com/office/officeart/2005/8/layout/cycle3"/>
    <dgm:cxn modelId="{9F4BA880-AC0B-4A35-884B-512DF6EE5B98}" type="presOf" srcId="{B0CDE73A-B164-4453-8565-7B7D4453F18B}" destId="{F9426E41-81B9-4548-B58B-00DA0279774D}" srcOrd="0" destOrd="0" presId="urn:microsoft.com/office/officeart/2005/8/layout/cycle3"/>
    <dgm:cxn modelId="{BB19AA80-FD49-4281-916F-54D177510116}" type="presOf" srcId="{248562B5-75EF-4B98-8CDE-24A934910A05}" destId="{38AEA980-EB66-4901-ADD7-163C802DFD17}" srcOrd="0" destOrd="0" presId="urn:microsoft.com/office/officeart/2005/8/layout/cycle3"/>
    <dgm:cxn modelId="{0EB3AE92-408C-4244-A5DB-9B3A82630923}" type="presOf" srcId="{5CBD6F90-7338-46FD-BE38-E69674E3C1BB}" destId="{DDA43EC7-D261-4809-8C22-4DC6CC5B5940}" srcOrd="0" destOrd="0" presId="urn:microsoft.com/office/officeart/2005/8/layout/cycle3"/>
    <dgm:cxn modelId="{6E246693-5466-4027-A9D3-7A3F56D08325}" type="presOf" srcId="{8DB3CC3C-2CD8-45D8-AF86-0DC572FBE65F}" destId="{4D694ACD-EC65-4F41-BF60-F3BD1A5FD415}" srcOrd="0" destOrd="0" presId="urn:microsoft.com/office/officeart/2005/8/layout/cycle3"/>
    <dgm:cxn modelId="{ABF92C98-B7CB-49A1-AE2F-5736091AB0C5}" srcId="{248562B5-75EF-4B98-8CDE-24A934910A05}" destId="{31A90EEB-F950-47BD-B2CD-85270276F528}" srcOrd="8" destOrd="0" parTransId="{7EE6DBAE-48E0-418A-8947-5D6D42C10F59}" sibTransId="{760C9598-26F7-4887-BC30-9E6243ED4641}"/>
    <dgm:cxn modelId="{FF2F32A2-9A8E-4E09-966F-DE1871067CA3}" srcId="{248562B5-75EF-4B98-8CDE-24A934910A05}" destId="{B0CDE73A-B164-4453-8565-7B7D4453F18B}" srcOrd="1" destOrd="0" parTransId="{40673B2A-CB23-4692-A4DE-890D952158F4}" sibTransId="{C267FD7D-A1A9-4053-99B4-2B0AB851A760}"/>
    <dgm:cxn modelId="{FA863DAD-68B9-422C-8A04-F0CCA6FB1AD7}" srcId="{248562B5-75EF-4B98-8CDE-24A934910A05}" destId="{1ECF9D31-2123-4490-8BBD-1BCEE8811856}" srcOrd="4" destOrd="0" parTransId="{1D4586AA-B148-40C3-84EE-E6EE03674711}" sibTransId="{3F82192A-9227-44F8-8CF4-B1652063C12E}"/>
    <dgm:cxn modelId="{917297C2-D216-4D3F-BD46-1FD71C7005F1}" type="presOf" srcId="{8A8257D2-C51C-461C-BB59-D839D63DB809}" destId="{E41949E7-A248-4992-AB24-51868864197B}" srcOrd="0" destOrd="0" presId="urn:microsoft.com/office/officeart/2005/8/layout/cycle3"/>
    <dgm:cxn modelId="{A4E565D9-A06D-44DB-AE2A-9E70D2377517}" type="presOf" srcId="{F99AD3B8-A7E1-4048-9F4F-79AC40549C6E}" destId="{E003B937-993F-4FBA-BD03-616F79E752E2}" srcOrd="0" destOrd="0" presId="urn:microsoft.com/office/officeart/2005/8/layout/cycle3"/>
    <dgm:cxn modelId="{F9D83DF6-5D8D-46E8-8E01-198A0EFE2E5A}" srcId="{248562B5-75EF-4B98-8CDE-24A934910A05}" destId="{85B6B024-D3AF-426D-A5C3-3C5C2816CE04}" srcOrd="2" destOrd="0" parTransId="{6A18D238-AFFE-4367-83EE-BCA2AC87A65A}" sibTransId="{25870D72-0992-4526-AB94-DBAFBFF05EED}"/>
    <dgm:cxn modelId="{D3C77BFF-0051-43ED-85C3-038B0AE014B2}" type="presOf" srcId="{85B6B024-D3AF-426D-A5C3-3C5C2816CE04}" destId="{2FD15C4E-6B73-41E2-8333-A5D125DC2728}" srcOrd="0" destOrd="0" presId="urn:microsoft.com/office/officeart/2005/8/layout/cycle3"/>
    <dgm:cxn modelId="{9578537A-E018-4CA9-B6A0-7052EA4A9379}" type="presParOf" srcId="{38AEA980-EB66-4901-ADD7-163C802DFD17}" destId="{4172F64F-AE98-4C77-8066-B3071D9EAEE3}" srcOrd="0" destOrd="0" presId="urn:microsoft.com/office/officeart/2005/8/layout/cycle3"/>
    <dgm:cxn modelId="{B4B6BA13-6961-42F5-B604-E11F73A426AE}" type="presParOf" srcId="{4172F64F-AE98-4C77-8066-B3071D9EAEE3}" destId="{DDA43EC7-D261-4809-8C22-4DC6CC5B5940}" srcOrd="0" destOrd="0" presId="urn:microsoft.com/office/officeart/2005/8/layout/cycle3"/>
    <dgm:cxn modelId="{73522E4F-6080-42BA-9243-ED29E1A019B1}" type="presParOf" srcId="{4172F64F-AE98-4C77-8066-B3071D9EAEE3}" destId="{4D694ACD-EC65-4F41-BF60-F3BD1A5FD415}" srcOrd="1" destOrd="0" presId="urn:microsoft.com/office/officeart/2005/8/layout/cycle3"/>
    <dgm:cxn modelId="{FFBE83D9-F38E-49B7-A9E3-91F37DE9C88D}" type="presParOf" srcId="{4172F64F-AE98-4C77-8066-B3071D9EAEE3}" destId="{F9426E41-81B9-4548-B58B-00DA0279774D}" srcOrd="2" destOrd="0" presId="urn:microsoft.com/office/officeart/2005/8/layout/cycle3"/>
    <dgm:cxn modelId="{418E357F-1B07-447E-B73A-9625EE4C2182}" type="presParOf" srcId="{4172F64F-AE98-4C77-8066-B3071D9EAEE3}" destId="{2FD15C4E-6B73-41E2-8333-A5D125DC2728}" srcOrd="3" destOrd="0" presId="urn:microsoft.com/office/officeart/2005/8/layout/cycle3"/>
    <dgm:cxn modelId="{AF939ECB-91B1-4524-A7C4-18C38F17C73C}" type="presParOf" srcId="{4172F64F-AE98-4C77-8066-B3071D9EAEE3}" destId="{E003B937-993F-4FBA-BD03-616F79E752E2}" srcOrd="4" destOrd="0" presId="urn:microsoft.com/office/officeart/2005/8/layout/cycle3"/>
    <dgm:cxn modelId="{3F10F81B-2B2A-403D-8248-E654D16BF331}" type="presParOf" srcId="{4172F64F-AE98-4C77-8066-B3071D9EAEE3}" destId="{D47DD69F-3E17-46E1-94D5-8C035B3205BC}" srcOrd="5" destOrd="0" presId="urn:microsoft.com/office/officeart/2005/8/layout/cycle3"/>
    <dgm:cxn modelId="{EF19C89F-9BCB-475E-BA05-85306E71B801}" type="presParOf" srcId="{4172F64F-AE98-4C77-8066-B3071D9EAEE3}" destId="{0343109B-4422-41D6-9EAC-8116D47BE9D0}" srcOrd="6" destOrd="0" presId="urn:microsoft.com/office/officeart/2005/8/layout/cycle3"/>
    <dgm:cxn modelId="{579CE5D9-D658-4BFE-9F00-5CD169E3B7E9}" type="presParOf" srcId="{4172F64F-AE98-4C77-8066-B3071D9EAEE3}" destId="{E41949E7-A248-4992-AB24-51868864197B}" srcOrd="7" destOrd="0" presId="urn:microsoft.com/office/officeart/2005/8/layout/cycle3"/>
    <dgm:cxn modelId="{CC1AA4F0-1A1B-459B-A1FB-89742924E9C5}" type="presParOf" srcId="{4172F64F-AE98-4C77-8066-B3071D9EAEE3}" destId="{C3875963-DE5B-4FE5-B6DE-F7B05622CE1E}" srcOrd="8" destOrd="0" presId="urn:microsoft.com/office/officeart/2005/8/layout/cycle3"/>
    <dgm:cxn modelId="{8213DBC8-21E5-4ECA-AC24-8C1E89D90529}" type="presParOf" srcId="{4172F64F-AE98-4C77-8066-B3071D9EAEE3}" destId="{D72E3D5E-DF11-495F-8F87-46845B904874}" srcOrd="9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4015509-7415-426C-BEFE-E669C1E9808F}" type="doc">
      <dgm:prSet loTypeId="urn:microsoft.com/office/officeart/2005/8/layout/arrow5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77805A8-10E1-4E4E-B8A1-DF4799150D9A}">
      <dgm:prSet/>
      <dgm:spPr/>
      <dgm:t>
        <a:bodyPr/>
        <a:lstStyle/>
        <a:p>
          <a:r>
            <a:rPr lang="en-GB"/>
            <a:t>The aim of todays session is to recap the lecture content and apply what has been learnt. </a:t>
          </a:r>
          <a:endParaRPr lang="en-US"/>
        </a:p>
      </dgm:t>
    </dgm:pt>
    <dgm:pt modelId="{BB117333-AA2B-45CD-B9F5-AB758739C204}" type="parTrans" cxnId="{BF014705-5342-49A7-8E86-991C666332D7}">
      <dgm:prSet/>
      <dgm:spPr/>
      <dgm:t>
        <a:bodyPr/>
        <a:lstStyle/>
        <a:p>
          <a:endParaRPr lang="en-US"/>
        </a:p>
      </dgm:t>
    </dgm:pt>
    <dgm:pt modelId="{B3B9869E-F988-4840-A2AF-22A24D177DF3}" type="sibTrans" cxnId="{BF014705-5342-49A7-8E86-991C666332D7}">
      <dgm:prSet/>
      <dgm:spPr/>
      <dgm:t>
        <a:bodyPr/>
        <a:lstStyle/>
        <a:p>
          <a:endParaRPr lang="en-US"/>
        </a:p>
      </dgm:t>
    </dgm:pt>
    <dgm:pt modelId="{18F331BD-92DF-4F6E-B846-2F576ABB7521}">
      <dgm:prSet/>
      <dgm:spPr/>
      <dgm:t>
        <a:bodyPr/>
        <a:lstStyle/>
        <a:p>
          <a:r>
            <a:rPr lang="en-GB" dirty="0"/>
            <a:t>By the end of today’s session students should be able to demonstrate their understanding of the Uk’s constitution and the rule of law. </a:t>
          </a:r>
          <a:endParaRPr lang="en-US" dirty="0"/>
        </a:p>
      </dgm:t>
    </dgm:pt>
    <dgm:pt modelId="{1028C820-0AC6-4D61-A0F4-4AE3E932994D}" type="parTrans" cxnId="{F5A3A186-49B9-40B4-BF63-DC6CF33B301B}">
      <dgm:prSet/>
      <dgm:spPr/>
      <dgm:t>
        <a:bodyPr/>
        <a:lstStyle/>
        <a:p>
          <a:endParaRPr lang="en-US"/>
        </a:p>
      </dgm:t>
    </dgm:pt>
    <dgm:pt modelId="{3D12D594-A517-4042-8F67-3EF16E09BDCF}" type="sibTrans" cxnId="{F5A3A186-49B9-40B4-BF63-DC6CF33B301B}">
      <dgm:prSet/>
      <dgm:spPr/>
      <dgm:t>
        <a:bodyPr/>
        <a:lstStyle/>
        <a:p>
          <a:endParaRPr lang="en-US"/>
        </a:p>
      </dgm:t>
    </dgm:pt>
    <dgm:pt modelId="{8EBDE9AD-0CFD-4B40-9B70-72032E7071E6}" type="pres">
      <dgm:prSet presAssocID="{94015509-7415-426C-BEFE-E669C1E9808F}" presName="diagram" presStyleCnt="0">
        <dgm:presLayoutVars>
          <dgm:dir/>
          <dgm:resizeHandles val="exact"/>
        </dgm:presLayoutVars>
      </dgm:prSet>
      <dgm:spPr/>
    </dgm:pt>
    <dgm:pt modelId="{5E536F88-2842-48DA-94E8-85C587017598}" type="pres">
      <dgm:prSet presAssocID="{F77805A8-10E1-4E4E-B8A1-DF4799150D9A}" presName="arrow" presStyleLbl="node1" presStyleIdx="0" presStyleCnt="2">
        <dgm:presLayoutVars>
          <dgm:bulletEnabled val="1"/>
        </dgm:presLayoutVars>
      </dgm:prSet>
      <dgm:spPr/>
    </dgm:pt>
    <dgm:pt modelId="{DB09FB9C-4A80-4AE1-9B71-F5425064F25A}" type="pres">
      <dgm:prSet presAssocID="{18F331BD-92DF-4F6E-B846-2F576ABB7521}" presName="arrow" presStyleLbl="node1" presStyleIdx="1" presStyleCnt="2">
        <dgm:presLayoutVars>
          <dgm:bulletEnabled val="1"/>
        </dgm:presLayoutVars>
      </dgm:prSet>
      <dgm:spPr/>
    </dgm:pt>
  </dgm:ptLst>
  <dgm:cxnLst>
    <dgm:cxn modelId="{BF014705-5342-49A7-8E86-991C666332D7}" srcId="{94015509-7415-426C-BEFE-E669C1E9808F}" destId="{F77805A8-10E1-4E4E-B8A1-DF4799150D9A}" srcOrd="0" destOrd="0" parTransId="{BB117333-AA2B-45CD-B9F5-AB758739C204}" sibTransId="{B3B9869E-F988-4840-A2AF-22A24D177DF3}"/>
    <dgm:cxn modelId="{2360BF31-6E1C-4192-A591-CA30F0B57413}" type="presOf" srcId="{94015509-7415-426C-BEFE-E669C1E9808F}" destId="{8EBDE9AD-0CFD-4B40-9B70-72032E7071E6}" srcOrd="0" destOrd="0" presId="urn:microsoft.com/office/officeart/2005/8/layout/arrow5"/>
    <dgm:cxn modelId="{F5A3A186-49B9-40B4-BF63-DC6CF33B301B}" srcId="{94015509-7415-426C-BEFE-E669C1E9808F}" destId="{18F331BD-92DF-4F6E-B846-2F576ABB7521}" srcOrd="1" destOrd="0" parTransId="{1028C820-0AC6-4D61-A0F4-4AE3E932994D}" sibTransId="{3D12D594-A517-4042-8F67-3EF16E09BDCF}"/>
    <dgm:cxn modelId="{37F94CC3-00B1-4C20-B8AD-9C0D5DF0BF5C}" type="presOf" srcId="{18F331BD-92DF-4F6E-B846-2F576ABB7521}" destId="{DB09FB9C-4A80-4AE1-9B71-F5425064F25A}" srcOrd="0" destOrd="0" presId="urn:microsoft.com/office/officeart/2005/8/layout/arrow5"/>
    <dgm:cxn modelId="{6E9115D6-4548-47E7-8166-E731A144BE0B}" type="presOf" srcId="{F77805A8-10E1-4E4E-B8A1-DF4799150D9A}" destId="{5E536F88-2842-48DA-94E8-85C587017598}" srcOrd="0" destOrd="0" presId="urn:microsoft.com/office/officeart/2005/8/layout/arrow5"/>
    <dgm:cxn modelId="{B098BB6E-1864-47E0-A242-A4AFA0ED87E8}" type="presParOf" srcId="{8EBDE9AD-0CFD-4B40-9B70-72032E7071E6}" destId="{5E536F88-2842-48DA-94E8-85C587017598}" srcOrd="0" destOrd="0" presId="urn:microsoft.com/office/officeart/2005/8/layout/arrow5"/>
    <dgm:cxn modelId="{B13A46E4-A029-424A-817D-E9620138BA1B}" type="presParOf" srcId="{8EBDE9AD-0CFD-4B40-9B70-72032E7071E6}" destId="{DB09FB9C-4A80-4AE1-9B71-F5425064F25A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05E45B9-34BD-453D-959A-634EEDE78C5C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FA3A4D-C9AC-4C22-AB9E-C940CA977113}">
      <dgm:prSet/>
      <dgm:spPr/>
      <dgm:t>
        <a:bodyPr/>
        <a:lstStyle/>
        <a:p>
          <a:r>
            <a:rPr lang="en-GB"/>
            <a:t>What is the difference between the monarchy and a president? </a:t>
          </a:r>
          <a:endParaRPr lang="en-US"/>
        </a:p>
      </dgm:t>
    </dgm:pt>
    <dgm:pt modelId="{22D28939-AFF6-469C-BB73-E43D4FAA8478}" type="parTrans" cxnId="{4C966ABC-04C3-41DF-AD95-DED966896A1E}">
      <dgm:prSet/>
      <dgm:spPr/>
      <dgm:t>
        <a:bodyPr/>
        <a:lstStyle/>
        <a:p>
          <a:endParaRPr lang="en-US"/>
        </a:p>
      </dgm:t>
    </dgm:pt>
    <dgm:pt modelId="{0387933B-0B19-4BA0-927E-77721F640ED0}" type="sibTrans" cxnId="{4C966ABC-04C3-41DF-AD95-DED966896A1E}">
      <dgm:prSet/>
      <dgm:spPr/>
      <dgm:t>
        <a:bodyPr/>
        <a:lstStyle/>
        <a:p>
          <a:endParaRPr lang="en-US"/>
        </a:p>
      </dgm:t>
    </dgm:pt>
    <dgm:pt modelId="{795ADCF2-9508-4EA4-BD6F-56709E2B4131}">
      <dgm:prSet/>
      <dgm:spPr/>
      <dgm:t>
        <a:bodyPr/>
        <a:lstStyle/>
        <a:p>
          <a:r>
            <a:rPr lang="en-GB"/>
            <a:t>Answer; The Monarch and the president have similar roles. The removal the monarch and the introduction of a president would mean that all powers from the monarch would transfer to the president. They are both the head of state. </a:t>
          </a:r>
          <a:endParaRPr lang="en-US"/>
        </a:p>
      </dgm:t>
    </dgm:pt>
    <dgm:pt modelId="{912D3F0A-D9D5-4B38-A0E4-3E380B8CB34D}" type="parTrans" cxnId="{8247803F-1A28-4A91-B58D-E07AE88EF5FD}">
      <dgm:prSet/>
      <dgm:spPr/>
      <dgm:t>
        <a:bodyPr/>
        <a:lstStyle/>
        <a:p>
          <a:endParaRPr lang="en-US"/>
        </a:p>
      </dgm:t>
    </dgm:pt>
    <dgm:pt modelId="{9A9482B5-F92B-4AB4-BCA4-2BCD89E7254D}" type="sibTrans" cxnId="{8247803F-1A28-4A91-B58D-E07AE88EF5FD}">
      <dgm:prSet/>
      <dgm:spPr/>
      <dgm:t>
        <a:bodyPr/>
        <a:lstStyle/>
        <a:p>
          <a:endParaRPr lang="en-US"/>
        </a:p>
      </dgm:t>
    </dgm:pt>
    <dgm:pt modelId="{AA96D6CB-073C-4FBE-91FD-A45FEE40D1BA}" type="pres">
      <dgm:prSet presAssocID="{C05E45B9-34BD-453D-959A-634EEDE78C5C}" presName="Name0" presStyleCnt="0">
        <dgm:presLayoutVars>
          <dgm:dir/>
          <dgm:animLvl val="lvl"/>
          <dgm:resizeHandles val="exact"/>
        </dgm:presLayoutVars>
      </dgm:prSet>
      <dgm:spPr/>
    </dgm:pt>
    <dgm:pt modelId="{B0D9FDA1-B2F5-4D2A-8C39-90E386F403E6}" type="pres">
      <dgm:prSet presAssocID="{795ADCF2-9508-4EA4-BD6F-56709E2B4131}" presName="boxAndChildren" presStyleCnt="0"/>
      <dgm:spPr/>
    </dgm:pt>
    <dgm:pt modelId="{125F4662-FF93-4CEE-B793-38933215FFD6}" type="pres">
      <dgm:prSet presAssocID="{795ADCF2-9508-4EA4-BD6F-56709E2B4131}" presName="parentTextBox" presStyleLbl="node1" presStyleIdx="0" presStyleCnt="2"/>
      <dgm:spPr/>
    </dgm:pt>
    <dgm:pt modelId="{00A03DA6-EA57-4D89-81F9-09962FD0FCE3}" type="pres">
      <dgm:prSet presAssocID="{0387933B-0B19-4BA0-927E-77721F640ED0}" presName="sp" presStyleCnt="0"/>
      <dgm:spPr/>
    </dgm:pt>
    <dgm:pt modelId="{71265B9B-C103-45DE-BBB9-CEE00D97262A}" type="pres">
      <dgm:prSet presAssocID="{E8FA3A4D-C9AC-4C22-AB9E-C940CA977113}" presName="arrowAndChildren" presStyleCnt="0"/>
      <dgm:spPr/>
    </dgm:pt>
    <dgm:pt modelId="{F8AA9B4C-83DB-42A0-814E-4C9FF7253CEF}" type="pres">
      <dgm:prSet presAssocID="{E8FA3A4D-C9AC-4C22-AB9E-C940CA977113}" presName="parentTextArrow" presStyleLbl="node1" presStyleIdx="1" presStyleCnt="2"/>
      <dgm:spPr/>
    </dgm:pt>
  </dgm:ptLst>
  <dgm:cxnLst>
    <dgm:cxn modelId="{623AAB09-B1C3-4F45-A7AB-5F729761AD9D}" type="presOf" srcId="{795ADCF2-9508-4EA4-BD6F-56709E2B4131}" destId="{125F4662-FF93-4CEE-B793-38933215FFD6}" srcOrd="0" destOrd="0" presId="urn:microsoft.com/office/officeart/2005/8/layout/process4"/>
    <dgm:cxn modelId="{8247803F-1A28-4A91-B58D-E07AE88EF5FD}" srcId="{C05E45B9-34BD-453D-959A-634EEDE78C5C}" destId="{795ADCF2-9508-4EA4-BD6F-56709E2B4131}" srcOrd="1" destOrd="0" parTransId="{912D3F0A-D9D5-4B38-A0E4-3E380B8CB34D}" sibTransId="{9A9482B5-F92B-4AB4-BCA4-2BCD89E7254D}"/>
    <dgm:cxn modelId="{DFE74A7E-0EC6-4A8F-BB61-7AABAFB13CF3}" type="presOf" srcId="{C05E45B9-34BD-453D-959A-634EEDE78C5C}" destId="{AA96D6CB-073C-4FBE-91FD-A45FEE40D1BA}" srcOrd="0" destOrd="0" presId="urn:microsoft.com/office/officeart/2005/8/layout/process4"/>
    <dgm:cxn modelId="{983D15B1-E89C-42D2-9783-EA69692DE0A7}" type="presOf" srcId="{E8FA3A4D-C9AC-4C22-AB9E-C940CA977113}" destId="{F8AA9B4C-83DB-42A0-814E-4C9FF7253CEF}" srcOrd="0" destOrd="0" presId="urn:microsoft.com/office/officeart/2005/8/layout/process4"/>
    <dgm:cxn modelId="{4C966ABC-04C3-41DF-AD95-DED966896A1E}" srcId="{C05E45B9-34BD-453D-959A-634EEDE78C5C}" destId="{E8FA3A4D-C9AC-4C22-AB9E-C940CA977113}" srcOrd="0" destOrd="0" parTransId="{22D28939-AFF6-469C-BB73-E43D4FAA8478}" sibTransId="{0387933B-0B19-4BA0-927E-77721F640ED0}"/>
    <dgm:cxn modelId="{E3E93965-3C0F-4B8D-B040-967680EB8054}" type="presParOf" srcId="{AA96D6CB-073C-4FBE-91FD-A45FEE40D1BA}" destId="{B0D9FDA1-B2F5-4D2A-8C39-90E386F403E6}" srcOrd="0" destOrd="0" presId="urn:microsoft.com/office/officeart/2005/8/layout/process4"/>
    <dgm:cxn modelId="{26E43111-903E-4D14-BF6F-5A3ACDB163BE}" type="presParOf" srcId="{B0D9FDA1-B2F5-4D2A-8C39-90E386F403E6}" destId="{125F4662-FF93-4CEE-B793-38933215FFD6}" srcOrd="0" destOrd="0" presId="urn:microsoft.com/office/officeart/2005/8/layout/process4"/>
    <dgm:cxn modelId="{40AEB91B-69F3-436D-8EA4-0118A931831C}" type="presParOf" srcId="{AA96D6CB-073C-4FBE-91FD-A45FEE40D1BA}" destId="{00A03DA6-EA57-4D89-81F9-09962FD0FCE3}" srcOrd="1" destOrd="0" presId="urn:microsoft.com/office/officeart/2005/8/layout/process4"/>
    <dgm:cxn modelId="{FE31CC9A-C9A0-4839-9FC0-53A56FC337B5}" type="presParOf" srcId="{AA96D6CB-073C-4FBE-91FD-A45FEE40D1BA}" destId="{71265B9B-C103-45DE-BBB9-CEE00D97262A}" srcOrd="2" destOrd="0" presId="urn:microsoft.com/office/officeart/2005/8/layout/process4"/>
    <dgm:cxn modelId="{5AC44455-3ABC-45A0-A40E-16049A727649}" type="presParOf" srcId="{71265B9B-C103-45DE-BBB9-CEE00D97262A}" destId="{F8AA9B4C-83DB-42A0-814E-4C9FF7253CE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397BBA-3252-4836-B486-4AC098F5AA6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D382F19-5325-4F4D-A37A-6279EEF72061}">
      <dgm:prSet/>
      <dgm:spPr/>
      <dgm:t>
        <a:bodyPr/>
        <a:lstStyle/>
        <a:p>
          <a:r>
            <a:rPr lang="en-GB"/>
            <a:t>Supreme legislation within a country. </a:t>
          </a:r>
          <a:endParaRPr lang="en-US"/>
        </a:p>
      </dgm:t>
    </dgm:pt>
    <dgm:pt modelId="{B7AC0E84-D80B-4DD8-83DA-6354F94F837A}" type="parTrans" cxnId="{C019B3DC-A0CD-48BA-85B3-CECE64CCFAF1}">
      <dgm:prSet/>
      <dgm:spPr/>
      <dgm:t>
        <a:bodyPr/>
        <a:lstStyle/>
        <a:p>
          <a:endParaRPr lang="en-US"/>
        </a:p>
      </dgm:t>
    </dgm:pt>
    <dgm:pt modelId="{1677316C-34F2-49E0-9935-09C0107E0A07}" type="sibTrans" cxnId="{C019B3DC-A0CD-48BA-85B3-CECE64CCFAF1}">
      <dgm:prSet/>
      <dgm:spPr/>
      <dgm:t>
        <a:bodyPr/>
        <a:lstStyle/>
        <a:p>
          <a:endParaRPr lang="en-US"/>
        </a:p>
      </dgm:t>
    </dgm:pt>
    <dgm:pt modelId="{48E2A53E-2C96-430C-ADB9-E8DD4DEA7DB8}">
      <dgm:prSet/>
      <dgm:spPr/>
      <dgm:t>
        <a:bodyPr/>
        <a:lstStyle/>
        <a:p>
          <a:r>
            <a:rPr lang="en-GB"/>
            <a:t>Lays out the roles of those in power. </a:t>
          </a:r>
          <a:endParaRPr lang="en-US"/>
        </a:p>
      </dgm:t>
    </dgm:pt>
    <dgm:pt modelId="{DEFC1F1A-FE0D-4C5B-AFA1-4ABE0E7A05B8}" type="parTrans" cxnId="{E8D9D061-5581-4635-B853-6DB3CBE52FDC}">
      <dgm:prSet/>
      <dgm:spPr/>
      <dgm:t>
        <a:bodyPr/>
        <a:lstStyle/>
        <a:p>
          <a:endParaRPr lang="en-US"/>
        </a:p>
      </dgm:t>
    </dgm:pt>
    <dgm:pt modelId="{EDE28611-391B-4E4E-A9C7-B74753DFA077}" type="sibTrans" cxnId="{E8D9D061-5581-4635-B853-6DB3CBE52FDC}">
      <dgm:prSet/>
      <dgm:spPr/>
      <dgm:t>
        <a:bodyPr/>
        <a:lstStyle/>
        <a:p>
          <a:endParaRPr lang="en-US"/>
        </a:p>
      </dgm:t>
    </dgm:pt>
    <dgm:pt modelId="{1EC8333A-29AC-4FAA-92D3-FDEE735AEC11}">
      <dgm:prSet/>
      <dgm:spPr/>
      <dgm:t>
        <a:bodyPr/>
        <a:lstStyle/>
        <a:p>
          <a:r>
            <a:rPr lang="en-GB"/>
            <a:t>Government, Parliament and Judiciary. </a:t>
          </a:r>
          <a:endParaRPr lang="en-US"/>
        </a:p>
      </dgm:t>
    </dgm:pt>
    <dgm:pt modelId="{D0E72A3B-55B7-40A2-A5F0-EAD9CF3BD77F}" type="parTrans" cxnId="{F42BB186-A28F-4181-A777-003D485E75E7}">
      <dgm:prSet/>
      <dgm:spPr/>
      <dgm:t>
        <a:bodyPr/>
        <a:lstStyle/>
        <a:p>
          <a:endParaRPr lang="en-US"/>
        </a:p>
      </dgm:t>
    </dgm:pt>
    <dgm:pt modelId="{4C3FD9A6-39C4-4F91-B203-58D6439CA2A4}" type="sibTrans" cxnId="{F42BB186-A28F-4181-A777-003D485E75E7}">
      <dgm:prSet/>
      <dgm:spPr/>
      <dgm:t>
        <a:bodyPr/>
        <a:lstStyle/>
        <a:p>
          <a:endParaRPr lang="en-US"/>
        </a:p>
      </dgm:t>
    </dgm:pt>
    <dgm:pt modelId="{125BD51F-712A-4365-8528-C9E169930911}">
      <dgm:prSet/>
      <dgm:spPr/>
      <dgm:t>
        <a:bodyPr/>
        <a:lstStyle/>
        <a:p>
          <a:r>
            <a:rPr lang="en-GB"/>
            <a:t>Can be written or unwritten. </a:t>
          </a:r>
          <a:endParaRPr lang="en-US"/>
        </a:p>
      </dgm:t>
    </dgm:pt>
    <dgm:pt modelId="{4B66F287-79F1-43CF-9A74-46809E93E6DC}" type="parTrans" cxnId="{E53FF670-B762-4E4D-B6D1-E7822BED449F}">
      <dgm:prSet/>
      <dgm:spPr/>
      <dgm:t>
        <a:bodyPr/>
        <a:lstStyle/>
        <a:p>
          <a:endParaRPr lang="en-US"/>
        </a:p>
      </dgm:t>
    </dgm:pt>
    <dgm:pt modelId="{87A69A7E-B837-4A03-A245-DC1F738F3935}" type="sibTrans" cxnId="{E53FF670-B762-4E4D-B6D1-E7822BED449F}">
      <dgm:prSet/>
      <dgm:spPr/>
      <dgm:t>
        <a:bodyPr/>
        <a:lstStyle/>
        <a:p>
          <a:endParaRPr lang="en-US"/>
        </a:p>
      </dgm:t>
    </dgm:pt>
    <dgm:pt modelId="{DFF60AFF-BA69-4D71-BCE7-0EC7B115B226}" type="pres">
      <dgm:prSet presAssocID="{D6397BBA-3252-4836-B486-4AC098F5AA61}" presName="diagram" presStyleCnt="0">
        <dgm:presLayoutVars>
          <dgm:dir/>
          <dgm:resizeHandles val="exact"/>
        </dgm:presLayoutVars>
      </dgm:prSet>
      <dgm:spPr/>
    </dgm:pt>
    <dgm:pt modelId="{D4CFAF34-97FE-4DC4-828B-CFC8CB4712EE}" type="pres">
      <dgm:prSet presAssocID="{8D382F19-5325-4F4D-A37A-6279EEF72061}" presName="node" presStyleLbl="node1" presStyleIdx="0" presStyleCnt="4">
        <dgm:presLayoutVars>
          <dgm:bulletEnabled val="1"/>
        </dgm:presLayoutVars>
      </dgm:prSet>
      <dgm:spPr/>
    </dgm:pt>
    <dgm:pt modelId="{D4308543-FC7B-422F-82E8-BE88A3033C8F}" type="pres">
      <dgm:prSet presAssocID="{1677316C-34F2-49E0-9935-09C0107E0A07}" presName="sibTrans" presStyleLbl="sibTrans2D1" presStyleIdx="0" presStyleCnt="3"/>
      <dgm:spPr/>
    </dgm:pt>
    <dgm:pt modelId="{3601B605-4D31-4EFA-B995-ADC69EB4AB16}" type="pres">
      <dgm:prSet presAssocID="{1677316C-34F2-49E0-9935-09C0107E0A07}" presName="connectorText" presStyleLbl="sibTrans2D1" presStyleIdx="0" presStyleCnt="3"/>
      <dgm:spPr/>
    </dgm:pt>
    <dgm:pt modelId="{EAA3853E-FEC0-4577-B888-D355ECFD505E}" type="pres">
      <dgm:prSet presAssocID="{48E2A53E-2C96-430C-ADB9-E8DD4DEA7DB8}" presName="node" presStyleLbl="node1" presStyleIdx="1" presStyleCnt="4">
        <dgm:presLayoutVars>
          <dgm:bulletEnabled val="1"/>
        </dgm:presLayoutVars>
      </dgm:prSet>
      <dgm:spPr/>
    </dgm:pt>
    <dgm:pt modelId="{DE6F1189-49FE-4EA9-AE2B-6D5EE69D8E30}" type="pres">
      <dgm:prSet presAssocID="{EDE28611-391B-4E4E-A9C7-B74753DFA077}" presName="sibTrans" presStyleLbl="sibTrans2D1" presStyleIdx="1" presStyleCnt="3"/>
      <dgm:spPr/>
    </dgm:pt>
    <dgm:pt modelId="{DDE91729-4D97-4B5F-A5B6-A6005546658C}" type="pres">
      <dgm:prSet presAssocID="{EDE28611-391B-4E4E-A9C7-B74753DFA077}" presName="connectorText" presStyleLbl="sibTrans2D1" presStyleIdx="1" presStyleCnt="3"/>
      <dgm:spPr/>
    </dgm:pt>
    <dgm:pt modelId="{E2F622E4-8DBB-4447-83BC-15096DF78E90}" type="pres">
      <dgm:prSet presAssocID="{1EC8333A-29AC-4FAA-92D3-FDEE735AEC11}" presName="node" presStyleLbl="node1" presStyleIdx="2" presStyleCnt="4">
        <dgm:presLayoutVars>
          <dgm:bulletEnabled val="1"/>
        </dgm:presLayoutVars>
      </dgm:prSet>
      <dgm:spPr/>
    </dgm:pt>
    <dgm:pt modelId="{725CB697-829F-46D0-AC0E-67184B8D4EE4}" type="pres">
      <dgm:prSet presAssocID="{4C3FD9A6-39C4-4F91-B203-58D6439CA2A4}" presName="sibTrans" presStyleLbl="sibTrans2D1" presStyleIdx="2" presStyleCnt="3"/>
      <dgm:spPr/>
    </dgm:pt>
    <dgm:pt modelId="{A3B9FB25-FF91-42E0-91FD-B4A6D5A1EAF3}" type="pres">
      <dgm:prSet presAssocID="{4C3FD9A6-39C4-4F91-B203-58D6439CA2A4}" presName="connectorText" presStyleLbl="sibTrans2D1" presStyleIdx="2" presStyleCnt="3"/>
      <dgm:spPr/>
    </dgm:pt>
    <dgm:pt modelId="{DE0E3876-6326-47D1-815D-73E561EE8C3E}" type="pres">
      <dgm:prSet presAssocID="{125BD51F-712A-4365-8528-C9E169930911}" presName="node" presStyleLbl="node1" presStyleIdx="3" presStyleCnt="4">
        <dgm:presLayoutVars>
          <dgm:bulletEnabled val="1"/>
        </dgm:presLayoutVars>
      </dgm:prSet>
      <dgm:spPr/>
    </dgm:pt>
  </dgm:ptLst>
  <dgm:cxnLst>
    <dgm:cxn modelId="{71E2143C-E8FE-46A9-83B6-A72037E325D7}" type="presOf" srcId="{D6397BBA-3252-4836-B486-4AC098F5AA61}" destId="{DFF60AFF-BA69-4D71-BCE7-0EC7B115B226}" srcOrd="0" destOrd="0" presId="urn:microsoft.com/office/officeart/2005/8/layout/process5"/>
    <dgm:cxn modelId="{E8D9D061-5581-4635-B853-6DB3CBE52FDC}" srcId="{D6397BBA-3252-4836-B486-4AC098F5AA61}" destId="{48E2A53E-2C96-430C-ADB9-E8DD4DEA7DB8}" srcOrd="1" destOrd="0" parTransId="{DEFC1F1A-FE0D-4C5B-AFA1-4ABE0E7A05B8}" sibTransId="{EDE28611-391B-4E4E-A9C7-B74753DFA077}"/>
    <dgm:cxn modelId="{57542C45-D4E0-4883-BAEE-B8A030E34EE9}" type="presOf" srcId="{48E2A53E-2C96-430C-ADB9-E8DD4DEA7DB8}" destId="{EAA3853E-FEC0-4577-B888-D355ECFD505E}" srcOrd="0" destOrd="0" presId="urn:microsoft.com/office/officeart/2005/8/layout/process5"/>
    <dgm:cxn modelId="{B8B73C65-0E07-4BFF-A4DE-80EB4ED4E5A0}" type="presOf" srcId="{4C3FD9A6-39C4-4F91-B203-58D6439CA2A4}" destId="{725CB697-829F-46D0-AC0E-67184B8D4EE4}" srcOrd="0" destOrd="0" presId="urn:microsoft.com/office/officeart/2005/8/layout/process5"/>
    <dgm:cxn modelId="{ECE06545-F22D-4073-9256-A0A9674CE254}" type="presOf" srcId="{EDE28611-391B-4E4E-A9C7-B74753DFA077}" destId="{DE6F1189-49FE-4EA9-AE2B-6D5EE69D8E30}" srcOrd="0" destOrd="0" presId="urn:microsoft.com/office/officeart/2005/8/layout/process5"/>
    <dgm:cxn modelId="{AA52086B-4D00-4DDA-8D9D-49B11AC2C506}" type="presOf" srcId="{1677316C-34F2-49E0-9935-09C0107E0A07}" destId="{D4308543-FC7B-422F-82E8-BE88A3033C8F}" srcOrd="0" destOrd="0" presId="urn:microsoft.com/office/officeart/2005/8/layout/process5"/>
    <dgm:cxn modelId="{E53FF670-B762-4E4D-B6D1-E7822BED449F}" srcId="{D6397BBA-3252-4836-B486-4AC098F5AA61}" destId="{125BD51F-712A-4365-8528-C9E169930911}" srcOrd="3" destOrd="0" parTransId="{4B66F287-79F1-43CF-9A74-46809E93E6DC}" sibTransId="{87A69A7E-B837-4A03-A245-DC1F738F3935}"/>
    <dgm:cxn modelId="{4448A673-17DE-4080-9F2B-AB1E305A6710}" type="presOf" srcId="{8D382F19-5325-4F4D-A37A-6279EEF72061}" destId="{D4CFAF34-97FE-4DC4-828B-CFC8CB4712EE}" srcOrd="0" destOrd="0" presId="urn:microsoft.com/office/officeart/2005/8/layout/process5"/>
    <dgm:cxn modelId="{D57EA256-A1D1-480C-989D-C61844AA7B39}" type="presOf" srcId="{4C3FD9A6-39C4-4F91-B203-58D6439CA2A4}" destId="{A3B9FB25-FF91-42E0-91FD-B4A6D5A1EAF3}" srcOrd="1" destOrd="0" presId="urn:microsoft.com/office/officeart/2005/8/layout/process5"/>
    <dgm:cxn modelId="{2F4A7A7B-B519-4241-BA50-DB611B1F0966}" type="presOf" srcId="{EDE28611-391B-4E4E-A9C7-B74753DFA077}" destId="{DDE91729-4D97-4B5F-A5B6-A6005546658C}" srcOrd="1" destOrd="0" presId="urn:microsoft.com/office/officeart/2005/8/layout/process5"/>
    <dgm:cxn modelId="{0786317C-58B3-4E22-8EA3-C0C4C4B4604F}" type="presOf" srcId="{125BD51F-712A-4365-8528-C9E169930911}" destId="{DE0E3876-6326-47D1-815D-73E561EE8C3E}" srcOrd="0" destOrd="0" presId="urn:microsoft.com/office/officeart/2005/8/layout/process5"/>
    <dgm:cxn modelId="{F42BB186-A28F-4181-A777-003D485E75E7}" srcId="{D6397BBA-3252-4836-B486-4AC098F5AA61}" destId="{1EC8333A-29AC-4FAA-92D3-FDEE735AEC11}" srcOrd="2" destOrd="0" parTransId="{D0E72A3B-55B7-40A2-A5F0-EAD9CF3BD77F}" sibTransId="{4C3FD9A6-39C4-4F91-B203-58D6439CA2A4}"/>
    <dgm:cxn modelId="{191E90BB-D871-4830-8164-478D3BC691DE}" type="presOf" srcId="{1EC8333A-29AC-4FAA-92D3-FDEE735AEC11}" destId="{E2F622E4-8DBB-4447-83BC-15096DF78E90}" srcOrd="0" destOrd="0" presId="urn:microsoft.com/office/officeart/2005/8/layout/process5"/>
    <dgm:cxn modelId="{C019B3DC-A0CD-48BA-85B3-CECE64CCFAF1}" srcId="{D6397BBA-3252-4836-B486-4AC098F5AA61}" destId="{8D382F19-5325-4F4D-A37A-6279EEF72061}" srcOrd="0" destOrd="0" parTransId="{B7AC0E84-D80B-4DD8-83DA-6354F94F837A}" sibTransId="{1677316C-34F2-49E0-9935-09C0107E0A07}"/>
    <dgm:cxn modelId="{95628FE5-927F-4CBF-B8FD-934FCF8592EC}" type="presOf" srcId="{1677316C-34F2-49E0-9935-09C0107E0A07}" destId="{3601B605-4D31-4EFA-B995-ADC69EB4AB16}" srcOrd="1" destOrd="0" presId="urn:microsoft.com/office/officeart/2005/8/layout/process5"/>
    <dgm:cxn modelId="{2588D40A-A3B5-42B8-9BC7-3A33A3D3C3A1}" type="presParOf" srcId="{DFF60AFF-BA69-4D71-BCE7-0EC7B115B226}" destId="{D4CFAF34-97FE-4DC4-828B-CFC8CB4712EE}" srcOrd="0" destOrd="0" presId="urn:microsoft.com/office/officeart/2005/8/layout/process5"/>
    <dgm:cxn modelId="{5739CED5-D2B9-4B72-B7F6-E8FC40DC36D7}" type="presParOf" srcId="{DFF60AFF-BA69-4D71-BCE7-0EC7B115B226}" destId="{D4308543-FC7B-422F-82E8-BE88A3033C8F}" srcOrd="1" destOrd="0" presId="urn:microsoft.com/office/officeart/2005/8/layout/process5"/>
    <dgm:cxn modelId="{6C23B202-8EDD-45EB-B748-C60121475060}" type="presParOf" srcId="{D4308543-FC7B-422F-82E8-BE88A3033C8F}" destId="{3601B605-4D31-4EFA-B995-ADC69EB4AB16}" srcOrd="0" destOrd="0" presId="urn:microsoft.com/office/officeart/2005/8/layout/process5"/>
    <dgm:cxn modelId="{FC8EB6CA-C039-4B4A-9568-2ACE6C166C74}" type="presParOf" srcId="{DFF60AFF-BA69-4D71-BCE7-0EC7B115B226}" destId="{EAA3853E-FEC0-4577-B888-D355ECFD505E}" srcOrd="2" destOrd="0" presId="urn:microsoft.com/office/officeart/2005/8/layout/process5"/>
    <dgm:cxn modelId="{2FE7EB1B-C014-47A5-8572-CFDC45C98E51}" type="presParOf" srcId="{DFF60AFF-BA69-4D71-BCE7-0EC7B115B226}" destId="{DE6F1189-49FE-4EA9-AE2B-6D5EE69D8E30}" srcOrd="3" destOrd="0" presId="urn:microsoft.com/office/officeart/2005/8/layout/process5"/>
    <dgm:cxn modelId="{26883F28-FF03-4168-9172-719B87112969}" type="presParOf" srcId="{DE6F1189-49FE-4EA9-AE2B-6D5EE69D8E30}" destId="{DDE91729-4D97-4B5F-A5B6-A6005546658C}" srcOrd="0" destOrd="0" presId="urn:microsoft.com/office/officeart/2005/8/layout/process5"/>
    <dgm:cxn modelId="{AF6A1EE1-BB46-4651-A689-C24EF02E76B5}" type="presParOf" srcId="{DFF60AFF-BA69-4D71-BCE7-0EC7B115B226}" destId="{E2F622E4-8DBB-4447-83BC-15096DF78E90}" srcOrd="4" destOrd="0" presId="urn:microsoft.com/office/officeart/2005/8/layout/process5"/>
    <dgm:cxn modelId="{C9041137-2DEA-495E-A884-1D469DB69902}" type="presParOf" srcId="{DFF60AFF-BA69-4D71-BCE7-0EC7B115B226}" destId="{725CB697-829F-46D0-AC0E-67184B8D4EE4}" srcOrd="5" destOrd="0" presId="urn:microsoft.com/office/officeart/2005/8/layout/process5"/>
    <dgm:cxn modelId="{969B9194-4132-471D-9A18-C1908050C446}" type="presParOf" srcId="{725CB697-829F-46D0-AC0E-67184B8D4EE4}" destId="{A3B9FB25-FF91-42E0-91FD-B4A6D5A1EAF3}" srcOrd="0" destOrd="0" presId="urn:microsoft.com/office/officeart/2005/8/layout/process5"/>
    <dgm:cxn modelId="{30C83564-6759-47ED-B17B-C3406C93F81D}" type="presParOf" srcId="{DFF60AFF-BA69-4D71-BCE7-0EC7B115B226}" destId="{DE0E3876-6326-47D1-815D-73E561EE8C3E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C7055A-1F2B-45BE-9580-B8234F18669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52289A-AC94-41E7-8C23-DA75CBC3A5BB}">
      <dgm:prSet/>
      <dgm:spPr/>
      <dgm:t>
        <a:bodyPr/>
        <a:lstStyle/>
        <a:p>
          <a:r>
            <a:rPr lang="en-GB"/>
            <a:t>Unwritten and uncodified – not all in one document. </a:t>
          </a:r>
          <a:endParaRPr lang="en-US"/>
        </a:p>
      </dgm:t>
    </dgm:pt>
    <dgm:pt modelId="{2ECD7A84-C7D3-44CF-A740-9BA2C66D211D}" type="parTrans" cxnId="{92C09674-25EA-45B6-BCDD-2ED3CF2F937A}">
      <dgm:prSet/>
      <dgm:spPr/>
      <dgm:t>
        <a:bodyPr/>
        <a:lstStyle/>
        <a:p>
          <a:endParaRPr lang="en-US"/>
        </a:p>
      </dgm:t>
    </dgm:pt>
    <dgm:pt modelId="{E6FB8BD8-D777-44F1-87C3-A648C3900982}" type="sibTrans" cxnId="{92C09674-25EA-45B6-BCDD-2ED3CF2F937A}">
      <dgm:prSet/>
      <dgm:spPr/>
      <dgm:t>
        <a:bodyPr/>
        <a:lstStyle/>
        <a:p>
          <a:endParaRPr lang="en-US"/>
        </a:p>
      </dgm:t>
    </dgm:pt>
    <dgm:pt modelId="{804325FA-8073-4A51-8A35-B465CE3CFA74}">
      <dgm:prSet/>
      <dgm:spPr/>
      <dgm:t>
        <a:bodyPr/>
        <a:lstStyle/>
        <a:p>
          <a:r>
            <a:rPr lang="en-GB"/>
            <a:t>Constitutional conventions- King must give royal assent is a piece of law has passed through the House of Commons and the House of Lords. </a:t>
          </a:r>
          <a:endParaRPr lang="en-US"/>
        </a:p>
      </dgm:t>
    </dgm:pt>
    <dgm:pt modelId="{2BCF93DB-CA76-442F-94D1-340A384AF435}" type="parTrans" cxnId="{62757C6A-5537-41BE-8036-3C9ACEA9AE0F}">
      <dgm:prSet/>
      <dgm:spPr/>
      <dgm:t>
        <a:bodyPr/>
        <a:lstStyle/>
        <a:p>
          <a:endParaRPr lang="en-US"/>
        </a:p>
      </dgm:t>
    </dgm:pt>
    <dgm:pt modelId="{38E259FC-1F5B-4534-AA8C-BD8A16CB4570}" type="sibTrans" cxnId="{62757C6A-5537-41BE-8036-3C9ACEA9AE0F}">
      <dgm:prSet/>
      <dgm:spPr/>
      <dgm:t>
        <a:bodyPr/>
        <a:lstStyle/>
        <a:p>
          <a:endParaRPr lang="en-US"/>
        </a:p>
      </dgm:t>
    </dgm:pt>
    <dgm:pt modelId="{B9C03F39-7C10-422C-A9B3-EF4DDFD5AE1A}">
      <dgm:prSet/>
      <dgm:spPr/>
      <dgm:t>
        <a:bodyPr/>
        <a:lstStyle/>
        <a:p>
          <a:r>
            <a:rPr lang="en-GB"/>
            <a:t>No law – do not have to follow constitutional conventions. </a:t>
          </a:r>
          <a:endParaRPr lang="en-US"/>
        </a:p>
      </dgm:t>
    </dgm:pt>
    <dgm:pt modelId="{BE15037D-F9BB-449F-BDA1-844669E319A4}" type="parTrans" cxnId="{AE7C5204-CA25-4923-85D5-D2B416C77264}">
      <dgm:prSet/>
      <dgm:spPr/>
      <dgm:t>
        <a:bodyPr/>
        <a:lstStyle/>
        <a:p>
          <a:endParaRPr lang="en-US"/>
        </a:p>
      </dgm:t>
    </dgm:pt>
    <dgm:pt modelId="{57C0B441-FD21-4EBF-8861-00883BFCD1C3}" type="sibTrans" cxnId="{AE7C5204-CA25-4923-85D5-D2B416C77264}">
      <dgm:prSet/>
      <dgm:spPr/>
      <dgm:t>
        <a:bodyPr/>
        <a:lstStyle/>
        <a:p>
          <a:endParaRPr lang="en-US"/>
        </a:p>
      </dgm:t>
    </dgm:pt>
    <dgm:pt modelId="{B0F24B79-58B4-43CC-A101-C22045062D22}">
      <dgm:prSet/>
      <dgm:spPr/>
      <dgm:t>
        <a:bodyPr/>
        <a:lstStyle/>
        <a:p>
          <a:r>
            <a:rPr lang="en-GB"/>
            <a:t>But do because of Morals. </a:t>
          </a:r>
          <a:endParaRPr lang="en-US"/>
        </a:p>
      </dgm:t>
    </dgm:pt>
    <dgm:pt modelId="{7607DD3C-56ED-447C-A1BD-124EFA391684}" type="parTrans" cxnId="{7C35F7F3-69AD-4C2A-B8DC-FB31FCA9DE39}">
      <dgm:prSet/>
      <dgm:spPr/>
      <dgm:t>
        <a:bodyPr/>
        <a:lstStyle/>
        <a:p>
          <a:endParaRPr lang="en-US"/>
        </a:p>
      </dgm:t>
    </dgm:pt>
    <dgm:pt modelId="{5EEFDCFE-B4C8-472B-B119-E23B526F62B7}" type="sibTrans" cxnId="{7C35F7F3-69AD-4C2A-B8DC-FB31FCA9DE39}">
      <dgm:prSet/>
      <dgm:spPr/>
      <dgm:t>
        <a:bodyPr/>
        <a:lstStyle/>
        <a:p>
          <a:endParaRPr lang="en-US"/>
        </a:p>
      </dgm:t>
    </dgm:pt>
    <dgm:pt modelId="{C9D13EC6-41F1-4F00-B2B2-1A2D9EC9A2D5}" type="pres">
      <dgm:prSet presAssocID="{CAC7055A-1F2B-45BE-9580-B8234F18669E}" presName="outerComposite" presStyleCnt="0">
        <dgm:presLayoutVars>
          <dgm:chMax val="5"/>
          <dgm:dir/>
          <dgm:resizeHandles val="exact"/>
        </dgm:presLayoutVars>
      </dgm:prSet>
      <dgm:spPr/>
    </dgm:pt>
    <dgm:pt modelId="{17022932-7E2C-45CA-A442-73D3097A03DF}" type="pres">
      <dgm:prSet presAssocID="{CAC7055A-1F2B-45BE-9580-B8234F18669E}" presName="dummyMaxCanvas" presStyleCnt="0">
        <dgm:presLayoutVars/>
      </dgm:prSet>
      <dgm:spPr/>
    </dgm:pt>
    <dgm:pt modelId="{0BF826B8-F2BC-4A35-98F0-71C67E24F2CE}" type="pres">
      <dgm:prSet presAssocID="{CAC7055A-1F2B-45BE-9580-B8234F18669E}" presName="FourNodes_1" presStyleLbl="node1" presStyleIdx="0" presStyleCnt="4">
        <dgm:presLayoutVars>
          <dgm:bulletEnabled val="1"/>
        </dgm:presLayoutVars>
      </dgm:prSet>
      <dgm:spPr/>
    </dgm:pt>
    <dgm:pt modelId="{B02DB7E6-6387-4ACC-82EF-8CA32B201379}" type="pres">
      <dgm:prSet presAssocID="{CAC7055A-1F2B-45BE-9580-B8234F18669E}" presName="FourNodes_2" presStyleLbl="node1" presStyleIdx="1" presStyleCnt="4">
        <dgm:presLayoutVars>
          <dgm:bulletEnabled val="1"/>
        </dgm:presLayoutVars>
      </dgm:prSet>
      <dgm:spPr/>
    </dgm:pt>
    <dgm:pt modelId="{D8989D52-85CC-4467-9B12-586EFCBF0807}" type="pres">
      <dgm:prSet presAssocID="{CAC7055A-1F2B-45BE-9580-B8234F18669E}" presName="FourNodes_3" presStyleLbl="node1" presStyleIdx="2" presStyleCnt="4">
        <dgm:presLayoutVars>
          <dgm:bulletEnabled val="1"/>
        </dgm:presLayoutVars>
      </dgm:prSet>
      <dgm:spPr/>
    </dgm:pt>
    <dgm:pt modelId="{0549AA57-3F92-497B-8E80-32DE5CEF33F8}" type="pres">
      <dgm:prSet presAssocID="{CAC7055A-1F2B-45BE-9580-B8234F18669E}" presName="FourNodes_4" presStyleLbl="node1" presStyleIdx="3" presStyleCnt="4">
        <dgm:presLayoutVars>
          <dgm:bulletEnabled val="1"/>
        </dgm:presLayoutVars>
      </dgm:prSet>
      <dgm:spPr/>
    </dgm:pt>
    <dgm:pt modelId="{25D4A3D7-38BE-42B7-9E0F-F517EC808753}" type="pres">
      <dgm:prSet presAssocID="{CAC7055A-1F2B-45BE-9580-B8234F18669E}" presName="FourConn_1-2" presStyleLbl="fgAccFollowNode1" presStyleIdx="0" presStyleCnt="3">
        <dgm:presLayoutVars>
          <dgm:bulletEnabled val="1"/>
        </dgm:presLayoutVars>
      </dgm:prSet>
      <dgm:spPr/>
    </dgm:pt>
    <dgm:pt modelId="{B158A4BF-2A75-498F-95A2-65F7687F0883}" type="pres">
      <dgm:prSet presAssocID="{CAC7055A-1F2B-45BE-9580-B8234F18669E}" presName="FourConn_2-3" presStyleLbl="fgAccFollowNode1" presStyleIdx="1" presStyleCnt="3">
        <dgm:presLayoutVars>
          <dgm:bulletEnabled val="1"/>
        </dgm:presLayoutVars>
      </dgm:prSet>
      <dgm:spPr/>
    </dgm:pt>
    <dgm:pt modelId="{32085AD7-3164-413A-BD70-C973177380F9}" type="pres">
      <dgm:prSet presAssocID="{CAC7055A-1F2B-45BE-9580-B8234F18669E}" presName="FourConn_3-4" presStyleLbl="fgAccFollowNode1" presStyleIdx="2" presStyleCnt="3">
        <dgm:presLayoutVars>
          <dgm:bulletEnabled val="1"/>
        </dgm:presLayoutVars>
      </dgm:prSet>
      <dgm:spPr/>
    </dgm:pt>
    <dgm:pt modelId="{FA86A100-2286-4CD5-919F-43CB02D1BC1D}" type="pres">
      <dgm:prSet presAssocID="{CAC7055A-1F2B-45BE-9580-B8234F18669E}" presName="FourNodes_1_text" presStyleLbl="node1" presStyleIdx="3" presStyleCnt="4">
        <dgm:presLayoutVars>
          <dgm:bulletEnabled val="1"/>
        </dgm:presLayoutVars>
      </dgm:prSet>
      <dgm:spPr/>
    </dgm:pt>
    <dgm:pt modelId="{6A125090-A4E2-40B1-A34C-80220987C1B9}" type="pres">
      <dgm:prSet presAssocID="{CAC7055A-1F2B-45BE-9580-B8234F18669E}" presName="FourNodes_2_text" presStyleLbl="node1" presStyleIdx="3" presStyleCnt="4">
        <dgm:presLayoutVars>
          <dgm:bulletEnabled val="1"/>
        </dgm:presLayoutVars>
      </dgm:prSet>
      <dgm:spPr/>
    </dgm:pt>
    <dgm:pt modelId="{76D89095-9A3A-4A4B-BC06-3F42BAB54BFD}" type="pres">
      <dgm:prSet presAssocID="{CAC7055A-1F2B-45BE-9580-B8234F18669E}" presName="FourNodes_3_text" presStyleLbl="node1" presStyleIdx="3" presStyleCnt="4">
        <dgm:presLayoutVars>
          <dgm:bulletEnabled val="1"/>
        </dgm:presLayoutVars>
      </dgm:prSet>
      <dgm:spPr/>
    </dgm:pt>
    <dgm:pt modelId="{4B33030E-3D22-4DB4-B47B-364B41CE798D}" type="pres">
      <dgm:prSet presAssocID="{CAC7055A-1F2B-45BE-9580-B8234F18669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E7C5204-CA25-4923-85D5-D2B416C77264}" srcId="{CAC7055A-1F2B-45BE-9580-B8234F18669E}" destId="{B9C03F39-7C10-422C-A9B3-EF4DDFD5AE1A}" srcOrd="2" destOrd="0" parTransId="{BE15037D-F9BB-449F-BDA1-844669E319A4}" sibTransId="{57C0B441-FD21-4EBF-8861-00883BFCD1C3}"/>
    <dgm:cxn modelId="{723F7716-FCD5-4971-8F3F-DFD174E0C5AE}" type="presOf" srcId="{38E259FC-1F5B-4534-AA8C-BD8A16CB4570}" destId="{B158A4BF-2A75-498F-95A2-65F7687F0883}" srcOrd="0" destOrd="0" presId="urn:microsoft.com/office/officeart/2005/8/layout/vProcess5"/>
    <dgm:cxn modelId="{223A4F1E-33EA-4B2F-A274-0A69E9B31E0F}" type="presOf" srcId="{804325FA-8073-4A51-8A35-B465CE3CFA74}" destId="{6A125090-A4E2-40B1-A34C-80220987C1B9}" srcOrd="1" destOrd="0" presId="urn:microsoft.com/office/officeart/2005/8/layout/vProcess5"/>
    <dgm:cxn modelId="{393C4929-320C-4503-99EE-6F7B3A4BA730}" type="presOf" srcId="{804325FA-8073-4A51-8A35-B465CE3CFA74}" destId="{B02DB7E6-6387-4ACC-82EF-8CA32B201379}" srcOrd="0" destOrd="0" presId="urn:microsoft.com/office/officeart/2005/8/layout/vProcess5"/>
    <dgm:cxn modelId="{01157A2A-FC0D-4055-985A-782E1251F558}" type="presOf" srcId="{B9C03F39-7C10-422C-A9B3-EF4DDFD5AE1A}" destId="{76D89095-9A3A-4A4B-BC06-3F42BAB54BFD}" srcOrd="1" destOrd="0" presId="urn:microsoft.com/office/officeart/2005/8/layout/vProcess5"/>
    <dgm:cxn modelId="{40CF1064-CCE6-423D-9E4C-31BDF4024ABE}" type="presOf" srcId="{57C0B441-FD21-4EBF-8861-00883BFCD1C3}" destId="{32085AD7-3164-413A-BD70-C973177380F9}" srcOrd="0" destOrd="0" presId="urn:microsoft.com/office/officeart/2005/8/layout/vProcess5"/>
    <dgm:cxn modelId="{DDBD2E67-6CFB-4943-BBBD-71BB846A859C}" type="presOf" srcId="{B9C03F39-7C10-422C-A9B3-EF4DDFD5AE1A}" destId="{D8989D52-85CC-4467-9B12-586EFCBF0807}" srcOrd="0" destOrd="0" presId="urn:microsoft.com/office/officeart/2005/8/layout/vProcess5"/>
    <dgm:cxn modelId="{0A726A48-A382-4AFF-ADEF-7C94346A530E}" type="presOf" srcId="{C752289A-AC94-41E7-8C23-DA75CBC3A5BB}" destId="{0BF826B8-F2BC-4A35-98F0-71C67E24F2CE}" srcOrd="0" destOrd="0" presId="urn:microsoft.com/office/officeart/2005/8/layout/vProcess5"/>
    <dgm:cxn modelId="{62757C6A-5537-41BE-8036-3C9ACEA9AE0F}" srcId="{CAC7055A-1F2B-45BE-9580-B8234F18669E}" destId="{804325FA-8073-4A51-8A35-B465CE3CFA74}" srcOrd="1" destOrd="0" parTransId="{2BCF93DB-CA76-442F-94D1-340A384AF435}" sibTransId="{38E259FC-1F5B-4534-AA8C-BD8A16CB4570}"/>
    <dgm:cxn modelId="{92C09674-25EA-45B6-BCDD-2ED3CF2F937A}" srcId="{CAC7055A-1F2B-45BE-9580-B8234F18669E}" destId="{C752289A-AC94-41E7-8C23-DA75CBC3A5BB}" srcOrd="0" destOrd="0" parTransId="{2ECD7A84-C7D3-44CF-A740-9BA2C66D211D}" sibTransId="{E6FB8BD8-D777-44F1-87C3-A648C3900982}"/>
    <dgm:cxn modelId="{5A7BC6AC-7E18-4300-95C5-0F864CD23AC8}" type="presOf" srcId="{C752289A-AC94-41E7-8C23-DA75CBC3A5BB}" destId="{FA86A100-2286-4CD5-919F-43CB02D1BC1D}" srcOrd="1" destOrd="0" presId="urn:microsoft.com/office/officeart/2005/8/layout/vProcess5"/>
    <dgm:cxn modelId="{428699B0-87C7-4471-B471-555085EDFF8D}" type="presOf" srcId="{CAC7055A-1F2B-45BE-9580-B8234F18669E}" destId="{C9D13EC6-41F1-4F00-B2B2-1A2D9EC9A2D5}" srcOrd="0" destOrd="0" presId="urn:microsoft.com/office/officeart/2005/8/layout/vProcess5"/>
    <dgm:cxn modelId="{21F34CC8-7DE0-4B8D-994C-F6D5C10E165E}" type="presOf" srcId="{E6FB8BD8-D777-44F1-87C3-A648C3900982}" destId="{25D4A3D7-38BE-42B7-9E0F-F517EC808753}" srcOrd="0" destOrd="0" presId="urn:microsoft.com/office/officeart/2005/8/layout/vProcess5"/>
    <dgm:cxn modelId="{D6EB5BDA-BC23-4C3F-93E8-F4D1DB81FD79}" type="presOf" srcId="{B0F24B79-58B4-43CC-A101-C22045062D22}" destId="{4B33030E-3D22-4DB4-B47B-364B41CE798D}" srcOrd="1" destOrd="0" presId="urn:microsoft.com/office/officeart/2005/8/layout/vProcess5"/>
    <dgm:cxn modelId="{7C35F7F3-69AD-4C2A-B8DC-FB31FCA9DE39}" srcId="{CAC7055A-1F2B-45BE-9580-B8234F18669E}" destId="{B0F24B79-58B4-43CC-A101-C22045062D22}" srcOrd="3" destOrd="0" parTransId="{7607DD3C-56ED-447C-A1BD-124EFA391684}" sibTransId="{5EEFDCFE-B4C8-472B-B119-E23B526F62B7}"/>
    <dgm:cxn modelId="{64DF6CF8-2F1E-4330-BF58-D4702B800F4C}" type="presOf" srcId="{B0F24B79-58B4-43CC-A101-C22045062D22}" destId="{0549AA57-3F92-497B-8E80-32DE5CEF33F8}" srcOrd="0" destOrd="0" presId="urn:microsoft.com/office/officeart/2005/8/layout/vProcess5"/>
    <dgm:cxn modelId="{529424B0-F5F6-4DC0-AD69-B9857C87D37F}" type="presParOf" srcId="{C9D13EC6-41F1-4F00-B2B2-1A2D9EC9A2D5}" destId="{17022932-7E2C-45CA-A442-73D3097A03DF}" srcOrd="0" destOrd="0" presId="urn:microsoft.com/office/officeart/2005/8/layout/vProcess5"/>
    <dgm:cxn modelId="{572B604A-5781-4254-8FC2-A489E920D463}" type="presParOf" srcId="{C9D13EC6-41F1-4F00-B2B2-1A2D9EC9A2D5}" destId="{0BF826B8-F2BC-4A35-98F0-71C67E24F2CE}" srcOrd="1" destOrd="0" presId="urn:microsoft.com/office/officeart/2005/8/layout/vProcess5"/>
    <dgm:cxn modelId="{0F3AA324-FFB9-41A4-A16C-E4A23EA2686A}" type="presParOf" srcId="{C9D13EC6-41F1-4F00-B2B2-1A2D9EC9A2D5}" destId="{B02DB7E6-6387-4ACC-82EF-8CA32B201379}" srcOrd="2" destOrd="0" presId="urn:microsoft.com/office/officeart/2005/8/layout/vProcess5"/>
    <dgm:cxn modelId="{88EB21CB-1949-4D2F-8209-A234FF4FF678}" type="presParOf" srcId="{C9D13EC6-41F1-4F00-B2B2-1A2D9EC9A2D5}" destId="{D8989D52-85CC-4467-9B12-586EFCBF0807}" srcOrd="3" destOrd="0" presId="urn:microsoft.com/office/officeart/2005/8/layout/vProcess5"/>
    <dgm:cxn modelId="{63914051-C587-4C81-A779-F1F7B1D74E9F}" type="presParOf" srcId="{C9D13EC6-41F1-4F00-B2B2-1A2D9EC9A2D5}" destId="{0549AA57-3F92-497B-8E80-32DE5CEF33F8}" srcOrd="4" destOrd="0" presId="urn:microsoft.com/office/officeart/2005/8/layout/vProcess5"/>
    <dgm:cxn modelId="{A0594B8E-6460-4205-99FB-8F83B4BA82C8}" type="presParOf" srcId="{C9D13EC6-41F1-4F00-B2B2-1A2D9EC9A2D5}" destId="{25D4A3D7-38BE-42B7-9E0F-F517EC808753}" srcOrd="5" destOrd="0" presId="urn:microsoft.com/office/officeart/2005/8/layout/vProcess5"/>
    <dgm:cxn modelId="{185D7DE9-1129-49D0-9127-286129342275}" type="presParOf" srcId="{C9D13EC6-41F1-4F00-B2B2-1A2D9EC9A2D5}" destId="{B158A4BF-2A75-498F-95A2-65F7687F0883}" srcOrd="6" destOrd="0" presId="urn:microsoft.com/office/officeart/2005/8/layout/vProcess5"/>
    <dgm:cxn modelId="{0BA42D1A-46C7-45AA-8969-82C2AED9D88D}" type="presParOf" srcId="{C9D13EC6-41F1-4F00-B2B2-1A2D9EC9A2D5}" destId="{32085AD7-3164-413A-BD70-C973177380F9}" srcOrd="7" destOrd="0" presId="urn:microsoft.com/office/officeart/2005/8/layout/vProcess5"/>
    <dgm:cxn modelId="{2ACBC720-FACF-4866-91F2-738DC57CE422}" type="presParOf" srcId="{C9D13EC6-41F1-4F00-B2B2-1A2D9EC9A2D5}" destId="{FA86A100-2286-4CD5-919F-43CB02D1BC1D}" srcOrd="8" destOrd="0" presId="urn:microsoft.com/office/officeart/2005/8/layout/vProcess5"/>
    <dgm:cxn modelId="{1CFE3B60-A7E8-48D3-8D0D-C11159A64590}" type="presParOf" srcId="{C9D13EC6-41F1-4F00-B2B2-1A2D9EC9A2D5}" destId="{6A125090-A4E2-40B1-A34C-80220987C1B9}" srcOrd="9" destOrd="0" presId="urn:microsoft.com/office/officeart/2005/8/layout/vProcess5"/>
    <dgm:cxn modelId="{66761132-77F9-4322-9511-738B11ED11FB}" type="presParOf" srcId="{C9D13EC6-41F1-4F00-B2B2-1A2D9EC9A2D5}" destId="{76D89095-9A3A-4A4B-BC06-3F42BAB54BFD}" srcOrd="10" destOrd="0" presId="urn:microsoft.com/office/officeart/2005/8/layout/vProcess5"/>
    <dgm:cxn modelId="{3DD5A59F-A48C-446A-8AA6-D0F4E4AD6077}" type="presParOf" srcId="{C9D13EC6-41F1-4F00-B2B2-1A2D9EC9A2D5}" destId="{4B33030E-3D22-4DB4-B47B-364B41CE798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E418C46-C320-4EF2-B30F-88F6228B518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AE4042A-43BC-41AD-9D25-EFC1EAF21C66}">
      <dgm:prSet/>
      <dgm:spPr/>
      <dgm:t>
        <a:bodyPr/>
        <a:lstStyle/>
        <a:p>
          <a:r>
            <a:rPr lang="en-GB"/>
            <a:t>Discuss whether the Uk needs a written constitution. </a:t>
          </a:r>
          <a:endParaRPr lang="en-US"/>
        </a:p>
      </dgm:t>
    </dgm:pt>
    <dgm:pt modelId="{AF799DDB-87F4-4FBB-8738-AD480F4E96C7}" type="parTrans" cxnId="{107FEE89-BBE4-4020-B229-94EF9B07FC80}">
      <dgm:prSet/>
      <dgm:spPr/>
      <dgm:t>
        <a:bodyPr/>
        <a:lstStyle/>
        <a:p>
          <a:endParaRPr lang="en-US"/>
        </a:p>
      </dgm:t>
    </dgm:pt>
    <dgm:pt modelId="{D688A9B0-DD93-4247-9C00-77169503ED99}" type="sibTrans" cxnId="{107FEE89-BBE4-4020-B229-94EF9B07FC80}">
      <dgm:prSet/>
      <dgm:spPr/>
      <dgm:t>
        <a:bodyPr/>
        <a:lstStyle/>
        <a:p>
          <a:endParaRPr lang="en-US"/>
        </a:p>
      </dgm:t>
    </dgm:pt>
    <dgm:pt modelId="{5FFFD42E-A743-4DF5-A24F-268254343580}">
      <dgm:prSet/>
      <dgm:spPr/>
      <dgm:t>
        <a:bodyPr/>
        <a:lstStyle/>
        <a:p>
          <a:r>
            <a:rPr lang="en-GB"/>
            <a:t>In groups form an argument. </a:t>
          </a:r>
          <a:endParaRPr lang="en-US"/>
        </a:p>
      </dgm:t>
    </dgm:pt>
    <dgm:pt modelId="{ED02B772-9715-4847-B5C8-554F504ADEA9}" type="parTrans" cxnId="{3C3F2950-9F3F-4D69-945D-23540C288F6F}">
      <dgm:prSet/>
      <dgm:spPr/>
      <dgm:t>
        <a:bodyPr/>
        <a:lstStyle/>
        <a:p>
          <a:endParaRPr lang="en-US"/>
        </a:p>
      </dgm:t>
    </dgm:pt>
    <dgm:pt modelId="{996403B8-26F9-4F27-B21A-B5EDF7BEB656}" type="sibTrans" cxnId="{3C3F2950-9F3F-4D69-945D-23540C288F6F}">
      <dgm:prSet/>
      <dgm:spPr/>
      <dgm:t>
        <a:bodyPr/>
        <a:lstStyle/>
        <a:p>
          <a:endParaRPr lang="en-US"/>
        </a:p>
      </dgm:t>
    </dgm:pt>
    <dgm:pt modelId="{DE3BF0C9-7A72-4D9C-9808-13EF1FD089B5}">
      <dgm:prSet/>
      <dgm:spPr/>
      <dgm:t>
        <a:bodyPr/>
        <a:lstStyle/>
        <a:p>
          <a:r>
            <a:rPr lang="en-GB"/>
            <a:t>Provide evidence. </a:t>
          </a:r>
          <a:endParaRPr lang="en-US"/>
        </a:p>
      </dgm:t>
    </dgm:pt>
    <dgm:pt modelId="{E31DE838-F273-4870-B8A1-85290288A6D9}" type="parTrans" cxnId="{B40C3548-9D87-4506-BF66-2DE94BDEC31E}">
      <dgm:prSet/>
      <dgm:spPr/>
      <dgm:t>
        <a:bodyPr/>
        <a:lstStyle/>
        <a:p>
          <a:endParaRPr lang="en-US"/>
        </a:p>
      </dgm:t>
    </dgm:pt>
    <dgm:pt modelId="{1A753699-AEB8-4CAD-A182-925775199E28}" type="sibTrans" cxnId="{B40C3548-9D87-4506-BF66-2DE94BDEC31E}">
      <dgm:prSet/>
      <dgm:spPr/>
      <dgm:t>
        <a:bodyPr/>
        <a:lstStyle/>
        <a:p>
          <a:endParaRPr lang="en-US"/>
        </a:p>
      </dgm:t>
    </dgm:pt>
    <dgm:pt modelId="{D0C2F5B0-8014-41DB-80F2-76637C39FAB5}">
      <dgm:prSet/>
      <dgm:spPr/>
      <dgm:t>
        <a:bodyPr/>
        <a:lstStyle/>
        <a:p>
          <a:r>
            <a:rPr lang="en-GB"/>
            <a:t>Remember; Point, Evidence, Explanation. </a:t>
          </a:r>
          <a:endParaRPr lang="en-US"/>
        </a:p>
      </dgm:t>
    </dgm:pt>
    <dgm:pt modelId="{8473F59C-1A9C-4151-B177-3B0DA0BDA511}" type="parTrans" cxnId="{86BC3702-7B41-402C-B913-2E86C15FE3AA}">
      <dgm:prSet/>
      <dgm:spPr/>
      <dgm:t>
        <a:bodyPr/>
        <a:lstStyle/>
        <a:p>
          <a:endParaRPr lang="en-US"/>
        </a:p>
      </dgm:t>
    </dgm:pt>
    <dgm:pt modelId="{D2EBF9D1-DAC8-4D10-BEE9-57DE198A0353}" type="sibTrans" cxnId="{86BC3702-7B41-402C-B913-2E86C15FE3AA}">
      <dgm:prSet/>
      <dgm:spPr/>
      <dgm:t>
        <a:bodyPr/>
        <a:lstStyle/>
        <a:p>
          <a:endParaRPr lang="en-US"/>
        </a:p>
      </dgm:t>
    </dgm:pt>
    <dgm:pt modelId="{7D510EF0-ADEE-4752-94AD-5B304D4656A9}" type="pres">
      <dgm:prSet presAssocID="{2E418C46-C320-4EF2-B30F-88F6228B518E}" presName="linear" presStyleCnt="0">
        <dgm:presLayoutVars>
          <dgm:animLvl val="lvl"/>
          <dgm:resizeHandles val="exact"/>
        </dgm:presLayoutVars>
      </dgm:prSet>
      <dgm:spPr/>
    </dgm:pt>
    <dgm:pt modelId="{84F45BC5-71DE-4B88-847B-D5C9CB6C7FE7}" type="pres">
      <dgm:prSet presAssocID="{7AE4042A-43BC-41AD-9D25-EFC1EAF21C6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44BB504-23AD-47FE-B606-002A4BF051B2}" type="pres">
      <dgm:prSet presAssocID="{D688A9B0-DD93-4247-9C00-77169503ED99}" presName="spacer" presStyleCnt="0"/>
      <dgm:spPr/>
    </dgm:pt>
    <dgm:pt modelId="{67C4109D-1FA5-4549-B279-24A752305379}" type="pres">
      <dgm:prSet presAssocID="{5FFFD42E-A743-4DF5-A24F-26825434358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A27A338-CBCD-4942-A437-BD2CA28BC89A}" type="pres">
      <dgm:prSet presAssocID="{996403B8-26F9-4F27-B21A-B5EDF7BEB656}" presName="spacer" presStyleCnt="0"/>
      <dgm:spPr/>
    </dgm:pt>
    <dgm:pt modelId="{809DB88D-75B3-4335-AB7F-5B81F49118BB}" type="pres">
      <dgm:prSet presAssocID="{DE3BF0C9-7A72-4D9C-9808-13EF1FD089B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557CC8-9ED7-4991-84D4-60CCC1834773}" type="pres">
      <dgm:prSet presAssocID="{1A753699-AEB8-4CAD-A182-925775199E28}" presName="spacer" presStyleCnt="0"/>
      <dgm:spPr/>
    </dgm:pt>
    <dgm:pt modelId="{452E536F-509D-49EF-9EEB-9A956E8615A8}" type="pres">
      <dgm:prSet presAssocID="{D0C2F5B0-8014-41DB-80F2-76637C39FAB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6BC3702-7B41-402C-B913-2E86C15FE3AA}" srcId="{2E418C46-C320-4EF2-B30F-88F6228B518E}" destId="{D0C2F5B0-8014-41DB-80F2-76637C39FAB5}" srcOrd="3" destOrd="0" parTransId="{8473F59C-1A9C-4151-B177-3B0DA0BDA511}" sibTransId="{D2EBF9D1-DAC8-4D10-BEE9-57DE198A0353}"/>
    <dgm:cxn modelId="{B40C3548-9D87-4506-BF66-2DE94BDEC31E}" srcId="{2E418C46-C320-4EF2-B30F-88F6228B518E}" destId="{DE3BF0C9-7A72-4D9C-9808-13EF1FD089B5}" srcOrd="2" destOrd="0" parTransId="{E31DE838-F273-4870-B8A1-85290288A6D9}" sibTransId="{1A753699-AEB8-4CAD-A182-925775199E28}"/>
    <dgm:cxn modelId="{C57F574A-2EDD-4081-BE79-AE490E162901}" type="presOf" srcId="{7AE4042A-43BC-41AD-9D25-EFC1EAF21C66}" destId="{84F45BC5-71DE-4B88-847B-D5C9CB6C7FE7}" srcOrd="0" destOrd="0" presId="urn:microsoft.com/office/officeart/2005/8/layout/vList2"/>
    <dgm:cxn modelId="{3C3F2950-9F3F-4D69-945D-23540C288F6F}" srcId="{2E418C46-C320-4EF2-B30F-88F6228B518E}" destId="{5FFFD42E-A743-4DF5-A24F-268254343580}" srcOrd="1" destOrd="0" parTransId="{ED02B772-9715-4847-B5C8-554F504ADEA9}" sibTransId="{996403B8-26F9-4F27-B21A-B5EDF7BEB656}"/>
    <dgm:cxn modelId="{15D47984-0B9E-4107-AA7E-0766ADEEDD4E}" type="presOf" srcId="{D0C2F5B0-8014-41DB-80F2-76637C39FAB5}" destId="{452E536F-509D-49EF-9EEB-9A956E8615A8}" srcOrd="0" destOrd="0" presId="urn:microsoft.com/office/officeart/2005/8/layout/vList2"/>
    <dgm:cxn modelId="{107FEE89-BBE4-4020-B229-94EF9B07FC80}" srcId="{2E418C46-C320-4EF2-B30F-88F6228B518E}" destId="{7AE4042A-43BC-41AD-9D25-EFC1EAF21C66}" srcOrd="0" destOrd="0" parTransId="{AF799DDB-87F4-4FBB-8738-AD480F4E96C7}" sibTransId="{D688A9B0-DD93-4247-9C00-77169503ED99}"/>
    <dgm:cxn modelId="{856CCAC4-1747-4A74-955C-925552DD3A0B}" type="presOf" srcId="{2E418C46-C320-4EF2-B30F-88F6228B518E}" destId="{7D510EF0-ADEE-4752-94AD-5B304D4656A9}" srcOrd="0" destOrd="0" presId="urn:microsoft.com/office/officeart/2005/8/layout/vList2"/>
    <dgm:cxn modelId="{02C876C7-CDDF-40CD-848B-E107CF3BA595}" type="presOf" srcId="{5FFFD42E-A743-4DF5-A24F-268254343580}" destId="{67C4109D-1FA5-4549-B279-24A752305379}" srcOrd="0" destOrd="0" presId="urn:microsoft.com/office/officeart/2005/8/layout/vList2"/>
    <dgm:cxn modelId="{85D0F7CA-7AF4-4697-B6A6-B20DD6802C52}" type="presOf" srcId="{DE3BF0C9-7A72-4D9C-9808-13EF1FD089B5}" destId="{809DB88D-75B3-4335-AB7F-5B81F49118BB}" srcOrd="0" destOrd="0" presId="urn:microsoft.com/office/officeart/2005/8/layout/vList2"/>
    <dgm:cxn modelId="{B64F4D8C-3190-4A2B-BFAE-178F46522D4B}" type="presParOf" srcId="{7D510EF0-ADEE-4752-94AD-5B304D4656A9}" destId="{84F45BC5-71DE-4B88-847B-D5C9CB6C7FE7}" srcOrd="0" destOrd="0" presId="urn:microsoft.com/office/officeart/2005/8/layout/vList2"/>
    <dgm:cxn modelId="{6117F451-E643-4A48-9135-0A88071CB5F0}" type="presParOf" srcId="{7D510EF0-ADEE-4752-94AD-5B304D4656A9}" destId="{044BB504-23AD-47FE-B606-002A4BF051B2}" srcOrd="1" destOrd="0" presId="urn:microsoft.com/office/officeart/2005/8/layout/vList2"/>
    <dgm:cxn modelId="{E4B0CFAC-5820-4A5D-9AA9-C0AAE0A7AA58}" type="presParOf" srcId="{7D510EF0-ADEE-4752-94AD-5B304D4656A9}" destId="{67C4109D-1FA5-4549-B279-24A752305379}" srcOrd="2" destOrd="0" presId="urn:microsoft.com/office/officeart/2005/8/layout/vList2"/>
    <dgm:cxn modelId="{87E96FFE-164B-444A-8773-953A50AB50F0}" type="presParOf" srcId="{7D510EF0-ADEE-4752-94AD-5B304D4656A9}" destId="{FA27A338-CBCD-4942-A437-BD2CA28BC89A}" srcOrd="3" destOrd="0" presId="urn:microsoft.com/office/officeart/2005/8/layout/vList2"/>
    <dgm:cxn modelId="{109ED88C-B45E-4921-B00B-DC7191E1B034}" type="presParOf" srcId="{7D510EF0-ADEE-4752-94AD-5B304D4656A9}" destId="{809DB88D-75B3-4335-AB7F-5B81F49118BB}" srcOrd="4" destOrd="0" presId="urn:microsoft.com/office/officeart/2005/8/layout/vList2"/>
    <dgm:cxn modelId="{325D732C-9587-4C3C-9155-5F71E4C3795B}" type="presParOf" srcId="{7D510EF0-ADEE-4752-94AD-5B304D4656A9}" destId="{D5557CC8-9ED7-4991-84D4-60CCC1834773}" srcOrd="5" destOrd="0" presId="urn:microsoft.com/office/officeart/2005/8/layout/vList2"/>
    <dgm:cxn modelId="{0BF6ED28-0009-42CA-8D21-122BF6739053}" type="presParOf" srcId="{7D510EF0-ADEE-4752-94AD-5B304D4656A9}" destId="{452E536F-509D-49EF-9EEB-9A956E8615A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9125468-34A8-4A8D-ADDF-A22FB82F768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B3C2BD4-E988-4DFE-B22E-AD8022D8103F}">
      <dgm:prSet/>
      <dgm:spPr/>
      <dgm:t>
        <a:bodyPr/>
        <a:lstStyle/>
        <a:p>
          <a:r>
            <a:rPr lang="en-GB"/>
            <a:t>Certain. </a:t>
          </a:r>
          <a:endParaRPr lang="en-US"/>
        </a:p>
      </dgm:t>
    </dgm:pt>
    <dgm:pt modelId="{E60BA907-C37C-4BF8-BECB-06CE823DB66B}" type="parTrans" cxnId="{9F4F44B4-02DC-45B0-AABE-4F15539EE8D8}">
      <dgm:prSet/>
      <dgm:spPr/>
      <dgm:t>
        <a:bodyPr/>
        <a:lstStyle/>
        <a:p>
          <a:endParaRPr lang="en-US"/>
        </a:p>
      </dgm:t>
    </dgm:pt>
    <dgm:pt modelId="{6DB81566-541A-4AED-BABD-D0EEFD713A49}" type="sibTrans" cxnId="{9F4F44B4-02DC-45B0-AABE-4F15539EE8D8}">
      <dgm:prSet/>
      <dgm:spPr/>
      <dgm:t>
        <a:bodyPr/>
        <a:lstStyle/>
        <a:p>
          <a:endParaRPr lang="en-US"/>
        </a:p>
      </dgm:t>
    </dgm:pt>
    <dgm:pt modelId="{A78D8D54-E193-4561-A1B1-0CC36E275270}">
      <dgm:prSet/>
      <dgm:spPr/>
      <dgm:t>
        <a:bodyPr/>
        <a:lstStyle/>
        <a:p>
          <a:r>
            <a:rPr lang="en-GB"/>
            <a:t>Law not constantly changing. </a:t>
          </a:r>
          <a:endParaRPr lang="en-US"/>
        </a:p>
      </dgm:t>
    </dgm:pt>
    <dgm:pt modelId="{3849E52E-FD4B-4461-B466-C33D33C41515}" type="parTrans" cxnId="{C3590AFE-BDA0-41C8-9A48-06A3D52A0B28}">
      <dgm:prSet/>
      <dgm:spPr/>
      <dgm:t>
        <a:bodyPr/>
        <a:lstStyle/>
        <a:p>
          <a:endParaRPr lang="en-US"/>
        </a:p>
      </dgm:t>
    </dgm:pt>
    <dgm:pt modelId="{6FE1DED0-D445-4607-968E-1FFDD1F70633}" type="sibTrans" cxnId="{C3590AFE-BDA0-41C8-9A48-06A3D52A0B28}">
      <dgm:prSet/>
      <dgm:spPr/>
      <dgm:t>
        <a:bodyPr/>
        <a:lstStyle/>
        <a:p>
          <a:endParaRPr lang="en-US"/>
        </a:p>
      </dgm:t>
    </dgm:pt>
    <dgm:pt modelId="{97625B1A-4E2D-4172-AE27-DC29848E978B}">
      <dgm:prSet/>
      <dgm:spPr/>
      <dgm:t>
        <a:bodyPr/>
        <a:lstStyle/>
        <a:p>
          <a:r>
            <a:rPr lang="en-GB"/>
            <a:t>Ensures that the law is passed by agreement. </a:t>
          </a:r>
          <a:endParaRPr lang="en-US"/>
        </a:p>
      </dgm:t>
    </dgm:pt>
    <dgm:pt modelId="{953D99DF-81C1-4C2C-86CB-4A4A181ECECF}" type="parTrans" cxnId="{34FE4B00-1BEC-447F-A7FA-825B26BEF649}">
      <dgm:prSet/>
      <dgm:spPr/>
      <dgm:t>
        <a:bodyPr/>
        <a:lstStyle/>
        <a:p>
          <a:endParaRPr lang="en-US"/>
        </a:p>
      </dgm:t>
    </dgm:pt>
    <dgm:pt modelId="{0751407D-C34A-482C-8753-3FF68673C8EC}" type="sibTrans" cxnId="{34FE4B00-1BEC-447F-A7FA-825B26BEF649}">
      <dgm:prSet/>
      <dgm:spPr/>
      <dgm:t>
        <a:bodyPr/>
        <a:lstStyle/>
        <a:p>
          <a:endParaRPr lang="en-US"/>
        </a:p>
      </dgm:t>
    </dgm:pt>
    <dgm:pt modelId="{EDF7273B-5752-481A-8FF2-9DF33B2FBF4E}" type="pres">
      <dgm:prSet presAssocID="{49125468-34A8-4A8D-ADDF-A22FB82F768B}" presName="linear" presStyleCnt="0">
        <dgm:presLayoutVars>
          <dgm:animLvl val="lvl"/>
          <dgm:resizeHandles val="exact"/>
        </dgm:presLayoutVars>
      </dgm:prSet>
      <dgm:spPr/>
    </dgm:pt>
    <dgm:pt modelId="{861334BA-18CD-4624-B4CE-2826DEA47CF6}" type="pres">
      <dgm:prSet presAssocID="{2B3C2BD4-E988-4DFE-B22E-AD8022D8103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906DF14-83F7-481A-BDED-AB432C970C10}" type="pres">
      <dgm:prSet presAssocID="{6DB81566-541A-4AED-BABD-D0EEFD713A49}" presName="spacer" presStyleCnt="0"/>
      <dgm:spPr/>
    </dgm:pt>
    <dgm:pt modelId="{CC4194EB-1802-487B-BF80-639776B4DD5F}" type="pres">
      <dgm:prSet presAssocID="{A78D8D54-E193-4561-A1B1-0CC36E2752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B2475FE-1302-4111-A26D-3D669CDF1B10}" type="pres">
      <dgm:prSet presAssocID="{6FE1DED0-D445-4607-968E-1FFDD1F70633}" presName="spacer" presStyleCnt="0"/>
      <dgm:spPr/>
    </dgm:pt>
    <dgm:pt modelId="{583B5D8E-4006-40BE-9534-AADD826120B5}" type="pres">
      <dgm:prSet presAssocID="{97625B1A-4E2D-4172-AE27-DC29848E978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4FE4B00-1BEC-447F-A7FA-825B26BEF649}" srcId="{49125468-34A8-4A8D-ADDF-A22FB82F768B}" destId="{97625B1A-4E2D-4172-AE27-DC29848E978B}" srcOrd="2" destOrd="0" parTransId="{953D99DF-81C1-4C2C-86CB-4A4A181ECECF}" sibTransId="{0751407D-C34A-482C-8753-3FF68673C8EC}"/>
    <dgm:cxn modelId="{ABC54D31-3FB8-40BD-A80A-44B4C4057286}" type="presOf" srcId="{49125468-34A8-4A8D-ADDF-A22FB82F768B}" destId="{EDF7273B-5752-481A-8FF2-9DF33B2FBF4E}" srcOrd="0" destOrd="0" presId="urn:microsoft.com/office/officeart/2005/8/layout/vList2"/>
    <dgm:cxn modelId="{7A328A5E-A243-433A-8A52-EC40B7FDC829}" type="presOf" srcId="{A78D8D54-E193-4561-A1B1-0CC36E275270}" destId="{CC4194EB-1802-487B-BF80-639776B4DD5F}" srcOrd="0" destOrd="0" presId="urn:microsoft.com/office/officeart/2005/8/layout/vList2"/>
    <dgm:cxn modelId="{8860CA70-5839-40E1-AE6D-3A7DFC048800}" type="presOf" srcId="{97625B1A-4E2D-4172-AE27-DC29848E978B}" destId="{583B5D8E-4006-40BE-9534-AADD826120B5}" srcOrd="0" destOrd="0" presId="urn:microsoft.com/office/officeart/2005/8/layout/vList2"/>
    <dgm:cxn modelId="{526473A6-3676-4D94-B975-75783245D9F1}" type="presOf" srcId="{2B3C2BD4-E988-4DFE-B22E-AD8022D8103F}" destId="{861334BA-18CD-4624-B4CE-2826DEA47CF6}" srcOrd="0" destOrd="0" presId="urn:microsoft.com/office/officeart/2005/8/layout/vList2"/>
    <dgm:cxn modelId="{9F4F44B4-02DC-45B0-AABE-4F15539EE8D8}" srcId="{49125468-34A8-4A8D-ADDF-A22FB82F768B}" destId="{2B3C2BD4-E988-4DFE-B22E-AD8022D8103F}" srcOrd="0" destOrd="0" parTransId="{E60BA907-C37C-4BF8-BECB-06CE823DB66B}" sibTransId="{6DB81566-541A-4AED-BABD-D0EEFD713A49}"/>
    <dgm:cxn modelId="{C3590AFE-BDA0-41C8-9A48-06A3D52A0B28}" srcId="{49125468-34A8-4A8D-ADDF-A22FB82F768B}" destId="{A78D8D54-E193-4561-A1B1-0CC36E275270}" srcOrd="1" destOrd="0" parTransId="{3849E52E-FD4B-4461-B466-C33D33C41515}" sibTransId="{6FE1DED0-D445-4607-968E-1FFDD1F70633}"/>
    <dgm:cxn modelId="{14F540BC-08DF-496A-9894-EF7F76425F18}" type="presParOf" srcId="{EDF7273B-5752-481A-8FF2-9DF33B2FBF4E}" destId="{861334BA-18CD-4624-B4CE-2826DEA47CF6}" srcOrd="0" destOrd="0" presId="urn:microsoft.com/office/officeart/2005/8/layout/vList2"/>
    <dgm:cxn modelId="{22AA3096-F793-4D33-8628-14AF88C424A9}" type="presParOf" srcId="{EDF7273B-5752-481A-8FF2-9DF33B2FBF4E}" destId="{1906DF14-83F7-481A-BDED-AB432C970C10}" srcOrd="1" destOrd="0" presId="urn:microsoft.com/office/officeart/2005/8/layout/vList2"/>
    <dgm:cxn modelId="{59150D49-01A1-4C73-91B1-8702C5ED2D7C}" type="presParOf" srcId="{EDF7273B-5752-481A-8FF2-9DF33B2FBF4E}" destId="{CC4194EB-1802-487B-BF80-639776B4DD5F}" srcOrd="2" destOrd="0" presId="urn:microsoft.com/office/officeart/2005/8/layout/vList2"/>
    <dgm:cxn modelId="{1C10B917-80F5-4B17-BB5F-29E8EB20B9B3}" type="presParOf" srcId="{EDF7273B-5752-481A-8FF2-9DF33B2FBF4E}" destId="{3B2475FE-1302-4111-A26D-3D669CDF1B10}" srcOrd="3" destOrd="0" presId="urn:microsoft.com/office/officeart/2005/8/layout/vList2"/>
    <dgm:cxn modelId="{3619BF85-26E8-4D2E-A761-0BF60FA164F9}" type="presParOf" srcId="{EDF7273B-5752-481A-8FF2-9DF33B2FBF4E}" destId="{583B5D8E-4006-40BE-9534-AADD826120B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9E788FB-9504-4F35-A5F4-42B7E3B62385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3B6B06-E542-400C-B4E9-2F52F4DD31B2}">
      <dgm:prSet/>
      <dgm:spPr/>
      <dgm:t>
        <a:bodyPr/>
        <a:lstStyle/>
        <a:p>
          <a:r>
            <a:rPr lang="en-GB"/>
            <a:t>Rigid. </a:t>
          </a:r>
          <a:endParaRPr lang="en-US"/>
        </a:p>
      </dgm:t>
    </dgm:pt>
    <dgm:pt modelId="{098609AC-8CB5-4282-9714-90315454F30F}" type="parTrans" cxnId="{10E2FB6D-B706-4ED1-BC38-DFCB3F8C817A}">
      <dgm:prSet/>
      <dgm:spPr/>
      <dgm:t>
        <a:bodyPr/>
        <a:lstStyle/>
        <a:p>
          <a:endParaRPr lang="en-US"/>
        </a:p>
      </dgm:t>
    </dgm:pt>
    <dgm:pt modelId="{2BE0D5AE-6A69-4F37-9B99-0DADBFBCD746}" type="sibTrans" cxnId="{10E2FB6D-B706-4ED1-BC38-DFCB3F8C817A}">
      <dgm:prSet/>
      <dgm:spPr/>
      <dgm:t>
        <a:bodyPr/>
        <a:lstStyle/>
        <a:p>
          <a:endParaRPr lang="en-US"/>
        </a:p>
      </dgm:t>
    </dgm:pt>
    <dgm:pt modelId="{BDE5AD8F-D062-4ADC-9153-61DFEA3DE987}">
      <dgm:prSet/>
      <dgm:spPr/>
      <dgm:t>
        <a:bodyPr/>
        <a:lstStyle/>
        <a:p>
          <a:r>
            <a:rPr lang="en-GB"/>
            <a:t>Laws could stay outdated. </a:t>
          </a:r>
          <a:endParaRPr lang="en-US"/>
        </a:p>
      </dgm:t>
    </dgm:pt>
    <dgm:pt modelId="{6DB6CC3C-F3E3-42E9-A23A-DE286E2FB1A7}" type="parTrans" cxnId="{BD17E5B6-6914-4881-9AEA-9935C2226D9B}">
      <dgm:prSet/>
      <dgm:spPr/>
      <dgm:t>
        <a:bodyPr/>
        <a:lstStyle/>
        <a:p>
          <a:endParaRPr lang="en-US"/>
        </a:p>
      </dgm:t>
    </dgm:pt>
    <dgm:pt modelId="{CB2A02D1-AFCC-4C96-8530-D2A461BED17B}" type="sibTrans" cxnId="{BD17E5B6-6914-4881-9AEA-9935C2226D9B}">
      <dgm:prSet/>
      <dgm:spPr/>
      <dgm:t>
        <a:bodyPr/>
        <a:lstStyle/>
        <a:p>
          <a:endParaRPr lang="en-US"/>
        </a:p>
      </dgm:t>
    </dgm:pt>
    <dgm:pt modelId="{C4045608-230C-4C50-8458-562227BC5740}">
      <dgm:prSet/>
      <dgm:spPr/>
      <dgm:t>
        <a:bodyPr/>
        <a:lstStyle/>
        <a:p>
          <a:r>
            <a:rPr lang="en-GB"/>
            <a:t>An example is the law in America. </a:t>
          </a:r>
          <a:endParaRPr lang="en-US"/>
        </a:p>
      </dgm:t>
    </dgm:pt>
    <dgm:pt modelId="{70086F74-8584-4C48-B34D-AA762E00AE9C}" type="parTrans" cxnId="{5C11CD13-AC34-4A6B-998C-F4005329D81F}">
      <dgm:prSet/>
      <dgm:spPr/>
      <dgm:t>
        <a:bodyPr/>
        <a:lstStyle/>
        <a:p>
          <a:endParaRPr lang="en-US"/>
        </a:p>
      </dgm:t>
    </dgm:pt>
    <dgm:pt modelId="{B2FA1CE7-62CB-4324-BE4E-6D7CDB1D9D32}" type="sibTrans" cxnId="{5C11CD13-AC34-4A6B-998C-F4005329D81F}">
      <dgm:prSet/>
      <dgm:spPr/>
      <dgm:t>
        <a:bodyPr/>
        <a:lstStyle/>
        <a:p>
          <a:endParaRPr lang="en-US"/>
        </a:p>
      </dgm:t>
    </dgm:pt>
    <dgm:pt modelId="{751B349B-740E-4B0B-A634-3B922667461F}" type="pres">
      <dgm:prSet presAssocID="{69E788FB-9504-4F35-A5F4-42B7E3B6238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AE6F75A-EBC6-49C1-8948-49637627BB0A}" type="pres">
      <dgm:prSet presAssocID="{873B6B06-E542-400C-B4E9-2F52F4DD31B2}" presName="hierRoot1" presStyleCnt="0"/>
      <dgm:spPr/>
    </dgm:pt>
    <dgm:pt modelId="{784AC1CE-95A1-447F-B878-B075690C4906}" type="pres">
      <dgm:prSet presAssocID="{873B6B06-E542-400C-B4E9-2F52F4DD31B2}" presName="composite" presStyleCnt="0"/>
      <dgm:spPr/>
    </dgm:pt>
    <dgm:pt modelId="{E235A5B2-EF56-42CE-BDD0-3FC7035266EA}" type="pres">
      <dgm:prSet presAssocID="{873B6B06-E542-400C-B4E9-2F52F4DD31B2}" presName="background" presStyleLbl="node0" presStyleIdx="0" presStyleCnt="3"/>
      <dgm:spPr/>
    </dgm:pt>
    <dgm:pt modelId="{7C2530D2-C8E8-4E6F-8790-467D49559FC9}" type="pres">
      <dgm:prSet presAssocID="{873B6B06-E542-400C-B4E9-2F52F4DD31B2}" presName="text" presStyleLbl="fgAcc0" presStyleIdx="0" presStyleCnt="3">
        <dgm:presLayoutVars>
          <dgm:chPref val="3"/>
        </dgm:presLayoutVars>
      </dgm:prSet>
      <dgm:spPr/>
    </dgm:pt>
    <dgm:pt modelId="{EA409F6F-EB48-4E99-9B96-12E3F6BE305A}" type="pres">
      <dgm:prSet presAssocID="{873B6B06-E542-400C-B4E9-2F52F4DD31B2}" presName="hierChild2" presStyleCnt="0"/>
      <dgm:spPr/>
    </dgm:pt>
    <dgm:pt modelId="{E44227E0-2259-4C74-847B-EBE1D33ED250}" type="pres">
      <dgm:prSet presAssocID="{BDE5AD8F-D062-4ADC-9153-61DFEA3DE987}" presName="hierRoot1" presStyleCnt="0"/>
      <dgm:spPr/>
    </dgm:pt>
    <dgm:pt modelId="{10E37524-09C8-4A41-B5EA-1192B49F7E2A}" type="pres">
      <dgm:prSet presAssocID="{BDE5AD8F-D062-4ADC-9153-61DFEA3DE987}" presName="composite" presStyleCnt="0"/>
      <dgm:spPr/>
    </dgm:pt>
    <dgm:pt modelId="{13ECD227-D264-46CC-913F-6D1344E698AE}" type="pres">
      <dgm:prSet presAssocID="{BDE5AD8F-D062-4ADC-9153-61DFEA3DE987}" presName="background" presStyleLbl="node0" presStyleIdx="1" presStyleCnt="3"/>
      <dgm:spPr/>
    </dgm:pt>
    <dgm:pt modelId="{8299D8E9-8C9C-40E5-9481-6DC8D1E7D752}" type="pres">
      <dgm:prSet presAssocID="{BDE5AD8F-D062-4ADC-9153-61DFEA3DE987}" presName="text" presStyleLbl="fgAcc0" presStyleIdx="1" presStyleCnt="3">
        <dgm:presLayoutVars>
          <dgm:chPref val="3"/>
        </dgm:presLayoutVars>
      </dgm:prSet>
      <dgm:spPr/>
    </dgm:pt>
    <dgm:pt modelId="{C13580CC-0864-4226-AFAF-C8A7AD2C3600}" type="pres">
      <dgm:prSet presAssocID="{BDE5AD8F-D062-4ADC-9153-61DFEA3DE987}" presName="hierChild2" presStyleCnt="0"/>
      <dgm:spPr/>
    </dgm:pt>
    <dgm:pt modelId="{2C5EB944-419C-4953-93DA-BB8A2812DCB9}" type="pres">
      <dgm:prSet presAssocID="{C4045608-230C-4C50-8458-562227BC5740}" presName="hierRoot1" presStyleCnt="0"/>
      <dgm:spPr/>
    </dgm:pt>
    <dgm:pt modelId="{3B6CE065-256C-483E-9DB9-ED44BD035C93}" type="pres">
      <dgm:prSet presAssocID="{C4045608-230C-4C50-8458-562227BC5740}" presName="composite" presStyleCnt="0"/>
      <dgm:spPr/>
    </dgm:pt>
    <dgm:pt modelId="{0D40227C-D8DA-436A-AE22-AA5BF2C488BF}" type="pres">
      <dgm:prSet presAssocID="{C4045608-230C-4C50-8458-562227BC5740}" presName="background" presStyleLbl="node0" presStyleIdx="2" presStyleCnt="3"/>
      <dgm:spPr/>
    </dgm:pt>
    <dgm:pt modelId="{8C093C9F-291D-4037-9942-58ABABD23089}" type="pres">
      <dgm:prSet presAssocID="{C4045608-230C-4C50-8458-562227BC5740}" presName="text" presStyleLbl="fgAcc0" presStyleIdx="2" presStyleCnt="3">
        <dgm:presLayoutVars>
          <dgm:chPref val="3"/>
        </dgm:presLayoutVars>
      </dgm:prSet>
      <dgm:spPr/>
    </dgm:pt>
    <dgm:pt modelId="{C1AD2758-D956-412E-9DC4-27EA73266100}" type="pres">
      <dgm:prSet presAssocID="{C4045608-230C-4C50-8458-562227BC5740}" presName="hierChild2" presStyleCnt="0"/>
      <dgm:spPr/>
    </dgm:pt>
  </dgm:ptLst>
  <dgm:cxnLst>
    <dgm:cxn modelId="{4AFFF90D-8829-45D7-8F04-09FF78AA4EDA}" type="presOf" srcId="{69E788FB-9504-4F35-A5F4-42B7E3B62385}" destId="{751B349B-740E-4B0B-A634-3B922667461F}" srcOrd="0" destOrd="0" presId="urn:microsoft.com/office/officeart/2005/8/layout/hierarchy1"/>
    <dgm:cxn modelId="{5C11CD13-AC34-4A6B-998C-F4005329D81F}" srcId="{69E788FB-9504-4F35-A5F4-42B7E3B62385}" destId="{C4045608-230C-4C50-8458-562227BC5740}" srcOrd="2" destOrd="0" parTransId="{70086F74-8584-4C48-B34D-AA762E00AE9C}" sibTransId="{B2FA1CE7-62CB-4324-BE4E-6D7CDB1D9D32}"/>
    <dgm:cxn modelId="{10E2FB6D-B706-4ED1-BC38-DFCB3F8C817A}" srcId="{69E788FB-9504-4F35-A5F4-42B7E3B62385}" destId="{873B6B06-E542-400C-B4E9-2F52F4DD31B2}" srcOrd="0" destOrd="0" parTransId="{098609AC-8CB5-4282-9714-90315454F30F}" sibTransId="{2BE0D5AE-6A69-4F37-9B99-0DADBFBCD746}"/>
    <dgm:cxn modelId="{B854304E-3DBD-4FFA-927B-738036D1F457}" type="presOf" srcId="{C4045608-230C-4C50-8458-562227BC5740}" destId="{8C093C9F-291D-4037-9942-58ABABD23089}" srcOrd="0" destOrd="0" presId="urn:microsoft.com/office/officeart/2005/8/layout/hierarchy1"/>
    <dgm:cxn modelId="{BF456A76-9A06-495D-A86B-0C6A128BCA87}" type="presOf" srcId="{BDE5AD8F-D062-4ADC-9153-61DFEA3DE987}" destId="{8299D8E9-8C9C-40E5-9481-6DC8D1E7D752}" srcOrd="0" destOrd="0" presId="urn:microsoft.com/office/officeart/2005/8/layout/hierarchy1"/>
    <dgm:cxn modelId="{03948B9D-D638-45CD-8EE4-EDB852241CC2}" type="presOf" srcId="{873B6B06-E542-400C-B4E9-2F52F4DD31B2}" destId="{7C2530D2-C8E8-4E6F-8790-467D49559FC9}" srcOrd="0" destOrd="0" presId="urn:microsoft.com/office/officeart/2005/8/layout/hierarchy1"/>
    <dgm:cxn modelId="{BD17E5B6-6914-4881-9AEA-9935C2226D9B}" srcId="{69E788FB-9504-4F35-A5F4-42B7E3B62385}" destId="{BDE5AD8F-D062-4ADC-9153-61DFEA3DE987}" srcOrd="1" destOrd="0" parTransId="{6DB6CC3C-F3E3-42E9-A23A-DE286E2FB1A7}" sibTransId="{CB2A02D1-AFCC-4C96-8530-D2A461BED17B}"/>
    <dgm:cxn modelId="{F2AF7193-E4E3-4AB3-A1D0-F21A666C4756}" type="presParOf" srcId="{751B349B-740E-4B0B-A634-3B922667461F}" destId="{9AE6F75A-EBC6-49C1-8948-49637627BB0A}" srcOrd="0" destOrd="0" presId="urn:microsoft.com/office/officeart/2005/8/layout/hierarchy1"/>
    <dgm:cxn modelId="{A3D55E3E-46DF-4817-B8E4-275454C7AEE0}" type="presParOf" srcId="{9AE6F75A-EBC6-49C1-8948-49637627BB0A}" destId="{784AC1CE-95A1-447F-B878-B075690C4906}" srcOrd="0" destOrd="0" presId="urn:microsoft.com/office/officeart/2005/8/layout/hierarchy1"/>
    <dgm:cxn modelId="{1BB8D935-F4C5-49B0-8D1B-0931D5C2D2CE}" type="presParOf" srcId="{784AC1CE-95A1-447F-B878-B075690C4906}" destId="{E235A5B2-EF56-42CE-BDD0-3FC7035266EA}" srcOrd="0" destOrd="0" presId="urn:microsoft.com/office/officeart/2005/8/layout/hierarchy1"/>
    <dgm:cxn modelId="{F19BED58-369C-43B7-B862-42E179A23D31}" type="presParOf" srcId="{784AC1CE-95A1-447F-B878-B075690C4906}" destId="{7C2530D2-C8E8-4E6F-8790-467D49559FC9}" srcOrd="1" destOrd="0" presId="urn:microsoft.com/office/officeart/2005/8/layout/hierarchy1"/>
    <dgm:cxn modelId="{69622FA6-D478-455C-8CD8-40372BACC6DF}" type="presParOf" srcId="{9AE6F75A-EBC6-49C1-8948-49637627BB0A}" destId="{EA409F6F-EB48-4E99-9B96-12E3F6BE305A}" srcOrd="1" destOrd="0" presId="urn:microsoft.com/office/officeart/2005/8/layout/hierarchy1"/>
    <dgm:cxn modelId="{39454381-A00E-46EE-A7F1-18B14C132C70}" type="presParOf" srcId="{751B349B-740E-4B0B-A634-3B922667461F}" destId="{E44227E0-2259-4C74-847B-EBE1D33ED250}" srcOrd="1" destOrd="0" presId="urn:microsoft.com/office/officeart/2005/8/layout/hierarchy1"/>
    <dgm:cxn modelId="{07B82162-BC24-4156-9B22-0F5470EC1C76}" type="presParOf" srcId="{E44227E0-2259-4C74-847B-EBE1D33ED250}" destId="{10E37524-09C8-4A41-B5EA-1192B49F7E2A}" srcOrd="0" destOrd="0" presId="urn:microsoft.com/office/officeart/2005/8/layout/hierarchy1"/>
    <dgm:cxn modelId="{13027F54-DA49-4CEF-AE63-B7FD2B0683F4}" type="presParOf" srcId="{10E37524-09C8-4A41-B5EA-1192B49F7E2A}" destId="{13ECD227-D264-46CC-913F-6D1344E698AE}" srcOrd="0" destOrd="0" presId="urn:microsoft.com/office/officeart/2005/8/layout/hierarchy1"/>
    <dgm:cxn modelId="{1625B52E-7B67-454D-8821-CD94562F5CA6}" type="presParOf" srcId="{10E37524-09C8-4A41-B5EA-1192B49F7E2A}" destId="{8299D8E9-8C9C-40E5-9481-6DC8D1E7D752}" srcOrd="1" destOrd="0" presId="urn:microsoft.com/office/officeart/2005/8/layout/hierarchy1"/>
    <dgm:cxn modelId="{7E6E81F7-27B3-4494-859B-FC878843FD02}" type="presParOf" srcId="{E44227E0-2259-4C74-847B-EBE1D33ED250}" destId="{C13580CC-0864-4226-AFAF-C8A7AD2C3600}" srcOrd="1" destOrd="0" presId="urn:microsoft.com/office/officeart/2005/8/layout/hierarchy1"/>
    <dgm:cxn modelId="{85DF6D98-2A16-4714-B915-FEF5B8683F03}" type="presParOf" srcId="{751B349B-740E-4B0B-A634-3B922667461F}" destId="{2C5EB944-419C-4953-93DA-BB8A2812DCB9}" srcOrd="2" destOrd="0" presId="urn:microsoft.com/office/officeart/2005/8/layout/hierarchy1"/>
    <dgm:cxn modelId="{8511CC17-DD55-4A7E-837C-6C62054FB7FA}" type="presParOf" srcId="{2C5EB944-419C-4953-93DA-BB8A2812DCB9}" destId="{3B6CE065-256C-483E-9DB9-ED44BD035C93}" srcOrd="0" destOrd="0" presId="urn:microsoft.com/office/officeart/2005/8/layout/hierarchy1"/>
    <dgm:cxn modelId="{38126EB2-22D3-4560-A9E7-18BBBA3EFAEA}" type="presParOf" srcId="{3B6CE065-256C-483E-9DB9-ED44BD035C93}" destId="{0D40227C-D8DA-436A-AE22-AA5BF2C488BF}" srcOrd="0" destOrd="0" presId="urn:microsoft.com/office/officeart/2005/8/layout/hierarchy1"/>
    <dgm:cxn modelId="{49EA3DE0-3EBD-4D32-BCBB-FE4263A0F8D9}" type="presParOf" srcId="{3B6CE065-256C-483E-9DB9-ED44BD035C93}" destId="{8C093C9F-291D-4037-9942-58ABABD23089}" srcOrd="1" destOrd="0" presId="urn:microsoft.com/office/officeart/2005/8/layout/hierarchy1"/>
    <dgm:cxn modelId="{2C8D745D-D25F-4142-9E3D-19D222E4C493}" type="presParOf" srcId="{2C5EB944-419C-4953-93DA-BB8A2812DCB9}" destId="{C1AD2758-D956-412E-9DC4-27EA7326610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6BFA2E3-B343-4DCC-BB31-9E35C247534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28A788-013A-42FF-9444-07C37B2F90D1}">
      <dgm:prSet/>
      <dgm:spPr/>
      <dgm:t>
        <a:bodyPr/>
        <a:lstStyle/>
        <a:p>
          <a:r>
            <a:rPr lang="en-GB"/>
            <a:t>Principle of the constitution. </a:t>
          </a:r>
          <a:endParaRPr lang="en-US"/>
        </a:p>
      </dgm:t>
    </dgm:pt>
    <dgm:pt modelId="{E50056D8-DFEB-4950-ACBC-713C607DB7F7}" type="parTrans" cxnId="{EC984D7E-0C35-4954-90B2-084C62870C2A}">
      <dgm:prSet/>
      <dgm:spPr/>
      <dgm:t>
        <a:bodyPr/>
        <a:lstStyle/>
        <a:p>
          <a:endParaRPr lang="en-US"/>
        </a:p>
      </dgm:t>
    </dgm:pt>
    <dgm:pt modelId="{A38BE30C-09CE-4B8A-BEB4-7755A6F0EB28}" type="sibTrans" cxnId="{EC984D7E-0C35-4954-90B2-084C62870C2A}">
      <dgm:prSet/>
      <dgm:spPr/>
      <dgm:t>
        <a:bodyPr/>
        <a:lstStyle/>
        <a:p>
          <a:endParaRPr lang="en-US"/>
        </a:p>
      </dgm:t>
    </dgm:pt>
    <dgm:pt modelId="{82FBECF2-B74A-4468-A670-0BABE3A5A02D}">
      <dgm:prSet/>
      <dgm:spPr/>
      <dgm:t>
        <a:bodyPr/>
        <a:lstStyle/>
        <a:p>
          <a:r>
            <a:rPr lang="en-GB"/>
            <a:t>Really important. </a:t>
          </a:r>
          <a:endParaRPr lang="en-US"/>
        </a:p>
      </dgm:t>
    </dgm:pt>
    <dgm:pt modelId="{188C1DF7-45AE-4FC3-ADCF-2A79F6404EE4}" type="parTrans" cxnId="{480F3C91-2980-435C-B233-EF81B93E5504}">
      <dgm:prSet/>
      <dgm:spPr/>
      <dgm:t>
        <a:bodyPr/>
        <a:lstStyle/>
        <a:p>
          <a:endParaRPr lang="en-US"/>
        </a:p>
      </dgm:t>
    </dgm:pt>
    <dgm:pt modelId="{02DFBFAE-5BD3-479E-A641-156068FF995B}" type="sibTrans" cxnId="{480F3C91-2980-435C-B233-EF81B93E5504}">
      <dgm:prSet/>
      <dgm:spPr/>
      <dgm:t>
        <a:bodyPr/>
        <a:lstStyle/>
        <a:p>
          <a:endParaRPr lang="en-US"/>
        </a:p>
      </dgm:t>
    </dgm:pt>
    <dgm:pt modelId="{F155D060-D9C7-48C0-A4EC-E13D7CE71BE4}">
      <dgm:prSet/>
      <dgm:spPr/>
      <dgm:t>
        <a:bodyPr/>
        <a:lstStyle/>
        <a:p>
          <a:r>
            <a:rPr lang="en-GB"/>
            <a:t>A.V Dicey – Important scholar. </a:t>
          </a:r>
          <a:endParaRPr lang="en-US"/>
        </a:p>
      </dgm:t>
    </dgm:pt>
    <dgm:pt modelId="{199B9047-3B59-4006-8CB8-84E21DC3862C}" type="parTrans" cxnId="{864C2DE8-8A21-40DC-A889-D5D78F18C352}">
      <dgm:prSet/>
      <dgm:spPr/>
      <dgm:t>
        <a:bodyPr/>
        <a:lstStyle/>
        <a:p>
          <a:endParaRPr lang="en-US"/>
        </a:p>
      </dgm:t>
    </dgm:pt>
    <dgm:pt modelId="{D2C81F2E-8C1C-4315-A5C9-7800D96115BF}" type="sibTrans" cxnId="{864C2DE8-8A21-40DC-A889-D5D78F18C352}">
      <dgm:prSet/>
      <dgm:spPr/>
      <dgm:t>
        <a:bodyPr/>
        <a:lstStyle/>
        <a:p>
          <a:endParaRPr lang="en-US"/>
        </a:p>
      </dgm:t>
    </dgm:pt>
    <dgm:pt modelId="{0C9E9C37-8328-4750-8615-60AD2AFC1A1A}">
      <dgm:prSet/>
      <dgm:spPr/>
      <dgm:t>
        <a:bodyPr/>
        <a:lstStyle/>
        <a:p>
          <a:r>
            <a:rPr lang="en-GB"/>
            <a:t>Believed the rule of law included a number of principles. </a:t>
          </a:r>
          <a:endParaRPr lang="en-US"/>
        </a:p>
      </dgm:t>
    </dgm:pt>
    <dgm:pt modelId="{40A4EEC8-1FA0-44F7-BFCF-F990F05AF376}" type="parTrans" cxnId="{74E129A5-4A89-40FE-BBF5-E3A634745EC4}">
      <dgm:prSet/>
      <dgm:spPr/>
      <dgm:t>
        <a:bodyPr/>
        <a:lstStyle/>
        <a:p>
          <a:endParaRPr lang="en-US"/>
        </a:p>
      </dgm:t>
    </dgm:pt>
    <dgm:pt modelId="{6ECA1114-0502-4947-A14B-9CDD73BFE533}" type="sibTrans" cxnId="{74E129A5-4A89-40FE-BBF5-E3A634745EC4}">
      <dgm:prSet/>
      <dgm:spPr/>
      <dgm:t>
        <a:bodyPr/>
        <a:lstStyle/>
        <a:p>
          <a:endParaRPr lang="en-US"/>
        </a:p>
      </dgm:t>
    </dgm:pt>
    <dgm:pt modelId="{DD501B14-F8CB-4DB0-81CF-234F925A7094}" type="pres">
      <dgm:prSet presAssocID="{06BFA2E3-B343-4DCC-BB31-9E35C2475345}" presName="outerComposite" presStyleCnt="0">
        <dgm:presLayoutVars>
          <dgm:chMax val="5"/>
          <dgm:dir/>
          <dgm:resizeHandles val="exact"/>
        </dgm:presLayoutVars>
      </dgm:prSet>
      <dgm:spPr/>
    </dgm:pt>
    <dgm:pt modelId="{EF5E78B3-8EB6-481D-B853-E123AC3546AB}" type="pres">
      <dgm:prSet presAssocID="{06BFA2E3-B343-4DCC-BB31-9E35C2475345}" presName="dummyMaxCanvas" presStyleCnt="0">
        <dgm:presLayoutVars/>
      </dgm:prSet>
      <dgm:spPr/>
    </dgm:pt>
    <dgm:pt modelId="{8F85FB1E-B206-42FE-9269-68CB4526155B}" type="pres">
      <dgm:prSet presAssocID="{06BFA2E3-B343-4DCC-BB31-9E35C2475345}" presName="FourNodes_1" presStyleLbl="node1" presStyleIdx="0" presStyleCnt="4">
        <dgm:presLayoutVars>
          <dgm:bulletEnabled val="1"/>
        </dgm:presLayoutVars>
      </dgm:prSet>
      <dgm:spPr/>
    </dgm:pt>
    <dgm:pt modelId="{516338CE-E492-4ED6-BA2D-718B987360E1}" type="pres">
      <dgm:prSet presAssocID="{06BFA2E3-B343-4DCC-BB31-9E35C2475345}" presName="FourNodes_2" presStyleLbl="node1" presStyleIdx="1" presStyleCnt="4">
        <dgm:presLayoutVars>
          <dgm:bulletEnabled val="1"/>
        </dgm:presLayoutVars>
      </dgm:prSet>
      <dgm:spPr/>
    </dgm:pt>
    <dgm:pt modelId="{1DF6ED18-57FF-4A93-965B-B4E1358D16E5}" type="pres">
      <dgm:prSet presAssocID="{06BFA2E3-B343-4DCC-BB31-9E35C2475345}" presName="FourNodes_3" presStyleLbl="node1" presStyleIdx="2" presStyleCnt="4">
        <dgm:presLayoutVars>
          <dgm:bulletEnabled val="1"/>
        </dgm:presLayoutVars>
      </dgm:prSet>
      <dgm:spPr/>
    </dgm:pt>
    <dgm:pt modelId="{FDFEF1C1-0D73-4F61-9FED-33BE89B1399E}" type="pres">
      <dgm:prSet presAssocID="{06BFA2E3-B343-4DCC-BB31-9E35C2475345}" presName="FourNodes_4" presStyleLbl="node1" presStyleIdx="3" presStyleCnt="4">
        <dgm:presLayoutVars>
          <dgm:bulletEnabled val="1"/>
        </dgm:presLayoutVars>
      </dgm:prSet>
      <dgm:spPr/>
    </dgm:pt>
    <dgm:pt modelId="{938E5003-2818-4D36-ACE3-FE326A8528EB}" type="pres">
      <dgm:prSet presAssocID="{06BFA2E3-B343-4DCC-BB31-9E35C2475345}" presName="FourConn_1-2" presStyleLbl="fgAccFollowNode1" presStyleIdx="0" presStyleCnt="3">
        <dgm:presLayoutVars>
          <dgm:bulletEnabled val="1"/>
        </dgm:presLayoutVars>
      </dgm:prSet>
      <dgm:spPr/>
    </dgm:pt>
    <dgm:pt modelId="{17394884-2064-47B8-BA60-EC107E0A7683}" type="pres">
      <dgm:prSet presAssocID="{06BFA2E3-B343-4DCC-BB31-9E35C2475345}" presName="FourConn_2-3" presStyleLbl="fgAccFollowNode1" presStyleIdx="1" presStyleCnt="3">
        <dgm:presLayoutVars>
          <dgm:bulletEnabled val="1"/>
        </dgm:presLayoutVars>
      </dgm:prSet>
      <dgm:spPr/>
    </dgm:pt>
    <dgm:pt modelId="{835BB6E6-3FC7-4170-ABBC-FE5D0C689F2B}" type="pres">
      <dgm:prSet presAssocID="{06BFA2E3-B343-4DCC-BB31-9E35C2475345}" presName="FourConn_3-4" presStyleLbl="fgAccFollowNode1" presStyleIdx="2" presStyleCnt="3">
        <dgm:presLayoutVars>
          <dgm:bulletEnabled val="1"/>
        </dgm:presLayoutVars>
      </dgm:prSet>
      <dgm:spPr/>
    </dgm:pt>
    <dgm:pt modelId="{2B22E923-CCA6-4F8E-AC82-01E820732282}" type="pres">
      <dgm:prSet presAssocID="{06BFA2E3-B343-4DCC-BB31-9E35C2475345}" presName="FourNodes_1_text" presStyleLbl="node1" presStyleIdx="3" presStyleCnt="4">
        <dgm:presLayoutVars>
          <dgm:bulletEnabled val="1"/>
        </dgm:presLayoutVars>
      </dgm:prSet>
      <dgm:spPr/>
    </dgm:pt>
    <dgm:pt modelId="{43BBB36B-4F5A-48AE-9CAC-7337BAE73E6F}" type="pres">
      <dgm:prSet presAssocID="{06BFA2E3-B343-4DCC-BB31-9E35C2475345}" presName="FourNodes_2_text" presStyleLbl="node1" presStyleIdx="3" presStyleCnt="4">
        <dgm:presLayoutVars>
          <dgm:bulletEnabled val="1"/>
        </dgm:presLayoutVars>
      </dgm:prSet>
      <dgm:spPr/>
    </dgm:pt>
    <dgm:pt modelId="{0B6B5FE0-D952-497A-89E1-416B8580A654}" type="pres">
      <dgm:prSet presAssocID="{06BFA2E3-B343-4DCC-BB31-9E35C2475345}" presName="FourNodes_3_text" presStyleLbl="node1" presStyleIdx="3" presStyleCnt="4">
        <dgm:presLayoutVars>
          <dgm:bulletEnabled val="1"/>
        </dgm:presLayoutVars>
      </dgm:prSet>
      <dgm:spPr/>
    </dgm:pt>
    <dgm:pt modelId="{5B0F5140-2FBE-4A6B-B68C-480FCC20C5C5}" type="pres">
      <dgm:prSet presAssocID="{06BFA2E3-B343-4DCC-BB31-9E35C2475345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5BEF506-13DC-4230-8692-4ADC1429D885}" type="presOf" srcId="{0C9E9C37-8328-4750-8615-60AD2AFC1A1A}" destId="{FDFEF1C1-0D73-4F61-9FED-33BE89B1399E}" srcOrd="0" destOrd="0" presId="urn:microsoft.com/office/officeart/2005/8/layout/vProcess5"/>
    <dgm:cxn modelId="{EA7D0A18-BC6A-48B3-B51F-3EADCCF229D2}" type="presOf" srcId="{82FBECF2-B74A-4468-A670-0BABE3A5A02D}" destId="{516338CE-E492-4ED6-BA2D-718B987360E1}" srcOrd="0" destOrd="0" presId="urn:microsoft.com/office/officeart/2005/8/layout/vProcess5"/>
    <dgm:cxn modelId="{D79C9A1B-5A8A-44E4-89AB-74E7928420B6}" type="presOf" srcId="{06BFA2E3-B343-4DCC-BB31-9E35C2475345}" destId="{DD501B14-F8CB-4DB0-81CF-234F925A7094}" srcOrd="0" destOrd="0" presId="urn:microsoft.com/office/officeart/2005/8/layout/vProcess5"/>
    <dgm:cxn modelId="{E5877D5F-8684-4A27-952B-651D46B1D5C8}" type="presOf" srcId="{0C9E9C37-8328-4750-8615-60AD2AFC1A1A}" destId="{5B0F5140-2FBE-4A6B-B68C-480FCC20C5C5}" srcOrd="1" destOrd="0" presId="urn:microsoft.com/office/officeart/2005/8/layout/vProcess5"/>
    <dgm:cxn modelId="{9D9F456E-9D92-420B-9C26-34785465CD53}" type="presOf" srcId="{02DFBFAE-5BD3-479E-A641-156068FF995B}" destId="{17394884-2064-47B8-BA60-EC107E0A7683}" srcOrd="0" destOrd="0" presId="urn:microsoft.com/office/officeart/2005/8/layout/vProcess5"/>
    <dgm:cxn modelId="{EC984D7E-0C35-4954-90B2-084C62870C2A}" srcId="{06BFA2E3-B343-4DCC-BB31-9E35C2475345}" destId="{8928A788-013A-42FF-9444-07C37B2F90D1}" srcOrd="0" destOrd="0" parTransId="{E50056D8-DFEB-4950-ACBC-713C607DB7F7}" sibTransId="{A38BE30C-09CE-4B8A-BEB4-7755A6F0EB28}"/>
    <dgm:cxn modelId="{76229F86-0BEF-4E3C-9064-67E83C1F77E9}" type="presOf" srcId="{A38BE30C-09CE-4B8A-BEB4-7755A6F0EB28}" destId="{938E5003-2818-4D36-ACE3-FE326A8528EB}" srcOrd="0" destOrd="0" presId="urn:microsoft.com/office/officeart/2005/8/layout/vProcess5"/>
    <dgm:cxn modelId="{480F3C91-2980-435C-B233-EF81B93E5504}" srcId="{06BFA2E3-B343-4DCC-BB31-9E35C2475345}" destId="{82FBECF2-B74A-4468-A670-0BABE3A5A02D}" srcOrd="1" destOrd="0" parTransId="{188C1DF7-45AE-4FC3-ADCF-2A79F6404EE4}" sibTransId="{02DFBFAE-5BD3-479E-A641-156068FF995B}"/>
    <dgm:cxn modelId="{241F13A0-01BB-49E5-B027-E4D74F8D9AA7}" type="presOf" srcId="{D2C81F2E-8C1C-4315-A5C9-7800D96115BF}" destId="{835BB6E6-3FC7-4170-ABBC-FE5D0C689F2B}" srcOrd="0" destOrd="0" presId="urn:microsoft.com/office/officeart/2005/8/layout/vProcess5"/>
    <dgm:cxn modelId="{74E129A5-4A89-40FE-BBF5-E3A634745EC4}" srcId="{06BFA2E3-B343-4DCC-BB31-9E35C2475345}" destId="{0C9E9C37-8328-4750-8615-60AD2AFC1A1A}" srcOrd="3" destOrd="0" parTransId="{40A4EEC8-1FA0-44F7-BFCF-F990F05AF376}" sibTransId="{6ECA1114-0502-4947-A14B-9CDD73BFE533}"/>
    <dgm:cxn modelId="{AEB043B0-9377-4AB4-823C-254D3F8A22E7}" type="presOf" srcId="{8928A788-013A-42FF-9444-07C37B2F90D1}" destId="{8F85FB1E-B206-42FE-9269-68CB4526155B}" srcOrd="0" destOrd="0" presId="urn:microsoft.com/office/officeart/2005/8/layout/vProcess5"/>
    <dgm:cxn modelId="{670DAABA-8155-4034-A1CF-D72E1F7DE7BB}" type="presOf" srcId="{8928A788-013A-42FF-9444-07C37B2F90D1}" destId="{2B22E923-CCA6-4F8E-AC82-01E820732282}" srcOrd="1" destOrd="0" presId="urn:microsoft.com/office/officeart/2005/8/layout/vProcess5"/>
    <dgm:cxn modelId="{D7FD6CBE-E189-4D7E-B128-4C77D7537D81}" type="presOf" srcId="{F155D060-D9C7-48C0-A4EC-E13D7CE71BE4}" destId="{0B6B5FE0-D952-497A-89E1-416B8580A654}" srcOrd="1" destOrd="0" presId="urn:microsoft.com/office/officeart/2005/8/layout/vProcess5"/>
    <dgm:cxn modelId="{7B71DBDB-8A46-468E-B180-20117387AAAC}" type="presOf" srcId="{F155D060-D9C7-48C0-A4EC-E13D7CE71BE4}" destId="{1DF6ED18-57FF-4A93-965B-B4E1358D16E5}" srcOrd="0" destOrd="0" presId="urn:microsoft.com/office/officeart/2005/8/layout/vProcess5"/>
    <dgm:cxn modelId="{864C2DE8-8A21-40DC-A889-D5D78F18C352}" srcId="{06BFA2E3-B343-4DCC-BB31-9E35C2475345}" destId="{F155D060-D9C7-48C0-A4EC-E13D7CE71BE4}" srcOrd="2" destOrd="0" parTransId="{199B9047-3B59-4006-8CB8-84E21DC3862C}" sibTransId="{D2C81F2E-8C1C-4315-A5C9-7800D96115BF}"/>
    <dgm:cxn modelId="{566AFBEF-5796-4686-9834-6678660C2046}" type="presOf" srcId="{82FBECF2-B74A-4468-A670-0BABE3A5A02D}" destId="{43BBB36B-4F5A-48AE-9CAC-7337BAE73E6F}" srcOrd="1" destOrd="0" presId="urn:microsoft.com/office/officeart/2005/8/layout/vProcess5"/>
    <dgm:cxn modelId="{E4F55DD9-0975-45E9-9BFF-7ECCA0255122}" type="presParOf" srcId="{DD501B14-F8CB-4DB0-81CF-234F925A7094}" destId="{EF5E78B3-8EB6-481D-B853-E123AC3546AB}" srcOrd="0" destOrd="0" presId="urn:microsoft.com/office/officeart/2005/8/layout/vProcess5"/>
    <dgm:cxn modelId="{E517BF75-6124-4D9B-9F41-86F885148582}" type="presParOf" srcId="{DD501B14-F8CB-4DB0-81CF-234F925A7094}" destId="{8F85FB1E-B206-42FE-9269-68CB4526155B}" srcOrd="1" destOrd="0" presId="urn:microsoft.com/office/officeart/2005/8/layout/vProcess5"/>
    <dgm:cxn modelId="{A3E4AAF2-2570-4C50-941E-F982EB0F5FF2}" type="presParOf" srcId="{DD501B14-F8CB-4DB0-81CF-234F925A7094}" destId="{516338CE-E492-4ED6-BA2D-718B987360E1}" srcOrd="2" destOrd="0" presId="urn:microsoft.com/office/officeart/2005/8/layout/vProcess5"/>
    <dgm:cxn modelId="{98E477B2-C8D6-4D95-B6D0-73DE9A76D200}" type="presParOf" srcId="{DD501B14-F8CB-4DB0-81CF-234F925A7094}" destId="{1DF6ED18-57FF-4A93-965B-B4E1358D16E5}" srcOrd="3" destOrd="0" presId="urn:microsoft.com/office/officeart/2005/8/layout/vProcess5"/>
    <dgm:cxn modelId="{E9BFE81C-E6CA-4797-9B8E-05DD3ED9A719}" type="presParOf" srcId="{DD501B14-F8CB-4DB0-81CF-234F925A7094}" destId="{FDFEF1C1-0D73-4F61-9FED-33BE89B1399E}" srcOrd="4" destOrd="0" presId="urn:microsoft.com/office/officeart/2005/8/layout/vProcess5"/>
    <dgm:cxn modelId="{596EB867-C8C9-49E5-A8F9-032D2C34BC7D}" type="presParOf" srcId="{DD501B14-F8CB-4DB0-81CF-234F925A7094}" destId="{938E5003-2818-4D36-ACE3-FE326A8528EB}" srcOrd="5" destOrd="0" presId="urn:microsoft.com/office/officeart/2005/8/layout/vProcess5"/>
    <dgm:cxn modelId="{27001E71-FFAD-494D-B386-9AD310D37E63}" type="presParOf" srcId="{DD501B14-F8CB-4DB0-81CF-234F925A7094}" destId="{17394884-2064-47B8-BA60-EC107E0A7683}" srcOrd="6" destOrd="0" presId="urn:microsoft.com/office/officeart/2005/8/layout/vProcess5"/>
    <dgm:cxn modelId="{87E89388-038D-4BAF-9BFB-169F72BFC7DB}" type="presParOf" srcId="{DD501B14-F8CB-4DB0-81CF-234F925A7094}" destId="{835BB6E6-3FC7-4170-ABBC-FE5D0C689F2B}" srcOrd="7" destOrd="0" presId="urn:microsoft.com/office/officeart/2005/8/layout/vProcess5"/>
    <dgm:cxn modelId="{6B2E2E52-70DC-409C-A522-C4C216235365}" type="presParOf" srcId="{DD501B14-F8CB-4DB0-81CF-234F925A7094}" destId="{2B22E923-CCA6-4F8E-AC82-01E820732282}" srcOrd="8" destOrd="0" presId="urn:microsoft.com/office/officeart/2005/8/layout/vProcess5"/>
    <dgm:cxn modelId="{9121C8A7-D6BB-4EE3-871D-E79CE273878C}" type="presParOf" srcId="{DD501B14-F8CB-4DB0-81CF-234F925A7094}" destId="{43BBB36B-4F5A-48AE-9CAC-7337BAE73E6F}" srcOrd="9" destOrd="0" presId="urn:microsoft.com/office/officeart/2005/8/layout/vProcess5"/>
    <dgm:cxn modelId="{72F1B683-C4C5-4A8A-B27B-0F53401A83CA}" type="presParOf" srcId="{DD501B14-F8CB-4DB0-81CF-234F925A7094}" destId="{0B6B5FE0-D952-497A-89E1-416B8580A654}" srcOrd="10" destOrd="0" presId="urn:microsoft.com/office/officeart/2005/8/layout/vProcess5"/>
    <dgm:cxn modelId="{7868149C-1F3E-4705-8261-8539C0DBF337}" type="presParOf" srcId="{DD501B14-F8CB-4DB0-81CF-234F925A7094}" destId="{5B0F5140-2FBE-4A6B-B68C-480FCC20C5C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17B84AA-E29E-4CE8-98F2-151692472F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F12461C-1EE6-4B87-AD35-C4891BFAF93E}">
      <dgm:prSet/>
      <dgm:spPr/>
      <dgm:t>
        <a:bodyPr/>
        <a:lstStyle/>
        <a:p>
          <a:r>
            <a:rPr lang="en-GB"/>
            <a:t>You can only be punished if you have broken the law. </a:t>
          </a:r>
          <a:endParaRPr lang="en-US"/>
        </a:p>
      </dgm:t>
    </dgm:pt>
    <dgm:pt modelId="{FB6AC680-D246-4E2D-85FF-5511BE01BD7C}" type="parTrans" cxnId="{FD472A86-E6FA-4374-968F-BE92CA99845D}">
      <dgm:prSet/>
      <dgm:spPr/>
      <dgm:t>
        <a:bodyPr/>
        <a:lstStyle/>
        <a:p>
          <a:endParaRPr lang="en-US"/>
        </a:p>
      </dgm:t>
    </dgm:pt>
    <dgm:pt modelId="{BD933AEA-4835-4929-B833-BB30578594E1}" type="sibTrans" cxnId="{FD472A86-E6FA-4374-968F-BE92CA99845D}">
      <dgm:prSet/>
      <dgm:spPr/>
      <dgm:t>
        <a:bodyPr/>
        <a:lstStyle/>
        <a:p>
          <a:endParaRPr lang="en-US"/>
        </a:p>
      </dgm:t>
    </dgm:pt>
    <dgm:pt modelId="{E7FF2721-C33D-43D0-969A-7D02BEC75980}">
      <dgm:prSet/>
      <dgm:spPr/>
      <dgm:t>
        <a:bodyPr/>
        <a:lstStyle/>
        <a:p>
          <a:r>
            <a:rPr lang="en-GB"/>
            <a:t>Right to be freed if you are innocent and the right to be punished if you are found guilty. </a:t>
          </a:r>
          <a:endParaRPr lang="en-US"/>
        </a:p>
      </dgm:t>
    </dgm:pt>
    <dgm:pt modelId="{CF0051C0-5B67-42AE-AEF0-80BA85F326F5}" type="parTrans" cxnId="{C28652DA-5A82-4C58-917C-9B9952D98564}">
      <dgm:prSet/>
      <dgm:spPr/>
      <dgm:t>
        <a:bodyPr/>
        <a:lstStyle/>
        <a:p>
          <a:endParaRPr lang="en-US"/>
        </a:p>
      </dgm:t>
    </dgm:pt>
    <dgm:pt modelId="{C8E13CE8-F22C-4551-9A72-621E67A90E47}" type="sibTrans" cxnId="{C28652DA-5A82-4C58-917C-9B9952D98564}">
      <dgm:prSet/>
      <dgm:spPr/>
      <dgm:t>
        <a:bodyPr/>
        <a:lstStyle/>
        <a:p>
          <a:endParaRPr lang="en-US"/>
        </a:p>
      </dgm:t>
    </dgm:pt>
    <dgm:pt modelId="{9242C776-E485-4923-BA91-1A285B36581C}">
      <dgm:prSet/>
      <dgm:spPr/>
      <dgm:t>
        <a:bodyPr/>
        <a:lstStyle/>
        <a:p>
          <a:r>
            <a:rPr lang="en-GB"/>
            <a:t>Is this still in place?</a:t>
          </a:r>
          <a:endParaRPr lang="en-US"/>
        </a:p>
      </dgm:t>
    </dgm:pt>
    <dgm:pt modelId="{8E771BCF-CA7B-42E1-AFA5-833BD08DCB95}" type="parTrans" cxnId="{390FE2CF-A933-401D-9C43-555B6321AE7D}">
      <dgm:prSet/>
      <dgm:spPr/>
      <dgm:t>
        <a:bodyPr/>
        <a:lstStyle/>
        <a:p>
          <a:endParaRPr lang="en-US"/>
        </a:p>
      </dgm:t>
    </dgm:pt>
    <dgm:pt modelId="{8CB45FBB-BE51-43D2-B552-0BB3640B34BF}" type="sibTrans" cxnId="{390FE2CF-A933-401D-9C43-555B6321AE7D}">
      <dgm:prSet/>
      <dgm:spPr/>
      <dgm:t>
        <a:bodyPr/>
        <a:lstStyle/>
        <a:p>
          <a:endParaRPr lang="en-US"/>
        </a:p>
      </dgm:t>
    </dgm:pt>
    <dgm:pt modelId="{67FDC4EE-EAEC-4553-8CDD-9A6737429CAA}" type="pres">
      <dgm:prSet presAssocID="{C17B84AA-E29E-4CE8-98F2-151692472F4B}" presName="linear" presStyleCnt="0">
        <dgm:presLayoutVars>
          <dgm:animLvl val="lvl"/>
          <dgm:resizeHandles val="exact"/>
        </dgm:presLayoutVars>
      </dgm:prSet>
      <dgm:spPr/>
    </dgm:pt>
    <dgm:pt modelId="{F15EFCEF-0ED4-49E3-AB65-5439F3672CB1}" type="pres">
      <dgm:prSet presAssocID="{DF12461C-1EE6-4B87-AD35-C4891BFAF93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6302F4D-6AC6-4EF6-B53E-056E0418F554}" type="pres">
      <dgm:prSet presAssocID="{BD933AEA-4835-4929-B833-BB30578594E1}" presName="spacer" presStyleCnt="0"/>
      <dgm:spPr/>
    </dgm:pt>
    <dgm:pt modelId="{6BA2F865-500A-44C8-BAC5-49C3D73AEB08}" type="pres">
      <dgm:prSet presAssocID="{E7FF2721-C33D-43D0-969A-7D02BEC7598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57AD890-E00C-406F-9BDE-D2D80BC8ECED}" type="pres">
      <dgm:prSet presAssocID="{C8E13CE8-F22C-4551-9A72-621E67A90E47}" presName="spacer" presStyleCnt="0"/>
      <dgm:spPr/>
    </dgm:pt>
    <dgm:pt modelId="{32674526-3817-4460-8DF2-4CBE2319C508}" type="pres">
      <dgm:prSet presAssocID="{9242C776-E485-4923-BA91-1A285B36581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3A0A93E-F124-4665-B289-0AC05A838C7A}" type="presOf" srcId="{9242C776-E485-4923-BA91-1A285B36581C}" destId="{32674526-3817-4460-8DF2-4CBE2319C508}" srcOrd="0" destOrd="0" presId="urn:microsoft.com/office/officeart/2005/8/layout/vList2"/>
    <dgm:cxn modelId="{E906B67D-E3BD-4A68-A6D5-6F3873DD4F06}" type="presOf" srcId="{DF12461C-1EE6-4B87-AD35-C4891BFAF93E}" destId="{F15EFCEF-0ED4-49E3-AB65-5439F3672CB1}" srcOrd="0" destOrd="0" presId="urn:microsoft.com/office/officeart/2005/8/layout/vList2"/>
    <dgm:cxn modelId="{FD472A86-E6FA-4374-968F-BE92CA99845D}" srcId="{C17B84AA-E29E-4CE8-98F2-151692472F4B}" destId="{DF12461C-1EE6-4B87-AD35-C4891BFAF93E}" srcOrd="0" destOrd="0" parTransId="{FB6AC680-D246-4E2D-85FF-5511BE01BD7C}" sibTransId="{BD933AEA-4835-4929-B833-BB30578594E1}"/>
    <dgm:cxn modelId="{23DE4FBA-DEED-40E5-A520-875E20133EB4}" type="presOf" srcId="{E7FF2721-C33D-43D0-969A-7D02BEC75980}" destId="{6BA2F865-500A-44C8-BAC5-49C3D73AEB08}" srcOrd="0" destOrd="0" presId="urn:microsoft.com/office/officeart/2005/8/layout/vList2"/>
    <dgm:cxn modelId="{D85C41BC-DCBC-48A7-BC53-2BAF75144958}" type="presOf" srcId="{C17B84AA-E29E-4CE8-98F2-151692472F4B}" destId="{67FDC4EE-EAEC-4553-8CDD-9A6737429CAA}" srcOrd="0" destOrd="0" presId="urn:microsoft.com/office/officeart/2005/8/layout/vList2"/>
    <dgm:cxn modelId="{390FE2CF-A933-401D-9C43-555B6321AE7D}" srcId="{C17B84AA-E29E-4CE8-98F2-151692472F4B}" destId="{9242C776-E485-4923-BA91-1A285B36581C}" srcOrd="2" destOrd="0" parTransId="{8E771BCF-CA7B-42E1-AFA5-833BD08DCB95}" sibTransId="{8CB45FBB-BE51-43D2-B552-0BB3640B34BF}"/>
    <dgm:cxn modelId="{C28652DA-5A82-4C58-917C-9B9952D98564}" srcId="{C17B84AA-E29E-4CE8-98F2-151692472F4B}" destId="{E7FF2721-C33D-43D0-969A-7D02BEC75980}" srcOrd="1" destOrd="0" parTransId="{CF0051C0-5B67-42AE-AEF0-80BA85F326F5}" sibTransId="{C8E13CE8-F22C-4551-9A72-621E67A90E47}"/>
    <dgm:cxn modelId="{6A23148D-DE3F-4093-834E-C27D294EE1A0}" type="presParOf" srcId="{67FDC4EE-EAEC-4553-8CDD-9A6737429CAA}" destId="{F15EFCEF-0ED4-49E3-AB65-5439F3672CB1}" srcOrd="0" destOrd="0" presId="urn:microsoft.com/office/officeart/2005/8/layout/vList2"/>
    <dgm:cxn modelId="{3438E02E-4E2C-4A80-B77E-51C2F28AB5E6}" type="presParOf" srcId="{67FDC4EE-EAEC-4553-8CDD-9A6737429CAA}" destId="{06302F4D-6AC6-4EF6-B53E-056E0418F554}" srcOrd="1" destOrd="0" presId="urn:microsoft.com/office/officeart/2005/8/layout/vList2"/>
    <dgm:cxn modelId="{B5C44882-1702-445B-9D66-FF3E99DB3F64}" type="presParOf" srcId="{67FDC4EE-EAEC-4553-8CDD-9A6737429CAA}" destId="{6BA2F865-500A-44C8-BAC5-49C3D73AEB08}" srcOrd="2" destOrd="0" presId="urn:microsoft.com/office/officeart/2005/8/layout/vList2"/>
    <dgm:cxn modelId="{CF0AE996-1751-4932-8B28-FB3B405F05C4}" type="presParOf" srcId="{67FDC4EE-EAEC-4553-8CDD-9A6737429CAA}" destId="{B57AD890-E00C-406F-9BDE-D2D80BC8ECED}" srcOrd="3" destOrd="0" presId="urn:microsoft.com/office/officeart/2005/8/layout/vList2"/>
    <dgm:cxn modelId="{71ECFA72-56A3-49AB-9470-E449EBBDA099}" type="presParOf" srcId="{67FDC4EE-EAEC-4553-8CDD-9A6737429CAA}" destId="{32674526-3817-4460-8DF2-4CBE2319C50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EC2CB05-9B28-4CB6-BE99-E78AAD02BE53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E93CED6-BCF0-4EEF-A035-10EC5211FFA2}">
      <dgm:prSet/>
      <dgm:spPr/>
      <dgm:t>
        <a:bodyPr/>
        <a:lstStyle/>
        <a:p>
          <a:r>
            <a:rPr lang="en-GB"/>
            <a:t>No individual within society is above the law. </a:t>
          </a:r>
          <a:endParaRPr lang="en-US"/>
        </a:p>
      </dgm:t>
    </dgm:pt>
    <dgm:pt modelId="{028003DB-304E-43FA-AB20-DAF84A9CDC56}" type="parTrans" cxnId="{2E1BA572-8DAD-4AF6-B16C-1E72BD1A3A5B}">
      <dgm:prSet/>
      <dgm:spPr/>
      <dgm:t>
        <a:bodyPr/>
        <a:lstStyle/>
        <a:p>
          <a:endParaRPr lang="en-US"/>
        </a:p>
      </dgm:t>
    </dgm:pt>
    <dgm:pt modelId="{B73BD205-52D1-4F77-8F4C-F805082E372F}" type="sibTrans" cxnId="{2E1BA572-8DAD-4AF6-B16C-1E72BD1A3A5B}">
      <dgm:prSet/>
      <dgm:spPr/>
      <dgm:t>
        <a:bodyPr/>
        <a:lstStyle/>
        <a:p>
          <a:endParaRPr lang="en-US"/>
        </a:p>
      </dgm:t>
    </dgm:pt>
    <dgm:pt modelId="{8792340E-897D-4C4C-A5C4-7D1E50726169}">
      <dgm:prSet/>
      <dgm:spPr/>
      <dgm:t>
        <a:bodyPr/>
        <a:lstStyle/>
        <a:p>
          <a:r>
            <a:rPr lang="en-GB"/>
            <a:t>Not even the Monarch. </a:t>
          </a:r>
          <a:endParaRPr lang="en-US"/>
        </a:p>
      </dgm:t>
    </dgm:pt>
    <dgm:pt modelId="{6819325B-D8D0-4122-902A-D5D9D78AF08F}" type="parTrans" cxnId="{1B2A5F2E-A030-41EB-84CF-C7F1EE48CCD7}">
      <dgm:prSet/>
      <dgm:spPr/>
      <dgm:t>
        <a:bodyPr/>
        <a:lstStyle/>
        <a:p>
          <a:endParaRPr lang="en-US"/>
        </a:p>
      </dgm:t>
    </dgm:pt>
    <dgm:pt modelId="{9D300786-4292-48C0-9886-890309190728}" type="sibTrans" cxnId="{1B2A5F2E-A030-41EB-84CF-C7F1EE48CCD7}">
      <dgm:prSet/>
      <dgm:spPr/>
      <dgm:t>
        <a:bodyPr/>
        <a:lstStyle/>
        <a:p>
          <a:endParaRPr lang="en-US"/>
        </a:p>
      </dgm:t>
    </dgm:pt>
    <dgm:pt modelId="{A7D84315-6A36-4912-ADC4-C0708FD15729}">
      <dgm:prSet/>
      <dgm:spPr/>
      <dgm:t>
        <a:bodyPr/>
        <a:lstStyle/>
        <a:p>
          <a:r>
            <a:rPr lang="en-GB"/>
            <a:t>We see examples of this within society. </a:t>
          </a:r>
          <a:endParaRPr lang="en-US"/>
        </a:p>
      </dgm:t>
    </dgm:pt>
    <dgm:pt modelId="{FB0E6342-A887-41D2-8B52-053593FDAA73}" type="parTrans" cxnId="{BBC9744F-CECF-439E-A93A-59A5C91E68E0}">
      <dgm:prSet/>
      <dgm:spPr/>
      <dgm:t>
        <a:bodyPr/>
        <a:lstStyle/>
        <a:p>
          <a:endParaRPr lang="en-US"/>
        </a:p>
      </dgm:t>
    </dgm:pt>
    <dgm:pt modelId="{75E51BAC-D9A6-4553-82E4-63083C850CF2}" type="sibTrans" cxnId="{BBC9744F-CECF-439E-A93A-59A5C91E68E0}">
      <dgm:prSet/>
      <dgm:spPr/>
      <dgm:t>
        <a:bodyPr/>
        <a:lstStyle/>
        <a:p>
          <a:endParaRPr lang="en-US"/>
        </a:p>
      </dgm:t>
    </dgm:pt>
    <dgm:pt modelId="{427ADDEE-F06D-4DEF-8386-2BE8B76D5E16}">
      <dgm:prSet/>
      <dgm:spPr/>
      <dgm:t>
        <a:bodyPr/>
        <a:lstStyle/>
        <a:p>
          <a:r>
            <a:rPr lang="en-GB"/>
            <a:t>However, this was different in the past. </a:t>
          </a:r>
          <a:endParaRPr lang="en-US"/>
        </a:p>
      </dgm:t>
    </dgm:pt>
    <dgm:pt modelId="{ABD78059-45E1-4C26-9946-89C6F8CAF734}" type="parTrans" cxnId="{5B58CFE9-16D4-4982-AF9A-49F28A2DE59C}">
      <dgm:prSet/>
      <dgm:spPr/>
      <dgm:t>
        <a:bodyPr/>
        <a:lstStyle/>
        <a:p>
          <a:endParaRPr lang="en-US"/>
        </a:p>
      </dgm:t>
    </dgm:pt>
    <dgm:pt modelId="{3AD01B21-374F-424B-BB22-3E8412F0FEA7}" type="sibTrans" cxnId="{5B58CFE9-16D4-4982-AF9A-49F28A2DE59C}">
      <dgm:prSet/>
      <dgm:spPr/>
      <dgm:t>
        <a:bodyPr/>
        <a:lstStyle/>
        <a:p>
          <a:endParaRPr lang="en-US"/>
        </a:p>
      </dgm:t>
    </dgm:pt>
    <dgm:pt modelId="{B0D5B29F-5BA0-4025-AD9A-DC7346583423}" type="pres">
      <dgm:prSet presAssocID="{9EC2CB05-9B28-4CB6-BE99-E78AAD02BE53}" presName="diagram" presStyleCnt="0">
        <dgm:presLayoutVars>
          <dgm:dir/>
          <dgm:resizeHandles val="exact"/>
        </dgm:presLayoutVars>
      </dgm:prSet>
      <dgm:spPr/>
    </dgm:pt>
    <dgm:pt modelId="{A0988B54-6C1B-4101-989C-3F610A351E32}" type="pres">
      <dgm:prSet presAssocID="{1E93CED6-BCF0-4EEF-A035-10EC5211FFA2}" presName="node" presStyleLbl="node1" presStyleIdx="0" presStyleCnt="4">
        <dgm:presLayoutVars>
          <dgm:bulletEnabled val="1"/>
        </dgm:presLayoutVars>
      </dgm:prSet>
      <dgm:spPr/>
    </dgm:pt>
    <dgm:pt modelId="{05662DB7-6A9F-42C7-B78E-01B9AB0B5640}" type="pres">
      <dgm:prSet presAssocID="{B73BD205-52D1-4F77-8F4C-F805082E372F}" presName="sibTrans" presStyleLbl="sibTrans2D1" presStyleIdx="0" presStyleCnt="3"/>
      <dgm:spPr/>
    </dgm:pt>
    <dgm:pt modelId="{C9D45FA8-20B5-4756-A401-4BEE40523864}" type="pres">
      <dgm:prSet presAssocID="{B73BD205-52D1-4F77-8F4C-F805082E372F}" presName="connectorText" presStyleLbl="sibTrans2D1" presStyleIdx="0" presStyleCnt="3"/>
      <dgm:spPr/>
    </dgm:pt>
    <dgm:pt modelId="{4F0AF82B-1D89-47CA-86C5-D80625A022DD}" type="pres">
      <dgm:prSet presAssocID="{8792340E-897D-4C4C-A5C4-7D1E50726169}" presName="node" presStyleLbl="node1" presStyleIdx="1" presStyleCnt="4">
        <dgm:presLayoutVars>
          <dgm:bulletEnabled val="1"/>
        </dgm:presLayoutVars>
      </dgm:prSet>
      <dgm:spPr/>
    </dgm:pt>
    <dgm:pt modelId="{728D947C-384F-4F6D-91F2-92A9308C87B7}" type="pres">
      <dgm:prSet presAssocID="{9D300786-4292-48C0-9886-890309190728}" presName="sibTrans" presStyleLbl="sibTrans2D1" presStyleIdx="1" presStyleCnt="3"/>
      <dgm:spPr/>
    </dgm:pt>
    <dgm:pt modelId="{BB9BE227-6AFB-4678-9456-777227B7E99A}" type="pres">
      <dgm:prSet presAssocID="{9D300786-4292-48C0-9886-890309190728}" presName="connectorText" presStyleLbl="sibTrans2D1" presStyleIdx="1" presStyleCnt="3"/>
      <dgm:spPr/>
    </dgm:pt>
    <dgm:pt modelId="{9EA2D682-C032-4A8F-B23D-674C17377235}" type="pres">
      <dgm:prSet presAssocID="{A7D84315-6A36-4912-ADC4-C0708FD15729}" presName="node" presStyleLbl="node1" presStyleIdx="2" presStyleCnt="4">
        <dgm:presLayoutVars>
          <dgm:bulletEnabled val="1"/>
        </dgm:presLayoutVars>
      </dgm:prSet>
      <dgm:spPr/>
    </dgm:pt>
    <dgm:pt modelId="{953C6828-4CF4-4419-A03F-1859333E3D50}" type="pres">
      <dgm:prSet presAssocID="{75E51BAC-D9A6-4553-82E4-63083C850CF2}" presName="sibTrans" presStyleLbl="sibTrans2D1" presStyleIdx="2" presStyleCnt="3"/>
      <dgm:spPr/>
    </dgm:pt>
    <dgm:pt modelId="{86850B21-1445-4027-BCAE-4BA88D8A13B3}" type="pres">
      <dgm:prSet presAssocID="{75E51BAC-D9A6-4553-82E4-63083C850CF2}" presName="connectorText" presStyleLbl="sibTrans2D1" presStyleIdx="2" presStyleCnt="3"/>
      <dgm:spPr/>
    </dgm:pt>
    <dgm:pt modelId="{5E974692-DBA4-4E11-8EC8-E50C8E5FD1B3}" type="pres">
      <dgm:prSet presAssocID="{427ADDEE-F06D-4DEF-8386-2BE8B76D5E16}" presName="node" presStyleLbl="node1" presStyleIdx="3" presStyleCnt="4">
        <dgm:presLayoutVars>
          <dgm:bulletEnabled val="1"/>
        </dgm:presLayoutVars>
      </dgm:prSet>
      <dgm:spPr/>
    </dgm:pt>
  </dgm:ptLst>
  <dgm:cxnLst>
    <dgm:cxn modelId="{194E2715-BC10-4C4A-AD86-F81E857028AC}" type="presOf" srcId="{9D300786-4292-48C0-9886-890309190728}" destId="{BB9BE227-6AFB-4678-9456-777227B7E99A}" srcOrd="1" destOrd="0" presId="urn:microsoft.com/office/officeart/2005/8/layout/process5"/>
    <dgm:cxn modelId="{1B2A5F2E-A030-41EB-84CF-C7F1EE48CCD7}" srcId="{9EC2CB05-9B28-4CB6-BE99-E78AAD02BE53}" destId="{8792340E-897D-4C4C-A5C4-7D1E50726169}" srcOrd="1" destOrd="0" parTransId="{6819325B-D8D0-4122-902A-D5D9D78AF08F}" sibTransId="{9D300786-4292-48C0-9886-890309190728}"/>
    <dgm:cxn modelId="{48DEC23B-A9FB-4132-A1C9-9E8741E8E559}" type="presOf" srcId="{75E51BAC-D9A6-4553-82E4-63083C850CF2}" destId="{86850B21-1445-4027-BCAE-4BA88D8A13B3}" srcOrd="1" destOrd="0" presId="urn:microsoft.com/office/officeart/2005/8/layout/process5"/>
    <dgm:cxn modelId="{BBC9744F-CECF-439E-A93A-59A5C91E68E0}" srcId="{9EC2CB05-9B28-4CB6-BE99-E78AAD02BE53}" destId="{A7D84315-6A36-4912-ADC4-C0708FD15729}" srcOrd="2" destOrd="0" parTransId="{FB0E6342-A887-41D2-8B52-053593FDAA73}" sibTransId="{75E51BAC-D9A6-4553-82E4-63083C850CF2}"/>
    <dgm:cxn modelId="{2E1BA572-8DAD-4AF6-B16C-1E72BD1A3A5B}" srcId="{9EC2CB05-9B28-4CB6-BE99-E78AAD02BE53}" destId="{1E93CED6-BCF0-4EEF-A035-10EC5211FFA2}" srcOrd="0" destOrd="0" parTransId="{028003DB-304E-43FA-AB20-DAF84A9CDC56}" sibTransId="{B73BD205-52D1-4F77-8F4C-F805082E372F}"/>
    <dgm:cxn modelId="{774A9F78-D5CA-4157-A4E5-C7DA12E0F72B}" type="presOf" srcId="{8792340E-897D-4C4C-A5C4-7D1E50726169}" destId="{4F0AF82B-1D89-47CA-86C5-D80625A022DD}" srcOrd="0" destOrd="0" presId="urn:microsoft.com/office/officeart/2005/8/layout/process5"/>
    <dgm:cxn modelId="{7FB96387-1C34-45BF-88EE-D8F9454E715F}" type="presOf" srcId="{9EC2CB05-9B28-4CB6-BE99-E78AAD02BE53}" destId="{B0D5B29F-5BA0-4025-AD9A-DC7346583423}" srcOrd="0" destOrd="0" presId="urn:microsoft.com/office/officeart/2005/8/layout/process5"/>
    <dgm:cxn modelId="{5BE53A96-5B59-447B-A6E8-74292F807E63}" type="presOf" srcId="{75E51BAC-D9A6-4553-82E4-63083C850CF2}" destId="{953C6828-4CF4-4419-A03F-1859333E3D50}" srcOrd="0" destOrd="0" presId="urn:microsoft.com/office/officeart/2005/8/layout/process5"/>
    <dgm:cxn modelId="{A38DFFA2-EAB4-4453-ADBA-3F53CD2BD29F}" type="presOf" srcId="{9D300786-4292-48C0-9886-890309190728}" destId="{728D947C-384F-4F6D-91F2-92A9308C87B7}" srcOrd="0" destOrd="0" presId="urn:microsoft.com/office/officeart/2005/8/layout/process5"/>
    <dgm:cxn modelId="{CE590DAE-3534-4DEC-A61C-B9431D2FD398}" type="presOf" srcId="{1E93CED6-BCF0-4EEF-A035-10EC5211FFA2}" destId="{A0988B54-6C1B-4101-989C-3F610A351E32}" srcOrd="0" destOrd="0" presId="urn:microsoft.com/office/officeart/2005/8/layout/process5"/>
    <dgm:cxn modelId="{D5C3FCB1-B3D0-4844-8AEF-2CA71F37B835}" type="presOf" srcId="{427ADDEE-F06D-4DEF-8386-2BE8B76D5E16}" destId="{5E974692-DBA4-4E11-8EC8-E50C8E5FD1B3}" srcOrd="0" destOrd="0" presId="urn:microsoft.com/office/officeart/2005/8/layout/process5"/>
    <dgm:cxn modelId="{44D48AD4-9234-4FE0-A424-B31D8947AB66}" type="presOf" srcId="{B73BD205-52D1-4F77-8F4C-F805082E372F}" destId="{C9D45FA8-20B5-4756-A401-4BEE40523864}" srcOrd="1" destOrd="0" presId="urn:microsoft.com/office/officeart/2005/8/layout/process5"/>
    <dgm:cxn modelId="{AB9CE3E2-DA36-4344-BFA1-B48F5B876A29}" type="presOf" srcId="{B73BD205-52D1-4F77-8F4C-F805082E372F}" destId="{05662DB7-6A9F-42C7-B78E-01B9AB0B5640}" srcOrd="0" destOrd="0" presId="urn:microsoft.com/office/officeart/2005/8/layout/process5"/>
    <dgm:cxn modelId="{5B58CFE9-16D4-4982-AF9A-49F28A2DE59C}" srcId="{9EC2CB05-9B28-4CB6-BE99-E78AAD02BE53}" destId="{427ADDEE-F06D-4DEF-8386-2BE8B76D5E16}" srcOrd="3" destOrd="0" parTransId="{ABD78059-45E1-4C26-9946-89C6F8CAF734}" sibTransId="{3AD01B21-374F-424B-BB22-3E8412F0FEA7}"/>
    <dgm:cxn modelId="{DBE5A5EA-05EC-45E1-84BC-23EFC5AC7B32}" type="presOf" srcId="{A7D84315-6A36-4912-ADC4-C0708FD15729}" destId="{9EA2D682-C032-4A8F-B23D-674C17377235}" srcOrd="0" destOrd="0" presId="urn:microsoft.com/office/officeart/2005/8/layout/process5"/>
    <dgm:cxn modelId="{8FEDAB58-EC2A-44F7-A449-C35C78EC8282}" type="presParOf" srcId="{B0D5B29F-5BA0-4025-AD9A-DC7346583423}" destId="{A0988B54-6C1B-4101-989C-3F610A351E32}" srcOrd="0" destOrd="0" presId="urn:microsoft.com/office/officeart/2005/8/layout/process5"/>
    <dgm:cxn modelId="{2B10312F-B604-4026-852D-0E31ACC4B268}" type="presParOf" srcId="{B0D5B29F-5BA0-4025-AD9A-DC7346583423}" destId="{05662DB7-6A9F-42C7-B78E-01B9AB0B5640}" srcOrd="1" destOrd="0" presId="urn:microsoft.com/office/officeart/2005/8/layout/process5"/>
    <dgm:cxn modelId="{BE2E04ED-94A8-4373-8C9F-F79F3DE19F06}" type="presParOf" srcId="{05662DB7-6A9F-42C7-B78E-01B9AB0B5640}" destId="{C9D45FA8-20B5-4756-A401-4BEE40523864}" srcOrd="0" destOrd="0" presId="urn:microsoft.com/office/officeart/2005/8/layout/process5"/>
    <dgm:cxn modelId="{077B7D59-268F-4848-8AA3-A81DAF423AE0}" type="presParOf" srcId="{B0D5B29F-5BA0-4025-AD9A-DC7346583423}" destId="{4F0AF82B-1D89-47CA-86C5-D80625A022DD}" srcOrd="2" destOrd="0" presId="urn:microsoft.com/office/officeart/2005/8/layout/process5"/>
    <dgm:cxn modelId="{03753ED8-658D-4CD2-95A4-FC9696E53BD5}" type="presParOf" srcId="{B0D5B29F-5BA0-4025-AD9A-DC7346583423}" destId="{728D947C-384F-4F6D-91F2-92A9308C87B7}" srcOrd="3" destOrd="0" presId="urn:microsoft.com/office/officeart/2005/8/layout/process5"/>
    <dgm:cxn modelId="{6A0E5BE2-D094-48FC-ADD2-DCF3DE454DF1}" type="presParOf" srcId="{728D947C-384F-4F6D-91F2-92A9308C87B7}" destId="{BB9BE227-6AFB-4678-9456-777227B7E99A}" srcOrd="0" destOrd="0" presId="urn:microsoft.com/office/officeart/2005/8/layout/process5"/>
    <dgm:cxn modelId="{467ADEA2-2F06-4A94-9412-FEC12DD35C91}" type="presParOf" srcId="{B0D5B29F-5BA0-4025-AD9A-DC7346583423}" destId="{9EA2D682-C032-4A8F-B23D-674C17377235}" srcOrd="4" destOrd="0" presId="urn:microsoft.com/office/officeart/2005/8/layout/process5"/>
    <dgm:cxn modelId="{AD36EBD5-8022-43AF-AD85-5FEF2F7C7340}" type="presParOf" srcId="{B0D5B29F-5BA0-4025-AD9A-DC7346583423}" destId="{953C6828-4CF4-4419-A03F-1859333E3D50}" srcOrd="5" destOrd="0" presId="urn:microsoft.com/office/officeart/2005/8/layout/process5"/>
    <dgm:cxn modelId="{6E98A0E8-CDF9-4D61-A72F-0A65D6C2AFA0}" type="presParOf" srcId="{953C6828-4CF4-4419-A03F-1859333E3D50}" destId="{86850B21-1445-4027-BCAE-4BA88D8A13B3}" srcOrd="0" destOrd="0" presId="urn:microsoft.com/office/officeart/2005/8/layout/process5"/>
    <dgm:cxn modelId="{21940E20-484E-4107-879F-91E73239E2E8}" type="presParOf" srcId="{B0D5B29F-5BA0-4025-AD9A-DC7346583423}" destId="{5E974692-DBA4-4E11-8EC8-E50C8E5FD1B3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72D923C-16A4-434C-B4DA-DE37838BE2FC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A7CE38-D5A7-4883-9F33-346FC4E7ABC0}">
      <dgm:prSet/>
      <dgm:spPr/>
      <dgm:t>
        <a:bodyPr/>
        <a:lstStyle/>
        <a:p>
          <a:r>
            <a:rPr lang="en-GB"/>
            <a:t>Held without trial for 28 days. </a:t>
          </a:r>
          <a:endParaRPr lang="en-US"/>
        </a:p>
      </dgm:t>
    </dgm:pt>
    <dgm:pt modelId="{5F529049-3596-47A9-96F4-07170A78CE59}" type="parTrans" cxnId="{023E1667-2471-4561-9FC7-C034708B3951}">
      <dgm:prSet/>
      <dgm:spPr/>
      <dgm:t>
        <a:bodyPr/>
        <a:lstStyle/>
        <a:p>
          <a:endParaRPr lang="en-US"/>
        </a:p>
      </dgm:t>
    </dgm:pt>
    <dgm:pt modelId="{0F122A89-A2EB-4AAB-A8C9-10ACDE123FB9}" type="sibTrans" cxnId="{023E1667-2471-4561-9FC7-C034708B3951}">
      <dgm:prSet/>
      <dgm:spPr/>
      <dgm:t>
        <a:bodyPr/>
        <a:lstStyle/>
        <a:p>
          <a:endParaRPr lang="en-US"/>
        </a:p>
      </dgm:t>
    </dgm:pt>
    <dgm:pt modelId="{3B6241E1-2316-46BB-AD6D-AC6DEFF47B33}">
      <dgm:prSet/>
      <dgm:spPr/>
      <dgm:t>
        <a:bodyPr/>
        <a:lstStyle/>
        <a:p>
          <a:r>
            <a:rPr lang="en-GB"/>
            <a:t>If this fair? </a:t>
          </a:r>
          <a:endParaRPr lang="en-US"/>
        </a:p>
      </dgm:t>
    </dgm:pt>
    <dgm:pt modelId="{7C261430-7B4B-4138-AC0B-21E839D4E5CA}" type="parTrans" cxnId="{86C984C2-488C-4D08-BE86-2ACE046DEBE7}">
      <dgm:prSet/>
      <dgm:spPr/>
      <dgm:t>
        <a:bodyPr/>
        <a:lstStyle/>
        <a:p>
          <a:endParaRPr lang="en-US"/>
        </a:p>
      </dgm:t>
    </dgm:pt>
    <dgm:pt modelId="{47801A88-99D4-402D-811B-34C3FB4CABF3}" type="sibTrans" cxnId="{86C984C2-488C-4D08-BE86-2ACE046DEBE7}">
      <dgm:prSet/>
      <dgm:spPr/>
      <dgm:t>
        <a:bodyPr/>
        <a:lstStyle/>
        <a:p>
          <a:endParaRPr lang="en-US"/>
        </a:p>
      </dgm:t>
    </dgm:pt>
    <dgm:pt modelId="{B5184F71-174E-4943-A6F3-5CF2E4C46E0D}">
      <dgm:prSet/>
      <dgm:spPr/>
      <dgm:t>
        <a:bodyPr/>
        <a:lstStyle/>
        <a:p>
          <a:r>
            <a:rPr lang="en-GB"/>
            <a:t>Is the rule of law upheld within society?</a:t>
          </a:r>
          <a:endParaRPr lang="en-US"/>
        </a:p>
      </dgm:t>
    </dgm:pt>
    <dgm:pt modelId="{805426E1-E5D6-4D91-A727-400C9F7ABBDC}" type="parTrans" cxnId="{50F439DA-B255-426D-8841-7FAA5D44E517}">
      <dgm:prSet/>
      <dgm:spPr/>
      <dgm:t>
        <a:bodyPr/>
        <a:lstStyle/>
        <a:p>
          <a:endParaRPr lang="en-US"/>
        </a:p>
      </dgm:t>
    </dgm:pt>
    <dgm:pt modelId="{CCCA08BF-A198-4F68-A5FC-9EF65EB17C71}" type="sibTrans" cxnId="{50F439DA-B255-426D-8841-7FAA5D44E517}">
      <dgm:prSet/>
      <dgm:spPr/>
      <dgm:t>
        <a:bodyPr/>
        <a:lstStyle/>
        <a:p>
          <a:endParaRPr lang="en-US"/>
        </a:p>
      </dgm:t>
    </dgm:pt>
    <dgm:pt modelId="{D7CF23B0-1DBB-4741-B68F-C0ABEBDCBD46}" type="pres">
      <dgm:prSet presAssocID="{E72D923C-16A4-434C-B4DA-DE37838BE2FC}" presName="outerComposite" presStyleCnt="0">
        <dgm:presLayoutVars>
          <dgm:chMax val="5"/>
          <dgm:dir/>
          <dgm:resizeHandles val="exact"/>
        </dgm:presLayoutVars>
      </dgm:prSet>
      <dgm:spPr/>
    </dgm:pt>
    <dgm:pt modelId="{2EB0F64D-CC2B-4902-BF6D-0C8682E3EA5D}" type="pres">
      <dgm:prSet presAssocID="{E72D923C-16A4-434C-B4DA-DE37838BE2FC}" presName="dummyMaxCanvas" presStyleCnt="0">
        <dgm:presLayoutVars/>
      </dgm:prSet>
      <dgm:spPr/>
    </dgm:pt>
    <dgm:pt modelId="{C49560A0-BAD7-41CD-A2E8-3C00D708147F}" type="pres">
      <dgm:prSet presAssocID="{E72D923C-16A4-434C-B4DA-DE37838BE2FC}" presName="ThreeNodes_1" presStyleLbl="node1" presStyleIdx="0" presStyleCnt="3">
        <dgm:presLayoutVars>
          <dgm:bulletEnabled val="1"/>
        </dgm:presLayoutVars>
      </dgm:prSet>
      <dgm:spPr/>
    </dgm:pt>
    <dgm:pt modelId="{B6BA68CC-24C1-4C34-95E9-01B6A252CD33}" type="pres">
      <dgm:prSet presAssocID="{E72D923C-16A4-434C-B4DA-DE37838BE2FC}" presName="ThreeNodes_2" presStyleLbl="node1" presStyleIdx="1" presStyleCnt="3">
        <dgm:presLayoutVars>
          <dgm:bulletEnabled val="1"/>
        </dgm:presLayoutVars>
      </dgm:prSet>
      <dgm:spPr/>
    </dgm:pt>
    <dgm:pt modelId="{864DC5FB-D91F-44E2-8094-29E56C32199E}" type="pres">
      <dgm:prSet presAssocID="{E72D923C-16A4-434C-B4DA-DE37838BE2FC}" presName="ThreeNodes_3" presStyleLbl="node1" presStyleIdx="2" presStyleCnt="3">
        <dgm:presLayoutVars>
          <dgm:bulletEnabled val="1"/>
        </dgm:presLayoutVars>
      </dgm:prSet>
      <dgm:spPr/>
    </dgm:pt>
    <dgm:pt modelId="{E0B5E3F0-E851-4214-97FB-C1B61C5B83AE}" type="pres">
      <dgm:prSet presAssocID="{E72D923C-16A4-434C-B4DA-DE37838BE2FC}" presName="ThreeConn_1-2" presStyleLbl="fgAccFollowNode1" presStyleIdx="0" presStyleCnt="2">
        <dgm:presLayoutVars>
          <dgm:bulletEnabled val="1"/>
        </dgm:presLayoutVars>
      </dgm:prSet>
      <dgm:spPr/>
    </dgm:pt>
    <dgm:pt modelId="{B1C6A954-DC2F-4494-A18D-F448B8A508CE}" type="pres">
      <dgm:prSet presAssocID="{E72D923C-16A4-434C-B4DA-DE37838BE2FC}" presName="ThreeConn_2-3" presStyleLbl="fgAccFollowNode1" presStyleIdx="1" presStyleCnt="2">
        <dgm:presLayoutVars>
          <dgm:bulletEnabled val="1"/>
        </dgm:presLayoutVars>
      </dgm:prSet>
      <dgm:spPr/>
    </dgm:pt>
    <dgm:pt modelId="{68BAB93B-3156-4F43-A9BF-D7D68DBA58FE}" type="pres">
      <dgm:prSet presAssocID="{E72D923C-16A4-434C-B4DA-DE37838BE2FC}" presName="ThreeNodes_1_text" presStyleLbl="node1" presStyleIdx="2" presStyleCnt="3">
        <dgm:presLayoutVars>
          <dgm:bulletEnabled val="1"/>
        </dgm:presLayoutVars>
      </dgm:prSet>
      <dgm:spPr/>
    </dgm:pt>
    <dgm:pt modelId="{198A576A-6A44-4E58-9A78-4C4077F2F264}" type="pres">
      <dgm:prSet presAssocID="{E72D923C-16A4-434C-B4DA-DE37838BE2FC}" presName="ThreeNodes_2_text" presStyleLbl="node1" presStyleIdx="2" presStyleCnt="3">
        <dgm:presLayoutVars>
          <dgm:bulletEnabled val="1"/>
        </dgm:presLayoutVars>
      </dgm:prSet>
      <dgm:spPr/>
    </dgm:pt>
    <dgm:pt modelId="{BB28BAD7-51C4-4110-A725-94F5F6F83B02}" type="pres">
      <dgm:prSet presAssocID="{E72D923C-16A4-434C-B4DA-DE37838BE2FC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7BA06F12-BA48-46DA-866F-F7C4D4C419BB}" type="presOf" srcId="{E72D923C-16A4-434C-B4DA-DE37838BE2FC}" destId="{D7CF23B0-1DBB-4741-B68F-C0ABEBDCBD46}" srcOrd="0" destOrd="0" presId="urn:microsoft.com/office/officeart/2005/8/layout/vProcess5"/>
    <dgm:cxn modelId="{CB25331B-F167-4D8F-876B-AB6CEF31D2D9}" type="presOf" srcId="{47801A88-99D4-402D-811B-34C3FB4CABF3}" destId="{B1C6A954-DC2F-4494-A18D-F448B8A508CE}" srcOrd="0" destOrd="0" presId="urn:microsoft.com/office/officeart/2005/8/layout/vProcess5"/>
    <dgm:cxn modelId="{16F3C836-324F-45CA-A536-01FF7D08BCDB}" type="presOf" srcId="{17A7CE38-D5A7-4883-9F33-346FC4E7ABC0}" destId="{C49560A0-BAD7-41CD-A2E8-3C00D708147F}" srcOrd="0" destOrd="0" presId="urn:microsoft.com/office/officeart/2005/8/layout/vProcess5"/>
    <dgm:cxn modelId="{023E1667-2471-4561-9FC7-C034708B3951}" srcId="{E72D923C-16A4-434C-B4DA-DE37838BE2FC}" destId="{17A7CE38-D5A7-4883-9F33-346FC4E7ABC0}" srcOrd="0" destOrd="0" parTransId="{5F529049-3596-47A9-96F4-07170A78CE59}" sibTransId="{0F122A89-A2EB-4AAB-A8C9-10ACDE123FB9}"/>
    <dgm:cxn modelId="{2746146B-AF02-4129-88C0-EB7A00FE248B}" type="presOf" srcId="{3B6241E1-2316-46BB-AD6D-AC6DEFF47B33}" destId="{B6BA68CC-24C1-4C34-95E9-01B6A252CD33}" srcOrd="0" destOrd="0" presId="urn:microsoft.com/office/officeart/2005/8/layout/vProcess5"/>
    <dgm:cxn modelId="{CFBC8C9E-740D-43E5-B5E4-2B8C78D0E6FE}" type="presOf" srcId="{B5184F71-174E-4943-A6F3-5CF2E4C46E0D}" destId="{BB28BAD7-51C4-4110-A725-94F5F6F83B02}" srcOrd="1" destOrd="0" presId="urn:microsoft.com/office/officeart/2005/8/layout/vProcess5"/>
    <dgm:cxn modelId="{B8FA0A9F-6383-4546-9883-B6FCB5007012}" type="presOf" srcId="{3B6241E1-2316-46BB-AD6D-AC6DEFF47B33}" destId="{198A576A-6A44-4E58-9A78-4C4077F2F264}" srcOrd="1" destOrd="0" presId="urn:microsoft.com/office/officeart/2005/8/layout/vProcess5"/>
    <dgm:cxn modelId="{D8293FA9-0D5A-4776-8CD4-A9E61A971385}" type="presOf" srcId="{17A7CE38-D5A7-4883-9F33-346FC4E7ABC0}" destId="{68BAB93B-3156-4F43-A9BF-D7D68DBA58FE}" srcOrd="1" destOrd="0" presId="urn:microsoft.com/office/officeart/2005/8/layout/vProcess5"/>
    <dgm:cxn modelId="{86C984C2-488C-4D08-BE86-2ACE046DEBE7}" srcId="{E72D923C-16A4-434C-B4DA-DE37838BE2FC}" destId="{3B6241E1-2316-46BB-AD6D-AC6DEFF47B33}" srcOrd="1" destOrd="0" parTransId="{7C261430-7B4B-4138-AC0B-21E839D4E5CA}" sibTransId="{47801A88-99D4-402D-811B-34C3FB4CABF3}"/>
    <dgm:cxn modelId="{2D09A8C7-25B7-429F-B2D1-0250C825C134}" type="presOf" srcId="{B5184F71-174E-4943-A6F3-5CF2E4C46E0D}" destId="{864DC5FB-D91F-44E2-8094-29E56C32199E}" srcOrd="0" destOrd="0" presId="urn:microsoft.com/office/officeart/2005/8/layout/vProcess5"/>
    <dgm:cxn modelId="{50F439DA-B255-426D-8841-7FAA5D44E517}" srcId="{E72D923C-16A4-434C-B4DA-DE37838BE2FC}" destId="{B5184F71-174E-4943-A6F3-5CF2E4C46E0D}" srcOrd="2" destOrd="0" parTransId="{805426E1-E5D6-4D91-A727-400C9F7ABBDC}" sibTransId="{CCCA08BF-A198-4F68-A5FC-9EF65EB17C71}"/>
    <dgm:cxn modelId="{7482EEDE-C152-4CFE-B483-B3423008F7E4}" type="presOf" srcId="{0F122A89-A2EB-4AAB-A8C9-10ACDE123FB9}" destId="{E0B5E3F0-E851-4214-97FB-C1B61C5B83AE}" srcOrd="0" destOrd="0" presId="urn:microsoft.com/office/officeart/2005/8/layout/vProcess5"/>
    <dgm:cxn modelId="{3ACE206E-FCB9-4AEB-A041-CE20C896F477}" type="presParOf" srcId="{D7CF23B0-1DBB-4741-B68F-C0ABEBDCBD46}" destId="{2EB0F64D-CC2B-4902-BF6D-0C8682E3EA5D}" srcOrd="0" destOrd="0" presId="urn:microsoft.com/office/officeart/2005/8/layout/vProcess5"/>
    <dgm:cxn modelId="{18C52B8D-363F-442A-A4B8-57C6C22079AE}" type="presParOf" srcId="{D7CF23B0-1DBB-4741-B68F-C0ABEBDCBD46}" destId="{C49560A0-BAD7-41CD-A2E8-3C00D708147F}" srcOrd="1" destOrd="0" presId="urn:microsoft.com/office/officeart/2005/8/layout/vProcess5"/>
    <dgm:cxn modelId="{8E2BECB3-38AC-40D9-BD46-FA0F0097FCB4}" type="presParOf" srcId="{D7CF23B0-1DBB-4741-B68F-C0ABEBDCBD46}" destId="{B6BA68CC-24C1-4C34-95E9-01B6A252CD33}" srcOrd="2" destOrd="0" presId="urn:microsoft.com/office/officeart/2005/8/layout/vProcess5"/>
    <dgm:cxn modelId="{5E78BB5F-1C63-44B2-989A-D3F3057C2E21}" type="presParOf" srcId="{D7CF23B0-1DBB-4741-B68F-C0ABEBDCBD46}" destId="{864DC5FB-D91F-44E2-8094-29E56C32199E}" srcOrd="3" destOrd="0" presId="urn:microsoft.com/office/officeart/2005/8/layout/vProcess5"/>
    <dgm:cxn modelId="{F4B00F59-2376-4025-9C42-FADCB01F627C}" type="presParOf" srcId="{D7CF23B0-1DBB-4741-B68F-C0ABEBDCBD46}" destId="{E0B5E3F0-E851-4214-97FB-C1B61C5B83AE}" srcOrd="4" destOrd="0" presId="urn:microsoft.com/office/officeart/2005/8/layout/vProcess5"/>
    <dgm:cxn modelId="{120AC251-7100-49F0-9759-A807C7A7A1B6}" type="presParOf" srcId="{D7CF23B0-1DBB-4741-B68F-C0ABEBDCBD46}" destId="{B1C6A954-DC2F-4494-A18D-F448B8A508CE}" srcOrd="5" destOrd="0" presId="urn:microsoft.com/office/officeart/2005/8/layout/vProcess5"/>
    <dgm:cxn modelId="{D07CA36B-DD9C-4622-A80F-D69C457BE913}" type="presParOf" srcId="{D7CF23B0-1DBB-4741-B68F-C0ABEBDCBD46}" destId="{68BAB93B-3156-4F43-A9BF-D7D68DBA58FE}" srcOrd="6" destOrd="0" presId="urn:microsoft.com/office/officeart/2005/8/layout/vProcess5"/>
    <dgm:cxn modelId="{79C052CA-C4F1-48F5-B875-8797A93701FD}" type="presParOf" srcId="{D7CF23B0-1DBB-4741-B68F-C0ABEBDCBD46}" destId="{198A576A-6A44-4E58-9A78-4C4077F2F264}" srcOrd="7" destOrd="0" presId="urn:microsoft.com/office/officeart/2005/8/layout/vProcess5"/>
    <dgm:cxn modelId="{3D4F802E-DA51-4F23-8282-F17CAA58B26D}" type="presParOf" srcId="{D7CF23B0-1DBB-4741-B68F-C0ABEBDCBD46}" destId="{BB28BAD7-51C4-4110-A725-94F5F6F83B0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2D29744-0C41-4AEC-8D27-CDC4B818E2CC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05C9C97-60F1-483F-9148-689F9D384BE6}">
      <dgm:prSet/>
      <dgm:spPr/>
      <dgm:t>
        <a:bodyPr/>
        <a:lstStyle/>
        <a:p>
          <a:r>
            <a:rPr lang="en-GB"/>
            <a:t>Is the rule of law still present in the United Kingdom? </a:t>
          </a:r>
          <a:endParaRPr lang="en-US"/>
        </a:p>
      </dgm:t>
    </dgm:pt>
    <dgm:pt modelId="{2DC14A4B-078D-42E4-900B-78273930BC86}" type="parTrans" cxnId="{FAE16CE7-9E2F-4378-AD58-3A93DC5EC910}">
      <dgm:prSet/>
      <dgm:spPr/>
      <dgm:t>
        <a:bodyPr/>
        <a:lstStyle/>
        <a:p>
          <a:endParaRPr lang="en-US"/>
        </a:p>
      </dgm:t>
    </dgm:pt>
    <dgm:pt modelId="{36E63EE1-1587-445C-A6B6-1EFCD7883591}" type="sibTrans" cxnId="{FAE16CE7-9E2F-4378-AD58-3A93DC5EC910}">
      <dgm:prSet/>
      <dgm:spPr/>
      <dgm:t>
        <a:bodyPr/>
        <a:lstStyle/>
        <a:p>
          <a:endParaRPr lang="en-US"/>
        </a:p>
      </dgm:t>
    </dgm:pt>
    <dgm:pt modelId="{4CD648EC-99C7-4CA8-B5C9-E1F0B144D1E8}">
      <dgm:prSet/>
      <dgm:spPr/>
      <dgm:t>
        <a:bodyPr/>
        <a:lstStyle/>
        <a:p>
          <a:r>
            <a:rPr lang="en-GB"/>
            <a:t>Discuss and prepare to feedback to the class. </a:t>
          </a:r>
          <a:endParaRPr lang="en-US"/>
        </a:p>
      </dgm:t>
    </dgm:pt>
    <dgm:pt modelId="{741696DA-2B59-42D8-B516-EE07B36142E8}" type="parTrans" cxnId="{CDF6382E-6FAE-484D-8F25-9A05821FE8CE}">
      <dgm:prSet/>
      <dgm:spPr/>
      <dgm:t>
        <a:bodyPr/>
        <a:lstStyle/>
        <a:p>
          <a:endParaRPr lang="en-US"/>
        </a:p>
      </dgm:t>
    </dgm:pt>
    <dgm:pt modelId="{98830106-D3C2-447F-AEEF-D115D5AB2B55}" type="sibTrans" cxnId="{CDF6382E-6FAE-484D-8F25-9A05821FE8CE}">
      <dgm:prSet/>
      <dgm:spPr/>
      <dgm:t>
        <a:bodyPr/>
        <a:lstStyle/>
        <a:p>
          <a:endParaRPr lang="en-US"/>
        </a:p>
      </dgm:t>
    </dgm:pt>
    <dgm:pt modelId="{D96FEEBB-BEB3-49EC-9B92-C185520E74FA}" type="pres">
      <dgm:prSet presAssocID="{72D29744-0C41-4AEC-8D27-CDC4B818E2C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F21363B-0115-4181-B994-BB0CC6765596}" type="pres">
      <dgm:prSet presAssocID="{805C9C97-60F1-483F-9148-689F9D384BE6}" presName="hierRoot1" presStyleCnt="0"/>
      <dgm:spPr/>
    </dgm:pt>
    <dgm:pt modelId="{A560D3DE-1B05-4261-B6F1-91FCD2CC279E}" type="pres">
      <dgm:prSet presAssocID="{805C9C97-60F1-483F-9148-689F9D384BE6}" presName="composite" presStyleCnt="0"/>
      <dgm:spPr/>
    </dgm:pt>
    <dgm:pt modelId="{BB9FEEAC-2452-4E20-BD2A-57D3BE0113E8}" type="pres">
      <dgm:prSet presAssocID="{805C9C97-60F1-483F-9148-689F9D384BE6}" presName="background" presStyleLbl="node0" presStyleIdx="0" presStyleCnt="2"/>
      <dgm:spPr/>
    </dgm:pt>
    <dgm:pt modelId="{32926507-7E92-4361-B922-B1BD09FC6784}" type="pres">
      <dgm:prSet presAssocID="{805C9C97-60F1-483F-9148-689F9D384BE6}" presName="text" presStyleLbl="fgAcc0" presStyleIdx="0" presStyleCnt="2">
        <dgm:presLayoutVars>
          <dgm:chPref val="3"/>
        </dgm:presLayoutVars>
      </dgm:prSet>
      <dgm:spPr/>
    </dgm:pt>
    <dgm:pt modelId="{BDD89284-51E6-4D84-A407-732E055C4299}" type="pres">
      <dgm:prSet presAssocID="{805C9C97-60F1-483F-9148-689F9D384BE6}" presName="hierChild2" presStyleCnt="0"/>
      <dgm:spPr/>
    </dgm:pt>
    <dgm:pt modelId="{805B1CAA-7BB3-4B3D-AB8E-F2F36803E77A}" type="pres">
      <dgm:prSet presAssocID="{4CD648EC-99C7-4CA8-B5C9-E1F0B144D1E8}" presName="hierRoot1" presStyleCnt="0"/>
      <dgm:spPr/>
    </dgm:pt>
    <dgm:pt modelId="{ACDF9304-7D4F-45C3-AB02-0474A0250E55}" type="pres">
      <dgm:prSet presAssocID="{4CD648EC-99C7-4CA8-B5C9-E1F0B144D1E8}" presName="composite" presStyleCnt="0"/>
      <dgm:spPr/>
    </dgm:pt>
    <dgm:pt modelId="{F0E09FA6-763A-4992-AD86-21B2B95EFA65}" type="pres">
      <dgm:prSet presAssocID="{4CD648EC-99C7-4CA8-B5C9-E1F0B144D1E8}" presName="background" presStyleLbl="node0" presStyleIdx="1" presStyleCnt="2"/>
      <dgm:spPr/>
    </dgm:pt>
    <dgm:pt modelId="{F6AC6796-61C6-493E-B001-9E34A057FD7E}" type="pres">
      <dgm:prSet presAssocID="{4CD648EC-99C7-4CA8-B5C9-E1F0B144D1E8}" presName="text" presStyleLbl="fgAcc0" presStyleIdx="1" presStyleCnt="2">
        <dgm:presLayoutVars>
          <dgm:chPref val="3"/>
        </dgm:presLayoutVars>
      </dgm:prSet>
      <dgm:spPr/>
    </dgm:pt>
    <dgm:pt modelId="{7906E336-72BE-4A78-8C6F-A821C7189A3B}" type="pres">
      <dgm:prSet presAssocID="{4CD648EC-99C7-4CA8-B5C9-E1F0B144D1E8}" presName="hierChild2" presStyleCnt="0"/>
      <dgm:spPr/>
    </dgm:pt>
  </dgm:ptLst>
  <dgm:cxnLst>
    <dgm:cxn modelId="{88409923-142D-48C7-96C5-8E731650C824}" type="presOf" srcId="{805C9C97-60F1-483F-9148-689F9D384BE6}" destId="{32926507-7E92-4361-B922-B1BD09FC6784}" srcOrd="0" destOrd="0" presId="urn:microsoft.com/office/officeart/2005/8/layout/hierarchy1"/>
    <dgm:cxn modelId="{CDF6382E-6FAE-484D-8F25-9A05821FE8CE}" srcId="{72D29744-0C41-4AEC-8D27-CDC4B818E2CC}" destId="{4CD648EC-99C7-4CA8-B5C9-E1F0B144D1E8}" srcOrd="1" destOrd="0" parTransId="{741696DA-2B59-42D8-B516-EE07B36142E8}" sibTransId="{98830106-D3C2-447F-AEEF-D115D5AB2B55}"/>
    <dgm:cxn modelId="{E252C14A-9DF8-421D-A529-749050821897}" type="presOf" srcId="{4CD648EC-99C7-4CA8-B5C9-E1F0B144D1E8}" destId="{F6AC6796-61C6-493E-B001-9E34A057FD7E}" srcOrd="0" destOrd="0" presId="urn:microsoft.com/office/officeart/2005/8/layout/hierarchy1"/>
    <dgm:cxn modelId="{1DBE4286-F060-4FC3-9358-2FECBDCD4869}" type="presOf" srcId="{72D29744-0C41-4AEC-8D27-CDC4B818E2CC}" destId="{D96FEEBB-BEB3-49EC-9B92-C185520E74FA}" srcOrd="0" destOrd="0" presId="urn:microsoft.com/office/officeart/2005/8/layout/hierarchy1"/>
    <dgm:cxn modelId="{FAE16CE7-9E2F-4378-AD58-3A93DC5EC910}" srcId="{72D29744-0C41-4AEC-8D27-CDC4B818E2CC}" destId="{805C9C97-60F1-483F-9148-689F9D384BE6}" srcOrd="0" destOrd="0" parTransId="{2DC14A4B-078D-42E4-900B-78273930BC86}" sibTransId="{36E63EE1-1587-445C-A6B6-1EFCD7883591}"/>
    <dgm:cxn modelId="{3092AA21-91E9-44E8-A7FD-C4BBA44B1E4C}" type="presParOf" srcId="{D96FEEBB-BEB3-49EC-9B92-C185520E74FA}" destId="{FF21363B-0115-4181-B994-BB0CC6765596}" srcOrd="0" destOrd="0" presId="urn:microsoft.com/office/officeart/2005/8/layout/hierarchy1"/>
    <dgm:cxn modelId="{D4C9AA17-5D43-46F9-90CB-BE255400F7BD}" type="presParOf" srcId="{FF21363B-0115-4181-B994-BB0CC6765596}" destId="{A560D3DE-1B05-4261-B6F1-91FCD2CC279E}" srcOrd="0" destOrd="0" presId="urn:microsoft.com/office/officeart/2005/8/layout/hierarchy1"/>
    <dgm:cxn modelId="{E34AB8F7-9267-4094-9D8D-F79DAFF4CF8D}" type="presParOf" srcId="{A560D3DE-1B05-4261-B6F1-91FCD2CC279E}" destId="{BB9FEEAC-2452-4E20-BD2A-57D3BE0113E8}" srcOrd="0" destOrd="0" presId="urn:microsoft.com/office/officeart/2005/8/layout/hierarchy1"/>
    <dgm:cxn modelId="{616970B6-70A8-40F3-B69D-298F9898C859}" type="presParOf" srcId="{A560D3DE-1B05-4261-B6F1-91FCD2CC279E}" destId="{32926507-7E92-4361-B922-B1BD09FC6784}" srcOrd="1" destOrd="0" presId="urn:microsoft.com/office/officeart/2005/8/layout/hierarchy1"/>
    <dgm:cxn modelId="{CBB15A26-EAE0-43BC-8071-3E072E53D363}" type="presParOf" srcId="{FF21363B-0115-4181-B994-BB0CC6765596}" destId="{BDD89284-51E6-4D84-A407-732E055C4299}" srcOrd="1" destOrd="0" presId="urn:microsoft.com/office/officeart/2005/8/layout/hierarchy1"/>
    <dgm:cxn modelId="{47AA2F62-4565-462A-9921-5CECC95578D7}" type="presParOf" srcId="{D96FEEBB-BEB3-49EC-9B92-C185520E74FA}" destId="{805B1CAA-7BB3-4B3D-AB8E-F2F36803E77A}" srcOrd="1" destOrd="0" presId="urn:microsoft.com/office/officeart/2005/8/layout/hierarchy1"/>
    <dgm:cxn modelId="{F345AECE-7BB4-4B16-9359-E754E1634546}" type="presParOf" srcId="{805B1CAA-7BB3-4B3D-AB8E-F2F36803E77A}" destId="{ACDF9304-7D4F-45C3-AB02-0474A0250E55}" srcOrd="0" destOrd="0" presId="urn:microsoft.com/office/officeart/2005/8/layout/hierarchy1"/>
    <dgm:cxn modelId="{8E9FCB4F-8149-4D79-BEFB-35492CA8299F}" type="presParOf" srcId="{ACDF9304-7D4F-45C3-AB02-0474A0250E55}" destId="{F0E09FA6-763A-4992-AD86-21B2B95EFA65}" srcOrd="0" destOrd="0" presId="urn:microsoft.com/office/officeart/2005/8/layout/hierarchy1"/>
    <dgm:cxn modelId="{9054EE12-69BE-4518-8227-915D3BDA7D8A}" type="presParOf" srcId="{ACDF9304-7D4F-45C3-AB02-0474A0250E55}" destId="{F6AC6796-61C6-493E-B001-9E34A057FD7E}" srcOrd="1" destOrd="0" presId="urn:microsoft.com/office/officeart/2005/8/layout/hierarchy1"/>
    <dgm:cxn modelId="{8DAF4A66-2C83-4A87-B924-E45941C2D1E6}" type="presParOf" srcId="{805B1CAA-7BB3-4B3D-AB8E-F2F36803E77A}" destId="{7906E336-72BE-4A78-8C6F-A821C7189A3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80B28CB-B452-49D4-B41E-D84FF3281D4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98A2219-DCB3-49BE-BCFF-FABFF35C1A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Time for more modern scholars because; </a:t>
          </a:r>
          <a:endParaRPr lang="en-US"/>
        </a:p>
      </dgm:t>
    </dgm:pt>
    <dgm:pt modelId="{E526F2FD-C8A6-4DF7-B778-58C4C878E900}" type="parTrans" cxnId="{20A13CFA-4731-4563-B556-CD498BF14B49}">
      <dgm:prSet/>
      <dgm:spPr/>
      <dgm:t>
        <a:bodyPr/>
        <a:lstStyle/>
        <a:p>
          <a:endParaRPr lang="en-US"/>
        </a:p>
      </dgm:t>
    </dgm:pt>
    <dgm:pt modelId="{65D91CCF-0D2A-413D-B550-48098F43977B}" type="sibTrans" cxnId="{20A13CFA-4731-4563-B556-CD498BF14B49}">
      <dgm:prSet/>
      <dgm:spPr/>
      <dgm:t>
        <a:bodyPr/>
        <a:lstStyle/>
        <a:p>
          <a:endParaRPr lang="en-US"/>
        </a:p>
      </dgm:t>
    </dgm:pt>
    <dgm:pt modelId="{A6BCD8CA-05A5-4FC2-8BF2-E054213183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We live in different decades; </a:t>
          </a:r>
          <a:endParaRPr lang="en-US"/>
        </a:p>
      </dgm:t>
    </dgm:pt>
    <dgm:pt modelId="{5327B670-C0E9-4089-943D-741DCA119574}" type="parTrans" cxnId="{2712C102-66CF-4358-9D0A-6555416B1163}">
      <dgm:prSet/>
      <dgm:spPr/>
      <dgm:t>
        <a:bodyPr/>
        <a:lstStyle/>
        <a:p>
          <a:endParaRPr lang="en-US"/>
        </a:p>
      </dgm:t>
    </dgm:pt>
    <dgm:pt modelId="{5C44E8C9-F86C-4A30-A07E-DFFE15362274}" type="sibTrans" cxnId="{2712C102-66CF-4358-9D0A-6555416B1163}">
      <dgm:prSet/>
      <dgm:spPr/>
      <dgm:t>
        <a:bodyPr/>
        <a:lstStyle/>
        <a:p>
          <a:endParaRPr lang="en-US"/>
        </a:p>
      </dgm:t>
    </dgm:pt>
    <dgm:pt modelId="{E3C75806-61C4-4374-BC81-EDE0F2089C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 different beliefs. </a:t>
          </a:r>
          <a:endParaRPr lang="en-US"/>
        </a:p>
      </dgm:t>
    </dgm:pt>
    <dgm:pt modelId="{997BB06F-AD28-4450-BA3B-DB73B742054B}" type="parTrans" cxnId="{5B76B1B8-02C7-4B65-89BB-9EF3444C8B02}">
      <dgm:prSet/>
      <dgm:spPr/>
      <dgm:t>
        <a:bodyPr/>
        <a:lstStyle/>
        <a:p>
          <a:endParaRPr lang="en-US"/>
        </a:p>
      </dgm:t>
    </dgm:pt>
    <dgm:pt modelId="{6C99E863-8EB6-45B1-BA50-ED29102C9700}" type="sibTrans" cxnId="{5B76B1B8-02C7-4B65-89BB-9EF3444C8B02}">
      <dgm:prSet/>
      <dgm:spPr/>
      <dgm:t>
        <a:bodyPr/>
        <a:lstStyle/>
        <a:p>
          <a:endParaRPr lang="en-US"/>
        </a:p>
      </dgm:t>
    </dgm:pt>
    <dgm:pt modelId="{34F2104B-7137-40CC-BE58-A8C5EB4DC1C0}" type="pres">
      <dgm:prSet presAssocID="{080B28CB-B452-49D4-B41E-D84FF3281D43}" presName="root" presStyleCnt="0">
        <dgm:presLayoutVars>
          <dgm:dir/>
          <dgm:resizeHandles val="exact"/>
        </dgm:presLayoutVars>
      </dgm:prSet>
      <dgm:spPr/>
    </dgm:pt>
    <dgm:pt modelId="{03C0B4D1-FB05-4864-8DD2-378897D36011}" type="pres">
      <dgm:prSet presAssocID="{998A2219-DCB3-49BE-BCFF-FABFF35C1A45}" presName="compNode" presStyleCnt="0"/>
      <dgm:spPr/>
    </dgm:pt>
    <dgm:pt modelId="{76E9EDF9-3929-48CA-BEAB-E9403E1CC0A1}" type="pres">
      <dgm:prSet presAssocID="{998A2219-DCB3-49BE-BCFF-FABFF35C1A4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38725985-8781-4C4E-99ED-A764A2D7F3BC}" type="pres">
      <dgm:prSet presAssocID="{998A2219-DCB3-49BE-BCFF-FABFF35C1A45}" presName="spaceRect" presStyleCnt="0"/>
      <dgm:spPr/>
    </dgm:pt>
    <dgm:pt modelId="{D82069FD-8BC9-44D8-8B8E-23CCBB3226DB}" type="pres">
      <dgm:prSet presAssocID="{998A2219-DCB3-49BE-BCFF-FABFF35C1A45}" presName="textRect" presStyleLbl="revTx" presStyleIdx="0" presStyleCnt="3">
        <dgm:presLayoutVars>
          <dgm:chMax val="1"/>
          <dgm:chPref val="1"/>
        </dgm:presLayoutVars>
      </dgm:prSet>
      <dgm:spPr/>
    </dgm:pt>
    <dgm:pt modelId="{790CF00C-FE60-4619-9B61-530025B97ECF}" type="pres">
      <dgm:prSet presAssocID="{65D91CCF-0D2A-413D-B550-48098F43977B}" presName="sibTrans" presStyleCnt="0"/>
      <dgm:spPr/>
    </dgm:pt>
    <dgm:pt modelId="{9306A0BF-E7B3-4CF8-9689-5CEA90E35C20}" type="pres">
      <dgm:prSet presAssocID="{A6BCD8CA-05A5-4FC2-8BF2-E0542131835C}" presName="compNode" presStyleCnt="0"/>
      <dgm:spPr/>
    </dgm:pt>
    <dgm:pt modelId="{124B1244-ECC4-4EC9-ADEC-D7B98975C3A9}" type="pres">
      <dgm:prSet presAssocID="{A6BCD8CA-05A5-4FC2-8BF2-E0542131835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14B0461-A467-448D-AD41-A20225682A84}" type="pres">
      <dgm:prSet presAssocID="{A6BCD8CA-05A5-4FC2-8BF2-E0542131835C}" presName="spaceRect" presStyleCnt="0"/>
      <dgm:spPr/>
    </dgm:pt>
    <dgm:pt modelId="{CAFEACE5-AC01-467A-9C7E-E163B6C1CE00}" type="pres">
      <dgm:prSet presAssocID="{A6BCD8CA-05A5-4FC2-8BF2-E0542131835C}" presName="textRect" presStyleLbl="revTx" presStyleIdx="1" presStyleCnt="3">
        <dgm:presLayoutVars>
          <dgm:chMax val="1"/>
          <dgm:chPref val="1"/>
        </dgm:presLayoutVars>
      </dgm:prSet>
      <dgm:spPr/>
    </dgm:pt>
    <dgm:pt modelId="{DF230E8B-3FF3-42F0-99D0-1F638D2F28C0}" type="pres">
      <dgm:prSet presAssocID="{5C44E8C9-F86C-4A30-A07E-DFFE15362274}" presName="sibTrans" presStyleCnt="0"/>
      <dgm:spPr/>
    </dgm:pt>
    <dgm:pt modelId="{C4DF9BB5-2AF7-4992-8480-120C9B711373}" type="pres">
      <dgm:prSet presAssocID="{E3C75806-61C4-4374-BC81-EDE0F2089CBF}" presName="compNode" presStyleCnt="0"/>
      <dgm:spPr/>
    </dgm:pt>
    <dgm:pt modelId="{6A6B6DD3-D89E-435F-B962-3C9D658AF8BC}" type="pres">
      <dgm:prSet presAssocID="{E3C75806-61C4-4374-BC81-EDE0F2089CB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9DB527BD-ABF3-43F3-9EA1-8FE9BDCED43A}" type="pres">
      <dgm:prSet presAssocID="{E3C75806-61C4-4374-BC81-EDE0F2089CBF}" presName="spaceRect" presStyleCnt="0"/>
      <dgm:spPr/>
    </dgm:pt>
    <dgm:pt modelId="{F0E9DF6D-AAE7-4D17-9146-BAA271FB6357}" type="pres">
      <dgm:prSet presAssocID="{E3C75806-61C4-4374-BC81-EDE0F2089CB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12C102-66CF-4358-9D0A-6555416B1163}" srcId="{080B28CB-B452-49D4-B41E-D84FF3281D43}" destId="{A6BCD8CA-05A5-4FC2-8BF2-E0542131835C}" srcOrd="1" destOrd="0" parTransId="{5327B670-C0E9-4089-943D-741DCA119574}" sibTransId="{5C44E8C9-F86C-4A30-A07E-DFFE15362274}"/>
    <dgm:cxn modelId="{F461751D-D993-4C33-AA1D-3F03AF90CB42}" type="presOf" srcId="{080B28CB-B452-49D4-B41E-D84FF3281D43}" destId="{34F2104B-7137-40CC-BE58-A8C5EB4DC1C0}" srcOrd="0" destOrd="0" presId="urn:microsoft.com/office/officeart/2018/2/layout/IconLabelList"/>
    <dgm:cxn modelId="{A21F232A-3817-496D-9C8B-03B9B57D2114}" type="presOf" srcId="{A6BCD8CA-05A5-4FC2-8BF2-E0542131835C}" destId="{CAFEACE5-AC01-467A-9C7E-E163B6C1CE00}" srcOrd="0" destOrd="0" presId="urn:microsoft.com/office/officeart/2018/2/layout/IconLabelList"/>
    <dgm:cxn modelId="{0178773A-5EBE-4E34-97C6-490475B7ECAC}" type="presOf" srcId="{E3C75806-61C4-4374-BC81-EDE0F2089CBF}" destId="{F0E9DF6D-AAE7-4D17-9146-BAA271FB6357}" srcOrd="0" destOrd="0" presId="urn:microsoft.com/office/officeart/2018/2/layout/IconLabelList"/>
    <dgm:cxn modelId="{ACFEA763-46B5-4A25-86A8-5405CE3A2C9E}" type="presOf" srcId="{998A2219-DCB3-49BE-BCFF-FABFF35C1A45}" destId="{D82069FD-8BC9-44D8-8B8E-23CCBB3226DB}" srcOrd="0" destOrd="0" presId="urn:microsoft.com/office/officeart/2018/2/layout/IconLabelList"/>
    <dgm:cxn modelId="{5B76B1B8-02C7-4B65-89BB-9EF3444C8B02}" srcId="{080B28CB-B452-49D4-B41E-D84FF3281D43}" destId="{E3C75806-61C4-4374-BC81-EDE0F2089CBF}" srcOrd="2" destOrd="0" parTransId="{997BB06F-AD28-4450-BA3B-DB73B742054B}" sibTransId="{6C99E863-8EB6-45B1-BA50-ED29102C9700}"/>
    <dgm:cxn modelId="{20A13CFA-4731-4563-B556-CD498BF14B49}" srcId="{080B28CB-B452-49D4-B41E-D84FF3281D43}" destId="{998A2219-DCB3-49BE-BCFF-FABFF35C1A45}" srcOrd="0" destOrd="0" parTransId="{E526F2FD-C8A6-4DF7-B778-58C4C878E900}" sibTransId="{65D91CCF-0D2A-413D-B550-48098F43977B}"/>
    <dgm:cxn modelId="{6B49BFD9-7BA9-4986-AF85-358A4816B602}" type="presParOf" srcId="{34F2104B-7137-40CC-BE58-A8C5EB4DC1C0}" destId="{03C0B4D1-FB05-4864-8DD2-378897D36011}" srcOrd="0" destOrd="0" presId="urn:microsoft.com/office/officeart/2018/2/layout/IconLabelList"/>
    <dgm:cxn modelId="{259F8A4D-B342-4FD1-A5ED-BF778E4A678B}" type="presParOf" srcId="{03C0B4D1-FB05-4864-8DD2-378897D36011}" destId="{76E9EDF9-3929-48CA-BEAB-E9403E1CC0A1}" srcOrd="0" destOrd="0" presId="urn:microsoft.com/office/officeart/2018/2/layout/IconLabelList"/>
    <dgm:cxn modelId="{D13F4EE9-2EB9-4AD3-8B34-262170182729}" type="presParOf" srcId="{03C0B4D1-FB05-4864-8DD2-378897D36011}" destId="{38725985-8781-4C4E-99ED-A764A2D7F3BC}" srcOrd="1" destOrd="0" presId="urn:microsoft.com/office/officeart/2018/2/layout/IconLabelList"/>
    <dgm:cxn modelId="{15888813-8460-49DD-9A6C-2F3782A99F9F}" type="presParOf" srcId="{03C0B4D1-FB05-4864-8DD2-378897D36011}" destId="{D82069FD-8BC9-44D8-8B8E-23CCBB3226DB}" srcOrd="2" destOrd="0" presId="urn:microsoft.com/office/officeart/2018/2/layout/IconLabelList"/>
    <dgm:cxn modelId="{0589DD08-A5D4-4BB8-8FC8-44143AE02EA3}" type="presParOf" srcId="{34F2104B-7137-40CC-BE58-A8C5EB4DC1C0}" destId="{790CF00C-FE60-4619-9B61-530025B97ECF}" srcOrd="1" destOrd="0" presId="urn:microsoft.com/office/officeart/2018/2/layout/IconLabelList"/>
    <dgm:cxn modelId="{09447754-7B36-48C7-9C73-D8891C93A34F}" type="presParOf" srcId="{34F2104B-7137-40CC-BE58-A8C5EB4DC1C0}" destId="{9306A0BF-E7B3-4CF8-9689-5CEA90E35C20}" srcOrd="2" destOrd="0" presId="urn:microsoft.com/office/officeart/2018/2/layout/IconLabelList"/>
    <dgm:cxn modelId="{D69BFAE5-1D53-40A0-B384-C5261621ADDE}" type="presParOf" srcId="{9306A0BF-E7B3-4CF8-9689-5CEA90E35C20}" destId="{124B1244-ECC4-4EC9-ADEC-D7B98975C3A9}" srcOrd="0" destOrd="0" presId="urn:microsoft.com/office/officeart/2018/2/layout/IconLabelList"/>
    <dgm:cxn modelId="{1BF0C2B9-5A34-41F6-AEA1-5B51DE92CE4A}" type="presParOf" srcId="{9306A0BF-E7B3-4CF8-9689-5CEA90E35C20}" destId="{F14B0461-A467-448D-AD41-A20225682A84}" srcOrd="1" destOrd="0" presId="urn:microsoft.com/office/officeart/2018/2/layout/IconLabelList"/>
    <dgm:cxn modelId="{1CA8D6BB-1DCC-40AF-A648-3A216C8FF483}" type="presParOf" srcId="{9306A0BF-E7B3-4CF8-9689-5CEA90E35C20}" destId="{CAFEACE5-AC01-467A-9C7E-E163B6C1CE00}" srcOrd="2" destOrd="0" presId="urn:microsoft.com/office/officeart/2018/2/layout/IconLabelList"/>
    <dgm:cxn modelId="{303F08CE-9F18-492F-B57D-0CDCD7C568B9}" type="presParOf" srcId="{34F2104B-7137-40CC-BE58-A8C5EB4DC1C0}" destId="{DF230E8B-3FF3-42F0-99D0-1F638D2F28C0}" srcOrd="3" destOrd="0" presId="urn:microsoft.com/office/officeart/2018/2/layout/IconLabelList"/>
    <dgm:cxn modelId="{F547B100-D954-4D0D-AF1A-B11BC431ED82}" type="presParOf" srcId="{34F2104B-7137-40CC-BE58-A8C5EB4DC1C0}" destId="{C4DF9BB5-2AF7-4992-8480-120C9B711373}" srcOrd="4" destOrd="0" presId="urn:microsoft.com/office/officeart/2018/2/layout/IconLabelList"/>
    <dgm:cxn modelId="{136FDEEB-7A14-4945-8C1D-D4508A6AB438}" type="presParOf" srcId="{C4DF9BB5-2AF7-4992-8480-120C9B711373}" destId="{6A6B6DD3-D89E-435F-B962-3C9D658AF8BC}" srcOrd="0" destOrd="0" presId="urn:microsoft.com/office/officeart/2018/2/layout/IconLabelList"/>
    <dgm:cxn modelId="{88FEFE24-FF9F-4DFC-8896-9C81FDB7C863}" type="presParOf" srcId="{C4DF9BB5-2AF7-4992-8480-120C9B711373}" destId="{9DB527BD-ABF3-43F3-9EA1-8FE9BDCED43A}" srcOrd="1" destOrd="0" presId="urn:microsoft.com/office/officeart/2018/2/layout/IconLabelList"/>
    <dgm:cxn modelId="{69720998-4437-4469-8ECA-B21C7EC18791}" type="presParOf" srcId="{C4DF9BB5-2AF7-4992-8480-120C9B711373}" destId="{F0E9DF6D-AAE7-4D17-9146-BAA271FB635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76E2CE3-275C-4FBD-995B-23B9A445A6C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8197402-77CA-4678-98A3-717891FD57ED}">
      <dgm:prSet/>
      <dgm:spPr/>
      <dgm:t>
        <a:bodyPr/>
        <a:lstStyle/>
        <a:p>
          <a:r>
            <a:rPr lang="en-GB"/>
            <a:t>Can you name an individual who has broken the law and been punished?</a:t>
          </a:r>
          <a:endParaRPr lang="en-US"/>
        </a:p>
      </dgm:t>
    </dgm:pt>
    <dgm:pt modelId="{6BF7C2F0-9E73-484C-BE7D-CA0D9AA1778B}" type="parTrans" cxnId="{059D48ED-1A52-4514-A842-E1C8C2ECE8FE}">
      <dgm:prSet/>
      <dgm:spPr/>
      <dgm:t>
        <a:bodyPr/>
        <a:lstStyle/>
        <a:p>
          <a:endParaRPr lang="en-US"/>
        </a:p>
      </dgm:t>
    </dgm:pt>
    <dgm:pt modelId="{1C6EB5C6-3225-4625-B546-5473814FD0A7}" type="sibTrans" cxnId="{059D48ED-1A52-4514-A842-E1C8C2ECE8FE}">
      <dgm:prSet/>
      <dgm:spPr/>
      <dgm:t>
        <a:bodyPr/>
        <a:lstStyle/>
        <a:p>
          <a:endParaRPr lang="en-US"/>
        </a:p>
      </dgm:t>
    </dgm:pt>
    <dgm:pt modelId="{7B0350E1-4DE0-45AC-802C-1788D23EEE6E}">
      <dgm:prSet/>
      <dgm:spPr/>
      <dgm:t>
        <a:bodyPr/>
        <a:lstStyle/>
        <a:p>
          <a:r>
            <a:rPr lang="en-GB"/>
            <a:t>I will give you 10 minutes to do further research if needed. </a:t>
          </a:r>
          <a:endParaRPr lang="en-US"/>
        </a:p>
      </dgm:t>
    </dgm:pt>
    <dgm:pt modelId="{0BB4146F-1487-4FC6-9F30-F21FC6027060}" type="parTrans" cxnId="{A0022EEB-762B-496A-B06B-B41762859E2B}">
      <dgm:prSet/>
      <dgm:spPr/>
      <dgm:t>
        <a:bodyPr/>
        <a:lstStyle/>
        <a:p>
          <a:endParaRPr lang="en-US"/>
        </a:p>
      </dgm:t>
    </dgm:pt>
    <dgm:pt modelId="{512BB98C-11A8-4CFF-A2DC-EDC36FB55C0E}" type="sibTrans" cxnId="{A0022EEB-762B-496A-B06B-B41762859E2B}">
      <dgm:prSet/>
      <dgm:spPr/>
      <dgm:t>
        <a:bodyPr/>
        <a:lstStyle/>
        <a:p>
          <a:endParaRPr lang="en-US"/>
        </a:p>
      </dgm:t>
    </dgm:pt>
    <dgm:pt modelId="{03444365-1FC6-40D6-AFF7-A4B2FF1BD35F}">
      <dgm:prSet/>
      <dgm:spPr/>
      <dgm:t>
        <a:bodyPr/>
        <a:lstStyle/>
        <a:p>
          <a:r>
            <a:rPr lang="en-GB"/>
            <a:t>You can either work individually or in groups. </a:t>
          </a:r>
          <a:endParaRPr lang="en-US"/>
        </a:p>
      </dgm:t>
    </dgm:pt>
    <dgm:pt modelId="{AA4CF448-0D5B-4F70-893D-053C69A38FD4}" type="parTrans" cxnId="{2CF24C15-FDD1-4E6E-AD74-C122AE5FAE87}">
      <dgm:prSet/>
      <dgm:spPr/>
      <dgm:t>
        <a:bodyPr/>
        <a:lstStyle/>
        <a:p>
          <a:endParaRPr lang="en-US"/>
        </a:p>
      </dgm:t>
    </dgm:pt>
    <dgm:pt modelId="{85B883AF-2DC6-4AFB-A136-D0BEA6E9339C}" type="sibTrans" cxnId="{2CF24C15-FDD1-4E6E-AD74-C122AE5FAE87}">
      <dgm:prSet/>
      <dgm:spPr/>
      <dgm:t>
        <a:bodyPr/>
        <a:lstStyle/>
        <a:p>
          <a:endParaRPr lang="en-US"/>
        </a:p>
      </dgm:t>
    </dgm:pt>
    <dgm:pt modelId="{2A3B05B9-DAE1-4DBA-B4B1-742DE17E102C}" type="pres">
      <dgm:prSet presAssocID="{276E2CE3-275C-4FBD-995B-23B9A445A6CF}" presName="diagram" presStyleCnt="0">
        <dgm:presLayoutVars>
          <dgm:dir/>
          <dgm:resizeHandles val="exact"/>
        </dgm:presLayoutVars>
      </dgm:prSet>
      <dgm:spPr/>
    </dgm:pt>
    <dgm:pt modelId="{54D81E7E-CA96-431C-A7F5-444347426E99}" type="pres">
      <dgm:prSet presAssocID="{C8197402-77CA-4678-98A3-717891FD57ED}" presName="node" presStyleLbl="node1" presStyleIdx="0" presStyleCnt="3">
        <dgm:presLayoutVars>
          <dgm:bulletEnabled val="1"/>
        </dgm:presLayoutVars>
      </dgm:prSet>
      <dgm:spPr/>
    </dgm:pt>
    <dgm:pt modelId="{E416BE10-7BFC-4787-938B-CD1516810172}" type="pres">
      <dgm:prSet presAssocID="{1C6EB5C6-3225-4625-B546-5473814FD0A7}" presName="sibTrans" presStyleLbl="sibTrans2D1" presStyleIdx="0" presStyleCnt="2"/>
      <dgm:spPr/>
    </dgm:pt>
    <dgm:pt modelId="{F16FDBFA-A11C-41BA-8B95-470A66298DCD}" type="pres">
      <dgm:prSet presAssocID="{1C6EB5C6-3225-4625-B546-5473814FD0A7}" presName="connectorText" presStyleLbl="sibTrans2D1" presStyleIdx="0" presStyleCnt="2"/>
      <dgm:spPr/>
    </dgm:pt>
    <dgm:pt modelId="{3C15F9DD-E028-4B68-9340-0BEC8486E9A9}" type="pres">
      <dgm:prSet presAssocID="{7B0350E1-4DE0-45AC-802C-1788D23EEE6E}" presName="node" presStyleLbl="node1" presStyleIdx="1" presStyleCnt="3">
        <dgm:presLayoutVars>
          <dgm:bulletEnabled val="1"/>
        </dgm:presLayoutVars>
      </dgm:prSet>
      <dgm:spPr/>
    </dgm:pt>
    <dgm:pt modelId="{5E21107E-E045-4986-A4DB-89CACCE3BC7A}" type="pres">
      <dgm:prSet presAssocID="{512BB98C-11A8-4CFF-A2DC-EDC36FB55C0E}" presName="sibTrans" presStyleLbl="sibTrans2D1" presStyleIdx="1" presStyleCnt="2"/>
      <dgm:spPr/>
    </dgm:pt>
    <dgm:pt modelId="{4DE213C4-E39E-4C11-88B6-493C4CEDBFB5}" type="pres">
      <dgm:prSet presAssocID="{512BB98C-11A8-4CFF-A2DC-EDC36FB55C0E}" presName="connectorText" presStyleLbl="sibTrans2D1" presStyleIdx="1" presStyleCnt="2"/>
      <dgm:spPr/>
    </dgm:pt>
    <dgm:pt modelId="{37C58116-DBD3-4FFB-992F-F51B578C8AC5}" type="pres">
      <dgm:prSet presAssocID="{03444365-1FC6-40D6-AFF7-A4B2FF1BD35F}" presName="node" presStyleLbl="node1" presStyleIdx="2" presStyleCnt="3">
        <dgm:presLayoutVars>
          <dgm:bulletEnabled val="1"/>
        </dgm:presLayoutVars>
      </dgm:prSet>
      <dgm:spPr/>
    </dgm:pt>
  </dgm:ptLst>
  <dgm:cxnLst>
    <dgm:cxn modelId="{2CF24C15-FDD1-4E6E-AD74-C122AE5FAE87}" srcId="{276E2CE3-275C-4FBD-995B-23B9A445A6CF}" destId="{03444365-1FC6-40D6-AFF7-A4B2FF1BD35F}" srcOrd="2" destOrd="0" parTransId="{AA4CF448-0D5B-4F70-893D-053C69A38FD4}" sibTransId="{85B883AF-2DC6-4AFB-A136-D0BEA6E9339C}"/>
    <dgm:cxn modelId="{1C9C2F19-C017-4F76-BE89-050A43697754}" type="presOf" srcId="{7B0350E1-4DE0-45AC-802C-1788D23EEE6E}" destId="{3C15F9DD-E028-4B68-9340-0BEC8486E9A9}" srcOrd="0" destOrd="0" presId="urn:microsoft.com/office/officeart/2005/8/layout/process5"/>
    <dgm:cxn modelId="{30850A73-DB85-4A11-9D6D-5687D8EEC788}" type="presOf" srcId="{512BB98C-11A8-4CFF-A2DC-EDC36FB55C0E}" destId="{5E21107E-E045-4986-A4DB-89CACCE3BC7A}" srcOrd="0" destOrd="0" presId="urn:microsoft.com/office/officeart/2005/8/layout/process5"/>
    <dgm:cxn modelId="{C87F7481-0AB8-4B52-95A8-C840119120E4}" type="presOf" srcId="{1C6EB5C6-3225-4625-B546-5473814FD0A7}" destId="{F16FDBFA-A11C-41BA-8B95-470A66298DCD}" srcOrd="1" destOrd="0" presId="urn:microsoft.com/office/officeart/2005/8/layout/process5"/>
    <dgm:cxn modelId="{A1E0C681-4122-4EAD-891B-5E624E74E97D}" type="presOf" srcId="{03444365-1FC6-40D6-AFF7-A4B2FF1BD35F}" destId="{37C58116-DBD3-4FFB-992F-F51B578C8AC5}" srcOrd="0" destOrd="0" presId="urn:microsoft.com/office/officeart/2005/8/layout/process5"/>
    <dgm:cxn modelId="{9D32E69B-B699-4BE9-A81E-46196BD4F8AD}" type="presOf" srcId="{C8197402-77CA-4678-98A3-717891FD57ED}" destId="{54D81E7E-CA96-431C-A7F5-444347426E99}" srcOrd="0" destOrd="0" presId="urn:microsoft.com/office/officeart/2005/8/layout/process5"/>
    <dgm:cxn modelId="{A861CCD5-AA0B-429A-ABEA-C3A040D4CDEE}" type="presOf" srcId="{512BB98C-11A8-4CFF-A2DC-EDC36FB55C0E}" destId="{4DE213C4-E39E-4C11-88B6-493C4CEDBFB5}" srcOrd="1" destOrd="0" presId="urn:microsoft.com/office/officeart/2005/8/layout/process5"/>
    <dgm:cxn modelId="{549B77E8-1030-4287-88F0-13219B58C6B3}" type="presOf" srcId="{1C6EB5C6-3225-4625-B546-5473814FD0A7}" destId="{E416BE10-7BFC-4787-938B-CD1516810172}" srcOrd="0" destOrd="0" presId="urn:microsoft.com/office/officeart/2005/8/layout/process5"/>
    <dgm:cxn modelId="{A0022EEB-762B-496A-B06B-B41762859E2B}" srcId="{276E2CE3-275C-4FBD-995B-23B9A445A6CF}" destId="{7B0350E1-4DE0-45AC-802C-1788D23EEE6E}" srcOrd="1" destOrd="0" parTransId="{0BB4146F-1487-4FC6-9F30-F21FC6027060}" sibTransId="{512BB98C-11A8-4CFF-A2DC-EDC36FB55C0E}"/>
    <dgm:cxn modelId="{059D48ED-1A52-4514-A842-E1C8C2ECE8FE}" srcId="{276E2CE3-275C-4FBD-995B-23B9A445A6CF}" destId="{C8197402-77CA-4678-98A3-717891FD57ED}" srcOrd="0" destOrd="0" parTransId="{6BF7C2F0-9E73-484C-BE7D-CA0D9AA1778B}" sibTransId="{1C6EB5C6-3225-4625-B546-5473814FD0A7}"/>
    <dgm:cxn modelId="{7E3EBBED-38B5-4636-9F4F-C747FFAB1B23}" type="presOf" srcId="{276E2CE3-275C-4FBD-995B-23B9A445A6CF}" destId="{2A3B05B9-DAE1-4DBA-B4B1-742DE17E102C}" srcOrd="0" destOrd="0" presId="urn:microsoft.com/office/officeart/2005/8/layout/process5"/>
    <dgm:cxn modelId="{3C8576B4-E5FF-4C4F-9CD4-59D4EFC48D2C}" type="presParOf" srcId="{2A3B05B9-DAE1-4DBA-B4B1-742DE17E102C}" destId="{54D81E7E-CA96-431C-A7F5-444347426E99}" srcOrd="0" destOrd="0" presId="urn:microsoft.com/office/officeart/2005/8/layout/process5"/>
    <dgm:cxn modelId="{5907BA99-0103-42CB-8822-A91DED89979B}" type="presParOf" srcId="{2A3B05B9-DAE1-4DBA-B4B1-742DE17E102C}" destId="{E416BE10-7BFC-4787-938B-CD1516810172}" srcOrd="1" destOrd="0" presId="urn:microsoft.com/office/officeart/2005/8/layout/process5"/>
    <dgm:cxn modelId="{E95E5847-9EB1-4577-AD1B-02FE8676FD6B}" type="presParOf" srcId="{E416BE10-7BFC-4787-938B-CD1516810172}" destId="{F16FDBFA-A11C-41BA-8B95-470A66298DCD}" srcOrd="0" destOrd="0" presId="urn:microsoft.com/office/officeart/2005/8/layout/process5"/>
    <dgm:cxn modelId="{F7005AC4-B090-46B5-A935-E9C94B7E9771}" type="presParOf" srcId="{2A3B05B9-DAE1-4DBA-B4B1-742DE17E102C}" destId="{3C15F9DD-E028-4B68-9340-0BEC8486E9A9}" srcOrd="2" destOrd="0" presId="urn:microsoft.com/office/officeart/2005/8/layout/process5"/>
    <dgm:cxn modelId="{740AE108-9E5A-4963-830A-E2D0B6D08997}" type="presParOf" srcId="{2A3B05B9-DAE1-4DBA-B4B1-742DE17E102C}" destId="{5E21107E-E045-4986-A4DB-89CACCE3BC7A}" srcOrd="3" destOrd="0" presId="urn:microsoft.com/office/officeart/2005/8/layout/process5"/>
    <dgm:cxn modelId="{89E1DF9E-8C9E-44FB-8B78-8121ADABE37F}" type="presParOf" srcId="{5E21107E-E045-4986-A4DB-89CACCE3BC7A}" destId="{4DE213C4-E39E-4C11-88B6-493C4CEDBFB5}" srcOrd="0" destOrd="0" presId="urn:microsoft.com/office/officeart/2005/8/layout/process5"/>
    <dgm:cxn modelId="{5116C19C-FB26-42DA-B4BF-7AD1AE7C7752}" type="presParOf" srcId="{2A3B05B9-DAE1-4DBA-B4B1-742DE17E102C}" destId="{37C58116-DBD3-4FFB-992F-F51B578C8AC5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F5CE14D-C420-463F-8391-9F19EB033A9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005296F-7DB8-4305-89C0-B366435595EE}">
      <dgm:prSet/>
      <dgm:spPr/>
      <dgm:t>
        <a:bodyPr/>
        <a:lstStyle/>
        <a:p>
          <a:r>
            <a:rPr lang="en-GB"/>
            <a:t>Room will be split into two groups. </a:t>
          </a:r>
          <a:endParaRPr lang="en-US"/>
        </a:p>
      </dgm:t>
    </dgm:pt>
    <dgm:pt modelId="{2BC6C691-9914-4699-BB24-D0EE8E711067}" type="parTrans" cxnId="{009DD8FE-2F53-4832-A382-A505367A6F68}">
      <dgm:prSet/>
      <dgm:spPr/>
      <dgm:t>
        <a:bodyPr/>
        <a:lstStyle/>
        <a:p>
          <a:endParaRPr lang="en-US"/>
        </a:p>
      </dgm:t>
    </dgm:pt>
    <dgm:pt modelId="{8BDDE03C-DF78-408E-A8B6-8DB6C5079B7B}" type="sibTrans" cxnId="{009DD8FE-2F53-4832-A382-A505367A6F68}">
      <dgm:prSet/>
      <dgm:spPr/>
      <dgm:t>
        <a:bodyPr/>
        <a:lstStyle/>
        <a:p>
          <a:endParaRPr lang="en-US"/>
        </a:p>
      </dgm:t>
    </dgm:pt>
    <dgm:pt modelId="{2ECC7BBA-AB8C-43E2-A1BE-7B40A0FA66A0}">
      <dgm:prSet/>
      <dgm:spPr/>
      <dgm:t>
        <a:bodyPr/>
        <a:lstStyle/>
        <a:p>
          <a:r>
            <a:rPr lang="en-GB"/>
            <a:t>One group will present a presentation regarding the Uk constitution. </a:t>
          </a:r>
          <a:endParaRPr lang="en-US"/>
        </a:p>
      </dgm:t>
    </dgm:pt>
    <dgm:pt modelId="{6C33FE8B-E989-41E4-9265-2F390032C4D8}" type="parTrans" cxnId="{BAD851C7-71DF-47F2-842A-38D9AF57B225}">
      <dgm:prSet/>
      <dgm:spPr/>
      <dgm:t>
        <a:bodyPr/>
        <a:lstStyle/>
        <a:p>
          <a:endParaRPr lang="en-US"/>
        </a:p>
      </dgm:t>
    </dgm:pt>
    <dgm:pt modelId="{DEA40D24-F917-4613-89FD-10C60ECB18D0}" type="sibTrans" cxnId="{BAD851C7-71DF-47F2-842A-38D9AF57B225}">
      <dgm:prSet/>
      <dgm:spPr/>
      <dgm:t>
        <a:bodyPr/>
        <a:lstStyle/>
        <a:p>
          <a:endParaRPr lang="en-US"/>
        </a:p>
      </dgm:t>
    </dgm:pt>
    <dgm:pt modelId="{A3C40D00-2B18-426A-A5E2-DF5B22F1426F}">
      <dgm:prSet/>
      <dgm:spPr/>
      <dgm:t>
        <a:bodyPr/>
        <a:lstStyle/>
        <a:p>
          <a:r>
            <a:rPr lang="en-GB"/>
            <a:t>The other will present a presentation regarding the rule of law. </a:t>
          </a:r>
          <a:endParaRPr lang="en-US"/>
        </a:p>
      </dgm:t>
    </dgm:pt>
    <dgm:pt modelId="{9EC005D8-D9A3-4154-8DB0-7E9D74A16792}" type="parTrans" cxnId="{2F956E14-1303-4D16-BD4F-A8625DB22E75}">
      <dgm:prSet/>
      <dgm:spPr/>
      <dgm:t>
        <a:bodyPr/>
        <a:lstStyle/>
        <a:p>
          <a:endParaRPr lang="en-US"/>
        </a:p>
      </dgm:t>
    </dgm:pt>
    <dgm:pt modelId="{C09ECB97-6DEB-40E5-BE18-2B94EBBCD9D9}" type="sibTrans" cxnId="{2F956E14-1303-4D16-BD4F-A8625DB22E75}">
      <dgm:prSet/>
      <dgm:spPr/>
      <dgm:t>
        <a:bodyPr/>
        <a:lstStyle/>
        <a:p>
          <a:endParaRPr lang="en-US"/>
        </a:p>
      </dgm:t>
    </dgm:pt>
    <dgm:pt modelId="{C1FE8974-58B7-4791-A19C-2767378A4FFC}">
      <dgm:prSet/>
      <dgm:spPr/>
      <dgm:t>
        <a:bodyPr/>
        <a:lstStyle/>
        <a:p>
          <a:r>
            <a:rPr lang="en-GB" dirty="0"/>
            <a:t>20 minutes to create a presentation and present. </a:t>
          </a:r>
          <a:endParaRPr lang="en-US" dirty="0"/>
        </a:p>
      </dgm:t>
    </dgm:pt>
    <dgm:pt modelId="{047DF5AE-A06B-46E9-942E-3B64E2DBCB4B}" type="parTrans" cxnId="{C148C5C1-42ED-4660-80E9-595A59246FA1}">
      <dgm:prSet/>
      <dgm:spPr/>
      <dgm:t>
        <a:bodyPr/>
        <a:lstStyle/>
        <a:p>
          <a:endParaRPr lang="en-US"/>
        </a:p>
      </dgm:t>
    </dgm:pt>
    <dgm:pt modelId="{47A866BB-2AFC-4C10-9C5A-765E0E07E989}" type="sibTrans" cxnId="{C148C5C1-42ED-4660-80E9-595A59246FA1}">
      <dgm:prSet/>
      <dgm:spPr/>
      <dgm:t>
        <a:bodyPr/>
        <a:lstStyle/>
        <a:p>
          <a:endParaRPr lang="en-US"/>
        </a:p>
      </dgm:t>
    </dgm:pt>
    <dgm:pt modelId="{CD8E3C22-2036-480A-ACFF-14155D256EA1}">
      <dgm:prSet/>
      <dgm:spPr/>
      <dgm:t>
        <a:bodyPr/>
        <a:lstStyle/>
        <a:p>
          <a:r>
            <a:rPr lang="en-GB" dirty="0"/>
            <a:t>One spokes person for each group. </a:t>
          </a:r>
          <a:endParaRPr lang="en-US" dirty="0"/>
        </a:p>
      </dgm:t>
    </dgm:pt>
    <dgm:pt modelId="{5B7E5788-F725-4745-8EA4-4F66700CD8AF}" type="parTrans" cxnId="{373865B1-5491-453C-9610-46F2C904C8CF}">
      <dgm:prSet/>
      <dgm:spPr/>
      <dgm:t>
        <a:bodyPr/>
        <a:lstStyle/>
        <a:p>
          <a:endParaRPr lang="en-US"/>
        </a:p>
      </dgm:t>
    </dgm:pt>
    <dgm:pt modelId="{2CA7183E-DA5A-45F3-84C6-B2897F25DC5F}" type="sibTrans" cxnId="{373865B1-5491-453C-9610-46F2C904C8CF}">
      <dgm:prSet/>
      <dgm:spPr/>
      <dgm:t>
        <a:bodyPr/>
        <a:lstStyle/>
        <a:p>
          <a:endParaRPr lang="en-US"/>
        </a:p>
      </dgm:t>
    </dgm:pt>
    <dgm:pt modelId="{ABF35433-CD96-4E9D-994B-A4F6A2EEC9FF}" type="pres">
      <dgm:prSet presAssocID="{AF5CE14D-C420-463F-8391-9F19EB033A9F}" presName="outerComposite" presStyleCnt="0">
        <dgm:presLayoutVars>
          <dgm:chMax val="5"/>
          <dgm:dir/>
          <dgm:resizeHandles val="exact"/>
        </dgm:presLayoutVars>
      </dgm:prSet>
      <dgm:spPr/>
    </dgm:pt>
    <dgm:pt modelId="{BBB55F2F-36EF-4456-8D52-7E3CE8501903}" type="pres">
      <dgm:prSet presAssocID="{AF5CE14D-C420-463F-8391-9F19EB033A9F}" presName="dummyMaxCanvas" presStyleCnt="0">
        <dgm:presLayoutVars/>
      </dgm:prSet>
      <dgm:spPr/>
    </dgm:pt>
    <dgm:pt modelId="{E6568BC8-6B26-4C6B-95F7-BD6EC4EC8C8C}" type="pres">
      <dgm:prSet presAssocID="{AF5CE14D-C420-463F-8391-9F19EB033A9F}" presName="FiveNodes_1" presStyleLbl="node1" presStyleIdx="0" presStyleCnt="5">
        <dgm:presLayoutVars>
          <dgm:bulletEnabled val="1"/>
        </dgm:presLayoutVars>
      </dgm:prSet>
      <dgm:spPr/>
    </dgm:pt>
    <dgm:pt modelId="{EF2948EE-CF26-45FA-BDE3-29A244779141}" type="pres">
      <dgm:prSet presAssocID="{AF5CE14D-C420-463F-8391-9F19EB033A9F}" presName="FiveNodes_2" presStyleLbl="node1" presStyleIdx="1" presStyleCnt="5">
        <dgm:presLayoutVars>
          <dgm:bulletEnabled val="1"/>
        </dgm:presLayoutVars>
      </dgm:prSet>
      <dgm:spPr/>
    </dgm:pt>
    <dgm:pt modelId="{E2D843EC-DDC7-45DC-A9F2-2539B906FAD0}" type="pres">
      <dgm:prSet presAssocID="{AF5CE14D-C420-463F-8391-9F19EB033A9F}" presName="FiveNodes_3" presStyleLbl="node1" presStyleIdx="2" presStyleCnt="5">
        <dgm:presLayoutVars>
          <dgm:bulletEnabled val="1"/>
        </dgm:presLayoutVars>
      </dgm:prSet>
      <dgm:spPr/>
    </dgm:pt>
    <dgm:pt modelId="{81460663-41C8-44D1-8CCA-9C0F24053CD3}" type="pres">
      <dgm:prSet presAssocID="{AF5CE14D-C420-463F-8391-9F19EB033A9F}" presName="FiveNodes_4" presStyleLbl="node1" presStyleIdx="3" presStyleCnt="5">
        <dgm:presLayoutVars>
          <dgm:bulletEnabled val="1"/>
        </dgm:presLayoutVars>
      </dgm:prSet>
      <dgm:spPr/>
    </dgm:pt>
    <dgm:pt modelId="{1D443C96-378D-4C2F-BC1B-D098727B475D}" type="pres">
      <dgm:prSet presAssocID="{AF5CE14D-C420-463F-8391-9F19EB033A9F}" presName="FiveNodes_5" presStyleLbl="node1" presStyleIdx="4" presStyleCnt="5">
        <dgm:presLayoutVars>
          <dgm:bulletEnabled val="1"/>
        </dgm:presLayoutVars>
      </dgm:prSet>
      <dgm:spPr/>
    </dgm:pt>
    <dgm:pt modelId="{32200C0D-9118-4EBA-918C-1BFC7AD1AF65}" type="pres">
      <dgm:prSet presAssocID="{AF5CE14D-C420-463F-8391-9F19EB033A9F}" presName="FiveConn_1-2" presStyleLbl="fgAccFollowNode1" presStyleIdx="0" presStyleCnt="4">
        <dgm:presLayoutVars>
          <dgm:bulletEnabled val="1"/>
        </dgm:presLayoutVars>
      </dgm:prSet>
      <dgm:spPr/>
    </dgm:pt>
    <dgm:pt modelId="{3A9CE014-D0EC-4A4F-B781-718186737803}" type="pres">
      <dgm:prSet presAssocID="{AF5CE14D-C420-463F-8391-9F19EB033A9F}" presName="FiveConn_2-3" presStyleLbl="fgAccFollowNode1" presStyleIdx="1" presStyleCnt="4">
        <dgm:presLayoutVars>
          <dgm:bulletEnabled val="1"/>
        </dgm:presLayoutVars>
      </dgm:prSet>
      <dgm:spPr/>
    </dgm:pt>
    <dgm:pt modelId="{F930CD40-5567-438C-856D-5896075C63ED}" type="pres">
      <dgm:prSet presAssocID="{AF5CE14D-C420-463F-8391-9F19EB033A9F}" presName="FiveConn_3-4" presStyleLbl="fgAccFollowNode1" presStyleIdx="2" presStyleCnt="4">
        <dgm:presLayoutVars>
          <dgm:bulletEnabled val="1"/>
        </dgm:presLayoutVars>
      </dgm:prSet>
      <dgm:spPr/>
    </dgm:pt>
    <dgm:pt modelId="{41598086-A98B-438B-BE6A-A86797B47068}" type="pres">
      <dgm:prSet presAssocID="{AF5CE14D-C420-463F-8391-9F19EB033A9F}" presName="FiveConn_4-5" presStyleLbl="fgAccFollowNode1" presStyleIdx="3" presStyleCnt="4">
        <dgm:presLayoutVars>
          <dgm:bulletEnabled val="1"/>
        </dgm:presLayoutVars>
      </dgm:prSet>
      <dgm:spPr/>
    </dgm:pt>
    <dgm:pt modelId="{0C12459B-2604-4418-B1FD-3036589B46E8}" type="pres">
      <dgm:prSet presAssocID="{AF5CE14D-C420-463F-8391-9F19EB033A9F}" presName="FiveNodes_1_text" presStyleLbl="node1" presStyleIdx="4" presStyleCnt="5">
        <dgm:presLayoutVars>
          <dgm:bulletEnabled val="1"/>
        </dgm:presLayoutVars>
      </dgm:prSet>
      <dgm:spPr/>
    </dgm:pt>
    <dgm:pt modelId="{F65C5796-5482-40FF-82B9-C2C248D4C2D2}" type="pres">
      <dgm:prSet presAssocID="{AF5CE14D-C420-463F-8391-9F19EB033A9F}" presName="FiveNodes_2_text" presStyleLbl="node1" presStyleIdx="4" presStyleCnt="5">
        <dgm:presLayoutVars>
          <dgm:bulletEnabled val="1"/>
        </dgm:presLayoutVars>
      </dgm:prSet>
      <dgm:spPr/>
    </dgm:pt>
    <dgm:pt modelId="{4B4932DF-C184-448C-A904-A2B1F51C7AE3}" type="pres">
      <dgm:prSet presAssocID="{AF5CE14D-C420-463F-8391-9F19EB033A9F}" presName="FiveNodes_3_text" presStyleLbl="node1" presStyleIdx="4" presStyleCnt="5">
        <dgm:presLayoutVars>
          <dgm:bulletEnabled val="1"/>
        </dgm:presLayoutVars>
      </dgm:prSet>
      <dgm:spPr/>
    </dgm:pt>
    <dgm:pt modelId="{3C7114A4-345D-411B-88E4-C74AE561AD11}" type="pres">
      <dgm:prSet presAssocID="{AF5CE14D-C420-463F-8391-9F19EB033A9F}" presName="FiveNodes_4_text" presStyleLbl="node1" presStyleIdx="4" presStyleCnt="5">
        <dgm:presLayoutVars>
          <dgm:bulletEnabled val="1"/>
        </dgm:presLayoutVars>
      </dgm:prSet>
      <dgm:spPr/>
    </dgm:pt>
    <dgm:pt modelId="{9E2FCD19-5EB4-406E-A326-2417F9873062}" type="pres">
      <dgm:prSet presAssocID="{AF5CE14D-C420-463F-8391-9F19EB033A9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F956E14-1303-4D16-BD4F-A8625DB22E75}" srcId="{AF5CE14D-C420-463F-8391-9F19EB033A9F}" destId="{A3C40D00-2B18-426A-A5E2-DF5B22F1426F}" srcOrd="2" destOrd="0" parTransId="{9EC005D8-D9A3-4154-8DB0-7E9D74A16792}" sibTransId="{C09ECB97-6DEB-40E5-BE18-2B94EBBCD9D9}"/>
    <dgm:cxn modelId="{BD6D161A-8D60-4181-929B-71AB69B3C82D}" type="presOf" srcId="{CD8E3C22-2036-480A-ACFF-14155D256EA1}" destId="{9E2FCD19-5EB4-406E-A326-2417F9873062}" srcOrd="1" destOrd="0" presId="urn:microsoft.com/office/officeart/2005/8/layout/vProcess5"/>
    <dgm:cxn modelId="{7225B81C-4F22-4455-8B47-17D377688ED7}" type="presOf" srcId="{A3C40D00-2B18-426A-A5E2-DF5B22F1426F}" destId="{4B4932DF-C184-448C-A904-A2B1F51C7AE3}" srcOrd="1" destOrd="0" presId="urn:microsoft.com/office/officeart/2005/8/layout/vProcess5"/>
    <dgm:cxn modelId="{9514B623-F037-4464-A42E-A01B8E47203B}" type="presOf" srcId="{2ECC7BBA-AB8C-43E2-A1BE-7B40A0FA66A0}" destId="{EF2948EE-CF26-45FA-BDE3-29A244779141}" srcOrd="0" destOrd="0" presId="urn:microsoft.com/office/officeart/2005/8/layout/vProcess5"/>
    <dgm:cxn modelId="{E35E9926-E55D-4D74-A7CB-5A22AA682F6E}" type="presOf" srcId="{DEA40D24-F917-4613-89FD-10C60ECB18D0}" destId="{3A9CE014-D0EC-4A4F-B781-718186737803}" srcOrd="0" destOrd="0" presId="urn:microsoft.com/office/officeart/2005/8/layout/vProcess5"/>
    <dgm:cxn modelId="{9302ED31-A735-4EE4-850D-808751ECC5E1}" type="presOf" srcId="{A3C40D00-2B18-426A-A5E2-DF5B22F1426F}" destId="{E2D843EC-DDC7-45DC-A9F2-2539B906FAD0}" srcOrd="0" destOrd="0" presId="urn:microsoft.com/office/officeart/2005/8/layout/vProcess5"/>
    <dgm:cxn modelId="{F03F0536-DA04-421A-987A-B3FA2C2A75BD}" type="presOf" srcId="{0005296F-7DB8-4305-89C0-B366435595EE}" destId="{E6568BC8-6B26-4C6B-95F7-BD6EC4EC8C8C}" srcOrd="0" destOrd="0" presId="urn:microsoft.com/office/officeart/2005/8/layout/vProcess5"/>
    <dgm:cxn modelId="{CC2B6144-3B49-42C3-9F91-0D4724019FE7}" type="presOf" srcId="{2ECC7BBA-AB8C-43E2-A1BE-7B40A0FA66A0}" destId="{F65C5796-5482-40FF-82B9-C2C248D4C2D2}" srcOrd="1" destOrd="0" presId="urn:microsoft.com/office/officeart/2005/8/layout/vProcess5"/>
    <dgm:cxn modelId="{9A6ECA72-5B40-42B3-86D8-86CA15FE9507}" type="presOf" srcId="{0005296F-7DB8-4305-89C0-B366435595EE}" destId="{0C12459B-2604-4418-B1FD-3036589B46E8}" srcOrd="1" destOrd="0" presId="urn:microsoft.com/office/officeart/2005/8/layout/vProcess5"/>
    <dgm:cxn modelId="{0881DC89-5F14-4B92-9666-F5AAAD71FE6B}" type="presOf" srcId="{C1FE8974-58B7-4791-A19C-2767378A4FFC}" destId="{81460663-41C8-44D1-8CCA-9C0F24053CD3}" srcOrd="0" destOrd="0" presId="urn:microsoft.com/office/officeart/2005/8/layout/vProcess5"/>
    <dgm:cxn modelId="{BC8D0C93-1581-4384-A871-92492AB6AE30}" type="presOf" srcId="{CD8E3C22-2036-480A-ACFF-14155D256EA1}" destId="{1D443C96-378D-4C2F-BC1B-D098727B475D}" srcOrd="0" destOrd="0" presId="urn:microsoft.com/office/officeart/2005/8/layout/vProcess5"/>
    <dgm:cxn modelId="{CFFAC1A4-2A47-4C01-92C7-249262FE07B0}" type="presOf" srcId="{8BDDE03C-DF78-408E-A8B6-8DB6C5079B7B}" destId="{32200C0D-9118-4EBA-918C-1BFC7AD1AF65}" srcOrd="0" destOrd="0" presId="urn:microsoft.com/office/officeart/2005/8/layout/vProcess5"/>
    <dgm:cxn modelId="{373865B1-5491-453C-9610-46F2C904C8CF}" srcId="{AF5CE14D-C420-463F-8391-9F19EB033A9F}" destId="{CD8E3C22-2036-480A-ACFF-14155D256EA1}" srcOrd="4" destOrd="0" parTransId="{5B7E5788-F725-4745-8EA4-4F66700CD8AF}" sibTransId="{2CA7183E-DA5A-45F3-84C6-B2897F25DC5F}"/>
    <dgm:cxn modelId="{C148C5C1-42ED-4660-80E9-595A59246FA1}" srcId="{AF5CE14D-C420-463F-8391-9F19EB033A9F}" destId="{C1FE8974-58B7-4791-A19C-2767378A4FFC}" srcOrd="3" destOrd="0" parTransId="{047DF5AE-A06B-46E9-942E-3B64E2DBCB4B}" sibTransId="{47A866BB-2AFC-4C10-9C5A-765E0E07E989}"/>
    <dgm:cxn modelId="{BAD851C7-71DF-47F2-842A-38D9AF57B225}" srcId="{AF5CE14D-C420-463F-8391-9F19EB033A9F}" destId="{2ECC7BBA-AB8C-43E2-A1BE-7B40A0FA66A0}" srcOrd="1" destOrd="0" parTransId="{6C33FE8B-E989-41E4-9265-2F390032C4D8}" sibTransId="{DEA40D24-F917-4613-89FD-10C60ECB18D0}"/>
    <dgm:cxn modelId="{CF3182E9-246E-4AAB-8CE3-5E0A7EB22D31}" type="presOf" srcId="{AF5CE14D-C420-463F-8391-9F19EB033A9F}" destId="{ABF35433-CD96-4E9D-994B-A4F6A2EEC9FF}" srcOrd="0" destOrd="0" presId="urn:microsoft.com/office/officeart/2005/8/layout/vProcess5"/>
    <dgm:cxn modelId="{36A360F1-4418-469B-8030-3D5DFD021163}" type="presOf" srcId="{47A866BB-2AFC-4C10-9C5A-765E0E07E989}" destId="{41598086-A98B-438B-BE6A-A86797B47068}" srcOrd="0" destOrd="0" presId="urn:microsoft.com/office/officeart/2005/8/layout/vProcess5"/>
    <dgm:cxn modelId="{DC3057F2-B711-46EB-B90A-7AC912E971A6}" type="presOf" srcId="{C09ECB97-6DEB-40E5-BE18-2B94EBBCD9D9}" destId="{F930CD40-5567-438C-856D-5896075C63ED}" srcOrd="0" destOrd="0" presId="urn:microsoft.com/office/officeart/2005/8/layout/vProcess5"/>
    <dgm:cxn modelId="{8F6140F6-A33B-4EA3-B6C9-4B196845D451}" type="presOf" srcId="{C1FE8974-58B7-4791-A19C-2767378A4FFC}" destId="{3C7114A4-345D-411B-88E4-C74AE561AD11}" srcOrd="1" destOrd="0" presId="urn:microsoft.com/office/officeart/2005/8/layout/vProcess5"/>
    <dgm:cxn modelId="{009DD8FE-2F53-4832-A382-A505367A6F68}" srcId="{AF5CE14D-C420-463F-8391-9F19EB033A9F}" destId="{0005296F-7DB8-4305-89C0-B366435595EE}" srcOrd="0" destOrd="0" parTransId="{2BC6C691-9914-4699-BB24-D0EE8E711067}" sibTransId="{8BDDE03C-DF78-408E-A8B6-8DB6C5079B7B}"/>
    <dgm:cxn modelId="{6D9E1FB1-0250-44E2-8775-0D50732CC830}" type="presParOf" srcId="{ABF35433-CD96-4E9D-994B-A4F6A2EEC9FF}" destId="{BBB55F2F-36EF-4456-8D52-7E3CE8501903}" srcOrd="0" destOrd="0" presId="urn:microsoft.com/office/officeart/2005/8/layout/vProcess5"/>
    <dgm:cxn modelId="{4C7F2BBF-1DC2-4582-A92B-61C657F042FA}" type="presParOf" srcId="{ABF35433-CD96-4E9D-994B-A4F6A2EEC9FF}" destId="{E6568BC8-6B26-4C6B-95F7-BD6EC4EC8C8C}" srcOrd="1" destOrd="0" presId="urn:microsoft.com/office/officeart/2005/8/layout/vProcess5"/>
    <dgm:cxn modelId="{C75795FD-9D53-47B3-8117-8CAD3B9C6FEC}" type="presParOf" srcId="{ABF35433-CD96-4E9D-994B-A4F6A2EEC9FF}" destId="{EF2948EE-CF26-45FA-BDE3-29A244779141}" srcOrd="2" destOrd="0" presId="urn:microsoft.com/office/officeart/2005/8/layout/vProcess5"/>
    <dgm:cxn modelId="{D108EA76-47EF-4271-AF0E-1C7B8481A124}" type="presParOf" srcId="{ABF35433-CD96-4E9D-994B-A4F6A2EEC9FF}" destId="{E2D843EC-DDC7-45DC-A9F2-2539B906FAD0}" srcOrd="3" destOrd="0" presId="urn:microsoft.com/office/officeart/2005/8/layout/vProcess5"/>
    <dgm:cxn modelId="{396868F4-8742-4471-8BC0-271873139F43}" type="presParOf" srcId="{ABF35433-CD96-4E9D-994B-A4F6A2EEC9FF}" destId="{81460663-41C8-44D1-8CCA-9C0F24053CD3}" srcOrd="4" destOrd="0" presId="urn:microsoft.com/office/officeart/2005/8/layout/vProcess5"/>
    <dgm:cxn modelId="{49FD1E6B-A8F5-464D-BEFF-8A4EFF169110}" type="presParOf" srcId="{ABF35433-CD96-4E9D-994B-A4F6A2EEC9FF}" destId="{1D443C96-378D-4C2F-BC1B-D098727B475D}" srcOrd="5" destOrd="0" presId="urn:microsoft.com/office/officeart/2005/8/layout/vProcess5"/>
    <dgm:cxn modelId="{BF89A6D1-7291-406B-A80B-766886B69115}" type="presParOf" srcId="{ABF35433-CD96-4E9D-994B-A4F6A2EEC9FF}" destId="{32200C0D-9118-4EBA-918C-1BFC7AD1AF65}" srcOrd="6" destOrd="0" presId="urn:microsoft.com/office/officeart/2005/8/layout/vProcess5"/>
    <dgm:cxn modelId="{74F357A1-6C48-44C7-9DCC-D6980D6FE8C4}" type="presParOf" srcId="{ABF35433-CD96-4E9D-994B-A4F6A2EEC9FF}" destId="{3A9CE014-D0EC-4A4F-B781-718186737803}" srcOrd="7" destOrd="0" presId="urn:microsoft.com/office/officeart/2005/8/layout/vProcess5"/>
    <dgm:cxn modelId="{EDE93FA0-59E0-4D84-A07F-0F35E1F0733D}" type="presParOf" srcId="{ABF35433-CD96-4E9D-994B-A4F6A2EEC9FF}" destId="{F930CD40-5567-438C-856D-5896075C63ED}" srcOrd="8" destOrd="0" presId="urn:microsoft.com/office/officeart/2005/8/layout/vProcess5"/>
    <dgm:cxn modelId="{46BA350A-0333-4136-B86D-4C2388FB4A4C}" type="presParOf" srcId="{ABF35433-CD96-4E9D-994B-A4F6A2EEC9FF}" destId="{41598086-A98B-438B-BE6A-A86797B47068}" srcOrd="9" destOrd="0" presId="urn:microsoft.com/office/officeart/2005/8/layout/vProcess5"/>
    <dgm:cxn modelId="{5D1A5C4A-D031-494B-9114-2B3A6823DA24}" type="presParOf" srcId="{ABF35433-CD96-4E9D-994B-A4F6A2EEC9FF}" destId="{0C12459B-2604-4418-B1FD-3036589B46E8}" srcOrd="10" destOrd="0" presId="urn:microsoft.com/office/officeart/2005/8/layout/vProcess5"/>
    <dgm:cxn modelId="{EE09595C-E10A-4141-98B0-18387ADD0D65}" type="presParOf" srcId="{ABF35433-CD96-4E9D-994B-A4F6A2EEC9FF}" destId="{F65C5796-5482-40FF-82B9-C2C248D4C2D2}" srcOrd="11" destOrd="0" presId="urn:microsoft.com/office/officeart/2005/8/layout/vProcess5"/>
    <dgm:cxn modelId="{0DCC867F-0FC0-4DCF-8BE0-C17E0DE892A3}" type="presParOf" srcId="{ABF35433-CD96-4E9D-994B-A4F6A2EEC9FF}" destId="{4B4932DF-C184-448C-A904-A2B1F51C7AE3}" srcOrd="12" destOrd="0" presId="urn:microsoft.com/office/officeart/2005/8/layout/vProcess5"/>
    <dgm:cxn modelId="{32A8F047-0157-41C7-AAD1-6870D5736642}" type="presParOf" srcId="{ABF35433-CD96-4E9D-994B-A4F6A2EEC9FF}" destId="{3C7114A4-345D-411B-88E4-C74AE561AD11}" srcOrd="13" destOrd="0" presId="urn:microsoft.com/office/officeart/2005/8/layout/vProcess5"/>
    <dgm:cxn modelId="{98F7F142-4AB3-490D-B809-A61E5182FB60}" type="presParOf" srcId="{ABF35433-CD96-4E9D-994B-A4F6A2EEC9FF}" destId="{9E2FCD19-5EB4-406E-A326-2417F987306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94C283E-50E2-4C47-B667-374C11AA3C9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991B876-52EB-4F43-86A1-A228F4D53CFF}">
      <dgm:prSet/>
      <dgm:spPr/>
      <dgm:t>
        <a:bodyPr/>
        <a:lstStyle/>
        <a:p>
          <a:r>
            <a:rPr lang="en-GB"/>
            <a:t>Uk Constitution. </a:t>
          </a:r>
          <a:endParaRPr lang="en-US"/>
        </a:p>
      </dgm:t>
    </dgm:pt>
    <dgm:pt modelId="{F5859519-B0B7-4577-85D1-9259BB174326}" type="parTrans" cxnId="{4CE0F39B-8C9D-4A5C-9C71-BD3BA85D07D5}">
      <dgm:prSet/>
      <dgm:spPr/>
      <dgm:t>
        <a:bodyPr/>
        <a:lstStyle/>
        <a:p>
          <a:endParaRPr lang="en-US"/>
        </a:p>
      </dgm:t>
    </dgm:pt>
    <dgm:pt modelId="{A47FD345-B20E-4286-92DB-5273B19C1BE7}" type="sibTrans" cxnId="{4CE0F39B-8C9D-4A5C-9C71-BD3BA85D07D5}">
      <dgm:prSet/>
      <dgm:spPr/>
      <dgm:t>
        <a:bodyPr/>
        <a:lstStyle/>
        <a:p>
          <a:endParaRPr lang="en-US"/>
        </a:p>
      </dgm:t>
    </dgm:pt>
    <dgm:pt modelId="{4F194665-705D-49A9-A8EA-06E065FFEF85}">
      <dgm:prSet/>
      <dgm:spPr/>
      <dgm:t>
        <a:bodyPr/>
        <a:lstStyle/>
        <a:p>
          <a:r>
            <a:rPr lang="en-GB"/>
            <a:t>Unwritten and Uncodified. </a:t>
          </a:r>
          <a:endParaRPr lang="en-US"/>
        </a:p>
      </dgm:t>
    </dgm:pt>
    <dgm:pt modelId="{0A12DC8C-2951-4CB1-9C0B-918845C3D0E9}" type="parTrans" cxnId="{D40BF158-BD99-4F9A-8A10-AF71A34F7520}">
      <dgm:prSet/>
      <dgm:spPr/>
      <dgm:t>
        <a:bodyPr/>
        <a:lstStyle/>
        <a:p>
          <a:endParaRPr lang="en-US"/>
        </a:p>
      </dgm:t>
    </dgm:pt>
    <dgm:pt modelId="{D294815B-68CF-4534-8EE5-8AA49A25E428}" type="sibTrans" cxnId="{D40BF158-BD99-4F9A-8A10-AF71A34F7520}">
      <dgm:prSet/>
      <dgm:spPr/>
      <dgm:t>
        <a:bodyPr/>
        <a:lstStyle/>
        <a:p>
          <a:endParaRPr lang="en-US"/>
        </a:p>
      </dgm:t>
    </dgm:pt>
    <dgm:pt modelId="{72B6B4AE-F527-477E-929A-61AEB1F17FC1}">
      <dgm:prSet/>
      <dgm:spPr/>
      <dgm:t>
        <a:bodyPr/>
        <a:lstStyle/>
        <a:p>
          <a:r>
            <a:rPr lang="en-GB"/>
            <a:t>Different in different countries. </a:t>
          </a:r>
          <a:endParaRPr lang="en-US"/>
        </a:p>
      </dgm:t>
    </dgm:pt>
    <dgm:pt modelId="{6123557B-1CCB-4B2C-BD98-66FAB76259A8}" type="parTrans" cxnId="{4E7B754E-85BB-4256-A6AC-07862A2DC0DC}">
      <dgm:prSet/>
      <dgm:spPr/>
      <dgm:t>
        <a:bodyPr/>
        <a:lstStyle/>
        <a:p>
          <a:endParaRPr lang="en-US"/>
        </a:p>
      </dgm:t>
    </dgm:pt>
    <dgm:pt modelId="{14E1163B-CADD-437F-8999-DAED79AF981D}" type="sibTrans" cxnId="{4E7B754E-85BB-4256-A6AC-07862A2DC0DC}">
      <dgm:prSet/>
      <dgm:spPr/>
      <dgm:t>
        <a:bodyPr/>
        <a:lstStyle/>
        <a:p>
          <a:endParaRPr lang="en-US"/>
        </a:p>
      </dgm:t>
    </dgm:pt>
    <dgm:pt modelId="{67582EFF-B698-4023-8202-941729273C91}">
      <dgm:prSet/>
      <dgm:spPr/>
      <dgm:t>
        <a:bodyPr/>
        <a:lstStyle/>
        <a:p>
          <a:r>
            <a:rPr lang="en-GB"/>
            <a:t>Rule of law. </a:t>
          </a:r>
          <a:endParaRPr lang="en-US"/>
        </a:p>
      </dgm:t>
    </dgm:pt>
    <dgm:pt modelId="{7C5CB9C0-D83B-4CE9-88E2-D1C82A9F71A8}" type="parTrans" cxnId="{ADFE2D99-D1A9-416C-8807-092BE2DDBB6A}">
      <dgm:prSet/>
      <dgm:spPr/>
      <dgm:t>
        <a:bodyPr/>
        <a:lstStyle/>
        <a:p>
          <a:endParaRPr lang="en-US"/>
        </a:p>
      </dgm:t>
    </dgm:pt>
    <dgm:pt modelId="{C824EE5E-A9F0-4886-B438-41D1EDA0DA08}" type="sibTrans" cxnId="{ADFE2D99-D1A9-416C-8807-092BE2DDBB6A}">
      <dgm:prSet/>
      <dgm:spPr/>
      <dgm:t>
        <a:bodyPr/>
        <a:lstStyle/>
        <a:p>
          <a:endParaRPr lang="en-US"/>
        </a:p>
      </dgm:t>
    </dgm:pt>
    <dgm:pt modelId="{CB751ADA-38DF-46CB-BB96-DF24BD129726}">
      <dgm:prSet/>
      <dgm:spPr/>
      <dgm:t>
        <a:bodyPr/>
        <a:lstStyle/>
        <a:p>
          <a:r>
            <a:rPr lang="en-GB"/>
            <a:t>Dicey’s three principles. </a:t>
          </a:r>
          <a:endParaRPr lang="en-US"/>
        </a:p>
      </dgm:t>
    </dgm:pt>
    <dgm:pt modelId="{DEBD095D-80A0-40F6-B21E-BE232F6593AE}" type="parTrans" cxnId="{47F2368C-1FA8-4B90-B3FD-465C242730CB}">
      <dgm:prSet/>
      <dgm:spPr/>
      <dgm:t>
        <a:bodyPr/>
        <a:lstStyle/>
        <a:p>
          <a:endParaRPr lang="en-US"/>
        </a:p>
      </dgm:t>
    </dgm:pt>
    <dgm:pt modelId="{A8101F85-2B68-4BBF-AF9E-9F5D3C044E2D}" type="sibTrans" cxnId="{47F2368C-1FA8-4B90-B3FD-465C242730CB}">
      <dgm:prSet/>
      <dgm:spPr/>
      <dgm:t>
        <a:bodyPr/>
        <a:lstStyle/>
        <a:p>
          <a:endParaRPr lang="en-US"/>
        </a:p>
      </dgm:t>
    </dgm:pt>
    <dgm:pt modelId="{75C81CE1-92C1-4795-AD85-5CFF4E393F31}" type="pres">
      <dgm:prSet presAssocID="{294C283E-50E2-4C47-B667-374C11AA3C92}" presName="vert0" presStyleCnt="0">
        <dgm:presLayoutVars>
          <dgm:dir/>
          <dgm:animOne val="branch"/>
          <dgm:animLvl val="lvl"/>
        </dgm:presLayoutVars>
      </dgm:prSet>
      <dgm:spPr/>
    </dgm:pt>
    <dgm:pt modelId="{D7993E44-4354-499B-BA60-5ECBD93F1EF6}" type="pres">
      <dgm:prSet presAssocID="{3991B876-52EB-4F43-86A1-A228F4D53CFF}" presName="thickLine" presStyleLbl="alignNode1" presStyleIdx="0" presStyleCnt="5"/>
      <dgm:spPr/>
    </dgm:pt>
    <dgm:pt modelId="{3FB82370-0EDC-402D-92BB-358BD2DBC328}" type="pres">
      <dgm:prSet presAssocID="{3991B876-52EB-4F43-86A1-A228F4D53CFF}" presName="horz1" presStyleCnt="0"/>
      <dgm:spPr/>
    </dgm:pt>
    <dgm:pt modelId="{B7200242-FBF2-482A-ACAC-55A84ECAD184}" type="pres">
      <dgm:prSet presAssocID="{3991B876-52EB-4F43-86A1-A228F4D53CFF}" presName="tx1" presStyleLbl="revTx" presStyleIdx="0" presStyleCnt="5"/>
      <dgm:spPr/>
    </dgm:pt>
    <dgm:pt modelId="{0FFD2B0D-BDB6-4BD4-8828-04C3B8F43F3D}" type="pres">
      <dgm:prSet presAssocID="{3991B876-52EB-4F43-86A1-A228F4D53CFF}" presName="vert1" presStyleCnt="0"/>
      <dgm:spPr/>
    </dgm:pt>
    <dgm:pt modelId="{026189DF-D160-48E6-AB3E-1AC2E74E0CA4}" type="pres">
      <dgm:prSet presAssocID="{4F194665-705D-49A9-A8EA-06E065FFEF85}" presName="thickLine" presStyleLbl="alignNode1" presStyleIdx="1" presStyleCnt="5"/>
      <dgm:spPr/>
    </dgm:pt>
    <dgm:pt modelId="{F433BD14-9248-4DC0-AD08-6E592220E15C}" type="pres">
      <dgm:prSet presAssocID="{4F194665-705D-49A9-A8EA-06E065FFEF85}" presName="horz1" presStyleCnt="0"/>
      <dgm:spPr/>
    </dgm:pt>
    <dgm:pt modelId="{C75368DB-7FC3-4557-83D4-DEBED1E9F114}" type="pres">
      <dgm:prSet presAssocID="{4F194665-705D-49A9-A8EA-06E065FFEF85}" presName="tx1" presStyleLbl="revTx" presStyleIdx="1" presStyleCnt="5"/>
      <dgm:spPr/>
    </dgm:pt>
    <dgm:pt modelId="{2FC9D759-9532-42CC-8604-ABE2C1004744}" type="pres">
      <dgm:prSet presAssocID="{4F194665-705D-49A9-A8EA-06E065FFEF85}" presName="vert1" presStyleCnt="0"/>
      <dgm:spPr/>
    </dgm:pt>
    <dgm:pt modelId="{4DCCF695-C75B-4F6C-872C-25D527A741DB}" type="pres">
      <dgm:prSet presAssocID="{72B6B4AE-F527-477E-929A-61AEB1F17FC1}" presName="thickLine" presStyleLbl="alignNode1" presStyleIdx="2" presStyleCnt="5"/>
      <dgm:spPr/>
    </dgm:pt>
    <dgm:pt modelId="{E04666C6-6FF0-4D3E-9B78-1E5D44A6FA65}" type="pres">
      <dgm:prSet presAssocID="{72B6B4AE-F527-477E-929A-61AEB1F17FC1}" presName="horz1" presStyleCnt="0"/>
      <dgm:spPr/>
    </dgm:pt>
    <dgm:pt modelId="{AD685CBE-2F65-47DB-BA60-45C8357D5801}" type="pres">
      <dgm:prSet presAssocID="{72B6B4AE-F527-477E-929A-61AEB1F17FC1}" presName="tx1" presStyleLbl="revTx" presStyleIdx="2" presStyleCnt="5"/>
      <dgm:spPr/>
    </dgm:pt>
    <dgm:pt modelId="{4EAF77F4-F3E7-43FE-8F7C-1DD572B13CC3}" type="pres">
      <dgm:prSet presAssocID="{72B6B4AE-F527-477E-929A-61AEB1F17FC1}" presName="vert1" presStyleCnt="0"/>
      <dgm:spPr/>
    </dgm:pt>
    <dgm:pt modelId="{0C48F043-1719-4496-B38B-A88A7DB4D5DB}" type="pres">
      <dgm:prSet presAssocID="{67582EFF-B698-4023-8202-941729273C91}" presName="thickLine" presStyleLbl="alignNode1" presStyleIdx="3" presStyleCnt="5"/>
      <dgm:spPr/>
    </dgm:pt>
    <dgm:pt modelId="{8B578275-2EB7-4A94-91E9-6BAFFA02D082}" type="pres">
      <dgm:prSet presAssocID="{67582EFF-B698-4023-8202-941729273C91}" presName="horz1" presStyleCnt="0"/>
      <dgm:spPr/>
    </dgm:pt>
    <dgm:pt modelId="{987BBD91-204C-407D-BFA1-552ED5485355}" type="pres">
      <dgm:prSet presAssocID="{67582EFF-B698-4023-8202-941729273C91}" presName="tx1" presStyleLbl="revTx" presStyleIdx="3" presStyleCnt="5"/>
      <dgm:spPr/>
    </dgm:pt>
    <dgm:pt modelId="{BB049F14-5912-4E94-A8A3-B053A87FC8DA}" type="pres">
      <dgm:prSet presAssocID="{67582EFF-B698-4023-8202-941729273C91}" presName="vert1" presStyleCnt="0"/>
      <dgm:spPr/>
    </dgm:pt>
    <dgm:pt modelId="{B567E20C-4EA1-4D3C-8E13-896962D51023}" type="pres">
      <dgm:prSet presAssocID="{CB751ADA-38DF-46CB-BB96-DF24BD129726}" presName="thickLine" presStyleLbl="alignNode1" presStyleIdx="4" presStyleCnt="5"/>
      <dgm:spPr/>
    </dgm:pt>
    <dgm:pt modelId="{4E0AA9A4-E934-493B-9E3C-A75FA833FA85}" type="pres">
      <dgm:prSet presAssocID="{CB751ADA-38DF-46CB-BB96-DF24BD129726}" presName="horz1" presStyleCnt="0"/>
      <dgm:spPr/>
    </dgm:pt>
    <dgm:pt modelId="{C960C553-0F93-49BC-AA17-4EEE4B2268D4}" type="pres">
      <dgm:prSet presAssocID="{CB751ADA-38DF-46CB-BB96-DF24BD129726}" presName="tx1" presStyleLbl="revTx" presStyleIdx="4" presStyleCnt="5"/>
      <dgm:spPr/>
    </dgm:pt>
    <dgm:pt modelId="{F59045BE-5A7E-4016-8D90-DA1BC408DCCC}" type="pres">
      <dgm:prSet presAssocID="{CB751ADA-38DF-46CB-BB96-DF24BD129726}" presName="vert1" presStyleCnt="0"/>
      <dgm:spPr/>
    </dgm:pt>
  </dgm:ptLst>
  <dgm:cxnLst>
    <dgm:cxn modelId="{4DC2F301-64E6-4D18-9ECE-D5FE31A93583}" type="presOf" srcId="{4F194665-705D-49A9-A8EA-06E065FFEF85}" destId="{C75368DB-7FC3-4557-83D4-DEBED1E9F114}" srcOrd="0" destOrd="0" presId="urn:microsoft.com/office/officeart/2008/layout/LinedList"/>
    <dgm:cxn modelId="{E401F318-E667-4C34-98E8-2685D6B2F171}" type="presOf" srcId="{3991B876-52EB-4F43-86A1-A228F4D53CFF}" destId="{B7200242-FBF2-482A-ACAC-55A84ECAD184}" srcOrd="0" destOrd="0" presId="urn:microsoft.com/office/officeart/2008/layout/LinedList"/>
    <dgm:cxn modelId="{4E7B754E-85BB-4256-A6AC-07862A2DC0DC}" srcId="{294C283E-50E2-4C47-B667-374C11AA3C92}" destId="{72B6B4AE-F527-477E-929A-61AEB1F17FC1}" srcOrd="2" destOrd="0" parTransId="{6123557B-1CCB-4B2C-BD98-66FAB76259A8}" sibTransId="{14E1163B-CADD-437F-8999-DAED79AF981D}"/>
    <dgm:cxn modelId="{36135374-2D80-47C8-A30C-A4D0E4692ACC}" type="presOf" srcId="{67582EFF-B698-4023-8202-941729273C91}" destId="{987BBD91-204C-407D-BFA1-552ED5485355}" srcOrd="0" destOrd="0" presId="urn:microsoft.com/office/officeart/2008/layout/LinedList"/>
    <dgm:cxn modelId="{D40BF158-BD99-4F9A-8A10-AF71A34F7520}" srcId="{294C283E-50E2-4C47-B667-374C11AA3C92}" destId="{4F194665-705D-49A9-A8EA-06E065FFEF85}" srcOrd="1" destOrd="0" parTransId="{0A12DC8C-2951-4CB1-9C0B-918845C3D0E9}" sibTransId="{D294815B-68CF-4534-8EE5-8AA49A25E428}"/>
    <dgm:cxn modelId="{47F2368C-1FA8-4B90-B3FD-465C242730CB}" srcId="{294C283E-50E2-4C47-B667-374C11AA3C92}" destId="{CB751ADA-38DF-46CB-BB96-DF24BD129726}" srcOrd="4" destOrd="0" parTransId="{DEBD095D-80A0-40F6-B21E-BE232F6593AE}" sibTransId="{A8101F85-2B68-4BBF-AF9E-9F5D3C044E2D}"/>
    <dgm:cxn modelId="{ADFE2D99-D1A9-416C-8807-092BE2DDBB6A}" srcId="{294C283E-50E2-4C47-B667-374C11AA3C92}" destId="{67582EFF-B698-4023-8202-941729273C91}" srcOrd="3" destOrd="0" parTransId="{7C5CB9C0-D83B-4CE9-88E2-D1C82A9F71A8}" sibTransId="{C824EE5E-A9F0-4886-B438-41D1EDA0DA08}"/>
    <dgm:cxn modelId="{4CE0F39B-8C9D-4A5C-9C71-BD3BA85D07D5}" srcId="{294C283E-50E2-4C47-B667-374C11AA3C92}" destId="{3991B876-52EB-4F43-86A1-A228F4D53CFF}" srcOrd="0" destOrd="0" parTransId="{F5859519-B0B7-4577-85D1-9259BB174326}" sibTransId="{A47FD345-B20E-4286-92DB-5273B19C1BE7}"/>
    <dgm:cxn modelId="{F9A570AC-1006-4045-BF8E-66861ADF9046}" type="presOf" srcId="{CB751ADA-38DF-46CB-BB96-DF24BD129726}" destId="{C960C553-0F93-49BC-AA17-4EEE4B2268D4}" srcOrd="0" destOrd="0" presId="urn:microsoft.com/office/officeart/2008/layout/LinedList"/>
    <dgm:cxn modelId="{8AD77CB5-D300-4597-ADC7-71F18333CD1C}" type="presOf" srcId="{294C283E-50E2-4C47-B667-374C11AA3C92}" destId="{75C81CE1-92C1-4795-AD85-5CFF4E393F31}" srcOrd="0" destOrd="0" presId="urn:microsoft.com/office/officeart/2008/layout/LinedList"/>
    <dgm:cxn modelId="{4C61CFC4-D1F3-4F66-B782-545EA2793999}" type="presOf" srcId="{72B6B4AE-F527-477E-929A-61AEB1F17FC1}" destId="{AD685CBE-2F65-47DB-BA60-45C8357D5801}" srcOrd="0" destOrd="0" presId="urn:microsoft.com/office/officeart/2008/layout/LinedList"/>
    <dgm:cxn modelId="{F21A5CB6-4F72-4753-91F0-6266A39129C8}" type="presParOf" srcId="{75C81CE1-92C1-4795-AD85-5CFF4E393F31}" destId="{D7993E44-4354-499B-BA60-5ECBD93F1EF6}" srcOrd="0" destOrd="0" presId="urn:microsoft.com/office/officeart/2008/layout/LinedList"/>
    <dgm:cxn modelId="{5D96CA94-A74A-4DE5-A57F-64246004F6C4}" type="presParOf" srcId="{75C81CE1-92C1-4795-AD85-5CFF4E393F31}" destId="{3FB82370-0EDC-402D-92BB-358BD2DBC328}" srcOrd="1" destOrd="0" presId="urn:microsoft.com/office/officeart/2008/layout/LinedList"/>
    <dgm:cxn modelId="{7B48A007-6E58-4D94-83F9-DE3363BB1553}" type="presParOf" srcId="{3FB82370-0EDC-402D-92BB-358BD2DBC328}" destId="{B7200242-FBF2-482A-ACAC-55A84ECAD184}" srcOrd="0" destOrd="0" presId="urn:microsoft.com/office/officeart/2008/layout/LinedList"/>
    <dgm:cxn modelId="{EA062C36-F72D-4412-9204-8866A048CEEF}" type="presParOf" srcId="{3FB82370-0EDC-402D-92BB-358BD2DBC328}" destId="{0FFD2B0D-BDB6-4BD4-8828-04C3B8F43F3D}" srcOrd="1" destOrd="0" presId="urn:microsoft.com/office/officeart/2008/layout/LinedList"/>
    <dgm:cxn modelId="{78F32C94-15E3-4C5B-9027-D821BC6EDE0B}" type="presParOf" srcId="{75C81CE1-92C1-4795-AD85-5CFF4E393F31}" destId="{026189DF-D160-48E6-AB3E-1AC2E74E0CA4}" srcOrd="2" destOrd="0" presId="urn:microsoft.com/office/officeart/2008/layout/LinedList"/>
    <dgm:cxn modelId="{B18EC11B-BEB5-477E-81F9-094AF371363A}" type="presParOf" srcId="{75C81CE1-92C1-4795-AD85-5CFF4E393F31}" destId="{F433BD14-9248-4DC0-AD08-6E592220E15C}" srcOrd="3" destOrd="0" presId="urn:microsoft.com/office/officeart/2008/layout/LinedList"/>
    <dgm:cxn modelId="{1458EEF5-7983-448A-ABC6-20E3D5EAEE39}" type="presParOf" srcId="{F433BD14-9248-4DC0-AD08-6E592220E15C}" destId="{C75368DB-7FC3-4557-83D4-DEBED1E9F114}" srcOrd="0" destOrd="0" presId="urn:microsoft.com/office/officeart/2008/layout/LinedList"/>
    <dgm:cxn modelId="{CFB1C597-5318-43E4-9C2B-84E5E7286E81}" type="presParOf" srcId="{F433BD14-9248-4DC0-AD08-6E592220E15C}" destId="{2FC9D759-9532-42CC-8604-ABE2C1004744}" srcOrd="1" destOrd="0" presId="urn:microsoft.com/office/officeart/2008/layout/LinedList"/>
    <dgm:cxn modelId="{3D51BFD8-D878-4C2E-B6B5-008551C82E54}" type="presParOf" srcId="{75C81CE1-92C1-4795-AD85-5CFF4E393F31}" destId="{4DCCF695-C75B-4F6C-872C-25D527A741DB}" srcOrd="4" destOrd="0" presId="urn:microsoft.com/office/officeart/2008/layout/LinedList"/>
    <dgm:cxn modelId="{97C43CB4-B545-49D3-A2A4-0A2773E71D29}" type="presParOf" srcId="{75C81CE1-92C1-4795-AD85-5CFF4E393F31}" destId="{E04666C6-6FF0-4D3E-9B78-1E5D44A6FA65}" srcOrd="5" destOrd="0" presId="urn:microsoft.com/office/officeart/2008/layout/LinedList"/>
    <dgm:cxn modelId="{8A9A77D3-1CE9-4A67-814B-30EA9D002D16}" type="presParOf" srcId="{E04666C6-6FF0-4D3E-9B78-1E5D44A6FA65}" destId="{AD685CBE-2F65-47DB-BA60-45C8357D5801}" srcOrd="0" destOrd="0" presId="urn:microsoft.com/office/officeart/2008/layout/LinedList"/>
    <dgm:cxn modelId="{D94170FE-387B-4C0F-A835-439CDD0C3210}" type="presParOf" srcId="{E04666C6-6FF0-4D3E-9B78-1E5D44A6FA65}" destId="{4EAF77F4-F3E7-43FE-8F7C-1DD572B13CC3}" srcOrd="1" destOrd="0" presId="urn:microsoft.com/office/officeart/2008/layout/LinedList"/>
    <dgm:cxn modelId="{0E0656EB-2A7B-4A9C-9DD6-175D66E87B2C}" type="presParOf" srcId="{75C81CE1-92C1-4795-AD85-5CFF4E393F31}" destId="{0C48F043-1719-4496-B38B-A88A7DB4D5DB}" srcOrd="6" destOrd="0" presId="urn:microsoft.com/office/officeart/2008/layout/LinedList"/>
    <dgm:cxn modelId="{7517FE7F-EE8C-4C47-8519-8A0E53E84473}" type="presParOf" srcId="{75C81CE1-92C1-4795-AD85-5CFF4E393F31}" destId="{8B578275-2EB7-4A94-91E9-6BAFFA02D082}" srcOrd="7" destOrd="0" presId="urn:microsoft.com/office/officeart/2008/layout/LinedList"/>
    <dgm:cxn modelId="{5ED01E24-5BF6-4068-ACDC-B3932AF50605}" type="presParOf" srcId="{8B578275-2EB7-4A94-91E9-6BAFFA02D082}" destId="{987BBD91-204C-407D-BFA1-552ED5485355}" srcOrd="0" destOrd="0" presId="urn:microsoft.com/office/officeart/2008/layout/LinedList"/>
    <dgm:cxn modelId="{26747CD0-A045-467B-985B-81022DE4846A}" type="presParOf" srcId="{8B578275-2EB7-4A94-91E9-6BAFFA02D082}" destId="{BB049F14-5912-4E94-A8A3-B053A87FC8DA}" srcOrd="1" destOrd="0" presId="urn:microsoft.com/office/officeart/2008/layout/LinedList"/>
    <dgm:cxn modelId="{EE23B816-97FE-400E-A5FE-33DCD228AF9A}" type="presParOf" srcId="{75C81CE1-92C1-4795-AD85-5CFF4E393F31}" destId="{B567E20C-4EA1-4D3C-8E13-896962D51023}" srcOrd="8" destOrd="0" presId="urn:microsoft.com/office/officeart/2008/layout/LinedList"/>
    <dgm:cxn modelId="{0D73FC98-7ADD-439C-B9CB-A054155CF6A8}" type="presParOf" srcId="{75C81CE1-92C1-4795-AD85-5CFF4E393F31}" destId="{4E0AA9A4-E934-493B-9E3C-A75FA833FA85}" srcOrd="9" destOrd="0" presId="urn:microsoft.com/office/officeart/2008/layout/LinedList"/>
    <dgm:cxn modelId="{83E4F8F0-7AB5-43F3-9A13-150C4B419671}" type="presParOf" srcId="{4E0AA9A4-E934-493B-9E3C-A75FA833FA85}" destId="{C960C553-0F93-49BC-AA17-4EEE4B2268D4}" srcOrd="0" destOrd="0" presId="urn:microsoft.com/office/officeart/2008/layout/LinedList"/>
    <dgm:cxn modelId="{0DCBD6DD-27B9-407E-973A-E6878AF55837}" type="presParOf" srcId="{4E0AA9A4-E934-493B-9E3C-A75FA833FA85}" destId="{F59045BE-5A7E-4016-8D90-DA1BC408DCC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694ACD-EC65-4F41-BF60-F3BD1A5FD415}">
      <dsp:nvSpPr>
        <dsp:cNvPr id="0" name=""/>
        <dsp:cNvSpPr/>
      </dsp:nvSpPr>
      <dsp:spPr>
        <a:xfrm>
          <a:off x="2915963" y="-44306"/>
          <a:ext cx="4226473" cy="4226473"/>
        </a:xfrm>
        <a:prstGeom prst="circularArrow">
          <a:avLst>
            <a:gd name="adj1" fmla="val 5544"/>
            <a:gd name="adj2" fmla="val 330680"/>
            <a:gd name="adj3" fmla="val 14741944"/>
            <a:gd name="adj4" fmla="val 16821831"/>
            <a:gd name="adj5" fmla="val 5757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A43EC7-D261-4809-8C22-4DC6CC5B5940}">
      <dsp:nvSpPr>
        <dsp:cNvPr id="0" name=""/>
        <dsp:cNvSpPr/>
      </dsp:nvSpPr>
      <dsp:spPr>
        <a:xfrm>
          <a:off x="4477903" y="1760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Aims and Learning Objectives. </a:t>
          </a:r>
          <a:endParaRPr lang="en-US" sz="1000" kern="1200"/>
        </a:p>
      </dsp:txBody>
      <dsp:txXfrm>
        <a:off x="4504815" y="28672"/>
        <a:ext cx="1048769" cy="497472"/>
      </dsp:txXfrm>
    </dsp:sp>
    <dsp:sp modelId="{F9426E41-81B9-4548-B58B-00DA0279774D}">
      <dsp:nvSpPr>
        <dsp:cNvPr id="0" name=""/>
        <dsp:cNvSpPr/>
      </dsp:nvSpPr>
      <dsp:spPr>
        <a:xfrm>
          <a:off x="5636421" y="423426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Uk Constitution. </a:t>
          </a:r>
          <a:endParaRPr lang="en-US" sz="1000" kern="1200"/>
        </a:p>
      </dsp:txBody>
      <dsp:txXfrm>
        <a:off x="5663333" y="450338"/>
        <a:ext cx="1048769" cy="497472"/>
      </dsp:txXfrm>
    </dsp:sp>
    <dsp:sp modelId="{2FD15C4E-6B73-41E2-8333-A5D125DC2728}">
      <dsp:nvSpPr>
        <dsp:cNvPr id="0" name=""/>
        <dsp:cNvSpPr/>
      </dsp:nvSpPr>
      <dsp:spPr>
        <a:xfrm>
          <a:off x="6252856" y="1491122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Written vs Unwritten. </a:t>
          </a:r>
          <a:endParaRPr lang="en-US" sz="1000" kern="1200"/>
        </a:p>
      </dsp:txBody>
      <dsp:txXfrm>
        <a:off x="6279768" y="1518034"/>
        <a:ext cx="1048769" cy="497472"/>
      </dsp:txXfrm>
    </dsp:sp>
    <dsp:sp modelId="{E003B937-993F-4FBA-BD03-616F79E752E2}">
      <dsp:nvSpPr>
        <dsp:cNvPr id="0" name=""/>
        <dsp:cNvSpPr/>
      </dsp:nvSpPr>
      <dsp:spPr>
        <a:xfrm>
          <a:off x="6038770" y="2705261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Why don’t we have a written constitution? </a:t>
          </a:r>
          <a:endParaRPr lang="en-US" sz="1000" kern="1200"/>
        </a:p>
      </dsp:txBody>
      <dsp:txXfrm>
        <a:off x="6065682" y="2732173"/>
        <a:ext cx="1048769" cy="497472"/>
      </dsp:txXfrm>
    </dsp:sp>
    <dsp:sp modelId="{D47DD69F-3E17-46E1-94D5-8C035B3205BC}">
      <dsp:nvSpPr>
        <dsp:cNvPr id="0" name=""/>
        <dsp:cNvSpPr/>
      </dsp:nvSpPr>
      <dsp:spPr>
        <a:xfrm>
          <a:off x="5094338" y="3497734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Rule of law. </a:t>
          </a:r>
          <a:endParaRPr lang="en-US" sz="1000" kern="1200"/>
        </a:p>
      </dsp:txBody>
      <dsp:txXfrm>
        <a:off x="5121250" y="3524646"/>
        <a:ext cx="1048769" cy="497472"/>
      </dsp:txXfrm>
    </dsp:sp>
    <dsp:sp modelId="{0343109B-4422-41D6-9EAC-8116D47BE9D0}">
      <dsp:nvSpPr>
        <dsp:cNvPr id="0" name=""/>
        <dsp:cNvSpPr/>
      </dsp:nvSpPr>
      <dsp:spPr>
        <a:xfrm>
          <a:off x="3861468" y="3497734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A.V Dicey. </a:t>
          </a:r>
          <a:endParaRPr lang="en-US" sz="1000" kern="1200"/>
        </a:p>
      </dsp:txBody>
      <dsp:txXfrm>
        <a:off x="3888380" y="3524646"/>
        <a:ext cx="1048769" cy="497472"/>
      </dsp:txXfrm>
    </dsp:sp>
    <dsp:sp modelId="{E41949E7-A248-4992-AB24-51868864197B}">
      <dsp:nvSpPr>
        <dsp:cNvPr id="0" name=""/>
        <dsp:cNvSpPr/>
      </dsp:nvSpPr>
      <dsp:spPr>
        <a:xfrm>
          <a:off x="2917036" y="2705261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Activities. </a:t>
          </a:r>
          <a:endParaRPr lang="en-US" sz="1000" kern="1200"/>
        </a:p>
      </dsp:txBody>
      <dsp:txXfrm>
        <a:off x="2943948" y="2732173"/>
        <a:ext cx="1048769" cy="497472"/>
      </dsp:txXfrm>
    </dsp:sp>
    <dsp:sp modelId="{C3875963-DE5B-4FE5-B6DE-F7B05622CE1E}">
      <dsp:nvSpPr>
        <dsp:cNvPr id="0" name=""/>
        <dsp:cNvSpPr/>
      </dsp:nvSpPr>
      <dsp:spPr>
        <a:xfrm>
          <a:off x="2702950" y="1491122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Summary. </a:t>
          </a:r>
          <a:endParaRPr lang="en-US" sz="1000" kern="1200"/>
        </a:p>
      </dsp:txBody>
      <dsp:txXfrm>
        <a:off x="2729862" y="1518034"/>
        <a:ext cx="1048769" cy="497472"/>
      </dsp:txXfrm>
    </dsp:sp>
    <dsp:sp modelId="{D72E3D5E-DF11-495F-8F87-46845B904874}">
      <dsp:nvSpPr>
        <dsp:cNvPr id="0" name=""/>
        <dsp:cNvSpPr/>
      </dsp:nvSpPr>
      <dsp:spPr>
        <a:xfrm>
          <a:off x="3319385" y="423426"/>
          <a:ext cx="1102593" cy="5512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Thank you, any questions?</a:t>
          </a:r>
          <a:endParaRPr lang="en-US" sz="1000" kern="1200"/>
        </a:p>
      </dsp:txBody>
      <dsp:txXfrm>
        <a:off x="3346297" y="450338"/>
        <a:ext cx="1048769" cy="4974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536F88-2842-48DA-94E8-85C587017598}">
      <dsp:nvSpPr>
        <dsp:cNvPr id="0" name=""/>
        <dsp:cNvSpPr/>
      </dsp:nvSpPr>
      <dsp:spPr>
        <a:xfrm rot="16200000">
          <a:off x="826" y="1928"/>
          <a:ext cx="4046934" cy="404693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aim of todays session is to recap the lecture content and apply what has been learnt. </a:t>
          </a:r>
          <a:endParaRPr lang="en-US" sz="2100" kern="1200"/>
        </a:p>
      </dsp:txBody>
      <dsp:txXfrm rot="5400000">
        <a:off x="826" y="1013661"/>
        <a:ext cx="3338721" cy="2023467"/>
      </dsp:txXfrm>
    </dsp:sp>
    <dsp:sp modelId="{DB09FB9C-4A80-4AE1-9B71-F5425064F25A}">
      <dsp:nvSpPr>
        <dsp:cNvPr id="0" name=""/>
        <dsp:cNvSpPr/>
      </dsp:nvSpPr>
      <dsp:spPr>
        <a:xfrm rot="5400000">
          <a:off x="6010638" y="1928"/>
          <a:ext cx="4046934" cy="4046934"/>
        </a:xfrm>
        <a:prstGeom prst="downArrow">
          <a:avLst>
            <a:gd name="adj1" fmla="val 50000"/>
            <a:gd name="adj2" fmla="val 35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By the end of today’s session students should be able to demonstrate their understanding of the Uk’s constitution and the rule of law. </a:t>
          </a:r>
          <a:endParaRPr lang="en-US" sz="2100" kern="1200" dirty="0"/>
        </a:p>
      </dsp:txBody>
      <dsp:txXfrm rot="-5400000">
        <a:off x="6718851" y="1013662"/>
        <a:ext cx="3338721" cy="202346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5F4662-FF93-4CEE-B793-38933215FFD6}">
      <dsp:nvSpPr>
        <dsp:cNvPr id="0" name=""/>
        <dsp:cNvSpPr/>
      </dsp:nvSpPr>
      <dsp:spPr>
        <a:xfrm>
          <a:off x="0" y="2444867"/>
          <a:ext cx="10058399" cy="16040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Answer; The Monarch and the president have similar roles. The removal the monarch and the introduction of a president would mean that all powers from the monarch would transfer to the president. They are both the head of state. </a:t>
          </a:r>
          <a:endParaRPr lang="en-US" sz="2300" kern="1200"/>
        </a:p>
      </dsp:txBody>
      <dsp:txXfrm>
        <a:off x="0" y="2444867"/>
        <a:ext cx="10058399" cy="1604097"/>
      </dsp:txXfrm>
    </dsp:sp>
    <dsp:sp modelId="{F8AA9B4C-83DB-42A0-814E-4C9FF7253CEF}">
      <dsp:nvSpPr>
        <dsp:cNvPr id="0" name=""/>
        <dsp:cNvSpPr/>
      </dsp:nvSpPr>
      <dsp:spPr>
        <a:xfrm rot="10800000">
          <a:off x="0" y="1826"/>
          <a:ext cx="10058399" cy="246710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What is the difference between the monarchy and a president? </a:t>
          </a:r>
          <a:endParaRPr lang="en-US" sz="2300" kern="1200"/>
        </a:p>
      </dsp:txBody>
      <dsp:txXfrm rot="10800000">
        <a:off x="0" y="1826"/>
        <a:ext cx="10058399" cy="16030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FAF34-97FE-4DC4-828B-CFC8CB4712EE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Supreme legislation within a country. </a:t>
          </a:r>
          <a:endParaRPr lang="en-US" sz="2300" kern="1200"/>
        </a:p>
      </dsp:txBody>
      <dsp:txXfrm>
        <a:off x="267914" y="46377"/>
        <a:ext cx="2440435" cy="1428702"/>
      </dsp:txXfrm>
    </dsp:sp>
    <dsp:sp modelId="{D4308543-FC7B-422F-82E8-BE88A3033C8F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975380" y="572546"/>
        <a:ext cx="375353" cy="376364"/>
      </dsp:txXfrm>
    </dsp:sp>
    <dsp:sp modelId="{EAA3853E-FEC0-4577-B888-D355ECFD505E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Lays out the roles of those in power. </a:t>
          </a:r>
          <a:endParaRPr lang="en-US" sz="2300" kern="1200"/>
        </a:p>
      </dsp:txBody>
      <dsp:txXfrm>
        <a:off x="3808982" y="46377"/>
        <a:ext cx="2440435" cy="1428702"/>
      </dsp:txXfrm>
    </dsp:sp>
    <dsp:sp modelId="{DE6F1189-49FE-4EA9-AE2B-6D5EE69D8E30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516448" y="572546"/>
        <a:ext cx="375353" cy="376364"/>
      </dsp:txXfrm>
    </dsp:sp>
    <dsp:sp modelId="{E2F622E4-8DBB-4447-83BC-15096DF78E90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Government, Parliament and Judiciary. </a:t>
          </a:r>
          <a:endParaRPr lang="en-US" sz="2300" kern="1200"/>
        </a:p>
      </dsp:txBody>
      <dsp:txXfrm>
        <a:off x="7350049" y="46377"/>
        <a:ext cx="2440435" cy="1428702"/>
      </dsp:txXfrm>
    </dsp:sp>
    <dsp:sp modelId="{725CB697-829F-46D0-AC0E-67184B8D4EE4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8382086" y="1742110"/>
        <a:ext cx="376364" cy="375353"/>
      </dsp:txXfrm>
    </dsp:sp>
    <dsp:sp modelId="{DE0E3876-6326-47D1-815D-73E561EE8C3E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Can be written or unwritten. </a:t>
          </a:r>
          <a:endParaRPr lang="en-US" sz="2300" kern="1200"/>
        </a:p>
      </dsp:txBody>
      <dsp:txXfrm>
        <a:off x="7350049" y="2575711"/>
        <a:ext cx="2440435" cy="14287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F826B8-F2BC-4A35-98F0-71C67E24F2CE}">
      <dsp:nvSpPr>
        <dsp:cNvPr id="0" name=""/>
        <dsp:cNvSpPr/>
      </dsp:nvSpPr>
      <dsp:spPr>
        <a:xfrm>
          <a:off x="0" y="0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Unwritten and uncodified – not all in one document. </a:t>
          </a:r>
          <a:endParaRPr lang="en-US" sz="1600" kern="1200"/>
        </a:p>
      </dsp:txBody>
      <dsp:txXfrm>
        <a:off x="23312" y="23312"/>
        <a:ext cx="7120597" cy="749301"/>
      </dsp:txXfrm>
    </dsp:sp>
    <dsp:sp modelId="{B02DB7E6-6387-4ACC-82EF-8CA32B201379}">
      <dsp:nvSpPr>
        <dsp:cNvPr id="0" name=""/>
        <dsp:cNvSpPr/>
      </dsp:nvSpPr>
      <dsp:spPr>
        <a:xfrm>
          <a:off x="673912" y="94063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635930"/>
            <a:satOff val="-14509"/>
            <a:lumOff val="53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Constitutional conventions- King must give royal assent is a piece of law has passed through the House of Commons and the House of Lords. </a:t>
          </a:r>
          <a:endParaRPr lang="en-US" sz="1600" kern="1200"/>
        </a:p>
      </dsp:txBody>
      <dsp:txXfrm>
        <a:off x="697224" y="963951"/>
        <a:ext cx="6808831" cy="749301"/>
      </dsp:txXfrm>
    </dsp:sp>
    <dsp:sp modelId="{D8989D52-85CC-4467-9B12-586EFCBF0807}">
      <dsp:nvSpPr>
        <dsp:cNvPr id="0" name=""/>
        <dsp:cNvSpPr/>
      </dsp:nvSpPr>
      <dsp:spPr>
        <a:xfrm>
          <a:off x="1337767" y="188127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1271860"/>
            <a:satOff val="-29019"/>
            <a:lumOff val="10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law – do not have to follow constitutional conventions. </a:t>
          </a:r>
          <a:endParaRPr lang="en-US" sz="1600" kern="1200"/>
        </a:p>
      </dsp:txBody>
      <dsp:txXfrm>
        <a:off x="1361079" y="1904591"/>
        <a:ext cx="6818889" cy="749301"/>
      </dsp:txXfrm>
    </dsp:sp>
    <dsp:sp modelId="{0549AA57-3F92-497B-8E80-32DE5CEF33F8}">
      <dsp:nvSpPr>
        <dsp:cNvPr id="0" name=""/>
        <dsp:cNvSpPr/>
      </dsp:nvSpPr>
      <dsp:spPr>
        <a:xfrm>
          <a:off x="2011680" y="2821919"/>
          <a:ext cx="8046720" cy="795925"/>
        </a:xfrm>
        <a:prstGeom prst="roundRect">
          <a:avLst>
            <a:gd name="adj" fmla="val 10000"/>
          </a:avLst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But do because of Morals. </a:t>
          </a:r>
          <a:endParaRPr lang="en-US" sz="1600" kern="1200"/>
        </a:p>
      </dsp:txBody>
      <dsp:txXfrm>
        <a:off x="2034992" y="2845231"/>
        <a:ext cx="6808831" cy="749301"/>
      </dsp:txXfrm>
    </dsp:sp>
    <dsp:sp modelId="{25D4A3D7-38BE-42B7-9E0F-F517EC808753}">
      <dsp:nvSpPr>
        <dsp:cNvPr id="0" name=""/>
        <dsp:cNvSpPr/>
      </dsp:nvSpPr>
      <dsp:spPr>
        <a:xfrm>
          <a:off x="7529368" y="60960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645772" y="609606"/>
        <a:ext cx="284543" cy="389307"/>
      </dsp:txXfrm>
    </dsp:sp>
    <dsp:sp modelId="{B158A4BF-2A75-498F-95A2-65F7687F0883}">
      <dsp:nvSpPr>
        <dsp:cNvPr id="0" name=""/>
        <dsp:cNvSpPr/>
      </dsp:nvSpPr>
      <dsp:spPr>
        <a:xfrm>
          <a:off x="8203280" y="155024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87282"/>
            <a:satOff val="-2587"/>
            <a:lumOff val="92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87282"/>
              <a:satOff val="-2587"/>
              <a:lumOff val="9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19684" y="1550246"/>
        <a:ext cx="284543" cy="389307"/>
      </dsp:txXfrm>
    </dsp:sp>
    <dsp:sp modelId="{32085AD7-3164-413A-BD70-C973177380F9}">
      <dsp:nvSpPr>
        <dsp:cNvPr id="0" name=""/>
        <dsp:cNvSpPr/>
      </dsp:nvSpPr>
      <dsp:spPr>
        <a:xfrm>
          <a:off x="8867135" y="2490886"/>
          <a:ext cx="517351" cy="51735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974564"/>
            <a:satOff val="-5173"/>
            <a:lumOff val="185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974564"/>
              <a:satOff val="-5173"/>
              <a:lumOff val="18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83539" y="2490886"/>
        <a:ext cx="284543" cy="3893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45BC5-71DE-4B88-847B-D5C9CB6C7FE7}">
      <dsp:nvSpPr>
        <dsp:cNvPr id="0" name=""/>
        <dsp:cNvSpPr/>
      </dsp:nvSpPr>
      <dsp:spPr>
        <a:xfrm>
          <a:off x="0" y="389556"/>
          <a:ext cx="10058399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Discuss whether the Uk needs a written constitution. </a:t>
          </a:r>
          <a:endParaRPr lang="en-US" sz="3200" kern="1200"/>
        </a:p>
      </dsp:txBody>
      <dsp:txXfrm>
        <a:off x="36553" y="426109"/>
        <a:ext cx="9985293" cy="675694"/>
      </dsp:txXfrm>
    </dsp:sp>
    <dsp:sp modelId="{67C4109D-1FA5-4549-B279-24A752305379}">
      <dsp:nvSpPr>
        <dsp:cNvPr id="0" name=""/>
        <dsp:cNvSpPr/>
      </dsp:nvSpPr>
      <dsp:spPr>
        <a:xfrm>
          <a:off x="0" y="1230516"/>
          <a:ext cx="10058399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In groups form an argument. </a:t>
          </a:r>
          <a:endParaRPr lang="en-US" sz="3200" kern="1200"/>
        </a:p>
      </dsp:txBody>
      <dsp:txXfrm>
        <a:off x="36553" y="1267069"/>
        <a:ext cx="9985293" cy="675694"/>
      </dsp:txXfrm>
    </dsp:sp>
    <dsp:sp modelId="{809DB88D-75B3-4335-AB7F-5B81F49118BB}">
      <dsp:nvSpPr>
        <dsp:cNvPr id="0" name=""/>
        <dsp:cNvSpPr/>
      </dsp:nvSpPr>
      <dsp:spPr>
        <a:xfrm>
          <a:off x="0" y="2071476"/>
          <a:ext cx="10058399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Provide evidence. </a:t>
          </a:r>
          <a:endParaRPr lang="en-US" sz="3200" kern="1200"/>
        </a:p>
      </dsp:txBody>
      <dsp:txXfrm>
        <a:off x="36553" y="2108029"/>
        <a:ext cx="9985293" cy="675694"/>
      </dsp:txXfrm>
    </dsp:sp>
    <dsp:sp modelId="{452E536F-509D-49EF-9EEB-9A956E8615A8}">
      <dsp:nvSpPr>
        <dsp:cNvPr id="0" name=""/>
        <dsp:cNvSpPr/>
      </dsp:nvSpPr>
      <dsp:spPr>
        <a:xfrm>
          <a:off x="0" y="2912436"/>
          <a:ext cx="10058399" cy="748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Remember; Point, Evidence, Explanation. </a:t>
          </a:r>
          <a:endParaRPr lang="en-US" sz="3200" kern="1200"/>
        </a:p>
      </dsp:txBody>
      <dsp:txXfrm>
        <a:off x="36553" y="2948989"/>
        <a:ext cx="9985293" cy="67569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1334BA-18CD-4624-B4CE-2826DEA47CF6}">
      <dsp:nvSpPr>
        <dsp:cNvPr id="0" name=""/>
        <dsp:cNvSpPr/>
      </dsp:nvSpPr>
      <dsp:spPr>
        <a:xfrm>
          <a:off x="0" y="620135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Certain. </a:t>
          </a:r>
          <a:endParaRPr lang="en-US" sz="3700" kern="1200"/>
        </a:p>
      </dsp:txBody>
      <dsp:txXfrm>
        <a:off x="42265" y="662400"/>
        <a:ext cx="9973869" cy="781270"/>
      </dsp:txXfrm>
    </dsp:sp>
    <dsp:sp modelId="{CC4194EB-1802-487B-BF80-639776B4DD5F}">
      <dsp:nvSpPr>
        <dsp:cNvPr id="0" name=""/>
        <dsp:cNvSpPr/>
      </dsp:nvSpPr>
      <dsp:spPr>
        <a:xfrm>
          <a:off x="0" y="1592495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Law not constantly changing. </a:t>
          </a:r>
          <a:endParaRPr lang="en-US" sz="3700" kern="1200"/>
        </a:p>
      </dsp:txBody>
      <dsp:txXfrm>
        <a:off x="42265" y="1634760"/>
        <a:ext cx="9973869" cy="781270"/>
      </dsp:txXfrm>
    </dsp:sp>
    <dsp:sp modelId="{583B5D8E-4006-40BE-9534-AADD826120B5}">
      <dsp:nvSpPr>
        <dsp:cNvPr id="0" name=""/>
        <dsp:cNvSpPr/>
      </dsp:nvSpPr>
      <dsp:spPr>
        <a:xfrm>
          <a:off x="0" y="2564856"/>
          <a:ext cx="10058399" cy="865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Ensures that the law is passed by agreement. </a:t>
          </a:r>
          <a:endParaRPr lang="en-US" sz="3700" kern="1200"/>
        </a:p>
      </dsp:txBody>
      <dsp:txXfrm>
        <a:off x="42265" y="2607121"/>
        <a:ext cx="9973869" cy="78127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35A5B2-EF56-42CE-BDD0-3FC7035266EA}">
      <dsp:nvSpPr>
        <dsp:cNvPr id="0" name=""/>
        <dsp:cNvSpPr/>
      </dsp:nvSpPr>
      <dsp:spPr>
        <a:xfrm>
          <a:off x="0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530D2-C8E8-4E6F-8790-467D49559FC9}">
      <dsp:nvSpPr>
        <dsp:cNvPr id="0" name=""/>
        <dsp:cNvSpPr/>
      </dsp:nvSpPr>
      <dsp:spPr>
        <a:xfrm>
          <a:off x="314325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Rigid. </a:t>
          </a:r>
          <a:endParaRPr lang="en-US" sz="3500" kern="1200"/>
        </a:p>
      </dsp:txBody>
      <dsp:txXfrm>
        <a:off x="366939" y="1329130"/>
        <a:ext cx="2723696" cy="1691139"/>
      </dsp:txXfrm>
    </dsp:sp>
    <dsp:sp modelId="{13ECD227-D264-46CC-913F-6D1344E698AE}">
      <dsp:nvSpPr>
        <dsp:cNvPr id="0" name=""/>
        <dsp:cNvSpPr/>
      </dsp:nvSpPr>
      <dsp:spPr>
        <a:xfrm>
          <a:off x="3457574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9D8E9-8C9C-40E5-9481-6DC8D1E7D752}">
      <dsp:nvSpPr>
        <dsp:cNvPr id="0" name=""/>
        <dsp:cNvSpPr/>
      </dsp:nvSpPr>
      <dsp:spPr>
        <a:xfrm>
          <a:off x="3771899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Laws could stay outdated. </a:t>
          </a:r>
          <a:endParaRPr lang="en-US" sz="3500" kern="1200"/>
        </a:p>
      </dsp:txBody>
      <dsp:txXfrm>
        <a:off x="3824513" y="1329130"/>
        <a:ext cx="2723696" cy="1691139"/>
      </dsp:txXfrm>
    </dsp:sp>
    <dsp:sp modelId="{0D40227C-D8DA-436A-AE22-AA5BF2C488BF}">
      <dsp:nvSpPr>
        <dsp:cNvPr id="0" name=""/>
        <dsp:cNvSpPr/>
      </dsp:nvSpPr>
      <dsp:spPr>
        <a:xfrm>
          <a:off x="6915149" y="977907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093C9F-291D-4037-9942-58ABABD23089}">
      <dsp:nvSpPr>
        <dsp:cNvPr id="0" name=""/>
        <dsp:cNvSpPr/>
      </dsp:nvSpPr>
      <dsp:spPr>
        <a:xfrm>
          <a:off x="7229475" y="1276516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An example is the law in America. </a:t>
          </a:r>
          <a:endParaRPr lang="en-US" sz="3500" kern="1200"/>
        </a:p>
      </dsp:txBody>
      <dsp:txXfrm>
        <a:off x="7282089" y="1329130"/>
        <a:ext cx="2723696" cy="16911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85FB1E-B206-42FE-9269-68CB4526155B}">
      <dsp:nvSpPr>
        <dsp:cNvPr id="0" name=""/>
        <dsp:cNvSpPr/>
      </dsp:nvSpPr>
      <dsp:spPr>
        <a:xfrm>
          <a:off x="0" y="0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Principle of the constitution. </a:t>
          </a:r>
          <a:endParaRPr lang="en-US" sz="2400" kern="1200"/>
        </a:p>
      </dsp:txBody>
      <dsp:txXfrm>
        <a:off x="26102" y="26102"/>
        <a:ext cx="7009768" cy="838970"/>
      </dsp:txXfrm>
    </dsp:sp>
    <dsp:sp modelId="{516338CE-E492-4ED6-BA2D-718B987360E1}">
      <dsp:nvSpPr>
        <dsp:cNvPr id="0" name=""/>
        <dsp:cNvSpPr/>
      </dsp:nvSpPr>
      <dsp:spPr>
        <a:xfrm>
          <a:off x="673912" y="1053205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Really important. </a:t>
          </a:r>
          <a:endParaRPr lang="en-US" sz="2400" kern="1200"/>
        </a:p>
      </dsp:txBody>
      <dsp:txXfrm>
        <a:off x="700014" y="1079307"/>
        <a:ext cx="6741339" cy="838970"/>
      </dsp:txXfrm>
    </dsp:sp>
    <dsp:sp modelId="{1DF6ED18-57FF-4A93-965B-B4E1358D16E5}">
      <dsp:nvSpPr>
        <dsp:cNvPr id="0" name=""/>
        <dsp:cNvSpPr/>
      </dsp:nvSpPr>
      <dsp:spPr>
        <a:xfrm>
          <a:off x="1337767" y="2106411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A.V Dicey – Important scholar. </a:t>
          </a:r>
          <a:endParaRPr lang="en-US" sz="2400" kern="1200"/>
        </a:p>
      </dsp:txBody>
      <dsp:txXfrm>
        <a:off x="1363869" y="2132513"/>
        <a:ext cx="6751398" cy="838970"/>
      </dsp:txXfrm>
    </dsp:sp>
    <dsp:sp modelId="{FDFEF1C1-0D73-4F61-9FED-33BE89B1399E}">
      <dsp:nvSpPr>
        <dsp:cNvPr id="0" name=""/>
        <dsp:cNvSpPr/>
      </dsp:nvSpPr>
      <dsp:spPr>
        <a:xfrm>
          <a:off x="2011680" y="3159617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Believed the rule of law included a number of principles. </a:t>
          </a:r>
          <a:endParaRPr lang="en-US" sz="2400" kern="1200"/>
        </a:p>
      </dsp:txBody>
      <dsp:txXfrm>
        <a:off x="2037782" y="3185719"/>
        <a:ext cx="6741339" cy="838970"/>
      </dsp:txXfrm>
    </dsp:sp>
    <dsp:sp modelId="{938E5003-2818-4D36-ACE3-FE326A8528EB}">
      <dsp:nvSpPr>
        <dsp:cNvPr id="0" name=""/>
        <dsp:cNvSpPr/>
      </dsp:nvSpPr>
      <dsp:spPr>
        <a:xfrm>
          <a:off x="7467456" y="682558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597790" y="682558"/>
        <a:ext cx="318595" cy="435895"/>
      </dsp:txXfrm>
    </dsp:sp>
    <dsp:sp modelId="{17394884-2064-47B8-BA60-EC107E0A7683}">
      <dsp:nvSpPr>
        <dsp:cNvPr id="0" name=""/>
        <dsp:cNvSpPr/>
      </dsp:nvSpPr>
      <dsp:spPr>
        <a:xfrm>
          <a:off x="8141369" y="1735764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1703" y="1735764"/>
        <a:ext cx="318595" cy="435895"/>
      </dsp:txXfrm>
    </dsp:sp>
    <dsp:sp modelId="{835BB6E6-3FC7-4170-ABBC-FE5D0C689F2B}">
      <dsp:nvSpPr>
        <dsp:cNvPr id="0" name=""/>
        <dsp:cNvSpPr/>
      </dsp:nvSpPr>
      <dsp:spPr>
        <a:xfrm>
          <a:off x="8805223" y="2788970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935557" y="2788970"/>
        <a:ext cx="318595" cy="43589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5EFCEF-0ED4-49E3-AB65-5439F3672CB1}">
      <dsp:nvSpPr>
        <dsp:cNvPr id="0" name=""/>
        <dsp:cNvSpPr/>
      </dsp:nvSpPr>
      <dsp:spPr>
        <a:xfrm>
          <a:off x="0" y="19160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You can only be punished if you have broken the law. </a:t>
          </a:r>
          <a:endParaRPr lang="en-US" sz="3300" kern="1200"/>
        </a:p>
      </dsp:txBody>
      <dsp:txXfrm>
        <a:off x="62198" y="81358"/>
        <a:ext cx="9934003" cy="1149734"/>
      </dsp:txXfrm>
    </dsp:sp>
    <dsp:sp modelId="{6BA2F865-500A-44C8-BAC5-49C3D73AEB08}">
      <dsp:nvSpPr>
        <dsp:cNvPr id="0" name=""/>
        <dsp:cNvSpPr/>
      </dsp:nvSpPr>
      <dsp:spPr>
        <a:xfrm>
          <a:off x="0" y="1388331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Right to be freed if you are innocent and the right to be punished if you are found guilty. </a:t>
          </a:r>
          <a:endParaRPr lang="en-US" sz="3300" kern="1200"/>
        </a:p>
      </dsp:txBody>
      <dsp:txXfrm>
        <a:off x="62198" y="1450529"/>
        <a:ext cx="9934003" cy="1149734"/>
      </dsp:txXfrm>
    </dsp:sp>
    <dsp:sp modelId="{32674526-3817-4460-8DF2-4CBE2319C508}">
      <dsp:nvSpPr>
        <dsp:cNvPr id="0" name=""/>
        <dsp:cNvSpPr/>
      </dsp:nvSpPr>
      <dsp:spPr>
        <a:xfrm>
          <a:off x="0" y="2757501"/>
          <a:ext cx="10058399" cy="12741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this still in place?</a:t>
          </a:r>
          <a:endParaRPr lang="en-US" sz="3300" kern="1200"/>
        </a:p>
      </dsp:txBody>
      <dsp:txXfrm>
        <a:off x="62198" y="2819699"/>
        <a:ext cx="9934003" cy="114973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88B54-6C1B-4101-989C-3F610A351E32}">
      <dsp:nvSpPr>
        <dsp:cNvPr id="0" name=""/>
        <dsp:cNvSpPr/>
      </dsp:nvSpPr>
      <dsp:spPr>
        <a:xfrm>
          <a:off x="223465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 individual within society is above the law. </a:t>
          </a:r>
          <a:endParaRPr lang="en-US" sz="2300" kern="1200"/>
        </a:p>
      </dsp:txBody>
      <dsp:txXfrm>
        <a:off x="267914" y="46377"/>
        <a:ext cx="2440435" cy="1428702"/>
      </dsp:txXfrm>
    </dsp:sp>
    <dsp:sp modelId="{05662DB7-6A9F-42C7-B78E-01B9AB0B5640}">
      <dsp:nvSpPr>
        <dsp:cNvPr id="0" name=""/>
        <dsp:cNvSpPr/>
      </dsp:nvSpPr>
      <dsp:spPr>
        <a:xfrm>
          <a:off x="2975380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975380" y="572546"/>
        <a:ext cx="375353" cy="376364"/>
      </dsp:txXfrm>
    </dsp:sp>
    <dsp:sp modelId="{4F0AF82B-1D89-47CA-86C5-D80625A022DD}">
      <dsp:nvSpPr>
        <dsp:cNvPr id="0" name=""/>
        <dsp:cNvSpPr/>
      </dsp:nvSpPr>
      <dsp:spPr>
        <a:xfrm>
          <a:off x="3764533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Not even the Monarch. </a:t>
          </a:r>
          <a:endParaRPr lang="en-US" sz="2300" kern="1200"/>
        </a:p>
      </dsp:txBody>
      <dsp:txXfrm>
        <a:off x="3808982" y="46377"/>
        <a:ext cx="2440435" cy="1428702"/>
      </dsp:txXfrm>
    </dsp:sp>
    <dsp:sp modelId="{728D947C-384F-4F6D-91F2-92A9308C87B7}">
      <dsp:nvSpPr>
        <dsp:cNvPr id="0" name=""/>
        <dsp:cNvSpPr/>
      </dsp:nvSpPr>
      <dsp:spPr>
        <a:xfrm>
          <a:off x="6516448" y="447091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516448" y="572546"/>
        <a:ext cx="375353" cy="376364"/>
      </dsp:txXfrm>
    </dsp:sp>
    <dsp:sp modelId="{9EA2D682-C032-4A8F-B23D-674C17377235}">
      <dsp:nvSpPr>
        <dsp:cNvPr id="0" name=""/>
        <dsp:cNvSpPr/>
      </dsp:nvSpPr>
      <dsp:spPr>
        <a:xfrm>
          <a:off x="7305600" y="1928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 see examples of this within society. </a:t>
          </a:r>
          <a:endParaRPr lang="en-US" sz="2300" kern="1200"/>
        </a:p>
      </dsp:txBody>
      <dsp:txXfrm>
        <a:off x="7350049" y="46377"/>
        <a:ext cx="2440435" cy="1428702"/>
      </dsp:txXfrm>
    </dsp:sp>
    <dsp:sp modelId="{953C6828-4CF4-4419-A03F-1859333E3D50}">
      <dsp:nvSpPr>
        <dsp:cNvPr id="0" name=""/>
        <dsp:cNvSpPr/>
      </dsp:nvSpPr>
      <dsp:spPr>
        <a:xfrm rot="5400000">
          <a:off x="8302158" y="1696582"/>
          <a:ext cx="536218" cy="62727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8382086" y="1742110"/>
        <a:ext cx="376364" cy="375353"/>
      </dsp:txXfrm>
    </dsp:sp>
    <dsp:sp modelId="{5E974692-DBA4-4E11-8EC8-E50C8E5FD1B3}">
      <dsp:nvSpPr>
        <dsp:cNvPr id="0" name=""/>
        <dsp:cNvSpPr/>
      </dsp:nvSpPr>
      <dsp:spPr>
        <a:xfrm>
          <a:off x="7305600" y="2531262"/>
          <a:ext cx="2529333" cy="15176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However, this was different in the past. </a:t>
          </a:r>
          <a:endParaRPr lang="en-US" sz="2300" kern="1200"/>
        </a:p>
      </dsp:txBody>
      <dsp:txXfrm>
        <a:off x="7350049" y="2575711"/>
        <a:ext cx="2440435" cy="142870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9560A0-BAD7-41CD-A2E8-3C00D708147F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Held without trial for 28 days. </a:t>
          </a:r>
          <a:endParaRPr lang="en-US" sz="3300" kern="1200"/>
        </a:p>
      </dsp:txBody>
      <dsp:txXfrm>
        <a:off x="35593" y="35593"/>
        <a:ext cx="7238304" cy="1144051"/>
      </dsp:txXfrm>
    </dsp:sp>
    <dsp:sp modelId="{B6BA68CC-24C1-4C34-95E9-01B6A252CD33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If this fair?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864DC5FB-D91F-44E2-8094-29E56C32199E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Is the rule of law upheld within society?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E0B5E3F0-E851-4214-97FB-C1B61C5B83AE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B1C6A954-DC2F-4494-A18D-F448B8A508CE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FEEAC-2452-4E20-BD2A-57D3BE0113E8}">
      <dsp:nvSpPr>
        <dsp:cNvPr id="0" name=""/>
        <dsp:cNvSpPr/>
      </dsp:nvSpPr>
      <dsp:spPr>
        <a:xfrm>
          <a:off x="12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926507-7E92-4361-B922-B1BD09FC6784}">
      <dsp:nvSpPr>
        <dsp:cNvPr id="0" name=""/>
        <dsp:cNvSpPr/>
      </dsp:nvSpPr>
      <dsp:spPr>
        <a:xfrm>
          <a:off x="480082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Is the rule of law still present in the United Kingdom? </a:t>
          </a:r>
          <a:endParaRPr lang="en-US" sz="4100" kern="1200"/>
        </a:p>
      </dsp:txBody>
      <dsp:txXfrm>
        <a:off x="560236" y="964679"/>
        <a:ext cx="4149382" cy="2576345"/>
      </dsp:txXfrm>
    </dsp:sp>
    <dsp:sp modelId="{F0E09FA6-763A-4992-AD86-21B2B95EFA65}">
      <dsp:nvSpPr>
        <dsp:cNvPr id="0" name=""/>
        <dsp:cNvSpPr/>
      </dsp:nvSpPr>
      <dsp:spPr>
        <a:xfrm>
          <a:off x="52686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AC6796-61C6-493E-B001-9E34A057FD7E}">
      <dsp:nvSpPr>
        <dsp:cNvPr id="0" name=""/>
        <dsp:cNvSpPr/>
      </dsp:nvSpPr>
      <dsp:spPr>
        <a:xfrm>
          <a:off x="5747481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Discuss and prepare to feedback to the class. </a:t>
          </a:r>
          <a:endParaRPr lang="en-US" sz="4100" kern="1200"/>
        </a:p>
      </dsp:txBody>
      <dsp:txXfrm>
        <a:off x="5827635" y="964679"/>
        <a:ext cx="4149382" cy="257634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9EDF9-3929-48CA-BEAB-E9403E1CC0A1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069FD-8BC9-44D8-8B8E-23CCBB3226DB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Time for more modern scholars because; </a:t>
          </a:r>
          <a:endParaRPr lang="en-US" sz="2100" kern="1200"/>
        </a:p>
      </dsp:txBody>
      <dsp:txXfrm>
        <a:off x="285097" y="2478659"/>
        <a:ext cx="2832300" cy="720000"/>
      </dsp:txXfrm>
    </dsp:sp>
    <dsp:sp modelId="{124B1244-ECC4-4EC9-ADEC-D7B98975C3A9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EACE5-AC01-467A-9C7E-E163B6C1CE00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 live in different decades; </a:t>
          </a:r>
          <a:endParaRPr lang="en-US" sz="2100" kern="1200"/>
        </a:p>
      </dsp:txBody>
      <dsp:txXfrm>
        <a:off x="3613050" y="2478659"/>
        <a:ext cx="2832300" cy="720000"/>
      </dsp:txXfrm>
    </dsp:sp>
    <dsp:sp modelId="{6A6B6DD3-D89E-435F-B962-3C9D658AF8BC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E9DF6D-AAE7-4D17-9146-BAA271FB6357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With different beliefs. </a:t>
          </a:r>
          <a:endParaRPr lang="en-US" sz="2100" kern="1200"/>
        </a:p>
      </dsp:txBody>
      <dsp:txXfrm>
        <a:off x="6941002" y="2478659"/>
        <a:ext cx="2832300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D81E7E-CA96-431C-A7F5-444347426E99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you name an individual who has broken the law and been punished?</a:t>
          </a:r>
          <a:endParaRPr lang="en-US" sz="2100" kern="1200"/>
        </a:p>
      </dsp:txBody>
      <dsp:txXfrm>
        <a:off x="55274" y="1279141"/>
        <a:ext cx="2549426" cy="1492508"/>
      </dsp:txXfrm>
    </dsp:sp>
    <dsp:sp modelId="{E416BE10-7BFC-4787-938B-CD1516810172}">
      <dsp:nvSpPr>
        <dsp:cNvPr id="0" name=""/>
        <dsp:cNvSpPr/>
      </dsp:nvSpPr>
      <dsp:spPr>
        <a:xfrm>
          <a:off x="288365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2883656" y="1828809"/>
        <a:ext cx="392116" cy="393173"/>
      </dsp:txXfrm>
    </dsp:sp>
    <dsp:sp modelId="{3C15F9DD-E028-4B68-9340-0BEC8486E9A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 will give you 10 minutes to do further research if needed. </a:t>
          </a:r>
          <a:endParaRPr lang="en-US" sz="2100" kern="1200"/>
        </a:p>
      </dsp:txBody>
      <dsp:txXfrm>
        <a:off x="3754486" y="1279141"/>
        <a:ext cx="2549426" cy="1492508"/>
      </dsp:txXfrm>
    </dsp:sp>
    <dsp:sp modelId="{5E21107E-E045-4986-A4DB-89CACCE3BC7A}">
      <dsp:nvSpPr>
        <dsp:cNvPr id="0" name=""/>
        <dsp:cNvSpPr/>
      </dsp:nvSpPr>
      <dsp:spPr>
        <a:xfrm>
          <a:off x="6582869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582869" y="1828809"/>
        <a:ext cx="392116" cy="393173"/>
      </dsp:txXfrm>
    </dsp:sp>
    <dsp:sp modelId="{37C58116-DBD3-4FFB-992F-F51B578C8AC5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can either work individually or in groups. </a:t>
          </a:r>
          <a:endParaRPr lang="en-US" sz="2100" kern="1200"/>
        </a:p>
      </dsp:txBody>
      <dsp:txXfrm>
        <a:off x="7453699" y="1279141"/>
        <a:ext cx="2549426" cy="149250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568BC8-6B26-4C6B-95F7-BD6EC4EC8C8C}">
      <dsp:nvSpPr>
        <dsp:cNvPr id="0" name=""/>
        <dsp:cNvSpPr/>
      </dsp:nvSpPr>
      <dsp:spPr>
        <a:xfrm>
          <a:off x="0" y="0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Room will be split into two groups. </a:t>
          </a:r>
          <a:endParaRPr lang="en-US" sz="1900" kern="1200"/>
        </a:p>
      </dsp:txBody>
      <dsp:txXfrm>
        <a:off x="21356" y="21356"/>
        <a:ext cx="6872856" cy="686430"/>
      </dsp:txXfrm>
    </dsp:sp>
    <dsp:sp modelId="{EF2948EE-CF26-45FA-BDE3-29A244779141}">
      <dsp:nvSpPr>
        <dsp:cNvPr id="0" name=""/>
        <dsp:cNvSpPr/>
      </dsp:nvSpPr>
      <dsp:spPr>
        <a:xfrm>
          <a:off x="578358" y="830412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One group will present a presentation regarding the Uk constitution. </a:t>
          </a:r>
          <a:endParaRPr lang="en-US" sz="1900" kern="1200"/>
        </a:p>
      </dsp:txBody>
      <dsp:txXfrm>
        <a:off x="599714" y="851768"/>
        <a:ext cx="6649955" cy="686430"/>
      </dsp:txXfrm>
    </dsp:sp>
    <dsp:sp modelId="{E2D843EC-DDC7-45DC-A9F2-2539B906FAD0}">
      <dsp:nvSpPr>
        <dsp:cNvPr id="0" name=""/>
        <dsp:cNvSpPr/>
      </dsp:nvSpPr>
      <dsp:spPr>
        <a:xfrm>
          <a:off x="1156716" y="1660824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other will present a presentation regarding the rule of law. </a:t>
          </a:r>
          <a:endParaRPr lang="en-US" sz="1900" kern="1200"/>
        </a:p>
      </dsp:txBody>
      <dsp:txXfrm>
        <a:off x="1178072" y="1682180"/>
        <a:ext cx="6649955" cy="686430"/>
      </dsp:txXfrm>
    </dsp:sp>
    <dsp:sp modelId="{81460663-41C8-44D1-8CCA-9C0F24053CD3}">
      <dsp:nvSpPr>
        <dsp:cNvPr id="0" name=""/>
        <dsp:cNvSpPr/>
      </dsp:nvSpPr>
      <dsp:spPr>
        <a:xfrm>
          <a:off x="1735073" y="2491237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20 minutes to create a presentation and present. </a:t>
          </a:r>
          <a:endParaRPr lang="en-US" sz="1900" kern="1200" dirty="0"/>
        </a:p>
      </dsp:txBody>
      <dsp:txXfrm>
        <a:off x="1756429" y="2512593"/>
        <a:ext cx="6649955" cy="686430"/>
      </dsp:txXfrm>
    </dsp:sp>
    <dsp:sp modelId="{1D443C96-378D-4C2F-BC1B-D098727B475D}">
      <dsp:nvSpPr>
        <dsp:cNvPr id="0" name=""/>
        <dsp:cNvSpPr/>
      </dsp:nvSpPr>
      <dsp:spPr>
        <a:xfrm>
          <a:off x="2313432" y="3321649"/>
          <a:ext cx="7744967" cy="72914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One spokes person for each group. </a:t>
          </a:r>
          <a:endParaRPr lang="en-US" sz="1900" kern="1200" dirty="0"/>
        </a:p>
      </dsp:txBody>
      <dsp:txXfrm>
        <a:off x="2334788" y="3343005"/>
        <a:ext cx="6649955" cy="686430"/>
      </dsp:txXfrm>
    </dsp:sp>
    <dsp:sp modelId="{32200C0D-9118-4EBA-918C-1BFC7AD1AF65}">
      <dsp:nvSpPr>
        <dsp:cNvPr id="0" name=""/>
        <dsp:cNvSpPr/>
      </dsp:nvSpPr>
      <dsp:spPr>
        <a:xfrm>
          <a:off x="7271025" y="532679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377662" y="532679"/>
        <a:ext cx="260668" cy="356641"/>
      </dsp:txXfrm>
    </dsp:sp>
    <dsp:sp modelId="{3A9CE014-D0EC-4A4F-B781-718186737803}">
      <dsp:nvSpPr>
        <dsp:cNvPr id="0" name=""/>
        <dsp:cNvSpPr/>
      </dsp:nvSpPr>
      <dsp:spPr>
        <a:xfrm>
          <a:off x="7849383" y="1363091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7956020" y="1363091"/>
        <a:ext cx="260668" cy="356641"/>
      </dsp:txXfrm>
    </dsp:sp>
    <dsp:sp modelId="{F930CD40-5567-438C-856D-5896075C63ED}">
      <dsp:nvSpPr>
        <dsp:cNvPr id="0" name=""/>
        <dsp:cNvSpPr/>
      </dsp:nvSpPr>
      <dsp:spPr>
        <a:xfrm>
          <a:off x="8427741" y="2181351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534378" y="2181351"/>
        <a:ext cx="260668" cy="356641"/>
      </dsp:txXfrm>
    </dsp:sp>
    <dsp:sp modelId="{41598086-A98B-438B-BE6A-A86797B47068}">
      <dsp:nvSpPr>
        <dsp:cNvPr id="0" name=""/>
        <dsp:cNvSpPr/>
      </dsp:nvSpPr>
      <dsp:spPr>
        <a:xfrm>
          <a:off x="9006099" y="3019865"/>
          <a:ext cx="473942" cy="4739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112736" y="3019865"/>
        <a:ext cx="260668" cy="35664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993E44-4354-499B-BA60-5ECBD93F1EF6}">
      <dsp:nvSpPr>
        <dsp:cNvPr id="0" name=""/>
        <dsp:cNvSpPr/>
      </dsp:nvSpPr>
      <dsp:spPr>
        <a:xfrm>
          <a:off x="0" y="49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200242-FBF2-482A-ACAC-55A84ECAD184}">
      <dsp:nvSpPr>
        <dsp:cNvPr id="0" name=""/>
        <dsp:cNvSpPr/>
      </dsp:nvSpPr>
      <dsp:spPr>
        <a:xfrm>
          <a:off x="0" y="494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Uk Constitution. </a:t>
          </a:r>
          <a:endParaRPr lang="en-US" sz="3800" kern="1200"/>
        </a:p>
      </dsp:txBody>
      <dsp:txXfrm>
        <a:off x="0" y="494"/>
        <a:ext cx="10058399" cy="809960"/>
      </dsp:txXfrm>
    </dsp:sp>
    <dsp:sp modelId="{026189DF-D160-48E6-AB3E-1AC2E74E0CA4}">
      <dsp:nvSpPr>
        <dsp:cNvPr id="0" name=""/>
        <dsp:cNvSpPr/>
      </dsp:nvSpPr>
      <dsp:spPr>
        <a:xfrm>
          <a:off x="0" y="81045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368DB-7FC3-4557-83D4-DEBED1E9F114}">
      <dsp:nvSpPr>
        <dsp:cNvPr id="0" name=""/>
        <dsp:cNvSpPr/>
      </dsp:nvSpPr>
      <dsp:spPr>
        <a:xfrm>
          <a:off x="0" y="810455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Unwritten and Uncodified. </a:t>
          </a:r>
          <a:endParaRPr lang="en-US" sz="3800" kern="1200"/>
        </a:p>
      </dsp:txBody>
      <dsp:txXfrm>
        <a:off x="0" y="810455"/>
        <a:ext cx="10058399" cy="809960"/>
      </dsp:txXfrm>
    </dsp:sp>
    <dsp:sp modelId="{4DCCF695-C75B-4F6C-872C-25D527A741DB}">
      <dsp:nvSpPr>
        <dsp:cNvPr id="0" name=""/>
        <dsp:cNvSpPr/>
      </dsp:nvSpPr>
      <dsp:spPr>
        <a:xfrm>
          <a:off x="0" y="162041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85CBE-2F65-47DB-BA60-45C8357D5801}">
      <dsp:nvSpPr>
        <dsp:cNvPr id="0" name=""/>
        <dsp:cNvSpPr/>
      </dsp:nvSpPr>
      <dsp:spPr>
        <a:xfrm>
          <a:off x="0" y="1620415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Different in different countries. </a:t>
          </a:r>
          <a:endParaRPr lang="en-US" sz="3800" kern="1200"/>
        </a:p>
      </dsp:txBody>
      <dsp:txXfrm>
        <a:off x="0" y="1620415"/>
        <a:ext cx="10058399" cy="809960"/>
      </dsp:txXfrm>
    </dsp:sp>
    <dsp:sp modelId="{0C48F043-1719-4496-B38B-A88A7DB4D5DB}">
      <dsp:nvSpPr>
        <dsp:cNvPr id="0" name=""/>
        <dsp:cNvSpPr/>
      </dsp:nvSpPr>
      <dsp:spPr>
        <a:xfrm>
          <a:off x="0" y="243037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7BBD91-204C-407D-BFA1-552ED5485355}">
      <dsp:nvSpPr>
        <dsp:cNvPr id="0" name=""/>
        <dsp:cNvSpPr/>
      </dsp:nvSpPr>
      <dsp:spPr>
        <a:xfrm>
          <a:off x="0" y="2430376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Rule of law. </a:t>
          </a:r>
          <a:endParaRPr lang="en-US" sz="3800" kern="1200"/>
        </a:p>
      </dsp:txBody>
      <dsp:txXfrm>
        <a:off x="0" y="2430376"/>
        <a:ext cx="10058399" cy="809960"/>
      </dsp:txXfrm>
    </dsp:sp>
    <dsp:sp modelId="{B567E20C-4EA1-4D3C-8E13-896962D51023}">
      <dsp:nvSpPr>
        <dsp:cNvPr id="0" name=""/>
        <dsp:cNvSpPr/>
      </dsp:nvSpPr>
      <dsp:spPr>
        <a:xfrm>
          <a:off x="0" y="3240336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0C553-0F93-49BC-AA17-4EEE4B2268D4}">
      <dsp:nvSpPr>
        <dsp:cNvPr id="0" name=""/>
        <dsp:cNvSpPr/>
      </dsp:nvSpPr>
      <dsp:spPr>
        <a:xfrm>
          <a:off x="0" y="3240336"/>
          <a:ext cx="10058399" cy="809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Dicey’s three principles. </a:t>
          </a:r>
          <a:endParaRPr lang="en-US" sz="3800" kern="1200"/>
        </a:p>
      </dsp:txBody>
      <dsp:txXfrm>
        <a:off x="0" y="3240336"/>
        <a:ext cx="10058399" cy="809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1C3622-6F26-439C-B26D-FC7BC4B57226}" type="datetimeFigureOut">
              <a:rPr lang="en-GB" smtClean="0"/>
              <a:t>20/10/2023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2BDCAD-45AE-4F1A-AB36-A948164060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912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E2BDCAD-45AE-4F1A-AB36-A9481640609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78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10/20/2023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10/20/2023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microsoft.com/office/2007/relationships/hdphoto" Target="../media/hdphoto2.wdp"/><Relationship Id="rId7" Type="http://schemas.openxmlformats.org/officeDocument/2006/relationships/diagramColors" Target="../diagrams/colors5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K5fIfccr3g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ihNc_tdGbk?feature=oembe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itizentruth.org/condition-of-the-prime-minister-has-worsened-battling-covd-19-uks-boris-johnson-moved-to-intensive-care/" TargetMode="External"/><Relationship Id="rId4" Type="http://schemas.openxmlformats.org/officeDocument/2006/relationships/image" Target="../media/image13.jp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lickr.com/photos/communitiesuk/27981270179" TargetMode="External"/><Relationship Id="rId4" Type="http://schemas.openxmlformats.org/officeDocument/2006/relationships/image" Target="../media/image14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1B2AF-3D87-8190-8EE5-1B52618A31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000" b="1" i="1" u="sng" dirty="0"/>
              <a:t>Uk Constitution and the rule of law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0C8013-95A4-9942-27A6-6B1528B3C8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4354" y="4762931"/>
            <a:ext cx="7891272" cy="1069848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3552768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575D5-B3DB-AFF9-71F5-FF78E5F505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D91096-9968-45A1-1F0A-A320F1848A5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0354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BDC56-ED89-03E7-FCCD-9EB716E18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80513"/>
            <a:ext cx="10058400" cy="2013463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62A39A-E487-4C23-D4BB-C43D373F885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6079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066D5-5B23-7798-2C98-5665D6C2A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Questions from last week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99EA2A-2FED-9329-FA18-BD8B1530DA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86561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0DEE9-10F7-9E2D-DFD8-9FD33157A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What is a constitution?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5284AD-CC68-1BC7-B201-AE711E1184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3786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3034E-8279-E059-33DB-F79EE8163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6600" b="1" i="1" u="sng" dirty="0"/>
              <a:t>Uk’s Constitution?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761B1D0-36EF-AB40-E536-DBA7937888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369167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83065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8ABB0-6EF1-0FB6-8782-4CF0F9F9C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Example</a:t>
            </a:r>
          </a:p>
        </p:txBody>
      </p:sp>
      <p:pic>
        <p:nvPicPr>
          <p:cNvPr id="4" name="Online Media 3" title="Public Law - Chapter 1: Sources of Constitution (Degree - Year 1)">
            <a:hlinkClick r:id="" action="ppaction://media"/>
            <a:extLst>
              <a:ext uri="{FF2B5EF4-FFF2-40B4-BE49-F238E27FC236}">
                <a16:creationId xmlns:a16="http://schemas.microsoft.com/office/drawing/2014/main" id="{E295ED38-D39B-D992-ABE1-2869EA41FBE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050691" y="1802169"/>
            <a:ext cx="8090618" cy="4571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621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6F3C6-E0EF-72D5-CF05-168E97834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American constitution </a:t>
            </a:r>
          </a:p>
        </p:txBody>
      </p:sp>
      <p:pic>
        <p:nvPicPr>
          <p:cNvPr id="4" name="Online Media 3" title="The Making of the American Constitution - Judy Walton">
            <a:hlinkClick r:id="" action="ppaction://media"/>
            <a:extLst>
              <a:ext uri="{FF2B5EF4-FFF2-40B4-BE49-F238E27FC236}">
                <a16:creationId xmlns:a16="http://schemas.microsoft.com/office/drawing/2014/main" id="{E398FAAC-A7FB-3114-845C-AACDE894DC2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00787" y="1900288"/>
            <a:ext cx="8189451" cy="4627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774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B874C-25E9-F75D-E14C-E256958F1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75C3244-E52B-3761-C6C4-2FF79740B9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7049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9076B-C03A-CE25-0395-2B65DB8D8F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Advantages of a written constitution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99D250-0859-EA36-578D-61BA4C2456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0326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71F37-9305-77AA-6B6A-A7E71496B9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Disadvantages of a Written </a:t>
            </a:r>
            <a:r>
              <a:rPr lang="en-GB" b="1" i="1" u="sng" dirty="0" err="1"/>
              <a:t>consitution</a:t>
            </a:r>
            <a:endParaRPr lang="en-GB" b="1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A17F48-A56B-A597-5D28-CCADD475DA4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1102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038E7-21D7-2B6C-A6CB-6B01E6206E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Rule of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B765A6-72A7-E624-EB71-E6831EC4829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648055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5710-BD1E-00F5-C869-8B7077342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ABC25-8A9D-3B39-E6CA-DC03479810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Can you name </a:t>
            </a:r>
            <a:r>
              <a:rPr lang="en-GB" sz="3200" dirty="0" err="1"/>
              <a:t>Dicey’s</a:t>
            </a:r>
            <a:r>
              <a:rPr lang="en-GB" sz="3200" dirty="0"/>
              <a:t> principles of the rule of law?</a:t>
            </a:r>
          </a:p>
        </p:txBody>
      </p:sp>
    </p:spTree>
    <p:extLst>
      <p:ext uri="{BB962C8B-B14F-4D97-AF65-F5344CB8AC3E}">
        <p14:creationId xmlns:p14="http://schemas.microsoft.com/office/powerpoint/2010/main" val="12036762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77D63-8BCC-55DA-A290-EDC91E433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u="sng" dirty="0"/>
              <a:t>No punishment without breach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5947E3-8D16-4D2B-9D0A-58C354F401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74831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726E6-922A-AF51-3C69-72BEDBF7A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No one is above the law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1F8E8F-F1E9-55DC-78B2-D9B8EB58FEB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65736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1E385-DEAF-CCDD-74BF-004CD00276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Terrorism Offences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08C4D2-98C9-E233-C8CE-8CD7F6C1862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9333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0497-26A1-617B-7B52-7D9E1FECE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800" b="1" i="1" u="sng" dirty="0"/>
              <a:t>Question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BBD866-FDBC-0FD9-BDBD-A68DC4BBEDD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315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96BC2-B043-5B6E-2E14-4A35D1193B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	</a:t>
            </a:r>
            <a:r>
              <a:rPr lang="en-GB" sz="6600" b="1" i="1" u="sng" dirty="0"/>
              <a:t>Time for modern Scholars</a:t>
            </a:r>
            <a:endParaRPr lang="en-GB" b="1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0825B4-6F54-6438-D377-AACD3716F7F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706253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4165B-D109-9405-51C0-B4181857A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Last weeks homework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8B721C-FCFA-C061-C1D7-4CB40FF37BD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037075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E6C75A5-F4B8-415F-B4EA-A9AD45087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D9CC178-C06A-480F-AAFC-127638C29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7235C6D-8D65-4BC6-AE0E-523AB3C8D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3DFB69EC-64F2-3419-D66C-8FAB66828DBC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72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0411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EE6C75A5-F4B8-415F-B4EA-A9AD45087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3D9CC178-C06A-480F-AAFC-127638C29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77235C6D-8D65-4BC6-AE0E-523AB3C8D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pic>
        <p:nvPicPr>
          <p:cNvPr id="5" name="Picture 4" descr="A person in a suit smiling&#10;&#10;Description automatically generated with medium confidence">
            <a:extLst>
              <a:ext uri="{FF2B5EF4-FFF2-40B4-BE49-F238E27FC236}">
                <a16:creationId xmlns:a16="http://schemas.microsoft.com/office/drawing/2014/main" id="{E78DDF04-105A-8505-374D-25D2E76303C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71952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927BA-727F-5AD3-C4EE-C92907682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D3B0CF-7161-0CFC-6D99-B0D94118E9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3337548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38806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7347B-B9ED-95C2-E190-583EE667D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FE335C-CBB2-5F93-002A-08D6AFD3F31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89607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C46714A-F294-1C39-A1DE-EE8F5AEC1E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5B1ECAD-4568-398E-CE47-7D9B4FFFEA4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49302164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614</Words>
  <Application>Microsoft Office PowerPoint</Application>
  <PresentationFormat>Widescreen</PresentationFormat>
  <Paragraphs>89</Paragraphs>
  <Slides>24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Calibri</vt:lpstr>
      <vt:lpstr>Rockwell</vt:lpstr>
      <vt:lpstr>Rockwell Condensed</vt:lpstr>
      <vt:lpstr>Wingdings</vt:lpstr>
      <vt:lpstr>Wood Type</vt:lpstr>
      <vt:lpstr>Uk Constitution and the rule of law</vt:lpstr>
      <vt:lpstr>Content</vt:lpstr>
      <vt:lpstr>Aims and Learning Objectives</vt:lpstr>
      <vt:lpstr>Questions from last week</vt:lpstr>
      <vt:lpstr>What is a constitution?</vt:lpstr>
      <vt:lpstr>Uk’s Constitution?</vt:lpstr>
      <vt:lpstr>Example</vt:lpstr>
      <vt:lpstr>American constitution </vt:lpstr>
      <vt:lpstr>Question</vt:lpstr>
      <vt:lpstr>Advantages of a written constitution</vt:lpstr>
      <vt:lpstr>Disadvantages of a Written consitution</vt:lpstr>
      <vt:lpstr>Rule of law</vt:lpstr>
      <vt:lpstr>Activity</vt:lpstr>
      <vt:lpstr>No punishment without breach</vt:lpstr>
      <vt:lpstr>No one is above the law</vt:lpstr>
      <vt:lpstr>Terrorism Offences</vt:lpstr>
      <vt:lpstr>Question</vt:lpstr>
      <vt:lpstr> Time for modern Scholars</vt:lpstr>
      <vt:lpstr>Last weeks homework</vt:lpstr>
      <vt:lpstr>PowerPoint Presentation</vt:lpstr>
      <vt:lpstr>PowerPoint Presentation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Constitution and the rule of law</dc:title>
  <dc:creator>Zita Draper</dc:creator>
  <cp:lastModifiedBy>Zita Draper</cp:lastModifiedBy>
  <cp:revision>2</cp:revision>
  <dcterms:created xsi:type="dcterms:W3CDTF">2023-02-12T17:59:50Z</dcterms:created>
  <dcterms:modified xsi:type="dcterms:W3CDTF">2023-10-20T08:25:08Z</dcterms:modified>
</cp:coreProperties>
</file>