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16/04/2014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059832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4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10801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900" smtClean="0">
                <a:solidFill>
                  <a:schemeClr val="tx1"/>
                </a:solidFill>
                <a:latin typeface="Comic Sans MS" pitchFamily="66" charset="0"/>
              </a:rPr>
              <a:t> enw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.../ Nag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 does dim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  <a:endParaRPr lang="en-GB" sz="9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e / hi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mhenblwydd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mis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heulog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ffrind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Mylo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    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99792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940152" y="2636912"/>
            <a:ext cx="1224136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933056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Pryd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benblwydd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948264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301208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812360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68" descr="C:\Users\daviee5\AppData\Local\Microsoft\Windows\Temporary Internet Files\Content.IE5\30UVLV2V\MP900178656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23928" y="6093754"/>
            <a:ext cx="1368152" cy="764246"/>
          </a:xfrm>
          <a:prstGeom prst="rect">
            <a:avLst/>
          </a:prstGeom>
          <a:noFill/>
        </p:spPr>
      </p:pic>
      <p:pic>
        <p:nvPicPr>
          <p:cNvPr id="63" name="Picture 69" descr="C:\Users\daviee5\AppData\Local\Microsoft\Windows\Temporary Internet Files\Content.IE5\CCSCU2M3\MP900406561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6093296"/>
            <a:ext cx="1475656" cy="764704"/>
          </a:xfrm>
          <a:prstGeom prst="rect">
            <a:avLst/>
          </a:prstGeom>
          <a:noFill/>
        </p:spPr>
      </p:pic>
      <p:pic>
        <p:nvPicPr>
          <p:cNvPr id="64" name="Picture 70" descr="C:\Users\daviee5\AppData\Local\Microsoft\Windows\Temporary Internet Files\Content.IE5\CCSCU2M3\MP900426559[1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564904"/>
            <a:ext cx="755576" cy="1224136"/>
          </a:xfrm>
          <a:prstGeom prst="rect">
            <a:avLst/>
          </a:prstGeom>
          <a:noFill/>
        </p:spPr>
      </p:pic>
      <p:pic>
        <p:nvPicPr>
          <p:cNvPr id="65" name="Picture 67" descr="C:\Users\daviee5\AppData\Local\Microsoft\Windows\Temporary Internet Files\Content.IE5\137MIUFX\MP900399510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043608" cy="692696"/>
          </a:xfrm>
          <a:prstGeom prst="rect">
            <a:avLst/>
          </a:prstGeom>
          <a:noFill/>
        </p:spPr>
      </p:pic>
      <p:pic>
        <p:nvPicPr>
          <p:cNvPr id="66" name="Picture 66" descr="C:\Users\daviee5\AppData\Local\Microsoft\Windows\Temporary Internet Files\Content.IE5\30UVLV2V\MP900414038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23928" y="1"/>
            <a:ext cx="1728192" cy="692696"/>
          </a:xfrm>
          <a:prstGeom prst="rect">
            <a:avLst/>
          </a:prstGeom>
          <a:noFill/>
        </p:spPr>
      </p:pic>
      <p:pic>
        <p:nvPicPr>
          <p:cNvPr id="67" name="Picture 64" descr="C:\Users\daviee5\AppData\Local\Microsoft\Windows\Temporary Internet Files\Content.IE5\Q3FF0LC0\MP900439326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028384" y="1"/>
            <a:ext cx="1115616" cy="699112"/>
          </a:xfrm>
          <a:prstGeom prst="rect">
            <a:avLst/>
          </a:prstGeom>
          <a:noFill/>
        </p:spPr>
      </p:pic>
      <p:pic>
        <p:nvPicPr>
          <p:cNvPr id="68" name="Picture 2" descr="C:\Users\daviee5\AppData\Local\Microsoft\Windows\Temporary Internet Files\Content.IE5\137MIUFX\MP900341511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115616" cy="693075"/>
          </a:xfrm>
          <a:prstGeom prst="rect">
            <a:avLst/>
          </a:prstGeom>
          <a:noFill/>
        </p:spPr>
      </p:pic>
      <p:pic>
        <p:nvPicPr>
          <p:cNvPr id="69" name="Picture 13" descr="C:\Users\daviee5\AppData\Local\Microsoft\Windows\Temporary Internet Files\Content.IE5\Q3FF0LC0\MP900422162[1]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8244408" y="2636912"/>
            <a:ext cx="899592" cy="1095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1231</TotalTime>
  <Words>194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daviee5</cp:lastModifiedBy>
  <cp:revision>58</cp:revision>
  <dcterms:created xsi:type="dcterms:W3CDTF">2013-08-31T15:45:17Z</dcterms:created>
  <dcterms:modified xsi:type="dcterms:W3CDTF">2014-04-15T23:14:51Z</dcterms:modified>
</cp:coreProperties>
</file>