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B8FFDF-A36D-4584-8538-B82DACBEFBC3}" v="22" dt="2025-03-12T21:08:16.9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60"/>
  </p:normalViewPr>
  <p:slideViewPr>
    <p:cSldViewPr snapToGrid="0">
      <p:cViewPr varScale="1">
        <p:scale>
          <a:sx n="70" d="100"/>
          <a:sy n="70" d="100"/>
        </p:scale>
        <p:origin x="69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aaa 7" userId="6f34ea3310932206" providerId="LiveId" clId="{EDB8FFDF-A36D-4584-8538-B82DACBEFBC3}"/>
    <pc:docChg chg="custSel delSld modSld">
      <pc:chgData name="Ioanaaa 7" userId="6f34ea3310932206" providerId="LiveId" clId="{EDB8FFDF-A36D-4584-8538-B82DACBEFBC3}" dt="2025-03-12T21:12:11.481" v="30" actId="47"/>
      <pc:docMkLst>
        <pc:docMk/>
      </pc:docMkLst>
      <pc:sldChg chg="addSp modSp modAnim">
        <pc:chgData name="Ioanaaa 7" userId="6f34ea3310932206" providerId="LiveId" clId="{EDB8FFDF-A36D-4584-8538-B82DACBEFBC3}" dt="2025-03-12T20:47:52.880" v="13"/>
        <pc:sldMkLst>
          <pc:docMk/>
          <pc:sldMk cId="3317445160" sldId="256"/>
        </pc:sldMkLst>
        <pc:picChg chg="add mod">
          <ac:chgData name="Ioanaaa 7" userId="6f34ea3310932206" providerId="LiveId" clId="{EDB8FFDF-A36D-4584-8538-B82DACBEFBC3}" dt="2025-03-12T20:47:52.880" v="13"/>
          <ac:picMkLst>
            <pc:docMk/>
            <pc:sldMk cId="3317445160" sldId="256"/>
            <ac:picMk id="4" creationId="{4707580D-3F68-D679-E46B-BE6BC1538F18}"/>
          </ac:picMkLst>
        </pc:picChg>
      </pc:sldChg>
      <pc:sldChg chg="addSp modSp modAnim">
        <pc:chgData name="Ioanaaa 7" userId="6f34ea3310932206" providerId="LiveId" clId="{EDB8FFDF-A36D-4584-8538-B82DACBEFBC3}" dt="2025-03-12T20:49:53.186" v="14"/>
        <pc:sldMkLst>
          <pc:docMk/>
          <pc:sldMk cId="3077875791" sldId="257"/>
        </pc:sldMkLst>
        <pc:picChg chg="add mod">
          <ac:chgData name="Ioanaaa 7" userId="6f34ea3310932206" providerId="LiveId" clId="{EDB8FFDF-A36D-4584-8538-B82DACBEFBC3}" dt="2025-03-12T20:49:53.186" v="14"/>
          <ac:picMkLst>
            <pc:docMk/>
            <pc:sldMk cId="3077875791" sldId="257"/>
            <ac:picMk id="3" creationId="{ACDE9BEB-9838-7397-46DB-97ECDC4AF9F6}"/>
          </ac:picMkLst>
        </pc:picChg>
      </pc:sldChg>
      <pc:sldChg chg="addSp delSp modSp del mod delAnim modAnim">
        <pc:chgData name="Ioanaaa 7" userId="6f34ea3310932206" providerId="LiveId" clId="{EDB8FFDF-A36D-4584-8538-B82DACBEFBC3}" dt="2025-03-12T21:12:11.481" v="30" actId="47"/>
        <pc:sldMkLst>
          <pc:docMk/>
          <pc:sldMk cId="2420107699" sldId="258"/>
        </pc:sldMkLst>
        <pc:picChg chg="add del mod">
          <ac:chgData name="Ioanaaa 7" userId="6f34ea3310932206" providerId="LiveId" clId="{EDB8FFDF-A36D-4584-8538-B82DACBEFBC3}" dt="2025-03-12T20:53:20.183" v="17" actId="478"/>
          <ac:picMkLst>
            <pc:docMk/>
            <pc:sldMk cId="2420107699" sldId="258"/>
            <ac:picMk id="3" creationId="{363F7003-799E-D11F-10A6-C5BEE7EF314F}"/>
          </ac:picMkLst>
        </pc:picChg>
      </pc:sldChg>
      <pc:sldChg chg="addSp delSp modSp mod delAnim modAnim">
        <pc:chgData name="Ioanaaa 7" userId="6f34ea3310932206" providerId="LiveId" clId="{EDB8FFDF-A36D-4584-8538-B82DACBEFBC3}" dt="2025-03-12T20:56:00.862" v="22"/>
        <pc:sldMkLst>
          <pc:docMk/>
          <pc:sldMk cId="3403379068" sldId="259"/>
        </pc:sldMkLst>
        <pc:picChg chg="add del mod">
          <ac:chgData name="Ioanaaa 7" userId="6f34ea3310932206" providerId="LiveId" clId="{EDB8FFDF-A36D-4584-8538-B82DACBEFBC3}" dt="2025-03-12T20:55:11.359" v="19" actId="478"/>
          <ac:picMkLst>
            <pc:docMk/>
            <pc:sldMk cId="3403379068" sldId="259"/>
            <ac:picMk id="3" creationId="{ABB52E4A-B62F-97A9-4C30-951A37D621B9}"/>
          </ac:picMkLst>
        </pc:picChg>
        <pc:picChg chg="add del mod">
          <ac:chgData name="Ioanaaa 7" userId="6f34ea3310932206" providerId="LiveId" clId="{EDB8FFDF-A36D-4584-8538-B82DACBEFBC3}" dt="2025-03-12T20:55:35.826" v="21" actId="478"/>
          <ac:picMkLst>
            <pc:docMk/>
            <pc:sldMk cId="3403379068" sldId="259"/>
            <ac:picMk id="4" creationId="{3AE5D600-6295-679D-4467-A2E26E471DB3}"/>
          </ac:picMkLst>
        </pc:picChg>
        <pc:picChg chg="add mod">
          <ac:chgData name="Ioanaaa 7" userId="6f34ea3310932206" providerId="LiveId" clId="{EDB8FFDF-A36D-4584-8538-B82DACBEFBC3}" dt="2025-03-12T20:56:00.862" v="22"/>
          <ac:picMkLst>
            <pc:docMk/>
            <pc:sldMk cId="3403379068" sldId="259"/>
            <ac:picMk id="7" creationId="{FE00F03C-6016-D4A9-0A9F-EF8A7A3D0211}"/>
          </ac:picMkLst>
        </pc:picChg>
      </pc:sldChg>
      <pc:sldChg chg="addSp modSp modAnim">
        <pc:chgData name="Ioanaaa 7" userId="6f34ea3310932206" providerId="LiveId" clId="{EDB8FFDF-A36D-4584-8538-B82DACBEFBC3}" dt="2025-03-12T20:58:13.428" v="23"/>
        <pc:sldMkLst>
          <pc:docMk/>
          <pc:sldMk cId="2391020505" sldId="260"/>
        </pc:sldMkLst>
        <pc:picChg chg="add mod">
          <ac:chgData name="Ioanaaa 7" userId="6f34ea3310932206" providerId="LiveId" clId="{EDB8FFDF-A36D-4584-8538-B82DACBEFBC3}" dt="2025-03-12T20:58:13.428" v="23"/>
          <ac:picMkLst>
            <pc:docMk/>
            <pc:sldMk cId="2391020505" sldId="260"/>
            <ac:picMk id="3" creationId="{46157C93-4509-6D3A-7156-0E9A90FCD55B}"/>
          </ac:picMkLst>
        </pc:picChg>
      </pc:sldChg>
      <pc:sldChg chg="addSp modSp modAnim">
        <pc:chgData name="Ioanaaa 7" userId="6f34ea3310932206" providerId="LiveId" clId="{EDB8FFDF-A36D-4584-8538-B82DACBEFBC3}" dt="2025-03-12T21:00:27.809" v="24"/>
        <pc:sldMkLst>
          <pc:docMk/>
          <pc:sldMk cId="865389584" sldId="261"/>
        </pc:sldMkLst>
        <pc:picChg chg="add mod">
          <ac:chgData name="Ioanaaa 7" userId="6f34ea3310932206" providerId="LiveId" clId="{EDB8FFDF-A36D-4584-8538-B82DACBEFBC3}" dt="2025-03-12T21:00:27.809" v="24"/>
          <ac:picMkLst>
            <pc:docMk/>
            <pc:sldMk cId="865389584" sldId="261"/>
            <ac:picMk id="3" creationId="{BBD67D9A-20B5-68FD-611B-AFB5F751B6F4}"/>
          </ac:picMkLst>
        </pc:picChg>
      </pc:sldChg>
      <pc:sldChg chg="addSp modSp modAnim">
        <pc:chgData name="Ioanaaa 7" userId="6f34ea3310932206" providerId="LiveId" clId="{EDB8FFDF-A36D-4584-8538-B82DACBEFBC3}" dt="2025-03-12T21:02:01.098" v="25"/>
        <pc:sldMkLst>
          <pc:docMk/>
          <pc:sldMk cId="1330706190" sldId="262"/>
        </pc:sldMkLst>
        <pc:picChg chg="add mod">
          <ac:chgData name="Ioanaaa 7" userId="6f34ea3310932206" providerId="LiveId" clId="{EDB8FFDF-A36D-4584-8538-B82DACBEFBC3}" dt="2025-03-12T21:02:01.098" v="25"/>
          <ac:picMkLst>
            <pc:docMk/>
            <pc:sldMk cId="1330706190" sldId="262"/>
            <ac:picMk id="3" creationId="{F3CDE8FB-0B05-3452-DB19-C7D98C643251}"/>
          </ac:picMkLst>
        </pc:picChg>
      </pc:sldChg>
      <pc:sldChg chg="addSp delSp modSp mod modAnim">
        <pc:chgData name="Ioanaaa 7" userId="6f34ea3310932206" providerId="LiveId" clId="{EDB8FFDF-A36D-4584-8538-B82DACBEFBC3}" dt="2025-03-12T21:02:56.876" v="26"/>
        <pc:sldMkLst>
          <pc:docMk/>
          <pc:sldMk cId="3384218459" sldId="263"/>
        </pc:sldMkLst>
        <pc:graphicFrameChg chg="add mod">
          <ac:chgData name="Ioanaaa 7" userId="6f34ea3310932206" providerId="LiveId" clId="{EDB8FFDF-A36D-4584-8538-B82DACBEFBC3}" dt="2025-03-07T17:53:09.816" v="3" actId="1076"/>
          <ac:graphicFrameMkLst>
            <pc:docMk/>
            <pc:sldMk cId="3384218459" sldId="263"/>
            <ac:graphicFrameMk id="3" creationId="{B78B1B9C-3AD0-2301-637E-0C88D38EB248}"/>
          </ac:graphicFrameMkLst>
        </pc:graphicFrameChg>
        <pc:graphicFrameChg chg="add mod">
          <ac:chgData name="Ioanaaa 7" userId="6f34ea3310932206" providerId="LiveId" clId="{EDB8FFDF-A36D-4584-8538-B82DACBEFBC3}" dt="2025-03-07T17:53:33.594" v="7" actId="1076"/>
          <ac:graphicFrameMkLst>
            <pc:docMk/>
            <pc:sldMk cId="3384218459" sldId="263"/>
            <ac:graphicFrameMk id="6" creationId="{9857961B-A4F7-57CD-EADA-44AAE5BE8412}"/>
          </ac:graphicFrameMkLst>
        </pc:graphicFrameChg>
        <pc:graphicFrameChg chg="mod">
          <ac:chgData name="Ioanaaa 7" userId="6f34ea3310932206" providerId="LiveId" clId="{EDB8FFDF-A36D-4584-8538-B82DACBEFBC3}" dt="2025-03-07T17:53:41.529" v="12" actId="20577"/>
          <ac:graphicFrameMkLst>
            <pc:docMk/>
            <pc:sldMk cId="3384218459" sldId="263"/>
            <ac:graphicFrameMk id="9" creationId="{A97F679C-E96F-028E-1527-14E559A00F28}"/>
          </ac:graphicFrameMkLst>
        </pc:graphicFrameChg>
        <pc:picChg chg="add mod">
          <ac:chgData name="Ioanaaa 7" userId="6f34ea3310932206" providerId="LiveId" clId="{EDB8FFDF-A36D-4584-8538-B82DACBEFBC3}" dt="2025-03-12T21:02:56.876" v="26"/>
          <ac:picMkLst>
            <pc:docMk/>
            <pc:sldMk cId="3384218459" sldId="263"/>
            <ac:picMk id="4" creationId="{5CF899C8-EC18-179E-B766-D186DB154BA6}"/>
          </ac:picMkLst>
        </pc:picChg>
      </pc:sldChg>
      <pc:sldChg chg="addSp modSp modAnim">
        <pc:chgData name="Ioanaaa 7" userId="6f34ea3310932206" providerId="LiveId" clId="{EDB8FFDF-A36D-4584-8538-B82DACBEFBC3}" dt="2025-03-12T21:05:35.293" v="27"/>
        <pc:sldMkLst>
          <pc:docMk/>
          <pc:sldMk cId="1514011396" sldId="264"/>
        </pc:sldMkLst>
        <pc:picChg chg="add mod">
          <ac:chgData name="Ioanaaa 7" userId="6f34ea3310932206" providerId="LiveId" clId="{EDB8FFDF-A36D-4584-8538-B82DACBEFBC3}" dt="2025-03-12T21:05:35.293" v="27"/>
          <ac:picMkLst>
            <pc:docMk/>
            <pc:sldMk cId="1514011396" sldId="264"/>
            <ac:picMk id="3" creationId="{3320A6C0-7309-7B22-1151-838A0A6755B0}"/>
          </ac:picMkLst>
        </pc:picChg>
      </pc:sldChg>
      <pc:sldChg chg="addSp modSp modAnim">
        <pc:chgData name="Ioanaaa 7" userId="6f34ea3310932206" providerId="LiveId" clId="{EDB8FFDF-A36D-4584-8538-B82DACBEFBC3}" dt="2025-03-12T21:06:48.647" v="28"/>
        <pc:sldMkLst>
          <pc:docMk/>
          <pc:sldMk cId="3462964494" sldId="265"/>
        </pc:sldMkLst>
        <pc:picChg chg="add mod">
          <ac:chgData name="Ioanaaa 7" userId="6f34ea3310932206" providerId="LiveId" clId="{EDB8FFDF-A36D-4584-8538-B82DACBEFBC3}" dt="2025-03-12T21:06:48.647" v="28"/>
          <ac:picMkLst>
            <pc:docMk/>
            <pc:sldMk cId="3462964494" sldId="265"/>
            <ac:picMk id="3" creationId="{DB4B9E52-C18F-F3A2-D493-49157EEBF7B1}"/>
          </ac:picMkLst>
        </pc:picChg>
      </pc:sldChg>
      <pc:sldChg chg="addSp modSp modAnim">
        <pc:chgData name="Ioanaaa 7" userId="6f34ea3310932206" providerId="LiveId" clId="{EDB8FFDF-A36D-4584-8538-B82DACBEFBC3}" dt="2025-03-12T21:08:16.904" v="29"/>
        <pc:sldMkLst>
          <pc:docMk/>
          <pc:sldMk cId="967077936" sldId="266"/>
        </pc:sldMkLst>
        <pc:picChg chg="add mod">
          <ac:chgData name="Ioanaaa 7" userId="6f34ea3310932206" providerId="LiveId" clId="{EDB8FFDF-A36D-4584-8538-B82DACBEFBC3}" dt="2025-03-12T21:08:16.904" v="29"/>
          <ac:picMkLst>
            <pc:docMk/>
            <pc:sldMk cId="967077936" sldId="266"/>
            <ac:picMk id="3" creationId="{905F8703-9508-DF3A-5737-35B419EC9F12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542C7F-9D55-41DE-BF06-8E83F8265FE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AF4B255-EF31-4277-BFD6-28CD59543125}">
      <dgm:prSet/>
      <dgm:spPr/>
      <dgm:t>
        <a:bodyPr/>
        <a:lstStyle/>
        <a:p>
          <a:pPr>
            <a:defRPr cap="all"/>
          </a:pPr>
          <a:r>
            <a:rPr lang="en-US" b="0" i="0" baseline="0"/>
            <a:t>Sustainable solution for urban transport </a:t>
          </a:r>
          <a:endParaRPr lang="en-US"/>
        </a:p>
      </dgm:t>
    </dgm:pt>
    <dgm:pt modelId="{E8B077AE-FA34-4E4C-9D84-4ECDFA78EF80}" type="parTrans" cxnId="{F0EA72C6-7F12-4BDA-BD12-672B62296150}">
      <dgm:prSet/>
      <dgm:spPr/>
      <dgm:t>
        <a:bodyPr/>
        <a:lstStyle/>
        <a:p>
          <a:endParaRPr lang="en-US"/>
        </a:p>
      </dgm:t>
    </dgm:pt>
    <dgm:pt modelId="{AA35226E-1810-4358-9D91-29BAADD8DC7B}" type="sibTrans" cxnId="{F0EA72C6-7F12-4BDA-BD12-672B62296150}">
      <dgm:prSet/>
      <dgm:spPr/>
      <dgm:t>
        <a:bodyPr/>
        <a:lstStyle/>
        <a:p>
          <a:endParaRPr lang="en-US"/>
        </a:p>
      </dgm:t>
    </dgm:pt>
    <dgm:pt modelId="{9FEE326D-616B-4BFD-ADA8-01D6CA755BA9}">
      <dgm:prSet/>
      <dgm:spPr/>
      <dgm:t>
        <a:bodyPr/>
        <a:lstStyle/>
        <a:p>
          <a:pPr>
            <a:defRPr cap="all"/>
          </a:pPr>
          <a:r>
            <a:rPr lang="en-US" b="0" i="0" baseline="0"/>
            <a:t>Combines bicycle rentals with on-demand repair services </a:t>
          </a:r>
          <a:endParaRPr lang="en-US"/>
        </a:p>
      </dgm:t>
    </dgm:pt>
    <dgm:pt modelId="{FE79199C-C75A-49BB-B660-3C2F3839FD42}" type="parTrans" cxnId="{8BB87477-6BCF-4A79-B59B-B2E003E81C8F}">
      <dgm:prSet/>
      <dgm:spPr/>
      <dgm:t>
        <a:bodyPr/>
        <a:lstStyle/>
        <a:p>
          <a:endParaRPr lang="en-US"/>
        </a:p>
      </dgm:t>
    </dgm:pt>
    <dgm:pt modelId="{189686E1-F945-4457-825F-5F2490D166E5}" type="sibTrans" cxnId="{8BB87477-6BCF-4A79-B59B-B2E003E81C8F}">
      <dgm:prSet/>
      <dgm:spPr/>
      <dgm:t>
        <a:bodyPr/>
        <a:lstStyle/>
        <a:p>
          <a:endParaRPr lang="en-US"/>
        </a:p>
      </dgm:t>
    </dgm:pt>
    <dgm:pt modelId="{80A2D8E0-1913-4185-89B9-D3D6299308EF}">
      <dgm:prSet/>
      <dgm:spPr/>
      <dgm:t>
        <a:bodyPr/>
        <a:lstStyle/>
        <a:p>
          <a:pPr>
            <a:defRPr cap="all"/>
          </a:pPr>
          <a:r>
            <a:rPr lang="en-US" b="0" i="0" baseline="0"/>
            <a:t>Mission: Reduce congestion and carbon emissions </a:t>
          </a:r>
          <a:endParaRPr lang="en-US"/>
        </a:p>
      </dgm:t>
    </dgm:pt>
    <dgm:pt modelId="{18E2BC27-1DD9-43EE-A3A1-31C9DDCB5385}" type="parTrans" cxnId="{E84EE9B5-6062-4129-8428-880CD955D9F0}">
      <dgm:prSet/>
      <dgm:spPr/>
      <dgm:t>
        <a:bodyPr/>
        <a:lstStyle/>
        <a:p>
          <a:endParaRPr lang="en-US"/>
        </a:p>
      </dgm:t>
    </dgm:pt>
    <dgm:pt modelId="{A5EC7E48-998F-459B-A778-08F9FE9E4C34}" type="sibTrans" cxnId="{E84EE9B5-6062-4129-8428-880CD955D9F0}">
      <dgm:prSet/>
      <dgm:spPr/>
      <dgm:t>
        <a:bodyPr/>
        <a:lstStyle/>
        <a:p>
          <a:endParaRPr lang="en-US"/>
        </a:p>
      </dgm:t>
    </dgm:pt>
    <dgm:pt modelId="{3D393CCF-880F-4013-9241-EC897F15A636}">
      <dgm:prSet/>
      <dgm:spPr/>
      <dgm:t>
        <a:bodyPr/>
        <a:lstStyle/>
        <a:p>
          <a:pPr>
            <a:defRPr cap="all"/>
          </a:pPr>
          <a:r>
            <a:rPr lang="en-US" b="0" i="0" baseline="0"/>
            <a:t>Vision: A healthier, greener cityscape </a:t>
          </a:r>
          <a:endParaRPr lang="en-US"/>
        </a:p>
      </dgm:t>
    </dgm:pt>
    <dgm:pt modelId="{4F8323ED-F350-4926-BF31-2CA1A4F7EE7D}" type="parTrans" cxnId="{DED12BD2-95B9-49D4-992F-8031E84905D7}">
      <dgm:prSet/>
      <dgm:spPr/>
      <dgm:t>
        <a:bodyPr/>
        <a:lstStyle/>
        <a:p>
          <a:endParaRPr lang="en-US"/>
        </a:p>
      </dgm:t>
    </dgm:pt>
    <dgm:pt modelId="{02694F63-80CC-4947-8CA6-E00DB8E7103A}" type="sibTrans" cxnId="{DED12BD2-95B9-49D4-992F-8031E84905D7}">
      <dgm:prSet/>
      <dgm:spPr/>
      <dgm:t>
        <a:bodyPr/>
        <a:lstStyle/>
        <a:p>
          <a:endParaRPr lang="en-US"/>
        </a:p>
      </dgm:t>
    </dgm:pt>
    <dgm:pt modelId="{BACE4EB1-5AD2-4B97-A6F8-4838C503EC3D}" type="pres">
      <dgm:prSet presAssocID="{19542C7F-9D55-41DE-BF06-8E83F8265FE8}" presName="root" presStyleCnt="0">
        <dgm:presLayoutVars>
          <dgm:dir/>
          <dgm:resizeHandles val="exact"/>
        </dgm:presLayoutVars>
      </dgm:prSet>
      <dgm:spPr/>
    </dgm:pt>
    <dgm:pt modelId="{4599467D-CA72-4791-A126-45568ACCFF96}" type="pres">
      <dgm:prSet presAssocID="{DAF4B255-EF31-4277-BFD6-28CD59543125}" presName="compNode" presStyleCnt="0"/>
      <dgm:spPr/>
    </dgm:pt>
    <dgm:pt modelId="{418F5E95-ACE6-4D4C-A407-9D358980B62F}" type="pres">
      <dgm:prSet presAssocID="{DAF4B255-EF31-4277-BFD6-28CD59543125}" presName="iconBgRect" presStyleLbl="bgShp" presStyleIdx="0" presStyleCnt="4"/>
      <dgm:spPr/>
    </dgm:pt>
    <dgm:pt modelId="{87B52D20-A089-4C6F-87A8-80C7E8AD6795}" type="pres">
      <dgm:prSet presAssocID="{DAF4B255-EF31-4277-BFD6-28CD595431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"/>
        </a:ext>
      </dgm:extLst>
    </dgm:pt>
    <dgm:pt modelId="{3FE2B061-361C-4D36-AF3F-277E35A0B19A}" type="pres">
      <dgm:prSet presAssocID="{DAF4B255-EF31-4277-BFD6-28CD59543125}" presName="spaceRect" presStyleCnt="0"/>
      <dgm:spPr/>
    </dgm:pt>
    <dgm:pt modelId="{A81F0DE8-A387-4235-8F15-33721F549E87}" type="pres">
      <dgm:prSet presAssocID="{DAF4B255-EF31-4277-BFD6-28CD59543125}" presName="textRect" presStyleLbl="revTx" presStyleIdx="0" presStyleCnt="4">
        <dgm:presLayoutVars>
          <dgm:chMax val="1"/>
          <dgm:chPref val="1"/>
        </dgm:presLayoutVars>
      </dgm:prSet>
      <dgm:spPr/>
    </dgm:pt>
    <dgm:pt modelId="{A1592798-921F-4B64-B4B0-A27AAEE1FF06}" type="pres">
      <dgm:prSet presAssocID="{AA35226E-1810-4358-9D91-29BAADD8DC7B}" presName="sibTrans" presStyleCnt="0"/>
      <dgm:spPr/>
    </dgm:pt>
    <dgm:pt modelId="{8905CBBA-93A7-4315-9673-D27E6207CB95}" type="pres">
      <dgm:prSet presAssocID="{9FEE326D-616B-4BFD-ADA8-01D6CA755BA9}" presName="compNode" presStyleCnt="0"/>
      <dgm:spPr/>
    </dgm:pt>
    <dgm:pt modelId="{2DE52501-1DE0-44A5-A91B-A0BCF27AAD02}" type="pres">
      <dgm:prSet presAssocID="{9FEE326D-616B-4BFD-ADA8-01D6CA755BA9}" presName="iconBgRect" presStyleLbl="bgShp" presStyleIdx="1" presStyleCnt="4"/>
      <dgm:spPr/>
    </dgm:pt>
    <dgm:pt modelId="{9966516E-0E77-4D2F-B20C-280FF596AF19}" type="pres">
      <dgm:prSet presAssocID="{9FEE326D-616B-4BFD-ADA8-01D6CA755BA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ke"/>
        </a:ext>
      </dgm:extLst>
    </dgm:pt>
    <dgm:pt modelId="{C446B255-3E67-414F-B1F9-79CC6BE9102B}" type="pres">
      <dgm:prSet presAssocID="{9FEE326D-616B-4BFD-ADA8-01D6CA755BA9}" presName="spaceRect" presStyleCnt="0"/>
      <dgm:spPr/>
    </dgm:pt>
    <dgm:pt modelId="{B30EEE8E-F311-42F6-841F-1A33B5D2CD7B}" type="pres">
      <dgm:prSet presAssocID="{9FEE326D-616B-4BFD-ADA8-01D6CA755BA9}" presName="textRect" presStyleLbl="revTx" presStyleIdx="1" presStyleCnt="4">
        <dgm:presLayoutVars>
          <dgm:chMax val="1"/>
          <dgm:chPref val="1"/>
        </dgm:presLayoutVars>
      </dgm:prSet>
      <dgm:spPr/>
    </dgm:pt>
    <dgm:pt modelId="{074A7556-B25E-4386-82B5-B596C579E9E0}" type="pres">
      <dgm:prSet presAssocID="{189686E1-F945-4457-825F-5F2490D166E5}" presName="sibTrans" presStyleCnt="0"/>
      <dgm:spPr/>
    </dgm:pt>
    <dgm:pt modelId="{EA480400-F2FA-45BF-817E-D2112C8FD04D}" type="pres">
      <dgm:prSet presAssocID="{80A2D8E0-1913-4185-89B9-D3D6299308EF}" presName="compNode" presStyleCnt="0"/>
      <dgm:spPr/>
    </dgm:pt>
    <dgm:pt modelId="{4A1AB5F1-FC2D-4AF1-8DF7-7C511298B392}" type="pres">
      <dgm:prSet presAssocID="{80A2D8E0-1913-4185-89B9-D3D6299308EF}" presName="iconBgRect" presStyleLbl="bgShp" presStyleIdx="2" presStyleCnt="4"/>
      <dgm:spPr/>
    </dgm:pt>
    <dgm:pt modelId="{4D4A9077-7D41-4574-91F0-760E7CFEAD21}" type="pres">
      <dgm:prSet presAssocID="{80A2D8E0-1913-4185-89B9-D3D6299308E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9F836338-0C89-4647-84DA-B7A83E12F6B5}" type="pres">
      <dgm:prSet presAssocID="{80A2D8E0-1913-4185-89B9-D3D6299308EF}" presName="spaceRect" presStyleCnt="0"/>
      <dgm:spPr/>
    </dgm:pt>
    <dgm:pt modelId="{9FD021FC-084C-4445-8D91-7CA6B9344832}" type="pres">
      <dgm:prSet presAssocID="{80A2D8E0-1913-4185-89B9-D3D6299308EF}" presName="textRect" presStyleLbl="revTx" presStyleIdx="2" presStyleCnt="4">
        <dgm:presLayoutVars>
          <dgm:chMax val="1"/>
          <dgm:chPref val="1"/>
        </dgm:presLayoutVars>
      </dgm:prSet>
      <dgm:spPr/>
    </dgm:pt>
    <dgm:pt modelId="{E4B910C9-941C-4A18-B609-E3C4E15E5C62}" type="pres">
      <dgm:prSet presAssocID="{A5EC7E48-998F-459B-A778-08F9FE9E4C34}" presName="sibTrans" presStyleCnt="0"/>
      <dgm:spPr/>
    </dgm:pt>
    <dgm:pt modelId="{824AE3C5-925F-4B88-95AE-CD9747A6BD54}" type="pres">
      <dgm:prSet presAssocID="{3D393CCF-880F-4013-9241-EC897F15A636}" presName="compNode" presStyleCnt="0"/>
      <dgm:spPr/>
    </dgm:pt>
    <dgm:pt modelId="{063F60A4-43F7-47A5-B116-4F036FCD23F7}" type="pres">
      <dgm:prSet presAssocID="{3D393CCF-880F-4013-9241-EC897F15A636}" presName="iconBgRect" presStyleLbl="bgShp" presStyleIdx="3" presStyleCnt="4"/>
      <dgm:spPr/>
    </dgm:pt>
    <dgm:pt modelId="{2F0AF972-2561-43FB-BC2E-903D3ADF7F2F}" type="pres">
      <dgm:prSet presAssocID="{3D393CCF-880F-4013-9241-EC897F15A63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E0AF75D2-016E-438D-9164-C20F9FB4DC15}" type="pres">
      <dgm:prSet presAssocID="{3D393CCF-880F-4013-9241-EC897F15A636}" presName="spaceRect" presStyleCnt="0"/>
      <dgm:spPr/>
    </dgm:pt>
    <dgm:pt modelId="{0E1EA7E7-4BA9-43EF-A0EF-F3465EDFE582}" type="pres">
      <dgm:prSet presAssocID="{3D393CCF-880F-4013-9241-EC897F15A63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F43EA29-18F8-4684-B831-8AD4C5CCBC34}" type="presOf" srcId="{9FEE326D-616B-4BFD-ADA8-01D6CA755BA9}" destId="{B30EEE8E-F311-42F6-841F-1A33B5D2CD7B}" srcOrd="0" destOrd="0" presId="urn:microsoft.com/office/officeart/2018/5/layout/IconCircleLabelList"/>
    <dgm:cxn modelId="{8BB87477-6BCF-4A79-B59B-B2E003E81C8F}" srcId="{19542C7F-9D55-41DE-BF06-8E83F8265FE8}" destId="{9FEE326D-616B-4BFD-ADA8-01D6CA755BA9}" srcOrd="1" destOrd="0" parTransId="{FE79199C-C75A-49BB-B660-3C2F3839FD42}" sibTransId="{189686E1-F945-4457-825F-5F2490D166E5}"/>
    <dgm:cxn modelId="{A1996A7F-FAA0-488D-9DC7-4F5811E907C6}" type="presOf" srcId="{3D393CCF-880F-4013-9241-EC897F15A636}" destId="{0E1EA7E7-4BA9-43EF-A0EF-F3465EDFE582}" srcOrd="0" destOrd="0" presId="urn:microsoft.com/office/officeart/2018/5/layout/IconCircleLabelList"/>
    <dgm:cxn modelId="{72D39E83-4D7D-4C80-B55A-A4ED94EAA16E}" type="presOf" srcId="{19542C7F-9D55-41DE-BF06-8E83F8265FE8}" destId="{BACE4EB1-5AD2-4B97-A6F8-4838C503EC3D}" srcOrd="0" destOrd="0" presId="urn:microsoft.com/office/officeart/2018/5/layout/IconCircleLabelList"/>
    <dgm:cxn modelId="{AF08D2B3-FDE3-4550-A7B3-5EF72B4A9D20}" type="presOf" srcId="{80A2D8E0-1913-4185-89B9-D3D6299308EF}" destId="{9FD021FC-084C-4445-8D91-7CA6B9344832}" srcOrd="0" destOrd="0" presId="urn:microsoft.com/office/officeart/2018/5/layout/IconCircleLabelList"/>
    <dgm:cxn modelId="{E84EE9B5-6062-4129-8428-880CD955D9F0}" srcId="{19542C7F-9D55-41DE-BF06-8E83F8265FE8}" destId="{80A2D8E0-1913-4185-89B9-D3D6299308EF}" srcOrd="2" destOrd="0" parTransId="{18E2BC27-1DD9-43EE-A3A1-31C9DDCB5385}" sibTransId="{A5EC7E48-998F-459B-A778-08F9FE9E4C34}"/>
    <dgm:cxn modelId="{F0EA72C6-7F12-4BDA-BD12-672B62296150}" srcId="{19542C7F-9D55-41DE-BF06-8E83F8265FE8}" destId="{DAF4B255-EF31-4277-BFD6-28CD59543125}" srcOrd="0" destOrd="0" parTransId="{E8B077AE-FA34-4E4C-9D84-4ECDFA78EF80}" sibTransId="{AA35226E-1810-4358-9D91-29BAADD8DC7B}"/>
    <dgm:cxn modelId="{DED12BD2-95B9-49D4-992F-8031E84905D7}" srcId="{19542C7F-9D55-41DE-BF06-8E83F8265FE8}" destId="{3D393CCF-880F-4013-9241-EC897F15A636}" srcOrd="3" destOrd="0" parTransId="{4F8323ED-F350-4926-BF31-2CA1A4F7EE7D}" sibTransId="{02694F63-80CC-4947-8CA6-E00DB8E7103A}"/>
    <dgm:cxn modelId="{BE5E10F1-A61C-485A-9A7C-5569F3248295}" type="presOf" srcId="{DAF4B255-EF31-4277-BFD6-28CD59543125}" destId="{A81F0DE8-A387-4235-8F15-33721F549E87}" srcOrd="0" destOrd="0" presId="urn:microsoft.com/office/officeart/2018/5/layout/IconCircleLabelList"/>
    <dgm:cxn modelId="{BFA74C5D-CCFE-4207-B479-D34191787561}" type="presParOf" srcId="{BACE4EB1-5AD2-4B97-A6F8-4838C503EC3D}" destId="{4599467D-CA72-4791-A126-45568ACCFF96}" srcOrd="0" destOrd="0" presId="urn:microsoft.com/office/officeart/2018/5/layout/IconCircleLabelList"/>
    <dgm:cxn modelId="{BC8555C7-87AA-4C1A-A5D6-E0BA6A50B028}" type="presParOf" srcId="{4599467D-CA72-4791-A126-45568ACCFF96}" destId="{418F5E95-ACE6-4D4C-A407-9D358980B62F}" srcOrd="0" destOrd="0" presId="urn:microsoft.com/office/officeart/2018/5/layout/IconCircleLabelList"/>
    <dgm:cxn modelId="{B7570DB4-32C9-4173-9D7E-03B6316ADD7D}" type="presParOf" srcId="{4599467D-CA72-4791-A126-45568ACCFF96}" destId="{87B52D20-A089-4C6F-87A8-80C7E8AD6795}" srcOrd="1" destOrd="0" presId="urn:microsoft.com/office/officeart/2018/5/layout/IconCircleLabelList"/>
    <dgm:cxn modelId="{2D01981B-C439-40FD-8968-5FD874A75987}" type="presParOf" srcId="{4599467D-CA72-4791-A126-45568ACCFF96}" destId="{3FE2B061-361C-4D36-AF3F-277E35A0B19A}" srcOrd="2" destOrd="0" presId="urn:microsoft.com/office/officeart/2018/5/layout/IconCircleLabelList"/>
    <dgm:cxn modelId="{76416A77-75DA-441A-B584-5699FA1D9467}" type="presParOf" srcId="{4599467D-CA72-4791-A126-45568ACCFF96}" destId="{A81F0DE8-A387-4235-8F15-33721F549E87}" srcOrd="3" destOrd="0" presId="urn:microsoft.com/office/officeart/2018/5/layout/IconCircleLabelList"/>
    <dgm:cxn modelId="{E7C31567-EA04-4868-BAEC-D92B0F2D6DA8}" type="presParOf" srcId="{BACE4EB1-5AD2-4B97-A6F8-4838C503EC3D}" destId="{A1592798-921F-4B64-B4B0-A27AAEE1FF06}" srcOrd="1" destOrd="0" presId="urn:microsoft.com/office/officeart/2018/5/layout/IconCircleLabelList"/>
    <dgm:cxn modelId="{0356D726-788B-46D1-B443-188AD29B5C60}" type="presParOf" srcId="{BACE4EB1-5AD2-4B97-A6F8-4838C503EC3D}" destId="{8905CBBA-93A7-4315-9673-D27E6207CB95}" srcOrd="2" destOrd="0" presId="urn:microsoft.com/office/officeart/2018/5/layout/IconCircleLabelList"/>
    <dgm:cxn modelId="{49CB32A2-8308-463C-98D4-4835B604C807}" type="presParOf" srcId="{8905CBBA-93A7-4315-9673-D27E6207CB95}" destId="{2DE52501-1DE0-44A5-A91B-A0BCF27AAD02}" srcOrd="0" destOrd="0" presId="urn:microsoft.com/office/officeart/2018/5/layout/IconCircleLabelList"/>
    <dgm:cxn modelId="{D7ADB0EC-9986-4D57-9665-7369B22E2561}" type="presParOf" srcId="{8905CBBA-93A7-4315-9673-D27E6207CB95}" destId="{9966516E-0E77-4D2F-B20C-280FF596AF19}" srcOrd="1" destOrd="0" presId="urn:microsoft.com/office/officeart/2018/5/layout/IconCircleLabelList"/>
    <dgm:cxn modelId="{C19919B1-C5C8-4CFD-9383-DB76F4BECCFC}" type="presParOf" srcId="{8905CBBA-93A7-4315-9673-D27E6207CB95}" destId="{C446B255-3E67-414F-B1F9-79CC6BE9102B}" srcOrd="2" destOrd="0" presId="urn:microsoft.com/office/officeart/2018/5/layout/IconCircleLabelList"/>
    <dgm:cxn modelId="{D0A11757-EC4B-47D7-8373-9B0BDE2102C2}" type="presParOf" srcId="{8905CBBA-93A7-4315-9673-D27E6207CB95}" destId="{B30EEE8E-F311-42F6-841F-1A33B5D2CD7B}" srcOrd="3" destOrd="0" presId="urn:microsoft.com/office/officeart/2018/5/layout/IconCircleLabelList"/>
    <dgm:cxn modelId="{99C79375-6996-4CCD-BBE2-00ACA3C0CB0E}" type="presParOf" srcId="{BACE4EB1-5AD2-4B97-A6F8-4838C503EC3D}" destId="{074A7556-B25E-4386-82B5-B596C579E9E0}" srcOrd="3" destOrd="0" presId="urn:microsoft.com/office/officeart/2018/5/layout/IconCircleLabelList"/>
    <dgm:cxn modelId="{BEE03A25-7DE8-4752-9C54-BA39B5BBE1B3}" type="presParOf" srcId="{BACE4EB1-5AD2-4B97-A6F8-4838C503EC3D}" destId="{EA480400-F2FA-45BF-817E-D2112C8FD04D}" srcOrd="4" destOrd="0" presId="urn:microsoft.com/office/officeart/2018/5/layout/IconCircleLabelList"/>
    <dgm:cxn modelId="{DE75B964-AB89-4434-8D4E-187B41AFFC3B}" type="presParOf" srcId="{EA480400-F2FA-45BF-817E-D2112C8FD04D}" destId="{4A1AB5F1-FC2D-4AF1-8DF7-7C511298B392}" srcOrd="0" destOrd="0" presId="urn:microsoft.com/office/officeart/2018/5/layout/IconCircleLabelList"/>
    <dgm:cxn modelId="{DD6A3AE1-6B14-440A-ABF8-B7028F38D5E8}" type="presParOf" srcId="{EA480400-F2FA-45BF-817E-D2112C8FD04D}" destId="{4D4A9077-7D41-4574-91F0-760E7CFEAD21}" srcOrd="1" destOrd="0" presId="urn:microsoft.com/office/officeart/2018/5/layout/IconCircleLabelList"/>
    <dgm:cxn modelId="{FC545F03-8F3E-44AD-9C3F-A80BD86A169D}" type="presParOf" srcId="{EA480400-F2FA-45BF-817E-D2112C8FD04D}" destId="{9F836338-0C89-4647-84DA-B7A83E12F6B5}" srcOrd="2" destOrd="0" presId="urn:microsoft.com/office/officeart/2018/5/layout/IconCircleLabelList"/>
    <dgm:cxn modelId="{8E1D7071-F0BC-493B-B10B-2434261337E4}" type="presParOf" srcId="{EA480400-F2FA-45BF-817E-D2112C8FD04D}" destId="{9FD021FC-084C-4445-8D91-7CA6B9344832}" srcOrd="3" destOrd="0" presId="urn:microsoft.com/office/officeart/2018/5/layout/IconCircleLabelList"/>
    <dgm:cxn modelId="{963A0F2D-9BF8-4172-AB0B-19E2CAE65B11}" type="presParOf" srcId="{BACE4EB1-5AD2-4B97-A6F8-4838C503EC3D}" destId="{E4B910C9-941C-4A18-B609-E3C4E15E5C62}" srcOrd="5" destOrd="0" presId="urn:microsoft.com/office/officeart/2018/5/layout/IconCircleLabelList"/>
    <dgm:cxn modelId="{7A4F865D-E933-4FA6-B983-2B5C1334B8B5}" type="presParOf" srcId="{BACE4EB1-5AD2-4B97-A6F8-4838C503EC3D}" destId="{824AE3C5-925F-4B88-95AE-CD9747A6BD54}" srcOrd="6" destOrd="0" presId="urn:microsoft.com/office/officeart/2018/5/layout/IconCircleLabelList"/>
    <dgm:cxn modelId="{E9EFC69E-EEEF-4183-A81D-88F308BD6B34}" type="presParOf" srcId="{824AE3C5-925F-4B88-95AE-CD9747A6BD54}" destId="{063F60A4-43F7-47A5-B116-4F036FCD23F7}" srcOrd="0" destOrd="0" presId="urn:microsoft.com/office/officeart/2018/5/layout/IconCircleLabelList"/>
    <dgm:cxn modelId="{4DDAE72D-D6A0-427B-BE84-28D24238CB49}" type="presParOf" srcId="{824AE3C5-925F-4B88-95AE-CD9747A6BD54}" destId="{2F0AF972-2561-43FB-BC2E-903D3ADF7F2F}" srcOrd="1" destOrd="0" presId="urn:microsoft.com/office/officeart/2018/5/layout/IconCircleLabelList"/>
    <dgm:cxn modelId="{05D17FED-7642-4418-918F-A9EDF28012EC}" type="presParOf" srcId="{824AE3C5-925F-4B88-95AE-CD9747A6BD54}" destId="{E0AF75D2-016E-438D-9164-C20F9FB4DC15}" srcOrd="2" destOrd="0" presId="urn:microsoft.com/office/officeart/2018/5/layout/IconCircleLabelList"/>
    <dgm:cxn modelId="{5BD578C8-4965-46E3-9BB4-270C5F15A893}" type="presParOf" srcId="{824AE3C5-925F-4B88-95AE-CD9747A6BD54}" destId="{0E1EA7E7-4BA9-43EF-A0EF-F3465EDFE58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C0190D-CA3E-4CBA-A901-88CDE33923FF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E3EA44A-E4D3-4589-8A98-8AE64E18CBB7}">
      <dgm:prSet/>
      <dgm:spPr/>
      <dgm:t>
        <a:bodyPr/>
        <a:lstStyle/>
        <a:p>
          <a:r>
            <a:rPr lang="en-US" b="1" i="0" baseline="0"/>
            <a:t>Environmental:</a:t>
          </a:r>
          <a:r>
            <a:rPr lang="en-US" b="0" i="0" baseline="0"/>
            <a:t> </a:t>
          </a:r>
          <a:endParaRPr lang="en-US"/>
        </a:p>
      </dgm:t>
    </dgm:pt>
    <dgm:pt modelId="{64D2221D-D21B-4094-A072-F3E7586A9089}" type="parTrans" cxnId="{368A702C-1A4A-42E2-A25E-12BC875770CA}">
      <dgm:prSet/>
      <dgm:spPr/>
      <dgm:t>
        <a:bodyPr/>
        <a:lstStyle/>
        <a:p>
          <a:endParaRPr lang="en-US"/>
        </a:p>
      </dgm:t>
    </dgm:pt>
    <dgm:pt modelId="{C6C60D69-006B-4594-A5F1-F8A34350AA04}" type="sibTrans" cxnId="{368A702C-1A4A-42E2-A25E-12BC875770CA}">
      <dgm:prSet/>
      <dgm:spPr/>
      <dgm:t>
        <a:bodyPr/>
        <a:lstStyle/>
        <a:p>
          <a:endParaRPr lang="en-US"/>
        </a:p>
      </dgm:t>
    </dgm:pt>
    <dgm:pt modelId="{CBCD68ED-E439-4856-A8E3-5BEC8D4169D8}">
      <dgm:prSet/>
      <dgm:spPr/>
      <dgm:t>
        <a:bodyPr/>
        <a:lstStyle/>
        <a:p>
          <a:r>
            <a:rPr lang="en-US" b="0" i="0" baseline="0"/>
            <a:t>Reduces CO₂ emissions </a:t>
          </a:r>
          <a:endParaRPr lang="en-US"/>
        </a:p>
      </dgm:t>
    </dgm:pt>
    <dgm:pt modelId="{CB8B2B3B-CF9F-407C-BFB1-F8C9E95EAB74}" type="parTrans" cxnId="{6D69DDE7-8366-46A7-ABD4-64725AC53B12}">
      <dgm:prSet/>
      <dgm:spPr/>
      <dgm:t>
        <a:bodyPr/>
        <a:lstStyle/>
        <a:p>
          <a:endParaRPr lang="en-US"/>
        </a:p>
      </dgm:t>
    </dgm:pt>
    <dgm:pt modelId="{632154B9-1939-4DD1-BAC7-B761EB718A85}" type="sibTrans" cxnId="{6D69DDE7-8366-46A7-ABD4-64725AC53B12}">
      <dgm:prSet/>
      <dgm:spPr/>
      <dgm:t>
        <a:bodyPr/>
        <a:lstStyle/>
        <a:p>
          <a:endParaRPr lang="en-US"/>
        </a:p>
      </dgm:t>
    </dgm:pt>
    <dgm:pt modelId="{23FC1A72-8B20-4AAD-A3B0-09CC6B7F0F91}">
      <dgm:prSet/>
      <dgm:spPr/>
      <dgm:t>
        <a:bodyPr/>
        <a:lstStyle/>
        <a:p>
          <a:r>
            <a:rPr lang="en-US" b="0" i="0" baseline="0"/>
            <a:t>Refurbishes bikes to minimize waste </a:t>
          </a:r>
          <a:endParaRPr lang="en-US"/>
        </a:p>
      </dgm:t>
    </dgm:pt>
    <dgm:pt modelId="{367B17CD-525C-41EE-8D3D-44B255F33D1B}" type="parTrans" cxnId="{380C09DB-5DFA-4D7F-B78A-27110C7CE65D}">
      <dgm:prSet/>
      <dgm:spPr/>
      <dgm:t>
        <a:bodyPr/>
        <a:lstStyle/>
        <a:p>
          <a:endParaRPr lang="en-US"/>
        </a:p>
      </dgm:t>
    </dgm:pt>
    <dgm:pt modelId="{5FE70D40-FE43-4AA8-A0EF-C97B8B0DE949}" type="sibTrans" cxnId="{380C09DB-5DFA-4D7F-B78A-27110C7CE65D}">
      <dgm:prSet/>
      <dgm:spPr/>
      <dgm:t>
        <a:bodyPr/>
        <a:lstStyle/>
        <a:p>
          <a:endParaRPr lang="en-US"/>
        </a:p>
      </dgm:t>
    </dgm:pt>
    <dgm:pt modelId="{5DD8E5C0-2480-42B8-812F-A6B7D497DEFA}">
      <dgm:prSet/>
      <dgm:spPr/>
      <dgm:t>
        <a:bodyPr/>
        <a:lstStyle/>
        <a:p>
          <a:r>
            <a:rPr lang="en-US" b="1" i="0" baseline="0"/>
            <a:t>Social:</a:t>
          </a:r>
          <a:r>
            <a:rPr lang="en-US" b="0" i="0" baseline="0"/>
            <a:t> </a:t>
          </a:r>
          <a:endParaRPr lang="en-US"/>
        </a:p>
      </dgm:t>
    </dgm:pt>
    <dgm:pt modelId="{586D7AAE-AA8E-487A-9F77-DB0023159D63}" type="parTrans" cxnId="{D7FB4B83-23BB-4CBD-B904-2559D18D7B74}">
      <dgm:prSet/>
      <dgm:spPr/>
      <dgm:t>
        <a:bodyPr/>
        <a:lstStyle/>
        <a:p>
          <a:endParaRPr lang="en-US"/>
        </a:p>
      </dgm:t>
    </dgm:pt>
    <dgm:pt modelId="{BD0B8EAE-C5CE-41B0-848A-277C0F2D5173}" type="sibTrans" cxnId="{D7FB4B83-23BB-4CBD-B904-2559D18D7B74}">
      <dgm:prSet/>
      <dgm:spPr/>
      <dgm:t>
        <a:bodyPr/>
        <a:lstStyle/>
        <a:p>
          <a:endParaRPr lang="en-US"/>
        </a:p>
      </dgm:t>
    </dgm:pt>
    <dgm:pt modelId="{BC834B09-CF17-442C-8F1E-E259B11DBDEE}">
      <dgm:prSet/>
      <dgm:spPr/>
      <dgm:t>
        <a:bodyPr/>
        <a:lstStyle/>
        <a:p>
          <a:r>
            <a:rPr lang="en-US" b="0" i="0" baseline="0"/>
            <a:t>Affordable transportation </a:t>
          </a:r>
          <a:endParaRPr lang="en-US"/>
        </a:p>
      </dgm:t>
    </dgm:pt>
    <dgm:pt modelId="{C75CAE62-0A5A-462C-80E3-F52CAD1E62C1}" type="parTrans" cxnId="{80B1CF09-F803-4F92-A50C-5418992E7E66}">
      <dgm:prSet/>
      <dgm:spPr/>
      <dgm:t>
        <a:bodyPr/>
        <a:lstStyle/>
        <a:p>
          <a:endParaRPr lang="en-US"/>
        </a:p>
      </dgm:t>
    </dgm:pt>
    <dgm:pt modelId="{680F3D05-1441-4DEA-8EA4-2465E2499E0B}" type="sibTrans" cxnId="{80B1CF09-F803-4F92-A50C-5418992E7E66}">
      <dgm:prSet/>
      <dgm:spPr/>
      <dgm:t>
        <a:bodyPr/>
        <a:lstStyle/>
        <a:p>
          <a:endParaRPr lang="en-US"/>
        </a:p>
      </dgm:t>
    </dgm:pt>
    <dgm:pt modelId="{F60E1DB4-590B-4308-81A5-296183C76566}">
      <dgm:prSet/>
      <dgm:spPr/>
      <dgm:t>
        <a:bodyPr/>
        <a:lstStyle/>
        <a:p>
          <a:r>
            <a:rPr lang="en-US" b="0" i="0" baseline="0"/>
            <a:t>Enhances community health and job creation </a:t>
          </a:r>
          <a:endParaRPr lang="en-US"/>
        </a:p>
      </dgm:t>
    </dgm:pt>
    <dgm:pt modelId="{4D1ACB1F-7015-4B12-B61B-2D1005C3B312}" type="parTrans" cxnId="{678F854A-CAB9-4928-AD18-ABF3BE07CC69}">
      <dgm:prSet/>
      <dgm:spPr/>
      <dgm:t>
        <a:bodyPr/>
        <a:lstStyle/>
        <a:p>
          <a:endParaRPr lang="en-US"/>
        </a:p>
      </dgm:t>
    </dgm:pt>
    <dgm:pt modelId="{385724C2-DB19-43E0-9FF3-3B054E58563A}" type="sibTrans" cxnId="{678F854A-CAB9-4928-AD18-ABF3BE07CC69}">
      <dgm:prSet/>
      <dgm:spPr/>
      <dgm:t>
        <a:bodyPr/>
        <a:lstStyle/>
        <a:p>
          <a:endParaRPr lang="en-US"/>
        </a:p>
      </dgm:t>
    </dgm:pt>
    <dgm:pt modelId="{9F2075C6-1E95-425F-A06F-789D92EEEB38}">
      <dgm:prSet/>
      <dgm:spPr/>
      <dgm:t>
        <a:bodyPr/>
        <a:lstStyle/>
        <a:p>
          <a:r>
            <a:rPr lang="en-US" b="1" i="0" baseline="0"/>
            <a:t>Economic:</a:t>
          </a:r>
          <a:r>
            <a:rPr lang="en-US" b="0" i="0" baseline="0"/>
            <a:t> </a:t>
          </a:r>
          <a:endParaRPr lang="en-US"/>
        </a:p>
      </dgm:t>
    </dgm:pt>
    <dgm:pt modelId="{E83E1E6B-5AC0-456D-8F17-CFBEC649A480}" type="parTrans" cxnId="{6812C7E6-23B6-4502-8579-76E708E72B25}">
      <dgm:prSet/>
      <dgm:spPr/>
      <dgm:t>
        <a:bodyPr/>
        <a:lstStyle/>
        <a:p>
          <a:endParaRPr lang="en-US"/>
        </a:p>
      </dgm:t>
    </dgm:pt>
    <dgm:pt modelId="{7ADE7879-4163-42BF-86B7-1541A855C8C3}" type="sibTrans" cxnId="{6812C7E6-23B6-4502-8579-76E708E72B25}">
      <dgm:prSet/>
      <dgm:spPr/>
      <dgm:t>
        <a:bodyPr/>
        <a:lstStyle/>
        <a:p>
          <a:endParaRPr lang="en-US"/>
        </a:p>
      </dgm:t>
    </dgm:pt>
    <dgm:pt modelId="{4220E988-60F5-4DF1-B85B-15600C8446A9}">
      <dgm:prSet/>
      <dgm:spPr/>
      <dgm:t>
        <a:bodyPr/>
        <a:lstStyle/>
        <a:p>
          <a:r>
            <a:rPr lang="en-US" b="0" i="0" baseline="0"/>
            <a:t>Cost-effective travel </a:t>
          </a:r>
          <a:endParaRPr lang="en-US"/>
        </a:p>
      </dgm:t>
    </dgm:pt>
    <dgm:pt modelId="{3C85796C-2A59-434C-B5A0-DDFF3A47B326}" type="parTrans" cxnId="{2AFCA584-8D90-4F7C-84E0-29C438007730}">
      <dgm:prSet/>
      <dgm:spPr/>
      <dgm:t>
        <a:bodyPr/>
        <a:lstStyle/>
        <a:p>
          <a:endParaRPr lang="en-US"/>
        </a:p>
      </dgm:t>
    </dgm:pt>
    <dgm:pt modelId="{32A08772-86CD-4A41-823C-0EA7530934D2}" type="sibTrans" cxnId="{2AFCA584-8D90-4F7C-84E0-29C438007730}">
      <dgm:prSet/>
      <dgm:spPr/>
      <dgm:t>
        <a:bodyPr/>
        <a:lstStyle/>
        <a:p>
          <a:endParaRPr lang="en-US"/>
        </a:p>
      </dgm:t>
    </dgm:pt>
    <dgm:pt modelId="{FABC5816-05CC-4134-8CC2-4259494811DE}">
      <dgm:prSet/>
      <dgm:spPr/>
      <dgm:t>
        <a:bodyPr/>
        <a:lstStyle/>
        <a:p>
          <a:r>
            <a:rPr lang="en-US" b="0" i="0" baseline="0"/>
            <a:t>Boosts local business and economic activity</a:t>
          </a:r>
          <a:endParaRPr lang="en-US"/>
        </a:p>
      </dgm:t>
    </dgm:pt>
    <dgm:pt modelId="{AC41153E-B1B9-4909-82D9-94A8D513BE3C}" type="parTrans" cxnId="{8FA3BE00-00F2-468F-8EE7-82863BA852D3}">
      <dgm:prSet/>
      <dgm:spPr/>
      <dgm:t>
        <a:bodyPr/>
        <a:lstStyle/>
        <a:p>
          <a:endParaRPr lang="en-US"/>
        </a:p>
      </dgm:t>
    </dgm:pt>
    <dgm:pt modelId="{1C497A9E-834D-4480-8437-60C07EC3C75F}" type="sibTrans" cxnId="{8FA3BE00-00F2-468F-8EE7-82863BA852D3}">
      <dgm:prSet/>
      <dgm:spPr/>
      <dgm:t>
        <a:bodyPr/>
        <a:lstStyle/>
        <a:p>
          <a:endParaRPr lang="en-US"/>
        </a:p>
      </dgm:t>
    </dgm:pt>
    <dgm:pt modelId="{D9E5B417-9F18-49D1-B09D-F3B117E98AB7}" type="pres">
      <dgm:prSet presAssocID="{21C0190D-CA3E-4CBA-A901-88CDE33923FF}" presName="vert0" presStyleCnt="0">
        <dgm:presLayoutVars>
          <dgm:dir/>
          <dgm:animOne val="branch"/>
          <dgm:animLvl val="lvl"/>
        </dgm:presLayoutVars>
      </dgm:prSet>
      <dgm:spPr/>
    </dgm:pt>
    <dgm:pt modelId="{F45AAD20-A7B9-4DB7-B11D-8E26B8D91EFC}" type="pres">
      <dgm:prSet presAssocID="{5E3EA44A-E4D3-4589-8A98-8AE64E18CBB7}" presName="thickLine" presStyleLbl="alignNode1" presStyleIdx="0" presStyleCnt="9"/>
      <dgm:spPr/>
    </dgm:pt>
    <dgm:pt modelId="{BD1583C0-4682-4353-9992-3B81498FCB2B}" type="pres">
      <dgm:prSet presAssocID="{5E3EA44A-E4D3-4589-8A98-8AE64E18CBB7}" presName="horz1" presStyleCnt="0"/>
      <dgm:spPr/>
    </dgm:pt>
    <dgm:pt modelId="{C262A115-1361-41E3-89A1-EBD91BD24F42}" type="pres">
      <dgm:prSet presAssocID="{5E3EA44A-E4D3-4589-8A98-8AE64E18CBB7}" presName="tx1" presStyleLbl="revTx" presStyleIdx="0" presStyleCnt="9"/>
      <dgm:spPr/>
    </dgm:pt>
    <dgm:pt modelId="{4156A613-71B8-4993-85B0-7C42BFDC8F98}" type="pres">
      <dgm:prSet presAssocID="{5E3EA44A-E4D3-4589-8A98-8AE64E18CBB7}" presName="vert1" presStyleCnt="0"/>
      <dgm:spPr/>
    </dgm:pt>
    <dgm:pt modelId="{79EB0796-4127-45CF-B3B4-74AC9F5EC81D}" type="pres">
      <dgm:prSet presAssocID="{CBCD68ED-E439-4856-A8E3-5BEC8D4169D8}" presName="thickLine" presStyleLbl="alignNode1" presStyleIdx="1" presStyleCnt="9"/>
      <dgm:spPr/>
    </dgm:pt>
    <dgm:pt modelId="{8D945D45-2366-45F4-9A75-5422C08960BE}" type="pres">
      <dgm:prSet presAssocID="{CBCD68ED-E439-4856-A8E3-5BEC8D4169D8}" presName="horz1" presStyleCnt="0"/>
      <dgm:spPr/>
    </dgm:pt>
    <dgm:pt modelId="{C0E2BF1F-AF46-415D-B7E8-682D3597719D}" type="pres">
      <dgm:prSet presAssocID="{CBCD68ED-E439-4856-A8E3-5BEC8D4169D8}" presName="tx1" presStyleLbl="revTx" presStyleIdx="1" presStyleCnt="9"/>
      <dgm:spPr/>
    </dgm:pt>
    <dgm:pt modelId="{98D040CC-CB72-41EB-AC28-8A58B3FCE46C}" type="pres">
      <dgm:prSet presAssocID="{CBCD68ED-E439-4856-A8E3-5BEC8D4169D8}" presName="vert1" presStyleCnt="0"/>
      <dgm:spPr/>
    </dgm:pt>
    <dgm:pt modelId="{8B8B944D-A1CA-4501-AD4A-EFAA5E40A511}" type="pres">
      <dgm:prSet presAssocID="{23FC1A72-8B20-4AAD-A3B0-09CC6B7F0F91}" presName="thickLine" presStyleLbl="alignNode1" presStyleIdx="2" presStyleCnt="9"/>
      <dgm:spPr/>
    </dgm:pt>
    <dgm:pt modelId="{49076571-5542-4652-BD6F-0E19055EBFB1}" type="pres">
      <dgm:prSet presAssocID="{23FC1A72-8B20-4AAD-A3B0-09CC6B7F0F91}" presName="horz1" presStyleCnt="0"/>
      <dgm:spPr/>
    </dgm:pt>
    <dgm:pt modelId="{962E5954-93B1-4600-ADA7-4D61AA0D8E42}" type="pres">
      <dgm:prSet presAssocID="{23FC1A72-8B20-4AAD-A3B0-09CC6B7F0F91}" presName="tx1" presStyleLbl="revTx" presStyleIdx="2" presStyleCnt="9"/>
      <dgm:spPr/>
    </dgm:pt>
    <dgm:pt modelId="{E81F3CB6-E36E-4AC5-9106-58D5FA8172FA}" type="pres">
      <dgm:prSet presAssocID="{23FC1A72-8B20-4AAD-A3B0-09CC6B7F0F91}" presName="vert1" presStyleCnt="0"/>
      <dgm:spPr/>
    </dgm:pt>
    <dgm:pt modelId="{853A8376-4AFC-4D7B-8053-B6D01EB92E18}" type="pres">
      <dgm:prSet presAssocID="{5DD8E5C0-2480-42B8-812F-A6B7D497DEFA}" presName="thickLine" presStyleLbl="alignNode1" presStyleIdx="3" presStyleCnt="9"/>
      <dgm:spPr/>
    </dgm:pt>
    <dgm:pt modelId="{3F77BBE0-4466-479F-A7C1-F33B7CFE9D95}" type="pres">
      <dgm:prSet presAssocID="{5DD8E5C0-2480-42B8-812F-A6B7D497DEFA}" presName="horz1" presStyleCnt="0"/>
      <dgm:spPr/>
    </dgm:pt>
    <dgm:pt modelId="{53A1249D-ACA9-4129-8501-9958ACE152F9}" type="pres">
      <dgm:prSet presAssocID="{5DD8E5C0-2480-42B8-812F-A6B7D497DEFA}" presName="tx1" presStyleLbl="revTx" presStyleIdx="3" presStyleCnt="9"/>
      <dgm:spPr/>
    </dgm:pt>
    <dgm:pt modelId="{AA1C71AA-1AD0-4B5C-8A63-8415D1683CB2}" type="pres">
      <dgm:prSet presAssocID="{5DD8E5C0-2480-42B8-812F-A6B7D497DEFA}" presName="vert1" presStyleCnt="0"/>
      <dgm:spPr/>
    </dgm:pt>
    <dgm:pt modelId="{6AB01F96-CAEE-4992-855E-DBC2F11598E9}" type="pres">
      <dgm:prSet presAssocID="{BC834B09-CF17-442C-8F1E-E259B11DBDEE}" presName="thickLine" presStyleLbl="alignNode1" presStyleIdx="4" presStyleCnt="9"/>
      <dgm:spPr/>
    </dgm:pt>
    <dgm:pt modelId="{AC331918-DE5B-475A-A37A-5862D11DCEBC}" type="pres">
      <dgm:prSet presAssocID="{BC834B09-CF17-442C-8F1E-E259B11DBDEE}" presName="horz1" presStyleCnt="0"/>
      <dgm:spPr/>
    </dgm:pt>
    <dgm:pt modelId="{6CF22E04-3E0F-4B21-B5AB-4D93A1BB7ACD}" type="pres">
      <dgm:prSet presAssocID="{BC834B09-CF17-442C-8F1E-E259B11DBDEE}" presName="tx1" presStyleLbl="revTx" presStyleIdx="4" presStyleCnt="9"/>
      <dgm:spPr/>
    </dgm:pt>
    <dgm:pt modelId="{F218DF52-95B5-4A48-94EE-118BC34DD642}" type="pres">
      <dgm:prSet presAssocID="{BC834B09-CF17-442C-8F1E-E259B11DBDEE}" presName="vert1" presStyleCnt="0"/>
      <dgm:spPr/>
    </dgm:pt>
    <dgm:pt modelId="{885C9FE3-134B-4612-ABF4-5EFA03DA10F2}" type="pres">
      <dgm:prSet presAssocID="{F60E1DB4-590B-4308-81A5-296183C76566}" presName="thickLine" presStyleLbl="alignNode1" presStyleIdx="5" presStyleCnt="9"/>
      <dgm:spPr/>
    </dgm:pt>
    <dgm:pt modelId="{FD747241-C447-4A9E-9EA9-4584BDB56593}" type="pres">
      <dgm:prSet presAssocID="{F60E1DB4-590B-4308-81A5-296183C76566}" presName="horz1" presStyleCnt="0"/>
      <dgm:spPr/>
    </dgm:pt>
    <dgm:pt modelId="{9578E0B1-A34C-4E83-BD94-BE91985225ED}" type="pres">
      <dgm:prSet presAssocID="{F60E1DB4-590B-4308-81A5-296183C76566}" presName="tx1" presStyleLbl="revTx" presStyleIdx="5" presStyleCnt="9"/>
      <dgm:spPr/>
    </dgm:pt>
    <dgm:pt modelId="{F37F29C8-752F-47BD-951C-B2BB89AF1919}" type="pres">
      <dgm:prSet presAssocID="{F60E1DB4-590B-4308-81A5-296183C76566}" presName="vert1" presStyleCnt="0"/>
      <dgm:spPr/>
    </dgm:pt>
    <dgm:pt modelId="{16B88418-3A76-4D9E-AAFD-4D01CEC3063E}" type="pres">
      <dgm:prSet presAssocID="{9F2075C6-1E95-425F-A06F-789D92EEEB38}" presName="thickLine" presStyleLbl="alignNode1" presStyleIdx="6" presStyleCnt="9"/>
      <dgm:spPr/>
    </dgm:pt>
    <dgm:pt modelId="{A4B6C6BE-D5DF-4153-BC65-35EB3F44FFE0}" type="pres">
      <dgm:prSet presAssocID="{9F2075C6-1E95-425F-A06F-789D92EEEB38}" presName="horz1" presStyleCnt="0"/>
      <dgm:spPr/>
    </dgm:pt>
    <dgm:pt modelId="{0EB72BE8-CA1A-4844-8B87-DB4E2D8F0E48}" type="pres">
      <dgm:prSet presAssocID="{9F2075C6-1E95-425F-A06F-789D92EEEB38}" presName="tx1" presStyleLbl="revTx" presStyleIdx="6" presStyleCnt="9"/>
      <dgm:spPr/>
    </dgm:pt>
    <dgm:pt modelId="{95E318DF-B3D5-45CA-B358-CFBA03B9C012}" type="pres">
      <dgm:prSet presAssocID="{9F2075C6-1E95-425F-A06F-789D92EEEB38}" presName="vert1" presStyleCnt="0"/>
      <dgm:spPr/>
    </dgm:pt>
    <dgm:pt modelId="{0473DE4D-8EB2-4CFD-B0E3-DF9348603A8B}" type="pres">
      <dgm:prSet presAssocID="{4220E988-60F5-4DF1-B85B-15600C8446A9}" presName="thickLine" presStyleLbl="alignNode1" presStyleIdx="7" presStyleCnt="9"/>
      <dgm:spPr/>
    </dgm:pt>
    <dgm:pt modelId="{74D8C122-2C2E-489A-9313-138036BEC925}" type="pres">
      <dgm:prSet presAssocID="{4220E988-60F5-4DF1-B85B-15600C8446A9}" presName="horz1" presStyleCnt="0"/>
      <dgm:spPr/>
    </dgm:pt>
    <dgm:pt modelId="{7B3E248B-F584-4ABE-92D9-A23B67424D39}" type="pres">
      <dgm:prSet presAssocID="{4220E988-60F5-4DF1-B85B-15600C8446A9}" presName="tx1" presStyleLbl="revTx" presStyleIdx="7" presStyleCnt="9"/>
      <dgm:spPr/>
    </dgm:pt>
    <dgm:pt modelId="{0439985B-39EB-488F-960C-29ABDEAACAF7}" type="pres">
      <dgm:prSet presAssocID="{4220E988-60F5-4DF1-B85B-15600C8446A9}" presName="vert1" presStyleCnt="0"/>
      <dgm:spPr/>
    </dgm:pt>
    <dgm:pt modelId="{C8B9466A-3B55-4D2B-8E30-A0BBFE677154}" type="pres">
      <dgm:prSet presAssocID="{FABC5816-05CC-4134-8CC2-4259494811DE}" presName="thickLine" presStyleLbl="alignNode1" presStyleIdx="8" presStyleCnt="9"/>
      <dgm:spPr/>
    </dgm:pt>
    <dgm:pt modelId="{97B48634-37DF-44DC-A4F4-E39B8B358D3C}" type="pres">
      <dgm:prSet presAssocID="{FABC5816-05CC-4134-8CC2-4259494811DE}" presName="horz1" presStyleCnt="0"/>
      <dgm:spPr/>
    </dgm:pt>
    <dgm:pt modelId="{43CCAFDF-0E50-4F9F-B11A-C3EB08F72EEA}" type="pres">
      <dgm:prSet presAssocID="{FABC5816-05CC-4134-8CC2-4259494811DE}" presName="tx1" presStyleLbl="revTx" presStyleIdx="8" presStyleCnt="9"/>
      <dgm:spPr/>
    </dgm:pt>
    <dgm:pt modelId="{48247E00-7107-4C57-8718-1831BBEBFD46}" type="pres">
      <dgm:prSet presAssocID="{FABC5816-05CC-4134-8CC2-4259494811DE}" presName="vert1" presStyleCnt="0"/>
      <dgm:spPr/>
    </dgm:pt>
  </dgm:ptLst>
  <dgm:cxnLst>
    <dgm:cxn modelId="{8FA3BE00-00F2-468F-8EE7-82863BA852D3}" srcId="{21C0190D-CA3E-4CBA-A901-88CDE33923FF}" destId="{FABC5816-05CC-4134-8CC2-4259494811DE}" srcOrd="8" destOrd="0" parTransId="{AC41153E-B1B9-4909-82D9-94A8D513BE3C}" sibTransId="{1C497A9E-834D-4480-8437-60C07EC3C75F}"/>
    <dgm:cxn modelId="{DFE02C07-F12F-4F25-801F-0C38A773B3B5}" type="presOf" srcId="{23FC1A72-8B20-4AAD-A3B0-09CC6B7F0F91}" destId="{962E5954-93B1-4600-ADA7-4D61AA0D8E42}" srcOrd="0" destOrd="0" presId="urn:microsoft.com/office/officeart/2008/layout/LinedList"/>
    <dgm:cxn modelId="{80B1CF09-F803-4F92-A50C-5418992E7E66}" srcId="{21C0190D-CA3E-4CBA-A901-88CDE33923FF}" destId="{BC834B09-CF17-442C-8F1E-E259B11DBDEE}" srcOrd="4" destOrd="0" parTransId="{C75CAE62-0A5A-462C-80E3-F52CAD1E62C1}" sibTransId="{680F3D05-1441-4DEA-8EA4-2465E2499E0B}"/>
    <dgm:cxn modelId="{368A702C-1A4A-42E2-A25E-12BC875770CA}" srcId="{21C0190D-CA3E-4CBA-A901-88CDE33923FF}" destId="{5E3EA44A-E4D3-4589-8A98-8AE64E18CBB7}" srcOrd="0" destOrd="0" parTransId="{64D2221D-D21B-4094-A072-F3E7586A9089}" sibTransId="{C6C60D69-006B-4594-A5F1-F8A34350AA04}"/>
    <dgm:cxn modelId="{718F4E5C-4B71-48D6-87C3-B51016A67BBE}" type="presOf" srcId="{21C0190D-CA3E-4CBA-A901-88CDE33923FF}" destId="{D9E5B417-9F18-49D1-B09D-F3B117E98AB7}" srcOrd="0" destOrd="0" presId="urn:microsoft.com/office/officeart/2008/layout/LinedList"/>
    <dgm:cxn modelId="{6B91D35D-09DE-4691-9996-5A519EFCB798}" type="presOf" srcId="{FABC5816-05CC-4134-8CC2-4259494811DE}" destId="{43CCAFDF-0E50-4F9F-B11A-C3EB08F72EEA}" srcOrd="0" destOrd="0" presId="urn:microsoft.com/office/officeart/2008/layout/LinedList"/>
    <dgm:cxn modelId="{65FDA462-A480-4CE4-AA6F-CC1507D5BB12}" type="presOf" srcId="{BC834B09-CF17-442C-8F1E-E259B11DBDEE}" destId="{6CF22E04-3E0F-4B21-B5AB-4D93A1BB7ACD}" srcOrd="0" destOrd="0" presId="urn:microsoft.com/office/officeart/2008/layout/LinedList"/>
    <dgm:cxn modelId="{678F854A-CAB9-4928-AD18-ABF3BE07CC69}" srcId="{21C0190D-CA3E-4CBA-A901-88CDE33923FF}" destId="{F60E1DB4-590B-4308-81A5-296183C76566}" srcOrd="5" destOrd="0" parTransId="{4D1ACB1F-7015-4B12-B61B-2D1005C3B312}" sibTransId="{385724C2-DB19-43E0-9FF3-3B054E58563A}"/>
    <dgm:cxn modelId="{60F42771-FBF4-49ED-8F7D-3A4B3739F387}" type="presOf" srcId="{5DD8E5C0-2480-42B8-812F-A6B7D497DEFA}" destId="{53A1249D-ACA9-4129-8501-9958ACE152F9}" srcOrd="0" destOrd="0" presId="urn:microsoft.com/office/officeart/2008/layout/LinedList"/>
    <dgm:cxn modelId="{C22DFF71-C117-4631-ABB5-F53A52828756}" type="presOf" srcId="{9F2075C6-1E95-425F-A06F-789D92EEEB38}" destId="{0EB72BE8-CA1A-4844-8B87-DB4E2D8F0E48}" srcOrd="0" destOrd="0" presId="urn:microsoft.com/office/officeart/2008/layout/LinedList"/>
    <dgm:cxn modelId="{840C3355-B155-47E8-B37F-E7FA86EC1B63}" type="presOf" srcId="{5E3EA44A-E4D3-4589-8A98-8AE64E18CBB7}" destId="{C262A115-1361-41E3-89A1-EBD91BD24F42}" srcOrd="0" destOrd="0" presId="urn:microsoft.com/office/officeart/2008/layout/LinedList"/>
    <dgm:cxn modelId="{E8C4D677-149F-4BE6-83D6-8F1F59AE1727}" type="presOf" srcId="{F60E1DB4-590B-4308-81A5-296183C76566}" destId="{9578E0B1-A34C-4E83-BD94-BE91985225ED}" srcOrd="0" destOrd="0" presId="urn:microsoft.com/office/officeart/2008/layout/LinedList"/>
    <dgm:cxn modelId="{D7FB4B83-23BB-4CBD-B904-2559D18D7B74}" srcId="{21C0190D-CA3E-4CBA-A901-88CDE33923FF}" destId="{5DD8E5C0-2480-42B8-812F-A6B7D497DEFA}" srcOrd="3" destOrd="0" parTransId="{586D7AAE-AA8E-487A-9F77-DB0023159D63}" sibTransId="{BD0B8EAE-C5CE-41B0-848A-277C0F2D5173}"/>
    <dgm:cxn modelId="{2AFCA584-8D90-4F7C-84E0-29C438007730}" srcId="{21C0190D-CA3E-4CBA-A901-88CDE33923FF}" destId="{4220E988-60F5-4DF1-B85B-15600C8446A9}" srcOrd="7" destOrd="0" parTransId="{3C85796C-2A59-434C-B5A0-DDFF3A47B326}" sibTransId="{32A08772-86CD-4A41-823C-0EA7530934D2}"/>
    <dgm:cxn modelId="{4EC08FC0-3F79-4BAE-8937-F55EC7406AD6}" type="presOf" srcId="{4220E988-60F5-4DF1-B85B-15600C8446A9}" destId="{7B3E248B-F584-4ABE-92D9-A23B67424D39}" srcOrd="0" destOrd="0" presId="urn:microsoft.com/office/officeart/2008/layout/LinedList"/>
    <dgm:cxn modelId="{380C09DB-5DFA-4D7F-B78A-27110C7CE65D}" srcId="{21C0190D-CA3E-4CBA-A901-88CDE33923FF}" destId="{23FC1A72-8B20-4AAD-A3B0-09CC6B7F0F91}" srcOrd="2" destOrd="0" parTransId="{367B17CD-525C-41EE-8D3D-44B255F33D1B}" sibTransId="{5FE70D40-FE43-4AA8-A0EF-C97B8B0DE949}"/>
    <dgm:cxn modelId="{6812C7E6-23B6-4502-8579-76E708E72B25}" srcId="{21C0190D-CA3E-4CBA-A901-88CDE33923FF}" destId="{9F2075C6-1E95-425F-A06F-789D92EEEB38}" srcOrd="6" destOrd="0" parTransId="{E83E1E6B-5AC0-456D-8F17-CFBEC649A480}" sibTransId="{7ADE7879-4163-42BF-86B7-1541A855C8C3}"/>
    <dgm:cxn modelId="{6D69DDE7-8366-46A7-ABD4-64725AC53B12}" srcId="{21C0190D-CA3E-4CBA-A901-88CDE33923FF}" destId="{CBCD68ED-E439-4856-A8E3-5BEC8D4169D8}" srcOrd="1" destOrd="0" parTransId="{CB8B2B3B-CF9F-407C-BFB1-F8C9E95EAB74}" sibTransId="{632154B9-1939-4DD1-BAC7-B761EB718A85}"/>
    <dgm:cxn modelId="{3C5B8FEC-EEAA-49E5-BB5E-8ACE71BA00A5}" type="presOf" srcId="{CBCD68ED-E439-4856-A8E3-5BEC8D4169D8}" destId="{C0E2BF1F-AF46-415D-B7E8-682D3597719D}" srcOrd="0" destOrd="0" presId="urn:microsoft.com/office/officeart/2008/layout/LinedList"/>
    <dgm:cxn modelId="{36AA5292-A9ED-4C32-955B-57C195D34C24}" type="presParOf" srcId="{D9E5B417-9F18-49D1-B09D-F3B117E98AB7}" destId="{F45AAD20-A7B9-4DB7-B11D-8E26B8D91EFC}" srcOrd="0" destOrd="0" presId="urn:microsoft.com/office/officeart/2008/layout/LinedList"/>
    <dgm:cxn modelId="{232FA8E8-6C92-4AAF-81A5-A27D035D46AA}" type="presParOf" srcId="{D9E5B417-9F18-49D1-B09D-F3B117E98AB7}" destId="{BD1583C0-4682-4353-9992-3B81498FCB2B}" srcOrd="1" destOrd="0" presId="urn:microsoft.com/office/officeart/2008/layout/LinedList"/>
    <dgm:cxn modelId="{FAB2E231-C7CF-41C6-831E-7D814E1115E8}" type="presParOf" srcId="{BD1583C0-4682-4353-9992-3B81498FCB2B}" destId="{C262A115-1361-41E3-89A1-EBD91BD24F42}" srcOrd="0" destOrd="0" presId="urn:microsoft.com/office/officeart/2008/layout/LinedList"/>
    <dgm:cxn modelId="{AD61194C-13AB-497C-A1CE-E7E9C3DD3152}" type="presParOf" srcId="{BD1583C0-4682-4353-9992-3B81498FCB2B}" destId="{4156A613-71B8-4993-85B0-7C42BFDC8F98}" srcOrd="1" destOrd="0" presId="urn:microsoft.com/office/officeart/2008/layout/LinedList"/>
    <dgm:cxn modelId="{CDD9FA02-3AA5-4BBA-A8F4-CCF4A7C846D2}" type="presParOf" srcId="{D9E5B417-9F18-49D1-B09D-F3B117E98AB7}" destId="{79EB0796-4127-45CF-B3B4-74AC9F5EC81D}" srcOrd="2" destOrd="0" presId="urn:microsoft.com/office/officeart/2008/layout/LinedList"/>
    <dgm:cxn modelId="{C21A31F2-56F1-4656-8B07-C5895E2F9F79}" type="presParOf" srcId="{D9E5B417-9F18-49D1-B09D-F3B117E98AB7}" destId="{8D945D45-2366-45F4-9A75-5422C08960BE}" srcOrd="3" destOrd="0" presId="urn:microsoft.com/office/officeart/2008/layout/LinedList"/>
    <dgm:cxn modelId="{650DC25B-4254-4DB5-87B8-A24E3EE3868D}" type="presParOf" srcId="{8D945D45-2366-45F4-9A75-5422C08960BE}" destId="{C0E2BF1F-AF46-415D-B7E8-682D3597719D}" srcOrd="0" destOrd="0" presId="urn:microsoft.com/office/officeart/2008/layout/LinedList"/>
    <dgm:cxn modelId="{6D330481-0516-480F-9E56-A09D114F0929}" type="presParOf" srcId="{8D945D45-2366-45F4-9A75-5422C08960BE}" destId="{98D040CC-CB72-41EB-AC28-8A58B3FCE46C}" srcOrd="1" destOrd="0" presId="urn:microsoft.com/office/officeart/2008/layout/LinedList"/>
    <dgm:cxn modelId="{484FFE1B-85F0-4D46-A40A-211B51A729C7}" type="presParOf" srcId="{D9E5B417-9F18-49D1-B09D-F3B117E98AB7}" destId="{8B8B944D-A1CA-4501-AD4A-EFAA5E40A511}" srcOrd="4" destOrd="0" presId="urn:microsoft.com/office/officeart/2008/layout/LinedList"/>
    <dgm:cxn modelId="{8DA04D3A-6C6F-451A-A7A3-3A60B4EB4F1B}" type="presParOf" srcId="{D9E5B417-9F18-49D1-B09D-F3B117E98AB7}" destId="{49076571-5542-4652-BD6F-0E19055EBFB1}" srcOrd="5" destOrd="0" presId="urn:microsoft.com/office/officeart/2008/layout/LinedList"/>
    <dgm:cxn modelId="{E8CF6DC8-CDDA-43FB-B0F0-E922021279EF}" type="presParOf" srcId="{49076571-5542-4652-BD6F-0E19055EBFB1}" destId="{962E5954-93B1-4600-ADA7-4D61AA0D8E42}" srcOrd="0" destOrd="0" presId="urn:microsoft.com/office/officeart/2008/layout/LinedList"/>
    <dgm:cxn modelId="{09FD5C47-D807-46AA-A819-4DEE6DD86418}" type="presParOf" srcId="{49076571-5542-4652-BD6F-0E19055EBFB1}" destId="{E81F3CB6-E36E-4AC5-9106-58D5FA8172FA}" srcOrd="1" destOrd="0" presId="urn:microsoft.com/office/officeart/2008/layout/LinedList"/>
    <dgm:cxn modelId="{8305EE78-1619-49DF-8B79-726FAEA7BB02}" type="presParOf" srcId="{D9E5B417-9F18-49D1-B09D-F3B117E98AB7}" destId="{853A8376-4AFC-4D7B-8053-B6D01EB92E18}" srcOrd="6" destOrd="0" presId="urn:microsoft.com/office/officeart/2008/layout/LinedList"/>
    <dgm:cxn modelId="{3B0CAE4C-3FD8-4E6F-912A-FE90AA986597}" type="presParOf" srcId="{D9E5B417-9F18-49D1-B09D-F3B117E98AB7}" destId="{3F77BBE0-4466-479F-A7C1-F33B7CFE9D95}" srcOrd="7" destOrd="0" presId="urn:microsoft.com/office/officeart/2008/layout/LinedList"/>
    <dgm:cxn modelId="{1A016FCB-11E2-4EDB-A5D4-4F40B0D9AF9C}" type="presParOf" srcId="{3F77BBE0-4466-479F-A7C1-F33B7CFE9D95}" destId="{53A1249D-ACA9-4129-8501-9958ACE152F9}" srcOrd="0" destOrd="0" presId="urn:microsoft.com/office/officeart/2008/layout/LinedList"/>
    <dgm:cxn modelId="{0F25FA26-4358-4654-A0FD-0928DD3A50CA}" type="presParOf" srcId="{3F77BBE0-4466-479F-A7C1-F33B7CFE9D95}" destId="{AA1C71AA-1AD0-4B5C-8A63-8415D1683CB2}" srcOrd="1" destOrd="0" presId="urn:microsoft.com/office/officeart/2008/layout/LinedList"/>
    <dgm:cxn modelId="{C3191686-4847-4262-BC93-AF95564CFC65}" type="presParOf" srcId="{D9E5B417-9F18-49D1-B09D-F3B117E98AB7}" destId="{6AB01F96-CAEE-4992-855E-DBC2F11598E9}" srcOrd="8" destOrd="0" presId="urn:microsoft.com/office/officeart/2008/layout/LinedList"/>
    <dgm:cxn modelId="{57AAC21D-6788-4644-9459-B361F2698A4E}" type="presParOf" srcId="{D9E5B417-9F18-49D1-B09D-F3B117E98AB7}" destId="{AC331918-DE5B-475A-A37A-5862D11DCEBC}" srcOrd="9" destOrd="0" presId="urn:microsoft.com/office/officeart/2008/layout/LinedList"/>
    <dgm:cxn modelId="{EDE3F722-5FF9-45BF-AAED-D5D6698408AB}" type="presParOf" srcId="{AC331918-DE5B-475A-A37A-5862D11DCEBC}" destId="{6CF22E04-3E0F-4B21-B5AB-4D93A1BB7ACD}" srcOrd="0" destOrd="0" presId="urn:microsoft.com/office/officeart/2008/layout/LinedList"/>
    <dgm:cxn modelId="{B87C389F-F550-4EAC-BA90-5B72A21A9223}" type="presParOf" srcId="{AC331918-DE5B-475A-A37A-5862D11DCEBC}" destId="{F218DF52-95B5-4A48-94EE-118BC34DD642}" srcOrd="1" destOrd="0" presId="urn:microsoft.com/office/officeart/2008/layout/LinedList"/>
    <dgm:cxn modelId="{57D9F334-BB76-4006-AFC1-BD0EDE7CEC23}" type="presParOf" srcId="{D9E5B417-9F18-49D1-B09D-F3B117E98AB7}" destId="{885C9FE3-134B-4612-ABF4-5EFA03DA10F2}" srcOrd="10" destOrd="0" presId="urn:microsoft.com/office/officeart/2008/layout/LinedList"/>
    <dgm:cxn modelId="{35EE291D-3B23-4796-917E-28849CB31815}" type="presParOf" srcId="{D9E5B417-9F18-49D1-B09D-F3B117E98AB7}" destId="{FD747241-C447-4A9E-9EA9-4584BDB56593}" srcOrd="11" destOrd="0" presId="urn:microsoft.com/office/officeart/2008/layout/LinedList"/>
    <dgm:cxn modelId="{9B0ECCA4-6069-4461-B031-F989CAA8D6DE}" type="presParOf" srcId="{FD747241-C447-4A9E-9EA9-4584BDB56593}" destId="{9578E0B1-A34C-4E83-BD94-BE91985225ED}" srcOrd="0" destOrd="0" presId="urn:microsoft.com/office/officeart/2008/layout/LinedList"/>
    <dgm:cxn modelId="{A39250CE-34E1-422D-84F6-B492C0079A85}" type="presParOf" srcId="{FD747241-C447-4A9E-9EA9-4584BDB56593}" destId="{F37F29C8-752F-47BD-951C-B2BB89AF1919}" srcOrd="1" destOrd="0" presId="urn:microsoft.com/office/officeart/2008/layout/LinedList"/>
    <dgm:cxn modelId="{95A1DF2F-B52C-427C-B756-6C024B910D62}" type="presParOf" srcId="{D9E5B417-9F18-49D1-B09D-F3B117E98AB7}" destId="{16B88418-3A76-4D9E-AAFD-4D01CEC3063E}" srcOrd="12" destOrd="0" presId="urn:microsoft.com/office/officeart/2008/layout/LinedList"/>
    <dgm:cxn modelId="{FA34D1ED-B23B-447A-B1D0-376138C81B42}" type="presParOf" srcId="{D9E5B417-9F18-49D1-B09D-F3B117E98AB7}" destId="{A4B6C6BE-D5DF-4153-BC65-35EB3F44FFE0}" srcOrd="13" destOrd="0" presId="urn:microsoft.com/office/officeart/2008/layout/LinedList"/>
    <dgm:cxn modelId="{71088E6C-8E23-4185-BFA0-910D899E6585}" type="presParOf" srcId="{A4B6C6BE-D5DF-4153-BC65-35EB3F44FFE0}" destId="{0EB72BE8-CA1A-4844-8B87-DB4E2D8F0E48}" srcOrd="0" destOrd="0" presId="urn:microsoft.com/office/officeart/2008/layout/LinedList"/>
    <dgm:cxn modelId="{34C7F1D7-8465-42CC-A4C4-E13499EAB98C}" type="presParOf" srcId="{A4B6C6BE-D5DF-4153-BC65-35EB3F44FFE0}" destId="{95E318DF-B3D5-45CA-B358-CFBA03B9C012}" srcOrd="1" destOrd="0" presId="urn:microsoft.com/office/officeart/2008/layout/LinedList"/>
    <dgm:cxn modelId="{950E02D3-7700-42E9-B4C3-3618E2EC41D0}" type="presParOf" srcId="{D9E5B417-9F18-49D1-B09D-F3B117E98AB7}" destId="{0473DE4D-8EB2-4CFD-B0E3-DF9348603A8B}" srcOrd="14" destOrd="0" presId="urn:microsoft.com/office/officeart/2008/layout/LinedList"/>
    <dgm:cxn modelId="{7433941A-810A-464E-AA5E-AF7817938B96}" type="presParOf" srcId="{D9E5B417-9F18-49D1-B09D-F3B117E98AB7}" destId="{74D8C122-2C2E-489A-9313-138036BEC925}" srcOrd="15" destOrd="0" presId="urn:microsoft.com/office/officeart/2008/layout/LinedList"/>
    <dgm:cxn modelId="{6B58CB23-27F9-45E8-B119-2565578A3B9C}" type="presParOf" srcId="{74D8C122-2C2E-489A-9313-138036BEC925}" destId="{7B3E248B-F584-4ABE-92D9-A23B67424D39}" srcOrd="0" destOrd="0" presId="urn:microsoft.com/office/officeart/2008/layout/LinedList"/>
    <dgm:cxn modelId="{9143F5F1-372F-4E06-AFE7-7C625E2E13BB}" type="presParOf" srcId="{74D8C122-2C2E-489A-9313-138036BEC925}" destId="{0439985B-39EB-488F-960C-29ABDEAACAF7}" srcOrd="1" destOrd="0" presId="urn:microsoft.com/office/officeart/2008/layout/LinedList"/>
    <dgm:cxn modelId="{87EF5A15-813A-4AF3-9474-63B66DFE0B7F}" type="presParOf" srcId="{D9E5B417-9F18-49D1-B09D-F3B117E98AB7}" destId="{C8B9466A-3B55-4D2B-8E30-A0BBFE677154}" srcOrd="16" destOrd="0" presId="urn:microsoft.com/office/officeart/2008/layout/LinedList"/>
    <dgm:cxn modelId="{0FDE5156-3176-46F6-B02E-C113B9D5DBAC}" type="presParOf" srcId="{D9E5B417-9F18-49D1-B09D-F3B117E98AB7}" destId="{97B48634-37DF-44DC-A4F4-E39B8B358D3C}" srcOrd="17" destOrd="0" presId="urn:microsoft.com/office/officeart/2008/layout/LinedList"/>
    <dgm:cxn modelId="{6B82A398-6A94-4E00-9E18-989D81C21A07}" type="presParOf" srcId="{97B48634-37DF-44DC-A4F4-E39B8B358D3C}" destId="{43CCAFDF-0E50-4F9F-B11A-C3EB08F72EEA}" srcOrd="0" destOrd="0" presId="urn:microsoft.com/office/officeart/2008/layout/LinedList"/>
    <dgm:cxn modelId="{A7B0CF9A-D6F4-4CCE-82BB-EEDD8A5C64B8}" type="presParOf" srcId="{97B48634-37DF-44DC-A4F4-E39B8B358D3C}" destId="{48247E00-7107-4C57-8718-1831BBEBFD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9E7DFB4-E132-4D06-90B2-E97640A4EEC5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F8D390-C65F-4FBA-865A-72A1128B9DCB}">
      <dgm:prSet/>
      <dgm:spPr/>
      <dgm:t>
        <a:bodyPr/>
        <a:lstStyle/>
        <a:p>
          <a:r>
            <a:rPr lang="en-GB" b="1" dirty="0"/>
            <a:t>Startup Costs:</a:t>
          </a:r>
          <a:r>
            <a:rPr lang="en-GB" dirty="0"/>
            <a:t> Approximately £42,000</a:t>
          </a:r>
          <a:endParaRPr lang="en-US" dirty="0"/>
        </a:p>
      </dgm:t>
    </dgm:pt>
    <dgm:pt modelId="{9181F759-73DB-42BE-A1CD-A6E245CBA7C5}" type="parTrans" cxnId="{DB5DB8ED-A4A0-4601-A13F-F4A1332F588B}">
      <dgm:prSet/>
      <dgm:spPr/>
      <dgm:t>
        <a:bodyPr/>
        <a:lstStyle/>
        <a:p>
          <a:endParaRPr lang="en-US"/>
        </a:p>
      </dgm:t>
    </dgm:pt>
    <dgm:pt modelId="{1E6AD674-3568-4E59-AB56-0C93C351C55A}" type="sibTrans" cxnId="{DB5DB8ED-A4A0-4601-A13F-F4A1332F588B}">
      <dgm:prSet/>
      <dgm:spPr/>
      <dgm:t>
        <a:bodyPr/>
        <a:lstStyle/>
        <a:p>
          <a:endParaRPr lang="en-US"/>
        </a:p>
      </dgm:t>
    </dgm:pt>
    <dgm:pt modelId="{D84775F0-B90F-4FC9-B7CB-1A60EA1CABD6}">
      <dgm:prSet/>
      <dgm:spPr/>
      <dgm:t>
        <a:bodyPr/>
        <a:lstStyle/>
        <a:p>
          <a:r>
            <a:rPr lang="en-GB" b="1" dirty="0"/>
            <a:t>Projected First-Year Revenue:</a:t>
          </a:r>
          <a:r>
            <a:rPr lang="en-GB" dirty="0"/>
            <a:t> Around £107,000</a:t>
          </a:r>
          <a:endParaRPr lang="en-US" dirty="0"/>
        </a:p>
      </dgm:t>
    </dgm:pt>
    <dgm:pt modelId="{49D8AB35-EE6A-47F3-889D-73185719589E}" type="parTrans" cxnId="{097DD061-D558-4A77-AA9E-D330438734EB}">
      <dgm:prSet/>
      <dgm:spPr/>
      <dgm:t>
        <a:bodyPr/>
        <a:lstStyle/>
        <a:p>
          <a:endParaRPr lang="en-US"/>
        </a:p>
      </dgm:t>
    </dgm:pt>
    <dgm:pt modelId="{3FFA6D9D-3484-442C-98DD-D5B7BDECFE1F}" type="sibTrans" cxnId="{097DD061-D558-4A77-AA9E-D330438734EB}">
      <dgm:prSet/>
      <dgm:spPr/>
      <dgm:t>
        <a:bodyPr/>
        <a:lstStyle/>
        <a:p>
          <a:endParaRPr lang="en-US"/>
        </a:p>
      </dgm:t>
    </dgm:pt>
    <dgm:pt modelId="{17C963C9-B2A6-4CFD-88C5-5CE683D21799}">
      <dgm:prSet/>
      <dgm:spPr/>
      <dgm:t>
        <a:bodyPr/>
        <a:lstStyle/>
        <a:p>
          <a:r>
            <a:rPr lang="en-GB" b="1"/>
            <a:t>Break-even Point:</a:t>
          </a:r>
          <a:r>
            <a:rPr lang="en-GB"/>
            <a:t> Estimated within 18-24 months</a:t>
          </a:r>
          <a:endParaRPr lang="en-US"/>
        </a:p>
      </dgm:t>
    </dgm:pt>
    <dgm:pt modelId="{08A83A5F-D28C-450A-B63F-A6A0B6812C41}" type="parTrans" cxnId="{B9E7DE28-866A-44DB-9BF0-583376AF6538}">
      <dgm:prSet/>
      <dgm:spPr/>
      <dgm:t>
        <a:bodyPr/>
        <a:lstStyle/>
        <a:p>
          <a:endParaRPr lang="en-US"/>
        </a:p>
      </dgm:t>
    </dgm:pt>
    <dgm:pt modelId="{D5B1A4C1-A47E-418F-AB26-1A036C052AE9}" type="sibTrans" cxnId="{B9E7DE28-866A-44DB-9BF0-583376AF6538}">
      <dgm:prSet/>
      <dgm:spPr/>
      <dgm:t>
        <a:bodyPr/>
        <a:lstStyle/>
        <a:p>
          <a:endParaRPr lang="en-US"/>
        </a:p>
      </dgm:t>
    </dgm:pt>
    <dgm:pt modelId="{5AA056DC-1D76-43F6-B996-D866165D981A}">
      <dgm:prSet/>
      <dgm:spPr/>
      <dgm:t>
        <a:bodyPr/>
        <a:lstStyle/>
        <a:p>
          <a:r>
            <a:rPr lang="en-GB" b="1"/>
            <a:t>Revenue Diversification:</a:t>
          </a:r>
          <a:r>
            <a:rPr lang="en-GB"/>
            <a:t> Rentals, repairs, corporate partnerships, advertising</a:t>
          </a:r>
          <a:endParaRPr lang="en-US"/>
        </a:p>
      </dgm:t>
    </dgm:pt>
    <dgm:pt modelId="{351C5280-7CC0-496B-9268-344C51899181}" type="parTrans" cxnId="{60E46B21-01D3-4AF0-9CC7-399474B58E47}">
      <dgm:prSet/>
      <dgm:spPr/>
      <dgm:t>
        <a:bodyPr/>
        <a:lstStyle/>
        <a:p>
          <a:endParaRPr lang="en-US"/>
        </a:p>
      </dgm:t>
    </dgm:pt>
    <dgm:pt modelId="{A9C88696-32DD-4F84-ACAF-F6230CABA37B}" type="sibTrans" cxnId="{60E46B21-01D3-4AF0-9CC7-399474B58E47}">
      <dgm:prSet/>
      <dgm:spPr/>
      <dgm:t>
        <a:bodyPr/>
        <a:lstStyle/>
        <a:p>
          <a:endParaRPr lang="en-US"/>
        </a:p>
      </dgm:t>
    </dgm:pt>
    <dgm:pt modelId="{C7F2D3C9-24E0-4D53-A31D-C07DBF0555F1}" type="pres">
      <dgm:prSet presAssocID="{B9E7DFB4-E132-4D06-90B2-E97640A4EEC5}" presName="matrix" presStyleCnt="0">
        <dgm:presLayoutVars>
          <dgm:chMax val="1"/>
          <dgm:dir/>
          <dgm:resizeHandles val="exact"/>
        </dgm:presLayoutVars>
      </dgm:prSet>
      <dgm:spPr/>
    </dgm:pt>
    <dgm:pt modelId="{BB40B484-2E1F-4E54-9A2E-89304C223B3B}" type="pres">
      <dgm:prSet presAssocID="{B9E7DFB4-E132-4D06-90B2-E97640A4EEC5}" presName="axisShape" presStyleLbl="bgShp" presStyleIdx="0" presStyleCnt="1"/>
      <dgm:spPr/>
    </dgm:pt>
    <dgm:pt modelId="{12B03437-7F04-4029-9DF9-4AFFF066AA65}" type="pres">
      <dgm:prSet presAssocID="{B9E7DFB4-E132-4D06-90B2-E97640A4EEC5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41A3DCF-6EBC-4D0F-B8AE-CC6E85BF921B}" type="pres">
      <dgm:prSet presAssocID="{B9E7DFB4-E132-4D06-90B2-E97640A4EEC5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565B30F-371D-4CDC-9AC3-6B47EE64618B}" type="pres">
      <dgm:prSet presAssocID="{B9E7DFB4-E132-4D06-90B2-E97640A4EEC5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2F394A9-5F87-4B85-96A2-0B86F2BEEEF9}" type="pres">
      <dgm:prSet presAssocID="{B9E7DFB4-E132-4D06-90B2-E97640A4EEC5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0E46B21-01D3-4AF0-9CC7-399474B58E47}" srcId="{B9E7DFB4-E132-4D06-90B2-E97640A4EEC5}" destId="{5AA056DC-1D76-43F6-B996-D866165D981A}" srcOrd="3" destOrd="0" parTransId="{351C5280-7CC0-496B-9268-344C51899181}" sibTransId="{A9C88696-32DD-4F84-ACAF-F6230CABA37B}"/>
    <dgm:cxn modelId="{B9E7DE28-866A-44DB-9BF0-583376AF6538}" srcId="{B9E7DFB4-E132-4D06-90B2-E97640A4EEC5}" destId="{17C963C9-B2A6-4CFD-88C5-5CE683D21799}" srcOrd="2" destOrd="0" parTransId="{08A83A5F-D28C-450A-B63F-A6A0B6812C41}" sibTransId="{D5B1A4C1-A47E-418F-AB26-1A036C052AE9}"/>
    <dgm:cxn modelId="{F148393A-F2FC-4F06-9988-217A7296063E}" type="presOf" srcId="{17C963C9-B2A6-4CFD-88C5-5CE683D21799}" destId="{7565B30F-371D-4CDC-9AC3-6B47EE64618B}" srcOrd="0" destOrd="0" presId="urn:microsoft.com/office/officeart/2005/8/layout/matrix2"/>
    <dgm:cxn modelId="{097DD061-D558-4A77-AA9E-D330438734EB}" srcId="{B9E7DFB4-E132-4D06-90B2-E97640A4EEC5}" destId="{D84775F0-B90F-4FC9-B7CB-1A60EA1CABD6}" srcOrd="1" destOrd="0" parTransId="{49D8AB35-EE6A-47F3-889D-73185719589E}" sibTransId="{3FFA6D9D-3484-442C-98DD-D5B7BDECFE1F}"/>
    <dgm:cxn modelId="{C152E348-A762-4375-883E-3E79A218294D}" type="presOf" srcId="{5AA056DC-1D76-43F6-B996-D866165D981A}" destId="{B2F394A9-5F87-4B85-96A2-0B86F2BEEEF9}" srcOrd="0" destOrd="0" presId="urn:microsoft.com/office/officeart/2005/8/layout/matrix2"/>
    <dgm:cxn modelId="{1D95C952-FDA3-481B-883A-6A2BAB6FB632}" type="presOf" srcId="{41F8D390-C65F-4FBA-865A-72A1128B9DCB}" destId="{12B03437-7F04-4029-9DF9-4AFFF066AA65}" srcOrd="0" destOrd="0" presId="urn:microsoft.com/office/officeart/2005/8/layout/matrix2"/>
    <dgm:cxn modelId="{D73F027D-E270-4725-8857-69DCCBA73B8E}" type="presOf" srcId="{B9E7DFB4-E132-4D06-90B2-E97640A4EEC5}" destId="{C7F2D3C9-24E0-4D53-A31D-C07DBF0555F1}" srcOrd="0" destOrd="0" presId="urn:microsoft.com/office/officeart/2005/8/layout/matrix2"/>
    <dgm:cxn modelId="{780DC57F-E804-4E68-BBCA-F42543E13074}" type="presOf" srcId="{D84775F0-B90F-4FC9-B7CB-1A60EA1CABD6}" destId="{B41A3DCF-6EBC-4D0F-B8AE-CC6E85BF921B}" srcOrd="0" destOrd="0" presId="urn:microsoft.com/office/officeart/2005/8/layout/matrix2"/>
    <dgm:cxn modelId="{DB5DB8ED-A4A0-4601-A13F-F4A1332F588B}" srcId="{B9E7DFB4-E132-4D06-90B2-E97640A4EEC5}" destId="{41F8D390-C65F-4FBA-865A-72A1128B9DCB}" srcOrd="0" destOrd="0" parTransId="{9181F759-73DB-42BE-A1CD-A6E245CBA7C5}" sibTransId="{1E6AD674-3568-4E59-AB56-0C93C351C55A}"/>
    <dgm:cxn modelId="{FB94B30D-B96F-4030-9C22-5CC37548B0AD}" type="presParOf" srcId="{C7F2D3C9-24E0-4D53-A31D-C07DBF0555F1}" destId="{BB40B484-2E1F-4E54-9A2E-89304C223B3B}" srcOrd="0" destOrd="0" presId="urn:microsoft.com/office/officeart/2005/8/layout/matrix2"/>
    <dgm:cxn modelId="{0C65E06E-9C20-4BD7-B949-79CCCD83C1EA}" type="presParOf" srcId="{C7F2D3C9-24E0-4D53-A31D-C07DBF0555F1}" destId="{12B03437-7F04-4029-9DF9-4AFFF066AA65}" srcOrd="1" destOrd="0" presId="urn:microsoft.com/office/officeart/2005/8/layout/matrix2"/>
    <dgm:cxn modelId="{850245E6-D0F3-4A4D-BB65-D91508A139C7}" type="presParOf" srcId="{C7F2D3C9-24E0-4D53-A31D-C07DBF0555F1}" destId="{B41A3DCF-6EBC-4D0F-B8AE-CC6E85BF921B}" srcOrd="2" destOrd="0" presId="urn:microsoft.com/office/officeart/2005/8/layout/matrix2"/>
    <dgm:cxn modelId="{CFFB9A24-5FB1-4CA0-B894-EB610427D6DA}" type="presParOf" srcId="{C7F2D3C9-24E0-4D53-A31D-C07DBF0555F1}" destId="{7565B30F-371D-4CDC-9AC3-6B47EE64618B}" srcOrd="3" destOrd="0" presId="urn:microsoft.com/office/officeart/2005/8/layout/matrix2"/>
    <dgm:cxn modelId="{16A12EBD-6B8A-4DE4-B8CC-BE09B1CB38E3}" type="presParOf" srcId="{C7F2D3C9-24E0-4D53-A31D-C07DBF0555F1}" destId="{B2F394A9-5F87-4B85-96A2-0B86F2BEEEF9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2ABF929-5440-4725-9863-93640C7C73B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44AFD18-4577-4898-B9B9-C20561119DCC}">
      <dgm:prSet/>
      <dgm:spPr/>
      <dgm:t>
        <a:bodyPr/>
        <a:lstStyle/>
        <a:p>
          <a:r>
            <a:rPr lang="en-US" b="1" i="0" baseline="0"/>
            <a:t>Primary Risks:</a:t>
          </a:r>
          <a:r>
            <a:rPr lang="en-US" b="0" i="0" baseline="0"/>
            <a:t> Theft/vandalism, market competition, economic fluctuations, regulatory changes </a:t>
          </a:r>
          <a:endParaRPr lang="en-US"/>
        </a:p>
      </dgm:t>
    </dgm:pt>
    <dgm:pt modelId="{0BFACEC3-684B-4CAA-B9FC-9EAA27B15347}" type="parTrans" cxnId="{54DCBBF3-BC9B-4AF1-BAA6-916F467F3D1B}">
      <dgm:prSet/>
      <dgm:spPr/>
      <dgm:t>
        <a:bodyPr/>
        <a:lstStyle/>
        <a:p>
          <a:endParaRPr lang="en-US"/>
        </a:p>
      </dgm:t>
    </dgm:pt>
    <dgm:pt modelId="{23116BF4-5D92-45D6-A169-215ECFB01AEE}" type="sibTrans" cxnId="{54DCBBF3-BC9B-4AF1-BAA6-916F467F3D1B}">
      <dgm:prSet/>
      <dgm:spPr/>
      <dgm:t>
        <a:bodyPr/>
        <a:lstStyle/>
        <a:p>
          <a:endParaRPr lang="en-US"/>
        </a:p>
      </dgm:t>
    </dgm:pt>
    <dgm:pt modelId="{5F38A3EA-339C-4A31-AF25-2F735686DBDA}">
      <dgm:prSet/>
      <dgm:spPr/>
      <dgm:t>
        <a:bodyPr/>
        <a:lstStyle/>
        <a:p>
          <a:r>
            <a:rPr lang="en-US" b="1" i="0" baseline="0"/>
            <a:t>Mitigation Strategies:</a:t>
          </a:r>
          <a:r>
            <a:rPr lang="en-US" b="0" i="0" baseline="0"/>
            <a:t> </a:t>
          </a:r>
          <a:endParaRPr lang="en-US"/>
        </a:p>
      </dgm:t>
    </dgm:pt>
    <dgm:pt modelId="{F8F49E13-9EB0-4DAE-832D-E6B76E5DE784}" type="parTrans" cxnId="{9656DB9C-AE17-4049-A72B-E0317472427B}">
      <dgm:prSet/>
      <dgm:spPr/>
      <dgm:t>
        <a:bodyPr/>
        <a:lstStyle/>
        <a:p>
          <a:endParaRPr lang="en-US"/>
        </a:p>
      </dgm:t>
    </dgm:pt>
    <dgm:pt modelId="{1CA67B5F-2758-4AD9-8DEE-E0EFC79CE250}" type="sibTrans" cxnId="{9656DB9C-AE17-4049-A72B-E0317472427B}">
      <dgm:prSet/>
      <dgm:spPr/>
      <dgm:t>
        <a:bodyPr/>
        <a:lstStyle/>
        <a:p>
          <a:endParaRPr lang="en-US"/>
        </a:p>
      </dgm:t>
    </dgm:pt>
    <dgm:pt modelId="{FE3B3AC0-E40D-4A71-8FBA-227C3AA41354}">
      <dgm:prSet/>
      <dgm:spPr/>
      <dgm:t>
        <a:bodyPr/>
        <a:lstStyle/>
        <a:p>
          <a:r>
            <a:rPr lang="en-US" b="0" i="0" baseline="0"/>
            <a:t>Advanced GPS tracking and smart-lock systems </a:t>
          </a:r>
          <a:endParaRPr lang="en-US"/>
        </a:p>
      </dgm:t>
    </dgm:pt>
    <dgm:pt modelId="{EC753E40-B8FB-4B60-A7B5-C08F3AA65AF9}" type="parTrans" cxnId="{479E0D22-3CEB-4FCC-A57B-7BDC27A54A39}">
      <dgm:prSet/>
      <dgm:spPr/>
      <dgm:t>
        <a:bodyPr/>
        <a:lstStyle/>
        <a:p>
          <a:endParaRPr lang="en-US"/>
        </a:p>
      </dgm:t>
    </dgm:pt>
    <dgm:pt modelId="{973CB6F7-9455-4713-AB71-4504BBE2C810}" type="sibTrans" cxnId="{479E0D22-3CEB-4FCC-A57B-7BDC27A54A39}">
      <dgm:prSet/>
      <dgm:spPr/>
      <dgm:t>
        <a:bodyPr/>
        <a:lstStyle/>
        <a:p>
          <a:endParaRPr lang="en-US"/>
        </a:p>
      </dgm:t>
    </dgm:pt>
    <dgm:pt modelId="{0F0FB223-B649-466F-A96A-F6D419B87BF9}">
      <dgm:prSet/>
      <dgm:spPr/>
      <dgm:t>
        <a:bodyPr/>
        <a:lstStyle/>
        <a:p>
          <a:r>
            <a:rPr lang="en-US" b="0" i="0" baseline="0"/>
            <a:t>Community policing and surveillance </a:t>
          </a:r>
          <a:endParaRPr lang="en-US"/>
        </a:p>
      </dgm:t>
    </dgm:pt>
    <dgm:pt modelId="{BAB7BDE2-81ED-423D-9110-84C991291CAE}" type="parTrans" cxnId="{5665B2DD-F94E-4E3A-83E7-78D22ACA25F0}">
      <dgm:prSet/>
      <dgm:spPr/>
      <dgm:t>
        <a:bodyPr/>
        <a:lstStyle/>
        <a:p>
          <a:endParaRPr lang="en-US"/>
        </a:p>
      </dgm:t>
    </dgm:pt>
    <dgm:pt modelId="{CEC02FB3-A45A-4A9D-A93A-A89701CD2FA7}" type="sibTrans" cxnId="{5665B2DD-F94E-4E3A-83E7-78D22ACA25F0}">
      <dgm:prSet/>
      <dgm:spPr/>
      <dgm:t>
        <a:bodyPr/>
        <a:lstStyle/>
        <a:p>
          <a:endParaRPr lang="en-US"/>
        </a:p>
      </dgm:t>
    </dgm:pt>
    <dgm:pt modelId="{F472E033-F856-4673-9B0F-60A18AA34E64}">
      <dgm:prSet/>
      <dgm:spPr/>
      <dgm:t>
        <a:bodyPr/>
        <a:lstStyle/>
        <a:p>
          <a:r>
            <a:rPr lang="en-US" b="0" i="0" baseline="0"/>
            <a:t>Dynamic pricing and diversified revenue </a:t>
          </a:r>
          <a:endParaRPr lang="en-US"/>
        </a:p>
      </dgm:t>
    </dgm:pt>
    <dgm:pt modelId="{D20094BB-37CB-443D-9A17-4180ECD43C45}" type="parTrans" cxnId="{EE3F0BDF-8854-410F-AB23-42E090861BA9}">
      <dgm:prSet/>
      <dgm:spPr/>
      <dgm:t>
        <a:bodyPr/>
        <a:lstStyle/>
        <a:p>
          <a:endParaRPr lang="en-US"/>
        </a:p>
      </dgm:t>
    </dgm:pt>
    <dgm:pt modelId="{423A346F-3590-430C-9B4F-9C654FA0A789}" type="sibTrans" cxnId="{EE3F0BDF-8854-410F-AB23-42E090861BA9}">
      <dgm:prSet/>
      <dgm:spPr/>
      <dgm:t>
        <a:bodyPr/>
        <a:lstStyle/>
        <a:p>
          <a:endParaRPr lang="en-US"/>
        </a:p>
      </dgm:t>
    </dgm:pt>
    <dgm:pt modelId="{F2784B3D-280D-4A2B-88E4-A9C91CA8D2CC}">
      <dgm:prSet/>
      <dgm:spPr/>
      <dgm:t>
        <a:bodyPr/>
        <a:lstStyle/>
        <a:p>
          <a:r>
            <a:rPr lang="en-US" b="0" i="0" baseline="0"/>
            <a:t>Proactive regulatory compliance and local law enforcement partnerships</a:t>
          </a:r>
          <a:endParaRPr lang="en-US"/>
        </a:p>
      </dgm:t>
    </dgm:pt>
    <dgm:pt modelId="{6D37941B-3F94-4E30-BF60-8ABBD539F602}" type="parTrans" cxnId="{7389D843-387A-4633-A6AA-7CE7B74C39BB}">
      <dgm:prSet/>
      <dgm:spPr/>
      <dgm:t>
        <a:bodyPr/>
        <a:lstStyle/>
        <a:p>
          <a:endParaRPr lang="en-US"/>
        </a:p>
      </dgm:t>
    </dgm:pt>
    <dgm:pt modelId="{24523117-BB3A-47BC-B5CD-70E849BDAE5E}" type="sibTrans" cxnId="{7389D843-387A-4633-A6AA-7CE7B74C39BB}">
      <dgm:prSet/>
      <dgm:spPr/>
      <dgm:t>
        <a:bodyPr/>
        <a:lstStyle/>
        <a:p>
          <a:endParaRPr lang="en-US"/>
        </a:p>
      </dgm:t>
    </dgm:pt>
    <dgm:pt modelId="{84318C9A-FB60-4017-86A3-972DFADDA8DB}" type="pres">
      <dgm:prSet presAssocID="{92ABF929-5440-4725-9863-93640C7C73B8}" presName="root" presStyleCnt="0">
        <dgm:presLayoutVars>
          <dgm:dir/>
          <dgm:resizeHandles val="exact"/>
        </dgm:presLayoutVars>
      </dgm:prSet>
      <dgm:spPr/>
    </dgm:pt>
    <dgm:pt modelId="{FCA1ED0B-6527-4043-9256-E8EF5BCF418F}" type="pres">
      <dgm:prSet presAssocID="{144AFD18-4577-4898-B9B9-C20561119DCC}" presName="compNode" presStyleCnt="0"/>
      <dgm:spPr/>
    </dgm:pt>
    <dgm:pt modelId="{45457EBB-5063-477F-A043-DEBFF7FD9A3E}" type="pres">
      <dgm:prSet presAssocID="{144AFD18-4577-4898-B9B9-C20561119DC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ber"/>
        </a:ext>
      </dgm:extLst>
    </dgm:pt>
    <dgm:pt modelId="{3EC63B0C-98EC-479B-AF62-0BD07133CDF9}" type="pres">
      <dgm:prSet presAssocID="{144AFD18-4577-4898-B9B9-C20561119DCC}" presName="spaceRect" presStyleCnt="0"/>
      <dgm:spPr/>
    </dgm:pt>
    <dgm:pt modelId="{E3C8F628-C7EC-491B-9BFE-758EE71DDE3E}" type="pres">
      <dgm:prSet presAssocID="{144AFD18-4577-4898-B9B9-C20561119DCC}" presName="textRect" presStyleLbl="revTx" presStyleIdx="0" presStyleCnt="6">
        <dgm:presLayoutVars>
          <dgm:chMax val="1"/>
          <dgm:chPref val="1"/>
        </dgm:presLayoutVars>
      </dgm:prSet>
      <dgm:spPr/>
    </dgm:pt>
    <dgm:pt modelId="{17937123-ADC7-43C6-A828-DD5C656228B0}" type="pres">
      <dgm:prSet presAssocID="{23116BF4-5D92-45D6-A169-215ECFB01AEE}" presName="sibTrans" presStyleCnt="0"/>
      <dgm:spPr/>
    </dgm:pt>
    <dgm:pt modelId="{96A48861-58C9-460D-BF06-860C36D3CF5A}" type="pres">
      <dgm:prSet presAssocID="{5F38A3EA-339C-4A31-AF25-2F735686DBDA}" presName="compNode" presStyleCnt="0"/>
      <dgm:spPr/>
    </dgm:pt>
    <dgm:pt modelId="{7781E69E-F2CD-47B6-B566-B14345B518F2}" type="pres">
      <dgm:prSet presAssocID="{5F38A3EA-339C-4A31-AF25-2F735686DBD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BE2B4CA7-3659-46F3-B55E-9DB30D88B34F}" type="pres">
      <dgm:prSet presAssocID="{5F38A3EA-339C-4A31-AF25-2F735686DBDA}" presName="spaceRect" presStyleCnt="0"/>
      <dgm:spPr/>
    </dgm:pt>
    <dgm:pt modelId="{E8DB685A-DE44-483B-AE83-1564B949C63D}" type="pres">
      <dgm:prSet presAssocID="{5F38A3EA-339C-4A31-AF25-2F735686DBDA}" presName="textRect" presStyleLbl="revTx" presStyleIdx="1" presStyleCnt="6">
        <dgm:presLayoutVars>
          <dgm:chMax val="1"/>
          <dgm:chPref val="1"/>
        </dgm:presLayoutVars>
      </dgm:prSet>
      <dgm:spPr/>
    </dgm:pt>
    <dgm:pt modelId="{712E41BD-099D-493F-91D1-34BA92427EE2}" type="pres">
      <dgm:prSet presAssocID="{1CA67B5F-2758-4AD9-8DEE-E0EFC79CE250}" presName="sibTrans" presStyleCnt="0"/>
      <dgm:spPr/>
    </dgm:pt>
    <dgm:pt modelId="{3B1D3231-A403-472A-AFB7-BFA99669B796}" type="pres">
      <dgm:prSet presAssocID="{FE3B3AC0-E40D-4A71-8FBA-227C3AA41354}" presName="compNode" presStyleCnt="0"/>
      <dgm:spPr/>
    </dgm:pt>
    <dgm:pt modelId="{A38F63C5-89DA-444D-89B9-8C99CA61FF50}" type="pres">
      <dgm:prSet presAssocID="{FE3B3AC0-E40D-4A71-8FBA-227C3AA4135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tellite"/>
        </a:ext>
      </dgm:extLst>
    </dgm:pt>
    <dgm:pt modelId="{36502686-14D1-4C50-943B-97D2E49C42D4}" type="pres">
      <dgm:prSet presAssocID="{FE3B3AC0-E40D-4A71-8FBA-227C3AA41354}" presName="spaceRect" presStyleCnt="0"/>
      <dgm:spPr/>
    </dgm:pt>
    <dgm:pt modelId="{FA58BC3A-1913-49FB-AF19-31689F0F56B0}" type="pres">
      <dgm:prSet presAssocID="{FE3B3AC0-E40D-4A71-8FBA-227C3AA41354}" presName="textRect" presStyleLbl="revTx" presStyleIdx="2" presStyleCnt="6">
        <dgm:presLayoutVars>
          <dgm:chMax val="1"/>
          <dgm:chPref val="1"/>
        </dgm:presLayoutVars>
      </dgm:prSet>
      <dgm:spPr/>
    </dgm:pt>
    <dgm:pt modelId="{19F58A37-7003-4C6A-8FCE-BB2F09599C91}" type="pres">
      <dgm:prSet presAssocID="{973CB6F7-9455-4713-AB71-4504BBE2C810}" presName="sibTrans" presStyleCnt="0"/>
      <dgm:spPr/>
    </dgm:pt>
    <dgm:pt modelId="{FA0E1880-7483-44D7-B9FC-C0557EF3D228}" type="pres">
      <dgm:prSet presAssocID="{0F0FB223-B649-466F-A96A-F6D419B87BF9}" presName="compNode" presStyleCnt="0"/>
      <dgm:spPr/>
    </dgm:pt>
    <dgm:pt modelId="{DB91405F-8393-4C00-B67C-0299AB4AA199}" type="pres">
      <dgm:prSet presAssocID="{0F0FB223-B649-466F-A96A-F6D419B87BF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5C04773-53CD-4D98-888F-23D8F15B8973}" type="pres">
      <dgm:prSet presAssocID="{0F0FB223-B649-466F-A96A-F6D419B87BF9}" presName="spaceRect" presStyleCnt="0"/>
      <dgm:spPr/>
    </dgm:pt>
    <dgm:pt modelId="{72B042ED-FE69-44BC-AE9E-6CAF1E622515}" type="pres">
      <dgm:prSet presAssocID="{0F0FB223-B649-466F-A96A-F6D419B87BF9}" presName="textRect" presStyleLbl="revTx" presStyleIdx="3" presStyleCnt="6">
        <dgm:presLayoutVars>
          <dgm:chMax val="1"/>
          <dgm:chPref val="1"/>
        </dgm:presLayoutVars>
      </dgm:prSet>
      <dgm:spPr/>
    </dgm:pt>
    <dgm:pt modelId="{9A675F28-5409-4500-8E19-C34B9BA10905}" type="pres">
      <dgm:prSet presAssocID="{CEC02FB3-A45A-4A9D-A93A-A89701CD2FA7}" presName="sibTrans" presStyleCnt="0"/>
      <dgm:spPr/>
    </dgm:pt>
    <dgm:pt modelId="{AB0A9460-257C-450F-A8AD-1A28A35ED586}" type="pres">
      <dgm:prSet presAssocID="{F472E033-F856-4673-9B0F-60A18AA34E64}" presName="compNode" presStyleCnt="0"/>
      <dgm:spPr/>
    </dgm:pt>
    <dgm:pt modelId="{EDD9C323-DCA4-41E1-B2CD-6FCD39C4A79B}" type="pres">
      <dgm:prSet presAssocID="{F472E033-F856-4673-9B0F-60A18AA34E6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9D85F631-BC35-4B10-A179-F643A6EDFBB3}" type="pres">
      <dgm:prSet presAssocID="{F472E033-F856-4673-9B0F-60A18AA34E64}" presName="spaceRect" presStyleCnt="0"/>
      <dgm:spPr/>
    </dgm:pt>
    <dgm:pt modelId="{1915C206-6ED5-48B5-B2DE-01EEF2D2E74D}" type="pres">
      <dgm:prSet presAssocID="{F472E033-F856-4673-9B0F-60A18AA34E64}" presName="textRect" presStyleLbl="revTx" presStyleIdx="4" presStyleCnt="6">
        <dgm:presLayoutVars>
          <dgm:chMax val="1"/>
          <dgm:chPref val="1"/>
        </dgm:presLayoutVars>
      </dgm:prSet>
      <dgm:spPr/>
    </dgm:pt>
    <dgm:pt modelId="{E96F2B7A-5A8F-453C-8490-0FAA8C52F89F}" type="pres">
      <dgm:prSet presAssocID="{423A346F-3590-430C-9B4F-9C654FA0A789}" presName="sibTrans" presStyleCnt="0"/>
      <dgm:spPr/>
    </dgm:pt>
    <dgm:pt modelId="{315F4F67-2D28-44F8-8ED7-CC794AF21F53}" type="pres">
      <dgm:prSet presAssocID="{F2784B3D-280D-4A2B-88E4-A9C91CA8D2CC}" presName="compNode" presStyleCnt="0"/>
      <dgm:spPr/>
    </dgm:pt>
    <dgm:pt modelId="{4D695C0E-7C9C-4578-9F80-E10A7F619999}" type="pres">
      <dgm:prSet presAssocID="{F2784B3D-280D-4A2B-88E4-A9C91CA8D2C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5DA9914-37F5-403B-A94E-375DEC59C638}" type="pres">
      <dgm:prSet presAssocID="{F2784B3D-280D-4A2B-88E4-A9C91CA8D2CC}" presName="spaceRect" presStyleCnt="0"/>
      <dgm:spPr/>
    </dgm:pt>
    <dgm:pt modelId="{A440BFA1-9BA5-41D1-8E6E-FC86C81A83C5}" type="pres">
      <dgm:prSet presAssocID="{F2784B3D-280D-4A2B-88E4-A9C91CA8D2CC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C5B4101-0909-4961-B68F-AAEA6CB208EA}" type="presOf" srcId="{F472E033-F856-4673-9B0F-60A18AA34E64}" destId="{1915C206-6ED5-48B5-B2DE-01EEF2D2E74D}" srcOrd="0" destOrd="0" presId="urn:microsoft.com/office/officeart/2018/2/layout/IconLabelList"/>
    <dgm:cxn modelId="{AA5BB80C-97FC-4825-A88E-F63BF9E1ED44}" type="presOf" srcId="{144AFD18-4577-4898-B9B9-C20561119DCC}" destId="{E3C8F628-C7EC-491B-9BFE-758EE71DDE3E}" srcOrd="0" destOrd="0" presId="urn:microsoft.com/office/officeart/2018/2/layout/IconLabelList"/>
    <dgm:cxn modelId="{479E0D22-3CEB-4FCC-A57B-7BDC27A54A39}" srcId="{92ABF929-5440-4725-9863-93640C7C73B8}" destId="{FE3B3AC0-E40D-4A71-8FBA-227C3AA41354}" srcOrd="2" destOrd="0" parTransId="{EC753E40-B8FB-4B60-A7B5-C08F3AA65AF9}" sibTransId="{973CB6F7-9455-4713-AB71-4504BBE2C810}"/>
    <dgm:cxn modelId="{7389D843-387A-4633-A6AA-7CE7B74C39BB}" srcId="{92ABF929-5440-4725-9863-93640C7C73B8}" destId="{F2784B3D-280D-4A2B-88E4-A9C91CA8D2CC}" srcOrd="5" destOrd="0" parTransId="{6D37941B-3F94-4E30-BF60-8ABBD539F602}" sibTransId="{24523117-BB3A-47BC-B5CD-70E849BDAE5E}"/>
    <dgm:cxn modelId="{93ABEB8E-123A-473B-8052-462A9587742C}" type="presOf" srcId="{F2784B3D-280D-4A2B-88E4-A9C91CA8D2CC}" destId="{A440BFA1-9BA5-41D1-8E6E-FC86C81A83C5}" srcOrd="0" destOrd="0" presId="urn:microsoft.com/office/officeart/2018/2/layout/IconLabelList"/>
    <dgm:cxn modelId="{9656DB9C-AE17-4049-A72B-E0317472427B}" srcId="{92ABF929-5440-4725-9863-93640C7C73B8}" destId="{5F38A3EA-339C-4A31-AF25-2F735686DBDA}" srcOrd="1" destOrd="0" parTransId="{F8F49E13-9EB0-4DAE-832D-E6B76E5DE784}" sibTransId="{1CA67B5F-2758-4AD9-8DEE-E0EFC79CE250}"/>
    <dgm:cxn modelId="{9ED811A3-293B-49E6-82F4-620E66DD2554}" type="presOf" srcId="{5F38A3EA-339C-4A31-AF25-2F735686DBDA}" destId="{E8DB685A-DE44-483B-AE83-1564B949C63D}" srcOrd="0" destOrd="0" presId="urn:microsoft.com/office/officeart/2018/2/layout/IconLabelList"/>
    <dgm:cxn modelId="{D99211AF-D7F2-4FB3-8A42-FF43D6CD8A4D}" type="presOf" srcId="{0F0FB223-B649-466F-A96A-F6D419B87BF9}" destId="{72B042ED-FE69-44BC-AE9E-6CAF1E622515}" srcOrd="0" destOrd="0" presId="urn:microsoft.com/office/officeart/2018/2/layout/IconLabelList"/>
    <dgm:cxn modelId="{5665B2DD-F94E-4E3A-83E7-78D22ACA25F0}" srcId="{92ABF929-5440-4725-9863-93640C7C73B8}" destId="{0F0FB223-B649-466F-A96A-F6D419B87BF9}" srcOrd="3" destOrd="0" parTransId="{BAB7BDE2-81ED-423D-9110-84C991291CAE}" sibTransId="{CEC02FB3-A45A-4A9D-A93A-A89701CD2FA7}"/>
    <dgm:cxn modelId="{EE3F0BDF-8854-410F-AB23-42E090861BA9}" srcId="{92ABF929-5440-4725-9863-93640C7C73B8}" destId="{F472E033-F856-4673-9B0F-60A18AA34E64}" srcOrd="4" destOrd="0" parTransId="{D20094BB-37CB-443D-9A17-4180ECD43C45}" sibTransId="{423A346F-3590-430C-9B4F-9C654FA0A789}"/>
    <dgm:cxn modelId="{41281CEE-5831-4637-A139-627FB7A928A9}" type="presOf" srcId="{FE3B3AC0-E40D-4A71-8FBA-227C3AA41354}" destId="{FA58BC3A-1913-49FB-AF19-31689F0F56B0}" srcOrd="0" destOrd="0" presId="urn:microsoft.com/office/officeart/2018/2/layout/IconLabelList"/>
    <dgm:cxn modelId="{54DCBBF3-BC9B-4AF1-BAA6-916F467F3D1B}" srcId="{92ABF929-5440-4725-9863-93640C7C73B8}" destId="{144AFD18-4577-4898-B9B9-C20561119DCC}" srcOrd="0" destOrd="0" parTransId="{0BFACEC3-684B-4CAA-B9FC-9EAA27B15347}" sibTransId="{23116BF4-5D92-45D6-A169-215ECFB01AEE}"/>
    <dgm:cxn modelId="{79A657FA-C3D8-41BA-87CB-1CCAF168AADB}" type="presOf" srcId="{92ABF929-5440-4725-9863-93640C7C73B8}" destId="{84318C9A-FB60-4017-86A3-972DFADDA8DB}" srcOrd="0" destOrd="0" presId="urn:microsoft.com/office/officeart/2018/2/layout/IconLabelList"/>
    <dgm:cxn modelId="{EE541662-2098-4D50-9AF4-FDFE840CA81D}" type="presParOf" srcId="{84318C9A-FB60-4017-86A3-972DFADDA8DB}" destId="{FCA1ED0B-6527-4043-9256-E8EF5BCF418F}" srcOrd="0" destOrd="0" presId="urn:microsoft.com/office/officeart/2018/2/layout/IconLabelList"/>
    <dgm:cxn modelId="{38D7B8A9-4874-4234-BB7C-66D2B2480A79}" type="presParOf" srcId="{FCA1ED0B-6527-4043-9256-E8EF5BCF418F}" destId="{45457EBB-5063-477F-A043-DEBFF7FD9A3E}" srcOrd="0" destOrd="0" presId="urn:microsoft.com/office/officeart/2018/2/layout/IconLabelList"/>
    <dgm:cxn modelId="{DADB2571-CFB7-46A4-A880-50DA075DC0DB}" type="presParOf" srcId="{FCA1ED0B-6527-4043-9256-E8EF5BCF418F}" destId="{3EC63B0C-98EC-479B-AF62-0BD07133CDF9}" srcOrd="1" destOrd="0" presId="urn:microsoft.com/office/officeart/2018/2/layout/IconLabelList"/>
    <dgm:cxn modelId="{3F951464-49A4-413E-9919-F64C5364E565}" type="presParOf" srcId="{FCA1ED0B-6527-4043-9256-E8EF5BCF418F}" destId="{E3C8F628-C7EC-491B-9BFE-758EE71DDE3E}" srcOrd="2" destOrd="0" presId="urn:microsoft.com/office/officeart/2018/2/layout/IconLabelList"/>
    <dgm:cxn modelId="{3EC128FE-3061-41B5-84EC-32A9C44780F5}" type="presParOf" srcId="{84318C9A-FB60-4017-86A3-972DFADDA8DB}" destId="{17937123-ADC7-43C6-A828-DD5C656228B0}" srcOrd="1" destOrd="0" presId="urn:microsoft.com/office/officeart/2018/2/layout/IconLabelList"/>
    <dgm:cxn modelId="{0BC4ACE1-A062-4809-852A-8258A3191A7D}" type="presParOf" srcId="{84318C9A-FB60-4017-86A3-972DFADDA8DB}" destId="{96A48861-58C9-460D-BF06-860C36D3CF5A}" srcOrd="2" destOrd="0" presId="urn:microsoft.com/office/officeart/2018/2/layout/IconLabelList"/>
    <dgm:cxn modelId="{EB20344A-F105-44C0-919C-5D71D8A4B61F}" type="presParOf" srcId="{96A48861-58C9-460D-BF06-860C36D3CF5A}" destId="{7781E69E-F2CD-47B6-B566-B14345B518F2}" srcOrd="0" destOrd="0" presId="urn:microsoft.com/office/officeart/2018/2/layout/IconLabelList"/>
    <dgm:cxn modelId="{3C5F1985-5CA4-466F-8589-18BF6CAF558C}" type="presParOf" srcId="{96A48861-58C9-460D-BF06-860C36D3CF5A}" destId="{BE2B4CA7-3659-46F3-B55E-9DB30D88B34F}" srcOrd="1" destOrd="0" presId="urn:microsoft.com/office/officeart/2018/2/layout/IconLabelList"/>
    <dgm:cxn modelId="{E7F3E16A-5C44-42E9-9B83-51CD641E6E75}" type="presParOf" srcId="{96A48861-58C9-460D-BF06-860C36D3CF5A}" destId="{E8DB685A-DE44-483B-AE83-1564B949C63D}" srcOrd="2" destOrd="0" presId="urn:microsoft.com/office/officeart/2018/2/layout/IconLabelList"/>
    <dgm:cxn modelId="{35F895FE-F93B-430F-A20C-A023E22F25F5}" type="presParOf" srcId="{84318C9A-FB60-4017-86A3-972DFADDA8DB}" destId="{712E41BD-099D-493F-91D1-34BA92427EE2}" srcOrd="3" destOrd="0" presId="urn:microsoft.com/office/officeart/2018/2/layout/IconLabelList"/>
    <dgm:cxn modelId="{1F8AAE1B-5731-4921-9C7F-231ACF510612}" type="presParOf" srcId="{84318C9A-FB60-4017-86A3-972DFADDA8DB}" destId="{3B1D3231-A403-472A-AFB7-BFA99669B796}" srcOrd="4" destOrd="0" presId="urn:microsoft.com/office/officeart/2018/2/layout/IconLabelList"/>
    <dgm:cxn modelId="{C0E0AA9C-805A-40FC-8931-7FE89F3A4806}" type="presParOf" srcId="{3B1D3231-A403-472A-AFB7-BFA99669B796}" destId="{A38F63C5-89DA-444D-89B9-8C99CA61FF50}" srcOrd="0" destOrd="0" presId="urn:microsoft.com/office/officeart/2018/2/layout/IconLabelList"/>
    <dgm:cxn modelId="{049BCD57-B407-474A-978B-8AA348B3CD7A}" type="presParOf" srcId="{3B1D3231-A403-472A-AFB7-BFA99669B796}" destId="{36502686-14D1-4C50-943B-97D2E49C42D4}" srcOrd="1" destOrd="0" presId="urn:microsoft.com/office/officeart/2018/2/layout/IconLabelList"/>
    <dgm:cxn modelId="{FB6A4C6F-E045-4E62-9778-A872E5767E5F}" type="presParOf" srcId="{3B1D3231-A403-472A-AFB7-BFA99669B796}" destId="{FA58BC3A-1913-49FB-AF19-31689F0F56B0}" srcOrd="2" destOrd="0" presId="urn:microsoft.com/office/officeart/2018/2/layout/IconLabelList"/>
    <dgm:cxn modelId="{06442AF5-C029-430B-8FB8-FAE874FB4C71}" type="presParOf" srcId="{84318C9A-FB60-4017-86A3-972DFADDA8DB}" destId="{19F58A37-7003-4C6A-8FCE-BB2F09599C91}" srcOrd="5" destOrd="0" presId="urn:microsoft.com/office/officeart/2018/2/layout/IconLabelList"/>
    <dgm:cxn modelId="{78A702F4-1F6E-4A12-BD3D-DB83657009DC}" type="presParOf" srcId="{84318C9A-FB60-4017-86A3-972DFADDA8DB}" destId="{FA0E1880-7483-44D7-B9FC-C0557EF3D228}" srcOrd="6" destOrd="0" presId="urn:microsoft.com/office/officeart/2018/2/layout/IconLabelList"/>
    <dgm:cxn modelId="{8FCDB8ED-0C4A-4C1B-81A1-28673321EB5F}" type="presParOf" srcId="{FA0E1880-7483-44D7-B9FC-C0557EF3D228}" destId="{DB91405F-8393-4C00-B67C-0299AB4AA199}" srcOrd="0" destOrd="0" presId="urn:microsoft.com/office/officeart/2018/2/layout/IconLabelList"/>
    <dgm:cxn modelId="{92B9BD33-34FE-4F97-9C58-95723B84F14E}" type="presParOf" srcId="{FA0E1880-7483-44D7-B9FC-C0557EF3D228}" destId="{A5C04773-53CD-4D98-888F-23D8F15B8973}" srcOrd="1" destOrd="0" presId="urn:microsoft.com/office/officeart/2018/2/layout/IconLabelList"/>
    <dgm:cxn modelId="{9C1B5D89-4A35-42EF-817B-4A84083043DA}" type="presParOf" srcId="{FA0E1880-7483-44D7-B9FC-C0557EF3D228}" destId="{72B042ED-FE69-44BC-AE9E-6CAF1E622515}" srcOrd="2" destOrd="0" presId="urn:microsoft.com/office/officeart/2018/2/layout/IconLabelList"/>
    <dgm:cxn modelId="{28733663-4F4D-47D3-8C5E-6F018338BF46}" type="presParOf" srcId="{84318C9A-FB60-4017-86A3-972DFADDA8DB}" destId="{9A675F28-5409-4500-8E19-C34B9BA10905}" srcOrd="7" destOrd="0" presId="urn:microsoft.com/office/officeart/2018/2/layout/IconLabelList"/>
    <dgm:cxn modelId="{AEB6FC44-8B95-4F13-B352-98E6FE05F484}" type="presParOf" srcId="{84318C9A-FB60-4017-86A3-972DFADDA8DB}" destId="{AB0A9460-257C-450F-A8AD-1A28A35ED586}" srcOrd="8" destOrd="0" presId="urn:microsoft.com/office/officeart/2018/2/layout/IconLabelList"/>
    <dgm:cxn modelId="{475A1B82-0DA2-4A3A-85C2-6B5F374219D7}" type="presParOf" srcId="{AB0A9460-257C-450F-A8AD-1A28A35ED586}" destId="{EDD9C323-DCA4-41E1-B2CD-6FCD39C4A79B}" srcOrd="0" destOrd="0" presId="urn:microsoft.com/office/officeart/2018/2/layout/IconLabelList"/>
    <dgm:cxn modelId="{3CFCFD0E-274C-44D5-860A-24464EAA1F2C}" type="presParOf" srcId="{AB0A9460-257C-450F-A8AD-1A28A35ED586}" destId="{9D85F631-BC35-4B10-A179-F643A6EDFBB3}" srcOrd="1" destOrd="0" presId="urn:microsoft.com/office/officeart/2018/2/layout/IconLabelList"/>
    <dgm:cxn modelId="{4F628E98-E565-49AB-ABB6-EE0C0CBD99DA}" type="presParOf" srcId="{AB0A9460-257C-450F-A8AD-1A28A35ED586}" destId="{1915C206-6ED5-48B5-B2DE-01EEF2D2E74D}" srcOrd="2" destOrd="0" presId="urn:microsoft.com/office/officeart/2018/2/layout/IconLabelList"/>
    <dgm:cxn modelId="{8B0C9D5B-7681-42A1-A72D-F0D927946ACA}" type="presParOf" srcId="{84318C9A-FB60-4017-86A3-972DFADDA8DB}" destId="{E96F2B7A-5A8F-453C-8490-0FAA8C52F89F}" srcOrd="9" destOrd="0" presId="urn:microsoft.com/office/officeart/2018/2/layout/IconLabelList"/>
    <dgm:cxn modelId="{9D986C0E-DEE8-4F4B-A688-5AC1F5BCA8F3}" type="presParOf" srcId="{84318C9A-FB60-4017-86A3-972DFADDA8DB}" destId="{315F4F67-2D28-44F8-8ED7-CC794AF21F53}" srcOrd="10" destOrd="0" presId="urn:microsoft.com/office/officeart/2018/2/layout/IconLabelList"/>
    <dgm:cxn modelId="{B083941A-C04F-4CE7-85CC-577A7C3AE893}" type="presParOf" srcId="{315F4F67-2D28-44F8-8ED7-CC794AF21F53}" destId="{4D695C0E-7C9C-4578-9F80-E10A7F619999}" srcOrd="0" destOrd="0" presId="urn:microsoft.com/office/officeart/2018/2/layout/IconLabelList"/>
    <dgm:cxn modelId="{586B1E15-2750-4EB1-89CE-110A23B5D190}" type="presParOf" srcId="{315F4F67-2D28-44F8-8ED7-CC794AF21F53}" destId="{15DA9914-37F5-403B-A94E-375DEC59C638}" srcOrd="1" destOrd="0" presId="urn:microsoft.com/office/officeart/2018/2/layout/IconLabelList"/>
    <dgm:cxn modelId="{8E5BB980-B5AC-40AF-B8F7-D70A5FD89F19}" type="presParOf" srcId="{315F4F67-2D28-44F8-8ED7-CC794AF21F53}" destId="{A440BFA1-9BA5-41D1-8E6E-FC86C81A83C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118248-C405-4EB3-9348-DD49C7794CC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F28DFF-DD59-4C9C-B587-993D747F517C}">
      <dgm:prSet/>
      <dgm:spPr/>
      <dgm:t>
        <a:bodyPr/>
        <a:lstStyle/>
        <a:p>
          <a:r>
            <a:rPr lang="en-GB"/>
            <a:t>Edgeman, R. and Eskildsen, J. (2014) ‘Modelling and Assessing Sustainable Enterprise Excellence’, </a:t>
          </a:r>
          <a:r>
            <a:rPr lang="en-GB" i="1"/>
            <a:t>Business Strategy and the Environment</a:t>
          </a:r>
          <a:r>
            <a:rPr lang="en-GB"/>
            <a:t>, 23(3), pp. 173–187.</a:t>
          </a:r>
          <a:endParaRPr lang="en-US"/>
        </a:p>
      </dgm:t>
    </dgm:pt>
    <dgm:pt modelId="{A646020A-AEA2-4367-B733-54A9F1BEDE0C}" type="parTrans" cxnId="{F3D9AE50-996E-4AA2-9269-AAC9BB42E8F6}">
      <dgm:prSet/>
      <dgm:spPr/>
      <dgm:t>
        <a:bodyPr/>
        <a:lstStyle/>
        <a:p>
          <a:endParaRPr lang="en-US"/>
        </a:p>
      </dgm:t>
    </dgm:pt>
    <dgm:pt modelId="{91314DDF-3550-4A7A-A548-C002C9F5EC98}" type="sibTrans" cxnId="{F3D9AE50-996E-4AA2-9269-AAC9BB42E8F6}">
      <dgm:prSet/>
      <dgm:spPr/>
      <dgm:t>
        <a:bodyPr/>
        <a:lstStyle/>
        <a:p>
          <a:endParaRPr lang="en-US"/>
        </a:p>
      </dgm:t>
    </dgm:pt>
    <dgm:pt modelId="{027C74E7-3F61-401E-AEC0-F1D7983C4994}">
      <dgm:prSet/>
      <dgm:spPr/>
      <dgm:t>
        <a:bodyPr/>
        <a:lstStyle/>
        <a:p>
          <a:r>
            <a:rPr lang="en-GB"/>
            <a:t>Thompson, F. M. M. (2010) </a:t>
          </a:r>
          <a:r>
            <a:rPr lang="en-GB" i="1"/>
            <a:t>Social enterprise: developing sustainable enterprises</a:t>
          </a:r>
          <a:r>
            <a:rPr lang="en-GB"/>
            <a:t>. New York: Palgrave MacMillan.</a:t>
          </a:r>
          <a:endParaRPr lang="en-US"/>
        </a:p>
      </dgm:t>
    </dgm:pt>
    <dgm:pt modelId="{E2F78C56-E819-42D8-8D24-E03ABBC38632}" type="parTrans" cxnId="{A84AF656-4C2B-4674-8C21-6BE938C264A5}">
      <dgm:prSet/>
      <dgm:spPr/>
      <dgm:t>
        <a:bodyPr/>
        <a:lstStyle/>
        <a:p>
          <a:endParaRPr lang="en-US"/>
        </a:p>
      </dgm:t>
    </dgm:pt>
    <dgm:pt modelId="{4F57DBDF-880B-4028-93FE-BCA1C037F037}" type="sibTrans" cxnId="{A84AF656-4C2B-4674-8C21-6BE938C264A5}">
      <dgm:prSet/>
      <dgm:spPr/>
      <dgm:t>
        <a:bodyPr/>
        <a:lstStyle/>
        <a:p>
          <a:endParaRPr lang="en-US"/>
        </a:p>
      </dgm:t>
    </dgm:pt>
    <dgm:pt modelId="{F9FCB520-E9A6-4B34-A9AD-9723808110FF}">
      <dgm:prSet/>
      <dgm:spPr/>
      <dgm:t>
        <a:bodyPr/>
        <a:lstStyle/>
        <a:p>
          <a:r>
            <a:rPr lang="en-GB"/>
            <a:t>Rahmana, F. and Bawono, A. (2020) ‘Sustainable development toward sustainable enterprise’, </a:t>
          </a:r>
          <a:r>
            <a:rPr lang="en-GB" i="1"/>
            <a:t>Management Science Letters</a:t>
          </a:r>
          <a:r>
            <a:rPr lang="en-GB"/>
            <a:t>, 11(2), pp. 657–668.</a:t>
          </a:r>
          <a:endParaRPr lang="en-US"/>
        </a:p>
      </dgm:t>
    </dgm:pt>
    <dgm:pt modelId="{2E104B6D-9857-4F7A-A59B-A1821E2F179F}" type="parTrans" cxnId="{2DE2F137-2D82-448F-B9BC-CF0E0774FED4}">
      <dgm:prSet/>
      <dgm:spPr/>
      <dgm:t>
        <a:bodyPr/>
        <a:lstStyle/>
        <a:p>
          <a:endParaRPr lang="en-US"/>
        </a:p>
      </dgm:t>
    </dgm:pt>
    <dgm:pt modelId="{1C1D8144-462B-4723-83C5-ACFB573790EA}" type="sibTrans" cxnId="{2DE2F137-2D82-448F-B9BC-CF0E0774FED4}">
      <dgm:prSet/>
      <dgm:spPr/>
      <dgm:t>
        <a:bodyPr/>
        <a:lstStyle/>
        <a:p>
          <a:endParaRPr lang="en-US"/>
        </a:p>
      </dgm:t>
    </dgm:pt>
    <dgm:pt modelId="{6DD39039-59E2-44F0-AF0A-E54883315E43}">
      <dgm:prSet/>
      <dgm:spPr/>
      <dgm:t>
        <a:bodyPr/>
        <a:lstStyle/>
        <a:p>
          <a:r>
            <a:rPr lang="en-GB"/>
            <a:t>Anbarasan, P. (2018) ‘Stakeholder Engagement in Sustainable Enterprise: Evolving a Conceptual Framework, and a Case Study of ITC’, </a:t>
          </a:r>
          <a:r>
            <a:rPr lang="en-GB" i="1"/>
            <a:t>Business Strategy &amp; the Environment</a:t>
          </a:r>
          <a:r>
            <a:rPr lang="en-GB"/>
            <a:t>, 27(3), pp. 282–300.</a:t>
          </a:r>
          <a:endParaRPr lang="en-US"/>
        </a:p>
      </dgm:t>
    </dgm:pt>
    <dgm:pt modelId="{1768E596-771F-43E1-AE26-53B414D57C88}" type="parTrans" cxnId="{66380019-BBAB-44F0-A25A-BC500642DD49}">
      <dgm:prSet/>
      <dgm:spPr/>
      <dgm:t>
        <a:bodyPr/>
        <a:lstStyle/>
        <a:p>
          <a:endParaRPr lang="en-US"/>
        </a:p>
      </dgm:t>
    </dgm:pt>
    <dgm:pt modelId="{5C11270C-3BA0-4F32-AAE4-9E0E239A1350}" type="sibTrans" cxnId="{66380019-BBAB-44F0-A25A-BC500642DD49}">
      <dgm:prSet/>
      <dgm:spPr/>
      <dgm:t>
        <a:bodyPr/>
        <a:lstStyle/>
        <a:p>
          <a:endParaRPr lang="en-US"/>
        </a:p>
      </dgm:t>
    </dgm:pt>
    <dgm:pt modelId="{EA4F5219-40C1-40D4-A430-855D33F920C0}">
      <dgm:prSet/>
      <dgm:spPr/>
      <dgm:t>
        <a:bodyPr/>
        <a:lstStyle/>
        <a:p>
          <a:r>
            <a:rPr lang="en-GB"/>
            <a:t>Chofreh, A. G. (2018) ‘Sustainable enterprise resource planning systems implementation: A framework development’, </a:t>
          </a:r>
          <a:r>
            <a:rPr lang="en-GB" i="1"/>
            <a:t>Journal of Cleaner Production</a:t>
          </a:r>
          <a:r>
            <a:rPr lang="en-GB"/>
            <a:t>, 198, pp. 1345–1355.</a:t>
          </a:r>
          <a:endParaRPr lang="en-US"/>
        </a:p>
      </dgm:t>
    </dgm:pt>
    <dgm:pt modelId="{71F5D360-C1F3-42D4-B6F4-020F102068AF}" type="parTrans" cxnId="{E63F03C4-3462-40B1-AB92-F6109F5DE079}">
      <dgm:prSet/>
      <dgm:spPr/>
      <dgm:t>
        <a:bodyPr/>
        <a:lstStyle/>
        <a:p>
          <a:endParaRPr lang="en-US"/>
        </a:p>
      </dgm:t>
    </dgm:pt>
    <dgm:pt modelId="{D5B07301-12D8-4134-A271-FCBC493231E7}" type="sibTrans" cxnId="{E63F03C4-3462-40B1-AB92-F6109F5DE079}">
      <dgm:prSet/>
      <dgm:spPr/>
      <dgm:t>
        <a:bodyPr/>
        <a:lstStyle/>
        <a:p>
          <a:endParaRPr lang="en-US"/>
        </a:p>
      </dgm:t>
    </dgm:pt>
    <dgm:pt modelId="{CC300DFB-A7CF-4FDC-8B80-7823DC9ACB3F}">
      <dgm:prSet/>
      <dgm:spPr/>
      <dgm:t>
        <a:bodyPr/>
        <a:lstStyle/>
        <a:p>
          <a:r>
            <a:rPr lang="en-GB"/>
            <a:t>Shaheen, S.A., Guzman, S. and Zhang, H. (2010) ‘Bike-share systems: Accessibility and operational effectiveness’, </a:t>
          </a:r>
          <a:r>
            <a:rPr lang="en-GB" i="1"/>
            <a:t>Transportation Research Record</a:t>
          </a:r>
          <a:r>
            <a:rPr lang="en-GB"/>
            <a:t>, 2391, pp. 32–40.</a:t>
          </a:r>
          <a:endParaRPr lang="en-US"/>
        </a:p>
      </dgm:t>
    </dgm:pt>
    <dgm:pt modelId="{B065C540-749B-4FE5-AB90-20527AB04437}" type="parTrans" cxnId="{F7435A74-FE05-484F-B2B2-D7A4EBA0B779}">
      <dgm:prSet/>
      <dgm:spPr/>
      <dgm:t>
        <a:bodyPr/>
        <a:lstStyle/>
        <a:p>
          <a:endParaRPr lang="en-US"/>
        </a:p>
      </dgm:t>
    </dgm:pt>
    <dgm:pt modelId="{200B6FDD-6ADB-475A-AEC9-7A61D3DCC985}" type="sibTrans" cxnId="{F7435A74-FE05-484F-B2B2-D7A4EBA0B779}">
      <dgm:prSet/>
      <dgm:spPr/>
      <dgm:t>
        <a:bodyPr/>
        <a:lstStyle/>
        <a:p>
          <a:endParaRPr lang="en-US"/>
        </a:p>
      </dgm:t>
    </dgm:pt>
    <dgm:pt modelId="{C71890D6-9D07-4C30-A125-9AF502235989}">
      <dgm:prSet/>
      <dgm:spPr/>
      <dgm:t>
        <a:bodyPr/>
        <a:lstStyle/>
        <a:p>
          <a:r>
            <a:rPr lang="en-GB"/>
            <a:t>Pojani, D. and Stead, D. (2015) ‘Sustainable urban transport in the developing world: Beyond megacities’, </a:t>
          </a:r>
          <a:r>
            <a:rPr lang="en-GB" i="1"/>
            <a:t>Journal of Transport Geography</a:t>
          </a:r>
          <a:r>
            <a:rPr lang="en-GB"/>
            <a:t>, 44, pp. 236–246.</a:t>
          </a:r>
          <a:endParaRPr lang="en-US"/>
        </a:p>
      </dgm:t>
    </dgm:pt>
    <dgm:pt modelId="{41F49229-A120-4C58-8DE5-C7017242ED07}" type="parTrans" cxnId="{27053F49-8962-4454-8AED-F09810493998}">
      <dgm:prSet/>
      <dgm:spPr/>
      <dgm:t>
        <a:bodyPr/>
        <a:lstStyle/>
        <a:p>
          <a:endParaRPr lang="en-US"/>
        </a:p>
      </dgm:t>
    </dgm:pt>
    <dgm:pt modelId="{471C0CBD-5C6B-4CB3-84FB-B8FBE537FE03}" type="sibTrans" cxnId="{27053F49-8962-4454-8AED-F09810493998}">
      <dgm:prSet/>
      <dgm:spPr/>
      <dgm:t>
        <a:bodyPr/>
        <a:lstStyle/>
        <a:p>
          <a:endParaRPr lang="en-US"/>
        </a:p>
      </dgm:t>
    </dgm:pt>
    <dgm:pt modelId="{56AA4BB9-7CB0-44AD-9CBB-F7B0847E1746}" type="pres">
      <dgm:prSet presAssocID="{14118248-C405-4EB3-9348-DD49C7794CCF}" presName="vert0" presStyleCnt="0">
        <dgm:presLayoutVars>
          <dgm:dir/>
          <dgm:animOne val="branch"/>
          <dgm:animLvl val="lvl"/>
        </dgm:presLayoutVars>
      </dgm:prSet>
      <dgm:spPr/>
    </dgm:pt>
    <dgm:pt modelId="{64E23A5A-94AC-40D3-A5DE-EBDB0FC95A42}" type="pres">
      <dgm:prSet presAssocID="{94F28DFF-DD59-4C9C-B587-993D747F517C}" presName="thickLine" presStyleLbl="alignNode1" presStyleIdx="0" presStyleCnt="7"/>
      <dgm:spPr/>
    </dgm:pt>
    <dgm:pt modelId="{07646022-4CD0-48FD-B8EB-69C189C6F1AB}" type="pres">
      <dgm:prSet presAssocID="{94F28DFF-DD59-4C9C-B587-993D747F517C}" presName="horz1" presStyleCnt="0"/>
      <dgm:spPr/>
    </dgm:pt>
    <dgm:pt modelId="{FBFCE547-771E-430E-B40F-A1FC5B540FA7}" type="pres">
      <dgm:prSet presAssocID="{94F28DFF-DD59-4C9C-B587-993D747F517C}" presName="tx1" presStyleLbl="revTx" presStyleIdx="0" presStyleCnt="7"/>
      <dgm:spPr/>
    </dgm:pt>
    <dgm:pt modelId="{C0802D38-7FFF-4F17-8535-72BBF2ACA686}" type="pres">
      <dgm:prSet presAssocID="{94F28DFF-DD59-4C9C-B587-993D747F517C}" presName="vert1" presStyleCnt="0"/>
      <dgm:spPr/>
    </dgm:pt>
    <dgm:pt modelId="{9DAA5987-7955-4558-AF98-BE54C203585B}" type="pres">
      <dgm:prSet presAssocID="{027C74E7-3F61-401E-AEC0-F1D7983C4994}" presName="thickLine" presStyleLbl="alignNode1" presStyleIdx="1" presStyleCnt="7"/>
      <dgm:spPr/>
    </dgm:pt>
    <dgm:pt modelId="{E8D5168C-CF13-42C4-927D-C5C7509D0256}" type="pres">
      <dgm:prSet presAssocID="{027C74E7-3F61-401E-AEC0-F1D7983C4994}" presName="horz1" presStyleCnt="0"/>
      <dgm:spPr/>
    </dgm:pt>
    <dgm:pt modelId="{89F79A48-D205-4F4D-B370-D229BFEE6BC8}" type="pres">
      <dgm:prSet presAssocID="{027C74E7-3F61-401E-AEC0-F1D7983C4994}" presName="tx1" presStyleLbl="revTx" presStyleIdx="1" presStyleCnt="7"/>
      <dgm:spPr/>
    </dgm:pt>
    <dgm:pt modelId="{E4F29082-22E4-4598-80E9-0934702B34C0}" type="pres">
      <dgm:prSet presAssocID="{027C74E7-3F61-401E-AEC0-F1D7983C4994}" presName="vert1" presStyleCnt="0"/>
      <dgm:spPr/>
    </dgm:pt>
    <dgm:pt modelId="{11CA2C46-01B3-45B7-A112-2073B3244E1F}" type="pres">
      <dgm:prSet presAssocID="{F9FCB520-E9A6-4B34-A9AD-9723808110FF}" presName="thickLine" presStyleLbl="alignNode1" presStyleIdx="2" presStyleCnt="7"/>
      <dgm:spPr/>
    </dgm:pt>
    <dgm:pt modelId="{3950F5AC-DB2B-426F-9D5A-9216EB06EEA6}" type="pres">
      <dgm:prSet presAssocID="{F9FCB520-E9A6-4B34-A9AD-9723808110FF}" presName="horz1" presStyleCnt="0"/>
      <dgm:spPr/>
    </dgm:pt>
    <dgm:pt modelId="{D372D87F-2862-4DCC-AA7D-0204D3B6AAA3}" type="pres">
      <dgm:prSet presAssocID="{F9FCB520-E9A6-4B34-A9AD-9723808110FF}" presName="tx1" presStyleLbl="revTx" presStyleIdx="2" presStyleCnt="7"/>
      <dgm:spPr/>
    </dgm:pt>
    <dgm:pt modelId="{59E79EC5-48D3-4FD9-9452-75592132E737}" type="pres">
      <dgm:prSet presAssocID="{F9FCB520-E9A6-4B34-A9AD-9723808110FF}" presName="vert1" presStyleCnt="0"/>
      <dgm:spPr/>
    </dgm:pt>
    <dgm:pt modelId="{9BC09121-B47B-41A1-8C15-F98F51195458}" type="pres">
      <dgm:prSet presAssocID="{6DD39039-59E2-44F0-AF0A-E54883315E43}" presName="thickLine" presStyleLbl="alignNode1" presStyleIdx="3" presStyleCnt="7"/>
      <dgm:spPr/>
    </dgm:pt>
    <dgm:pt modelId="{95D9DC79-D638-4130-9557-EB3E85C17C4E}" type="pres">
      <dgm:prSet presAssocID="{6DD39039-59E2-44F0-AF0A-E54883315E43}" presName="horz1" presStyleCnt="0"/>
      <dgm:spPr/>
    </dgm:pt>
    <dgm:pt modelId="{258769DA-579F-4865-AF2E-50585989A103}" type="pres">
      <dgm:prSet presAssocID="{6DD39039-59E2-44F0-AF0A-E54883315E43}" presName="tx1" presStyleLbl="revTx" presStyleIdx="3" presStyleCnt="7"/>
      <dgm:spPr/>
    </dgm:pt>
    <dgm:pt modelId="{15A16564-13F9-4F8A-AE6C-E61AF373A3EF}" type="pres">
      <dgm:prSet presAssocID="{6DD39039-59E2-44F0-AF0A-E54883315E43}" presName="vert1" presStyleCnt="0"/>
      <dgm:spPr/>
    </dgm:pt>
    <dgm:pt modelId="{00E9FC97-3275-41FF-B3AE-3FA3CE4D65E4}" type="pres">
      <dgm:prSet presAssocID="{EA4F5219-40C1-40D4-A430-855D33F920C0}" presName="thickLine" presStyleLbl="alignNode1" presStyleIdx="4" presStyleCnt="7"/>
      <dgm:spPr/>
    </dgm:pt>
    <dgm:pt modelId="{5E3BF7C2-3758-4380-9554-DEFDEFE21F0A}" type="pres">
      <dgm:prSet presAssocID="{EA4F5219-40C1-40D4-A430-855D33F920C0}" presName="horz1" presStyleCnt="0"/>
      <dgm:spPr/>
    </dgm:pt>
    <dgm:pt modelId="{D6148520-F343-4B63-97C9-F4B0130CF1F3}" type="pres">
      <dgm:prSet presAssocID="{EA4F5219-40C1-40D4-A430-855D33F920C0}" presName="tx1" presStyleLbl="revTx" presStyleIdx="4" presStyleCnt="7"/>
      <dgm:spPr/>
    </dgm:pt>
    <dgm:pt modelId="{035A0388-90B7-4151-9F5F-B1FA3B0AD215}" type="pres">
      <dgm:prSet presAssocID="{EA4F5219-40C1-40D4-A430-855D33F920C0}" presName="vert1" presStyleCnt="0"/>
      <dgm:spPr/>
    </dgm:pt>
    <dgm:pt modelId="{38E05533-A7D4-4BD5-838E-EB4045EBCCB6}" type="pres">
      <dgm:prSet presAssocID="{CC300DFB-A7CF-4FDC-8B80-7823DC9ACB3F}" presName="thickLine" presStyleLbl="alignNode1" presStyleIdx="5" presStyleCnt="7"/>
      <dgm:spPr/>
    </dgm:pt>
    <dgm:pt modelId="{B910B1E1-2AD0-4669-BEBF-87C1393F57B4}" type="pres">
      <dgm:prSet presAssocID="{CC300DFB-A7CF-4FDC-8B80-7823DC9ACB3F}" presName="horz1" presStyleCnt="0"/>
      <dgm:spPr/>
    </dgm:pt>
    <dgm:pt modelId="{EA1EDF4F-9EEE-4033-A322-EEFB1920E463}" type="pres">
      <dgm:prSet presAssocID="{CC300DFB-A7CF-4FDC-8B80-7823DC9ACB3F}" presName="tx1" presStyleLbl="revTx" presStyleIdx="5" presStyleCnt="7"/>
      <dgm:spPr/>
    </dgm:pt>
    <dgm:pt modelId="{3FB9E739-76D4-4BCB-BD9A-655FA2923B52}" type="pres">
      <dgm:prSet presAssocID="{CC300DFB-A7CF-4FDC-8B80-7823DC9ACB3F}" presName="vert1" presStyleCnt="0"/>
      <dgm:spPr/>
    </dgm:pt>
    <dgm:pt modelId="{0B522032-FA91-48AD-8BAC-1E5574C9F3D6}" type="pres">
      <dgm:prSet presAssocID="{C71890D6-9D07-4C30-A125-9AF502235989}" presName="thickLine" presStyleLbl="alignNode1" presStyleIdx="6" presStyleCnt="7"/>
      <dgm:spPr/>
    </dgm:pt>
    <dgm:pt modelId="{E09A579D-226E-4736-AAC1-1EBC3AC16310}" type="pres">
      <dgm:prSet presAssocID="{C71890D6-9D07-4C30-A125-9AF502235989}" presName="horz1" presStyleCnt="0"/>
      <dgm:spPr/>
    </dgm:pt>
    <dgm:pt modelId="{272E88E1-3959-4D4E-BB4C-7F681C6EF2C2}" type="pres">
      <dgm:prSet presAssocID="{C71890D6-9D07-4C30-A125-9AF502235989}" presName="tx1" presStyleLbl="revTx" presStyleIdx="6" presStyleCnt="7"/>
      <dgm:spPr/>
    </dgm:pt>
    <dgm:pt modelId="{F5965BC3-DD96-4AB8-87A9-CECAB19F7120}" type="pres">
      <dgm:prSet presAssocID="{C71890D6-9D07-4C30-A125-9AF502235989}" presName="vert1" presStyleCnt="0"/>
      <dgm:spPr/>
    </dgm:pt>
  </dgm:ptLst>
  <dgm:cxnLst>
    <dgm:cxn modelId="{0E13500A-9F9D-4B02-942F-3EF1FF69F16C}" type="presOf" srcId="{C71890D6-9D07-4C30-A125-9AF502235989}" destId="{272E88E1-3959-4D4E-BB4C-7F681C6EF2C2}" srcOrd="0" destOrd="0" presId="urn:microsoft.com/office/officeart/2008/layout/LinedList"/>
    <dgm:cxn modelId="{4B80850A-1282-4970-A210-26229DF7A87D}" type="presOf" srcId="{14118248-C405-4EB3-9348-DD49C7794CCF}" destId="{56AA4BB9-7CB0-44AD-9CBB-F7B0847E1746}" srcOrd="0" destOrd="0" presId="urn:microsoft.com/office/officeart/2008/layout/LinedList"/>
    <dgm:cxn modelId="{0CEEF611-752B-4BEA-BA3E-9E7BAE1DB3F1}" type="presOf" srcId="{EA4F5219-40C1-40D4-A430-855D33F920C0}" destId="{D6148520-F343-4B63-97C9-F4B0130CF1F3}" srcOrd="0" destOrd="0" presId="urn:microsoft.com/office/officeart/2008/layout/LinedList"/>
    <dgm:cxn modelId="{66380019-BBAB-44F0-A25A-BC500642DD49}" srcId="{14118248-C405-4EB3-9348-DD49C7794CCF}" destId="{6DD39039-59E2-44F0-AF0A-E54883315E43}" srcOrd="3" destOrd="0" parTransId="{1768E596-771F-43E1-AE26-53B414D57C88}" sibTransId="{5C11270C-3BA0-4F32-AAE4-9E0E239A1350}"/>
    <dgm:cxn modelId="{1D8A052B-9FBE-48A7-A773-1AF636CA9E3B}" type="presOf" srcId="{6DD39039-59E2-44F0-AF0A-E54883315E43}" destId="{258769DA-579F-4865-AF2E-50585989A103}" srcOrd="0" destOrd="0" presId="urn:microsoft.com/office/officeart/2008/layout/LinedList"/>
    <dgm:cxn modelId="{2DE2F137-2D82-448F-B9BC-CF0E0774FED4}" srcId="{14118248-C405-4EB3-9348-DD49C7794CCF}" destId="{F9FCB520-E9A6-4B34-A9AD-9723808110FF}" srcOrd="2" destOrd="0" parTransId="{2E104B6D-9857-4F7A-A59B-A1821E2F179F}" sibTransId="{1C1D8144-462B-4723-83C5-ACFB573790EA}"/>
    <dgm:cxn modelId="{27053F49-8962-4454-8AED-F09810493998}" srcId="{14118248-C405-4EB3-9348-DD49C7794CCF}" destId="{C71890D6-9D07-4C30-A125-9AF502235989}" srcOrd="6" destOrd="0" parTransId="{41F49229-A120-4C58-8DE5-C7017242ED07}" sibTransId="{471C0CBD-5C6B-4CB3-84FB-B8FBE537FE03}"/>
    <dgm:cxn modelId="{F3D9AE50-996E-4AA2-9269-AAC9BB42E8F6}" srcId="{14118248-C405-4EB3-9348-DD49C7794CCF}" destId="{94F28DFF-DD59-4C9C-B587-993D747F517C}" srcOrd="0" destOrd="0" parTransId="{A646020A-AEA2-4367-B733-54A9F1BEDE0C}" sibTransId="{91314DDF-3550-4A7A-A548-C002C9F5EC98}"/>
    <dgm:cxn modelId="{F7435A74-FE05-484F-B2B2-D7A4EBA0B779}" srcId="{14118248-C405-4EB3-9348-DD49C7794CCF}" destId="{CC300DFB-A7CF-4FDC-8B80-7823DC9ACB3F}" srcOrd="5" destOrd="0" parTransId="{B065C540-749B-4FE5-AB90-20527AB04437}" sibTransId="{200B6FDD-6ADB-475A-AEC9-7A61D3DCC985}"/>
    <dgm:cxn modelId="{49117775-C7B9-4666-A233-21E6F275FB72}" type="presOf" srcId="{F9FCB520-E9A6-4B34-A9AD-9723808110FF}" destId="{D372D87F-2862-4DCC-AA7D-0204D3B6AAA3}" srcOrd="0" destOrd="0" presId="urn:microsoft.com/office/officeart/2008/layout/LinedList"/>
    <dgm:cxn modelId="{A84AF656-4C2B-4674-8C21-6BE938C264A5}" srcId="{14118248-C405-4EB3-9348-DD49C7794CCF}" destId="{027C74E7-3F61-401E-AEC0-F1D7983C4994}" srcOrd="1" destOrd="0" parTransId="{E2F78C56-E819-42D8-8D24-E03ABBC38632}" sibTransId="{4F57DBDF-880B-4028-93FE-BCA1C037F037}"/>
    <dgm:cxn modelId="{D4F65996-18DC-45B0-84EA-A02A5F52E666}" type="presOf" srcId="{027C74E7-3F61-401E-AEC0-F1D7983C4994}" destId="{89F79A48-D205-4F4D-B370-D229BFEE6BC8}" srcOrd="0" destOrd="0" presId="urn:microsoft.com/office/officeart/2008/layout/LinedList"/>
    <dgm:cxn modelId="{DECFF6AC-2CA0-4E1B-8DC0-66AB3F262D89}" type="presOf" srcId="{CC300DFB-A7CF-4FDC-8B80-7823DC9ACB3F}" destId="{EA1EDF4F-9EEE-4033-A322-EEFB1920E463}" srcOrd="0" destOrd="0" presId="urn:microsoft.com/office/officeart/2008/layout/LinedList"/>
    <dgm:cxn modelId="{E63F03C4-3462-40B1-AB92-F6109F5DE079}" srcId="{14118248-C405-4EB3-9348-DD49C7794CCF}" destId="{EA4F5219-40C1-40D4-A430-855D33F920C0}" srcOrd="4" destOrd="0" parTransId="{71F5D360-C1F3-42D4-B6F4-020F102068AF}" sibTransId="{D5B07301-12D8-4134-A271-FCBC493231E7}"/>
    <dgm:cxn modelId="{40AB87D4-A85A-4546-8D3F-CF6B554DD5D4}" type="presOf" srcId="{94F28DFF-DD59-4C9C-B587-993D747F517C}" destId="{FBFCE547-771E-430E-B40F-A1FC5B540FA7}" srcOrd="0" destOrd="0" presId="urn:microsoft.com/office/officeart/2008/layout/LinedList"/>
    <dgm:cxn modelId="{789D6D8B-5A99-4670-A039-51A01FE44248}" type="presParOf" srcId="{56AA4BB9-7CB0-44AD-9CBB-F7B0847E1746}" destId="{64E23A5A-94AC-40D3-A5DE-EBDB0FC95A42}" srcOrd="0" destOrd="0" presId="urn:microsoft.com/office/officeart/2008/layout/LinedList"/>
    <dgm:cxn modelId="{D27000A1-C49B-41EE-8A68-AAF2AEFBB8A1}" type="presParOf" srcId="{56AA4BB9-7CB0-44AD-9CBB-F7B0847E1746}" destId="{07646022-4CD0-48FD-B8EB-69C189C6F1AB}" srcOrd="1" destOrd="0" presId="urn:microsoft.com/office/officeart/2008/layout/LinedList"/>
    <dgm:cxn modelId="{28340BF1-14EA-4B38-BFEE-6CF964DA9152}" type="presParOf" srcId="{07646022-4CD0-48FD-B8EB-69C189C6F1AB}" destId="{FBFCE547-771E-430E-B40F-A1FC5B540FA7}" srcOrd="0" destOrd="0" presId="urn:microsoft.com/office/officeart/2008/layout/LinedList"/>
    <dgm:cxn modelId="{9BF113D7-D2EE-4E61-94CF-35D9E304476D}" type="presParOf" srcId="{07646022-4CD0-48FD-B8EB-69C189C6F1AB}" destId="{C0802D38-7FFF-4F17-8535-72BBF2ACA686}" srcOrd="1" destOrd="0" presId="urn:microsoft.com/office/officeart/2008/layout/LinedList"/>
    <dgm:cxn modelId="{A5C7B50A-D125-4265-9189-62D016E6E969}" type="presParOf" srcId="{56AA4BB9-7CB0-44AD-9CBB-F7B0847E1746}" destId="{9DAA5987-7955-4558-AF98-BE54C203585B}" srcOrd="2" destOrd="0" presId="urn:microsoft.com/office/officeart/2008/layout/LinedList"/>
    <dgm:cxn modelId="{636DCDF2-8A53-456F-A659-8411765D8614}" type="presParOf" srcId="{56AA4BB9-7CB0-44AD-9CBB-F7B0847E1746}" destId="{E8D5168C-CF13-42C4-927D-C5C7509D0256}" srcOrd="3" destOrd="0" presId="urn:microsoft.com/office/officeart/2008/layout/LinedList"/>
    <dgm:cxn modelId="{2B38ED31-C42C-40EB-A0EA-007EED3627FF}" type="presParOf" srcId="{E8D5168C-CF13-42C4-927D-C5C7509D0256}" destId="{89F79A48-D205-4F4D-B370-D229BFEE6BC8}" srcOrd="0" destOrd="0" presId="urn:microsoft.com/office/officeart/2008/layout/LinedList"/>
    <dgm:cxn modelId="{07886A0D-9283-434C-90BF-844553297728}" type="presParOf" srcId="{E8D5168C-CF13-42C4-927D-C5C7509D0256}" destId="{E4F29082-22E4-4598-80E9-0934702B34C0}" srcOrd="1" destOrd="0" presId="urn:microsoft.com/office/officeart/2008/layout/LinedList"/>
    <dgm:cxn modelId="{2FACC74B-6E36-47B2-880B-4F9DEBD32424}" type="presParOf" srcId="{56AA4BB9-7CB0-44AD-9CBB-F7B0847E1746}" destId="{11CA2C46-01B3-45B7-A112-2073B3244E1F}" srcOrd="4" destOrd="0" presId="urn:microsoft.com/office/officeart/2008/layout/LinedList"/>
    <dgm:cxn modelId="{D4176D0E-2203-44F2-BCB6-1169FAC2E566}" type="presParOf" srcId="{56AA4BB9-7CB0-44AD-9CBB-F7B0847E1746}" destId="{3950F5AC-DB2B-426F-9D5A-9216EB06EEA6}" srcOrd="5" destOrd="0" presId="urn:microsoft.com/office/officeart/2008/layout/LinedList"/>
    <dgm:cxn modelId="{6436115B-243E-481A-8301-3E995F998AED}" type="presParOf" srcId="{3950F5AC-DB2B-426F-9D5A-9216EB06EEA6}" destId="{D372D87F-2862-4DCC-AA7D-0204D3B6AAA3}" srcOrd="0" destOrd="0" presId="urn:microsoft.com/office/officeart/2008/layout/LinedList"/>
    <dgm:cxn modelId="{BEA557BD-0756-4044-891F-33ACA7E72F8E}" type="presParOf" srcId="{3950F5AC-DB2B-426F-9D5A-9216EB06EEA6}" destId="{59E79EC5-48D3-4FD9-9452-75592132E737}" srcOrd="1" destOrd="0" presId="urn:microsoft.com/office/officeart/2008/layout/LinedList"/>
    <dgm:cxn modelId="{76B7DAEB-23A5-416F-90E0-B02844070DFB}" type="presParOf" srcId="{56AA4BB9-7CB0-44AD-9CBB-F7B0847E1746}" destId="{9BC09121-B47B-41A1-8C15-F98F51195458}" srcOrd="6" destOrd="0" presId="urn:microsoft.com/office/officeart/2008/layout/LinedList"/>
    <dgm:cxn modelId="{1ABB2E0B-5C12-41A7-B5D4-68D855CB37B0}" type="presParOf" srcId="{56AA4BB9-7CB0-44AD-9CBB-F7B0847E1746}" destId="{95D9DC79-D638-4130-9557-EB3E85C17C4E}" srcOrd="7" destOrd="0" presId="urn:microsoft.com/office/officeart/2008/layout/LinedList"/>
    <dgm:cxn modelId="{B2C4B5A4-3256-4CFC-9933-CDA16E3FA9FA}" type="presParOf" srcId="{95D9DC79-D638-4130-9557-EB3E85C17C4E}" destId="{258769DA-579F-4865-AF2E-50585989A103}" srcOrd="0" destOrd="0" presId="urn:microsoft.com/office/officeart/2008/layout/LinedList"/>
    <dgm:cxn modelId="{B9985B3A-F0D4-4F01-8B51-5FE291B6C336}" type="presParOf" srcId="{95D9DC79-D638-4130-9557-EB3E85C17C4E}" destId="{15A16564-13F9-4F8A-AE6C-E61AF373A3EF}" srcOrd="1" destOrd="0" presId="urn:microsoft.com/office/officeart/2008/layout/LinedList"/>
    <dgm:cxn modelId="{013A2076-5876-472E-8F90-D040A223EF80}" type="presParOf" srcId="{56AA4BB9-7CB0-44AD-9CBB-F7B0847E1746}" destId="{00E9FC97-3275-41FF-B3AE-3FA3CE4D65E4}" srcOrd="8" destOrd="0" presId="urn:microsoft.com/office/officeart/2008/layout/LinedList"/>
    <dgm:cxn modelId="{85974770-475A-47BF-B653-F6AE926B8B51}" type="presParOf" srcId="{56AA4BB9-7CB0-44AD-9CBB-F7B0847E1746}" destId="{5E3BF7C2-3758-4380-9554-DEFDEFE21F0A}" srcOrd="9" destOrd="0" presId="urn:microsoft.com/office/officeart/2008/layout/LinedList"/>
    <dgm:cxn modelId="{C2ECA16C-4D07-46A2-99D1-5A4D797C4434}" type="presParOf" srcId="{5E3BF7C2-3758-4380-9554-DEFDEFE21F0A}" destId="{D6148520-F343-4B63-97C9-F4B0130CF1F3}" srcOrd="0" destOrd="0" presId="urn:microsoft.com/office/officeart/2008/layout/LinedList"/>
    <dgm:cxn modelId="{58DDC59D-6CC6-44E2-999B-58DAEAEEB6AF}" type="presParOf" srcId="{5E3BF7C2-3758-4380-9554-DEFDEFE21F0A}" destId="{035A0388-90B7-4151-9F5F-B1FA3B0AD215}" srcOrd="1" destOrd="0" presId="urn:microsoft.com/office/officeart/2008/layout/LinedList"/>
    <dgm:cxn modelId="{3E260079-247D-42F5-A0B3-FFF32972E172}" type="presParOf" srcId="{56AA4BB9-7CB0-44AD-9CBB-F7B0847E1746}" destId="{38E05533-A7D4-4BD5-838E-EB4045EBCCB6}" srcOrd="10" destOrd="0" presId="urn:microsoft.com/office/officeart/2008/layout/LinedList"/>
    <dgm:cxn modelId="{AF720F66-94D1-473D-8151-8FCF5A48494A}" type="presParOf" srcId="{56AA4BB9-7CB0-44AD-9CBB-F7B0847E1746}" destId="{B910B1E1-2AD0-4669-BEBF-87C1393F57B4}" srcOrd="11" destOrd="0" presId="urn:microsoft.com/office/officeart/2008/layout/LinedList"/>
    <dgm:cxn modelId="{B5AEC15F-682B-4979-B17B-75E752A95333}" type="presParOf" srcId="{B910B1E1-2AD0-4669-BEBF-87C1393F57B4}" destId="{EA1EDF4F-9EEE-4033-A322-EEFB1920E463}" srcOrd="0" destOrd="0" presId="urn:microsoft.com/office/officeart/2008/layout/LinedList"/>
    <dgm:cxn modelId="{1E55C9F9-F974-462F-886A-9CD005B1094E}" type="presParOf" srcId="{B910B1E1-2AD0-4669-BEBF-87C1393F57B4}" destId="{3FB9E739-76D4-4BCB-BD9A-655FA2923B52}" srcOrd="1" destOrd="0" presId="urn:microsoft.com/office/officeart/2008/layout/LinedList"/>
    <dgm:cxn modelId="{E35A2A4E-FB35-4FB3-805F-4B64F104C125}" type="presParOf" srcId="{56AA4BB9-7CB0-44AD-9CBB-F7B0847E1746}" destId="{0B522032-FA91-48AD-8BAC-1E5574C9F3D6}" srcOrd="12" destOrd="0" presId="urn:microsoft.com/office/officeart/2008/layout/LinedList"/>
    <dgm:cxn modelId="{D0841AE0-AE3A-49CC-B096-4F34B8505A81}" type="presParOf" srcId="{56AA4BB9-7CB0-44AD-9CBB-F7B0847E1746}" destId="{E09A579D-226E-4736-AAC1-1EBC3AC16310}" srcOrd="13" destOrd="0" presId="urn:microsoft.com/office/officeart/2008/layout/LinedList"/>
    <dgm:cxn modelId="{5A5D6BD0-EA9E-4102-AD24-B0205D428BB8}" type="presParOf" srcId="{E09A579D-226E-4736-AAC1-1EBC3AC16310}" destId="{272E88E1-3959-4D4E-BB4C-7F681C6EF2C2}" srcOrd="0" destOrd="0" presId="urn:microsoft.com/office/officeart/2008/layout/LinedList"/>
    <dgm:cxn modelId="{5B304BE3-0A45-4DC1-B8E7-AE1C05631EB8}" type="presParOf" srcId="{E09A579D-226E-4736-AAC1-1EBC3AC16310}" destId="{F5965BC3-DD96-4AB8-87A9-CECAB19F71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F5E95-ACE6-4D4C-A407-9D358980B62F}">
      <dsp:nvSpPr>
        <dsp:cNvPr id="0" name=""/>
        <dsp:cNvSpPr/>
      </dsp:nvSpPr>
      <dsp:spPr>
        <a:xfrm>
          <a:off x="463056" y="343982"/>
          <a:ext cx="1435729" cy="143572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B52D20-A089-4C6F-87A8-80C7E8AD6795}">
      <dsp:nvSpPr>
        <dsp:cNvPr id="0" name=""/>
        <dsp:cNvSpPr/>
      </dsp:nvSpPr>
      <dsp:spPr>
        <a:xfrm>
          <a:off x="769031" y="649957"/>
          <a:ext cx="823779" cy="8237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F0DE8-A387-4235-8F15-33721F549E87}">
      <dsp:nvSpPr>
        <dsp:cNvPr id="0" name=""/>
        <dsp:cNvSpPr/>
      </dsp:nvSpPr>
      <dsp:spPr>
        <a:xfrm>
          <a:off x="4093" y="2226905"/>
          <a:ext cx="23536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Sustainable solution for urban transport </a:t>
          </a:r>
          <a:endParaRPr lang="en-US" sz="1700" kern="1200"/>
        </a:p>
      </dsp:txBody>
      <dsp:txXfrm>
        <a:off x="4093" y="2226905"/>
        <a:ext cx="2353654" cy="720000"/>
      </dsp:txXfrm>
    </dsp:sp>
    <dsp:sp modelId="{2DE52501-1DE0-44A5-A91B-A0BCF27AAD02}">
      <dsp:nvSpPr>
        <dsp:cNvPr id="0" name=""/>
        <dsp:cNvSpPr/>
      </dsp:nvSpPr>
      <dsp:spPr>
        <a:xfrm>
          <a:off x="3228600" y="343982"/>
          <a:ext cx="1435729" cy="143572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66516E-0E77-4D2F-B20C-280FF596AF19}">
      <dsp:nvSpPr>
        <dsp:cNvPr id="0" name=""/>
        <dsp:cNvSpPr/>
      </dsp:nvSpPr>
      <dsp:spPr>
        <a:xfrm>
          <a:off x="3534575" y="649957"/>
          <a:ext cx="823779" cy="8237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0EEE8E-F311-42F6-841F-1A33B5D2CD7B}">
      <dsp:nvSpPr>
        <dsp:cNvPr id="0" name=""/>
        <dsp:cNvSpPr/>
      </dsp:nvSpPr>
      <dsp:spPr>
        <a:xfrm>
          <a:off x="2769638" y="2226905"/>
          <a:ext cx="23536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Combines bicycle rentals with on-demand repair services </a:t>
          </a:r>
          <a:endParaRPr lang="en-US" sz="1700" kern="1200"/>
        </a:p>
      </dsp:txBody>
      <dsp:txXfrm>
        <a:off x="2769638" y="2226905"/>
        <a:ext cx="2353654" cy="720000"/>
      </dsp:txXfrm>
    </dsp:sp>
    <dsp:sp modelId="{4A1AB5F1-FC2D-4AF1-8DF7-7C511298B392}">
      <dsp:nvSpPr>
        <dsp:cNvPr id="0" name=""/>
        <dsp:cNvSpPr/>
      </dsp:nvSpPr>
      <dsp:spPr>
        <a:xfrm>
          <a:off x="5994144" y="343982"/>
          <a:ext cx="1435729" cy="143572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4A9077-7D41-4574-91F0-760E7CFEAD21}">
      <dsp:nvSpPr>
        <dsp:cNvPr id="0" name=""/>
        <dsp:cNvSpPr/>
      </dsp:nvSpPr>
      <dsp:spPr>
        <a:xfrm>
          <a:off x="6300120" y="649957"/>
          <a:ext cx="823779" cy="8237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021FC-084C-4445-8D91-7CA6B9344832}">
      <dsp:nvSpPr>
        <dsp:cNvPr id="0" name=""/>
        <dsp:cNvSpPr/>
      </dsp:nvSpPr>
      <dsp:spPr>
        <a:xfrm>
          <a:off x="5535182" y="2226905"/>
          <a:ext cx="23536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Mission: Reduce congestion and carbon emissions </a:t>
          </a:r>
          <a:endParaRPr lang="en-US" sz="1700" kern="1200"/>
        </a:p>
      </dsp:txBody>
      <dsp:txXfrm>
        <a:off x="5535182" y="2226905"/>
        <a:ext cx="2353654" cy="720000"/>
      </dsp:txXfrm>
    </dsp:sp>
    <dsp:sp modelId="{063F60A4-43F7-47A5-B116-4F036FCD23F7}">
      <dsp:nvSpPr>
        <dsp:cNvPr id="0" name=""/>
        <dsp:cNvSpPr/>
      </dsp:nvSpPr>
      <dsp:spPr>
        <a:xfrm>
          <a:off x="8759689" y="343982"/>
          <a:ext cx="1435729" cy="143572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0AF972-2561-43FB-BC2E-903D3ADF7F2F}">
      <dsp:nvSpPr>
        <dsp:cNvPr id="0" name=""/>
        <dsp:cNvSpPr/>
      </dsp:nvSpPr>
      <dsp:spPr>
        <a:xfrm>
          <a:off x="9065664" y="649957"/>
          <a:ext cx="823779" cy="8237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EA7E7-4BA9-43EF-A0EF-F3465EDFE582}">
      <dsp:nvSpPr>
        <dsp:cNvPr id="0" name=""/>
        <dsp:cNvSpPr/>
      </dsp:nvSpPr>
      <dsp:spPr>
        <a:xfrm>
          <a:off x="8300726" y="2226905"/>
          <a:ext cx="23536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Vision: A healthier, greener cityscape </a:t>
          </a:r>
          <a:endParaRPr lang="en-US" sz="1700" kern="1200"/>
        </a:p>
      </dsp:txBody>
      <dsp:txXfrm>
        <a:off x="8300726" y="2226905"/>
        <a:ext cx="2353654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AAD20-A7B9-4DB7-B11D-8E26B8D91EFC}">
      <dsp:nvSpPr>
        <dsp:cNvPr id="0" name=""/>
        <dsp:cNvSpPr/>
      </dsp:nvSpPr>
      <dsp:spPr>
        <a:xfrm>
          <a:off x="0" y="335"/>
          <a:ext cx="4606280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262A115-1361-41E3-89A1-EBD91BD24F42}">
      <dsp:nvSpPr>
        <dsp:cNvPr id="0" name=""/>
        <dsp:cNvSpPr/>
      </dsp:nvSpPr>
      <dsp:spPr>
        <a:xfrm>
          <a:off x="0" y="335"/>
          <a:ext cx="4606280" cy="305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Environmental:</a:t>
          </a:r>
          <a:r>
            <a:rPr lang="en-US" sz="1400" b="0" i="0" kern="1200" baseline="0"/>
            <a:t> </a:t>
          </a:r>
          <a:endParaRPr lang="en-US" sz="1400" kern="1200"/>
        </a:p>
      </dsp:txBody>
      <dsp:txXfrm>
        <a:off x="0" y="335"/>
        <a:ext cx="4606280" cy="305254"/>
      </dsp:txXfrm>
    </dsp:sp>
    <dsp:sp modelId="{79EB0796-4127-45CF-B3B4-74AC9F5EC81D}">
      <dsp:nvSpPr>
        <dsp:cNvPr id="0" name=""/>
        <dsp:cNvSpPr/>
      </dsp:nvSpPr>
      <dsp:spPr>
        <a:xfrm>
          <a:off x="0" y="305590"/>
          <a:ext cx="4606280" cy="0"/>
        </a:xfrm>
        <a:prstGeom prst="line">
          <a:avLst/>
        </a:prstGeom>
        <a:gradFill rotWithShape="0">
          <a:gsLst>
            <a:gs pos="0">
              <a:schemeClr val="accent5">
                <a:hueOff val="-154064"/>
                <a:satOff val="-1577"/>
                <a:lumOff val="68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4064"/>
                <a:satOff val="-1577"/>
                <a:lumOff val="68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4064"/>
                <a:satOff val="-1577"/>
                <a:lumOff val="68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54064"/>
              <a:satOff val="-1577"/>
              <a:lumOff val="686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E2BF1F-AF46-415D-B7E8-682D3597719D}">
      <dsp:nvSpPr>
        <dsp:cNvPr id="0" name=""/>
        <dsp:cNvSpPr/>
      </dsp:nvSpPr>
      <dsp:spPr>
        <a:xfrm>
          <a:off x="0" y="305590"/>
          <a:ext cx="4606280" cy="305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Reduces CO₂ emissions </a:t>
          </a:r>
          <a:endParaRPr lang="en-US" sz="1400" kern="1200"/>
        </a:p>
      </dsp:txBody>
      <dsp:txXfrm>
        <a:off x="0" y="305590"/>
        <a:ext cx="4606280" cy="305254"/>
      </dsp:txXfrm>
    </dsp:sp>
    <dsp:sp modelId="{8B8B944D-A1CA-4501-AD4A-EFAA5E40A511}">
      <dsp:nvSpPr>
        <dsp:cNvPr id="0" name=""/>
        <dsp:cNvSpPr/>
      </dsp:nvSpPr>
      <dsp:spPr>
        <a:xfrm>
          <a:off x="0" y="610844"/>
          <a:ext cx="4606280" cy="0"/>
        </a:xfrm>
        <a:prstGeom prst="line">
          <a:avLst/>
        </a:prstGeom>
        <a:gradFill rotWithShape="0">
          <a:gsLst>
            <a:gs pos="0">
              <a:schemeClr val="accent5">
                <a:hueOff val="-308128"/>
                <a:satOff val="-3153"/>
                <a:lumOff val="137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8128"/>
                <a:satOff val="-3153"/>
                <a:lumOff val="137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8128"/>
                <a:satOff val="-3153"/>
                <a:lumOff val="137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08128"/>
              <a:satOff val="-3153"/>
              <a:lumOff val="1373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62E5954-93B1-4600-ADA7-4D61AA0D8E42}">
      <dsp:nvSpPr>
        <dsp:cNvPr id="0" name=""/>
        <dsp:cNvSpPr/>
      </dsp:nvSpPr>
      <dsp:spPr>
        <a:xfrm>
          <a:off x="0" y="610844"/>
          <a:ext cx="4606280" cy="305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Refurbishes bikes to minimize waste </a:t>
          </a:r>
          <a:endParaRPr lang="en-US" sz="1400" kern="1200"/>
        </a:p>
      </dsp:txBody>
      <dsp:txXfrm>
        <a:off x="0" y="610844"/>
        <a:ext cx="4606280" cy="305254"/>
      </dsp:txXfrm>
    </dsp:sp>
    <dsp:sp modelId="{853A8376-4AFC-4D7B-8053-B6D01EB92E18}">
      <dsp:nvSpPr>
        <dsp:cNvPr id="0" name=""/>
        <dsp:cNvSpPr/>
      </dsp:nvSpPr>
      <dsp:spPr>
        <a:xfrm>
          <a:off x="0" y="916099"/>
          <a:ext cx="4606280" cy="0"/>
        </a:xfrm>
        <a:prstGeom prst="line">
          <a:avLst/>
        </a:prstGeom>
        <a:gradFill rotWithShape="0">
          <a:gsLst>
            <a:gs pos="0">
              <a:schemeClr val="accent5">
                <a:hueOff val="-462192"/>
                <a:satOff val="-4730"/>
                <a:lumOff val="2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62192"/>
                <a:satOff val="-4730"/>
                <a:lumOff val="2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62192"/>
                <a:satOff val="-4730"/>
                <a:lumOff val="2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462192"/>
              <a:satOff val="-4730"/>
              <a:lumOff val="205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3A1249D-ACA9-4129-8501-9958ACE152F9}">
      <dsp:nvSpPr>
        <dsp:cNvPr id="0" name=""/>
        <dsp:cNvSpPr/>
      </dsp:nvSpPr>
      <dsp:spPr>
        <a:xfrm>
          <a:off x="0" y="916099"/>
          <a:ext cx="4606280" cy="305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Social:</a:t>
          </a:r>
          <a:r>
            <a:rPr lang="en-US" sz="1400" b="0" i="0" kern="1200" baseline="0"/>
            <a:t> </a:t>
          </a:r>
          <a:endParaRPr lang="en-US" sz="1400" kern="1200"/>
        </a:p>
      </dsp:txBody>
      <dsp:txXfrm>
        <a:off x="0" y="916099"/>
        <a:ext cx="4606280" cy="305254"/>
      </dsp:txXfrm>
    </dsp:sp>
    <dsp:sp modelId="{6AB01F96-CAEE-4992-855E-DBC2F11598E9}">
      <dsp:nvSpPr>
        <dsp:cNvPr id="0" name=""/>
        <dsp:cNvSpPr/>
      </dsp:nvSpPr>
      <dsp:spPr>
        <a:xfrm>
          <a:off x="0" y="1221354"/>
          <a:ext cx="4606280" cy="0"/>
        </a:xfrm>
        <a:prstGeom prst="line">
          <a:avLst/>
        </a:prstGeom>
        <a:gradFill rotWithShape="0">
          <a:gsLst>
            <a:gs pos="0">
              <a:schemeClr val="accent5">
                <a:hueOff val="-616256"/>
                <a:satOff val="-6307"/>
                <a:lumOff val="274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16256"/>
                <a:satOff val="-6307"/>
                <a:lumOff val="274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16256"/>
                <a:satOff val="-6307"/>
                <a:lumOff val="274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16256"/>
              <a:satOff val="-6307"/>
              <a:lumOff val="2746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CF22E04-3E0F-4B21-B5AB-4D93A1BB7ACD}">
      <dsp:nvSpPr>
        <dsp:cNvPr id="0" name=""/>
        <dsp:cNvSpPr/>
      </dsp:nvSpPr>
      <dsp:spPr>
        <a:xfrm>
          <a:off x="0" y="1221354"/>
          <a:ext cx="4606280" cy="305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Affordable transportation </a:t>
          </a:r>
          <a:endParaRPr lang="en-US" sz="1400" kern="1200"/>
        </a:p>
      </dsp:txBody>
      <dsp:txXfrm>
        <a:off x="0" y="1221354"/>
        <a:ext cx="4606280" cy="305254"/>
      </dsp:txXfrm>
    </dsp:sp>
    <dsp:sp modelId="{885C9FE3-134B-4612-ABF4-5EFA03DA10F2}">
      <dsp:nvSpPr>
        <dsp:cNvPr id="0" name=""/>
        <dsp:cNvSpPr/>
      </dsp:nvSpPr>
      <dsp:spPr>
        <a:xfrm>
          <a:off x="0" y="1526608"/>
          <a:ext cx="4606280" cy="0"/>
        </a:xfrm>
        <a:prstGeom prst="line">
          <a:avLst/>
        </a:prstGeom>
        <a:gradFill rotWithShape="0">
          <a:gsLst>
            <a:gs pos="0">
              <a:schemeClr val="accent5">
                <a:hueOff val="-770319"/>
                <a:satOff val="-7884"/>
                <a:lumOff val="343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70319"/>
                <a:satOff val="-7884"/>
                <a:lumOff val="343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70319"/>
                <a:satOff val="-7884"/>
                <a:lumOff val="343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770319"/>
              <a:satOff val="-7884"/>
              <a:lumOff val="3432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578E0B1-A34C-4E83-BD94-BE91985225ED}">
      <dsp:nvSpPr>
        <dsp:cNvPr id="0" name=""/>
        <dsp:cNvSpPr/>
      </dsp:nvSpPr>
      <dsp:spPr>
        <a:xfrm>
          <a:off x="0" y="1526608"/>
          <a:ext cx="4606280" cy="305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Enhances community health and job creation </a:t>
          </a:r>
          <a:endParaRPr lang="en-US" sz="1400" kern="1200"/>
        </a:p>
      </dsp:txBody>
      <dsp:txXfrm>
        <a:off x="0" y="1526608"/>
        <a:ext cx="4606280" cy="305254"/>
      </dsp:txXfrm>
    </dsp:sp>
    <dsp:sp modelId="{16B88418-3A76-4D9E-AAFD-4D01CEC3063E}">
      <dsp:nvSpPr>
        <dsp:cNvPr id="0" name=""/>
        <dsp:cNvSpPr/>
      </dsp:nvSpPr>
      <dsp:spPr>
        <a:xfrm>
          <a:off x="0" y="1831863"/>
          <a:ext cx="4606280" cy="0"/>
        </a:xfrm>
        <a:prstGeom prst="line">
          <a:avLst/>
        </a:prstGeom>
        <a:gradFill rotWithShape="0">
          <a:gsLst>
            <a:gs pos="0">
              <a:schemeClr val="accent5">
                <a:hueOff val="-924383"/>
                <a:satOff val="-9460"/>
                <a:lumOff val="41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24383"/>
                <a:satOff val="-9460"/>
                <a:lumOff val="41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24383"/>
                <a:satOff val="-9460"/>
                <a:lumOff val="41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924383"/>
              <a:satOff val="-9460"/>
              <a:lumOff val="411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EB72BE8-CA1A-4844-8B87-DB4E2D8F0E48}">
      <dsp:nvSpPr>
        <dsp:cNvPr id="0" name=""/>
        <dsp:cNvSpPr/>
      </dsp:nvSpPr>
      <dsp:spPr>
        <a:xfrm>
          <a:off x="0" y="1831863"/>
          <a:ext cx="4606280" cy="305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Economic:</a:t>
          </a:r>
          <a:r>
            <a:rPr lang="en-US" sz="1400" b="0" i="0" kern="1200" baseline="0"/>
            <a:t> </a:t>
          </a:r>
          <a:endParaRPr lang="en-US" sz="1400" kern="1200"/>
        </a:p>
      </dsp:txBody>
      <dsp:txXfrm>
        <a:off x="0" y="1831863"/>
        <a:ext cx="4606280" cy="305254"/>
      </dsp:txXfrm>
    </dsp:sp>
    <dsp:sp modelId="{0473DE4D-8EB2-4CFD-B0E3-DF9348603A8B}">
      <dsp:nvSpPr>
        <dsp:cNvPr id="0" name=""/>
        <dsp:cNvSpPr/>
      </dsp:nvSpPr>
      <dsp:spPr>
        <a:xfrm>
          <a:off x="0" y="2137118"/>
          <a:ext cx="4606280" cy="0"/>
        </a:xfrm>
        <a:prstGeom prst="line">
          <a:avLst/>
        </a:prstGeom>
        <a:gradFill rotWithShape="0">
          <a:gsLst>
            <a:gs pos="0">
              <a:schemeClr val="accent5">
                <a:hueOff val="-1078447"/>
                <a:satOff val="-11037"/>
                <a:lumOff val="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78447"/>
                <a:satOff val="-11037"/>
                <a:lumOff val="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78447"/>
                <a:satOff val="-11037"/>
                <a:lumOff val="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078447"/>
              <a:satOff val="-11037"/>
              <a:lumOff val="4805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B3E248B-F584-4ABE-92D9-A23B67424D39}">
      <dsp:nvSpPr>
        <dsp:cNvPr id="0" name=""/>
        <dsp:cNvSpPr/>
      </dsp:nvSpPr>
      <dsp:spPr>
        <a:xfrm>
          <a:off x="0" y="2137118"/>
          <a:ext cx="4606280" cy="305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Cost-effective travel </a:t>
          </a:r>
          <a:endParaRPr lang="en-US" sz="1400" kern="1200"/>
        </a:p>
      </dsp:txBody>
      <dsp:txXfrm>
        <a:off x="0" y="2137118"/>
        <a:ext cx="4606280" cy="305254"/>
      </dsp:txXfrm>
    </dsp:sp>
    <dsp:sp modelId="{C8B9466A-3B55-4D2B-8E30-A0BBFE677154}">
      <dsp:nvSpPr>
        <dsp:cNvPr id="0" name=""/>
        <dsp:cNvSpPr/>
      </dsp:nvSpPr>
      <dsp:spPr>
        <a:xfrm>
          <a:off x="0" y="2442372"/>
          <a:ext cx="4606280" cy="0"/>
        </a:xfrm>
        <a:prstGeom prst="line">
          <a:avLst/>
        </a:prstGeom>
        <a:gradFill rotWithShape="0">
          <a:gsLst>
            <a:gs pos="0">
              <a:schemeClr val="accent5">
                <a:hueOff val="-1232511"/>
                <a:satOff val="-12614"/>
                <a:lumOff val="54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32511"/>
                <a:satOff val="-12614"/>
                <a:lumOff val="54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32511"/>
                <a:satOff val="-12614"/>
                <a:lumOff val="54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232511"/>
              <a:satOff val="-12614"/>
              <a:lumOff val="5491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3CCAFDF-0E50-4F9F-B11A-C3EB08F72EEA}">
      <dsp:nvSpPr>
        <dsp:cNvPr id="0" name=""/>
        <dsp:cNvSpPr/>
      </dsp:nvSpPr>
      <dsp:spPr>
        <a:xfrm>
          <a:off x="0" y="2442372"/>
          <a:ext cx="4606280" cy="305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Boosts local business and economic activity</a:t>
          </a:r>
          <a:endParaRPr lang="en-US" sz="1400" kern="1200"/>
        </a:p>
      </dsp:txBody>
      <dsp:txXfrm>
        <a:off x="0" y="2442372"/>
        <a:ext cx="4606280" cy="3052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40B484-2E1F-4E54-9A2E-89304C223B3B}">
      <dsp:nvSpPr>
        <dsp:cNvPr id="0" name=""/>
        <dsp:cNvSpPr/>
      </dsp:nvSpPr>
      <dsp:spPr>
        <a:xfrm>
          <a:off x="610371" y="0"/>
          <a:ext cx="4351338" cy="435133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03437-7F04-4029-9DF9-4AFFF066AA65}">
      <dsp:nvSpPr>
        <dsp:cNvPr id="0" name=""/>
        <dsp:cNvSpPr/>
      </dsp:nvSpPr>
      <dsp:spPr>
        <a:xfrm>
          <a:off x="893208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Startup Costs:</a:t>
          </a:r>
          <a:r>
            <a:rPr lang="en-GB" sz="1700" kern="1200" dirty="0"/>
            <a:t> Approximately £42,000</a:t>
          </a:r>
          <a:endParaRPr lang="en-US" sz="1700" kern="1200" dirty="0"/>
        </a:p>
      </dsp:txBody>
      <dsp:txXfrm>
        <a:off x="978174" y="367802"/>
        <a:ext cx="1570603" cy="1570603"/>
      </dsp:txXfrm>
    </dsp:sp>
    <dsp:sp modelId="{B41A3DCF-6EBC-4D0F-B8AE-CC6E85BF921B}">
      <dsp:nvSpPr>
        <dsp:cNvPr id="0" name=""/>
        <dsp:cNvSpPr/>
      </dsp:nvSpPr>
      <dsp:spPr>
        <a:xfrm>
          <a:off x="2938337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Projected First-Year Revenue:</a:t>
          </a:r>
          <a:r>
            <a:rPr lang="en-GB" sz="1700" kern="1200" dirty="0"/>
            <a:t> Around £107,000</a:t>
          </a:r>
          <a:endParaRPr lang="en-US" sz="1700" kern="1200" dirty="0"/>
        </a:p>
      </dsp:txBody>
      <dsp:txXfrm>
        <a:off x="3023303" y="367802"/>
        <a:ext cx="1570603" cy="1570603"/>
      </dsp:txXfrm>
    </dsp:sp>
    <dsp:sp modelId="{7565B30F-371D-4CDC-9AC3-6B47EE64618B}">
      <dsp:nvSpPr>
        <dsp:cNvPr id="0" name=""/>
        <dsp:cNvSpPr/>
      </dsp:nvSpPr>
      <dsp:spPr>
        <a:xfrm>
          <a:off x="893208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Break-even Point:</a:t>
          </a:r>
          <a:r>
            <a:rPr lang="en-GB" sz="1700" kern="1200"/>
            <a:t> Estimated within 18-24 months</a:t>
          </a:r>
          <a:endParaRPr lang="en-US" sz="1700" kern="1200"/>
        </a:p>
      </dsp:txBody>
      <dsp:txXfrm>
        <a:off x="978174" y="2412931"/>
        <a:ext cx="1570603" cy="1570603"/>
      </dsp:txXfrm>
    </dsp:sp>
    <dsp:sp modelId="{B2F394A9-5F87-4B85-96A2-0B86F2BEEEF9}">
      <dsp:nvSpPr>
        <dsp:cNvPr id="0" name=""/>
        <dsp:cNvSpPr/>
      </dsp:nvSpPr>
      <dsp:spPr>
        <a:xfrm>
          <a:off x="2938337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Revenue Diversification:</a:t>
          </a:r>
          <a:r>
            <a:rPr lang="en-GB" sz="1700" kern="1200"/>
            <a:t> Rentals, repairs, corporate partnerships, advertising</a:t>
          </a:r>
          <a:endParaRPr lang="en-US" sz="1700" kern="1200"/>
        </a:p>
      </dsp:txBody>
      <dsp:txXfrm>
        <a:off x="3023303" y="2412931"/>
        <a:ext cx="1570603" cy="15706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457EBB-5063-477F-A043-DEBFF7FD9A3E}">
      <dsp:nvSpPr>
        <dsp:cNvPr id="0" name=""/>
        <dsp:cNvSpPr/>
      </dsp:nvSpPr>
      <dsp:spPr>
        <a:xfrm>
          <a:off x="431686" y="836950"/>
          <a:ext cx="696884" cy="6968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8F628-C7EC-491B-9BFE-758EE71DDE3E}">
      <dsp:nvSpPr>
        <dsp:cNvPr id="0" name=""/>
        <dsp:cNvSpPr/>
      </dsp:nvSpPr>
      <dsp:spPr>
        <a:xfrm>
          <a:off x="5812" y="1776410"/>
          <a:ext cx="1548632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Primary Risks:</a:t>
          </a:r>
          <a:r>
            <a:rPr lang="en-US" sz="1100" b="0" i="0" kern="1200" baseline="0"/>
            <a:t> Theft/vandalism, market competition, economic fluctuations, regulatory changes </a:t>
          </a:r>
          <a:endParaRPr lang="en-US" sz="1100" kern="1200"/>
        </a:p>
      </dsp:txBody>
      <dsp:txXfrm>
        <a:off x="5812" y="1776410"/>
        <a:ext cx="1548632" cy="677526"/>
      </dsp:txXfrm>
    </dsp:sp>
    <dsp:sp modelId="{7781E69E-F2CD-47B6-B566-B14345B518F2}">
      <dsp:nvSpPr>
        <dsp:cNvPr id="0" name=""/>
        <dsp:cNvSpPr/>
      </dsp:nvSpPr>
      <dsp:spPr>
        <a:xfrm>
          <a:off x="2251329" y="836950"/>
          <a:ext cx="696884" cy="6968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B685A-DE44-483B-AE83-1564B949C63D}">
      <dsp:nvSpPr>
        <dsp:cNvPr id="0" name=""/>
        <dsp:cNvSpPr/>
      </dsp:nvSpPr>
      <dsp:spPr>
        <a:xfrm>
          <a:off x="1825455" y="1776410"/>
          <a:ext cx="1548632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i="0" kern="1200" baseline="0"/>
            <a:t>Mitigation Strategies:</a:t>
          </a:r>
          <a:r>
            <a:rPr lang="en-US" sz="1100" b="0" i="0" kern="1200" baseline="0"/>
            <a:t> </a:t>
          </a:r>
          <a:endParaRPr lang="en-US" sz="1100" kern="1200"/>
        </a:p>
      </dsp:txBody>
      <dsp:txXfrm>
        <a:off x="1825455" y="1776410"/>
        <a:ext cx="1548632" cy="677526"/>
      </dsp:txXfrm>
    </dsp:sp>
    <dsp:sp modelId="{A38F63C5-89DA-444D-89B9-8C99CA61FF50}">
      <dsp:nvSpPr>
        <dsp:cNvPr id="0" name=""/>
        <dsp:cNvSpPr/>
      </dsp:nvSpPr>
      <dsp:spPr>
        <a:xfrm>
          <a:off x="4070973" y="836950"/>
          <a:ext cx="696884" cy="6968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8BC3A-1913-49FB-AF19-31689F0F56B0}">
      <dsp:nvSpPr>
        <dsp:cNvPr id="0" name=""/>
        <dsp:cNvSpPr/>
      </dsp:nvSpPr>
      <dsp:spPr>
        <a:xfrm>
          <a:off x="3645099" y="1776410"/>
          <a:ext cx="1548632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Advanced GPS tracking and smart-lock systems </a:t>
          </a:r>
          <a:endParaRPr lang="en-US" sz="1100" kern="1200"/>
        </a:p>
      </dsp:txBody>
      <dsp:txXfrm>
        <a:off x="3645099" y="1776410"/>
        <a:ext cx="1548632" cy="677526"/>
      </dsp:txXfrm>
    </dsp:sp>
    <dsp:sp modelId="{DB91405F-8393-4C00-B67C-0299AB4AA199}">
      <dsp:nvSpPr>
        <dsp:cNvPr id="0" name=""/>
        <dsp:cNvSpPr/>
      </dsp:nvSpPr>
      <dsp:spPr>
        <a:xfrm>
          <a:off x="5890616" y="836950"/>
          <a:ext cx="696884" cy="6968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042ED-FE69-44BC-AE9E-6CAF1E622515}">
      <dsp:nvSpPr>
        <dsp:cNvPr id="0" name=""/>
        <dsp:cNvSpPr/>
      </dsp:nvSpPr>
      <dsp:spPr>
        <a:xfrm>
          <a:off x="5464742" y="1776410"/>
          <a:ext cx="1548632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Community policing and surveillance </a:t>
          </a:r>
          <a:endParaRPr lang="en-US" sz="1100" kern="1200"/>
        </a:p>
      </dsp:txBody>
      <dsp:txXfrm>
        <a:off x="5464742" y="1776410"/>
        <a:ext cx="1548632" cy="677526"/>
      </dsp:txXfrm>
    </dsp:sp>
    <dsp:sp modelId="{EDD9C323-DCA4-41E1-B2CD-6FCD39C4A79B}">
      <dsp:nvSpPr>
        <dsp:cNvPr id="0" name=""/>
        <dsp:cNvSpPr/>
      </dsp:nvSpPr>
      <dsp:spPr>
        <a:xfrm>
          <a:off x="7710260" y="836950"/>
          <a:ext cx="696884" cy="69688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5C206-6ED5-48B5-B2DE-01EEF2D2E74D}">
      <dsp:nvSpPr>
        <dsp:cNvPr id="0" name=""/>
        <dsp:cNvSpPr/>
      </dsp:nvSpPr>
      <dsp:spPr>
        <a:xfrm>
          <a:off x="7284386" y="1776410"/>
          <a:ext cx="1548632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Dynamic pricing and diversified revenue </a:t>
          </a:r>
          <a:endParaRPr lang="en-US" sz="1100" kern="1200"/>
        </a:p>
      </dsp:txBody>
      <dsp:txXfrm>
        <a:off x="7284386" y="1776410"/>
        <a:ext cx="1548632" cy="677526"/>
      </dsp:txXfrm>
    </dsp:sp>
    <dsp:sp modelId="{4D695C0E-7C9C-4578-9F80-E10A7F619999}">
      <dsp:nvSpPr>
        <dsp:cNvPr id="0" name=""/>
        <dsp:cNvSpPr/>
      </dsp:nvSpPr>
      <dsp:spPr>
        <a:xfrm>
          <a:off x="9529904" y="836950"/>
          <a:ext cx="696884" cy="69688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0BFA1-9BA5-41D1-8E6E-FC86C81A83C5}">
      <dsp:nvSpPr>
        <dsp:cNvPr id="0" name=""/>
        <dsp:cNvSpPr/>
      </dsp:nvSpPr>
      <dsp:spPr>
        <a:xfrm>
          <a:off x="9104029" y="1776410"/>
          <a:ext cx="1548632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baseline="0"/>
            <a:t>Proactive regulatory compliance and local law enforcement partnerships</a:t>
          </a:r>
          <a:endParaRPr lang="en-US" sz="1100" kern="1200"/>
        </a:p>
      </dsp:txBody>
      <dsp:txXfrm>
        <a:off x="9104029" y="1776410"/>
        <a:ext cx="1548632" cy="6775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E23A5A-94AC-40D3-A5DE-EBDB0FC95A42}">
      <dsp:nvSpPr>
        <dsp:cNvPr id="0" name=""/>
        <dsp:cNvSpPr/>
      </dsp:nvSpPr>
      <dsp:spPr>
        <a:xfrm>
          <a:off x="0" y="629"/>
          <a:ext cx="711791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CE547-771E-430E-B40F-A1FC5B540FA7}">
      <dsp:nvSpPr>
        <dsp:cNvPr id="0" name=""/>
        <dsp:cNvSpPr/>
      </dsp:nvSpPr>
      <dsp:spPr>
        <a:xfrm>
          <a:off x="0" y="629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Edgeman, R. and Eskildsen, J. (2014) ‘Modelling and Assessing Sustainable Enterprise Excellence’, </a:t>
          </a:r>
          <a:r>
            <a:rPr lang="en-GB" sz="1400" i="1" kern="1200"/>
            <a:t>Business Strategy and the Environment</a:t>
          </a:r>
          <a:r>
            <a:rPr lang="en-GB" sz="1400" kern="1200"/>
            <a:t>, 23(3), pp. 173–187.</a:t>
          </a:r>
          <a:endParaRPr lang="en-US" sz="1400" kern="1200"/>
        </a:p>
      </dsp:txBody>
      <dsp:txXfrm>
        <a:off x="0" y="629"/>
        <a:ext cx="7117918" cy="736541"/>
      </dsp:txXfrm>
    </dsp:sp>
    <dsp:sp modelId="{9DAA5987-7955-4558-AF98-BE54C203585B}">
      <dsp:nvSpPr>
        <dsp:cNvPr id="0" name=""/>
        <dsp:cNvSpPr/>
      </dsp:nvSpPr>
      <dsp:spPr>
        <a:xfrm>
          <a:off x="0" y="737170"/>
          <a:ext cx="7117918" cy="0"/>
        </a:xfrm>
        <a:prstGeom prst="line">
          <a:avLst/>
        </a:prstGeom>
        <a:solidFill>
          <a:schemeClr val="accent2">
            <a:hueOff val="-1342794"/>
            <a:satOff val="-2401"/>
            <a:lumOff val="3595"/>
            <a:alphaOff val="0"/>
          </a:schemeClr>
        </a:solidFill>
        <a:ln w="12700" cap="flat" cmpd="sng" algn="ctr">
          <a:solidFill>
            <a:schemeClr val="accent2">
              <a:hueOff val="-1342794"/>
              <a:satOff val="-2401"/>
              <a:lumOff val="35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F79A48-D205-4F4D-B370-D229BFEE6BC8}">
      <dsp:nvSpPr>
        <dsp:cNvPr id="0" name=""/>
        <dsp:cNvSpPr/>
      </dsp:nvSpPr>
      <dsp:spPr>
        <a:xfrm>
          <a:off x="0" y="737170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Thompson, F. M. M. (2010) </a:t>
          </a:r>
          <a:r>
            <a:rPr lang="en-GB" sz="1400" i="1" kern="1200"/>
            <a:t>Social enterprise: developing sustainable enterprises</a:t>
          </a:r>
          <a:r>
            <a:rPr lang="en-GB" sz="1400" kern="1200"/>
            <a:t>. New York: Palgrave MacMillan.</a:t>
          </a:r>
          <a:endParaRPr lang="en-US" sz="1400" kern="1200"/>
        </a:p>
      </dsp:txBody>
      <dsp:txXfrm>
        <a:off x="0" y="737170"/>
        <a:ext cx="7117918" cy="736541"/>
      </dsp:txXfrm>
    </dsp:sp>
    <dsp:sp modelId="{11CA2C46-01B3-45B7-A112-2073B3244E1F}">
      <dsp:nvSpPr>
        <dsp:cNvPr id="0" name=""/>
        <dsp:cNvSpPr/>
      </dsp:nvSpPr>
      <dsp:spPr>
        <a:xfrm>
          <a:off x="0" y="1473712"/>
          <a:ext cx="7117918" cy="0"/>
        </a:xfrm>
        <a:prstGeom prst="line">
          <a:avLst/>
        </a:prstGeom>
        <a:solidFill>
          <a:schemeClr val="accent2">
            <a:hueOff val="-2685588"/>
            <a:satOff val="-4802"/>
            <a:lumOff val="7189"/>
            <a:alphaOff val="0"/>
          </a:schemeClr>
        </a:solidFill>
        <a:ln w="12700" cap="flat" cmpd="sng" algn="ctr">
          <a:solidFill>
            <a:schemeClr val="accent2">
              <a:hueOff val="-2685588"/>
              <a:satOff val="-4802"/>
              <a:lumOff val="71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72D87F-2862-4DCC-AA7D-0204D3B6AAA3}">
      <dsp:nvSpPr>
        <dsp:cNvPr id="0" name=""/>
        <dsp:cNvSpPr/>
      </dsp:nvSpPr>
      <dsp:spPr>
        <a:xfrm>
          <a:off x="0" y="1473712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Rahmana, F. and Bawono, A. (2020) ‘Sustainable development toward sustainable enterprise’, </a:t>
          </a:r>
          <a:r>
            <a:rPr lang="en-GB" sz="1400" i="1" kern="1200"/>
            <a:t>Management Science Letters</a:t>
          </a:r>
          <a:r>
            <a:rPr lang="en-GB" sz="1400" kern="1200"/>
            <a:t>, 11(2), pp. 657–668.</a:t>
          </a:r>
          <a:endParaRPr lang="en-US" sz="1400" kern="1200"/>
        </a:p>
      </dsp:txBody>
      <dsp:txXfrm>
        <a:off x="0" y="1473712"/>
        <a:ext cx="7117918" cy="736541"/>
      </dsp:txXfrm>
    </dsp:sp>
    <dsp:sp modelId="{9BC09121-B47B-41A1-8C15-F98F51195458}">
      <dsp:nvSpPr>
        <dsp:cNvPr id="0" name=""/>
        <dsp:cNvSpPr/>
      </dsp:nvSpPr>
      <dsp:spPr>
        <a:xfrm>
          <a:off x="0" y="2210253"/>
          <a:ext cx="7117918" cy="0"/>
        </a:xfrm>
        <a:prstGeom prst="line">
          <a:avLst/>
        </a:prstGeom>
        <a:solidFill>
          <a:schemeClr val="accent2">
            <a:hueOff val="-4028383"/>
            <a:satOff val="-7204"/>
            <a:lumOff val="10784"/>
            <a:alphaOff val="0"/>
          </a:schemeClr>
        </a:solidFill>
        <a:ln w="12700" cap="flat" cmpd="sng" algn="ctr">
          <a:solidFill>
            <a:schemeClr val="accent2">
              <a:hueOff val="-4028383"/>
              <a:satOff val="-7204"/>
              <a:lumOff val="10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8769DA-579F-4865-AF2E-50585989A103}">
      <dsp:nvSpPr>
        <dsp:cNvPr id="0" name=""/>
        <dsp:cNvSpPr/>
      </dsp:nvSpPr>
      <dsp:spPr>
        <a:xfrm>
          <a:off x="0" y="2210253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Anbarasan, P. (2018) ‘Stakeholder Engagement in Sustainable Enterprise: Evolving a Conceptual Framework, and a Case Study of ITC’, </a:t>
          </a:r>
          <a:r>
            <a:rPr lang="en-GB" sz="1400" i="1" kern="1200"/>
            <a:t>Business Strategy &amp; the Environment</a:t>
          </a:r>
          <a:r>
            <a:rPr lang="en-GB" sz="1400" kern="1200"/>
            <a:t>, 27(3), pp. 282–300.</a:t>
          </a:r>
          <a:endParaRPr lang="en-US" sz="1400" kern="1200"/>
        </a:p>
      </dsp:txBody>
      <dsp:txXfrm>
        <a:off x="0" y="2210253"/>
        <a:ext cx="7117918" cy="736541"/>
      </dsp:txXfrm>
    </dsp:sp>
    <dsp:sp modelId="{00E9FC97-3275-41FF-B3AE-3FA3CE4D65E4}">
      <dsp:nvSpPr>
        <dsp:cNvPr id="0" name=""/>
        <dsp:cNvSpPr/>
      </dsp:nvSpPr>
      <dsp:spPr>
        <a:xfrm>
          <a:off x="0" y="2946795"/>
          <a:ext cx="7117918" cy="0"/>
        </a:xfrm>
        <a:prstGeom prst="line">
          <a:avLst/>
        </a:prstGeom>
        <a:solidFill>
          <a:schemeClr val="accent2">
            <a:hueOff val="-5371177"/>
            <a:satOff val="-9605"/>
            <a:lumOff val="14379"/>
            <a:alphaOff val="0"/>
          </a:schemeClr>
        </a:solidFill>
        <a:ln w="12700" cap="flat" cmpd="sng" algn="ctr">
          <a:solidFill>
            <a:schemeClr val="accent2">
              <a:hueOff val="-5371177"/>
              <a:satOff val="-9605"/>
              <a:lumOff val="1437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148520-F343-4B63-97C9-F4B0130CF1F3}">
      <dsp:nvSpPr>
        <dsp:cNvPr id="0" name=""/>
        <dsp:cNvSpPr/>
      </dsp:nvSpPr>
      <dsp:spPr>
        <a:xfrm>
          <a:off x="0" y="2946795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Chofreh, A. G. (2018) ‘Sustainable enterprise resource planning systems implementation: A framework development’, </a:t>
          </a:r>
          <a:r>
            <a:rPr lang="en-GB" sz="1400" i="1" kern="1200"/>
            <a:t>Journal of Cleaner Production</a:t>
          </a:r>
          <a:r>
            <a:rPr lang="en-GB" sz="1400" kern="1200"/>
            <a:t>, 198, pp. 1345–1355.</a:t>
          </a:r>
          <a:endParaRPr lang="en-US" sz="1400" kern="1200"/>
        </a:p>
      </dsp:txBody>
      <dsp:txXfrm>
        <a:off x="0" y="2946795"/>
        <a:ext cx="7117918" cy="736541"/>
      </dsp:txXfrm>
    </dsp:sp>
    <dsp:sp modelId="{38E05533-A7D4-4BD5-838E-EB4045EBCCB6}">
      <dsp:nvSpPr>
        <dsp:cNvPr id="0" name=""/>
        <dsp:cNvSpPr/>
      </dsp:nvSpPr>
      <dsp:spPr>
        <a:xfrm>
          <a:off x="0" y="3683336"/>
          <a:ext cx="7117918" cy="0"/>
        </a:xfrm>
        <a:prstGeom prst="line">
          <a:avLst/>
        </a:prstGeom>
        <a:solidFill>
          <a:schemeClr val="accent2">
            <a:hueOff val="-6713971"/>
            <a:satOff val="-12006"/>
            <a:lumOff val="17973"/>
            <a:alphaOff val="0"/>
          </a:schemeClr>
        </a:solidFill>
        <a:ln w="12700" cap="flat" cmpd="sng" algn="ctr">
          <a:solidFill>
            <a:schemeClr val="accent2">
              <a:hueOff val="-6713971"/>
              <a:satOff val="-12006"/>
              <a:lumOff val="179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1EDF4F-9EEE-4033-A322-EEFB1920E463}">
      <dsp:nvSpPr>
        <dsp:cNvPr id="0" name=""/>
        <dsp:cNvSpPr/>
      </dsp:nvSpPr>
      <dsp:spPr>
        <a:xfrm>
          <a:off x="0" y="3683336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Shaheen, S.A., Guzman, S. and Zhang, H. (2010) ‘Bike-share systems: Accessibility and operational effectiveness’, </a:t>
          </a:r>
          <a:r>
            <a:rPr lang="en-GB" sz="1400" i="1" kern="1200"/>
            <a:t>Transportation Research Record</a:t>
          </a:r>
          <a:r>
            <a:rPr lang="en-GB" sz="1400" kern="1200"/>
            <a:t>, 2391, pp. 32–40.</a:t>
          </a:r>
          <a:endParaRPr lang="en-US" sz="1400" kern="1200"/>
        </a:p>
      </dsp:txBody>
      <dsp:txXfrm>
        <a:off x="0" y="3683336"/>
        <a:ext cx="7117918" cy="736541"/>
      </dsp:txXfrm>
    </dsp:sp>
    <dsp:sp modelId="{0B522032-FA91-48AD-8BAC-1E5574C9F3D6}">
      <dsp:nvSpPr>
        <dsp:cNvPr id="0" name=""/>
        <dsp:cNvSpPr/>
      </dsp:nvSpPr>
      <dsp:spPr>
        <a:xfrm>
          <a:off x="0" y="4419878"/>
          <a:ext cx="7117918" cy="0"/>
        </a:xfrm>
        <a:prstGeom prst="line">
          <a:avLst/>
        </a:prstGeom>
        <a:solidFill>
          <a:schemeClr val="accent2">
            <a:hueOff val="-8056765"/>
            <a:satOff val="-14407"/>
            <a:lumOff val="21568"/>
            <a:alphaOff val="0"/>
          </a:schemeClr>
        </a:solidFill>
        <a:ln w="12700" cap="flat" cmpd="sng" algn="ctr">
          <a:solidFill>
            <a:schemeClr val="accent2">
              <a:hueOff val="-8056765"/>
              <a:satOff val="-14407"/>
              <a:lumOff val="2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E88E1-3959-4D4E-BB4C-7F681C6EF2C2}">
      <dsp:nvSpPr>
        <dsp:cNvPr id="0" name=""/>
        <dsp:cNvSpPr/>
      </dsp:nvSpPr>
      <dsp:spPr>
        <a:xfrm>
          <a:off x="0" y="4419878"/>
          <a:ext cx="7117918" cy="736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Pojani, D. and Stead, D. (2015) ‘Sustainable urban transport in the developing world: Beyond megacities’, </a:t>
          </a:r>
          <a:r>
            <a:rPr lang="en-GB" sz="1400" i="1" kern="1200"/>
            <a:t>Journal of Transport Geography</a:t>
          </a:r>
          <a:r>
            <a:rPr lang="en-GB" sz="1400" kern="1200"/>
            <a:t>, 44, pp. 236–246.</a:t>
          </a:r>
          <a:endParaRPr lang="en-US" sz="1400" kern="1200"/>
        </a:p>
      </dsp:txBody>
      <dsp:txXfrm>
        <a:off x="0" y="4419878"/>
        <a:ext cx="7117918" cy="736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3/12/2025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316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947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459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297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3/12/2025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274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3/12/2025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892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3/12/2025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430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242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857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96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397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3/12/2025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33737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51" r:id="rId6"/>
    <p:sldLayoutId id="2147483746" r:id="rId7"/>
    <p:sldLayoutId id="2147483747" r:id="rId8"/>
    <p:sldLayoutId id="2147483748" r:id="rId9"/>
    <p:sldLayoutId id="2147483750" r:id="rId10"/>
    <p:sldLayoutId id="214748374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11.pn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5" Type="http://schemas.openxmlformats.org/officeDocument/2006/relationships/image" Target="../media/image2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2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6" Type="http://schemas.openxmlformats.org/officeDocument/2006/relationships/image" Target="../media/image2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6" name="Picture 5" descr="A green and white logo&#10;&#10;AI-generated content may be incorrect.">
            <a:extLst>
              <a:ext uri="{FF2B5EF4-FFF2-40B4-BE49-F238E27FC236}">
                <a16:creationId xmlns:a16="http://schemas.microsoft.com/office/drawing/2014/main" id="{06F4D954-1B25-4DB6-4188-F0B0AE340A0A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80" r="-1" b="10289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60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EFF3AC-5143-0D4F-C28D-93ECE7EB3C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+mn-lt"/>
              </a:rPr>
              <a:t>Eco Cycle: A Sustainable Bicycle Rental &amp; Repair Service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E99215-4BA8-7FEF-4AC4-1BF9F87760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Business Plan Presentation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BB3728E-2618-62B8-5A29-29666C849335}"/>
              </a:ext>
            </a:extLst>
          </p:cNvPr>
          <p:cNvSpPr txBox="1"/>
          <p:nvPr/>
        </p:nvSpPr>
        <p:spPr>
          <a:xfrm>
            <a:off x="9123740" y="6212258"/>
            <a:ext cx="2795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Student name: Monica Filip</a:t>
            </a:r>
          </a:p>
          <a:p>
            <a:r>
              <a:rPr lang="en-GB" dirty="0">
                <a:solidFill>
                  <a:srgbClr val="FFFFFF"/>
                </a:solidFill>
              </a:rPr>
              <a:t> Student ID: 2322926</a:t>
            </a:r>
          </a:p>
        </p:txBody>
      </p:sp>
      <p:pic>
        <p:nvPicPr>
          <p:cNvPr id="4" name="Record (online-voice-recorder.com) (59)">
            <a:hlinkClick r:id="" action="ppaction://media"/>
            <a:extLst>
              <a:ext uri="{FF2B5EF4-FFF2-40B4-BE49-F238E27FC236}">
                <a16:creationId xmlns:a16="http://schemas.microsoft.com/office/drawing/2014/main" id="{4707580D-3F68-D679-E46B-BE6BC1538F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96650" y="6288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7445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739BF-52FC-4875-B392-4044CC04F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A1CAD8-1CD4-40E6-B88B-9D4FF5C3D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0D65577D-83CF-47FA-954E-60C70AFD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2361" y="253193"/>
            <a:ext cx="11801644" cy="6229550"/>
            <a:chOff x="162361" y="253193"/>
            <a:chExt cx="11801644" cy="622955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0439" y="253193"/>
              <a:ext cx="150552" cy="150552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361" y="366560"/>
              <a:ext cx="309716" cy="309716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0638" y="588622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5072" y="6176963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9653" y="596561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B34838-D7F7-CBD7-FD95-4193668E3D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3"/>
            <a:ext cx="10773422" cy="1797530"/>
          </a:xfrm>
        </p:spPr>
        <p:txBody>
          <a:bodyPr anchor="t">
            <a:normAutofit/>
          </a:bodyPr>
          <a:lstStyle/>
          <a:p>
            <a:r>
              <a:rPr lang="en-GB" sz="4400" dirty="0">
                <a:latin typeface="+mn-lt"/>
              </a:rPr>
              <a:t>Executive Summary &amp; Introduction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78CD744-49B2-F472-02E0-BE920AF1E9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4587772"/>
              </p:ext>
            </p:extLst>
          </p:nvPr>
        </p:nvGraphicFramePr>
        <p:xfrm>
          <a:off x="777875" y="2886075"/>
          <a:ext cx="10658475" cy="3290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 (online-voice-recorder.com) (60)">
            <a:hlinkClick r:id="" action="ppaction://media"/>
            <a:extLst>
              <a:ext uri="{FF2B5EF4-FFF2-40B4-BE49-F238E27FC236}">
                <a16:creationId xmlns:a16="http://schemas.microsoft.com/office/drawing/2014/main" id="{ACDE9BEB-9838-7397-46DB-97ECDC4AF9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60163" y="63563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87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4F8E18AC-903E-4B46-8CC0-FE20E612C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3DEE38FB-0763-470C-8A5E-44456B513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246A1B-2785-D29C-A149-3CBD40D86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606280" cy="2493876"/>
          </a:xfrm>
        </p:spPr>
        <p:txBody>
          <a:bodyPr anchor="b">
            <a:normAutofit/>
          </a:bodyPr>
          <a:lstStyle/>
          <a:p>
            <a:r>
              <a:rPr lang="en-GB" sz="4400" b="1"/>
              <a:t>Sustainability Justification</a:t>
            </a:r>
            <a:br>
              <a:rPr lang="en-GB" sz="4400" b="1"/>
            </a:br>
            <a:endParaRPr lang="en-GB" sz="4400"/>
          </a:p>
        </p:txBody>
      </p:sp>
      <p:sp>
        <p:nvSpPr>
          <p:cNvPr id="57" name="Oval 1">
            <a:extLst>
              <a:ext uri="{FF2B5EF4-FFF2-40B4-BE49-F238E27FC236}">
                <a16:creationId xmlns:a16="http://schemas.microsoft.com/office/drawing/2014/main" id="{F1D6E6C0-11C7-4A38-BD12-80741960B5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1411" y="557332"/>
            <a:ext cx="5743337" cy="5743337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decorative circles">
            <a:extLst>
              <a:ext uri="{FF2B5EF4-FFF2-40B4-BE49-F238E27FC236}">
                <a16:creationId xmlns:a16="http://schemas.microsoft.com/office/drawing/2014/main" id="{2B16E781-E64A-4007-B0F1-5A50135A4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70062" y="289695"/>
            <a:ext cx="4971115" cy="6138399"/>
            <a:chOff x="6870062" y="289695"/>
            <a:chExt cx="4971115" cy="6138399"/>
          </a:xfrm>
        </p:grpSpPr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6F5849D6-7C1F-435A-8BEB-2A37173B65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C6C5D90-0568-4F1C-9392-536D4E32E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74736" y="5667686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E069E425-421F-469A-9C32-9FB5C16E59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27805" y="5275653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C31A526-345A-4A63-BA59-FF91204E9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9847" y="59428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27432B5-3C17-4415-B09A-67FCBD636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1540" y="655922"/>
              <a:ext cx="466441" cy="466441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90E4DDCC-A5A9-4365-876A-7992F2CF4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A5DB42D-36BB-41F6-A512-3AFDD33AD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163367" y="6122314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E03F45BD-67A0-4732-B626-9ECB4B18E2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70062" y="5959435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diagram of different types of people&#10;&#10;AI-generated content may be incorrect.">
            <a:extLst>
              <a:ext uri="{FF2B5EF4-FFF2-40B4-BE49-F238E27FC236}">
                <a16:creationId xmlns:a16="http://schemas.microsoft.com/office/drawing/2014/main" id="{D936A408-FA37-EF2A-5888-12861AF43C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3367" y="1442219"/>
            <a:ext cx="4153169" cy="4153169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8E51293-15CE-54A1-09A6-F8D0B31C63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2730230"/>
              </p:ext>
            </p:extLst>
          </p:nvPr>
        </p:nvGraphicFramePr>
        <p:xfrm>
          <a:off x="777240" y="3428999"/>
          <a:ext cx="4606280" cy="2747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Record (online-voice-recorder.com) (62)">
            <a:hlinkClick r:id="" action="ppaction://media"/>
            <a:extLst>
              <a:ext uri="{FF2B5EF4-FFF2-40B4-BE49-F238E27FC236}">
                <a16:creationId xmlns:a16="http://schemas.microsoft.com/office/drawing/2014/main" id="{FE00F03C-6016-D4A9-0A9F-EF8A7A3D02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0125" y="61515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37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D47D7CD-06A5-4710-B816-F23F56C52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058D9C7-7C50-4582-9A60-0569A536A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743851-1C21-8663-2936-5203DFA70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77240"/>
            <a:ext cx="4606280" cy="2493876"/>
          </a:xfrm>
        </p:spPr>
        <p:txBody>
          <a:bodyPr anchor="b">
            <a:normAutofit/>
          </a:bodyPr>
          <a:lstStyle/>
          <a:p>
            <a:r>
              <a:rPr lang="en-GB" sz="4400" b="1" dirty="0">
                <a:latin typeface="+mn-lt"/>
              </a:rPr>
              <a:t>Market Research &amp; Strategy</a:t>
            </a:r>
            <a:br>
              <a:rPr lang="en-GB" sz="4400" b="1" dirty="0">
                <a:latin typeface="+mn-lt"/>
              </a:rPr>
            </a:br>
            <a:endParaRPr lang="en-GB" sz="4400" dirty="0">
              <a:latin typeface="+mn-lt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3A02035-7EFF-238E-1805-03803E3DDA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77240" y="3428999"/>
            <a:ext cx="4606280" cy="27479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Target Market: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Students, urban commuters, tourists, corporate clients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Industry Trends: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Rising eco-consciousness; government initiatives promoting cycling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Competitive Edge: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Flexible rental plans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Mobile repair units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Strong local partnerships and community focus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Marketing Plan: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Social media campaigns, local collaborations, referral programs </a:t>
            </a:r>
          </a:p>
        </p:txBody>
      </p:sp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A5A42520-81F5-4CA6-A7DA-9CD71733A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228154" cy="5966848"/>
            <a:chOff x="6008627" y="289695"/>
            <a:chExt cx="5228154" cy="5966848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DB3C8F9-1E7D-4D3B-A4BF-F97576E5C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B80C13D-6AE8-4D68-9A8B-49B796A67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B340680A-5931-4B24-ADEB-7656B70FBB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EAF5EEB-C2D5-4D5F-8BF0-0E7961A2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70340" y="674287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5C482DF8-0B0D-4F32-8416-4969600508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C542AFD1-F3EE-4818-CF5E-179FE968C33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281" r="20257"/>
          <a:stretch/>
        </p:blipFill>
        <p:spPr>
          <a:xfrm>
            <a:off x="6475068" y="1214970"/>
            <a:ext cx="5716932" cy="5643030"/>
          </a:xfrm>
          <a:custGeom>
            <a:avLst/>
            <a:gdLst/>
            <a:ahLst/>
            <a:cxnLst/>
            <a:rect l="l" t="t" r="r" b="b"/>
            <a:pathLst>
              <a:path w="5716932" h="5643030">
                <a:moveTo>
                  <a:pt x="3371933" y="0"/>
                </a:moveTo>
                <a:cubicBezTo>
                  <a:pt x="4186675" y="0"/>
                  <a:pt x="4933927" y="288960"/>
                  <a:pt x="5516795" y="769986"/>
                </a:cubicBezTo>
                <a:lnTo>
                  <a:pt x="5716932" y="951882"/>
                </a:lnTo>
                <a:lnTo>
                  <a:pt x="5716932" y="5643030"/>
                </a:lnTo>
                <a:lnTo>
                  <a:pt x="884716" y="5643030"/>
                </a:lnTo>
                <a:lnTo>
                  <a:pt x="769986" y="5516796"/>
                </a:lnTo>
                <a:cubicBezTo>
                  <a:pt x="288960" y="4933927"/>
                  <a:pt x="0" y="4186675"/>
                  <a:pt x="0" y="3371933"/>
                </a:cubicBezTo>
                <a:cubicBezTo>
                  <a:pt x="0" y="1509666"/>
                  <a:pt x="1509666" y="0"/>
                  <a:pt x="3371933" y="0"/>
                </a:cubicBezTo>
                <a:close/>
              </a:path>
            </a:pathLst>
          </a:custGeom>
        </p:spPr>
      </p:pic>
      <p:pic>
        <p:nvPicPr>
          <p:cNvPr id="3" name="Record (online-voice-recorder.com) (63)">
            <a:hlinkClick r:id="" action="ppaction://media"/>
            <a:extLst>
              <a:ext uri="{FF2B5EF4-FFF2-40B4-BE49-F238E27FC236}">
                <a16:creationId xmlns:a16="http://schemas.microsoft.com/office/drawing/2014/main" id="{46157C93-4509-6D3A-7156-0E9A90FCD5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45800" y="63293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02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D0C7BAC-A9A7-4A90-8672-2EBEC5D6C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596CC8E-63AE-4FBB-B170-725D8CC84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2DF1F-D0ED-0C8A-73BB-7C97BCBB1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39" y="777240"/>
            <a:ext cx="6168331" cy="2493876"/>
          </a:xfrm>
        </p:spPr>
        <p:txBody>
          <a:bodyPr anchor="b">
            <a:normAutofit/>
          </a:bodyPr>
          <a:lstStyle/>
          <a:p>
            <a:r>
              <a:rPr lang="en-GB" sz="4400" dirty="0">
                <a:latin typeface="+mn-lt"/>
              </a:rPr>
              <a:t>Business Model &amp; Operations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DC31CEE-9FB3-22F2-241C-DE2757D99D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77239" y="3428999"/>
            <a:ext cx="6168331" cy="27479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Revenue Streams: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Rentals, repair services, corporate subscriptions, sponsorships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Operational Strategy: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Acquisition and refurbishment of bicycles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Strategic placement of rental stations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Deployment of mobile repair vans with smart-lock technology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Robust quality control and customer engagement via a dedicated mobile app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pSp>
        <p:nvGrpSpPr>
          <p:cNvPr id="30" name="decorative circles">
            <a:extLst>
              <a:ext uri="{FF2B5EF4-FFF2-40B4-BE49-F238E27FC236}">
                <a16:creationId xmlns:a16="http://schemas.microsoft.com/office/drawing/2014/main" id="{844DB1CD-B507-4DAC-B2EA-076521D31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32461" y="220046"/>
            <a:ext cx="3455469" cy="4723381"/>
            <a:chOff x="8132461" y="220046"/>
            <a:chExt cx="3455469" cy="472338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118375C6-0D3C-4E5F-94B3-7EF5BAF06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1858" y="4716692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C59FFDA2-3384-4F42-90FE-F082B0578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23226" y="4129921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27BA1C62-77DC-4AFA-A864-2FCD22EE6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2461" y="4194350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06170D3A-AB46-45E9-84C7-F7612F207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220046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DD7FF505-A555-4D6E-87E1-2179E753B1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2" y="397053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A9E4792C-A3A6-40F9-B0F4-505095EE6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2" y="10873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0F8A7AD9-D27B-8A2A-C2E4-E83B6159A0D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631" r="11366" b="-3"/>
          <a:stretch/>
        </p:blipFill>
        <p:spPr>
          <a:xfrm>
            <a:off x="7181865" y="262975"/>
            <a:ext cx="3486122" cy="3486122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DCDBDC1-49D5-6BFC-46F2-7F906AF965C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515" r="12658" b="-3"/>
          <a:stretch/>
        </p:blipFill>
        <p:spPr>
          <a:xfrm>
            <a:off x="9148852" y="3890061"/>
            <a:ext cx="3043153" cy="2967943"/>
          </a:xfrm>
          <a:custGeom>
            <a:avLst/>
            <a:gdLst/>
            <a:ahLst/>
            <a:cxnLst/>
            <a:rect l="l" t="t" r="r" b="b"/>
            <a:pathLst>
              <a:path w="3043153" h="2967943">
                <a:moveTo>
                  <a:pt x="1773859" y="0"/>
                </a:moveTo>
                <a:cubicBezTo>
                  <a:pt x="2263696" y="0"/>
                  <a:pt x="2707161" y="198546"/>
                  <a:pt x="3028166" y="519551"/>
                </a:cubicBezTo>
                <a:lnTo>
                  <a:pt x="3043153" y="536041"/>
                </a:lnTo>
                <a:lnTo>
                  <a:pt x="3043153" y="2967943"/>
                </a:lnTo>
                <a:lnTo>
                  <a:pt x="464817" y="2967943"/>
                </a:lnTo>
                <a:lnTo>
                  <a:pt x="405063" y="2902197"/>
                </a:lnTo>
                <a:cubicBezTo>
                  <a:pt x="152012" y="2595570"/>
                  <a:pt x="0" y="2202466"/>
                  <a:pt x="0" y="1773859"/>
                </a:cubicBezTo>
                <a:cubicBezTo>
                  <a:pt x="0" y="794184"/>
                  <a:pt x="794184" y="0"/>
                  <a:pt x="1773859" y="0"/>
                </a:cubicBezTo>
                <a:close/>
              </a:path>
            </a:pathLst>
          </a:custGeom>
        </p:spPr>
      </p:pic>
      <p:pic>
        <p:nvPicPr>
          <p:cNvPr id="3" name="Record (online-voice-recorder.com) (64)">
            <a:hlinkClick r:id="" action="ppaction://media"/>
            <a:extLst>
              <a:ext uri="{FF2B5EF4-FFF2-40B4-BE49-F238E27FC236}">
                <a16:creationId xmlns:a16="http://schemas.microsoft.com/office/drawing/2014/main" id="{BBD67D9A-20B5-68FD-611B-AFB5F751B6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23525" y="612457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389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8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BB77A-39AD-A774-5487-B45ECB4A2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+mn-lt"/>
              </a:rPr>
              <a:t>SWOT &amp; PESTLE Analysis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934A1977-7B88-CC29-DA67-386FF09465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110434"/>
              </p:ext>
            </p:extLst>
          </p:nvPr>
        </p:nvGraphicFramePr>
        <p:xfrm>
          <a:off x="777874" y="1825625"/>
          <a:ext cx="11109326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54663">
                  <a:extLst>
                    <a:ext uri="{9D8B030D-6E8A-4147-A177-3AD203B41FA5}">
                      <a16:colId xmlns:a16="http://schemas.microsoft.com/office/drawing/2014/main" val="3884771801"/>
                    </a:ext>
                  </a:extLst>
                </a:gridCol>
                <a:gridCol w="5554663">
                  <a:extLst>
                    <a:ext uri="{9D8B030D-6E8A-4147-A177-3AD203B41FA5}">
                      <a16:colId xmlns:a16="http://schemas.microsoft.com/office/drawing/2014/main" val="13480843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Eco-friendly, diversified revenue, community integration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98699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 initial costs, seasonal fluctuations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3416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Market expansion, government incentives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5810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Competition, vandalism, economic uncertainty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6346069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8855E4BE-B6D7-3776-89EB-ED8F9213F9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4492679"/>
              </p:ext>
            </p:extLst>
          </p:nvPr>
        </p:nvGraphicFramePr>
        <p:xfrm>
          <a:off x="777875" y="4176813"/>
          <a:ext cx="11109325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09325">
                  <a:extLst>
                    <a:ext uri="{9D8B030D-6E8A-4147-A177-3AD203B41FA5}">
                      <a16:colId xmlns:a16="http://schemas.microsoft.com/office/drawing/2014/main" val="42878132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Favourable political and environmental trends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31953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Economic benefits from rising fuel costs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15312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Social trends towards healthier lifestyles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6340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Technological innovations enhancing service 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0001115"/>
                  </a:ext>
                </a:extLst>
              </a:tr>
            </a:tbl>
          </a:graphicData>
        </a:graphic>
      </p:graphicFrame>
      <p:pic>
        <p:nvPicPr>
          <p:cNvPr id="3" name="Record (online-voice-recorder.com) (65)">
            <a:hlinkClick r:id="" action="ppaction://media"/>
            <a:extLst>
              <a:ext uri="{FF2B5EF4-FFF2-40B4-BE49-F238E27FC236}">
                <a16:creationId xmlns:a16="http://schemas.microsoft.com/office/drawing/2014/main" id="{F3CDE8FB-0B05-3452-DB19-C7D98C6432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10900" y="62738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706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E76AF-8857-2679-0C90-383636A1D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+mn-lt"/>
              </a:rPr>
              <a:t>Financial Overview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A97F679C-E96F-028E-1527-14E559A00F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47723"/>
              </p:ext>
            </p:extLst>
          </p:nvPr>
        </p:nvGraphicFramePr>
        <p:xfrm>
          <a:off x="6236344" y="546100"/>
          <a:ext cx="557208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78B1B9C-3AD0-2301-637E-0C88D38EB2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8421282"/>
              </p:ext>
            </p:extLst>
          </p:nvPr>
        </p:nvGraphicFramePr>
        <p:xfrm>
          <a:off x="777240" y="1871663"/>
          <a:ext cx="5725160" cy="1970024"/>
        </p:xfrm>
        <a:graphic>
          <a:graphicData uri="http://schemas.openxmlformats.org/drawingml/2006/table">
            <a:tbl>
              <a:tblPr firstRow="1" firstCol="1" bandRow="1"/>
              <a:tblGrid>
                <a:gridCol w="2862580">
                  <a:extLst>
                    <a:ext uri="{9D8B030D-6E8A-4147-A177-3AD203B41FA5}">
                      <a16:colId xmlns:a16="http://schemas.microsoft.com/office/drawing/2014/main" val="132600035"/>
                    </a:ext>
                  </a:extLst>
                </a:gridCol>
                <a:gridCol w="2862580">
                  <a:extLst>
                    <a:ext uri="{9D8B030D-6E8A-4147-A177-3AD203B41FA5}">
                      <a16:colId xmlns:a16="http://schemas.microsoft.com/office/drawing/2014/main" val="400403719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Expenses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Estimated Costs £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21738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Bike Purchase &amp; Refurbishment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13,000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34755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Rental Station Setup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11,000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03704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Mobile Repair Van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8,000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82411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Marketing &amp; Branding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6,000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4859417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Insurance &amp; Permits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0450757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Miscellaneous &amp; Contingencies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8079206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42,000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3392046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857961B-A4F7-57CD-EADA-44AAE5BE84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4002077"/>
              </p:ext>
            </p:extLst>
          </p:nvPr>
        </p:nvGraphicFramePr>
        <p:xfrm>
          <a:off x="777240" y="4339654"/>
          <a:ext cx="5725160" cy="1477518"/>
        </p:xfrm>
        <a:graphic>
          <a:graphicData uri="http://schemas.openxmlformats.org/drawingml/2006/table">
            <a:tbl>
              <a:tblPr firstRow="1" firstCol="1" bandRow="1"/>
              <a:tblGrid>
                <a:gridCol w="2862580">
                  <a:extLst>
                    <a:ext uri="{9D8B030D-6E8A-4147-A177-3AD203B41FA5}">
                      <a16:colId xmlns:a16="http://schemas.microsoft.com/office/drawing/2014/main" val="2383798339"/>
                    </a:ext>
                  </a:extLst>
                </a:gridCol>
                <a:gridCol w="2862580">
                  <a:extLst>
                    <a:ext uri="{9D8B030D-6E8A-4147-A177-3AD203B41FA5}">
                      <a16:colId xmlns:a16="http://schemas.microsoft.com/office/drawing/2014/main" val="202983182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Revenue Stream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Estimated Annual Revenue (£)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61230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Bike Rentals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55,000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739989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Repair Services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25,000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80035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Corporate Partnerships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17,000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367092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Sponsorship and Advertising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10,000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18600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11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107,000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38451905"/>
                  </a:ext>
                </a:extLst>
              </a:tr>
            </a:tbl>
          </a:graphicData>
        </a:graphic>
      </p:graphicFrame>
      <p:pic>
        <p:nvPicPr>
          <p:cNvPr id="4" name="Record (online-voice-recorder.com) (66)">
            <a:hlinkClick r:id="" action="ppaction://media"/>
            <a:extLst>
              <a:ext uri="{FF2B5EF4-FFF2-40B4-BE49-F238E27FC236}">
                <a16:creationId xmlns:a16="http://schemas.microsoft.com/office/drawing/2014/main" id="{5CF899C8-EC18-179E-B766-D186DB154B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982325" y="596106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218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739BF-52FC-4875-B392-4044CC04F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A1CAD8-1CD4-40E6-B88B-9D4FF5C3D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0D65577D-83CF-47FA-954E-60C70AFDB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2361" y="253193"/>
            <a:ext cx="11801644" cy="6229550"/>
            <a:chOff x="162361" y="253193"/>
            <a:chExt cx="11801644" cy="622955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4D2C49A-33C3-4048-8267-6907CA622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0439" y="253193"/>
              <a:ext cx="150552" cy="150552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53890" y="55441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C54A3D21-5E60-4B25-890E-FA22F1643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361" y="366560"/>
              <a:ext cx="309716" cy="309716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50638" y="5886224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5072" y="6176963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9653" y="5965616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6DE1D91-ACB3-87CF-3423-B24E97861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3"/>
            <a:ext cx="10773422" cy="1797530"/>
          </a:xfrm>
        </p:spPr>
        <p:txBody>
          <a:bodyPr anchor="t">
            <a:normAutofit/>
          </a:bodyPr>
          <a:lstStyle/>
          <a:p>
            <a:r>
              <a:rPr lang="en-GB" sz="4400" dirty="0">
                <a:latin typeface="+mn-lt"/>
              </a:rPr>
              <a:t>Risk Analysis &amp; Mitigation Strategies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91F37F74-569B-7403-692F-3B17951B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4434493"/>
              </p:ext>
            </p:extLst>
          </p:nvPr>
        </p:nvGraphicFramePr>
        <p:xfrm>
          <a:off x="777875" y="2886075"/>
          <a:ext cx="10658475" cy="3290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 (online-voice-recorder.com) (67)">
            <a:hlinkClick r:id="" action="ppaction://media"/>
            <a:extLst>
              <a:ext uri="{FF2B5EF4-FFF2-40B4-BE49-F238E27FC236}">
                <a16:creationId xmlns:a16="http://schemas.microsoft.com/office/drawing/2014/main" id="{3320A6C0-7309-7B22-1151-838A0A6755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64838" y="6288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01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8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7D0C7BAC-A9A7-4A90-8672-2EBEC5D6C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596CC8E-63AE-4FBB-B170-725D8CC84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A4CC6-F76B-FF7B-F3CB-BC1BA1C31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39" y="777240"/>
            <a:ext cx="6168331" cy="2493876"/>
          </a:xfrm>
        </p:spPr>
        <p:txBody>
          <a:bodyPr anchor="b">
            <a:normAutofit/>
          </a:bodyPr>
          <a:lstStyle/>
          <a:p>
            <a:r>
              <a:rPr lang="en-GB" sz="4400" dirty="0">
                <a:latin typeface="+mn-lt"/>
              </a:rPr>
              <a:t>Conclusion &amp; Future Plans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22A61F8-A01D-5E4F-3BC4-FCD9EB776D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77239" y="3428999"/>
            <a:ext cx="6168331" cy="27479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Summary: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EcoCycle delivers sustainable, affordable urban transport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Integrates advanced technology with strong community ties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Future Plans: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Expansion to additional urban areas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Introduction of electric bike rentals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Continued innovation and partnership development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pSp>
        <p:nvGrpSpPr>
          <p:cNvPr id="51" name="decorative circles">
            <a:extLst>
              <a:ext uri="{FF2B5EF4-FFF2-40B4-BE49-F238E27FC236}">
                <a16:creationId xmlns:a16="http://schemas.microsoft.com/office/drawing/2014/main" id="{844DB1CD-B507-4DAC-B2EA-076521D31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32461" y="220046"/>
            <a:ext cx="3455469" cy="4723381"/>
            <a:chOff x="8132461" y="220046"/>
            <a:chExt cx="3455469" cy="4723381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118375C6-0D3C-4E5F-94B3-7EF5BAF06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1858" y="4716692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C59FFDA2-3384-4F42-90FE-F082B0578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23226" y="4129921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27BA1C62-77DC-4AFA-A864-2FCD22EE6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2461" y="4194350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06170D3A-AB46-45E9-84C7-F7612F207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4744" y="220046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DD7FF505-A555-4D6E-87E1-2179E753B1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2" y="397053"/>
              <a:ext cx="346588" cy="34658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A9E4792C-A3A6-40F9-B0F4-505095EE6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2" y="108730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81B3CA1-9BDB-1E3B-51FA-3C9FAB8291E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08" r="30644" b="3"/>
          <a:stretch/>
        </p:blipFill>
        <p:spPr>
          <a:xfrm>
            <a:off x="7181865" y="262975"/>
            <a:ext cx="3486122" cy="3486122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2D7AD3B-CB9E-BD57-823A-1AE9E7B26AA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005" r="19554" b="1"/>
          <a:stretch/>
        </p:blipFill>
        <p:spPr>
          <a:xfrm>
            <a:off x="9128437" y="3890057"/>
            <a:ext cx="3043153" cy="29679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Record (online-voice-recorder.com) (68)">
            <a:hlinkClick r:id="" action="ppaction://media"/>
            <a:extLst>
              <a:ext uri="{FF2B5EF4-FFF2-40B4-BE49-F238E27FC236}">
                <a16:creationId xmlns:a16="http://schemas.microsoft.com/office/drawing/2014/main" id="{DB4B9E52-C18F-F3A2-D493-49157EEBF7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01325" y="619283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96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35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908DE9-5647-483E-B731-49D34A839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6962B4-5DCE-4745-A877-F7237DA68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FC31C6D-653C-4C57-B226-ED6CE571F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2590" y="0"/>
            <a:ext cx="8389411" cy="6858000"/>
          </a:xfrm>
          <a:custGeom>
            <a:avLst/>
            <a:gdLst>
              <a:gd name="connsiteX0" fmla="*/ 1405847 w 8389411"/>
              <a:gd name="connsiteY0" fmla="*/ 0 h 6858000"/>
              <a:gd name="connsiteX1" fmla="*/ 8389411 w 8389411"/>
              <a:gd name="connsiteY1" fmla="*/ 0 h 6858000"/>
              <a:gd name="connsiteX2" fmla="*/ 8389411 w 8389411"/>
              <a:gd name="connsiteY2" fmla="*/ 6858000 h 6858000"/>
              <a:gd name="connsiteX3" fmla="*/ 1403382 w 8389411"/>
              <a:gd name="connsiteY3" fmla="*/ 6858000 h 6858000"/>
              <a:gd name="connsiteX4" fmla="*/ 1126450 w 8389411"/>
              <a:gd name="connsiteY4" fmla="*/ 6554701 h 6858000"/>
              <a:gd name="connsiteX5" fmla="*/ 0 w 8389411"/>
              <a:gd name="connsiteY5" fmla="*/ 3431347 h 6858000"/>
              <a:gd name="connsiteX6" fmla="*/ 1281495 w 8389411"/>
              <a:gd name="connsiteY6" fmla="*/ 12982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389411" h="6858000">
                <a:moveTo>
                  <a:pt x="1405847" y="0"/>
                </a:moveTo>
                <a:lnTo>
                  <a:pt x="8389411" y="0"/>
                </a:lnTo>
                <a:lnTo>
                  <a:pt x="8389411" y="6858000"/>
                </a:lnTo>
                <a:lnTo>
                  <a:pt x="1403382" y="6858000"/>
                </a:lnTo>
                <a:lnTo>
                  <a:pt x="1126450" y="6554701"/>
                </a:lnTo>
                <a:cubicBezTo>
                  <a:pt x="422736" y="5705928"/>
                  <a:pt x="0" y="4617776"/>
                  <a:pt x="0" y="3431347"/>
                </a:cubicBezTo>
                <a:cubicBezTo>
                  <a:pt x="0" y="2160173"/>
                  <a:pt x="485281" y="1001818"/>
                  <a:pt x="1281495" y="12982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5" name="decorative circles">
            <a:extLst>
              <a:ext uri="{FF2B5EF4-FFF2-40B4-BE49-F238E27FC236}">
                <a16:creationId xmlns:a16="http://schemas.microsoft.com/office/drawing/2014/main" id="{C310B041-3468-403A-926B-E3C1CF443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4914" y="299808"/>
            <a:ext cx="11521822" cy="6038357"/>
            <a:chOff x="244914" y="299808"/>
            <a:chExt cx="11521822" cy="6038357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65CBEB7-29CF-4F21-ABB7-012581304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00295" y="515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C900504-84D3-4813-B737-775C16F8F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134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04BF80-E9DB-4641-8EA2-51698324F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5899" y="5741646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234395B9-3F83-49A4-9275-0A315D88F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0333" y="60323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E7ABD02-CD92-4D6C-B4BA-984D6688F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914" y="5821038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FAD77D-2BEB-1204-1541-4DFB64B60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878" y="952022"/>
            <a:ext cx="2862591" cy="5157049"/>
          </a:xfrm>
        </p:spPr>
        <p:txBody>
          <a:bodyPr anchor="ctr">
            <a:normAutofit/>
          </a:bodyPr>
          <a:lstStyle/>
          <a:p>
            <a:r>
              <a:rPr lang="en-GB" sz="440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E013DB-7D3A-6619-6DEC-1E1C78AAE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5756447"/>
              </p:ext>
            </p:extLst>
          </p:nvPr>
        </p:nvGraphicFramePr>
        <p:xfrm>
          <a:off x="4629151" y="952022"/>
          <a:ext cx="7117918" cy="5157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 (online-voice-recorder.com) (69)">
            <a:hlinkClick r:id="" action="ppaction://media"/>
            <a:extLst>
              <a:ext uri="{FF2B5EF4-FFF2-40B4-BE49-F238E27FC236}">
                <a16:creationId xmlns:a16="http://schemas.microsoft.com/office/drawing/2014/main" id="{905F8703-9508-DF3A-5737-35B419EC9F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574338" y="62611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07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639</Words>
  <Application>Microsoft Office PowerPoint</Application>
  <PresentationFormat>Widescreen</PresentationFormat>
  <Paragraphs>103</Paragraphs>
  <Slides>10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Calibri</vt:lpstr>
      <vt:lpstr>Gill Sans Nova</vt:lpstr>
      <vt:lpstr>ConfettiVTI</vt:lpstr>
      <vt:lpstr>Eco Cycle: A Sustainable Bicycle Rental &amp; Repair Service</vt:lpstr>
      <vt:lpstr>Executive Summary &amp; Introduction</vt:lpstr>
      <vt:lpstr>Sustainability Justification </vt:lpstr>
      <vt:lpstr>Market Research &amp; Strategy </vt:lpstr>
      <vt:lpstr>Business Model &amp; Operations</vt:lpstr>
      <vt:lpstr>SWOT &amp; PESTLE Analysis</vt:lpstr>
      <vt:lpstr>Financial Overview</vt:lpstr>
      <vt:lpstr>Risk Analysis &amp; Mitigation Strategies</vt:lpstr>
      <vt:lpstr>Conclusion &amp; Future Plans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Ioanaaa 7</dc:creator>
  <cp:lastModifiedBy>Ioanaaa 7</cp:lastModifiedBy>
  <cp:revision>1</cp:revision>
  <dcterms:created xsi:type="dcterms:W3CDTF">2025-03-06T20:01:21Z</dcterms:created>
  <dcterms:modified xsi:type="dcterms:W3CDTF">2025-03-12T21:12:20Z</dcterms:modified>
</cp:coreProperties>
</file>