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6" Type="http://schemas.microsoft.com/office/2020/02/relationships/classificationlabels" Target="docMetadata/LabelInfo.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7" r:id="rId4"/>
  </p:sldMasterIdLst>
  <p:notesMasterIdLst>
    <p:notesMasterId r:id="rId18"/>
  </p:notesMasterIdLst>
  <p:handoutMasterIdLst>
    <p:handoutMasterId r:id="rId19"/>
  </p:handoutMasterIdLst>
  <p:sldIdLst>
    <p:sldId id="2561" r:id="rId5"/>
    <p:sldId id="2562" r:id="rId6"/>
    <p:sldId id="2563" r:id="rId7"/>
    <p:sldId id="2573" r:id="rId8"/>
    <p:sldId id="2572" r:id="rId9"/>
    <p:sldId id="2564" r:id="rId10"/>
    <p:sldId id="2565" r:id="rId11"/>
    <p:sldId id="2566" r:id="rId12"/>
    <p:sldId id="2567" r:id="rId13"/>
    <p:sldId id="2568" r:id="rId14"/>
    <p:sldId id="2569" r:id="rId15"/>
    <p:sldId id="2570" r:id="rId16"/>
    <p:sldId id="25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riving Offences Operational Scenario: The Case of Mark Vane" id="{A441776D-2CFD-461B-938F-B42DFEE46E12}">
          <p14:sldIdLst>
            <p14:sldId id="2561"/>
          </p14:sldIdLst>
        </p14:section>
        <p14:section name="Driving Offence Scenario Overview" id="{E7ED1AAC-C8F8-4D3E-B470-72443AC1F0FC}">
          <p14:sldIdLst>
            <p14:sldId id="2562"/>
            <p14:sldId id="2563"/>
            <p14:sldId id="2573"/>
            <p14:sldId id="2572"/>
            <p14:sldId id="2564"/>
            <p14:sldId id="2565"/>
            <p14:sldId id="2566"/>
            <p14:sldId id="2567"/>
            <p14:sldId id="2568"/>
            <p14:sldId id="2569"/>
            <p14:sldId id="2570"/>
            <p14:sldId id="2571"/>
          </p14:sldIdLst>
        </p14:section>
      </p14:sectionLst>
    </p:ex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EF39A418-C943-DD85-ADF2-615A2809C342}" name="Michaele Watts" initials="mlw" userId="Michaele Watts" providerId="None"/>
  <p188:author id="{010E4221-6F06-64E5-5214-772388C857B5}" name="Elizabeth Feldbruegge (ALLEGIS GROUP HOLDINGS INC)" initials="" userId="S::v-felizabeth@microsoft.com::ba5aea11-28e4-484d-8e49-c15efb1bd2e9" providerId="AD"/>
  <p188:author id="{9941987A-41B7-49AC-EE6E-03F2D0BD95BA}" name="Daria Naidenov" initials="DN" userId="S::danaidenov@microsoft.com::ab38ab5f-bdf0-4774-ae5a-d2782abb2027" providerId="AD"/>
  <p188:author id="{85E8F9B2-02AC-6F6E-F5B6-AF53ED8A8312}" name="Lauren Weldy (ALLEGIS GROUP HOLDINGS INC)" initials="LW" userId="S::v-laweldy@microsoft.com::63f3cce1-6527-43d1-991c-7e8015c8c708"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FFD4A1B-5D24-42E2-AB9D-B25E5F89D0E9}" v="304" dt="2026-03-03T08:45:05.305"/>
  </p1510:revLst>
</p1510:revInfo>
</file>

<file path=ppt/tableStyles.xml><?xml version="1.0" encoding="utf-8"?>
<a:tblStyleLst xmlns:a="http://schemas.openxmlformats.org/drawingml/2006/main" def="{C083E6E3-FA7D-4D7B-A595-EF9225AFEA82}">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 styleId="{BC89EF96-8CEA-46FF-86C4-4CE0E7609802}" styleName="Light Style 3 - Accent 1">
    <a:wholeTbl>
      <a:tcTxStyle>
        <a:fontRef idx="minor">
          <a:scrgbClr r="0" g="0" b="0"/>
        </a:fontRef>
        <a:schemeClr val="tx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noFill/>
        </a:fill>
      </a:tcStyle>
    </a:wholeTbl>
    <a:band1H>
      <a:tcStyle>
        <a:tcBdr/>
        <a:fill>
          <a:solidFill>
            <a:schemeClr val="accent1">
              <a:alpha val="20000"/>
            </a:schemeClr>
          </a:solidFill>
        </a:fill>
      </a:tcStyle>
    </a:band1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50800" cmpd="dbl">
              <a:solidFill>
                <a:schemeClr val="accent1"/>
              </a:solidFill>
            </a:ln>
          </a:top>
        </a:tcBdr>
        <a:fill>
          <a:noFill/>
        </a:fill>
      </a:tcStyle>
    </a:lastRow>
    <a:firstRow>
      <a:tcTxStyle b="on"/>
      <a:tcStyle>
        <a:tcBdr>
          <a:bottom>
            <a:ln w="25400" cmpd="sng">
              <a:solidFill>
                <a:schemeClr val="accent1"/>
              </a:solidFill>
            </a:ln>
          </a:bottom>
        </a:tcBdr>
        <a:fill>
          <a:no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C083E6E3-FA7D-4D7B-A595-EF9225AFEA82}" styleName="Light Style 1 - Accent 3">
    <a:wholeTbl>
      <a:tcTxStyle>
        <a:fontRef idx="minor">
          <a:scrgbClr r="0" g="0" b="0"/>
        </a:fontRef>
        <a:schemeClr val="tx1"/>
      </a:tcTxStyle>
      <a:tcStyle>
        <a:tcBdr>
          <a:left>
            <a:ln>
              <a:noFill/>
            </a:ln>
          </a:left>
          <a:right>
            <a:ln>
              <a:noFill/>
            </a:ln>
          </a:right>
          <a:top>
            <a:ln w="12700" cmpd="sng">
              <a:solidFill>
                <a:schemeClr val="accent3"/>
              </a:solidFill>
            </a:ln>
          </a:top>
          <a:bottom>
            <a:ln w="12700" cmpd="sng">
              <a:solidFill>
                <a:schemeClr val="accent3"/>
              </a:solidFill>
            </a:ln>
          </a:bottom>
          <a:insideH>
            <a:ln>
              <a:noFill/>
            </a:ln>
          </a:insideH>
          <a:insideV>
            <a:ln>
              <a:noFill/>
            </a:ln>
          </a:insideV>
        </a:tcBdr>
        <a:fill>
          <a:noFill/>
        </a:fill>
      </a:tcStyle>
    </a:wholeTbl>
    <a:band1H>
      <a:tcStyle>
        <a:tcBdr/>
        <a:fill>
          <a:solidFill>
            <a:schemeClr val="accent3">
              <a:alpha val="20000"/>
            </a:schemeClr>
          </a:solidFill>
        </a:fill>
      </a:tcStyle>
    </a:band1H>
    <a:band2H>
      <a:tcStyle>
        <a:tcBdr/>
      </a:tcStyle>
    </a:band2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12700" cmpd="sng">
              <a:solidFill>
                <a:schemeClr val="accent3"/>
              </a:solidFill>
            </a:ln>
          </a:top>
        </a:tcBdr>
        <a:fill>
          <a:noFill/>
        </a:fill>
      </a:tcStyle>
    </a:lastRow>
    <a:firstRow>
      <a:tcTxStyle b="on"/>
      <a:tcStyle>
        <a:tcBdr>
          <a:bottom>
            <a:ln w="12700" cmpd="sng">
              <a:solidFill>
                <a:schemeClr val="accent3"/>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 styleId="{D27102A9-8310-4765-A935-A1911B00CA55}" styleName="Light Style 1 - Accent 4">
    <a:wholeTbl>
      <a:tcTxStyle>
        <a:fontRef idx="minor">
          <a:scrgbClr r="0" g="0" b="0"/>
        </a:fontRef>
        <a:schemeClr val="tx1"/>
      </a:tcTxStyle>
      <a:tcStyle>
        <a:tcBdr>
          <a:left>
            <a:ln>
              <a:noFill/>
            </a:ln>
          </a:left>
          <a:right>
            <a:ln>
              <a:noFill/>
            </a:ln>
          </a:right>
          <a:top>
            <a:ln w="12700" cmpd="sng">
              <a:solidFill>
                <a:schemeClr val="accent4"/>
              </a:solidFill>
            </a:ln>
          </a:top>
          <a:bottom>
            <a:ln w="12700" cmpd="sng">
              <a:solidFill>
                <a:schemeClr val="accent4"/>
              </a:solidFill>
            </a:ln>
          </a:bottom>
          <a:insideH>
            <a:ln>
              <a:noFill/>
            </a:ln>
          </a:insideH>
          <a:insideV>
            <a:ln>
              <a:noFill/>
            </a:ln>
          </a:insideV>
        </a:tcBdr>
        <a:fill>
          <a:noFill/>
        </a:fill>
      </a:tcStyle>
    </a:wholeTbl>
    <a:band1H>
      <a:tcStyle>
        <a:tcBdr/>
        <a:fill>
          <a:solidFill>
            <a:schemeClr val="accent4">
              <a:alpha val="20000"/>
            </a:schemeClr>
          </a:solidFill>
        </a:fill>
      </a:tcStyle>
    </a:band1H>
    <a:band2H>
      <a:tcStyle>
        <a:tcBdr/>
      </a:tcStyle>
    </a:band2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12700" cmpd="sng">
              <a:solidFill>
                <a:schemeClr val="accent4"/>
              </a:solidFill>
            </a:ln>
          </a:top>
        </a:tcBdr>
        <a:fill>
          <a:noFill/>
        </a:fill>
      </a:tcStyle>
    </a:lastRow>
    <a:firstRow>
      <a:tcTxStyle b="on"/>
      <a:tcStyle>
        <a:tcBdr>
          <a:bottom>
            <a:ln w="12700" cmpd="sng">
              <a:solidFill>
                <a:schemeClr val="accent4"/>
              </a:solidFill>
            </a:ln>
          </a:bottom>
        </a:tcBdr>
        <a:fill>
          <a:noFill/>
        </a:fill>
      </a:tcStyle>
    </a:firstRow>
  </a:tblStyle>
  <a:tblStyle styleId="{F2DE63D5-997A-4646-A377-4702673A728D}" styleName="Light Style 2 - Accent 3">
    <a:wholeTbl>
      <a:tcTxStyle>
        <a:fontRef idx="minor">
          <a:scrgbClr r="0" g="0" b="0"/>
        </a:fontRef>
        <a:schemeClr val="tx1"/>
      </a:tcTxStyle>
      <a:tcStyle>
        <a:tcBdr>
          <a:left>
            <a:lnRef idx="1">
              <a:schemeClr val="accent3"/>
            </a:lnRef>
          </a:left>
          <a:right>
            <a:lnRef idx="1">
              <a:schemeClr val="accent3"/>
            </a:lnRef>
          </a:right>
          <a:top>
            <a:lnRef idx="1">
              <a:schemeClr val="accent3"/>
            </a:lnRef>
          </a:top>
          <a:bottom>
            <a:lnRef idx="1">
              <a:schemeClr val="accent3"/>
            </a:lnRef>
          </a:bottom>
          <a:insideH>
            <a:ln>
              <a:noFill/>
            </a:ln>
          </a:insideH>
          <a:insideV>
            <a:ln>
              <a:noFill/>
            </a:ln>
          </a:insideV>
        </a:tcBdr>
        <a:fill>
          <a:noFill/>
        </a:fill>
      </a:tcStyle>
    </a:wholeTbl>
    <a:band1H>
      <a:tcStyle>
        <a:tcBdr>
          <a:top>
            <a:lnRef idx="1">
              <a:schemeClr val="accent3"/>
            </a:lnRef>
          </a:top>
          <a:bottom>
            <a:lnRef idx="1">
              <a:schemeClr val="accent3"/>
            </a:lnRef>
          </a:bottom>
        </a:tcBdr>
      </a:tcStyle>
    </a:band1H>
    <a:band1V>
      <a:tcStyle>
        <a:tcBdr>
          <a:left>
            <a:lnRef idx="1">
              <a:schemeClr val="accent3"/>
            </a:lnRef>
          </a:left>
          <a:right>
            <a:lnRef idx="1">
              <a:schemeClr val="accent3"/>
            </a:lnRef>
          </a:right>
        </a:tcBdr>
      </a:tcStyle>
    </a:band1V>
    <a:band2V>
      <a:tcStyle>
        <a:tcBdr>
          <a:left>
            <a:lnRef idx="1">
              <a:schemeClr val="accent3"/>
            </a:lnRef>
          </a:left>
          <a:right>
            <a:lnRef idx="1">
              <a:schemeClr val="accent3"/>
            </a:lnRef>
          </a:right>
        </a:tcBdr>
      </a:tcStyle>
    </a:band2V>
    <a:lastCol>
      <a:tcTxStyle b="on"/>
      <a:tcStyle>
        <a:tcBdr/>
      </a:tcStyle>
    </a:lastCol>
    <a:firstCol>
      <a:tcTxStyle b="on"/>
      <a:tcStyle>
        <a:tcBdr/>
      </a:tcStyle>
    </a:firstCol>
    <a:lastRow>
      <a:tcTxStyle b="on"/>
      <a:tcStyle>
        <a:tcBdr>
          <a:top>
            <a:ln w="50800" cmpd="dbl">
              <a:solidFill>
                <a:schemeClr val="accent3"/>
              </a:solidFill>
            </a:ln>
          </a:top>
        </a:tcBdr>
      </a:tcStyle>
    </a:lastRow>
    <a:firstRow>
      <a:tcTxStyle b="on">
        <a:fontRef idx="minor">
          <a:scrgbClr r="0" g="0" b="0"/>
        </a:fontRef>
        <a:schemeClr val="bg1"/>
      </a:tcTxStyle>
      <a:tcStyle>
        <a:tcBdr/>
        <a:fillRef idx="1">
          <a:schemeClr val="accent3"/>
        </a:fillRef>
      </a:tcStyle>
    </a:firstRow>
  </a:tblStyle>
  <a:tblStyle styleId="{1FECB4D8-DB02-4DC6-A0A2-4F2EBAE1DC90}" styleName="Medium Style 1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a:noFill/>
            </a:ln>
          </a:insideV>
        </a:tcBdr>
        <a:fill>
          <a:solidFill>
            <a:schemeClr val="lt1"/>
          </a:solidFill>
        </a:fill>
      </a:tcStyle>
    </a:wholeTbl>
    <a:band1H>
      <a:tcStyle>
        <a:tcBdr/>
        <a:fill>
          <a:solidFill>
            <a:schemeClr val="accent3">
              <a:tint val="20000"/>
            </a:schemeClr>
          </a:solidFill>
        </a:fill>
      </a:tcStyle>
    </a:band1H>
    <a:band1V>
      <a:tcStyle>
        <a:tcBdr/>
        <a:fill>
          <a:solidFill>
            <a:schemeClr val="accent3">
              <a:tint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solidFill>
            <a:schemeClr val="lt1"/>
          </a:solidFill>
        </a:fill>
      </a:tcStyle>
    </a:lastRow>
    <a:firstRow>
      <a:tcTxStyle b="on">
        <a:fontRef idx="minor">
          <a:scrgbClr r="0" g="0" b="0"/>
        </a:fontRef>
        <a:schemeClr val="lt1"/>
      </a:tcTxStyle>
      <a:tcStyle>
        <a:tcBdr/>
        <a:fill>
          <a:solidFill>
            <a:schemeClr val="accent3"/>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EB344D84-9AFB-497E-A393-DC336BA19D2E}" styleName="Medium Style 3 - Accent 3">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3"/>
          </a:solidFill>
        </a:fill>
      </a:tcStyle>
    </a:lastCol>
    <a:firstCol>
      <a:tcTxStyle b="on">
        <a:fontRef idx="minor">
          <a:scrgbClr r="0" g="0" b="0"/>
        </a:fontRef>
        <a:schemeClr val="lt1"/>
      </a:tcTxStyle>
      <a:tcStyle>
        <a:tcBdr/>
        <a:fill>
          <a:solidFill>
            <a:schemeClr val="accent3"/>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3"/>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697" autoAdjust="0"/>
    <p:restoredTop sz="74514" autoAdjust="0"/>
  </p:normalViewPr>
  <p:slideViewPr>
    <p:cSldViewPr snapToGrid="0">
      <p:cViewPr varScale="1">
        <p:scale>
          <a:sx n="92" d="100"/>
          <a:sy n="92" d="100"/>
        </p:scale>
        <p:origin x="1044" y="90"/>
      </p:cViewPr>
      <p:guideLst/>
    </p:cSldViewPr>
  </p:slideViewPr>
  <p:notesTextViewPr>
    <p:cViewPr>
      <p:scale>
        <a:sx n="1" d="1"/>
        <a:sy n="1" d="1"/>
      </p:scale>
      <p:origin x="0" y="0"/>
    </p:cViewPr>
  </p:notesTextViewPr>
  <p:sorterViewPr>
    <p:cViewPr>
      <p:scale>
        <a:sx n="100" d="100"/>
        <a:sy n="100" d="100"/>
      </p:scale>
      <p:origin x="0" y="-23772"/>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notesMaster" Target="notesMasters/notesMaster1.xml"/><Relationship Id="rId26" Type="http://schemas.microsoft.com/office/2018/10/relationships/authors" Target="authors.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stin Evans" userId="S::j.d.evans@uwtsd.ac.uk::2ee3c1af-825e-450d-8b1e-d59252291e99" providerId="AD" clId="Web-{3FF77A2C-F4DE-1A2C-42B7-8F09D6F3315C}"/>
    <pc:docChg chg="modSld">
      <pc:chgData name="Justin Evans" userId="S::j.d.evans@uwtsd.ac.uk::2ee3c1af-825e-450d-8b1e-d59252291e99" providerId="AD" clId="Web-{3FF77A2C-F4DE-1A2C-42B7-8F09D6F3315C}" dt="2026-03-03T08:47:59.226" v="4"/>
      <pc:docMkLst>
        <pc:docMk/>
      </pc:docMkLst>
      <pc:sldChg chg="modNotes">
        <pc:chgData name="Justin Evans" userId="S::j.d.evans@uwtsd.ac.uk::2ee3c1af-825e-450d-8b1e-d59252291e99" providerId="AD" clId="Web-{3FF77A2C-F4DE-1A2C-42B7-8F09D6F3315C}" dt="2026-03-03T08:47:24.164" v="0"/>
        <pc:sldMkLst>
          <pc:docMk/>
          <pc:sldMk cId="2163004595" sldId="2563"/>
        </pc:sldMkLst>
      </pc:sldChg>
      <pc:sldChg chg="modNotes">
        <pc:chgData name="Justin Evans" userId="S::j.d.evans@uwtsd.ac.uk::2ee3c1af-825e-450d-8b1e-d59252291e99" providerId="AD" clId="Web-{3FF77A2C-F4DE-1A2C-42B7-8F09D6F3315C}" dt="2026-03-03T08:47:59.226" v="4"/>
        <pc:sldMkLst>
          <pc:docMk/>
          <pc:sldMk cId="3607897332" sldId="2564"/>
        </pc:sldMkLst>
      </pc:sldChg>
      <pc:sldChg chg="modNotes">
        <pc:chgData name="Justin Evans" userId="S::j.d.evans@uwtsd.ac.uk::2ee3c1af-825e-450d-8b1e-d59252291e99" providerId="AD" clId="Web-{3FF77A2C-F4DE-1A2C-42B7-8F09D6F3315C}" dt="2026-03-03T08:47:39.695" v="2"/>
        <pc:sldMkLst>
          <pc:docMk/>
          <pc:sldMk cId="1663484800" sldId="2572"/>
        </pc:sldMkLst>
      </pc:sldChg>
      <pc:sldChg chg="modNotes">
        <pc:chgData name="Justin Evans" userId="S::j.d.evans@uwtsd.ac.uk::2ee3c1af-825e-450d-8b1e-d59252291e99" providerId="AD" clId="Web-{3FF77A2C-F4DE-1A2C-42B7-8F09D6F3315C}" dt="2026-03-03T08:47:32.664" v="1"/>
        <pc:sldMkLst>
          <pc:docMk/>
          <pc:sldMk cId="4068426231" sldId="2573"/>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image" Target="../media/image15.jpeg"/></Relationships>
</file>

<file path=ppt/diagrams/colors1.xml><?xml version="1.0" encoding="utf-8"?>
<dgm:colorsDef xmlns:dgm="http://schemas.openxmlformats.org/drawingml/2006/diagram" xmlns:a="http://schemas.openxmlformats.org/drawingml/2006/main" uniqueId="urn:microsoft.com/office/officeart/2005/8/colors/accent0_2">
  <dgm:title val=""/>
  <dgm:desc val=""/>
  <dgm:catLst>
    <dgm:cat type="mainScheme" pri="10200"/>
  </dgm:catLst>
  <dgm:styleLbl name="node0">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lig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lnNode1">
    <dgm:fillClrLst meth="repeat">
      <a:schemeClr val="lt1"/>
    </dgm:fillClrLst>
    <dgm:linClrLst meth="repeat">
      <a:schemeClr val="dk2">
        <a:shade val="80000"/>
      </a:schemeClr>
    </dgm:linClrLst>
    <dgm:effectClrLst/>
    <dgm:txLinClrLst/>
    <dgm:txFillClrLst meth="repeat">
      <a:schemeClr val="dk2"/>
    </dgm:txFillClrLst>
    <dgm:txEffectClrLst/>
  </dgm:styleLbl>
  <dgm:styleLbl name="vennNode1">
    <dgm:fillClrLst meth="repeat">
      <a:schemeClr val="lt1">
        <a:alpha val="50000"/>
      </a:schemeClr>
    </dgm:fillClrLst>
    <dgm:linClrLst meth="repeat">
      <a:schemeClr val="dk2">
        <a:shade val="80000"/>
      </a:schemeClr>
    </dgm:linClrLst>
    <dgm:effectClrLst/>
    <dgm:txLinClrLst/>
    <dgm:txFillClrLst/>
    <dgm:txEffectClrLst/>
  </dgm:styleLbl>
  <dgm:styleLbl name="node2">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3">
    <dgm:fillClrLst meth="repeat">
      <a:schemeClr val="lt1"/>
    </dgm:fillClrLst>
    <dgm:linClrLst meth="repeat">
      <a:schemeClr val="dk2">
        <a:shade val="80000"/>
      </a:schemeClr>
    </dgm:linClrLst>
    <dgm:effectClrLst/>
    <dgm:txLinClrLst/>
    <dgm:txFillClrLst meth="repeat">
      <a:schemeClr val="dk2"/>
    </dgm:txFillClrLst>
    <dgm:txEffectClrLst/>
  </dgm:styleLbl>
  <dgm:styleLbl name="node4">
    <dgm:fillClrLst meth="repeat">
      <a:schemeClr val="lt1"/>
    </dgm:fillClrLst>
    <dgm:linClrLst meth="repeat">
      <a:schemeClr val="dk2">
        <a:shade val="80000"/>
      </a:schemeClr>
    </dgm:linClrLst>
    <dgm:effectClrLst/>
    <dgm:txLinClrLst/>
    <dgm:txFillClrLst meth="repeat">
      <a:schemeClr val="dk2"/>
    </dgm:txFillClrLst>
    <dgm:txEffectClrLst/>
  </dgm:styleLbl>
  <dgm:styleLbl name="f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align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bgImgPlace1">
    <dgm:fillClrLst meth="repeat">
      <a:schemeClr val="dk2">
        <a:tint val="40000"/>
      </a:schemeClr>
    </dgm:fillClrLst>
    <dgm:linClrLst meth="repeat">
      <a:schemeClr val="dk2">
        <a:shade val="80000"/>
      </a:schemeClr>
    </dgm:linClrLst>
    <dgm:effectClrLst/>
    <dgm:txLinClrLst/>
    <dgm:txFillClrLst meth="repeat">
      <a:schemeClr val="lt1"/>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meth="repeat">
      <a:schemeClr val="dk2"/>
    </dgm:txFillClrLst>
    <dgm:txEffectClrLst/>
  </dgm:styleLbl>
  <dgm:styleLbl name="sibTrans1D1">
    <dgm:fillClrLst meth="repeat">
      <a:schemeClr val="dk2"/>
    </dgm:fillClrLst>
    <dgm:linClrLst meth="repeat">
      <a:schemeClr val="dk2"/>
    </dgm:linClrLst>
    <dgm:effectClrLst/>
    <dgm:txLinClrLst/>
    <dgm:txFillClrLst meth="repeat">
      <a:schemeClr val="tx1"/>
    </dgm:txFillClrLst>
    <dgm:txEffectClrLst/>
  </dgm:styleLbl>
  <dgm:styleLbl name="callout">
    <dgm:fillClrLst meth="repeat">
      <a:schemeClr val="dk2"/>
    </dgm:fillClrLst>
    <dgm:linClrLst meth="repeat">
      <a:schemeClr val="dk2"/>
    </dgm:linClrLst>
    <dgm:effectClrLst/>
    <dgm:txLinClrLst/>
    <dgm:txFillClrLst meth="repeat">
      <a:schemeClr val="tx1"/>
    </dgm:txFillClrLst>
    <dgm:txEffectClrLst/>
  </dgm:styleLbl>
  <dgm:styleLbl name="asst0">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1">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2">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3">
    <dgm:fillClrLst meth="repeat">
      <a:schemeClr val="lt1"/>
    </dgm:fillClrLst>
    <dgm:linClrLst meth="repeat">
      <a:schemeClr val="dk2">
        <a:shade val="80000"/>
      </a:schemeClr>
    </dgm:linClrLst>
    <dgm:effectClrLst/>
    <dgm:txLinClrLst/>
    <dgm:txFillClrLst meth="repeat">
      <a:schemeClr val="dk2"/>
    </dgm:txFillClrLst>
    <dgm:txEffectClrLst/>
  </dgm:styleLbl>
  <dgm:styleLbl name="asst4">
    <dgm:fillClrLst meth="repeat">
      <a:schemeClr val="lt1"/>
    </dgm:fillClrLst>
    <dgm:linClrLst meth="repeat">
      <a:schemeClr val="dk2">
        <a:shade val="80000"/>
      </a:schemeClr>
    </dgm:linClrLst>
    <dgm:effectClrLst/>
    <dgm:txLinClrLst/>
    <dgm:txFillClrLst meth="repeat">
      <a:schemeClr val="dk2"/>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dgm:txEffectClrLst/>
  </dgm:styleLbl>
  <dgm:styleLbl name="parChTrans2D2">
    <dgm:fillClrLst meth="repeat">
      <a:schemeClr val="dk2"/>
    </dgm:fillClrLst>
    <dgm:linClrLst meth="repeat">
      <a:schemeClr val="dk2"/>
    </dgm:linClrLst>
    <dgm:effectClrLst/>
    <dgm:txLinClrLst/>
    <dgm:txFillClrLst/>
    <dgm:txEffectClrLst/>
  </dgm:styleLbl>
  <dgm:styleLbl name="parChTrans2D3">
    <dgm:fillClrLst meth="repeat">
      <a:schemeClr val="dk2"/>
    </dgm:fillClrLst>
    <dgm:linClrLst meth="repeat">
      <a:schemeClr val="dk2"/>
    </dgm:linClrLst>
    <dgm:effectClrLst/>
    <dgm:txLinClrLst/>
    <dgm:txFillClrLst/>
    <dgm:txEffectClrLst/>
  </dgm:styleLbl>
  <dgm:styleLbl name="parChTrans2D4">
    <dgm:fillClrLst meth="repeat">
      <a:schemeClr val="dk2"/>
    </dgm:fillClrLst>
    <dgm:linClrLst meth="repeat">
      <a:schemeClr val="dk2"/>
    </dgm:linClrLst>
    <dgm:effectClrLst/>
    <dgm:txLinClrLst/>
    <dgm:txFillClrLst meth="repeat">
      <a:schemeClr val="lt1"/>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conF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align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trAlignAcc1">
    <dgm:fillClrLst meth="repeat">
      <a:schemeClr val="dk2">
        <a:alpha val="40000"/>
        <a:tint val="40000"/>
      </a:schemeClr>
    </dgm:fillClrLst>
    <dgm:linClrLst meth="repeat">
      <a:schemeClr val="dk2"/>
    </dgm:linClrLst>
    <dgm:effectClrLst/>
    <dgm:txLinClrLst/>
    <dgm:txFillClrLst meth="repeat">
      <a:schemeClr val="dk2"/>
    </dgm:txFillClrLst>
    <dgm:txEffectClrLst/>
  </dgm:styleLbl>
  <dgm:styleLbl name="bgAcc1">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solidFgAcc1">
    <dgm:fillClrLst meth="repeat">
      <a:schemeClr val="lt1"/>
    </dgm:fillClrLst>
    <dgm:linClrLst meth="repeat">
      <a:schemeClr val="dk2"/>
    </dgm:linClrLst>
    <dgm:effectClrLst/>
    <dgm:txLinClrLst/>
    <dgm:txFillClrLst meth="repeat">
      <a:schemeClr val="dk2"/>
    </dgm:txFillClrLst>
    <dgm:txEffectClrLst/>
  </dgm:styleLbl>
  <dgm:styleLbl name="solidAlignAcc1">
    <dgm:fillClrLst meth="repeat">
      <a:schemeClr val="lt1"/>
    </dgm:fillClrLst>
    <dgm:linClrLst meth="repeat">
      <a:schemeClr val="dk2"/>
    </dgm:linClrLst>
    <dgm:effectClrLst/>
    <dgm:txLinClrLst/>
    <dgm:txFillClrLst meth="repeat">
      <a:schemeClr val="dk2"/>
    </dgm:txFillClrLst>
    <dgm:txEffectClrLst/>
  </dgm:styleLbl>
  <dgm:styleLbl name="solidBgAcc1">
    <dgm:fillClrLst meth="repeat">
      <a:schemeClr val="lt1"/>
    </dgm:fillClrLst>
    <dgm:linClrLst meth="repeat">
      <a:schemeClr val="dk2"/>
    </dgm:linClrLst>
    <dgm:effectClrLst/>
    <dgm:txLinClrLst/>
    <dgm:txFillClrLst meth="repeat">
      <a:schemeClr val="dk2"/>
    </dgm:txFillClrLst>
    <dgm:txEffectClrLst/>
  </dgm:styleLbl>
  <dgm:styleLbl name="f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align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bgAccFollowNode1">
    <dgm:fillClrLst meth="repeat">
      <a:schemeClr val="lt1">
        <a:alpha val="90000"/>
        <a:tint val="40000"/>
      </a:schemeClr>
    </dgm:fillClrLst>
    <dgm:linClrLst meth="repeat">
      <a:schemeClr val="dk2">
        <a:alpha val="90000"/>
      </a:schemeClr>
    </dgm:linClrLst>
    <dgm:effectClrLst/>
    <dgm:txLinClrLst/>
    <dgm:txFillClrLst meth="repeat">
      <a:schemeClr val="dk2"/>
    </dgm:txFillClrLst>
    <dgm:txEffectClrLst/>
  </dgm:styleLbl>
  <dgm:styleLbl name="fgAcc0">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2">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3">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fgAcc4">
    <dgm:fillClrLst meth="repeat">
      <a:schemeClr val="dk2">
        <a:alpha val="90000"/>
        <a:tint val="40000"/>
      </a:schemeClr>
    </dgm:fillClrLst>
    <dgm:linClrLst meth="repeat">
      <a:schemeClr val="dk2"/>
    </dgm:linClrLst>
    <dgm:effectClrLst/>
    <dgm:txLinClrLst/>
    <dgm:txFillClrLst meth="repeat">
      <a:schemeClr val="dk2"/>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2"/>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2"/>
    </dgm:txFillClrLst>
    <dgm:txEffectClrLst/>
  </dgm:styleLbl>
  <dgm:styleLbl name="fgShp">
    <dgm:fillClrLst meth="repeat">
      <a:schemeClr val="dk2">
        <a:tint val="60000"/>
      </a:schemeClr>
    </dgm:fillClrLst>
    <dgm:linClrLst meth="repeat">
      <a:schemeClr val="lt1"/>
    </dgm:linClrLst>
    <dgm:effectClrLst/>
    <dgm:txLinClrLst/>
    <dgm:txFillClrLst meth="repeat">
      <a:schemeClr val="dk2"/>
    </dgm:txFillClrLst>
    <dgm:txEffectClrLst/>
  </dgm:styleLbl>
  <dgm:styleLbl name="revTx">
    <dgm:fillClrLst meth="repeat">
      <a:schemeClr val="lt1">
        <a:alpha val="0"/>
      </a:schemeClr>
    </dgm:fillClrLst>
    <dgm:linClrLst meth="repeat">
      <a:schemeClr val="dk2">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1E2EE31-8169-46BB-99F3-1BEC6C52FACD}" type="doc">
      <dgm:prSet loTypeId="urn:microsoft.com/office/officeart/2024/3/layout/verticalVisualTextBlock1" loCatId="Picture" qsTypeId="urn:microsoft.com/office/officeart/2005/8/quickstyle/simple4" qsCatId="simple" csTypeId="urn:microsoft.com/office/officeart/2005/8/colors/accent0_2" csCatId="mainScheme" phldr="1"/>
      <dgm:spPr/>
      <dgm:t>
        <a:bodyPr/>
        <a:lstStyle/>
        <a:p>
          <a:endParaRPr lang="en-US"/>
        </a:p>
      </dgm:t>
    </dgm:pt>
    <dgm:pt modelId="{6CE15C30-3290-43C8-BD27-CC11608D222E}">
      <dgm:prSet/>
      <dgm:spPr/>
      <dgm:t>
        <a:bodyPr/>
        <a:lstStyle/>
        <a:p>
          <a:pPr>
            <a:lnSpc>
              <a:spcPct val="100000"/>
            </a:lnSpc>
            <a:defRPr b="1"/>
          </a:pPr>
          <a:r>
            <a:rPr lang="en-US">
              <a:solidFill>
                <a:srgbClr val="FFC000"/>
              </a:solidFill>
            </a:rPr>
            <a:t>Lawful Search Powers</a:t>
          </a:r>
        </a:p>
      </dgm:t>
    </dgm:pt>
    <dgm:pt modelId="{4A58E3F3-FAB2-4315-B48B-8F689E5B9985}" type="parTrans" cxnId="{6CA4DAD2-B078-4B6C-8B01-C67130547420}">
      <dgm:prSet/>
      <dgm:spPr/>
      <dgm:t>
        <a:bodyPr/>
        <a:lstStyle/>
        <a:p>
          <a:endParaRPr lang="en-US"/>
        </a:p>
      </dgm:t>
    </dgm:pt>
    <dgm:pt modelId="{6A067221-1D04-4515-9336-93E8E6E161BC}" type="sibTrans" cxnId="{6CA4DAD2-B078-4B6C-8B01-C67130547420}">
      <dgm:prSet/>
      <dgm:spPr/>
      <dgm:t>
        <a:bodyPr/>
        <a:lstStyle/>
        <a:p>
          <a:pPr>
            <a:lnSpc>
              <a:spcPct val="100000"/>
            </a:lnSpc>
            <a:defRPr b="1"/>
          </a:pPr>
          <a:endParaRPr lang="en-US"/>
        </a:p>
      </dgm:t>
    </dgm:pt>
    <dgm:pt modelId="{F5D24B9F-80F2-4775-ABD1-F253762C6003}">
      <dgm:prSet/>
      <dgm:spPr/>
      <dgm:t>
        <a:bodyPr/>
        <a:lstStyle/>
        <a:p>
          <a:pPr>
            <a:lnSpc>
              <a:spcPct val="100000"/>
            </a:lnSpc>
          </a:pPr>
          <a:r>
            <a:rPr lang="en-US">
              <a:solidFill>
                <a:srgbClr val="FFC000"/>
              </a:solidFill>
            </a:rPr>
            <a:t>Section 32 PACE empowers officers to search for items relevant to the offence after an arrest, ensuring legality and evidence integrity.</a:t>
          </a:r>
        </a:p>
      </dgm:t>
    </dgm:pt>
    <dgm:pt modelId="{3F66BD4A-EC43-4DB2-B9B6-836117FFEE61}" type="parTrans" cxnId="{CBBD95AE-0E17-47C9-ADDD-4FA257575CB7}">
      <dgm:prSet/>
      <dgm:spPr/>
      <dgm:t>
        <a:bodyPr/>
        <a:lstStyle/>
        <a:p>
          <a:endParaRPr lang="en-US"/>
        </a:p>
      </dgm:t>
    </dgm:pt>
    <dgm:pt modelId="{08CFEA48-750B-449E-86DC-CC19CAD22D88}" type="sibTrans" cxnId="{CBBD95AE-0E17-47C9-ADDD-4FA257575CB7}">
      <dgm:prSet/>
      <dgm:spPr/>
      <dgm:t>
        <a:bodyPr/>
        <a:lstStyle/>
        <a:p>
          <a:endParaRPr lang="en-US"/>
        </a:p>
      </dgm:t>
    </dgm:pt>
    <dgm:pt modelId="{06BB5E16-B6DD-4C59-B4FE-2F13E6212F43}">
      <dgm:prSet/>
      <dgm:spPr/>
      <dgm:t>
        <a:bodyPr/>
        <a:lstStyle/>
        <a:p>
          <a:pPr>
            <a:lnSpc>
              <a:spcPct val="100000"/>
            </a:lnSpc>
            <a:defRPr b="1"/>
          </a:pPr>
          <a:r>
            <a:rPr lang="en-US">
              <a:solidFill>
                <a:srgbClr val="FFC000"/>
              </a:solidFill>
            </a:rPr>
            <a:t>Evidence Recovery Examples</a:t>
          </a:r>
        </a:p>
      </dgm:t>
    </dgm:pt>
    <dgm:pt modelId="{76F54B55-7DDE-481F-8DF2-38C4B87AF2D0}" type="parTrans" cxnId="{B2370D12-7E8C-41B3-B8B0-9F1F8A452468}">
      <dgm:prSet/>
      <dgm:spPr/>
      <dgm:t>
        <a:bodyPr/>
        <a:lstStyle/>
        <a:p>
          <a:endParaRPr lang="en-US"/>
        </a:p>
      </dgm:t>
    </dgm:pt>
    <dgm:pt modelId="{6D9E7DED-83BD-4BB6-B8AD-DCF9211662E4}" type="sibTrans" cxnId="{B2370D12-7E8C-41B3-B8B0-9F1F8A452468}">
      <dgm:prSet/>
      <dgm:spPr/>
      <dgm:t>
        <a:bodyPr/>
        <a:lstStyle/>
        <a:p>
          <a:pPr>
            <a:lnSpc>
              <a:spcPct val="100000"/>
            </a:lnSpc>
            <a:defRPr b="1"/>
          </a:pPr>
          <a:endParaRPr lang="en-US"/>
        </a:p>
      </dgm:t>
    </dgm:pt>
    <dgm:pt modelId="{0C855175-23F1-430D-9C87-F85BD148EE61}">
      <dgm:prSet/>
      <dgm:spPr/>
      <dgm:t>
        <a:bodyPr/>
        <a:lstStyle/>
        <a:p>
          <a:pPr>
            <a:lnSpc>
              <a:spcPct val="100000"/>
            </a:lnSpc>
          </a:pPr>
          <a:r>
            <a:rPr lang="en-US">
              <a:solidFill>
                <a:srgbClr val="FFC000"/>
              </a:solidFill>
            </a:rPr>
            <a:t>Recovered items include digital devices with critical messages and clothing worn during the alleged assault, highlighting practical applications.</a:t>
          </a:r>
        </a:p>
      </dgm:t>
    </dgm:pt>
    <dgm:pt modelId="{3F3B2B9B-26FA-4DE0-96FA-088927985DC5}" type="parTrans" cxnId="{9A39E25C-8DF6-4CC2-9F73-674C73FECA86}">
      <dgm:prSet/>
      <dgm:spPr/>
      <dgm:t>
        <a:bodyPr/>
        <a:lstStyle/>
        <a:p>
          <a:endParaRPr lang="en-US"/>
        </a:p>
      </dgm:t>
    </dgm:pt>
    <dgm:pt modelId="{C9373F1E-EB5F-4B8F-84BC-9E597DA8950A}" type="sibTrans" cxnId="{9A39E25C-8DF6-4CC2-9F73-674C73FECA86}">
      <dgm:prSet/>
      <dgm:spPr/>
      <dgm:t>
        <a:bodyPr/>
        <a:lstStyle/>
        <a:p>
          <a:endParaRPr lang="en-US"/>
        </a:p>
      </dgm:t>
    </dgm:pt>
    <dgm:pt modelId="{A5DDA0AB-FA7C-4057-AB10-4F607360CB4B}">
      <dgm:prSet/>
      <dgm:spPr/>
      <dgm:t>
        <a:bodyPr/>
        <a:lstStyle/>
        <a:p>
          <a:pPr>
            <a:lnSpc>
              <a:spcPct val="100000"/>
            </a:lnSpc>
            <a:defRPr b="1"/>
          </a:pPr>
          <a:r>
            <a:rPr lang="en-US">
              <a:solidFill>
                <a:srgbClr val="FFC000"/>
              </a:solidFill>
            </a:rPr>
            <a:t>Forensic Best Practices</a:t>
          </a:r>
        </a:p>
      </dgm:t>
    </dgm:pt>
    <dgm:pt modelId="{D8510CB3-DC4E-467D-8D55-10BB6D4D8AA0}" type="parTrans" cxnId="{4B33FC78-2449-4D85-A28F-B03692FDA48D}">
      <dgm:prSet/>
      <dgm:spPr/>
      <dgm:t>
        <a:bodyPr/>
        <a:lstStyle/>
        <a:p>
          <a:endParaRPr lang="en-US"/>
        </a:p>
      </dgm:t>
    </dgm:pt>
    <dgm:pt modelId="{EDB321AC-3323-4009-BC33-444E723160D8}" type="sibTrans" cxnId="{4B33FC78-2449-4D85-A28F-B03692FDA48D}">
      <dgm:prSet/>
      <dgm:spPr/>
      <dgm:t>
        <a:bodyPr/>
        <a:lstStyle/>
        <a:p>
          <a:endParaRPr lang="en-US"/>
        </a:p>
      </dgm:t>
    </dgm:pt>
    <dgm:pt modelId="{09427469-BC69-49BA-A91E-8ECD54963EC8}">
      <dgm:prSet/>
      <dgm:spPr/>
      <dgm:t>
        <a:bodyPr/>
        <a:lstStyle/>
        <a:p>
          <a:pPr>
            <a:lnSpc>
              <a:spcPct val="100000"/>
            </a:lnSpc>
          </a:pPr>
          <a:r>
            <a:rPr lang="en-US" dirty="0" err="1">
              <a:solidFill>
                <a:srgbClr val="FFC000"/>
              </a:solidFill>
            </a:rPr>
            <a:t>Emphasises</a:t>
          </a:r>
          <a:r>
            <a:rPr lang="en-US" dirty="0">
              <a:solidFill>
                <a:srgbClr val="FFC000"/>
              </a:solidFill>
            </a:rPr>
            <a:t> contamination prevention, digital preservation, and following accredited forensic pathways to maintain evidence validity.</a:t>
          </a:r>
        </a:p>
      </dgm:t>
    </dgm:pt>
    <dgm:pt modelId="{C34F8A24-E7DA-4DC7-B996-0ED76911E66C}" type="parTrans" cxnId="{C7E7EC53-082D-4A40-B80D-3C97B13DF785}">
      <dgm:prSet/>
      <dgm:spPr/>
      <dgm:t>
        <a:bodyPr/>
        <a:lstStyle/>
        <a:p>
          <a:endParaRPr lang="en-US"/>
        </a:p>
      </dgm:t>
    </dgm:pt>
    <dgm:pt modelId="{C3990ED7-09E3-443D-943E-C47F7A7C7879}" type="sibTrans" cxnId="{C7E7EC53-082D-4A40-B80D-3C97B13DF785}">
      <dgm:prSet/>
      <dgm:spPr/>
      <dgm:t>
        <a:bodyPr/>
        <a:lstStyle/>
        <a:p>
          <a:endParaRPr lang="en-US"/>
        </a:p>
      </dgm:t>
    </dgm:pt>
    <dgm:pt modelId="{2E42364A-1566-407E-AE64-679694FFF7D1}" type="pres">
      <dgm:prSet presAssocID="{A1E2EE31-8169-46BB-99F3-1BEC6C52FACD}" presName="Root" presStyleCnt="0">
        <dgm:presLayoutVars>
          <dgm:dir/>
          <dgm:resizeHandles val="exact"/>
        </dgm:presLayoutVars>
      </dgm:prSet>
      <dgm:spPr/>
    </dgm:pt>
    <dgm:pt modelId="{7865452A-DB03-4585-9081-7B33B2916D17}" type="pres">
      <dgm:prSet presAssocID="{6CE15C30-3290-43C8-BD27-CC11608D222E}" presName="Composite" presStyleCnt="0"/>
      <dgm:spPr/>
    </dgm:pt>
    <dgm:pt modelId="{916B587E-0FE1-43EC-99E0-67F013F6B91D}" type="pres">
      <dgm:prSet presAssocID="{6CE15C30-3290-43C8-BD27-CC11608D222E}" presName="Picture" presStyleLbl="node1" presStyleIdx="0" presStyleCnt="3"/>
      <dgm:spPr>
        <a:blipFill>
          <a:blip xmlns:r="http://schemas.openxmlformats.org/officeDocument/2006/relationships" r:embed="rId1">
            <a:extLst>
              <a:ext uri="{28A0092B-C50C-407E-A947-70E740481C1C}">
                <a14:useLocalDpi xmlns:a14="http://schemas.microsoft.com/office/drawing/2010/main" val="0"/>
              </a:ext>
            </a:extLst>
          </a:blip>
          <a:srcRect r="33246" b="-6"/>
          <a:stretch/>
        </a:blipFill>
      </dgm:spPr>
      <dgm:extLst>
        <a:ext uri="{E40237B7-FDA0-4F09-8148-C483321AD2D9}">
          <dgm14:cNvPr xmlns:dgm14="http://schemas.microsoft.com/office/drawing/2010/diagram" id="0" name="" descr="Scientist examing toxic water"/>
        </a:ext>
      </dgm:extLst>
    </dgm:pt>
    <dgm:pt modelId="{9637C643-8101-4EC0-A259-9F4816349D86}" type="pres">
      <dgm:prSet presAssocID="{6CE15C30-3290-43C8-BD27-CC11608D222E}" presName="Subtitle" presStyleLbl="revTx" presStyleIdx="0" presStyleCnt="6">
        <dgm:presLayoutVars>
          <dgm:chMax val="0"/>
          <dgm:bulletEnabled/>
        </dgm:presLayoutVars>
      </dgm:prSet>
      <dgm:spPr/>
    </dgm:pt>
    <dgm:pt modelId="{2E683E40-FFDE-4525-922F-8367A1EBC792}" type="pres">
      <dgm:prSet presAssocID="{6CE15C30-3290-43C8-BD27-CC11608D222E}" presName="Description" presStyleLbl="revTx" presStyleIdx="1" presStyleCnt="6">
        <dgm:presLayoutVars>
          <dgm:bulletEnabled/>
        </dgm:presLayoutVars>
      </dgm:prSet>
      <dgm:spPr/>
    </dgm:pt>
    <dgm:pt modelId="{F4E3F1DF-A5E9-40C7-BAF5-3F2C10C1ACD4}" type="pres">
      <dgm:prSet presAssocID="{6A067221-1D04-4515-9336-93E8E6E161BC}" presName="sibTrans" presStyleLbl="sibTrans2D1" presStyleIdx="0" presStyleCnt="0"/>
      <dgm:spPr/>
    </dgm:pt>
    <dgm:pt modelId="{4B6AC300-F11F-429D-9DD0-311E602CBB33}" type="pres">
      <dgm:prSet presAssocID="{06BB5E16-B6DD-4C59-B4FE-2F13E6212F43}" presName="Composite" presStyleCnt="0"/>
      <dgm:spPr/>
    </dgm:pt>
    <dgm:pt modelId="{6F4A7086-2083-45DF-B901-C24574C83265}" type="pres">
      <dgm:prSet presAssocID="{06BB5E16-B6DD-4C59-B4FE-2F13E6212F43}" presName="Picture" presStyleLbl="node1" presStyleIdx="1" presStyleCnt="3"/>
      <dgm:spPr>
        <a:blipFill>
          <a:blip xmlns:r="http://schemas.openxmlformats.org/officeDocument/2006/relationships" r:embed="rId2">
            <a:extLst>
              <a:ext uri="{28A0092B-C50C-407E-A947-70E740481C1C}">
                <a14:useLocalDpi xmlns:a14="http://schemas.microsoft.com/office/drawing/2010/main" val="0"/>
              </a:ext>
            </a:extLst>
          </a:blip>
          <a:srcRect l="14124" r="19122" b="-6"/>
          <a:stretch/>
        </a:blipFill>
      </dgm:spPr>
      <dgm:extLst>
        <a:ext uri="{E40237B7-FDA0-4F09-8148-C483321AD2D9}">
          <dgm14:cNvPr xmlns:dgm14="http://schemas.microsoft.com/office/drawing/2010/diagram" id="0" name="" descr="Disinfect smartphone with alcohol"/>
        </a:ext>
      </dgm:extLst>
    </dgm:pt>
    <dgm:pt modelId="{3678FD49-0396-4F6C-9354-A1FD9E8F7A0B}" type="pres">
      <dgm:prSet presAssocID="{06BB5E16-B6DD-4C59-B4FE-2F13E6212F43}" presName="Subtitle" presStyleLbl="revTx" presStyleIdx="2" presStyleCnt="6">
        <dgm:presLayoutVars>
          <dgm:chMax val="0"/>
          <dgm:bulletEnabled/>
        </dgm:presLayoutVars>
      </dgm:prSet>
      <dgm:spPr/>
    </dgm:pt>
    <dgm:pt modelId="{3B8F1876-5619-42E0-811D-B1FA81739DBC}" type="pres">
      <dgm:prSet presAssocID="{06BB5E16-B6DD-4C59-B4FE-2F13E6212F43}" presName="Description" presStyleLbl="revTx" presStyleIdx="3" presStyleCnt="6">
        <dgm:presLayoutVars>
          <dgm:bulletEnabled/>
        </dgm:presLayoutVars>
      </dgm:prSet>
      <dgm:spPr/>
    </dgm:pt>
    <dgm:pt modelId="{A117D4F4-FA45-4BD8-9AAB-CC8C2840427D}" type="pres">
      <dgm:prSet presAssocID="{6D9E7DED-83BD-4BB6-B8AD-DCF9211662E4}" presName="sibTrans" presStyleLbl="sibTrans2D1" presStyleIdx="0" presStyleCnt="0"/>
      <dgm:spPr/>
    </dgm:pt>
    <dgm:pt modelId="{B310D7FD-255E-4C0A-985B-2AFBD6F307AF}" type="pres">
      <dgm:prSet presAssocID="{A5DDA0AB-FA7C-4057-AB10-4F607360CB4B}" presName="Composite" presStyleCnt="0"/>
      <dgm:spPr/>
    </dgm:pt>
    <dgm:pt modelId="{E922E0BF-0F6E-4A15-887B-FDB5EB2689CF}" type="pres">
      <dgm:prSet presAssocID="{A5DDA0AB-FA7C-4057-AB10-4F607360CB4B}" presName="Picture" presStyleLbl="node1" presStyleIdx="2" presStyleCnt="3"/>
      <dgm:spPr>
        <a:blipFill>
          <a:blip xmlns:r="http://schemas.openxmlformats.org/officeDocument/2006/relationships" r:embed="rId3">
            <a:extLst>
              <a:ext uri="{28A0092B-C50C-407E-A947-70E740481C1C}">
                <a14:useLocalDpi xmlns:a14="http://schemas.microsoft.com/office/drawing/2010/main" val="0"/>
              </a:ext>
            </a:extLst>
          </a:blip>
          <a:srcRect l="7301" r="25945" b="-6"/>
          <a:stretch/>
        </a:blipFill>
      </dgm:spPr>
      <dgm:extLst>
        <a:ext uri="{E40237B7-FDA0-4F09-8148-C483321AD2D9}">
          <dgm14:cNvPr xmlns:dgm14="http://schemas.microsoft.com/office/drawing/2010/diagram" id="0" name="" descr="Close-up photo showing process of tablet device repair."/>
        </a:ext>
      </dgm:extLst>
    </dgm:pt>
    <dgm:pt modelId="{8BDE3B88-3BD5-4E4E-BE0B-00B4FA77FEB5}" type="pres">
      <dgm:prSet presAssocID="{A5DDA0AB-FA7C-4057-AB10-4F607360CB4B}" presName="Subtitle" presStyleLbl="revTx" presStyleIdx="4" presStyleCnt="6">
        <dgm:presLayoutVars>
          <dgm:chMax val="0"/>
          <dgm:bulletEnabled/>
        </dgm:presLayoutVars>
      </dgm:prSet>
      <dgm:spPr/>
    </dgm:pt>
    <dgm:pt modelId="{1DA6B614-CD8D-4DF7-ADDE-B21B01301687}" type="pres">
      <dgm:prSet presAssocID="{A5DDA0AB-FA7C-4057-AB10-4F607360CB4B}" presName="Description" presStyleLbl="revTx" presStyleIdx="5" presStyleCnt="6">
        <dgm:presLayoutVars>
          <dgm:bulletEnabled/>
        </dgm:presLayoutVars>
      </dgm:prSet>
      <dgm:spPr/>
    </dgm:pt>
  </dgm:ptLst>
  <dgm:cxnLst>
    <dgm:cxn modelId="{B2370D12-7E8C-41B3-B8B0-9F1F8A452468}" srcId="{A1E2EE31-8169-46BB-99F3-1BEC6C52FACD}" destId="{06BB5E16-B6DD-4C59-B4FE-2F13E6212F43}" srcOrd="1" destOrd="0" parTransId="{76F54B55-7DDE-481F-8DF2-38C4B87AF2D0}" sibTransId="{6D9E7DED-83BD-4BB6-B8AD-DCF9211662E4}"/>
    <dgm:cxn modelId="{1D6CBA15-942F-43A8-AB0F-C79D0EF8DA86}" type="presOf" srcId="{6A067221-1D04-4515-9336-93E8E6E161BC}" destId="{F4E3F1DF-A5E9-40C7-BAF5-3F2C10C1ACD4}" srcOrd="0" destOrd="0" presId="urn:microsoft.com/office/officeart/2024/3/layout/verticalVisualTextBlock1"/>
    <dgm:cxn modelId="{9A39E25C-8DF6-4CC2-9F73-674C73FECA86}" srcId="{06BB5E16-B6DD-4C59-B4FE-2F13E6212F43}" destId="{0C855175-23F1-430D-9C87-F85BD148EE61}" srcOrd="0" destOrd="0" parTransId="{3F3B2B9B-26FA-4DE0-96FA-088927985DC5}" sibTransId="{C9373F1E-EB5F-4B8F-84BC-9E597DA8950A}"/>
    <dgm:cxn modelId="{29900F5F-39CD-4579-ACE5-CD5AAFE376C6}" type="presOf" srcId="{A5DDA0AB-FA7C-4057-AB10-4F607360CB4B}" destId="{8BDE3B88-3BD5-4E4E-BE0B-00B4FA77FEB5}" srcOrd="0" destOrd="0" presId="urn:microsoft.com/office/officeart/2024/3/layout/verticalVisualTextBlock1"/>
    <dgm:cxn modelId="{A2135641-FE27-44AF-B214-370C8EF68023}" type="presOf" srcId="{A1E2EE31-8169-46BB-99F3-1BEC6C52FACD}" destId="{2E42364A-1566-407E-AE64-679694FFF7D1}" srcOrd="0" destOrd="0" presId="urn:microsoft.com/office/officeart/2024/3/layout/verticalVisualTextBlock1"/>
    <dgm:cxn modelId="{C7E7EC53-082D-4A40-B80D-3C97B13DF785}" srcId="{A5DDA0AB-FA7C-4057-AB10-4F607360CB4B}" destId="{09427469-BC69-49BA-A91E-8ECD54963EC8}" srcOrd="0" destOrd="0" parTransId="{C34F8A24-E7DA-4DC7-B996-0ED76911E66C}" sibTransId="{C3990ED7-09E3-443D-943E-C47F7A7C7879}"/>
    <dgm:cxn modelId="{325BAE54-F4E4-4477-90CB-FB242AABCA53}" type="presOf" srcId="{09427469-BC69-49BA-A91E-8ECD54963EC8}" destId="{1DA6B614-CD8D-4DF7-ADDE-B21B01301687}" srcOrd="0" destOrd="0" presId="urn:microsoft.com/office/officeart/2024/3/layout/verticalVisualTextBlock1"/>
    <dgm:cxn modelId="{4B33FC78-2449-4D85-A28F-B03692FDA48D}" srcId="{A1E2EE31-8169-46BB-99F3-1BEC6C52FACD}" destId="{A5DDA0AB-FA7C-4057-AB10-4F607360CB4B}" srcOrd="2" destOrd="0" parTransId="{D8510CB3-DC4E-467D-8D55-10BB6D4D8AA0}" sibTransId="{EDB321AC-3323-4009-BC33-444E723160D8}"/>
    <dgm:cxn modelId="{14A4E87D-F99F-42E4-BB39-3288DDF2AD4E}" type="presOf" srcId="{0C855175-23F1-430D-9C87-F85BD148EE61}" destId="{3B8F1876-5619-42E0-811D-B1FA81739DBC}" srcOrd="0" destOrd="0" presId="urn:microsoft.com/office/officeart/2024/3/layout/verticalVisualTextBlock1"/>
    <dgm:cxn modelId="{84D79881-C6D3-4AD6-9B0B-7E2F81240462}" type="presOf" srcId="{F5D24B9F-80F2-4775-ABD1-F253762C6003}" destId="{2E683E40-FFDE-4525-922F-8367A1EBC792}" srcOrd="0" destOrd="0" presId="urn:microsoft.com/office/officeart/2024/3/layout/verticalVisualTextBlock1"/>
    <dgm:cxn modelId="{E7459390-3B8F-48E6-A603-AFB7AC44115D}" type="presOf" srcId="{6D9E7DED-83BD-4BB6-B8AD-DCF9211662E4}" destId="{A117D4F4-FA45-4BD8-9AAB-CC8C2840427D}" srcOrd="0" destOrd="0" presId="urn:microsoft.com/office/officeart/2024/3/layout/verticalVisualTextBlock1"/>
    <dgm:cxn modelId="{CBBD95AE-0E17-47C9-ADDD-4FA257575CB7}" srcId="{6CE15C30-3290-43C8-BD27-CC11608D222E}" destId="{F5D24B9F-80F2-4775-ABD1-F253762C6003}" srcOrd="0" destOrd="0" parTransId="{3F66BD4A-EC43-4DB2-B9B6-836117FFEE61}" sibTransId="{08CFEA48-750B-449E-86DC-CC19CAD22D88}"/>
    <dgm:cxn modelId="{0B8402BA-E6CA-4B61-8BAC-B2A02DEF54AB}" type="presOf" srcId="{6CE15C30-3290-43C8-BD27-CC11608D222E}" destId="{9637C643-8101-4EC0-A259-9F4816349D86}" srcOrd="0" destOrd="0" presId="urn:microsoft.com/office/officeart/2024/3/layout/verticalVisualTextBlock1"/>
    <dgm:cxn modelId="{2CDBC0BE-1AD7-4503-A8EF-69C87C432E25}" type="presOf" srcId="{06BB5E16-B6DD-4C59-B4FE-2F13E6212F43}" destId="{3678FD49-0396-4F6C-9354-A1FD9E8F7A0B}" srcOrd="0" destOrd="0" presId="urn:microsoft.com/office/officeart/2024/3/layout/verticalVisualTextBlock1"/>
    <dgm:cxn modelId="{6CA4DAD2-B078-4B6C-8B01-C67130547420}" srcId="{A1E2EE31-8169-46BB-99F3-1BEC6C52FACD}" destId="{6CE15C30-3290-43C8-BD27-CC11608D222E}" srcOrd="0" destOrd="0" parTransId="{4A58E3F3-FAB2-4315-B48B-8F689E5B9985}" sibTransId="{6A067221-1D04-4515-9336-93E8E6E161BC}"/>
    <dgm:cxn modelId="{8A8CDBEC-2D00-42D6-A4D8-417E686072AC}" type="presParOf" srcId="{2E42364A-1566-407E-AE64-679694FFF7D1}" destId="{7865452A-DB03-4585-9081-7B33B2916D17}" srcOrd="0" destOrd="0" presId="urn:microsoft.com/office/officeart/2024/3/layout/verticalVisualTextBlock1"/>
    <dgm:cxn modelId="{FD917F07-6044-4E37-A741-02E2FA6DEE61}" type="presParOf" srcId="{7865452A-DB03-4585-9081-7B33B2916D17}" destId="{916B587E-0FE1-43EC-99E0-67F013F6B91D}" srcOrd="0" destOrd="0" presId="urn:microsoft.com/office/officeart/2024/3/layout/verticalVisualTextBlock1"/>
    <dgm:cxn modelId="{DE702E7B-92D0-4E93-B684-6260D66D4F34}" type="presParOf" srcId="{7865452A-DB03-4585-9081-7B33B2916D17}" destId="{9637C643-8101-4EC0-A259-9F4816349D86}" srcOrd="1" destOrd="0" presId="urn:microsoft.com/office/officeart/2024/3/layout/verticalVisualTextBlock1"/>
    <dgm:cxn modelId="{328B9483-B357-4836-A423-45E23FD6A919}" type="presParOf" srcId="{7865452A-DB03-4585-9081-7B33B2916D17}" destId="{2E683E40-FFDE-4525-922F-8367A1EBC792}" srcOrd="2" destOrd="0" presId="urn:microsoft.com/office/officeart/2024/3/layout/verticalVisualTextBlock1"/>
    <dgm:cxn modelId="{A1E93BF6-6E62-4158-86DB-54443C097A90}" type="presParOf" srcId="{2E42364A-1566-407E-AE64-679694FFF7D1}" destId="{F4E3F1DF-A5E9-40C7-BAF5-3F2C10C1ACD4}" srcOrd="1" destOrd="0" presId="urn:microsoft.com/office/officeart/2024/3/layout/verticalVisualTextBlock1"/>
    <dgm:cxn modelId="{E7E17269-0B54-4766-861A-D9F46C00A2AF}" type="presParOf" srcId="{2E42364A-1566-407E-AE64-679694FFF7D1}" destId="{4B6AC300-F11F-429D-9DD0-311E602CBB33}" srcOrd="2" destOrd="0" presId="urn:microsoft.com/office/officeart/2024/3/layout/verticalVisualTextBlock1"/>
    <dgm:cxn modelId="{B1B23556-57C3-4A69-9032-90EA3F181838}" type="presParOf" srcId="{4B6AC300-F11F-429D-9DD0-311E602CBB33}" destId="{6F4A7086-2083-45DF-B901-C24574C83265}" srcOrd="0" destOrd="0" presId="urn:microsoft.com/office/officeart/2024/3/layout/verticalVisualTextBlock1"/>
    <dgm:cxn modelId="{FBF0AC6D-F2EC-4603-9AA6-A1DBC47FB7AD}" type="presParOf" srcId="{4B6AC300-F11F-429D-9DD0-311E602CBB33}" destId="{3678FD49-0396-4F6C-9354-A1FD9E8F7A0B}" srcOrd="1" destOrd="0" presId="urn:microsoft.com/office/officeart/2024/3/layout/verticalVisualTextBlock1"/>
    <dgm:cxn modelId="{B819740B-7E25-4AB0-B6B4-7639BE9DD099}" type="presParOf" srcId="{4B6AC300-F11F-429D-9DD0-311E602CBB33}" destId="{3B8F1876-5619-42E0-811D-B1FA81739DBC}" srcOrd="2" destOrd="0" presId="urn:microsoft.com/office/officeart/2024/3/layout/verticalVisualTextBlock1"/>
    <dgm:cxn modelId="{EB0EDA69-4729-45BC-80E9-EFAD4107D4D7}" type="presParOf" srcId="{2E42364A-1566-407E-AE64-679694FFF7D1}" destId="{A117D4F4-FA45-4BD8-9AAB-CC8C2840427D}" srcOrd="3" destOrd="0" presId="urn:microsoft.com/office/officeart/2024/3/layout/verticalVisualTextBlock1"/>
    <dgm:cxn modelId="{4DEB022A-7143-4595-915C-2B8DF0C78D43}" type="presParOf" srcId="{2E42364A-1566-407E-AE64-679694FFF7D1}" destId="{B310D7FD-255E-4C0A-985B-2AFBD6F307AF}" srcOrd="4" destOrd="0" presId="urn:microsoft.com/office/officeart/2024/3/layout/verticalVisualTextBlock1"/>
    <dgm:cxn modelId="{1C30C869-5F8E-4E6C-8F4B-889CF9382CFE}" type="presParOf" srcId="{B310D7FD-255E-4C0A-985B-2AFBD6F307AF}" destId="{E922E0BF-0F6E-4A15-887B-FDB5EB2689CF}" srcOrd="0" destOrd="0" presId="urn:microsoft.com/office/officeart/2024/3/layout/verticalVisualTextBlock1"/>
    <dgm:cxn modelId="{F02B30F1-95A2-4CF8-8D98-8304596E9DC5}" type="presParOf" srcId="{B310D7FD-255E-4C0A-985B-2AFBD6F307AF}" destId="{8BDE3B88-3BD5-4E4E-BE0B-00B4FA77FEB5}" srcOrd="1" destOrd="0" presId="urn:microsoft.com/office/officeart/2024/3/layout/verticalVisualTextBlock1"/>
    <dgm:cxn modelId="{4D441812-F8E7-4750-B44F-71EC8FFC6778}" type="presParOf" srcId="{B310D7FD-255E-4C0A-985B-2AFBD6F307AF}" destId="{1DA6B614-CD8D-4DF7-ADDE-B21B01301687}" srcOrd="2" destOrd="0" presId="urn:microsoft.com/office/officeart/2024/3/layout/verticalVisualTextBlock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16B587E-0FE1-43EC-99E0-67F013F6B91D}">
      <dsp:nvSpPr>
        <dsp:cNvPr id="0" name=""/>
        <dsp:cNvSpPr/>
      </dsp:nvSpPr>
      <dsp:spPr>
        <a:xfrm>
          <a:off x="0" y="0"/>
          <a:ext cx="1388745" cy="1388745"/>
        </a:xfrm>
        <a:prstGeom prst="rect">
          <a:avLst/>
        </a:prstGeom>
        <a:blipFill>
          <a:blip xmlns:r="http://schemas.openxmlformats.org/officeDocument/2006/relationships" r:embed="rId1">
            <a:extLst>
              <a:ext uri="{28A0092B-C50C-407E-A947-70E740481C1C}">
                <a14:useLocalDpi xmlns:a14="http://schemas.microsoft.com/office/drawing/2010/main" val="0"/>
              </a:ext>
            </a:extLst>
          </a:blip>
          <a:srcRect r="33246" b="-6"/>
          <a:stretch/>
        </a:blipFill>
        <a:ln>
          <a:noFill/>
        </a:ln>
        <a:effectLst/>
      </dsp:spPr>
      <dsp:style>
        <a:lnRef idx="0">
          <a:scrgbClr r="0" g="0" b="0"/>
        </a:lnRef>
        <a:fillRef idx="3">
          <a:scrgbClr r="0" g="0" b="0"/>
        </a:fillRef>
        <a:effectRef idx="2">
          <a:scrgbClr r="0" g="0" b="0"/>
        </a:effectRef>
        <a:fontRef idx="minor">
          <a:schemeClr val="lt1"/>
        </a:fontRef>
      </dsp:style>
    </dsp:sp>
    <dsp:sp modelId="{9637C643-8101-4EC0-A259-9F4816349D86}">
      <dsp:nvSpPr>
        <dsp:cNvPr id="0" name=""/>
        <dsp:cNvSpPr/>
      </dsp:nvSpPr>
      <dsp:spPr>
        <a:xfrm>
          <a:off x="1568745" y="0"/>
          <a:ext cx="8489654" cy="342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solidFill>
                <a:srgbClr val="FFC000"/>
              </a:solidFill>
            </a:rPr>
            <a:t>Lawful Search Powers</a:t>
          </a:r>
        </a:p>
      </dsp:txBody>
      <dsp:txXfrm>
        <a:off x="1568745" y="0"/>
        <a:ext cx="8489654" cy="342436"/>
      </dsp:txXfrm>
    </dsp:sp>
    <dsp:sp modelId="{2E683E40-FFDE-4525-922F-8367A1EBC792}">
      <dsp:nvSpPr>
        <dsp:cNvPr id="0" name=""/>
        <dsp:cNvSpPr/>
      </dsp:nvSpPr>
      <dsp:spPr>
        <a:xfrm>
          <a:off x="1568745" y="342436"/>
          <a:ext cx="8489654" cy="10463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solidFill>
                <a:srgbClr val="FFC000"/>
              </a:solidFill>
            </a:rPr>
            <a:t>Section 32 PACE empowers officers to search for items relevant to the offence after an arrest, ensuring legality and evidence integrity.</a:t>
          </a:r>
        </a:p>
      </dsp:txBody>
      <dsp:txXfrm>
        <a:off x="1568745" y="342436"/>
        <a:ext cx="8489654" cy="1046308"/>
      </dsp:txXfrm>
    </dsp:sp>
    <dsp:sp modelId="{6F4A7086-2083-45DF-B901-C24574C83265}">
      <dsp:nvSpPr>
        <dsp:cNvPr id="0" name=""/>
        <dsp:cNvSpPr/>
      </dsp:nvSpPr>
      <dsp:spPr>
        <a:xfrm>
          <a:off x="0" y="1499844"/>
          <a:ext cx="1388745" cy="1388745"/>
        </a:xfrm>
        <a:prstGeom prst="rect">
          <a:avLst/>
        </a:prstGeom>
        <a:blipFill>
          <a:blip xmlns:r="http://schemas.openxmlformats.org/officeDocument/2006/relationships" r:embed="rId2">
            <a:extLst>
              <a:ext uri="{28A0092B-C50C-407E-A947-70E740481C1C}">
                <a14:useLocalDpi xmlns:a14="http://schemas.microsoft.com/office/drawing/2010/main" val="0"/>
              </a:ext>
            </a:extLst>
          </a:blip>
          <a:srcRect l="14124" r="19122" b="-6"/>
          <a:stretch/>
        </a:blipFill>
        <a:ln>
          <a:noFill/>
        </a:ln>
        <a:effectLst/>
      </dsp:spPr>
      <dsp:style>
        <a:lnRef idx="0">
          <a:scrgbClr r="0" g="0" b="0"/>
        </a:lnRef>
        <a:fillRef idx="3">
          <a:scrgbClr r="0" g="0" b="0"/>
        </a:fillRef>
        <a:effectRef idx="2">
          <a:scrgbClr r="0" g="0" b="0"/>
        </a:effectRef>
        <a:fontRef idx="minor">
          <a:schemeClr val="lt1"/>
        </a:fontRef>
      </dsp:style>
    </dsp:sp>
    <dsp:sp modelId="{3678FD49-0396-4F6C-9354-A1FD9E8F7A0B}">
      <dsp:nvSpPr>
        <dsp:cNvPr id="0" name=""/>
        <dsp:cNvSpPr/>
      </dsp:nvSpPr>
      <dsp:spPr>
        <a:xfrm>
          <a:off x="1568745" y="1499844"/>
          <a:ext cx="8489654" cy="342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solidFill>
                <a:srgbClr val="FFC000"/>
              </a:solidFill>
            </a:rPr>
            <a:t>Evidence Recovery Examples</a:t>
          </a:r>
        </a:p>
      </dsp:txBody>
      <dsp:txXfrm>
        <a:off x="1568745" y="1499844"/>
        <a:ext cx="8489654" cy="342436"/>
      </dsp:txXfrm>
    </dsp:sp>
    <dsp:sp modelId="{3B8F1876-5619-42E0-811D-B1FA81739DBC}">
      <dsp:nvSpPr>
        <dsp:cNvPr id="0" name=""/>
        <dsp:cNvSpPr/>
      </dsp:nvSpPr>
      <dsp:spPr>
        <a:xfrm>
          <a:off x="1568745" y="1842280"/>
          <a:ext cx="8489654" cy="10463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a:solidFill>
                <a:srgbClr val="FFC000"/>
              </a:solidFill>
            </a:rPr>
            <a:t>Recovered items include digital devices with critical messages and clothing worn during the alleged assault, highlighting practical applications.</a:t>
          </a:r>
        </a:p>
      </dsp:txBody>
      <dsp:txXfrm>
        <a:off x="1568745" y="1842280"/>
        <a:ext cx="8489654" cy="1046308"/>
      </dsp:txXfrm>
    </dsp:sp>
    <dsp:sp modelId="{E922E0BF-0F6E-4A15-887B-FDB5EB2689CF}">
      <dsp:nvSpPr>
        <dsp:cNvPr id="0" name=""/>
        <dsp:cNvSpPr/>
      </dsp:nvSpPr>
      <dsp:spPr>
        <a:xfrm>
          <a:off x="0" y="2999689"/>
          <a:ext cx="1388744" cy="1388744"/>
        </a:xfrm>
        <a:prstGeom prst="rect">
          <a:avLst/>
        </a:prstGeom>
        <a:blipFill>
          <a:blip xmlns:r="http://schemas.openxmlformats.org/officeDocument/2006/relationships" r:embed="rId3">
            <a:extLst>
              <a:ext uri="{28A0092B-C50C-407E-A947-70E740481C1C}">
                <a14:useLocalDpi xmlns:a14="http://schemas.microsoft.com/office/drawing/2010/main" val="0"/>
              </a:ext>
            </a:extLst>
          </a:blip>
          <a:srcRect l="7301" r="25945" b="-6"/>
          <a:stretch/>
        </a:blipFill>
        <a:ln>
          <a:noFill/>
        </a:ln>
        <a:effectLst/>
      </dsp:spPr>
      <dsp:style>
        <a:lnRef idx="0">
          <a:scrgbClr r="0" g="0" b="0"/>
        </a:lnRef>
        <a:fillRef idx="3">
          <a:scrgbClr r="0" g="0" b="0"/>
        </a:fillRef>
        <a:effectRef idx="2">
          <a:scrgbClr r="0" g="0" b="0"/>
        </a:effectRef>
        <a:fontRef idx="minor">
          <a:schemeClr val="lt1"/>
        </a:fontRef>
      </dsp:style>
    </dsp:sp>
    <dsp:sp modelId="{8BDE3B88-3BD5-4E4E-BE0B-00B4FA77FEB5}">
      <dsp:nvSpPr>
        <dsp:cNvPr id="0" name=""/>
        <dsp:cNvSpPr/>
      </dsp:nvSpPr>
      <dsp:spPr>
        <a:xfrm>
          <a:off x="1568744" y="2999689"/>
          <a:ext cx="8489655" cy="342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22860" rIns="22860" bIns="22860" numCol="1" spcCol="1270" anchor="t" anchorCtr="0">
          <a:noAutofit/>
        </a:bodyPr>
        <a:lstStyle/>
        <a:p>
          <a:pPr marL="0" lvl="0" indent="0" algn="l" defTabSz="800100">
            <a:lnSpc>
              <a:spcPct val="100000"/>
            </a:lnSpc>
            <a:spcBef>
              <a:spcPct val="0"/>
            </a:spcBef>
            <a:spcAft>
              <a:spcPct val="35000"/>
            </a:spcAft>
            <a:buNone/>
            <a:defRPr b="1"/>
          </a:pPr>
          <a:r>
            <a:rPr lang="en-US" sz="1800" kern="1200">
              <a:solidFill>
                <a:srgbClr val="FFC000"/>
              </a:solidFill>
            </a:rPr>
            <a:t>Forensic Best Practices</a:t>
          </a:r>
        </a:p>
      </dsp:txBody>
      <dsp:txXfrm>
        <a:off x="1568744" y="2999689"/>
        <a:ext cx="8489655" cy="342436"/>
      </dsp:txXfrm>
    </dsp:sp>
    <dsp:sp modelId="{1DA6B614-CD8D-4DF7-ADDE-B21B01301687}">
      <dsp:nvSpPr>
        <dsp:cNvPr id="0" name=""/>
        <dsp:cNvSpPr/>
      </dsp:nvSpPr>
      <dsp:spPr>
        <a:xfrm>
          <a:off x="1568744" y="3342125"/>
          <a:ext cx="8489655" cy="104630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17780" rIns="17780" bIns="17780" numCol="1" spcCol="1270" anchor="t" anchorCtr="0">
          <a:noAutofit/>
        </a:bodyPr>
        <a:lstStyle/>
        <a:p>
          <a:pPr marL="0" lvl="0" indent="0" algn="l" defTabSz="622300">
            <a:lnSpc>
              <a:spcPct val="100000"/>
            </a:lnSpc>
            <a:spcBef>
              <a:spcPct val="0"/>
            </a:spcBef>
            <a:spcAft>
              <a:spcPct val="35000"/>
            </a:spcAft>
            <a:buNone/>
          </a:pPr>
          <a:r>
            <a:rPr lang="en-US" sz="1400" kern="1200" dirty="0" err="1">
              <a:solidFill>
                <a:srgbClr val="FFC000"/>
              </a:solidFill>
            </a:rPr>
            <a:t>Emphasises</a:t>
          </a:r>
          <a:r>
            <a:rPr lang="en-US" sz="1400" kern="1200" dirty="0">
              <a:solidFill>
                <a:srgbClr val="FFC000"/>
              </a:solidFill>
            </a:rPr>
            <a:t> contamination prevention, digital preservation, and following accredited forensic pathways to maintain evidence validity.</a:t>
          </a:r>
        </a:p>
      </dsp:txBody>
      <dsp:txXfrm>
        <a:off x="1568744" y="3342125"/>
        <a:ext cx="8489655" cy="1046308"/>
      </dsp:txXfrm>
    </dsp:sp>
  </dsp:spTree>
</dsp:drawing>
</file>

<file path=ppt/diagrams/layout1.xml><?xml version="1.0" encoding="utf-8"?>
<dgm:layoutDef xmlns:dgm="http://schemas.openxmlformats.org/drawingml/2006/diagram" xmlns:a="http://schemas.openxmlformats.org/drawingml/2006/main" uniqueId="urn:microsoft.com/office/officeart/2024/3/layout/verticalVisualTextBlock1">
  <dgm:title val="Vertical Visual Text Blocks"/>
  <dgm:desc val="Pictures with short bits of text with formatted headers. Use as an easier-to-read alternative to a bulleted list."/>
  <dgm:catLst>
    <dgm:cat type="picture" pri="100"/>
  </dgm:catLst>
  <dgm:sampData>
    <dgm:dataModel>
      <dgm:ptLst>
        <dgm:pt modelId="0" type="doc"/>
        <dgm:pt modelId="1">
          <dgm:prSet phldr="1"/>
        </dgm:pt>
        <dgm:pt modelId="2">
          <dgm:prSet phldr="1"/>
        </dgm:pt>
        <dgm:pt modelId="3">
          <dgm:prSet phldr="1"/>
        </dgm:pt>
        <dgm:pt modelId="4">
          <dgm:prSet phldr="1"/>
        </dgm:pt>
      </dgm:ptLst>
      <dgm:cxnLst>
        <dgm:cxn modelId="7" srcId="0" destId="1" srcOrd="0" destOrd="0"/>
        <dgm:cxn modelId="8" srcId="0" destId="2" srcOrd="1" destOrd="0"/>
        <dgm:cxn modelId="9" srcId="0" destId="3" srcOrd="2" destOrd="0"/>
        <dgm:cxn modelId="10" srcId="0" destId="4" srcOrd="3"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Root">
    <dgm:varLst>
      <dgm:dir/>
      <dgm:resizeHandles val="exact"/>
    </dgm:varLst>
    <dgm:choose name="BasedOnLanguageDirection">
      <dgm:if name="LeftToRight" func="var" arg="dir" op="equ" val="norm">
        <dgm:alg type="lin">
          <dgm:param type="linDir" val="fromT"/>
          <dgm:param type="vertAlign" val="t"/>
          <dgm:param type="horzAlign" val="l"/>
        </dgm:alg>
      </dgm:if>
      <dgm:else name="RightToLeft">
        <dgm:alg type="lin">
          <dgm:param type="linDir" val="fromT"/>
          <dgm:param type="vertAlign" val="t"/>
          <dgm:param type="horzAlign" val="r"/>
        </dgm:alg>
      </dgm:else>
    </dgm:choose>
    <dgm:presOf/>
    <dgm:constrLst>
      <dgm:constr type="primFontSz" for="des" forName="Subtitle" op="equ" val="18"/>
      <dgm:constr type="primFontSz" for="des" forName="Description" refType="primFontSz" refFor="des" refForName="Subtitle" op="equ" fact="0.77"/>
      <dgm:constr type="w" for="ch" forName="Composite" refType="w"/>
      <dgm:constr type="h" for="ch" forName="Composite" refType="h"/>
      <dgm:constr type="h" for="ch" forName="sibTrans" refType="h" refFor="ch" refForName="Composite" fact="0.08"/>
      <dgm:constr type="sp" refType="w" refFor="ch" refForName="Composite" op="equ" fact="0.1"/>
    </dgm:constrLst>
    <dgm:ruleLst/>
    <dgm:forEach name="DirectChildrenOfRoot" axis="ch" ptType="node">
      <dgm:layoutNode name="Composite">
        <dgm:alg type="composite"/>
        <dgm:shape xmlns:r="http://schemas.openxmlformats.org/officeDocument/2006/relationships" r:blip="">
          <dgm:adjLst/>
        </dgm:shape>
        <dgm:presOf/>
        <dgm:constrLst>
          <dgm:constr type="w" for="ch" forName="Picture" refType="w" fact="0.335"/>
          <dgm:constr type="h" for="ch" forName="Picture" refType="w" refFor="ch" refForName="Picture" op="equ"/>
          <dgm:constr type="h" for="ch" forName="Picture" refType="h" op="lte"/>
          <dgm:constr type="l" for="ch" forName="Subtitle" refType="r" refFor="ch" refForName="Picture"/>
          <dgm:constr type="lOff" for="ch" forName="Subtitle" val="5"/>
          <dgm:constr type="h" for="ch" forName="Subtitle" refType="h" fact="0.1"/>
          <dgm:constr type="t" for="ch" forName="Description" refType="b" refFor="ch" refForName="Subtitle"/>
          <dgm:constr type="l" for="ch" forName="Description" refType="r" refFor="ch" refForName="Picture"/>
          <dgm:constr type="lOff" for="ch" forName="Description" val="5"/>
        </dgm:constrLst>
        <dgm:ruleLst/>
        <dgm:layoutNode name="Picture" styleLbl="node1">
          <dgm:alg type="sp"/>
          <dgm:shape xmlns:r="http://schemas.openxmlformats.org/officeDocument/2006/relationships" type="rect" r:blip="" blipPhldr="1">
            <dgm:adjLst/>
          </dgm:shape>
          <dgm:presOf/>
          <dgm:constrLst/>
          <dgm:ruleLst/>
        </dgm:layoutNode>
        <dgm:layoutNode name="Subtitle" styleLbl="revTx">
          <dgm:varLst>
            <dgm:chMax val="0"/>
            <dgm:bulletEnabled/>
          </dgm:varLst>
          <dgm:alg type="tx">
            <dgm:param type="parTxLTRAlign" val="l"/>
            <dgm:param type="parTxRTLAlign" val="r"/>
            <dgm:param type="txAnchorVert" val="t"/>
          </dgm:alg>
          <dgm:shape xmlns:r="http://schemas.openxmlformats.org/officeDocument/2006/relationships" type="rect" r:blip="">
            <dgm:adjLst/>
          </dgm:shape>
          <dgm:presOf axis="self"/>
          <dgm:choose name="SubtitleConstraintsBasedOnLanguageDirection">
            <dgm:if name="SubtitleIsLeftToRight" func="var" arg="dir" op="equ" val="norm">
              <dgm:constrLst>
                <dgm:constr type="h" refType="w" op="lte" fact="0.4"/>
                <dgm:constr type="lMarg"/>
                <dgm:constr type="rMarg" refType="primFontSz" fact="0.1"/>
                <dgm:constr type="tMarg" refType="primFontSz" fact="0.1"/>
                <dgm:constr type="bMarg" refType="primFontSz" fact="0.1"/>
              </dgm:constrLst>
            </dgm:if>
            <dgm:else name="SubtitleIsRightToLeft">
              <dgm:constrLst>
                <dgm:constr type="h" refType="w" op="lte" fact="0.4"/>
                <dgm:constr type="rMarg"/>
                <dgm:constr type="lMarg" refType="primFontSz" fact="0.1"/>
                <dgm:constr type="tMarg" refType="primFontSz" fact="0.1"/>
                <dgm:constr type="bMarg" refType="primFontSz" fact="0.1"/>
              </dgm:constrLst>
            </dgm:else>
          </dgm:choose>
          <dgm:ruleLst>
            <dgm:rule type="h" val="INF" fact="NaN" max="NaN"/>
            <dgm:rule type="primFontSz" val="5" fact="NaN" max="NaN"/>
          </dgm:ruleLst>
        </dgm:layoutNode>
        <dgm:layoutNode name="Description" styleLbl="revTx">
          <dgm:varLst>
            <dgm:bulletEnabled/>
          </dgm:varLst>
          <dgm:alg type="tx">
            <dgm:param type="parTxLTRAlign" val="l"/>
            <dgm:param type="parTxRTLAlign" val="r"/>
            <dgm:param type="txAnchorVert" val="t"/>
          </dgm:alg>
          <dgm:shape xmlns:r="http://schemas.openxmlformats.org/officeDocument/2006/relationships" type="rect" r:blip="">
            <dgm:adjLst/>
          </dgm:shape>
          <dgm:presOf axis="des" ptType="node"/>
          <dgm:choose name="DescriptionConstraintsBasedOnLanguageDirection">
            <dgm:if name="DescriptionIsLeftToRight" func="var" arg="dir" op="equ" val="norm">
              <dgm:constrLst>
                <dgm:constr type="lMarg"/>
                <dgm:constr type="rMarg" refType="primFontSz" fact="0.1"/>
                <dgm:constr type="tMarg" refType="primFontSz" fact="0.1"/>
                <dgm:constr type="bMarg" refType="primFontSz" fact="0.1"/>
              </dgm:constrLst>
            </dgm:if>
            <dgm:else name="DescriptionIsRightToLeft">
              <dgm:constrLst>
                <dgm:constr type="lMarg" refType="primFontSz" fact="0.1"/>
                <dgm:constr type="rMarg"/>
                <dgm:constr type="tMarg" refType="primFontSz" fact="0.1"/>
                <dgm:constr type="bMarg" refType="primFontSz" fact="0.1"/>
              </dgm:constrLst>
            </dgm:else>
          </dgm:choose>
          <dgm:ruleLst>
            <dgm:rule type="primFontSz" val="5" fact="NaN" max="NaN"/>
          </dgm:ruleLst>
        </dgm:layoutNode>
      </dgm:layoutNode>
      <dgm:forEach name="Name5"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64198972-73C8-9327-0850-18A64251345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2955A2EB-01C3-20E0-FF45-07CCC86724F5}"/>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D5D1EC30-5B0B-48D0-A1A8-66A96720DF24}" type="datetimeFigureOut">
              <a:rPr lang="en-US" smtClean="0"/>
              <a:t>3/3/2026</a:t>
            </a:fld>
            <a:endParaRPr lang="en-US" dirty="0"/>
          </a:p>
        </p:txBody>
      </p:sp>
      <p:sp>
        <p:nvSpPr>
          <p:cNvPr id="4" name="Footer Placeholder 3">
            <a:extLst>
              <a:ext uri="{FF2B5EF4-FFF2-40B4-BE49-F238E27FC236}">
                <a16:creationId xmlns:a16="http://schemas.microsoft.com/office/drawing/2014/main" id="{91C50A84-CDF8-9D1C-7599-D1B543581C0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1BAAFBD2-1F7B-DB18-5994-6D22C6743F9C}"/>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2B8FBFCE-2205-4B9C-81E5-532E0690D8C1}" type="slidenum">
              <a:rPr lang="en-US" smtClean="0"/>
              <a:t>‹#›</a:t>
            </a:fld>
            <a:endParaRPr lang="en-US" dirty="0"/>
          </a:p>
        </p:txBody>
      </p:sp>
    </p:spTree>
    <p:extLst>
      <p:ext uri="{BB962C8B-B14F-4D97-AF65-F5344CB8AC3E}">
        <p14:creationId xmlns:p14="http://schemas.microsoft.com/office/powerpoint/2010/main" val="11787311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9F68A4D-42A7-45F7-9930-00E8DCB48D7E}" type="datetimeFigureOut">
              <a:rPr lang="en-US" smtClean="0"/>
              <a:t>3/3/2026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FDD6F49-EBB7-4CCF-97A8-E526BB28BB69}" type="slidenum">
              <a:rPr lang="en-US" smtClean="0"/>
              <a:t>‹#›</a:t>
            </a:fld>
            <a:endParaRPr lang="en-US" dirty="0"/>
          </a:p>
        </p:txBody>
      </p:sp>
    </p:spTree>
    <p:extLst>
      <p:ext uri="{BB962C8B-B14F-4D97-AF65-F5344CB8AC3E}">
        <p14:creationId xmlns:p14="http://schemas.microsoft.com/office/powerpoint/2010/main" val="27871936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t>
            </a:r>
          </a:p>
        </p:txBody>
      </p:sp>
      <p:sp>
        <p:nvSpPr>
          <p:cNvPr id="4" name="Slide Number Placeholder 3"/>
          <p:cNvSpPr>
            <a:spLocks noGrp="1"/>
          </p:cNvSpPr>
          <p:nvPr>
            <p:ph type="sldNum" sz="quarter" idx="5"/>
          </p:nvPr>
        </p:nvSpPr>
        <p:spPr/>
        <p:txBody>
          <a:bodyPr/>
          <a:lstStyle/>
          <a:p>
            <a:fld id="{BFDD6F49-EBB7-4CCF-97A8-E526BB28BB69}" type="slidenum">
              <a:rPr lang="en-US" smtClean="0"/>
              <a:t>1</a:t>
            </a:fld>
            <a:endParaRPr lang="en-US" dirty="0"/>
          </a:p>
        </p:txBody>
      </p:sp>
    </p:spTree>
    <p:extLst>
      <p:ext uri="{BB962C8B-B14F-4D97-AF65-F5344CB8AC3E}">
        <p14:creationId xmlns:p14="http://schemas.microsoft.com/office/powerpoint/2010/main" val="28484128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Scenario Introduction and Key Events, Initial Officer Powers and Risk Indicators, Roadside Observations and Grounds for Testing, Identifying Drink and Drug Driving Offences, Dangerous and Careless Driving Considerations, Post-Arrest Processes and Evidence Handling, Search Powers and Forensic Opportunities, Case Integration and Risk Management, Learning Review and Application</a:t>
            </a:r>
          </a:p>
        </p:txBody>
      </p:sp>
      <p:sp>
        <p:nvSpPr>
          <p:cNvPr id="4" name="Slide Number Placeholder 3"/>
          <p:cNvSpPr>
            <a:spLocks noGrp="1"/>
          </p:cNvSpPr>
          <p:nvPr>
            <p:ph type="sldNum" sz="quarter" idx="5"/>
          </p:nvPr>
        </p:nvSpPr>
        <p:spPr/>
        <p:txBody>
          <a:bodyPr/>
          <a:lstStyle/>
          <a:p>
            <a:fld id="{BFDD6F49-EBB7-4CCF-97A8-E526BB28BB69}" type="slidenum">
              <a:rPr lang="en-US" smtClean="0"/>
              <a:t>2</a:t>
            </a:fld>
            <a:endParaRPr lang="en-US" dirty="0"/>
          </a:p>
        </p:txBody>
      </p:sp>
    </p:spTree>
    <p:extLst>
      <p:ext uri="{BB962C8B-B14F-4D97-AF65-F5344CB8AC3E}">
        <p14:creationId xmlns:p14="http://schemas.microsoft.com/office/powerpoint/2010/main" val="41231307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slide introduces the operational driving scenario involving Mark Vane, </a:t>
            </a:r>
            <a:r>
              <a:rPr lang="en-US" dirty="0" err="1"/>
              <a:t>contextualised</a:t>
            </a:r>
            <a:r>
              <a:rPr lang="en-US" dirty="0"/>
              <a:t> within the ongoing domestic abuse investigation. Three days after being charged with coercive and controlling </a:t>
            </a:r>
            <a:r>
              <a:rPr lang="en-US" dirty="0" err="1"/>
              <a:t>behaviour</a:t>
            </a:r>
            <a:r>
              <a:rPr lang="en-US" dirty="0"/>
              <a:t> and placed on conditional bail, the victim reported seeing Mark driving erratically near a local supermarket. She observed him revving his engine aggressively, mounting a </a:t>
            </a:r>
            <a:r>
              <a:rPr lang="en-US" dirty="0" err="1"/>
              <a:t>kerb</a:t>
            </a:r>
            <a:r>
              <a:rPr lang="en-US" dirty="0"/>
              <a:t>, and </a:t>
            </a:r>
            <a:r>
              <a:rPr lang="en-US" dirty="0" err="1"/>
              <a:t>manoeuvring</a:t>
            </a:r>
            <a:r>
              <a:rPr lang="en-US" dirty="0"/>
              <a:t> the vehicle in a way that showed a lack of proper control. Although he did not approach her directly, the </a:t>
            </a:r>
            <a:r>
              <a:rPr lang="en-US" dirty="0" err="1"/>
              <a:t>behaviour</a:t>
            </a:r>
            <a:r>
              <a:rPr lang="en-US" dirty="0"/>
              <a:t> raised immediate concerns relating to bail conditions, public safety, and potential traffic offences. </a:t>
            </a:r>
          </a:p>
          <a:p>
            <a:endParaRPr lang="en-US" dirty="0"/>
          </a:p>
          <a:p>
            <a:r>
              <a:rPr lang="en-US" dirty="0"/>
              <a:t>Consider your actions using </a:t>
            </a:r>
            <a:r>
              <a:rPr lang="en-US"/>
              <a:t>the</a:t>
            </a:r>
            <a:r>
              <a:rPr lang="en-US" dirty="0"/>
              <a:t> NDM</a:t>
            </a:r>
          </a:p>
        </p:txBody>
      </p:sp>
      <p:sp>
        <p:nvSpPr>
          <p:cNvPr id="4" name="Slide Number Placeholder 3"/>
          <p:cNvSpPr>
            <a:spLocks noGrp="1"/>
          </p:cNvSpPr>
          <p:nvPr>
            <p:ph type="sldNum" sz="quarter" idx="5"/>
          </p:nvPr>
        </p:nvSpPr>
        <p:spPr/>
        <p:txBody>
          <a:bodyPr/>
          <a:lstStyle/>
          <a:p>
            <a:fld id="{BFDD6F49-EBB7-4CCF-97A8-E526BB28BB69}" type="slidenum">
              <a:rPr lang="en-US" smtClean="0"/>
              <a:t>3</a:t>
            </a:fld>
            <a:endParaRPr lang="en-US" dirty="0"/>
          </a:p>
        </p:txBody>
      </p:sp>
    </p:spTree>
    <p:extLst>
      <p:ext uri="{BB962C8B-B14F-4D97-AF65-F5344CB8AC3E}">
        <p14:creationId xmlns:p14="http://schemas.microsoft.com/office/powerpoint/2010/main" val="134916034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8E36EF2-F7F8-B193-9903-710C0EE820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15FF81-E412-7E0C-801D-FDAF6FF9E08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C8DFE41-B605-9B65-B3B8-07422D529684}"/>
              </a:ext>
            </a:extLst>
          </p:cNvPr>
          <p:cNvSpPr>
            <a:spLocks noGrp="1"/>
          </p:cNvSpPr>
          <p:nvPr>
            <p:ph type="body" idx="1"/>
          </p:nvPr>
        </p:nvSpPr>
        <p:spPr/>
        <p:txBody>
          <a:bodyPr/>
          <a:lstStyle/>
          <a:p>
            <a:r>
              <a:rPr lang="en-US" dirty="0"/>
              <a:t>
</a:t>
            </a:r>
          </a:p>
        </p:txBody>
      </p:sp>
      <p:sp>
        <p:nvSpPr>
          <p:cNvPr id="4" name="Slide Number Placeholder 3">
            <a:extLst>
              <a:ext uri="{FF2B5EF4-FFF2-40B4-BE49-F238E27FC236}">
                <a16:creationId xmlns:a16="http://schemas.microsoft.com/office/drawing/2014/main" id="{FC565951-1631-FE3E-F69D-EBD1317743A2}"/>
              </a:ext>
            </a:extLst>
          </p:cNvPr>
          <p:cNvSpPr>
            <a:spLocks noGrp="1"/>
          </p:cNvSpPr>
          <p:nvPr>
            <p:ph type="sldNum" sz="quarter" idx="5"/>
          </p:nvPr>
        </p:nvSpPr>
        <p:spPr/>
        <p:txBody>
          <a:bodyPr/>
          <a:lstStyle/>
          <a:p>
            <a:fld id="{BFDD6F49-EBB7-4CCF-97A8-E526BB28BB69}" type="slidenum">
              <a:rPr lang="en-US" smtClean="0"/>
              <a:t>4</a:t>
            </a:fld>
            <a:endParaRPr lang="en-US" dirty="0"/>
          </a:p>
        </p:txBody>
      </p:sp>
    </p:spTree>
    <p:extLst>
      <p:ext uri="{BB962C8B-B14F-4D97-AF65-F5344CB8AC3E}">
        <p14:creationId xmlns:p14="http://schemas.microsoft.com/office/powerpoint/2010/main" val="219118467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C6F0F29-71F0-E477-B2A0-B1B73340A65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9FCDF9E-2CE6-7924-11AC-AE827ADDB8C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0979EFF-3A5F-8150-C66C-A1D09B883EAD}"/>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1CC15DED-6CF1-F488-06DE-8FA12E4A12E6}"/>
              </a:ext>
            </a:extLst>
          </p:cNvPr>
          <p:cNvSpPr>
            <a:spLocks noGrp="1"/>
          </p:cNvSpPr>
          <p:nvPr>
            <p:ph type="sldNum" sz="quarter" idx="5"/>
          </p:nvPr>
        </p:nvSpPr>
        <p:spPr/>
        <p:txBody>
          <a:bodyPr/>
          <a:lstStyle/>
          <a:p>
            <a:fld id="{BFDD6F49-EBB7-4CCF-97A8-E526BB28BB69}" type="slidenum">
              <a:rPr lang="en-US" smtClean="0"/>
              <a:t>5</a:t>
            </a:fld>
            <a:endParaRPr lang="en-US" dirty="0"/>
          </a:p>
        </p:txBody>
      </p:sp>
    </p:spTree>
    <p:extLst>
      <p:ext uri="{BB962C8B-B14F-4D97-AF65-F5344CB8AC3E}">
        <p14:creationId xmlns:p14="http://schemas.microsoft.com/office/powerpoint/2010/main" val="22456286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section explores the legal and operational rationale underpinning the officers’ decision to stop Mark’s vehicle. Officers observing a vehicle being driven in an unsafe manner have broad powers under s163 Road Traffic Act 1988 to require a driver to stop, without needing reasonable suspicion of an offence beforehand. In this scenario, multiple risk indicators were present: noticeable swerving, inconsistent speed, and near-miss collisions. These clues strongly suggested impairment, a significant risk to public safety, and potential escalation of harm. The officers’ approach must prioritise both tactical positioning and personal safety, maintaining awareness of the suspect’s known history of violence and the ongoing domestic abuse case. Students must recognise that the power to stop any vehicle is absolute, but that the approach to doing so must consider the context, surroundings, and threat level associated with the suspect. Once the vehicle is stopped, officers must make dynamic decisions based on behaviour, demeanour, and further observations at the roadside. This step also introduces potential drink or drug driving offences (s5 and s5A RTA 1988) if impairment signs are present. The scenario reinforces that traffic policing is not isolated from other policing responsibilities—rather, it interacts with safeguarding, criminal investigations, and officer safety considerations.</a:t>
            </a:r>
          </a:p>
        </p:txBody>
      </p:sp>
      <p:sp>
        <p:nvSpPr>
          <p:cNvPr id="4" name="Slide Number Placeholder 3"/>
          <p:cNvSpPr>
            <a:spLocks noGrp="1"/>
          </p:cNvSpPr>
          <p:nvPr>
            <p:ph type="sldNum" sz="quarter" idx="5"/>
          </p:nvPr>
        </p:nvSpPr>
        <p:spPr/>
        <p:txBody>
          <a:bodyPr/>
          <a:lstStyle/>
          <a:p>
            <a:fld id="{BFDD6F49-EBB7-4CCF-97A8-E526BB28BB69}" type="slidenum">
              <a:rPr lang="en-US" smtClean="0"/>
              <a:t>6</a:t>
            </a:fld>
            <a:endParaRPr lang="en-US" dirty="0"/>
          </a:p>
        </p:txBody>
      </p:sp>
    </p:spTree>
    <p:extLst>
      <p:ext uri="{BB962C8B-B14F-4D97-AF65-F5344CB8AC3E}">
        <p14:creationId xmlns:p14="http://schemas.microsoft.com/office/powerpoint/2010/main" val="131298941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The officers’ close-contact observations of Mark at the roadside provide essential evidential indicators that justify requesting preliminary impairment tests. Upon stopping the vehicle, officers noted slurred speech, the smell of alcohol, unsteady posture, and a partially consumed alcoholic drink inside the vehicle. These behavioural signs constitute reasonable suspicion for requiring a preliminary breath test under s6 Road Traffic Act 1988 and may also justify a roadside drug wipe test if drug use is suspected. Students should understand how cumulative behavioural and environmental clues form a lawful basis for testing and potential arrest. The decision-making model here is operationally critical: officers must assess whether impairment is due to alcohol, drugs, or a combination of both. The scenario also reinforces that officers must remain alert to the suspect’s emotional state, potential aggression, and attempts to flee or resist. This combination of factors links road safety to broader crime prevention, especially within the context of domestic abuse cases where emotions run high and suspects may be volatile. Understanding the thresholds for preliminary and evidential tests is essential for sound policing practice and lawful arrest.</a:t>
            </a:r>
          </a:p>
        </p:txBody>
      </p:sp>
      <p:sp>
        <p:nvSpPr>
          <p:cNvPr id="4" name="Slide Number Placeholder 3"/>
          <p:cNvSpPr>
            <a:spLocks noGrp="1"/>
          </p:cNvSpPr>
          <p:nvPr>
            <p:ph type="sldNum" sz="quarter" idx="5"/>
          </p:nvPr>
        </p:nvSpPr>
        <p:spPr/>
        <p:txBody>
          <a:bodyPr/>
          <a:lstStyle/>
          <a:p>
            <a:fld id="{BFDD6F49-EBB7-4CCF-97A8-E526BB28BB69}" type="slidenum">
              <a:rPr lang="en-US" smtClean="0"/>
              <a:t>7</a:t>
            </a:fld>
            <a:endParaRPr lang="en-US" dirty="0"/>
          </a:p>
        </p:txBody>
      </p:sp>
    </p:spTree>
    <p:extLst>
      <p:ext uri="{BB962C8B-B14F-4D97-AF65-F5344CB8AC3E}">
        <p14:creationId xmlns:p14="http://schemas.microsoft.com/office/powerpoint/2010/main" val="359775917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This section examines the specific drink and drug driving offences potentially engaged in Mark’s case. Under s5 Road Traffic Act 1988, a person commits an offence if they drive above the prescribed alcohol limit, while s5A creates a separate offence for drug driving if certain controlled drugs are present in the blood above set limits. Mark’s roadside breath test indicates excess alcohol, providing immediate grounds for arrest. The scenario also offers scope to explore refusal offences, evidential breath testing at the station, and the procedural steps officers must follow to ensure lawfulness and evidential integrity. Students must also appreciate that the presence of drugs in the driver’s system—identified via roadside swab—triggers further investigative responsibilities, especially when impairment may result from a combination of substances. This case blends road traffic criminality with domestic abuse risk, illustrating how driving offences can serve as a gateway to uncovering wider patterns of offending and harm. Officers must understand not only the legal thresholds but also the practical implications of impaired driving on public safety.</a:t>
            </a:r>
          </a:p>
        </p:txBody>
      </p:sp>
      <p:sp>
        <p:nvSpPr>
          <p:cNvPr id="4" name="Slide Number Placeholder 3"/>
          <p:cNvSpPr>
            <a:spLocks noGrp="1"/>
          </p:cNvSpPr>
          <p:nvPr>
            <p:ph type="sldNum" sz="quarter" idx="5"/>
          </p:nvPr>
        </p:nvSpPr>
        <p:spPr/>
        <p:txBody>
          <a:bodyPr/>
          <a:lstStyle/>
          <a:p>
            <a:fld id="{BFDD6F49-EBB7-4CCF-97A8-E526BB28BB69}" type="slidenum">
              <a:rPr lang="en-US" smtClean="0"/>
              <a:t>8</a:t>
            </a:fld>
            <a:endParaRPr lang="en-US" dirty="0"/>
          </a:p>
        </p:txBody>
      </p:sp>
    </p:spTree>
    <p:extLst>
      <p:ext uri="{BB962C8B-B14F-4D97-AF65-F5344CB8AC3E}">
        <p14:creationId xmlns:p14="http://schemas.microsoft.com/office/powerpoint/2010/main" val="11257897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slide focuses on how officers and investigators differentiate between dangerous driving (s2 RTA 1988) and careless or inconsiderate driving (s3 RTA 1988). Dangerous driving occurs when the manner of driving falls far below what is expected of a competent driver and creates an obvious risk of injury. Careless driving applies when driving falls below the standard but does not reach the threshold of being far below. In this scenario, Mark’s erratic driving—mounting kerbs, veering across the road, braking sharply, and nearly striking parked vehicles—suggests significant risk that may meet the dangerous driving criteria. Students should assess the behaviour in context: Was the driving deliberate? Was impairment a contributing factor? Did his history of domestic abuse create emotional conditions that escalated his risk-taking behind the wheel? This analytical process helps students understand that driving offences must be evaluated within the totality of the circumstances to identify appropriate charging decisions and public safety concerns.</a:t>
            </a:r>
          </a:p>
        </p:txBody>
      </p:sp>
      <p:sp>
        <p:nvSpPr>
          <p:cNvPr id="4" name="Slide Number Placeholder 3"/>
          <p:cNvSpPr>
            <a:spLocks noGrp="1"/>
          </p:cNvSpPr>
          <p:nvPr>
            <p:ph type="sldNum" sz="quarter" idx="5"/>
          </p:nvPr>
        </p:nvSpPr>
        <p:spPr/>
        <p:txBody>
          <a:bodyPr/>
          <a:lstStyle/>
          <a:p>
            <a:fld id="{BFDD6F49-EBB7-4CCF-97A8-E526BB28BB69}" type="slidenum">
              <a:rPr lang="en-US" smtClean="0"/>
              <a:t>9</a:t>
            </a:fld>
            <a:endParaRPr lang="en-US" dirty="0"/>
          </a:p>
        </p:txBody>
      </p:sp>
    </p:spTree>
    <p:extLst>
      <p:ext uri="{BB962C8B-B14F-4D97-AF65-F5344CB8AC3E}">
        <p14:creationId xmlns:p14="http://schemas.microsoft.com/office/powerpoint/2010/main" val="214429917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Once arrested, Mark is conveyed to custody where an evidential breath test confirms alcohol above the legal limit. This slide guides students through post-arrest procedures, including vehicle seizure under s165A RTA 1988, formal interview processes, and the continuation of the ongoing domestic abuse investigation. Evidence handling now extends to cross-referencing his impaired driving with earlier behaviours such as stalking, emotional intimidation, and coercive control. CCTV from the supermarket and surrounding roads may provide corroborative evidence of both dangerous driving and the breach of bail conditions involving proximity to the victim. Students must consider how evidence from different domains—traffic law, digital investigations, and victim safeguarding—integrates into a cohesive investigative strategy. Officers must also be alert to new safeguarding measures for the victim given that Mark’s behaviour escalated from domestic abuse to impaired driving in circumstances potentially linked to emotional distress or retaliatory conduct. This reinforces the need to view driving offences not in isolation but as part of a holistic harm and risk management framework.</a:t>
            </a:r>
          </a:p>
        </p:txBody>
      </p:sp>
      <p:sp>
        <p:nvSpPr>
          <p:cNvPr id="4" name="Slide Number Placeholder 3"/>
          <p:cNvSpPr>
            <a:spLocks noGrp="1"/>
          </p:cNvSpPr>
          <p:nvPr>
            <p:ph type="sldNum" sz="quarter" idx="5"/>
          </p:nvPr>
        </p:nvSpPr>
        <p:spPr/>
        <p:txBody>
          <a:bodyPr/>
          <a:lstStyle/>
          <a:p>
            <a:fld id="{BFDD6F49-EBB7-4CCF-97A8-E526BB28BB69}" type="slidenum">
              <a:rPr lang="en-US" smtClean="0"/>
              <a:t>10</a:t>
            </a:fld>
            <a:endParaRPr lang="en-US" dirty="0"/>
          </a:p>
        </p:txBody>
      </p:sp>
    </p:spTree>
    <p:extLst>
      <p:ext uri="{BB962C8B-B14F-4D97-AF65-F5344CB8AC3E}">
        <p14:creationId xmlns:p14="http://schemas.microsoft.com/office/powerpoint/2010/main" val="403462374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section explores the use of s32 PACE search powers following Mark’s arrest. Officers can lawfully search for items relevant to the offence, including intoxicants, digital devices, and clothing. The scenario illustrates a practical application of these powers: the recovery of Mark’s phone—containing over 1000 messages evidencing emotional, financial, and physical abuse—and clothing worn during the suspected domestic assault. Understanding how road traffic offences intersect with broader criminal investigations highlights the importance of thorough evidence gathering and correct procedural compliance. Students should consider contamination risks, digital preservation principles, and the need to follow accredited forensic pathways. This reinforces the interconnected nature of offences and the value of seizing relevant material while lawfully empowered to do so.</a:t>
            </a:r>
          </a:p>
        </p:txBody>
      </p:sp>
      <p:sp>
        <p:nvSpPr>
          <p:cNvPr id="4" name="Slide Number Placeholder 3"/>
          <p:cNvSpPr>
            <a:spLocks noGrp="1"/>
          </p:cNvSpPr>
          <p:nvPr>
            <p:ph type="sldNum" sz="quarter" idx="5"/>
          </p:nvPr>
        </p:nvSpPr>
        <p:spPr/>
        <p:txBody>
          <a:bodyPr/>
          <a:lstStyle/>
          <a:p>
            <a:fld id="{BFDD6F49-EBB7-4CCF-97A8-E526BB28BB69}" type="slidenum">
              <a:rPr lang="en-US" smtClean="0"/>
              <a:t>11</a:t>
            </a:fld>
            <a:endParaRPr lang="en-US" dirty="0"/>
          </a:p>
        </p:txBody>
      </p:sp>
    </p:spTree>
    <p:extLst>
      <p:ext uri="{BB962C8B-B14F-4D97-AF65-F5344CB8AC3E}">
        <p14:creationId xmlns:p14="http://schemas.microsoft.com/office/powerpoint/2010/main" val="379287977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By this stage in the scenario, the investigation into Mark’s behaviour spans multiple crime types: domestic abuse, coercive control, stalking, dangerous driving, and drink or drug driving. This slide demonstrates how these offences intertwine and how policing teams must coordinate across safeguarding, investigation, roads policing, custody, and prosecution units. Risk to the victim has escalated, and a new bail breach has occurred due to Mark approaching an exclusion zone or engaging in behaviour that could be interpreted as intention to intimidate. Officers must consider safeguarding updates, MARAC referrals, and CPS liaison. Students learn how to build full case files that address all streams of offending and protect victims through appropriate bail conditions, information sharing, and structured risk assessments such as DASH. The scenario teaches that effective policing is holistic, multi-layered, and centred on victim safety and public protection.</a:t>
            </a:r>
          </a:p>
        </p:txBody>
      </p:sp>
      <p:sp>
        <p:nvSpPr>
          <p:cNvPr id="4" name="Slide Number Placeholder 3"/>
          <p:cNvSpPr>
            <a:spLocks noGrp="1"/>
          </p:cNvSpPr>
          <p:nvPr>
            <p:ph type="sldNum" sz="quarter" idx="5"/>
          </p:nvPr>
        </p:nvSpPr>
        <p:spPr/>
        <p:txBody>
          <a:bodyPr/>
          <a:lstStyle/>
          <a:p>
            <a:fld id="{BFDD6F49-EBB7-4CCF-97A8-E526BB28BB69}" type="slidenum">
              <a:rPr lang="en-US" smtClean="0"/>
              <a:t>12</a:t>
            </a:fld>
            <a:endParaRPr lang="en-US" dirty="0"/>
          </a:p>
        </p:txBody>
      </p:sp>
    </p:spTree>
    <p:extLst>
      <p:ext uri="{BB962C8B-B14F-4D97-AF65-F5344CB8AC3E}">
        <p14:creationId xmlns:p14="http://schemas.microsoft.com/office/powerpoint/2010/main" val="40505435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
This final slide prompts students to synthesise the material learned throughout the scenario. Key areas for reflection include identifying each driving offence present, explaining legal powers used at various operational stages, analysing how impaired driving interacts with ongoing domestic abuse risk, and considering how safeguarding responsibilities influence policing choices. Students should identify procedural steps for roadside stops, arrest decisions, evidence gathering, and custody processes. They should also be able to articulate which offences likely apply, how to justify them legally, and which risk management considerations guide police action. By working through this scenario, students strengthen their operational understanding of policing powers, risk assessment, and multi-agency responses to complex, interlinked criminal behaviour.</a:t>
            </a:r>
          </a:p>
        </p:txBody>
      </p:sp>
      <p:sp>
        <p:nvSpPr>
          <p:cNvPr id="4" name="Slide Number Placeholder 3"/>
          <p:cNvSpPr>
            <a:spLocks noGrp="1"/>
          </p:cNvSpPr>
          <p:nvPr>
            <p:ph type="sldNum" sz="quarter" idx="5"/>
          </p:nvPr>
        </p:nvSpPr>
        <p:spPr/>
        <p:txBody>
          <a:bodyPr/>
          <a:lstStyle/>
          <a:p>
            <a:fld id="{BFDD6F49-EBB7-4CCF-97A8-E526BB28BB69}" type="slidenum">
              <a:rPr lang="en-US" smtClean="0"/>
              <a:t>13</a:t>
            </a:fld>
            <a:endParaRPr lang="en-US" dirty="0"/>
          </a:p>
        </p:txBody>
      </p:sp>
    </p:spTree>
    <p:extLst>
      <p:ext uri="{BB962C8B-B14F-4D97-AF65-F5344CB8AC3E}">
        <p14:creationId xmlns:p14="http://schemas.microsoft.com/office/powerpoint/2010/main" val="36594443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3" Type="http://schemas.microsoft.com/office/2007/relationships/hdphoto" Target="../media/hdphoto7.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3" Type="http://schemas.microsoft.com/office/2007/relationships/hdphoto" Target="../media/hdphoto9.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3" Type="http://schemas.microsoft.com/office/2007/relationships/hdphoto" Target="../media/hdphoto10.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3" Type="http://schemas.microsoft.com/office/2007/relationships/hdphoto" Target="../media/hdphoto11.wdp"/><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3" Type="http://schemas.microsoft.com/office/2007/relationships/hdphoto" Target="../media/hdphoto12.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3" Type="http://schemas.microsoft.com/office/2007/relationships/hdphoto" Target="../media/hdphoto13.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3" Type="http://schemas.microsoft.com/office/2007/relationships/hdphoto" Target="../media/hdphoto14.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3" Type="http://schemas.microsoft.com/office/2007/relationships/hdphoto" Target="../media/hdphoto15.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3" Type="http://schemas.microsoft.com/office/2007/relationships/hdphoto" Target="../media/hdphoto16.wdp"/><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3" Type="http://schemas.microsoft.com/office/2007/relationships/hdphoto" Target="../media/hdphoto17.wdp"/><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3" Type="http://schemas.microsoft.com/office/2007/relationships/hdphoto" Target="../media/hdphoto18.wdp"/><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855720" y="1605915"/>
            <a:ext cx="4480560" cy="2468880"/>
          </a:xfrm>
        </p:spPr>
        <p:txBody>
          <a:bodyPr anchor="b" anchorCtr="0">
            <a:normAutofit/>
          </a:bodyPr>
          <a:lstStyle>
            <a:lvl1pPr algn="ctr">
              <a:lnSpc>
                <a:spcPct val="100000"/>
              </a:lnSpc>
              <a:defRPr sz="48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221480" y="4245427"/>
            <a:ext cx="3749040" cy="1463040"/>
          </a:xfrm>
        </p:spPr>
        <p:txBody>
          <a:bodyPr anchor="t" anchorCtr="0">
            <a:normAutofit/>
          </a:bodyPr>
          <a:lstStyle>
            <a:lvl1pPr marL="0" indent="0" algn="ctr">
              <a:buNone/>
              <a:defRPr sz="1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Oval 3">
            <a:extLst>
              <a:ext uri="{FF2B5EF4-FFF2-40B4-BE49-F238E27FC236}">
                <a16:creationId xmlns:a16="http://schemas.microsoft.com/office/drawing/2014/main" id="{185E30E4-6ABC-717D-EDA7-C6A92FCDB0F6}"/>
              </a:ext>
            </a:extLst>
          </p:cNvPr>
          <p:cNvSpPr>
            <a:spLocks noChangeAspect="1"/>
          </p:cNvSpPr>
          <p:nvPr userDrawn="1"/>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A06B797E-AAB7-2FA3-8ADB-E0218F350D22}"/>
              </a:ext>
            </a:extLst>
          </p:cNvPr>
          <p:cNvCxnSpPr>
            <a:cxnSpLocks/>
          </p:cNvCxnSpPr>
          <p:nvPr/>
        </p:nvCxnSpPr>
        <p:spPr>
          <a:xfrm flipV="1">
            <a:off x="6096000" y="0"/>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E586E34-FF91-68B8-CAEC-F84AD2DEEDB2}"/>
              </a:ext>
            </a:extLst>
          </p:cNvPr>
          <p:cNvCxnSpPr>
            <a:cxnSpLocks/>
          </p:cNvCxnSpPr>
          <p:nvPr userDrawn="1"/>
        </p:nvCxnSpPr>
        <p:spPr>
          <a:xfrm flipV="1">
            <a:off x="6096000" y="6455664"/>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CE8CCB10-9F99-49CE-839A-D1D1C8B51CC8}"/>
              </a:ext>
            </a:extLst>
          </p:cNvPr>
          <p:cNvGrpSpPr/>
          <p:nvPr userDrawn="1"/>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B72BBAB3-D3B1-A927-AFB7-E23615F2CD5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3A581A57-E7BF-DC2D-2E40-FD3FB95BA77E}"/>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8602E52-B25B-C787-B432-FAE138B19417}"/>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2213978C-81F6-A536-CE48-A5BCDCD8424B}"/>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33104694"/>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ontent">
    <p:bg>
      <p:bgPr>
        <a:solidFill>
          <a:schemeClr val="accent3"/>
        </a:solidFill>
        <a:effectLst/>
      </p:bgPr>
    </p:bg>
    <p:spTree>
      <p:nvGrpSpPr>
        <p:cNvPr id="1" name=""/>
        <p:cNvGrpSpPr/>
        <p:nvPr/>
      </p:nvGrpSpPr>
      <p:grpSpPr>
        <a:xfrm>
          <a:off x="0" y="0"/>
          <a:ext cx="0" cy="0"/>
          <a:chOff x="0" y="0"/>
          <a:chExt cx="0" cy="0"/>
        </a:xfrm>
      </p:grpSpPr>
      <p:sp>
        <p:nvSpPr>
          <p:cNvPr id="13" name="Title 12">
            <a:extLst>
              <a:ext uri="{FF2B5EF4-FFF2-40B4-BE49-F238E27FC236}">
                <a16:creationId xmlns:a16="http://schemas.microsoft.com/office/drawing/2014/main" id="{1170C3BF-B703-4A66-2FFE-1FD2365D0D35}"/>
              </a:ext>
            </a:extLst>
          </p:cNvPr>
          <p:cNvSpPr>
            <a:spLocks noGrp="1"/>
          </p:cNvSpPr>
          <p:nvPr>
            <p:ph type="title"/>
          </p:nvPr>
        </p:nvSpPr>
        <p:spPr>
          <a:xfrm>
            <a:off x="1066800" y="640080"/>
            <a:ext cx="10058400" cy="777239"/>
          </a:xfrm>
        </p:spPr>
        <p:txBody>
          <a:bodyPr anchor="t"/>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6" name="Content Placeholder 15">
            <a:extLst>
              <a:ext uri="{FF2B5EF4-FFF2-40B4-BE49-F238E27FC236}">
                <a16:creationId xmlns:a16="http://schemas.microsoft.com/office/drawing/2014/main" id="{01884465-7638-4041-56EF-684A60E846D0}"/>
              </a:ext>
            </a:extLst>
          </p:cNvPr>
          <p:cNvSpPr>
            <a:spLocks noGrp="1"/>
          </p:cNvSpPr>
          <p:nvPr>
            <p:ph sz="quarter" idx="13"/>
          </p:nvPr>
        </p:nvSpPr>
        <p:spPr>
          <a:xfrm>
            <a:off x="1069848" y="1463040"/>
            <a:ext cx="10052050" cy="4754563"/>
          </a:xfrm>
        </p:spPr>
        <p:txBody>
          <a:bodyP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26F9D9E-FBB2-49D2-98A3-375E6DBB1458}" type="datetime1">
              <a:rPr lang="en-US" smtClean="0"/>
              <a:t>3/3/2026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7" name="Group 6">
            <a:extLst>
              <a:ext uri="{FF2B5EF4-FFF2-40B4-BE49-F238E27FC236}">
                <a16:creationId xmlns:a16="http://schemas.microsoft.com/office/drawing/2014/main" id="{E5E13058-C9D5-FD2D-4E13-939A67007638}"/>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F2AF45BD-F4F0-4F29-C005-BA3BC8AF0A65}"/>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8B8559CA-B25F-A779-165D-000F511BD53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076E1BB-25B4-D52E-01F1-44C64375D6F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9C388FC-A0B6-481D-BEB4-876D3CFC3F7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14950512"/>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Title with Picture">
    <p:bg>
      <p:bgPr>
        <a:solidFill>
          <a:schemeClr val="accent3"/>
        </a:solidFill>
        <a:effectLst/>
      </p:bgPr>
    </p:bg>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FE20B57-74C2-7AD8-6E07-D29EE6A60AB9}"/>
              </a:ext>
            </a:extLst>
          </p:cNvPr>
          <p:cNvSpPr>
            <a:spLocks noGrp="1"/>
          </p:cNvSpPr>
          <p:nvPr>
            <p:ph type="title"/>
          </p:nvPr>
        </p:nvSpPr>
        <p:spPr>
          <a:xfrm>
            <a:off x="1200912" y="4597404"/>
            <a:ext cx="9784077" cy="980435"/>
          </a:xfrm>
        </p:spPr>
        <p:txBody>
          <a:bodyPr anchor="b">
            <a:noAutofit/>
          </a:bodyPr>
          <a:lstStyle>
            <a:lvl1pPr>
              <a:defRPr sz="4800"/>
            </a:lvl1pPr>
          </a:lstStyle>
          <a:p>
            <a:r>
              <a:rPr lang="en-US" dirty="0"/>
              <a:t>Click to edit Master title style</a:t>
            </a:r>
          </a:p>
        </p:txBody>
      </p:sp>
      <p:sp>
        <p:nvSpPr>
          <p:cNvPr id="8" name="Footer Placeholder 7">
            <a:extLst>
              <a:ext uri="{FF2B5EF4-FFF2-40B4-BE49-F238E27FC236}">
                <a16:creationId xmlns:a16="http://schemas.microsoft.com/office/drawing/2014/main" id="{1B5B8C48-05E9-5280-3F6A-22F8BCBB477E}"/>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3" name="Text Placeholder 12">
            <a:extLst>
              <a:ext uri="{FF2B5EF4-FFF2-40B4-BE49-F238E27FC236}">
                <a16:creationId xmlns:a16="http://schemas.microsoft.com/office/drawing/2014/main" id="{B28025AC-332D-ADB0-3E96-03E4761BBC89}"/>
              </a:ext>
            </a:extLst>
          </p:cNvPr>
          <p:cNvSpPr>
            <a:spLocks noGrp="1"/>
          </p:cNvSpPr>
          <p:nvPr>
            <p:ph type="body" sz="quarter" idx="17"/>
          </p:nvPr>
        </p:nvSpPr>
        <p:spPr>
          <a:xfrm>
            <a:off x="1207008" y="5668963"/>
            <a:ext cx="9784842" cy="639762"/>
          </a:xfrm>
        </p:spPr>
        <p:txBody>
          <a:bodyPr>
            <a:normAutofit/>
          </a:bodyPr>
          <a:lstStyle>
            <a:lvl1pPr marL="0" indent="0">
              <a:buNone/>
              <a:defRPr sz="2000"/>
            </a:lvl1pPr>
          </a:lstStyle>
          <a:p>
            <a:pPr lvl="0"/>
            <a:r>
              <a:rPr lang="en-US" dirty="0"/>
              <a:t>Click to edit Master text styles</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808258" y="404999"/>
            <a:ext cx="10575485" cy="3836802"/>
          </a:xfrm>
          <a:blipFill dpi="0" rotWithShape="1">
            <a:blip r:embed="rId2">
              <a:alphaModFix amt="25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1" b="-667"/>
            </a:stretch>
          </a:blipFill>
        </p:spPr>
        <p:txBody>
          <a:bodyPr/>
          <a:lstStyle>
            <a:lvl1pPr marL="0" indent="0">
              <a:buNone/>
              <a:defRPr/>
            </a:lvl1pPr>
          </a:lstStyle>
          <a:p>
            <a:r>
              <a:rPr lang="en-US" dirty="0"/>
              <a:t> </a:t>
            </a:r>
          </a:p>
        </p:txBody>
      </p:sp>
      <p:sp>
        <p:nvSpPr>
          <p:cNvPr id="7" name="Date Placeholder 6">
            <a:extLst>
              <a:ext uri="{FF2B5EF4-FFF2-40B4-BE49-F238E27FC236}">
                <a16:creationId xmlns:a16="http://schemas.microsoft.com/office/drawing/2014/main" id="{1AA6C9C7-A264-237A-7F3C-46E6A7A9646D}"/>
              </a:ext>
            </a:extLst>
          </p:cNvPr>
          <p:cNvSpPr>
            <a:spLocks noGrp="1"/>
          </p:cNvSpPr>
          <p:nvPr>
            <p:ph type="dt" sz="half" idx="14"/>
          </p:nvPr>
        </p:nvSpPr>
        <p:spPr>
          <a:xfrm rot="5400000">
            <a:off x="10040831" y="4203335"/>
            <a:ext cx="3494314" cy="365125"/>
          </a:xfrm>
        </p:spPr>
        <p:txBody>
          <a:bodyPr/>
          <a:lstStyle>
            <a:lvl1pPr>
              <a:defRPr>
                <a:solidFill>
                  <a:schemeClr val="tx1"/>
                </a:solidFill>
              </a:defRPr>
            </a:lvl1pPr>
          </a:lstStyle>
          <a:p>
            <a:fld id="{3D5058B3-EEF2-4DD0-8865-E06070870E6E}" type="datetime1">
              <a:rPr lang="en-US" smtClean="0"/>
              <a:t>3/3/2026</a:t>
            </a:fld>
            <a:endParaRPr lang="en-US" dirty="0"/>
          </a:p>
        </p:txBody>
      </p:sp>
      <p:sp>
        <p:nvSpPr>
          <p:cNvPr id="9" name="Slide Number Placeholder 8">
            <a:extLst>
              <a:ext uri="{FF2B5EF4-FFF2-40B4-BE49-F238E27FC236}">
                <a16:creationId xmlns:a16="http://schemas.microsoft.com/office/drawing/2014/main" id="{47BC820F-C031-6832-5CA0-B972903E0D5F}"/>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F5904286-3DEB-9849-219D-A085C0024794}"/>
              </a:ext>
            </a:extLst>
          </p:cNvPr>
          <p:cNvCxnSpPr>
            <a:cxnSpLocks/>
          </p:cNvCxnSpPr>
          <p:nvPr/>
        </p:nvCxnSpPr>
        <p:spPr>
          <a:xfrm>
            <a:off x="803185" y="4267354"/>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9FCF7D0C-5069-E36A-74BE-09B74A8BDF58}"/>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23A121A0-9E65-3E8B-DBB2-52D98873A8C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62B9F357-72AD-336C-0877-A0314E65294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A373381C-AC31-FE63-FC5F-EFE48EAFF6B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03AEBC41-77CA-7255-DEC2-73C82A6D4ED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600553657"/>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itle with Picture 2">
    <p:bg>
      <p:bgPr>
        <a:solidFill>
          <a:schemeClr val="accent3"/>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08D1A68-0FAC-B397-3F43-E7E6DB16F9D9}"/>
              </a:ext>
            </a:extLst>
          </p:cNvPr>
          <p:cNvSpPr>
            <a:spLocks noGrp="1"/>
          </p:cNvSpPr>
          <p:nvPr>
            <p:ph type="title"/>
          </p:nvPr>
        </p:nvSpPr>
        <p:spPr>
          <a:xfrm>
            <a:off x="6395598" y="1126010"/>
            <a:ext cx="4668639" cy="3478778"/>
          </a:xfrm>
        </p:spPr>
        <p:txBody>
          <a:bodyPr anchor="b">
            <a:normAutofit/>
          </a:bodyPr>
          <a:lstStyle>
            <a:lvl1pPr>
              <a:defRPr sz="4800"/>
            </a:lvl1pPr>
          </a:lstStyle>
          <a:p>
            <a:r>
              <a:rPr lang="en-US"/>
              <a:t>Click to edit Master title style</a:t>
            </a:r>
          </a:p>
        </p:txBody>
      </p:sp>
      <p:sp>
        <p:nvSpPr>
          <p:cNvPr id="8" name="Footer Placeholder 7">
            <a:extLst>
              <a:ext uri="{FF2B5EF4-FFF2-40B4-BE49-F238E27FC236}">
                <a16:creationId xmlns:a16="http://schemas.microsoft.com/office/drawing/2014/main" id="{94E97102-355A-91BC-FF97-2F2F544144E1}"/>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1" name="Text Placeholder 12">
            <a:extLst>
              <a:ext uri="{FF2B5EF4-FFF2-40B4-BE49-F238E27FC236}">
                <a16:creationId xmlns:a16="http://schemas.microsoft.com/office/drawing/2014/main" id="{94891711-2302-9D63-B25E-AF7AF07C3A86}"/>
              </a:ext>
            </a:extLst>
          </p:cNvPr>
          <p:cNvSpPr>
            <a:spLocks noGrp="1"/>
          </p:cNvSpPr>
          <p:nvPr>
            <p:ph type="body" sz="quarter" idx="17"/>
          </p:nvPr>
        </p:nvSpPr>
        <p:spPr>
          <a:xfrm>
            <a:off x="6395598" y="4731335"/>
            <a:ext cx="4668642" cy="1193728"/>
          </a:xfrm>
        </p:spPr>
        <p:txBody>
          <a:bodyPr>
            <a:normAutofit/>
          </a:bodyPr>
          <a:lstStyle>
            <a:lvl1pPr marL="0" indent="0">
              <a:buNone/>
              <a:defRPr sz="2000"/>
            </a:lvl1pPr>
          </a:lstStyle>
          <a:p>
            <a:pPr lvl="0"/>
            <a:r>
              <a:rPr lang="en-US" dirty="0"/>
              <a:t>Click to edit Master text styles</a:t>
            </a:r>
          </a:p>
        </p:txBody>
      </p:sp>
      <p:sp>
        <p:nvSpPr>
          <p:cNvPr id="10" name="Picture Placeholder 10">
            <a:extLst>
              <a:ext uri="{FF2B5EF4-FFF2-40B4-BE49-F238E27FC236}">
                <a16:creationId xmlns:a16="http://schemas.microsoft.com/office/drawing/2014/main" id="{391879C3-FF15-5DBC-60E1-15862E523659}"/>
              </a:ext>
            </a:extLst>
          </p:cNvPr>
          <p:cNvSpPr>
            <a:spLocks noGrp="1"/>
          </p:cNvSpPr>
          <p:nvPr>
            <p:ph type="pic" sz="quarter" idx="13" hasCustomPrompt="1"/>
          </p:nvPr>
        </p:nvSpPr>
        <p:spPr>
          <a:xfrm>
            <a:off x="804672" y="397791"/>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52" t="75" r="1"/>
            </a:stretch>
          </a:blipFill>
        </p:spPr>
        <p:txBody>
          <a:bodyPr/>
          <a:lstStyle>
            <a:lvl1pPr marL="0" indent="0">
              <a:buNone/>
              <a:defRPr/>
            </a:lvl1pPr>
          </a:lstStyle>
          <a:p>
            <a:r>
              <a:rPr lang="en-US" dirty="0"/>
              <a:t> </a:t>
            </a:r>
          </a:p>
        </p:txBody>
      </p:sp>
      <p:sp>
        <p:nvSpPr>
          <p:cNvPr id="7" name="Date Placeholder 6">
            <a:extLst>
              <a:ext uri="{FF2B5EF4-FFF2-40B4-BE49-F238E27FC236}">
                <a16:creationId xmlns:a16="http://schemas.microsoft.com/office/drawing/2014/main" id="{EEF24230-5D44-0E0B-741C-23E5B8A5067D}"/>
              </a:ext>
            </a:extLst>
          </p:cNvPr>
          <p:cNvSpPr>
            <a:spLocks noGrp="1"/>
          </p:cNvSpPr>
          <p:nvPr>
            <p:ph type="dt" sz="half" idx="14"/>
          </p:nvPr>
        </p:nvSpPr>
        <p:spPr/>
        <p:txBody>
          <a:bodyPr/>
          <a:lstStyle>
            <a:lvl1pPr>
              <a:defRPr>
                <a:solidFill>
                  <a:schemeClr val="tx1"/>
                </a:solidFill>
              </a:defRPr>
            </a:lvl1pPr>
          </a:lstStyle>
          <a:p>
            <a:fld id="{0FDDB1F5-9155-4128-9946-6808FE896B8C}" type="datetime1">
              <a:rPr lang="en-US" smtClean="0"/>
              <a:t>3/3/2026</a:t>
            </a:fld>
            <a:endParaRPr lang="en-US" dirty="0"/>
          </a:p>
        </p:txBody>
      </p:sp>
      <p:sp>
        <p:nvSpPr>
          <p:cNvPr id="9" name="Slide Number Placeholder 8">
            <a:extLst>
              <a:ext uri="{FF2B5EF4-FFF2-40B4-BE49-F238E27FC236}">
                <a16:creationId xmlns:a16="http://schemas.microsoft.com/office/drawing/2014/main" id="{59DF417E-29EA-8AA4-1FB6-094EEC6C1C1D}"/>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6" name="Straight Connector 15">
            <a:extLst>
              <a:ext uri="{FF2B5EF4-FFF2-40B4-BE49-F238E27FC236}">
                <a16:creationId xmlns:a16="http://schemas.microsoft.com/office/drawing/2014/main" id="{58922217-2748-2314-B47E-D795069B2538}"/>
              </a:ext>
            </a:extLst>
          </p:cNvPr>
          <p:cNvCxnSpPr>
            <a:cxnSpLocks/>
          </p:cNvCxnSpPr>
          <p:nvPr/>
        </p:nvCxnSpPr>
        <p:spPr>
          <a:xfrm>
            <a:off x="60990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2C0D6AF0-B6F6-A093-A469-888C617C34D0}"/>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D46E95A7-955E-FC5B-D104-EC6701D6FA6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445FC1A-7536-FA20-E5DC-2D810097554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B12FF6-F32F-DFCA-9885-6FE91F1A8A3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FE863DC-51BC-8D1D-3164-799EBBDAD6F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92714159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Title with Picture 3">
    <p:bg>
      <p:bgPr>
        <a:solidFill>
          <a:schemeClr val="accent3"/>
        </a:solidFill>
        <a:effectLst/>
      </p:bgPr>
    </p:bg>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7E3D082D-5D35-2F9F-90C3-021CD2158B79}"/>
              </a:ext>
            </a:extLst>
          </p:cNvPr>
          <p:cNvSpPr>
            <a:spLocks noGrp="1"/>
          </p:cNvSpPr>
          <p:nvPr>
            <p:ph type="title"/>
          </p:nvPr>
        </p:nvSpPr>
        <p:spPr>
          <a:xfrm>
            <a:off x="1206418" y="782840"/>
            <a:ext cx="4572587" cy="3661142"/>
          </a:xfrm>
        </p:spPr>
        <p:txBody>
          <a:bodyPr>
            <a:normAutofit/>
          </a:bodyPr>
          <a:lstStyle>
            <a:lvl1pPr>
              <a:defRPr sz="4800"/>
            </a:lvl1pPr>
          </a:lstStyle>
          <a:p>
            <a:r>
              <a:rPr lang="en-US"/>
              <a:t>Click to edit Master title style</a:t>
            </a:r>
          </a:p>
        </p:txBody>
      </p:sp>
      <p:sp>
        <p:nvSpPr>
          <p:cNvPr id="5" name="Footer Placeholder 4">
            <a:extLst>
              <a:ext uri="{FF2B5EF4-FFF2-40B4-BE49-F238E27FC236}">
                <a16:creationId xmlns:a16="http://schemas.microsoft.com/office/drawing/2014/main" id="{D68AA1BC-11EF-D28B-C0E1-F2D685AF722E}"/>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6" name="Text Placeholder 12">
            <a:extLst>
              <a:ext uri="{FF2B5EF4-FFF2-40B4-BE49-F238E27FC236}">
                <a16:creationId xmlns:a16="http://schemas.microsoft.com/office/drawing/2014/main" id="{5B07658D-2C15-0859-FC14-231204836C51}"/>
              </a:ext>
            </a:extLst>
          </p:cNvPr>
          <p:cNvSpPr>
            <a:spLocks noGrp="1"/>
          </p:cNvSpPr>
          <p:nvPr>
            <p:ph type="body" sz="quarter" idx="17"/>
          </p:nvPr>
        </p:nvSpPr>
        <p:spPr>
          <a:xfrm>
            <a:off x="1207008" y="4663439"/>
            <a:ext cx="4571996" cy="1380739"/>
          </a:xfrm>
        </p:spPr>
        <p:txBody>
          <a:bodyPr anchor="b">
            <a:normAutofit/>
          </a:bodyPr>
          <a:lstStyle>
            <a:lvl1pPr marL="0" indent="0">
              <a:buNone/>
              <a:defRPr sz="2000"/>
            </a:lvl1pPr>
          </a:lstStyle>
          <a:p>
            <a:pPr lvl="0"/>
            <a:r>
              <a:rPr lang="en-US" dirty="0"/>
              <a:t>Click to edit Master text styles</a:t>
            </a:r>
          </a:p>
        </p:txBody>
      </p:sp>
      <p:sp>
        <p:nvSpPr>
          <p:cNvPr id="10" name="Picture Placeholder 10">
            <a:extLst>
              <a:ext uri="{FF2B5EF4-FFF2-40B4-BE49-F238E27FC236}">
                <a16:creationId xmlns:a16="http://schemas.microsoft.com/office/drawing/2014/main" id="{3565B300-A92A-F114-82AF-D815794F430F}"/>
              </a:ext>
            </a:extLst>
          </p:cNvPr>
          <p:cNvSpPr>
            <a:spLocks noGrp="1"/>
          </p:cNvSpPr>
          <p:nvPr>
            <p:ph type="pic" sz="quarter" idx="13" hasCustomPrompt="1"/>
          </p:nvPr>
        </p:nvSpPr>
        <p:spPr>
          <a:xfrm>
            <a:off x="6099048" y="402336"/>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b="1"/>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3697B55B-A218-74B5-0BEE-22235E9B8B72}"/>
              </a:ext>
            </a:extLst>
          </p:cNvPr>
          <p:cNvSpPr>
            <a:spLocks noGrp="1"/>
          </p:cNvSpPr>
          <p:nvPr>
            <p:ph type="dt" sz="half" idx="14"/>
          </p:nvPr>
        </p:nvSpPr>
        <p:spPr/>
        <p:txBody>
          <a:bodyPr/>
          <a:lstStyle>
            <a:lvl1pPr>
              <a:defRPr>
                <a:solidFill>
                  <a:schemeClr val="tx1"/>
                </a:solidFill>
              </a:defRPr>
            </a:lvl1pPr>
          </a:lstStyle>
          <a:p>
            <a:fld id="{76332D4F-69DA-447D-8D71-58933F8FE745}" type="datetime1">
              <a:rPr lang="en-US" smtClean="0"/>
              <a:t>3/3/2026</a:t>
            </a:fld>
            <a:endParaRPr lang="en-US" dirty="0"/>
          </a:p>
        </p:txBody>
      </p:sp>
      <p:sp>
        <p:nvSpPr>
          <p:cNvPr id="6" name="Slide Number Placeholder 5">
            <a:extLst>
              <a:ext uri="{FF2B5EF4-FFF2-40B4-BE49-F238E27FC236}">
                <a16:creationId xmlns:a16="http://schemas.microsoft.com/office/drawing/2014/main" id="{90210BF7-333F-24FE-D2DF-7331FF965889}"/>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7" name="Straight Connector 16">
            <a:extLst>
              <a:ext uri="{FF2B5EF4-FFF2-40B4-BE49-F238E27FC236}">
                <a16:creationId xmlns:a16="http://schemas.microsoft.com/office/drawing/2014/main" id="{BCC99E2D-452C-18BB-7BBF-6B7623C54B61}"/>
              </a:ext>
            </a:extLst>
          </p:cNvPr>
          <p:cNvCxnSpPr/>
          <p:nvPr/>
        </p:nvCxnSpPr>
        <p:spPr>
          <a:xfrm>
            <a:off x="60990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7" name="Group 6">
            <a:extLst>
              <a:ext uri="{FF2B5EF4-FFF2-40B4-BE49-F238E27FC236}">
                <a16:creationId xmlns:a16="http://schemas.microsoft.com/office/drawing/2014/main" id="{BEF9994A-73A8-CE11-7B98-7EA7C4CD1EA5}"/>
              </a:ext>
            </a:extLst>
          </p:cNvPr>
          <p:cNvGrpSpPr/>
          <p:nvPr userDrawn="1"/>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C7A9A682-C17C-6F60-46E3-F77E33DAF30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D5C5B78E-1DDD-2C3B-5815-0AA0E821DFC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61B8608-E98C-230E-455F-2EB092A04E7E}"/>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D2C4CF-5F74-8957-6184-413A56C8EDF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93688280"/>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itle with Picture 4">
    <p:bg>
      <p:bgPr>
        <a:solidFill>
          <a:schemeClr val="accent3"/>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2C0D6AF0-B6F6-A093-A469-888C617C34D0}"/>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D46E95A7-955E-FC5B-D104-EC6701D6FA6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445FC1A-7536-FA20-E5DC-2D810097554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1BB12FF6-F32F-DFCA-9885-6FE91F1A8A3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7FE863DC-51BC-8D1D-3164-799EBBDAD6F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6" name="Straight Connector 15">
            <a:extLst>
              <a:ext uri="{FF2B5EF4-FFF2-40B4-BE49-F238E27FC236}">
                <a16:creationId xmlns:a16="http://schemas.microsoft.com/office/drawing/2014/main" id="{58922217-2748-2314-B47E-D795069B2538}"/>
              </a:ext>
            </a:extLst>
          </p:cNvPr>
          <p:cNvCxnSpPr>
            <a:cxnSpLocks/>
          </p:cNvCxnSpPr>
          <p:nvPr/>
        </p:nvCxnSpPr>
        <p:spPr>
          <a:xfrm>
            <a:off x="60990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
        <p:nvSpPr>
          <p:cNvPr id="4" name="Title 3">
            <a:extLst>
              <a:ext uri="{FF2B5EF4-FFF2-40B4-BE49-F238E27FC236}">
                <a16:creationId xmlns:a16="http://schemas.microsoft.com/office/drawing/2014/main" id="{0DB7B0F2-3D52-79E2-8444-B82E34B568BA}"/>
              </a:ext>
            </a:extLst>
          </p:cNvPr>
          <p:cNvSpPr>
            <a:spLocks noGrp="1"/>
          </p:cNvSpPr>
          <p:nvPr>
            <p:ph type="title"/>
          </p:nvPr>
        </p:nvSpPr>
        <p:spPr>
          <a:xfrm>
            <a:off x="6400800" y="786384"/>
            <a:ext cx="4668637" cy="3460492"/>
          </a:xfrm>
        </p:spPr>
        <p:txBody>
          <a:bodyPr>
            <a:normAutofit/>
          </a:bodyPr>
          <a:lstStyle>
            <a:lvl1pPr>
              <a:defRPr sz="4800"/>
            </a:lvl1pPr>
          </a:lstStyle>
          <a:p>
            <a:r>
              <a:rPr lang="en-US" dirty="0"/>
              <a:t>Click to edit Master title style</a:t>
            </a:r>
          </a:p>
        </p:txBody>
      </p:sp>
      <p:sp>
        <p:nvSpPr>
          <p:cNvPr id="8" name="Footer Placeholder 7">
            <a:extLst>
              <a:ext uri="{FF2B5EF4-FFF2-40B4-BE49-F238E27FC236}">
                <a16:creationId xmlns:a16="http://schemas.microsoft.com/office/drawing/2014/main" id="{94E97102-355A-91BC-FF97-2F2F544144E1}"/>
              </a:ext>
            </a:extLst>
          </p:cNvPr>
          <p:cNvSpPr>
            <a:spLocks noGrp="1"/>
          </p:cNvSpPr>
          <p:nvPr>
            <p:ph type="ftr" sz="quarter" idx="15"/>
          </p:nvPr>
        </p:nvSpPr>
        <p:spPr/>
        <p:txBody>
          <a:bodyPr/>
          <a:lstStyle>
            <a:lvl1pPr>
              <a:defRPr>
                <a:solidFill>
                  <a:schemeClr val="tx1"/>
                </a:solidFill>
              </a:defRPr>
            </a:lvl1pPr>
          </a:lstStyle>
          <a:p>
            <a:r>
              <a:rPr lang="en-US"/>
              <a:t>SAMPLE FOOTER TEXT</a:t>
            </a:r>
            <a:endParaRPr lang="en-US" dirty="0"/>
          </a:p>
        </p:txBody>
      </p:sp>
      <p:sp>
        <p:nvSpPr>
          <p:cNvPr id="10" name="Picture Placeholder 10">
            <a:extLst>
              <a:ext uri="{FF2B5EF4-FFF2-40B4-BE49-F238E27FC236}">
                <a16:creationId xmlns:a16="http://schemas.microsoft.com/office/drawing/2014/main" id="{391879C3-FF15-5DBC-60E1-15862E523659}"/>
              </a:ext>
            </a:extLst>
          </p:cNvPr>
          <p:cNvSpPr>
            <a:spLocks noGrp="1"/>
          </p:cNvSpPr>
          <p:nvPr>
            <p:ph type="pic" sz="quarter" idx="13" hasCustomPrompt="1"/>
          </p:nvPr>
        </p:nvSpPr>
        <p:spPr>
          <a:xfrm>
            <a:off x="804672" y="397791"/>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52" t="75" r="1"/>
            </a:stretch>
          </a:blipFill>
        </p:spPr>
        <p:txBody>
          <a:bodyPr/>
          <a:lstStyle>
            <a:lvl1pPr marL="0" indent="0">
              <a:buNone/>
              <a:defRPr/>
            </a:lvl1pPr>
          </a:lstStyle>
          <a:p>
            <a:r>
              <a:rPr lang="en-US" dirty="0"/>
              <a:t>   </a:t>
            </a:r>
          </a:p>
        </p:txBody>
      </p:sp>
      <p:sp>
        <p:nvSpPr>
          <p:cNvPr id="6" name="Text Placeholder 12">
            <a:extLst>
              <a:ext uri="{FF2B5EF4-FFF2-40B4-BE49-F238E27FC236}">
                <a16:creationId xmlns:a16="http://schemas.microsoft.com/office/drawing/2014/main" id="{944F125D-7632-1E4B-E35B-4A1B552FC872}"/>
              </a:ext>
            </a:extLst>
          </p:cNvPr>
          <p:cNvSpPr>
            <a:spLocks noGrp="1"/>
          </p:cNvSpPr>
          <p:nvPr>
            <p:ph type="body" sz="quarter" idx="17"/>
          </p:nvPr>
        </p:nvSpPr>
        <p:spPr>
          <a:xfrm>
            <a:off x="6395599" y="4663439"/>
            <a:ext cx="4668641" cy="1380744"/>
          </a:xfrm>
        </p:spPr>
        <p:txBody>
          <a:bodyPr anchor="b">
            <a:normAutofit/>
          </a:bodyPr>
          <a:lstStyle>
            <a:lvl1pPr marL="0" indent="0">
              <a:buNone/>
              <a:defRPr sz="2000"/>
            </a:lvl1pPr>
          </a:lstStyle>
          <a:p>
            <a:pPr lvl="0"/>
            <a:r>
              <a:rPr lang="en-US" dirty="0"/>
              <a:t>Click to edit Master text styles</a:t>
            </a:r>
          </a:p>
        </p:txBody>
      </p:sp>
      <p:sp>
        <p:nvSpPr>
          <p:cNvPr id="7" name="Date Placeholder 6">
            <a:extLst>
              <a:ext uri="{FF2B5EF4-FFF2-40B4-BE49-F238E27FC236}">
                <a16:creationId xmlns:a16="http://schemas.microsoft.com/office/drawing/2014/main" id="{EEF24230-5D44-0E0B-741C-23E5B8A5067D}"/>
              </a:ext>
            </a:extLst>
          </p:cNvPr>
          <p:cNvSpPr>
            <a:spLocks noGrp="1"/>
          </p:cNvSpPr>
          <p:nvPr>
            <p:ph type="dt" sz="half" idx="14"/>
          </p:nvPr>
        </p:nvSpPr>
        <p:spPr/>
        <p:txBody>
          <a:bodyPr/>
          <a:lstStyle>
            <a:lvl1pPr>
              <a:defRPr>
                <a:solidFill>
                  <a:schemeClr val="tx1"/>
                </a:solidFill>
              </a:defRPr>
            </a:lvl1pPr>
          </a:lstStyle>
          <a:p>
            <a:fld id="{2F8211FF-1EED-4E40-908A-D3076C331B06}" type="datetime1">
              <a:rPr lang="en-US" smtClean="0"/>
              <a:t>3/3/2026</a:t>
            </a:fld>
            <a:endParaRPr lang="en-US" dirty="0"/>
          </a:p>
        </p:txBody>
      </p:sp>
      <p:sp>
        <p:nvSpPr>
          <p:cNvPr id="9" name="Slide Number Placeholder 8">
            <a:extLst>
              <a:ext uri="{FF2B5EF4-FFF2-40B4-BE49-F238E27FC236}">
                <a16:creationId xmlns:a16="http://schemas.microsoft.com/office/drawing/2014/main" id="{59DF417E-29EA-8AA4-1FB6-094EEC6C1C1D}"/>
              </a:ext>
            </a:extLst>
          </p:cNvPr>
          <p:cNvSpPr>
            <a:spLocks noGrp="1"/>
          </p:cNvSpPr>
          <p:nvPr>
            <p:ph type="sldNum" sz="quarter" idx="16"/>
          </p:nvPr>
        </p:nvSpPr>
        <p:spPr/>
        <p:txBody>
          <a:bodyPr/>
          <a:lstStyle>
            <a:lvl1pPr>
              <a:defRPr>
                <a:solidFill>
                  <a:schemeClr val="tx1"/>
                </a:solidFill>
              </a:defRPr>
            </a:lvl1pPr>
          </a:lstStyle>
          <a:p>
            <a:fld id="{CC057153-B650-4DEB-B370-79DDCFDCE934}" type="slidenum">
              <a:rPr lang="en-US" smtClean="0"/>
              <a:pPr/>
              <a:t>‹#›</a:t>
            </a:fld>
            <a:endParaRPr lang="en-US" dirty="0"/>
          </a:p>
        </p:txBody>
      </p:sp>
    </p:spTree>
    <p:extLst>
      <p:ext uri="{BB962C8B-B14F-4D97-AF65-F5344CB8AC3E}">
        <p14:creationId xmlns:p14="http://schemas.microsoft.com/office/powerpoint/2010/main" val="580357326"/>
      </p:ext>
    </p:extLst>
  </p:cSld>
  <p:clrMapOvr>
    <a:overrideClrMapping bg1="lt1" tx1="dk1" bg2="lt2" tx2="dk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itle 2">
    <p:bg>
      <p:bgPr>
        <a:solidFill>
          <a:schemeClr val="accent1"/>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008E949C-4552-505B-2374-1AD98378AB98}"/>
              </a:ext>
            </a:extLst>
          </p:cNvPr>
          <p:cNvSpPr>
            <a:spLocks noGrp="1"/>
          </p:cNvSpPr>
          <p:nvPr>
            <p:ph type="title"/>
          </p:nvPr>
        </p:nvSpPr>
        <p:spPr>
          <a:xfrm>
            <a:off x="1207007" y="786382"/>
            <a:ext cx="7589520" cy="3474721"/>
          </a:xfrm>
        </p:spPr>
        <p:txBody>
          <a:bodyPr>
            <a:noAutofit/>
          </a:bodyPr>
          <a:lstStyle>
            <a:lvl1pPr>
              <a:defRPr sz="70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0" name="Text Placeholder 12">
            <a:extLst>
              <a:ext uri="{FF2B5EF4-FFF2-40B4-BE49-F238E27FC236}">
                <a16:creationId xmlns:a16="http://schemas.microsoft.com/office/drawing/2014/main" id="{96AD6200-A62D-83E5-67FF-7C9D21BC40D3}"/>
              </a:ext>
            </a:extLst>
          </p:cNvPr>
          <p:cNvSpPr>
            <a:spLocks noGrp="1"/>
          </p:cNvSpPr>
          <p:nvPr>
            <p:ph type="body" sz="quarter" idx="17"/>
          </p:nvPr>
        </p:nvSpPr>
        <p:spPr>
          <a:xfrm>
            <a:off x="1207007" y="4480561"/>
            <a:ext cx="6655519" cy="1563618"/>
          </a:xfrm>
        </p:spPr>
        <p:txBody>
          <a:bodyPr anchor="b">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lvl1pPr>
              <a:defRPr>
                <a:solidFill>
                  <a:schemeClr val="tx1"/>
                </a:solidFill>
              </a:defRPr>
            </a:lvl1pPr>
          </a:lstStyle>
          <a:p>
            <a:fld id="{D804AD26-BCB3-4DA6-A1C8-F71900B8E385}" type="datetime1">
              <a:rPr lang="en-US" smtClean="0"/>
              <a:t>3/3/2026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2" name="Group 11">
            <a:extLst>
              <a:ext uri="{FF2B5EF4-FFF2-40B4-BE49-F238E27FC236}">
                <a16:creationId xmlns:a16="http://schemas.microsoft.com/office/drawing/2014/main" id="{FFF68E49-FB2F-EE46-BBC5-687EFFAC5B44}"/>
              </a:ext>
            </a:extLst>
          </p:cNvPr>
          <p:cNvGrpSpPr/>
          <p:nvPr userDrawn="1"/>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3A684535-D8D6-3C5C-2F48-CF561A535894}"/>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53CEFA-651F-E217-0B0C-E52881B35E2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21F9794-829E-FFF3-35B9-FBE57045076F}"/>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1C86891-1380-AD13-7BB7-52F437FF17F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29315663"/>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itle 3">
    <p:bg>
      <p:bgRef idx="1001">
        <a:schemeClr val="bg1"/>
      </p:bgRef>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B89E9313-4D10-F4B7-8D91-79EDA5D77209}"/>
              </a:ext>
            </a:extLst>
          </p:cNvPr>
          <p:cNvSpPr>
            <a:spLocks noGrp="1"/>
          </p:cNvSpPr>
          <p:nvPr>
            <p:ph type="title"/>
          </p:nvPr>
        </p:nvSpPr>
        <p:spPr>
          <a:xfrm>
            <a:off x="1207004" y="1073329"/>
            <a:ext cx="7876287" cy="3592629"/>
          </a:xfrm>
        </p:spPr>
        <p:txBody>
          <a:bodyPr anchor="b">
            <a:normAutofit/>
          </a:bodyPr>
          <a:lstStyle>
            <a:lvl1pPr>
              <a:defRPr sz="7200"/>
            </a:lvl1pPr>
          </a:lstStyle>
          <a:p>
            <a:r>
              <a:rPr lang="en-US"/>
              <a:t>Click to edit Master title style</a:t>
            </a:r>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endParaRPr lang="en-US" dirty="0"/>
          </a:p>
        </p:txBody>
      </p:sp>
      <p:sp>
        <p:nvSpPr>
          <p:cNvPr id="10" name="Text Placeholder 12">
            <a:extLst>
              <a:ext uri="{FF2B5EF4-FFF2-40B4-BE49-F238E27FC236}">
                <a16:creationId xmlns:a16="http://schemas.microsoft.com/office/drawing/2014/main" id="{9CF64426-6D11-A40D-4E5E-20B779D81EA7}"/>
              </a:ext>
            </a:extLst>
          </p:cNvPr>
          <p:cNvSpPr>
            <a:spLocks noGrp="1"/>
          </p:cNvSpPr>
          <p:nvPr>
            <p:ph type="body" sz="quarter" idx="17"/>
          </p:nvPr>
        </p:nvSpPr>
        <p:spPr>
          <a:xfrm>
            <a:off x="1207007" y="4715111"/>
            <a:ext cx="7375466" cy="1014984"/>
          </a:xfrm>
        </p:spPr>
        <p:txBody>
          <a:bodyPr anchor="t">
            <a:normAutofit/>
          </a:bodyPr>
          <a:lstStyle>
            <a:lvl1pPr marL="0" indent="0">
              <a:buNone/>
              <a:defRPr sz="2000"/>
            </a:lvl1pPr>
          </a:lstStyle>
          <a:p>
            <a:pPr lvl="0"/>
            <a:r>
              <a:rPr lang="en-US" dirty="0"/>
              <a:t>Click to edit Master text styles</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53632C9C-9A8F-446B-8187-09132D1A46A0}" type="datetime1">
              <a:rPr lang="en-US" smtClean="0"/>
              <a:t>3/3/2026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grpSp>
        <p:nvGrpSpPr>
          <p:cNvPr id="12" name="Group 11">
            <a:extLst>
              <a:ext uri="{FF2B5EF4-FFF2-40B4-BE49-F238E27FC236}">
                <a16:creationId xmlns:a16="http://schemas.microsoft.com/office/drawing/2014/main" id="{54162085-B82B-D70C-0D7A-22C4D7233FBB}"/>
              </a:ext>
            </a:extLst>
          </p:cNvPr>
          <p:cNvGrpSpPr/>
          <p:nvPr userDrawn="1"/>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9B9AC621-2F3F-131D-52E8-A4984237541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D3C01039-2702-D6CF-0CAF-7BDB73F1657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76C98EB-F220-E16C-9F07-94D78E1A08D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F953B0C-5FF3-5CCF-848F-BB45DDA545A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50300217"/>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1295400" y="1005840"/>
            <a:ext cx="9601200" cy="2621154"/>
          </a:xfrm>
        </p:spPr>
        <p:txBody>
          <a:bodyPr anchor="b" anchorCtr="0">
            <a:normAutofit/>
          </a:bodyPr>
          <a:lstStyle>
            <a:lvl1pPr algn="ctr">
              <a:defRPr sz="6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1295400" y="3749039"/>
            <a:ext cx="9601200" cy="2103120"/>
          </a:xfrm>
        </p:spPr>
        <p:txBody>
          <a:bodyPr anchor="t" anchorCtr="0">
            <a:normAutofit/>
          </a:bodyPr>
          <a:lstStyle>
            <a:lvl1pPr marL="0" indent="0" algn="ctr">
              <a:buNone/>
              <a:defRPr sz="22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18C6F82F-1CA0-4CF2-91A1-388896177AD5}" type="datetime1">
              <a:rPr lang="en-US" smtClean="0"/>
              <a:t>3/3/2026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grpSp>
        <p:nvGrpSpPr>
          <p:cNvPr id="12" name="Group 11">
            <a:extLst>
              <a:ext uri="{FF2B5EF4-FFF2-40B4-BE49-F238E27FC236}">
                <a16:creationId xmlns:a16="http://schemas.microsoft.com/office/drawing/2014/main" id="{E52FAD7B-9B0A-857E-5CD0-3E3F44C18648}"/>
              </a:ext>
            </a:extLst>
          </p:cNvPr>
          <p:cNvGrpSpPr/>
          <p:nvPr userDrawn="1"/>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C00D7A0C-A4FC-D6C3-FB54-CEA8FB8E5330}"/>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4A9338F-57CD-1C5E-080E-1648C5C9F92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A9DEB5BD-7064-53F1-55A5-85BC50666D0B}"/>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C943BB38-B6FB-D943-9359-FE7ED3ABB29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52662044"/>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0.xml><?xml version="1.0" encoding="utf-8"?>
<p:sldLayout xmlns:a="http://schemas.openxmlformats.org/drawingml/2006/main" xmlns:r="http://schemas.openxmlformats.org/officeDocument/2006/relationships" xmlns:p="http://schemas.openxmlformats.org/presentationml/2006/main" type="title" preserve="1">
  <p:cSld name="Title 5">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130040" y="2103120"/>
            <a:ext cx="3931920" cy="2011680"/>
          </a:xfrm>
        </p:spPr>
        <p:txBody>
          <a:bodyPr anchor="b" anchorCtr="0">
            <a:noAutofit/>
          </a:bodyPr>
          <a:lstStyle>
            <a:lvl1pPr algn="ctr">
              <a:lnSpc>
                <a:spcPct val="100000"/>
              </a:lnSpc>
              <a:defRPr sz="40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4724400" y="4177393"/>
            <a:ext cx="2743200" cy="1097280"/>
          </a:xfrm>
        </p:spPr>
        <p:txBody>
          <a:bodyPr anchor="t" anchorCtr="0">
            <a:normAutofit/>
          </a:bodyPr>
          <a:lstStyle>
            <a:lvl1pPr marL="0" indent="0" algn="ctr">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grpSp>
        <p:nvGrpSpPr>
          <p:cNvPr id="9" name="Group 8">
            <a:extLst>
              <a:ext uri="{FF2B5EF4-FFF2-40B4-BE49-F238E27FC236}">
                <a16:creationId xmlns:a16="http://schemas.microsoft.com/office/drawing/2014/main" id="{8539BFE6-4C9C-5B1E-ED2D-D672723D9480}"/>
              </a:ext>
            </a:extLst>
          </p:cNvPr>
          <p:cNvGrpSpPr/>
          <p:nvPr userDrawn="1"/>
        </p:nvGrpSpPr>
        <p:grpSpPr>
          <a:xfrm>
            <a:off x="795290" y="400467"/>
            <a:ext cx="10603299" cy="6052793"/>
            <a:chOff x="795290" y="400467"/>
            <a:chExt cx="10603299" cy="6052793"/>
          </a:xfrm>
        </p:grpSpPr>
        <p:cxnSp>
          <p:nvCxnSpPr>
            <p:cNvPr id="10" name="Straight Connector 9">
              <a:extLst>
                <a:ext uri="{FF2B5EF4-FFF2-40B4-BE49-F238E27FC236}">
                  <a16:creationId xmlns:a16="http://schemas.microsoft.com/office/drawing/2014/main" id="{8E4F5756-0D00-A0C9-4813-70C9B7C191EE}"/>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0B2B78D9-04A0-2DE2-227F-950F1640461C}"/>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F1CFAC1-EF4C-3A94-56C0-11F4FA3BBF8D}"/>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8629CBD-3927-3D28-1F30-9F6EA7453827}"/>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11" name="Oval 10">
            <a:extLst>
              <a:ext uri="{FF2B5EF4-FFF2-40B4-BE49-F238E27FC236}">
                <a16:creationId xmlns:a16="http://schemas.microsoft.com/office/drawing/2014/main" id="{588387A3-E4C6-1FA3-B53D-8321DABF7F57}"/>
              </a:ext>
            </a:extLst>
          </p:cNvPr>
          <p:cNvSpPr/>
          <p:nvPr userDrawn="1"/>
        </p:nvSpPr>
        <p:spPr>
          <a:xfrm>
            <a:off x="3635480" y="966343"/>
            <a:ext cx="4921041" cy="4921041"/>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6" name="Group 15">
            <a:extLst>
              <a:ext uri="{FF2B5EF4-FFF2-40B4-BE49-F238E27FC236}">
                <a16:creationId xmlns:a16="http://schemas.microsoft.com/office/drawing/2014/main" id="{CD347A20-E5CE-D48A-532A-43A9AE6D845E}"/>
              </a:ext>
            </a:extLst>
          </p:cNvPr>
          <p:cNvGrpSpPr/>
          <p:nvPr userDrawn="1"/>
        </p:nvGrpSpPr>
        <p:grpSpPr>
          <a:xfrm>
            <a:off x="803185" y="0"/>
            <a:ext cx="10585629" cy="6858000"/>
            <a:chOff x="803185" y="0"/>
            <a:chExt cx="10585629" cy="6858000"/>
          </a:xfrm>
        </p:grpSpPr>
        <p:cxnSp>
          <p:nvCxnSpPr>
            <p:cNvPr id="17" name="Straight Connector 16">
              <a:extLst>
                <a:ext uri="{FF2B5EF4-FFF2-40B4-BE49-F238E27FC236}">
                  <a16:creationId xmlns:a16="http://schemas.microsoft.com/office/drawing/2014/main" id="{010530ED-939C-9AE3-E2AA-C67A3BAE230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61E0B585-5421-AB6C-F2B4-387F4FCC3B84}"/>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47F59087-71C3-F7D4-40F9-C5030341EBF9}"/>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511F614F-4E8C-C510-F9CA-18D5C8F8000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4882081"/>
      </p:ext>
    </p:extLst>
  </p:cSld>
  <p:clrMapOvr>
    <a:overrideClrMapping bg1="dk1" tx1="lt1" bg2="dk2" tx2="lt2" accent1="accent1" accent2="accent2" accent3="accent3" accent4="accent4" accent5="accent5" accent6="accent6" hlink="hlink" folHlink="folHlink"/>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209800" y="1143000"/>
            <a:ext cx="7772400" cy="4572000"/>
          </a:xfrm>
        </p:spPr>
        <p:txBody>
          <a:bodyPr anchor="ctr" anchorCtr="0">
            <a:normAutofit/>
          </a:bodyPr>
          <a:lstStyle>
            <a:lvl1pPr algn="ctr">
              <a:defRPr sz="6000"/>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endParaRPr lang="en-US" dirty="0"/>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8DEF69A2-4F59-479F-BEF2-69F2219A16C9}" type="datetime1">
              <a:rPr lang="en-US" smtClean="0"/>
              <a:t>3/3/2026</a:t>
            </a:fld>
            <a:endParaRPr lang="en-US" dirty="0"/>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dirty="0"/>
          </a:p>
        </p:txBody>
      </p:sp>
      <p:grpSp>
        <p:nvGrpSpPr>
          <p:cNvPr id="3" name="Group 2">
            <a:extLst>
              <a:ext uri="{FF2B5EF4-FFF2-40B4-BE49-F238E27FC236}">
                <a16:creationId xmlns:a16="http://schemas.microsoft.com/office/drawing/2014/main" id="{48F319F3-7ADB-A297-31E7-B4ECAED75F6F}"/>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9342D09D-B576-2CDA-0E02-F693119B459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8" name="Straight Connector 7">
              <a:extLst>
                <a:ext uri="{FF2B5EF4-FFF2-40B4-BE49-F238E27FC236}">
                  <a16:creationId xmlns:a16="http://schemas.microsoft.com/office/drawing/2014/main" id="{AFE4725A-AB5F-A233-599A-4D9D5792EF7D}"/>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3E93BF32-D165-B68D-46A9-E4857CC06E9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DFA350C-9C20-0040-6C52-924473C264D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330878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Section Header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947160" y="1463040"/>
            <a:ext cx="4297680" cy="393192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B06AB12F-C5D8-43C4-BBB0-DAFB57DF07E7}" type="datetime1">
              <a:rPr lang="en-US" smtClean="0"/>
              <a:t>3/3/2026</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15" name="Group 14">
            <a:extLst>
              <a:ext uri="{FF2B5EF4-FFF2-40B4-BE49-F238E27FC236}">
                <a16:creationId xmlns:a16="http://schemas.microsoft.com/office/drawing/2014/main" id="{2364D07C-30EB-180E-ECA5-7D994FB6B458}"/>
              </a:ext>
            </a:extLst>
          </p:cNvPr>
          <p:cNvGrpSpPr/>
          <p:nvPr/>
        </p:nvGrpSpPr>
        <p:grpSpPr>
          <a:xfrm>
            <a:off x="801384" y="402336"/>
            <a:ext cx="10591869" cy="6053328"/>
            <a:chOff x="801384" y="402336"/>
            <a:chExt cx="10591869" cy="6053328"/>
          </a:xfrm>
        </p:grpSpPr>
        <p:sp>
          <p:nvSpPr>
            <p:cNvPr id="8" name="Oval 7">
              <a:extLst>
                <a:ext uri="{FF2B5EF4-FFF2-40B4-BE49-F238E27FC236}">
                  <a16:creationId xmlns:a16="http://schemas.microsoft.com/office/drawing/2014/main" id="{4A04066B-2A84-9323-C5DA-5B348302F471}"/>
                </a:ext>
              </a:extLst>
            </p:cNvPr>
            <p:cNvSpPr>
              <a:spLocks noChangeAspect="1"/>
            </p:cNvSpPr>
            <p:nvPr/>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10" name="Straight Connector 9">
              <a:extLst>
                <a:ext uri="{FF2B5EF4-FFF2-40B4-BE49-F238E27FC236}">
                  <a16:creationId xmlns:a16="http://schemas.microsoft.com/office/drawing/2014/main" id="{1ADA6AEC-ECB3-F1C7-E764-B8ADFE06411F}"/>
                </a:ext>
              </a:extLst>
            </p:cNvPr>
            <p:cNvCxnSpPr>
              <a:cxnSpLocks/>
            </p:cNvCxnSpPr>
            <p:nvPr/>
          </p:nvCxnSpPr>
          <p:spPr>
            <a:xfrm>
              <a:off x="80138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D80DB266-E37E-7698-DB7E-6D9E94BDFA72}"/>
                </a:ext>
              </a:extLst>
            </p:cNvPr>
            <p:cNvCxnSpPr>
              <a:cxnSpLocks/>
            </p:cNvCxnSpPr>
            <p:nvPr/>
          </p:nvCxnSpPr>
          <p:spPr>
            <a:xfrm>
              <a:off x="912266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219D4A54-15D9-3C99-7553-173F66B741B0}"/>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644712B6-CD65-6015-EC36-F8A05F355A6F}"/>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C082FE47-168D-894B-9992-69DDA276429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7CB7F1E8-9C58-EB4B-7C58-F14781D8EA59}"/>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020AA4AF-279E-969C-C602-1D4B7466E4B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55632750"/>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Section Header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4130040" y="1645920"/>
            <a:ext cx="3931920" cy="356616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CFCAE280-1FAF-431A-AFCC-652D1D768935}" type="datetime1">
              <a:rPr lang="en-US" smtClean="0"/>
              <a:t>3/3/2026</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9" name="Group 8">
            <a:extLst>
              <a:ext uri="{FF2B5EF4-FFF2-40B4-BE49-F238E27FC236}">
                <a16:creationId xmlns:a16="http://schemas.microsoft.com/office/drawing/2014/main" id="{9B2419B5-61E2-FD73-4DC0-6BD4FEA22BC7}"/>
              </a:ext>
            </a:extLst>
          </p:cNvPr>
          <p:cNvGrpSpPr/>
          <p:nvPr/>
        </p:nvGrpSpPr>
        <p:grpSpPr>
          <a:xfrm>
            <a:off x="3357372" y="400050"/>
            <a:ext cx="5477256" cy="6053507"/>
            <a:chOff x="3357372" y="400050"/>
            <a:chExt cx="5477256" cy="6053507"/>
          </a:xfrm>
        </p:grpSpPr>
        <p:sp>
          <p:nvSpPr>
            <p:cNvPr id="8" name="Oval 7">
              <a:extLst>
                <a:ext uri="{FF2B5EF4-FFF2-40B4-BE49-F238E27FC236}">
                  <a16:creationId xmlns:a16="http://schemas.microsoft.com/office/drawing/2014/main" id="{4A04066B-2A84-9323-C5DA-5B348302F471}"/>
                </a:ext>
              </a:extLst>
            </p:cNvPr>
            <p:cNvSpPr>
              <a:spLocks noChangeAspect="1"/>
            </p:cNvSpPr>
            <p:nvPr/>
          </p:nvSpPr>
          <p:spPr>
            <a:xfrm>
              <a:off x="3357372" y="690372"/>
              <a:ext cx="5477256" cy="5477256"/>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6" name="Straight Connector 5">
              <a:extLst>
                <a:ext uri="{FF2B5EF4-FFF2-40B4-BE49-F238E27FC236}">
                  <a16:creationId xmlns:a16="http://schemas.microsoft.com/office/drawing/2014/main" id="{E90D9250-FE41-6A62-63E0-45557F7A8217}"/>
                </a:ext>
              </a:extLst>
            </p:cNvPr>
            <p:cNvCxnSpPr>
              <a:cxnSpLocks/>
            </p:cNvCxnSpPr>
            <p:nvPr/>
          </p:nvCxnSpPr>
          <p:spPr>
            <a:xfrm>
              <a:off x="6096000" y="400050"/>
              <a:ext cx="0" cy="2903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FB5D07D-F48B-B558-CC22-73A8D1D25CEC}"/>
                </a:ext>
              </a:extLst>
            </p:cNvPr>
            <p:cNvCxnSpPr>
              <a:cxnSpLocks/>
            </p:cNvCxnSpPr>
            <p:nvPr/>
          </p:nvCxnSpPr>
          <p:spPr>
            <a:xfrm>
              <a:off x="6096000" y="6163235"/>
              <a:ext cx="0" cy="290322"/>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1A553EE4-7656-051D-B9EA-5CE4DF67F1BC}"/>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EB995F0C-E3CB-71F5-AA4A-3E0C2250F6DF}"/>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24E96190-C8C5-5A5E-583F-A1FA14CA530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333EFCA-48D0-CA03-8F58-5201249ED94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38BC0BD-74F3-CF74-E3F6-B1AB0632536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981273819"/>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Section Header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3947160" y="1463040"/>
            <a:ext cx="4297680" cy="3931920"/>
          </a:xfrm>
        </p:spPr>
        <p:txBody>
          <a:bodyPr anchor="ctr" anchorCtr="0">
            <a:normAutofit/>
          </a:bodyPr>
          <a:lstStyle>
            <a:lvl1pPr algn="ctr">
              <a:defRPr sz="5000"/>
            </a:lvl1pPr>
          </a:lstStyle>
          <a:p>
            <a:r>
              <a:rPr lang="en-US"/>
              <a:t>Click to edit Master title style</a:t>
            </a:r>
            <a:endParaRPr lang="en-US" dirty="0"/>
          </a:p>
        </p:txBody>
      </p:sp>
      <p:sp>
        <p:nvSpPr>
          <p:cNvPr id="13" name="Footer Placeholder 12">
            <a:extLst>
              <a:ext uri="{FF2B5EF4-FFF2-40B4-BE49-F238E27FC236}">
                <a16:creationId xmlns:a16="http://schemas.microsoft.com/office/drawing/2014/main" id="{95EBEF67-1D90-5D54-354B-6412957B3BD7}"/>
              </a:ext>
            </a:extLst>
          </p:cNvPr>
          <p:cNvSpPr>
            <a:spLocks noGrp="1"/>
          </p:cNvSpPr>
          <p:nvPr>
            <p:ph type="ftr" sz="quarter" idx="11"/>
          </p:nvPr>
        </p:nvSpPr>
        <p:spPr/>
        <p:txBody>
          <a:bodyPr/>
          <a:lstStyle/>
          <a:p>
            <a:r>
              <a:rPr lang="en-US"/>
              <a:t>SAMPLE FOOTER TEXT</a:t>
            </a:r>
            <a:endParaRPr lang="en-US" dirty="0"/>
          </a:p>
        </p:txBody>
      </p:sp>
      <p:sp>
        <p:nvSpPr>
          <p:cNvPr id="12" name="Date Placeholder 11">
            <a:extLst>
              <a:ext uri="{FF2B5EF4-FFF2-40B4-BE49-F238E27FC236}">
                <a16:creationId xmlns:a16="http://schemas.microsoft.com/office/drawing/2014/main" id="{287A7C1D-E0BF-03ED-4BF5-BD5B7A5E2C20}"/>
              </a:ext>
            </a:extLst>
          </p:cNvPr>
          <p:cNvSpPr>
            <a:spLocks noGrp="1"/>
          </p:cNvSpPr>
          <p:nvPr>
            <p:ph type="dt" sz="half" idx="10"/>
          </p:nvPr>
        </p:nvSpPr>
        <p:spPr/>
        <p:txBody>
          <a:bodyPr/>
          <a:lstStyle/>
          <a:p>
            <a:fld id="{332B1AC0-F140-4CFD-8DB3-1250D01F4A17}" type="datetime1">
              <a:rPr lang="en-US" smtClean="0"/>
              <a:t>3/3/2026</a:t>
            </a:fld>
            <a:endParaRPr lang="en-US" dirty="0"/>
          </a:p>
        </p:txBody>
      </p:sp>
      <p:sp>
        <p:nvSpPr>
          <p:cNvPr id="14" name="Slide Number Placeholder 13">
            <a:extLst>
              <a:ext uri="{FF2B5EF4-FFF2-40B4-BE49-F238E27FC236}">
                <a16:creationId xmlns:a16="http://schemas.microsoft.com/office/drawing/2014/main" id="{F13DCCFC-6C6C-BEE4-3288-E22430B7B05B}"/>
              </a:ext>
            </a:extLst>
          </p:cNvPr>
          <p:cNvSpPr>
            <a:spLocks noGrp="1"/>
          </p:cNvSpPr>
          <p:nvPr>
            <p:ph type="sldNum" sz="quarter" idx="12"/>
          </p:nvPr>
        </p:nvSpPr>
        <p:spPr/>
        <p:txBody>
          <a:bodyPr/>
          <a:lstStyle/>
          <a:p>
            <a:fld id="{CC057153-B650-4DEB-B370-79DDCFDCE934}" type="slidenum">
              <a:rPr lang="en-US" smtClean="0"/>
              <a:pPr/>
              <a:t>‹#›</a:t>
            </a:fld>
            <a:endParaRPr lang="en-US" dirty="0"/>
          </a:p>
        </p:txBody>
      </p:sp>
      <p:sp>
        <p:nvSpPr>
          <p:cNvPr id="8" name="Oval 7">
            <a:extLst>
              <a:ext uri="{FF2B5EF4-FFF2-40B4-BE49-F238E27FC236}">
                <a16:creationId xmlns:a16="http://schemas.microsoft.com/office/drawing/2014/main" id="{4A04066B-2A84-9323-C5DA-5B348302F471}"/>
              </a:ext>
            </a:extLst>
          </p:cNvPr>
          <p:cNvSpPr>
            <a:spLocks noChangeAspect="1"/>
          </p:cNvSpPr>
          <p:nvPr/>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3" name="Straight Connector 2">
            <a:extLst>
              <a:ext uri="{FF2B5EF4-FFF2-40B4-BE49-F238E27FC236}">
                <a16:creationId xmlns:a16="http://schemas.microsoft.com/office/drawing/2014/main" id="{5B1BE2BD-7F8B-7C22-CFB1-672436A435C5}"/>
              </a:ext>
            </a:extLst>
          </p:cNvPr>
          <p:cNvCxnSpPr>
            <a:cxnSpLocks/>
            <a:endCxn id="8" idx="0"/>
          </p:cNvCxnSpPr>
          <p:nvPr/>
        </p:nvCxnSpPr>
        <p:spPr>
          <a:xfrm>
            <a:off x="6096000" y="0"/>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4" name="Straight Connector 3">
            <a:extLst>
              <a:ext uri="{FF2B5EF4-FFF2-40B4-BE49-F238E27FC236}">
                <a16:creationId xmlns:a16="http://schemas.microsoft.com/office/drawing/2014/main" id="{93605ED7-A153-EC6F-5FAD-36B4B4358E06}"/>
              </a:ext>
            </a:extLst>
          </p:cNvPr>
          <p:cNvCxnSpPr>
            <a:cxnSpLocks/>
            <a:stCxn id="8" idx="4"/>
          </p:cNvCxnSpPr>
          <p:nvPr/>
        </p:nvCxnSpPr>
        <p:spPr>
          <a:xfrm>
            <a:off x="6096000" y="6455664"/>
            <a:ext cx="0" cy="40233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3C8215DB-D097-7C38-9C71-D1CFEFEF6A85}"/>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E0A25622-E70C-87A2-8948-57015501A771}"/>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6BC90E86-9351-B357-1E5C-6FFBE66DCF88}"/>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002D9F6-1ABE-59A5-65EE-083DC0F5BBAD}"/>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95F9938-96CE-D789-BC11-3480B8489FD3}"/>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5917813"/>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Agenda">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1255032" y="862335"/>
            <a:ext cx="4389120" cy="512064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547100" y="816615"/>
            <a:ext cx="4389120" cy="5212080"/>
          </a:xfrm>
        </p:spPr>
        <p:txBody>
          <a:bodyPr anchor="ctr" anchorCtr="0">
            <a:normAutofit/>
          </a:bodyPr>
          <a:lstStyle>
            <a:lvl1pPr marL="285750" indent="-285750">
              <a:buFont typeface="Arial" panose="020B0604020202020204" pitchFamily="34" charset="0"/>
              <a:buChar char="•"/>
              <a:defRPr sz="1800">
                <a:solidFill>
                  <a:schemeClr val="tx1"/>
                </a:solidFill>
              </a:defRPr>
            </a:lvl1pPr>
            <a:lvl2pPr marL="514350" indent="-285750">
              <a:buFont typeface="Arial" panose="020B0604020202020204" pitchFamily="34" charset="0"/>
              <a:buChar char="•"/>
              <a:defRPr sz="16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lvl1pPr>
              <a:defRPr>
                <a:solidFill>
                  <a:schemeClr val="tx1"/>
                </a:solidFill>
              </a:defRPr>
            </a:lvl1pPr>
          </a:lstStyle>
          <a:p>
            <a:fld id="{BD9D700C-85B2-47B3-997E-E13950E22DFB}" type="datetime1">
              <a:rPr lang="en-US" smtClean="0"/>
              <a:t>3/3/2026</a:t>
            </a:fld>
            <a:endParaRPr lang="en-US" dirty="0"/>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5097BF5B-32BC-BBD0-CF2F-278F9759F7B8}"/>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1B8C6683-0AEB-503B-BAF1-51DAAF22F621}"/>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B2043B3-B90B-491D-9203-45C5F867EC8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5AE574BD-DC36-6D57-B675-4DC205A2F99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D0042C9-94A3-B61B-E948-DEAD329E8578}"/>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14" name="Straight Connector 13">
            <a:extLst>
              <a:ext uri="{FF2B5EF4-FFF2-40B4-BE49-F238E27FC236}">
                <a16:creationId xmlns:a16="http://schemas.microsoft.com/office/drawing/2014/main" id="{2D93BD77-3686-B555-2FC0-ACF67E598393}"/>
              </a:ext>
            </a:extLst>
          </p:cNvPr>
          <p:cNvCxnSpPr>
            <a:cxnSpLocks/>
          </p:cNvCxnSpPr>
          <p:nvPr/>
        </p:nvCxnSpPr>
        <p:spPr>
          <a:xfrm>
            <a:off x="609600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64065497"/>
      </p:ext>
    </p:extLst>
  </p:cSld>
  <p:clrMapOvr>
    <a:overrideClrMapping bg1="lt1" tx1="dk1" bg2="lt2" tx2="dk2" accent1="accent1" accent2="accent2" accent3="accent3" accent4="accent4" accent5="accent5" accent6="accent6" hlink="hlink" folHlink="folHlink"/>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p:cSld name="Agenda with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6600623" y="822960"/>
            <a:ext cx="4342337" cy="2103120"/>
          </a:xfrm>
        </p:spPr>
        <p:txBody>
          <a:bodyPr anchor="t" anchorCtr="0">
            <a:normAutofit/>
          </a:bodyPr>
          <a:lstStyle>
            <a:lvl1pPr>
              <a:defRPr sz="4000">
                <a:solidFill>
                  <a:schemeClr val="tx1"/>
                </a:solidFill>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89E984F9-2199-EBFA-F2CC-8763C190A200}"/>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6" name="Picture Placeholder 10">
            <a:extLst>
              <a:ext uri="{FF2B5EF4-FFF2-40B4-BE49-F238E27FC236}">
                <a16:creationId xmlns:a16="http://schemas.microsoft.com/office/drawing/2014/main" id="{3699909B-C939-96B1-BC6D-ADAB553102ED}"/>
              </a:ext>
            </a:extLst>
          </p:cNvPr>
          <p:cNvSpPr>
            <a:spLocks noGrp="1"/>
          </p:cNvSpPr>
          <p:nvPr>
            <p:ph type="pic" sz="quarter" idx="14" hasCustomPrompt="1"/>
          </p:nvPr>
        </p:nvSpPr>
        <p:spPr>
          <a:xfrm>
            <a:off x="804672" y="402336"/>
            <a:ext cx="5289176"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r="1" b="2"/>
            </a:stretch>
          </a:blipFill>
        </p:spPr>
        <p:txBody>
          <a:bodyPr/>
          <a:lstStyle>
            <a:lvl1pPr marL="0" indent="0">
              <a:buNone/>
              <a:defRPr/>
            </a:lvl1pPr>
          </a:lstStyle>
          <a:p>
            <a:r>
              <a:rPr lang="en-US" dirty="0"/>
              <a:t> </a:t>
            </a:r>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600623" y="3834765"/>
            <a:ext cx="4343400" cy="2103120"/>
          </a:xfrm>
        </p:spPr>
        <p:txBody>
          <a:bodyPr>
            <a:normAutofit/>
          </a:bodyPr>
          <a:lstStyle>
            <a:lvl1pPr marL="285750" indent="-285750">
              <a:lnSpc>
                <a:spcPct val="150000"/>
              </a:lnSpc>
              <a:buFont typeface="Arial" panose="020B0604020202020204" pitchFamily="34" charset="0"/>
              <a:buChar char="•"/>
              <a:defRPr sz="1800">
                <a:solidFill>
                  <a:schemeClr val="tx1"/>
                </a:solidFill>
              </a:defRPr>
            </a:lvl1pPr>
            <a:lvl2pPr marL="514350" indent="-285750">
              <a:lnSpc>
                <a:spcPct val="150000"/>
              </a:lnSpc>
              <a:buFont typeface="Arial" panose="020B0604020202020204" pitchFamily="34" charset="0"/>
              <a:buChar char="•"/>
              <a:defRPr sz="1600">
                <a:solidFill>
                  <a:schemeClr val="tx1"/>
                </a:solidFill>
              </a:defRPr>
            </a:lvl2pPr>
            <a:lvl3pPr marL="742950" indent="-285750">
              <a:lnSpc>
                <a:spcPct val="150000"/>
              </a:lnSpc>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9" name="Date Placeholder 8">
            <a:extLst>
              <a:ext uri="{FF2B5EF4-FFF2-40B4-BE49-F238E27FC236}">
                <a16:creationId xmlns:a16="http://schemas.microsoft.com/office/drawing/2014/main" id="{7D52F3B9-F3FC-C6BA-2D5C-232401B1DDB5}"/>
              </a:ext>
            </a:extLst>
          </p:cNvPr>
          <p:cNvSpPr>
            <a:spLocks noGrp="1"/>
          </p:cNvSpPr>
          <p:nvPr>
            <p:ph type="dt" sz="half" idx="15"/>
          </p:nvPr>
        </p:nvSpPr>
        <p:spPr/>
        <p:txBody>
          <a:bodyPr/>
          <a:lstStyle>
            <a:lvl1pPr>
              <a:defRPr>
                <a:solidFill>
                  <a:schemeClr val="tx1"/>
                </a:solidFill>
              </a:defRPr>
            </a:lvl1pPr>
          </a:lstStyle>
          <a:p>
            <a:fld id="{4480006D-ECDF-498D-B49A-7AD8A8EE5B1D}" type="datetime1">
              <a:rPr lang="en-US" smtClean="0"/>
              <a:t>3/3/2026</a:t>
            </a:fld>
            <a:endParaRPr lang="en-US" dirty="0"/>
          </a:p>
        </p:txBody>
      </p:sp>
      <p:sp>
        <p:nvSpPr>
          <p:cNvPr id="11" name="Slide Number Placeholder 10">
            <a:extLst>
              <a:ext uri="{FF2B5EF4-FFF2-40B4-BE49-F238E27FC236}">
                <a16:creationId xmlns:a16="http://schemas.microsoft.com/office/drawing/2014/main" id="{FAA914D9-9468-7038-39C3-3B639A66D86E}"/>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4" name="Group 13">
            <a:extLst>
              <a:ext uri="{FF2B5EF4-FFF2-40B4-BE49-F238E27FC236}">
                <a16:creationId xmlns:a16="http://schemas.microsoft.com/office/drawing/2014/main" id="{B20CE65A-BB1E-AC85-3441-39F20A18F2A5}"/>
              </a:ext>
            </a:extLst>
          </p:cNvPr>
          <p:cNvGrpSpPr/>
          <p:nvPr/>
        </p:nvGrpSpPr>
        <p:grpSpPr>
          <a:xfrm>
            <a:off x="6093848" y="402336"/>
            <a:ext cx="5297241" cy="6053328"/>
            <a:chOff x="6093848" y="402336"/>
            <a:chExt cx="5297241" cy="6053328"/>
          </a:xfrm>
        </p:grpSpPr>
        <p:cxnSp>
          <p:nvCxnSpPr>
            <p:cNvPr id="8" name="Straight Connector 7">
              <a:extLst>
                <a:ext uri="{FF2B5EF4-FFF2-40B4-BE49-F238E27FC236}">
                  <a16:creationId xmlns:a16="http://schemas.microsoft.com/office/drawing/2014/main" id="{0B186CB7-6AEB-B743-4514-FD48EC8624B1}"/>
                </a:ext>
              </a:extLst>
            </p:cNvPr>
            <p:cNvCxnSpPr>
              <a:cxnSpLocks/>
            </p:cNvCxnSpPr>
            <p:nvPr/>
          </p:nvCxnSpPr>
          <p:spPr>
            <a:xfrm flipH="1">
              <a:off x="6093848" y="3425476"/>
              <a:ext cx="5297241"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6BA0EC0-9334-E3BD-A943-2A6CE641D18A}"/>
                </a:ext>
              </a:extLst>
            </p:cNvPr>
            <p:cNvCxnSpPr/>
            <p:nvPr/>
          </p:nvCxnSpPr>
          <p:spPr>
            <a:xfrm>
              <a:off x="609974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3" name="Group 2">
            <a:extLst>
              <a:ext uri="{FF2B5EF4-FFF2-40B4-BE49-F238E27FC236}">
                <a16:creationId xmlns:a16="http://schemas.microsoft.com/office/drawing/2014/main" id="{3E199F47-2C0A-4C3F-B557-642A89A02175}"/>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487DDCC1-3A31-C96B-B944-3D034E35CE5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F521C807-39D4-D4AA-9527-8658CEF781DA}"/>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2E28386-8201-E969-93C4-035054A6593B}"/>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15476B2-B1B9-0305-3417-F5958B27BB8F}"/>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093378649"/>
      </p:ext>
    </p:extLst>
  </p:cSld>
  <p:clrMapOvr>
    <a:overrideClrMapping bg1="lt1" tx1="dk1" bg2="lt2" tx2="dk2" accent1="accent1" accent2="accent2" accent3="accent3" accent4="accent4" accent5="accent5" accent6="accent6" hlink="hlink" folHlink="folHlink"/>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Content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00752" y="816615"/>
            <a:ext cx="4297680" cy="521208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0" name="Content Placeholder 9">
            <a:extLst>
              <a:ext uri="{FF2B5EF4-FFF2-40B4-BE49-F238E27FC236}">
                <a16:creationId xmlns:a16="http://schemas.microsoft.com/office/drawing/2014/main" id="{E79C5E13-DAC4-195E-1928-8B3D9E93B84D}"/>
              </a:ext>
            </a:extLst>
          </p:cNvPr>
          <p:cNvSpPr>
            <a:spLocks noGrp="1"/>
          </p:cNvSpPr>
          <p:nvPr>
            <p:ph sz="quarter" idx="14"/>
          </p:nvPr>
        </p:nvSpPr>
        <p:spPr>
          <a:xfrm>
            <a:off x="6604000" y="2184400"/>
            <a:ext cx="4298950" cy="2468563"/>
          </a:xfrm>
        </p:spPr>
        <p:txBody>
          <a:bodyPr anchor="ct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8460E92D-E4AA-41FD-9964-35C75C9EC117}" type="datetime1">
              <a:rPr lang="en-US" smtClean="0"/>
              <a:t>3/3/2026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3" name="Group 12">
            <a:extLst>
              <a:ext uri="{FF2B5EF4-FFF2-40B4-BE49-F238E27FC236}">
                <a16:creationId xmlns:a16="http://schemas.microsoft.com/office/drawing/2014/main" id="{5D4AF90E-26F2-BCC1-1730-ECA670AFE5A9}"/>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387397F7-ED9A-8F00-3F67-261E1D3015B7}"/>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9DFA2613-2C66-F678-F8F9-98BC7AA76A7A}"/>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9C37B4F-9C8D-F842-D910-EFB122B37BA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D9ABB5DB-6C07-7796-F8FD-C5EF39B54DC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cxnSp>
        <p:nvCxnSpPr>
          <p:cNvPr id="3" name="Straight Connector 2">
            <a:extLst>
              <a:ext uri="{FF2B5EF4-FFF2-40B4-BE49-F238E27FC236}">
                <a16:creationId xmlns:a16="http://schemas.microsoft.com/office/drawing/2014/main" id="{F1FF3CE0-FE95-A5D4-5EF7-60EA03431A10}"/>
              </a:ext>
            </a:extLst>
          </p:cNvPr>
          <p:cNvCxnSpPr>
            <a:cxnSpLocks/>
          </p:cNvCxnSpPr>
          <p:nvPr/>
        </p:nvCxnSpPr>
        <p:spPr>
          <a:xfrm>
            <a:off x="609600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24571160"/>
      </p:ext>
    </p:extLst>
  </p:cSld>
  <p:clrMapOvr>
    <a:overrideClrMapping bg1="lt1" tx1="dk1" bg2="lt2" tx2="dk2" accent1="accent1" accent2="accent2" accent3="accent3" accent4="accent4" accent5="accent5" accent6="accent6" hlink="hlink" folHlink="folHlink"/>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p:cSld name="Content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300752" y="816615"/>
            <a:ext cx="4297680" cy="521208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D633F00-464B-3088-812A-40496FD1021A}"/>
              </a:ext>
            </a:extLst>
          </p:cNvPr>
          <p:cNvSpPr>
            <a:spLocks noGrp="1"/>
          </p:cNvSpPr>
          <p:nvPr>
            <p:ph sz="quarter" idx="13"/>
          </p:nvPr>
        </p:nvSpPr>
        <p:spPr>
          <a:xfrm>
            <a:off x="6789369" y="1045029"/>
            <a:ext cx="3900879" cy="4663440"/>
          </a:xfrm>
        </p:spPr>
        <p:txBody>
          <a:bodyPr anchor="ctr" anchorCtr="0">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A06A85BB-A416-4D3A-9A4F-C028C19B4D1D}" type="datetime1">
              <a:rPr lang="en-US" smtClean="0"/>
              <a:t>3/3/2026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1" name="Straight Connector 10">
            <a:extLst>
              <a:ext uri="{FF2B5EF4-FFF2-40B4-BE49-F238E27FC236}">
                <a16:creationId xmlns:a16="http://schemas.microsoft.com/office/drawing/2014/main" id="{382062BE-564D-E723-4D32-E97A7D6D9BFF}"/>
              </a:ext>
            </a:extLst>
          </p:cNvPr>
          <p:cNvCxnSpPr>
            <a:cxnSpLocks/>
          </p:cNvCxnSpPr>
          <p:nvPr/>
        </p:nvCxnSpPr>
        <p:spPr>
          <a:xfrm>
            <a:off x="609600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3" name="Group 12">
            <a:extLst>
              <a:ext uri="{FF2B5EF4-FFF2-40B4-BE49-F238E27FC236}">
                <a16:creationId xmlns:a16="http://schemas.microsoft.com/office/drawing/2014/main" id="{8724391A-72C8-59EB-093A-7DB51C79B077}"/>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8EFAD0B9-5EED-C0C3-D1D9-648F10ED7BE6}"/>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4BB9583C-8B41-3D50-9FDD-E26958D31AFD}"/>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FEAC0D2-6922-25FF-877D-8CDA3D65C5E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928399D9-F337-D887-E4B6-C348B7A9629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32314617"/>
      </p:ext>
    </p:extLst>
  </p:cSld>
  <p:clrMapOvr>
    <a:overrideClrMapping bg1="lt1" tx1="dk1" bg2="lt2" tx2="dk2" accent1="accent1" accent2="accent2" accent3="accent3" accent4="accent4" accent5="accent5" accent6="accent6" hlink="hlink" folHlink="folHlink"/>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ontent 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55032" y="816615"/>
            <a:ext cx="4389120" cy="5212080"/>
          </a:xfrm>
        </p:spPr>
        <p:txBody>
          <a:bodyPr anchor="ctr" anchorCtr="0">
            <a:normAutofit/>
          </a:bodyPr>
          <a:lstStyle>
            <a:lvl1pPr algn="ctr">
              <a:defRPr sz="4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9" name="Content Placeholder 8">
            <a:extLst>
              <a:ext uri="{FF2B5EF4-FFF2-40B4-BE49-F238E27FC236}">
                <a16:creationId xmlns:a16="http://schemas.microsoft.com/office/drawing/2014/main" id="{14BC836E-EE23-E8E8-F704-10EB1EBA0744}"/>
              </a:ext>
            </a:extLst>
          </p:cNvPr>
          <p:cNvSpPr>
            <a:spLocks noGrp="1"/>
          </p:cNvSpPr>
          <p:nvPr>
            <p:ph sz="quarter" idx="14"/>
          </p:nvPr>
        </p:nvSpPr>
        <p:spPr>
          <a:xfrm>
            <a:off x="6545248" y="816615"/>
            <a:ext cx="4389104" cy="5224768"/>
          </a:xfrm>
        </p:spPr>
        <p:txBody>
          <a:bodyPr anchor="ctr">
            <a:normAutofit/>
          </a:bodyPr>
          <a:lstStyle>
            <a:lvl1pPr>
              <a:defRPr sz="1400"/>
            </a:lvl1pPr>
            <a:lvl2pPr>
              <a:defRPr sz="1400"/>
            </a:lvl2pPr>
            <a:lvl3pPr>
              <a:defRPr sz="1400"/>
            </a:lvl3pPr>
            <a:lvl4pPr>
              <a:defRPr sz="1400"/>
            </a:lvl4pPr>
            <a:lvl5pPr>
              <a:defRPr sz="14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084575EC-B9BE-45B3-8586-C8BE8EAAAFBE}" type="datetime1">
              <a:rPr lang="en-US" smtClean="0"/>
              <a:t>3/3/2026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2" name="Straight Connector 11">
            <a:extLst>
              <a:ext uri="{FF2B5EF4-FFF2-40B4-BE49-F238E27FC236}">
                <a16:creationId xmlns:a16="http://schemas.microsoft.com/office/drawing/2014/main" id="{8535B3E4-3247-E935-5816-43C07DF6498F}"/>
              </a:ext>
            </a:extLst>
          </p:cNvPr>
          <p:cNvCxnSpPr>
            <a:cxnSpLocks/>
          </p:cNvCxnSpPr>
          <p:nvPr/>
        </p:nvCxnSpPr>
        <p:spPr>
          <a:xfrm>
            <a:off x="6096000" y="402336"/>
            <a:ext cx="0" cy="605332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C80567FB-D8E5-4494-8865-28151857CC4C}"/>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312D679A-B370-3459-D826-984A8FAAB54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A0B87DB-56D9-FC57-14D7-948086B86C1B}"/>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B510EE14-987F-5583-91B2-3C68EE913C1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91296E2B-A6A5-A82B-D158-69450A5EA394}"/>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90716525"/>
      </p:ext>
    </p:extLst>
  </p:cSld>
  <p:clrMapOvr>
    <a:overrideClrMapping bg1="lt1" tx1="dk1" bg2="lt2" tx2="dk2" accent1="accent1" accent2="accent2" accent3="accent3" accent4="accent4" accent5="accent5" accent6="accent6" hlink="hlink" folHlink="folHlink"/>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Content 5">
    <p:bg>
      <p:bgPr>
        <a:solidFill>
          <a:schemeClr val="accent3"/>
        </a:solidFill>
        <a:effectLst/>
      </p:bgPr>
    </p:bg>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F1BE259E-88AB-BB2B-BAA5-9AF1880F5457}"/>
              </a:ext>
            </a:extLst>
          </p:cNvPr>
          <p:cNvSpPr>
            <a:spLocks noGrp="1"/>
          </p:cNvSpPr>
          <p:nvPr>
            <p:ph type="title"/>
          </p:nvPr>
        </p:nvSpPr>
        <p:spPr>
          <a:xfrm>
            <a:off x="1066800" y="640080"/>
            <a:ext cx="10058400" cy="731518"/>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a:xfrm>
            <a:off x="1066800" y="1463040"/>
            <a:ext cx="10058400" cy="438912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4406CAD2-7B03-4F77-BEED-A9CE4E90E52C}" type="datetime1">
              <a:rPr lang="en-US" smtClean="0"/>
              <a:t>3/3/2026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3" name="Group 12">
            <a:extLst>
              <a:ext uri="{FF2B5EF4-FFF2-40B4-BE49-F238E27FC236}">
                <a16:creationId xmlns:a16="http://schemas.microsoft.com/office/drawing/2014/main" id="{70FE2746-CBB4-791D-92ED-7D4BA96D0C98}"/>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B872F8CD-9781-5B69-6A2F-ACD2927779DB}"/>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209B7C8-C55B-17E4-6C60-9C15BB7A632E}"/>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0F0942E2-D6E0-4A3B-CF5E-C7A8F0B917C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6A5B6906-9443-FEB0-23E3-78142F3660A8}"/>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681634946"/>
      </p:ext>
    </p:extLst>
  </p:cSld>
  <p:clrMapOvr>
    <a:overrideClrMapping bg1="lt1" tx1="dk1" bg2="lt2" tx2="dk2" accent1="accent1" accent2="accent2" accent3="accent3" accent4="accent4" accent5="accent5" accent6="accent6" hlink="hlink" folHlink="folHlink"/>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Content 6">
    <p:bg>
      <p:bgPr>
        <a:solidFill>
          <a:schemeClr val="accent3"/>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B33C509E-C7AC-2821-160D-02A10B5843BE}"/>
              </a:ext>
            </a:extLst>
          </p:cNvPr>
          <p:cNvSpPr>
            <a:spLocks noGrp="1"/>
          </p:cNvSpPr>
          <p:nvPr>
            <p:ph type="title"/>
          </p:nvPr>
        </p:nvSpPr>
        <p:spPr>
          <a:xfrm>
            <a:off x="1069849" y="640080"/>
            <a:ext cx="10058400" cy="731519"/>
          </a:xfrm>
        </p:spPr>
        <p:txBody>
          <a:bodyPr/>
          <a:lstStyle/>
          <a:p>
            <a:r>
              <a:rPr lang="en-US"/>
              <a:t>Click to edit Master title style</a:t>
            </a:r>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Content Placeholder 10">
            <a:extLst>
              <a:ext uri="{FF2B5EF4-FFF2-40B4-BE49-F238E27FC236}">
                <a16:creationId xmlns:a16="http://schemas.microsoft.com/office/drawing/2014/main" id="{B53C0EFA-B5AE-CA80-DC77-DA3E8AC5A304}"/>
              </a:ext>
            </a:extLst>
          </p:cNvPr>
          <p:cNvSpPr>
            <a:spLocks noGrp="1"/>
          </p:cNvSpPr>
          <p:nvPr>
            <p:ph sz="quarter" idx="14"/>
          </p:nvPr>
        </p:nvSpPr>
        <p:spPr>
          <a:xfrm>
            <a:off x="1069975" y="1463675"/>
            <a:ext cx="10052050" cy="4754563"/>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1E993171-6682-4BC9-9945-966126AB4B59}" type="datetime1">
              <a:rPr lang="en-US" smtClean="0"/>
              <a:t>3/3/2026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2" name="Group 11">
            <a:extLst>
              <a:ext uri="{FF2B5EF4-FFF2-40B4-BE49-F238E27FC236}">
                <a16:creationId xmlns:a16="http://schemas.microsoft.com/office/drawing/2014/main" id="{2D0433CD-47AD-50BF-BD73-0A8881E7799F}"/>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6F453102-CF88-5F5D-F01F-D55DFF9F821B}"/>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A0331B85-F551-1D98-E249-E17615E9AA7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F1728A5-B526-3330-7A6A-8E6E4F5AB12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C48EDDF-9CB1-4C44-B1E2-CC97C6F10B36}"/>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88049251"/>
      </p:ext>
    </p:extLst>
  </p:cSld>
  <p:clrMapOvr>
    <a:overrideClrMapping bg1="lt1" tx1="dk1" bg2="lt2" tx2="dk2" accent1="accent1" accent2="accent2" accent3="accent3" accent4="accent4" accent5="accent5" accent6="accent6" hlink="hlink" folHlink="folHlink"/>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Content with Picture">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8225002" y="786386"/>
            <a:ext cx="2769913" cy="196596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160F07FB-C605-C475-2466-273F0A36622F}"/>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4672" y="396510"/>
            <a:ext cx="6984300" cy="605688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278" t="97"/>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8225002" y="2899068"/>
            <a:ext cx="2769913" cy="315426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9A967EAB-987E-5A82-3A52-4B05A2268E08}"/>
              </a:ext>
            </a:extLst>
          </p:cNvPr>
          <p:cNvSpPr>
            <a:spLocks noGrp="1"/>
          </p:cNvSpPr>
          <p:nvPr>
            <p:ph type="dt" sz="half" idx="15"/>
          </p:nvPr>
        </p:nvSpPr>
        <p:spPr/>
        <p:txBody>
          <a:bodyPr/>
          <a:lstStyle>
            <a:lvl1pPr>
              <a:defRPr>
                <a:solidFill>
                  <a:schemeClr val="tx1"/>
                </a:solidFill>
              </a:defRPr>
            </a:lvl1pPr>
          </a:lstStyle>
          <a:p>
            <a:fld id="{4AAA9ECC-469F-4B8E-BD34-07C4E8D3E99E}" type="datetime1">
              <a:rPr lang="en-US" smtClean="0"/>
              <a:t>3/3/2026</a:t>
            </a:fld>
            <a:endParaRPr lang="en-US" dirty="0"/>
          </a:p>
        </p:txBody>
      </p:sp>
      <p:sp>
        <p:nvSpPr>
          <p:cNvPr id="10" name="Slide Number Placeholder 9">
            <a:extLst>
              <a:ext uri="{FF2B5EF4-FFF2-40B4-BE49-F238E27FC236}">
                <a16:creationId xmlns:a16="http://schemas.microsoft.com/office/drawing/2014/main" id="{CDB01B09-0705-352B-A1FA-3E626EF06916}"/>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FCEB4D60-2464-A9C4-215B-159431C1081B}"/>
              </a:ext>
            </a:extLst>
          </p:cNvPr>
          <p:cNvCxnSpPr/>
          <p:nvPr/>
        </p:nvCxnSpPr>
        <p:spPr>
          <a:xfrm>
            <a:off x="7790269"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86F5C2EA-B780-9C9C-77C2-9C6E76A40453}"/>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D856C059-7605-4C77-F758-743839E0750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DD5A105-823E-7F57-9BD9-B921E9D0B77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812C3FE9-B32A-64E0-FF0E-729AFCAC0FF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D29F84BA-E3BA-190A-D926-B57563866DF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227093688"/>
      </p:ext>
    </p:extLst>
  </p:cSld>
  <p:clrMapOvr>
    <a:overrideClrMapping bg1="lt1" tx1="dk1" bg2="lt2" tx2="dk2" accent1="accent1" accent2="accent2" accent3="accent3" accent4="accent4" accent5="accent5" accent6="accent6" hlink="hlink" folHlink="folHlink"/>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Content with Picture 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6"/>
            <a:ext cx="2733933" cy="196596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160F07FB-C605-C475-2466-273F0A36622F}"/>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6E0D00CE-C191-6DE5-9D82-7EFB59BC3739}"/>
              </a:ext>
            </a:extLst>
          </p:cNvPr>
          <p:cNvSpPr>
            <a:spLocks noGrp="1"/>
          </p:cNvSpPr>
          <p:nvPr>
            <p:ph sz="quarter" idx="14"/>
          </p:nvPr>
        </p:nvSpPr>
        <p:spPr>
          <a:xfrm>
            <a:off x="1207008" y="2899068"/>
            <a:ext cx="2733933" cy="315426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397207" y="396510"/>
            <a:ext cx="6984300" cy="605688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278" t="97"/>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9A967EAB-987E-5A82-3A52-4B05A2268E08}"/>
              </a:ext>
            </a:extLst>
          </p:cNvPr>
          <p:cNvSpPr>
            <a:spLocks noGrp="1"/>
          </p:cNvSpPr>
          <p:nvPr>
            <p:ph type="dt" sz="half" idx="15"/>
          </p:nvPr>
        </p:nvSpPr>
        <p:spPr/>
        <p:txBody>
          <a:bodyPr/>
          <a:lstStyle>
            <a:lvl1pPr>
              <a:defRPr>
                <a:solidFill>
                  <a:schemeClr val="tx1"/>
                </a:solidFill>
              </a:defRPr>
            </a:lvl1pPr>
          </a:lstStyle>
          <a:p>
            <a:fld id="{9DBD8752-7BE3-4D87-B742-4591FA880F2B}" type="datetime1">
              <a:rPr lang="en-US" smtClean="0"/>
              <a:t>3/3/2026</a:t>
            </a:fld>
            <a:endParaRPr lang="en-US" dirty="0"/>
          </a:p>
        </p:txBody>
      </p:sp>
      <p:sp>
        <p:nvSpPr>
          <p:cNvPr id="10" name="Slide Number Placeholder 9">
            <a:extLst>
              <a:ext uri="{FF2B5EF4-FFF2-40B4-BE49-F238E27FC236}">
                <a16:creationId xmlns:a16="http://schemas.microsoft.com/office/drawing/2014/main" id="{CDB01B09-0705-352B-A1FA-3E626EF06916}"/>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FCEB4D60-2464-A9C4-215B-159431C1081B}"/>
              </a:ext>
            </a:extLst>
          </p:cNvPr>
          <p:cNvCxnSpPr/>
          <p:nvPr/>
        </p:nvCxnSpPr>
        <p:spPr>
          <a:xfrm>
            <a:off x="439244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14" name="Group 13">
            <a:extLst>
              <a:ext uri="{FF2B5EF4-FFF2-40B4-BE49-F238E27FC236}">
                <a16:creationId xmlns:a16="http://schemas.microsoft.com/office/drawing/2014/main" id="{2B306094-CD46-FD37-15EF-7C5ED43D2E04}"/>
              </a:ext>
            </a:extLst>
          </p:cNvPr>
          <p:cNvGrpSpPr/>
          <p:nvPr/>
        </p:nvGrpSpPr>
        <p:grpSpPr>
          <a:xfrm>
            <a:off x="803185" y="0"/>
            <a:ext cx="10585629" cy="6858000"/>
            <a:chOff x="803185" y="0"/>
            <a:chExt cx="10585629" cy="6858000"/>
          </a:xfrm>
        </p:grpSpPr>
        <p:cxnSp>
          <p:nvCxnSpPr>
            <p:cNvPr id="15" name="Straight Connector 14">
              <a:extLst>
                <a:ext uri="{FF2B5EF4-FFF2-40B4-BE49-F238E27FC236}">
                  <a16:creationId xmlns:a16="http://schemas.microsoft.com/office/drawing/2014/main" id="{1313FC44-1419-B29C-2719-5D21B5FAB87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FE635384-8C2F-F008-F19F-E7277C4CD824}"/>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0F94D592-13C7-2B81-775C-17CEE45C682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AAC0629-36FF-17F3-D1B6-1FFADC425E40}"/>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334693569"/>
      </p:ext>
    </p:extLst>
  </p:cSld>
  <p:clrMapOvr>
    <a:overrideClrMapping bg1="lt1" tx1="dk1" bg2="lt2" tx2="dk2" accent1="accent1" accent2="accent2" accent3="accent3" accent4="accent4" accent5="accent5" accent6="accent6" hlink="hlink" folHlink="folHlink"/>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Content with Picture 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4292076"/>
            <a:ext cx="3291840" cy="1737355"/>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5340" y="400050"/>
            <a:ext cx="10561320" cy="3602303"/>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b="-17566"/>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663440" y="4292076"/>
            <a:ext cx="6309360" cy="173736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3ECE330D-E58C-4D6F-87CB-0ADC053EF516}" type="datetime1">
              <a:rPr lang="en-US" smtClean="0"/>
              <a:t>3/3/2026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0B41AB78-00EA-C6DB-5859-59235D680038}"/>
              </a:ext>
            </a:extLst>
          </p:cNvPr>
          <p:cNvCxnSpPr>
            <a:cxnSpLocks/>
          </p:cNvCxnSpPr>
          <p:nvPr/>
        </p:nvCxnSpPr>
        <p:spPr>
          <a:xfrm>
            <a:off x="803185" y="4018394"/>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E402F3EE-5A8F-A913-E4A4-DE5F2B1F2E2B}"/>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AFB51874-0819-129D-10E6-493F10681A3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DDD5B01-D5A3-844C-1227-68F4BC23071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2B9A768-047B-4797-F4FA-1949EC09586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5CE28C1-4A24-5039-21A3-CAB1FFE878C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86843315"/>
      </p:ext>
    </p:extLst>
  </p:cSld>
  <p:clrMapOvr>
    <a:overrideClrMapping bg1="lt1" tx1="dk1" bg2="lt2" tx2="dk2" accent1="accent1" accent2="accent2" accent3="accent3" accent4="accent4" accent5="accent5" accent6="accent6" hlink="hlink" folHlink="folHlink"/>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Content with Picture 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3291840" cy="173736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663440" y="786384"/>
            <a:ext cx="6309360" cy="173736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0255FBD2-735E-C257-607E-CB2F585DBBEE}"/>
              </a:ext>
            </a:extLst>
          </p:cNvPr>
          <p:cNvSpPr>
            <a:spLocks noGrp="1"/>
          </p:cNvSpPr>
          <p:nvPr>
            <p:ph type="pic" sz="quarter" idx="15" hasCustomPrompt="1"/>
          </p:nvPr>
        </p:nvSpPr>
        <p:spPr>
          <a:xfrm>
            <a:off x="815340" y="2831629"/>
            <a:ext cx="10561320" cy="3602303"/>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b="-17566"/>
            </a:stretch>
          </a:blipFill>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10CBDE9E-F3D4-4B19-8A53-22190533DBA9}" type="datetime1">
              <a:rPr lang="en-US" smtClean="0"/>
              <a:t>3/3/2026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0B41AB78-00EA-C6DB-5859-59235D680038}"/>
              </a:ext>
            </a:extLst>
          </p:cNvPr>
          <p:cNvCxnSpPr>
            <a:cxnSpLocks/>
          </p:cNvCxnSpPr>
          <p:nvPr/>
        </p:nvCxnSpPr>
        <p:spPr>
          <a:xfrm>
            <a:off x="803185" y="2802870"/>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E402F3EE-5A8F-A913-E4A4-DE5F2B1F2E2B}"/>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AFB51874-0819-129D-10E6-493F10681A3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DDD5B01-D5A3-844C-1227-68F4BC23071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2B9A768-047B-4797-F4FA-1949EC09586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55CE28C1-4A24-5039-21A3-CAB1FFE878C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62788986"/>
      </p:ext>
    </p:extLst>
  </p:cSld>
  <p:clrMapOvr>
    <a:overrideClrMapping bg1="lt1" tx1="dk1" bg2="lt2" tx2="dk2" accent1="accent1" accent2="accent2" accent3="accent3" accent4="accent4" accent5="accent5" accent6="accent6" hlink="hlink" folHlink="folHlink"/>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p:cSld name="Content with Picture 5">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7680960" y="786385"/>
            <a:ext cx="3291840" cy="1499615"/>
          </a:xfrm>
        </p:spPr>
        <p:txBody>
          <a:bodyPr anchor="b">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4354FEC1-7004-7D66-39C0-5B3A0B2E4669}"/>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4673" y="400050"/>
            <a:ext cx="6452176" cy="6052952"/>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39" t="38" r="-126"/>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7680960" y="2468880"/>
            <a:ext cx="3291840" cy="3549735"/>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BFF019D-CA37-05FF-D534-08FDF17D319F}"/>
              </a:ext>
            </a:extLst>
          </p:cNvPr>
          <p:cNvSpPr>
            <a:spLocks noGrp="1"/>
          </p:cNvSpPr>
          <p:nvPr>
            <p:ph type="dt" sz="half" idx="15"/>
          </p:nvPr>
        </p:nvSpPr>
        <p:spPr/>
        <p:txBody>
          <a:bodyPr/>
          <a:lstStyle>
            <a:lvl1pPr>
              <a:defRPr>
                <a:solidFill>
                  <a:schemeClr val="tx1"/>
                </a:solidFill>
              </a:defRPr>
            </a:lvl1pPr>
          </a:lstStyle>
          <a:p>
            <a:fld id="{676E3DFD-9373-4D4B-850F-63D341DA0F43}" type="datetime1">
              <a:rPr lang="en-US" smtClean="0"/>
              <a:t>3/3/2026</a:t>
            </a:fld>
            <a:endParaRPr lang="en-US" dirty="0"/>
          </a:p>
        </p:txBody>
      </p:sp>
      <p:sp>
        <p:nvSpPr>
          <p:cNvPr id="6" name="Slide Number Placeholder 5">
            <a:extLst>
              <a:ext uri="{FF2B5EF4-FFF2-40B4-BE49-F238E27FC236}">
                <a16:creationId xmlns:a16="http://schemas.microsoft.com/office/drawing/2014/main" id="{33C82A8A-3017-C293-CAA4-79DAC74143E1}"/>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7" name="Straight Connector 6">
            <a:extLst>
              <a:ext uri="{FF2B5EF4-FFF2-40B4-BE49-F238E27FC236}">
                <a16:creationId xmlns:a16="http://schemas.microsoft.com/office/drawing/2014/main" id="{49BCF003-D6AC-D9E0-C254-602FAE60278B}"/>
              </a:ext>
            </a:extLst>
          </p:cNvPr>
          <p:cNvCxnSpPr/>
          <p:nvPr/>
        </p:nvCxnSpPr>
        <p:spPr>
          <a:xfrm>
            <a:off x="7267016"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980CB927-6193-3B14-8326-BBA8970C4F38}"/>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0BDFF263-1BF6-293B-B046-2941778BCA54}"/>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DA48FB5-B732-D35D-2F75-840EFFCA6EF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64D5118-DFE8-485E-6BE3-B042C0129B0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C779D56-9125-9DD5-D919-9FBC4DE4C9C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38883024"/>
      </p:ext>
    </p:extLst>
  </p:cSld>
  <p:clrMapOvr>
    <a:overrideClrMapping bg1="lt1" tx1="dk1" bg2="lt2" tx2="dk2" accent1="accent1" accent2="accent2" accent3="accent3" accent4="accent4" accent5="accent5" accent6="accent6" hlink="hlink" folHlink="folHlink"/>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p:cSld name="Content with Picture 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10492" y="790302"/>
            <a:ext cx="3291840" cy="1499616"/>
          </a:xfrm>
        </p:spPr>
        <p:txBody>
          <a:bodyPr anchor="b">
            <a:normAutofit/>
          </a:bodyPr>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72F358B6-BD90-E536-E301-EAF518F93DDB}"/>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207008" y="2468880"/>
            <a:ext cx="3291840" cy="3547872"/>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4925692" y="402336"/>
            <a:ext cx="6455664"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271" t="1" r="-2" b="1"/>
            </a:stretch>
          </a:blipFill>
        </p:spPr>
        <p:txBody>
          <a:bodyPr/>
          <a:lstStyle>
            <a:lvl1pPr marL="0" indent="0">
              <a:buNone/>
              <a:defRPr/>
            </a:lvl1pPr>
          </a:lstStyle>
          <a:p>
            <a:r>
              <a:rPr lang="en-US" dirty="0"/>
              <a:t> </a:t>
            </a:r>
          </a:p>
        </p:txBody>
      </p:sp>
      <p:sp>
        <p:nvSpPr>
          <p:cNvPr id="3" name="Date Placeholder 2">
            <a:extLst>
              <a:ext uri="{FF2B5EF4-FFF2-40B4-BE49-F238E27FC236}">
                <a16:creationId xmlns:a16="http://schemas.microsoft.com/office/drawing/2014/main" id="{4F65757A-4818-B0C9-F86A-A70480EA9B0B}"/>
              </a:ext>
            </a:extLst>
          </p:cNvPr>
          <p:cNvSpPr>
            <a:spLocks noGrp="1"/>
          </p:cNvSpPr>
          <p:nvPr>
            <p:ph type="dt" sz="half" idx="15"/>
          </p:nvPr>
        </p:nvSpPr>
        <p:spPr/>
        <p:txBody>
          <a:bodyPr/>
          <a:lstStyle>
            <a:lvl1pPr>
              <a:defRPr>
                <a:solidFill>
                  <a:schemeClr val="tx1"/>
                </a:solidFill>
              </a:defRPr>
            </a:lvl1pPr>
          </a:lstStyle>
          <a:p>
            <a:fld id="{90372CCE-8ACD-4161-8346-DACD1EF5A0E1}" type="datetime1">
              <a:rPr lang="en-US" smtClean="0"/>
              <a:t>3/3/2026</a:t>
            </a:fld>
            <a:endParaRPr lang="en-US" dirty="0"/>
          </a:p>
        </p:txBody>
      </p:sp>
      <p:sp>
        <p:nvSpPr>
          <p:cNvPr id="9" name="Slide Number Placeholder 8">
            <a:extLst>
              <a:ext uri="{FF2B5EF4-FFF2-40B4-BE49-F238E27FC236}">
                <a16:creationId xmlns:a16="http://schemas.microsoft.com/office/drawing/2014/main" id="{BF0B5840-4614-F082-0EE8-166E877279E1}"/>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2" name="Straight Connector 11">
            <a:extLst>
              <a:ext uri="{FF2B5EF4-FFF2-40B4-BE49-F238E27FC236}">
                <a16:creationId xmlns:a16="http://schemas.microsoft.com/office/drawing/2014/main" id="{53BE0255-54E9-B23E-623C-F5C3D5397CDC}"/>
              </a:ext>
            </a:extLst>
          </p:cNvPr>
          <p:cNvCxnSpPr/>
          <p:nvPr/>
        </p:nvCxnSpPr>
        <p:spPr>
          <a:xfrm>
            <a:off x="4911667"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7B048E29-F249-FCD5-75C6-EF3AD5392084}"/>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EB581520-7C65-58B5-6A72-4A87A2886B4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6D33EF2-FCD9-64BB-D5BD-71A6C1A0BCAF}"/>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74CC74B-22E1-1F2A-8B43-52BB3A2671A2}"/>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133C6DA-321C-7253-1FDF-F238DBFA8DAF}"/>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42167749"/>
      </p:ext>
    </p:extLst>
  </p:cSld>
  <p:clrMapOvr>
    <a:overrideClrMapping bg1="lt1" tx1="dk1" bg2="lt2" tx2="dk2" accent1="accent1" accent2="accent2" accent3="accent3" accent4="accent4" accent5="accent5" accent6="accent6" hlink="hlink" folHlink="folHlink"/>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p:cSld name="Content with Picture 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7" y="786384"/>
            <a:ext cx="5456295" cy="100584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10" name="Footer Placeholder 9">
            <a:extLst>
              <a:ext uri="{FF2B5EF4-FFF2-40B4-BE49-F238E27FC236}">
                <a16:creationId xmlns:a16="http://schemas.microsoft.com/office/drawing/2014/main" id="{39D9456A-3FB8-5960-7F55-D6B686CFFC7B}"/>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207007" y="1920240"/>
            <a:ext cx="5456295"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7078133" y="402336"/>
            <a:ext cx="4307415"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549" r="-1547"/>
            </a:stretch>
          </a:blipFill>
        </p:spPr>
        <p:txBody>
          <a:bodyPr/>
          <a:lstStyle>
            <a:lvl1pPr marL="0" indent="0">
              <a:buNone/>
              <a:defRPr/>
            </a:lvl1pPr>
          </a:lstStyle>
          <a:p>
            <a:r>
              <a:rPr lang="en-US" dirty="0"/>
              <a:t> </a:t>
            </a:r>
          </a:p>
        </p:txBody>
      </p:sp>
      <p:sp>
        <p:nvSpPr>
          <p:cNvPr id="9" name="Date Placeholder 8">
            <a:extLst>
              <a:ext uri="{FF2B5EF4-FFF2-40B4-BE49-F238E27FC236}">
                <a16:creationId xmlns:a16="http://schemas.microsoft.com/office/drawing/2014/main" id="{C242EA1D-81E7-620D-1BD8-6D18329BD220}"/>
              </a:ext>
            </a:extLst>
          </p:cNvPr>
          <p:cNvSpPr>
            <a:spLocks noGrp="1"/>
          </p:cNvSpPr>
          <p:nvPr>
            <p:ph type="dt" sz="half" idx="15"/>
          </p:nvPr>
        </p:nvSpPr>
        <p:spPr/>
        <p:txBody>
          <a:bodyPr/>
          <a:lstStyle>
            <a:lvl1pPr>
              <a:defRPr>
                <a:solidFill>
                  <a:schemeClr val="tx1"/>
                </a:solidFill>
              </a:defRPr>
            </a:lvl1pPr>
          </a:lstStyle>
          <a:p>
            <a:fld id="{D02DC4B6-A5C7-4299-BE6B-389F940BF10A}" type="datetime1">
              <a:rPr lang="en-US" smtClean="0"/>
              <a:t>3/3/2026</a:t>
            </a:fld>
            <a:endParaRPr lang="en-US" dirty="0"/>
          </a:p>
        </p:txBody>
      </p:sp>
      <p:sp>
        <p:nvSpPr>
          <p:cNvPr id="12" name="Slide Number Placeholder 11">
            <a:extLst>
              <a:ext uri="{FF2B5EF4-FFF2-40B4-BE49-F238E27FC236}">
                <a16:creationId xmlns:a16="http://schemas.microsoft.com/office/drawing/2014/main" id="{C81505A7-ADCB-6529-BE02-48BD8F2CFD0A}"/>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40A70D03-884A-50D9-2A83-C93ADDD49A38}"/>
              </a:ext>
            </a:extLst>
          </p:cNvPr>
          <p:cNvCxnSpPr/>
          <p:nvPr/>
        </p:nvCxnSpPr>
        <p:spPr>
          <a:xfrm>
            <a:off x="7054440"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69C2927C-12EE-49B3-DF99-04A869F1E12B}"/>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D0EFC1CE-B3AD-ED82-4797-595D2898220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5" name="Straight Connector 4">
              <a:extLst>
                <a:ext uri="{FF2B5EF4-FFF2-40B4-BE49-F238E27FC236}">
                  <a16:creationId xmlns:a16="http://schemas.microsoft.com/office/drawing/2014/main" id="{842A2DBA-4EA6-1D56-360C-A2123A287B6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4281C874-21DE-792C-9FEE-BF48EECBBC6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486A35DD-6C6E-B96F-0038-DD2CD2777923}"/>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15732987"/>
      </p:ext>
    </p:extLst>
  </p:cSld>
  <p:clrMapOvr>
    <a:overrideClrMapping bg1="lt1" tx1="dk1" bg2="lt2" tx2="dk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p:cSld name="Content with Picture 8">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577840" y="786384"/>
            <a:ext cx="5394960" cy="1005840"/>
          </a:xfrm>
        </p:spPr>
        <p:txBody>
          <a:bodyPr anchor="b"/>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46626D65-1470-5355-C0AB-4C755AE36464}"/>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5" name="Picture Placeholder 10">
            <a:extLst>
              <a:ext uri="{FF2B5EF4-FFF2-40B4-BE49-F238E27FC236}">
                <a16:creationId xmlns:a16="http://schemas.microsoft.com/office/drawing/2014/main" id="{26947C16-472E-02E4-EE92-74FC49AB3821}"/>
              </a:ext>
            </a:extLst>
          </p:cNvPr>
          <p:cNvSpPr>
            <a:spLocks noGrp="1"/>
          </p:cNvSpPr>
          <p:nvPr>
            <p:ph type="pic" sz="quarter" idx="13" hasCustomPrompt="1"/>
          </p:nvPr>
        </p:nvSpPr>
        <p:spPr>
          <a:xfrm>
            <a:off x="801700" y="402336"/>
            <a:ext cx="4382592"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23" t="151" r="-225" b="-151"/>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577840" y="1920240"/>
            <a:ext cx="539496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FA103F24-F909-9BD0-1CE0-3AFA9296B696}"/>
              </a:ext>
            </a:extLst>
          </p:cNvPr>
          <p:cNvSpPr>
            <a:spLocks noGrp="1"/>
          </p:cNvSpPr>
          <p:nvPr>
            <p:ph type="dt" sz="half" idx="15"/>
          </p:nvPr>
        </p:nvSpPr>
        <p:spPr/>
        <p:txBody>
          <a:bodyPr/>
          <a:lstStyle>
            <a:lvl1pPr>
              <a:defRPr>
                <a:solidFill>
                  <a:schemeClr val="tx1"/>
                </a:solidFill>
              </a:defRPr>
            </a:lvl1pPr>
          </a:lstStyle>
          <a:p>
            <a:fld id="{079A547C-B58D-4D18-BEA3-0C0DB6BD3221}" type="datetime1">
              <a:rPr lang="en-US" smtClean="0"/>
              <a:t>3/3/2026</a:t>
            </a:fld>
            <a:endParaRPr lang="en-US" dirty="0"/>
          </a:p>
        </p:txBody>
      </p:sp>
      <p:sp>
        <p:nvSpPr>
          <p:cNvPr id="9" name="Slide Number Placeholder 8">
            <a:extLst>
              <a:ext uri="{FF2B5EF4-FFF2-40B4-BE49-F238E27FC236}">
                <a16:creationId xmlns:a16="http://schemas.microsoft.com/office/drawing/2014/main" id="{BD147767-378C-917C-1CEA-C28D4F2BD421}"/>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4" name="Straight Connector 13">
            <a:extLst>
              <a:ext uri="{FF2B5EF4-FFF2-40B4-BE49-F238E27FC236}">
                <a16:creationId xmlns:a16="http://schemas.microsoft.com/office/drawing/2014/main" id="{FFB8D92F-DD5D-21B4-7D10-80457CCEDEC0}"/>
              </a:ext>
            </a:extLst>
          </p:cNvPr>
          <p:cNvCxnSpPr/>
          <p:nvPr/>
        </p:nvCxnSpPr>
        <p:spPr>
          <a:xfrm>
            <a:off x="5185777"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63C3FE30-EF8F-C27D-E8AB-BB565902B9FB}"/>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BDB333B6-9BB2-24CF-B636-1E04F141121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D9F5CADF-5A1B-0BEC-D60A-C6D3AF70F25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85755C8-3D3B-E5E6-1F70-528A7BCA65A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E6F374D-A3D9-FD1D-A133-794607CFD75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680648138"/>
      </p:ext>
    </p:extLst>
  </p:cSld>
  <p:clrMapOvr>
    <a:overrideClrMapping bg1="lt1" tx1="dk1" bg2="lt2" tx2="dk2" accent1="accent1" accent2="accent2" accent3="accent3" accent4="accent4" accent5="accent5" accent6="accent6" hlink="hlink" folHlink="folHlink"/>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p:cSld name="Content with Picture 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3749040"/>
            <a:ext cx="2834640" cy="228600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4" name="Picture Placeholder 10">
            <a:extLst>
              <a:ext uri="{FF2B5EF4-FFF2-40B4-BE49-F238E27FC236}">
                <a16:creationId xmlns:a16="http://schemas.microsoft.com/office/drawing/2014/main" id="{C31E5265-51B9-0DA3-10B4-945EE4951744}"/>
              </a:ext>
            </a:extLst>
          </p:cNvPr>
          <p:cNvSpPr>
            <a:spLocks noGrp="1"/>
          </p:cNvSpPr>
          <p:nvPr>
            <p:ph type="pic" sz="quarter" idx="13" hasCustomPrompt="1"/>
          </p:nvPr>
        </p:nvSpPr>
        <p:spPr>
          <a:xfrm>
            <a:off x="815340" y="406401"/>
            <a:ext cx="10561320" cy="2987416"/>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442"/>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14800" y="3749040"/>
            <a:ext cx="6858000" cy="228600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6168D35D-CEAF-4137-A955-9C5E00AC9944}" type="datetime1">
              <a:rPr lang="en-US" smtClean="0"/>
              <a:t>3/3/2026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4" name="Straight Connector 3">
            <a:extLst>
              <a:ext uri="{FF2B5EF4-FFF2-40B4-BE49-F238E27FC236}">
                <a16:creationId xmlns:a16="http://schemas.microsoft.com/office/drawing/2014/main" id="{E87DF89E-6618-A2A2-BC84-986CED89FCC1}"/>
              </a:ext>
            </a:extLst>
          </p:cNvPr>
          <p:cNvCxnSpPr>
            <a:cxnSpLocks/>
          </p:cNvCxnSpPr>
          <p:nvPr/>
        </p:nvCxnSpPr>
        <p:spPr>
          <a:xfrm>
            <a:off x="803185" y="3412227"/>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1A396D86-8A66-3FA9-3546-3A1F85779074}"/>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7D844445-C27C-0A5B-2D4A-490DC1664AD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C629BDA0-67DC-312E-1148-3B3D607358C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B6FA474-6534-5F04-1B35-0A8CB67144C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C3F2445-DE75-8F1D-AF29-50897C3A8D1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14731708"/>
      </p:ext>
    </p:extLst>
  </p:cSld>
  <p:clrMapOvr>
    <a:overrideClrMapping bg1="lt1" tx1="dk1" bg2="lt2" tx2="dk2" accent1="accent1" accent2="accent2" accent3="accent3" accent4="accent4" accent5="accent5" accent6="accent6" hlink="hlink" folHlink="folHlink"/>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p:cSld name="Content with Picture 10">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2834640" cy="219456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4C41AE8B-FC59-39B1-281C-D38D03D05BCD}"/>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3D15418-1E32-0501-0E66-54FC2DD08E39}"/>
              </a:ext>
            </a:extLst>
          </p:cNvPr>
          <p:cNvSpPr>
            <a:spLocks noGrp="1"/>
          </p:cNvSpPr>
          <p:nvPr>
            <p:ph sz="quarter" idx="14"/>
          </p:nvPr>
        </p:nvSpPr>
        <p:spPr>
          <a:xfrm>
            <a:off x="4114800" y="786384"/>
            <a:ext cx="6858000" cy="2194560"/>
          </a:xfrm>
        </p:spPr>
        <p:txBody>
          <a:bodyPr>
            <a:no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15340" y="3461829"/>
            <a:ext cx="10561320" cy="2987416"/>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628" b="-1"/>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FAAB489A-1FCE-1E30-E1BC-2F89D0AEA64A}"/>
              </a:ext>
            </a:extLst>
          </p:cNvPr>
          <p:cNvSpPr>
            <a:spLocks noGrp="1"/>
          </p:cNvSpPr>
          <p:nvPr>
            <p:ph type="dt" sz="half" idx="15"/>
          </p:nvPr>
        </p:nvSpPr>
        <p:spPr/>
        <p:txBody>
          <a:bodyPr/>
          <a:lstStyle>
            <a:lvl1pPr>
              <a:defRPr>
                <a:solidFill>
                  <a:schemeClr val="tx1"/>
                </a:solidFill>
              </a:defRPr>
            </a:lvl1pPr>
          </a:lstStyle>
          <a:p>
            <a:fld id="{AF91EA9C-EC16-43EE-A29B-062A230E37BE}" type="datetime1">
              <a:rPr lang="en-US" smtClean="0"/>
              <a:t>3/3/2026</a:t>
            </a:fld>
            <a:endParaRPr lang="en-US" dirty="0"/>
          </a:p>
        </p:txBody>
      </p:sp>
      <p:sp>
        <p:nvSpPr>
          <p:cNvPr id="10" name="Slide Number Placeholder 9">
            <a:extLst>
              <a:ext uri="{FF2B5EF4-FFF2-40B4-BE49-F238E27FC236}">
                <a16:creationId xmlns:a16="http://schemas.microsoft.com/office/drawing/2014/main" id="{8E037D5D-163A-01CE-9AE6-33821E23DCC5}"/>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3" name="Straight Connector 2">
            <a:extLst>
              <a:ext uri="{FF2B5EF4-FFF2-40B4-BE49-F238E27FC236}">
                <a16:creationId xmlns:a16="http://schemas.microsoft.com/office/drawing/2014/main" id="{400730B6-4EF5-7F9C-E6DB-635C947CFEE3}"/>
              </a:ext>
            </a:extLst>
          </p:cNvPr>
          <p:cNvCxnSpPr>
            <a:cxnSpLocks/>
          </p:cNvCxnSpPr>
          <p:nvPr/>
        </p:nvCxnSpPr>
        <p:spPr>
          <a:xfrm>
            <a:off x="803185" y="3443041"/>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991AE5A9-CF62-A508-3C2C-E3BE594AC2D0}"/>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ECCEFB20-F364-CF05-360F-6CC5D88ACC5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1BD6A10-DA26-A78C-A5C9-6E848476002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879492A-67D3-53D1-F50F-DBC8A33D2459}"/>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172D47D6-60C0-53E4-BD56-F71C892CDD54}"/>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05723160"/>
      </p:ext>
    </p:extLst>
  </p:cSld>
  <p:clrMapOvr>
    <a:overrideClrMapping bg1="lt1" tx1="dk1" bg2="lt2" tx2="dk2" accent1="accent1" accent2="accent2" accent3="accent3" accent4="accent4" accent5="accent5" accent6="accent6" hlink="hlink" folHlink="folHlink"/>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p:cSld name="Content with Picture 11">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5303520" y="786384"/>
            <a:ext cx="5669280" cy="91440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AD0F53A5-B7B2-D195-CE9A-F93E7073A7FF}"/>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5544" y="400051"/>
            <a:ext cx="4098966" cy="6052952"/>
          </a:xfrm>
          <a:blipFill dpi="0" rotWithShape="1">
            <a:blip r:embed="rId2">
              <a:alphaModFix amt="25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 r="-527"/>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7FF0220E-48F8-B4D9-19DE-7B457C3C221C}"/>
              </a:ext>
            </a:extLst>
          </p:cNvPr>
          <p:cNvSpPr>
            <a:spLocks noGrp="1"/>
          </p:cNvSpPr>
          <p:nvPr>
            <p:ph sz="quarter" idx="14"/>
          </p:nvPr>
        </p:nvSpPr>
        <p:spPr>
          <a:xfrm>
            <a:off x="5303520" y="1828800"/>
            <a:ext cx="566928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C60DA056-F89A-AE3C-C34A-38BEC586914B}"/>
              </a:ext>
            </a:extLst>
          </p:cNvPr>
          <p:cNvSpPr>
            <a:spLocks noGrp="1"/>
          </p:cNvSpPr>
          <p:nvPr>
            <p:ph type="dt" sz="half" idx="15"/>
          </p:nvPr>
        </p:nvSpPr>
        <p:spPr/>
        <p:txBody>
          <a:bodyPr/>
          <a:lstStyle>
            <a:lvl1pPr>
              <a:defRPr>
                <a:solidFill>
                  <a:schemeClr val="tx1"/>
                </a:solidFill>
              </a:defRPr>
            </a:lvl1pPr>
          </a:lstStyle>
          <a:p>
            <a:fld id="{5E86C7AF-36E7-4A52-B4F7-734BAFD8A4CC}" type="datetime1">
              <a:rPr lang="en-US" smtClean="0"/>
              <a:t>3/3/2026</a:t>
            </a:fld>
            <a:endParaRPr lang="en-US" dirty="0"/>
          </a:p>
        </p:txBody>
      </p:sp>
      <p:sp>
        <p:nvSpPr>
          <p:cNvPr id="10" name="Slide Number Placeholder 9">
            <a:extLst>
              <a:ext uri="{FF2B5EF4-FFF2-40B4-BE49-F238E27FC236}">
                <a16:creationId xmlns:a16="http://schemas.microsoft.com/office/drawing/2014/main" id="{BCEB9FDE-D96C-0906-A793-822DD355B400}"/>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3" name="Straight Connector 12">
            <a:extLst>
              <a:ext uri="{FF2B5EF4-FFF2-40B4-BE49-F238E27FC236}">
                <a16:creationId xmlns:a16="http://schemas.microsoft.com/office/drawing/2014/main" id="{60DB4CF5-18AD-6BFC-8AA3-4292C4318D77}"/>
              </a:ext>
            </a:extLst>
          </p:cNvPr>
          <p:cNvCxnSpPr>
            <a:cxnSpLocks/>
          </p:cNvCxnSpPr>
          <p:nvPr/>
        </p:nvCxnSpPr>
        <p:spPr>
          <a:xfrm>
            <a:off x="4912108"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5" name="Group 4">
            <a:extLst>
              <a:ext uri="{FF2B5EF4-FFF2-40B4-BE49-F238E27FC236}">
                <a16:creationId xmlns:a16="http://schemas.microsoft.com/office/drawing/2014/main" id="{2AFAE229-30B5-59F6-95B3-5A0028AA9FD0}"/>
              </a:ext>
            </a:extLst>
          </p:cNvPr>
          <p:cNvGrpSpPr/>
          <p:nvPr/>
        </p:nvGrpSpPr>
        <p:grpSpPr>
          <a:xfrm>
            <a:off x="803185" y="0"/>
            <a:ext cx="10585629" cy="6858000"/>
            <a:chOff x="803185" y="0"/>
            <a:chExt cx="10585629" cy="6858000"/>
          </a:xfrm>
        </p:grpSpPr>
        <p:cxnSp>
          <p:nvCxnSpPr>
            <p:cNvPr id="6" name="Straight Connector 5">
              <a:extLst>
                <a:ext uri="{FF2B5EF4-FFF2-40B4-BE49-F238E27FC236}">
                  <a16:creationId xmlns:a16="http://schemas.microsoft.com/office/drawing/2014/main" id="{BF9983B3-9D4B-C7C3-42B6-FC4112EDA17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29FE12F5-E33A-8435-EC5D-4056ACEF775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30088E3-D111-48BB-2932-C12F38A348E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C419E4F3-5171-B07A-3705-6FF5F7EC506B}"/>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87896345"/>
      </p:ext>
    </p:extLst>
  </p:cSld>
  <p:clrMapOvr>
    <a:overrideClrMapping bg1="lt1" tx1="dk1" bg2="lt2" tx2="dk2" accent1="accent1" accent2="accent2" accent3="accent3" accent4="accent4" accent5="accent5" accent6="accent6" hlink="hlink" folHlink="folHlink"/>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p:cSld name="Content with Picture 12">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5669280" cy="914400"/>
          </a:xfrm>
        </p:spPr>
        <p:txBody>
          <a:bodyPr anchor="b"/>
          <a:lstStyle>
            <a:lvl1pPr>
              <a:defRPr sz="3200">
                <a:solidFill>
                  <a:schemeClr val="tx1"/>
                </a:solidFill>
              </a:defRPr>
            </a:lvl1pPr>
          </a:lstStyle>
          <a:p>
            <a:r>
              <a:rPr lang="en-US"/>
              <a:t>Click to edit Master title style</a:t>
            </a:r>
            <a:endParaRPr lang="en-US" dirty="0"/>
          </a:p>
        </p:txBody>
      </p:sp>
      <p:sp>
        <p:nvSpPr>
          <p:cNvPr id="9" name="Footer Placeholder 8">
            <a:extLst>
              <a:ext uri="{FF2B5EF4-FFF2-40B4-BE49-F238E27FC236}">
                <a16:creationId xmlns:a16="http://schemas.microsoft.com/office/drawing/2014/main" id="{0169C89B-17A4-F382-1720-170DCCD7B6E7}"/>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747AED59-1A26-9C13-8482-7857E7DEFE52}"/>
              </a:ext>
            </a:extLst>
          </p:cNvPr>
          <p:cNvSpPr>
            <a:spLocks noGrp="1"/>
          </p:cNvSpPr>
          <p:nvPr>
            <p:ph sz="quarter" idx="14"/>
          </p:nvPr>
        </p:nvSpPr>
        <p:spPr>
          <a:xfrm>
            <a:off x="1207008" y="1828800"/>
            <a:ext cx="566928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226A60F8-6BFE-EE58-8E8B-8E42FCDABF08}"/>
              </a:ext>
            </a:extLst>
          </p:cNvPr>
          <p:cNvSpPr>
            <a:spLocks noGrp="1"/>
          </p:cNvSpPr>
          <p:nvPr>
            <p:ph type="pic" sz="quarter" idx="13" hasCustomPrompt="1"/>
          </p:nvPr>
        </p:nvSpPr>
        <p:spPr>
          <a:xfrm>
            <a:off x="7280239" y="400051"/>
            <a:ext cx="4098966" cy="6052952"/>
          </a:xfrm>
          <a:blipFill dpi="0" rotWithShape="1">
            <a:blip r:embed="rId2">
              <a:alphaModFix amt="25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r="-198"/>
            </a:stretch>
          </a:blipFill>
        </p:spPr>
        <p:txBody>
          <a:bodyPr/>
          <a:lstStyle>
            <a:lvl1pPr marL="0" indent="0">
              <a:buNone/>
              <a:defRPr/>
            </a:lvl1pPr>
          </a:lstStyle>
          <a:p>
            <a:r>
              <a:rPr lang="en-US" dirty="0"/>
              <a:t> </a:t>
            </a:r>
          </a:p>
        </p:txBody>
      </p:sp>
      <p:sp>
        <p:nvSpPr>
          <p:cNvPr id="4" name="Date Placeholder 3">
            <a:extLst>
              <a:ext uri="{FF2B5EF4-FFF2-40B4-BE49-F238E27FC236}">
                <a16:creationId xmlns:a16="http://schemas.microsoft.com/office/drawing/2014/main" id="{06658DE0-8FDC-961F-A73B-ED321A160D7A}"/>
              </a:ext>
            </a:extLst>
          </p:cNvPr>
          <p:cNvSpPr>
            <a:spLocks noGrp="1"/>
          </p:cNvSpPr>
          <p:nvPr>
            <p:ph type="dt" sz="half" idx="15"/>
          </p:nvPr>
        </p:nvSpPr>
        <p:spPr/>
        <p:txBody>
          <a:bodyPr/>
          <a:lstStyle>
            <a:lvl1pPr>
              <a:defRPr>
                <a:solidFill>
                  <a:schemeClr val="tx1"/>
                </a:solidFill>
              </a:defRPr>
            </a:lvl1pPr>
          </a:lstStyle>
          <a:p>
            <a:fld id="{A59F9EED-93FB-47F3-9562-1436657BF9C0}" type="datetime1">
              <a:rPr lang="en-US" smtClean="0"/>
              <a:t>3/3/2026</a:t>
            </a:fld>
            <a:endParaRPr lang="en-US" dirty="0"/>
          </a:p>
        </p:txBody>
      </p:sp>
      <p:sp>
        <p:nvSpPr>
          <p:cNvPr id="10" name="Slide Number Placeholder 9">
            <a:extLst>
              <a:ext uri="{FF2B5EF4-FFF2-40B4-BE49-F238E27FC236}">
                <a16:creationId xmlns:a16="http://schemas.microsoft.com/office/drawing/2014/main" id="{CE6F948F-9E87-C016-444D-D9F266B8C98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2" name="Straight Connector 11">
            <a:extLst>
              <a:ext uri="{FF2B5EF4-FFF2-40B4-BE49-F238E27FC236}">
                <a16:creationId xmlns:a16="http://schemas.microsoft.com/office/drawing/2014/main" id="{2342AE50-E725-8CC9-C210-91ADF8C0F6FE}"/>
              </a:ext>
            </a:extLst>
          </p:cNvPr>
          <p:cNvCxnSpPr/>
          <p:nvPr/>
        </p:nvCxnSpPr>
        <p:spPr>
          <a:xfrm>
            <a:off x="7258461"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3" name="Group 2">
            <a:extLst>
              <a:ext uri="{FF2B5EF4-FFF2-40B4-BE49-F238E27FC236}">
                <a16:creationId xmlns:a16="http://schemas.microsoft.com/office/drawing/2014/main" id="{CFCB2DB0-8C6B-DBBA-F594-AC4F2954C424}"/>
              </a:ext>
            </a:extLst>
          </p:cNvPr>
          <p:cNvGrpSpPr/>
          <p:nvPr/>
        </p:nvGrpSpPr>
        <p:grpSpPr>
          <a:xfrm>
            <a:off x="803185" y="0"/>
            <a:ext cx="10585629" cy="6858000"/>
            <a:chOff x="803185" y="0"/>
            <a:chExt cx="10585629" cy="6858000"/>
          </a:xfrm>
        </p:grpSpPr>
        <p:cxnSp>
          <p:nvCxnSpPr>
            <p:cNvPr id="5" name="Straight Connector 4">
              <a:extLst>
                <a:ext uri="{FF2B5EF4-FFF2-40B4-BE49-F238E27FC236}">
                  <a16:creationId xmlns:a16="http://schemas.microsoft.com/office/drawing/2014/main" id="{1DB4D22E-4E74-6984-AF14-681AA8D9125F}"/>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6" name="Straight Connector 5">
              <a:extLst>
                <a:ext uri="{FF2B5EF4-FFF2-40B4-BE49-F238E27FC236}">
                  <a16:creationId xmlns:a16="http://schemas.microsoft.com/office/drawing/2014/main" id="{D0E9A215-4EBA-4F98-1C96-43269B57F2F8}"/>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7" name="Straight Connector 6">
              <a:extLst>
                <a:ext uri="{FF2B5EF4-FFF2-40B4-BE49-F238E27FC236}">
                  <a16:creationId xmlns:a16="http://schemas.microsoft.com/office/drawing/2014/main" id="{1DB5B197-9DE8-9BBC-A47D-F378F717E43A}"/>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6B835935-392C-76CA-C57F-44990EBEB041}"/>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61884961"/>
      </p:ext>
    </p:extLst>
  </p:cSld>
  <p:clrMapOvr>
    <a:overrideClrMapping bg1="lt1" tx1="dk1" bg2="lt2" tx2="dk2" accent1="accent1" accent2="accent2" accent3="accent3" accent4="accent4" accent5="accent5" accent6="accent6" hlink="hlink" folHlink="folHlink"/>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p:cSld name="Content with Picture 13">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9784080" cy="640080"/>
          </a:xfrm>
        </p:spPr>
        <p:txBody>
          <a:bodyPr anchor="t" anchorCtr="0">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07009" y="1645921"/>
            <a:ext cx="4777774" cy="440031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0" t="120" b="-8976"/>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6400800" y="1645920"/>
            <a:ext cx="4572000" cy="45720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4F2821E9-9F8C-4BDA-BDAE-826252E0F21A}" type="datetime1">
              <a:rPr lang="en-US" smtClean="0"/>
              <a:t>3/3/2026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81DBAD0-D07B-A74F-6666-CA41ADD20C7F}"/>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33FDF152-974F-A342-D2EF-E16DCAC7FECE}"/>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22D320-6A18-F2A0-9B5F-6D2CCFD3C85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0112F-DFB9-2DAB-0FC6-60936EBCA11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576E3A-B8F0-5B5D-66BC-71D6BDE8606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5444089"/>
      </p:ext>
    </p:extLst>
  </p:cSld>
  <p:clrMapOvr>
    <a:overrideClrMapping bg1="lt1" tx1="dk1" bg2="lt2" tx2="dk2" accent1="accent1" accent2="accent2" accent3="accent3" accent4="accent4" accent5="accent5" accent6="accent6" hlink="hlink" folHlink="folHlink"/>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p:cSld name="Content with Picture 14">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9784080" cy="640080"/>
          </a:xfrm>
        </p:spPr>
        <p:txBody>
          <a:bodyPr anchor="t" anchorCtr="0"/>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07008" y="1645920"/>
            <a:ext cx="5987920" cy="4400319"/>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3" t="5" r="302" b="-8984"/>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7592654" y="1645920"/>
            <a:ext cx="3380146" cy="438912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A80AD10E-AA22-4A1A-88F6-F4B2C3E6FE7A}" type="datetime1">
              <a:rPr lang="en-US" smtClean="0"/>
              <a:t>3/3/2026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81DBAD0-D07B-A74F-6666-CA41ADD20C7F}"/>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33FDF152-974F-A342-D2EF-E16DCAC7FECE}"/>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22D320-6A18-F2A0-9B5F-6D2CCFD3C85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0112F-DFB9-2DAB-0FC6-60936EBCA11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576E3A-B8F0-5B5D-66BC-71D6BDE8606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02486007"/>
      </p:ext>
    </p:extLst>
  </p:cSld>
  <p:clrMapOvr>
    <a:overrideClrMapping bg1="lt1" tx1="dk1" bg2="lt2" tx2="dk2" accent1="accent1" accent2="accent2" accent3="accent3" accent4="accent4" accent5="accent5" accent6="accent6" hlink="hlink" folHlink="folHlink"/>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p:cSld name="Content with Picture 15">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9784080" cy="640080"/>
          </a:xfrm>
        </p:spPr>
        <p:txBody>
          <a:bodyPr anchor="t" anchorCtr="0">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1897688-419F-6EB2-5CC1-DC14924E5FC3}"/>
              </a:ext>
            </a:extLst>
          </p:cNvPr>
          <p:cNvSpPr>
            <a:spLocks noGrp="1"/>
          </p:cNvSpPr>
          <p:nvPr>
            <p:ph sz="quarter" idx="14"/>
          </p:nvPr>
        </p:nvSpPr>
        <p:spPr>
          <a:xfrm>
            <a:off x="1207008" y="1645920"/>
            <a:ext cx="4572000" cy="45720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D69BDBE1-5F80-669A-1B59-BD1E8D2515C2}"/>
              </a:ext>
            </a:extLst>
          </p:cNvPr>
          <p:cNvSpPr>
            <a:spLocks noGrp="1"/>
          </p:cNvSpPr>
          <p:nvPr>
            <p:ph type="pic" sz="quarter" idx="13" hasCustomPrompt="1"/>
          </p:nvPr>
        </p:nvSpPr>
        <p:spPr>
          <a:xfrm>
            <a:off x="6211963" y="1645921"/>
            <a:ext cx="4777774" cy="440031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0" t="-4" r="100" b="-8973"/>
            </a:stretch>
          </a:blipFill>
          <a:ln w="6350">
            <a:solidFill>
              <a:schemeClr val="tx1"/>
            </a:solidFill>
          </a:ln>
        </p:spPr>
        <p:txBody>
          <a:bodyPr/>
          <a:lstStyle>
            <a:lvl1pPr marL="0" indent="0">
              <a:buNone/>
              <a:defRPr/>
            </a:lvl1pPr>
          </a:lstStyle>
          <a:p>
            <a:r>
              <a:rPr lang="en-US" dirty="0"/>
              <a:t> </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D5C57D5A-EE81-4EB8-9DAF-ABC5A6DD5008}" type="datetime1">
              <a:rPr lang="en-US" smtClean="0"/>
              <a:t>3/3/2026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81DBAD0-D07B-A74F-6666-CA41ADD20C7F}"/>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33FDF152-974F-A342-D2EF-E16DCAC7FECE}"/>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22D320-6A18-F2A0-9B5F-6D2CCFD3C85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D3E0112F-DFB9-2DAB-0FC6-60936EBCA118}"/>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24576E3A-B8F0-5B5D-66BC-71D6BDE8606A}"/>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64374024"/>
      </p:ext>
    </p:extLst>
  </p:cSld>
  <p:clrMapOvr>
    <a:overrideClrMapping bg1="lt1" tx1="dk1" bg2="lt2" tx2="dk2" accent1="accent1" accent2="accent2" accent3="accent3" accent4="accent4" accent5="accent5" accent6="accent6" hlink="hlink" folHlink="folHlink"/>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Content with Picture 16">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3209388" y="786385"/>
            <a:ext cx="7772400" cy="914400"/>
          </a:xfrm>
        </p:spPr>
        <p:txBody>
          <a:bodyPr anchor="b">
            <a:normAutofit/>
          </a:bodyPr>
          <a:lstStyle>
            <a:lvl1pPr>
              <a:defRPr sz="32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6072A0CE-6B73-A9EE-CD61-DA01E0E315AD}"/>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804673" y="393289"/>
            <a:ext cx="2084255" cy="6051054"/>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91" t="148" r="-487" b="-1"/>
            </a:stretch>
          </a:blipFill>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18B74D6-CD72-B859-C229-60DB988B25E3}"/>
              </a:ext>
            </a:extLst>
          </p:cNvPr>
          <p:cNvSpPr>
            <a:spLocks noGrp="1"/>
          </p:cNvSpPr>
          <p:nvPr>
            <p:ph sz="quarter" idx="14"/>
          </p:nvPr>
        </p:nvSpPr>
        <p:spPr>
          <a:xfrm>
            <a:off x="3209388" y="1828800"/>
            <a:ext cx="777240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3" name="Date Placeholder 2">
            <a:extLst>
              <a:ext uri="{FF2B5EF4-FFF2-40B4-BE49-F238E27FC236}">
                <a16:creationId xmlns:a16="http://schemas.microsoft.com/office/drawing/2014/main" id="{ADE48AFF-3397-202B-9BA6-6E2E52FB96B4}"/>
              </a:ext>
            </a:extLst>
          </p:cNvPr>
          <p:cNvSpPr>
            <a:spLocks noGrp="1"/>
          </p:cNvSpPr>
          <p:nvPr>
            <p:ph type="dt" sz="half" idx="15"/>
          </p:nvPr>
        </p:nvSpPr>
        <p:spPr/>
        <p:txBody>
          <a:bodyPr/>
          <a:lstStyle>
            <a:lvl1pPr>
              <a:defRPr>
                <a:solidFill>
                  <a:schemeClr val="tx1"/>
                </a:solidFill>
              </a:defRPr>
            </a:lvl1pPr>
          </a:lstStyle>
          <a:p>
            <a:fld id="{3CF1C996-E939-49D2-ACF0-1DAA697D4C26}" type="datetime1">
              <a:rPr lang="en-US" smtClean="0"/>
              <a:t>3/3/2026</a:t>
            </a:fld>
            <a:endParaRPr lang="en-US" dirty="0"/>
          </a:p>
        </p:txBody>
      </p:sp>
      <p:sp>
        <p:nvSpPr>
          <p:cNvPr id="6" name="Slide Number Placeholder 5">
            <a:extLst>
              <a:ext uri="{FF2B5EF4-FFF2-40B4-BE49-F238E27FC236}">
                <a16:creationId xmlns:a16="http://schemas.microsoft.com/office/drawing/2014/main" id="{D73641B0-A410-A060-9C4C-10246CEEB00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6" name="Straight Connector 15">
            <a:extLst>
              <a:ext uri="{FF2B5EF4-FFF2-40B4-BE49-F238E27FC236}">
                <a16:creationId xmlns:a16="http://schemas.microsoft.com/office/drawing/2014/main" id="{4F926A3E-707E-8CA6-DFD9-FDE70CA34896}"/>
              </a:ext>
            </a:extLst>
          </p:cNvPr>
          <p:cNvCxnSpPr>
            <a:cxnSpLocks/>
          </p:cNvCxnSpPr>
          <p:nvPr/>
        </p:nvCxnSpPr>
        <p:spPr>
          <a:xfrm>
            <a:off x="2899086"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4" name="Group 3">
            <a:extLst>
              <a:ext uri="{FF2B5EF4-FFF2-40B4-BE49-F238E27FC236}">
                <a16:creationId xmlns:a16="http://schemas.microsoft.com/office/drawing/2014/main" id="{05F551DA-7593-8CE8-512A-2CF19A5FEED9}"/>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DE1E5FA2-0258-F65F-0046-4F63C680164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7C2681D-C958-88C3-4FE4-BD36D597EB75}"/>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6A1CB91-86F4-F718-46CE-4C26351E5D6F}"/>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60B704D5-99FF-334E-D340-F640FC2846D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317275278"/>
      </p:ext>
    </p:extLst>
  </p:cSld>
  <p:clrMapOvr>
    <a:overrideClrMapping bg1="lt1" tx1="dk1" bg2="lt2" tx2="dk2" accent1="accent1" accent2="accent2" accent3="accent3" accent4="accent4" accent5="accent5" accent6="accent6" hlink="hlink" folHlink="folHlink"/>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Content with Picture 17">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07008" y="786384"/>
            <a:ext cx="7772400" cy="914400"/>
          </a:xfrm>
        </p:spPr>
        <p:txBody>
          <a:bodyPr anchor="b">
            <a:noAutofit/>
          </a:bodyPr>
          <a:lstStyle>
            <a:lvl1pPr>
              <a:defRPr sz="3200">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59510D14-6E1B-BEBD-9ECF-6FD664E6D6C0}"/>
              </a:ext>
            </a:extLst>
          </p:cNvPr>
          <p:cNvSpPr>
            <a:spLocks noGrp="1"/>
          </p:cNvSpPr>
          <p:nvPr>
            <p:ph type="ftr" sz="quarter" idx="16"/>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07755DB3-9272-8E5E-039F-AC14A2C07898}"/>
              </a:ext>
            </a:extLst>
          </p:cNvPr>
          <p:cNvSpPr>
            <a:spLocks noGrp="1"/>
          </p:cNvSpPr>
          <p:nvPr>
            <p:ph sz="quarter" idx="14"/>
          </p:nvPr>
        </p:nvSpPr>
        <p:spPr>
          <a:xfrm>
            <a:off x="1207008" y="1828800"/>
            <a:ext cx="7772400" cy="420624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Picture Placeholder 10">
            <a:extLst>
              <a:ext uri="{FF2B5EF4-FFF2-40B4-BE49-F238E27FC236}">
                <a16:creationId xmlns:a16="http://schemas.microsoft.com/office/drawing/2014/main" id="{B0662064-5DE4-D3A3-3200-46801CAA7B41}"/>
              </a:ext>
            </a:extLst>
          </p:cNvPr>
          <p:cNvSpPr>
            <a:spLocks noGrp="1"/>
          </p:cNvSpPr>
          <p:nvPr>
            <p:ph type="pic" sz="quarter" idx="13" hasCustomPrompt="1"/>
          </p:nvPr>
        </p:nvSpPr>
        <p:spPr>
          <a:xfrm>
            <a:off x="9287478" y="393289"/>
            <a:ext cx="2084255" cy="6051054"/>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l="192" t="148" r="-748" b="-1"/>
            </a:stretch>
          </a:blipFill>
        </p:spPr>
        <p:txBody>
          <a:bodyPr/>
          <a:lstStyle>
            <a:lvl1pPr marL="0" indent="0">
              <a:buNone/>
              <a:defRPr/>
            </a:lvl1pPr>
          </a:lstStyle>
          <a:p>
            <a:r>
              <a:rPr lang="en-US" dirty="0"/>
              <a:t> </a:t>
            </a:r>
          </a:p>
        </p:txBody>
      </p:sp>
      <p:sp>
        <p:nvSpPr>
          <p:cNvPr id="3" name="Date Placeholder 2">
            <a:extLst>
              <a:ext uri="{FF2B5EF4-FFF2-40B4-BE49-F238E27FC236}">
                <a16:creationId xmlns:a16="http://schemas.microsoft.com/office/drawing/2014/main" id="{872CB399-7148-CC45-1784-53BEB8322750}"/>
              </a:ext>
            </a:extLst>
          </p:cNvPr>
          <p:cNvSpPr>
            <a:spLocks noGrp="1"/>
          </p:cNvSpPr>
          <p:nvPr>
            <p:ph type="dt" sz="half" idx="15"/>
          </p:nvPr>
        </p:nvSpPr>
        <p:spPr/>
        <p:txBody>
          <a:bodyPr/>
          <a:lstStyle>
            <a:lvl1pPr>
              <a:defRPr>
                <a:solidFill>
                  <a:schemeClr val="tx1"/>
                </a:solidFill>
              </a:defRPr>
            </a:lvl1pPr>
          </a:lstStyle>
          <a:p>
            <a:fld id="{BC634302-EDB4-4C38-AE4F-99E11593A1F0}" type="datetime1">
              <a:rPr lang="en-US" smtClean="0"/>
              <a:t>3/3/2026</a:t>
            </a:fld>
            <a:endParaRPr lang="en-US" dirty="0"/>
          </a:p>
        </p:txBody>
      </p:sp>
      <p:sp>
        <p:nvSpPr>
          <p:cNvPr id="5" name="Slide Number Placeholder 4">
            <a:extLst>
              <a:ext uri="{FF2B5EF4-FFF2-40B4-BE49-F238E27FC236}">
                <a16:creationId xmlns:a16="http://schemas.microsoft.com/office/drawing/2014/main" id="{32103136-9022-B685-BD72-AA2F8D6F1DB3}"/>
              </a:ext>
            </a:extLst>
          </p:cNvPr>
          <p:cNvSpPr>
            <a:spLocks noGrp="1"/>
          </p:cNvSpPr>
          <p:nvPr>
            <p:ph type="sldNum" sz="quarter" idx="17"/>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17" name="Straight Connector 16">
            <a:extLst>
              <a:ext uri="{FF2B5EF4-FFF2-40B4-BE49-F238E27FC236}">
                <a16:creationId xmlns:a16="http://schemas.microsoft.com/office/drawing/2014/main" id="{E8D7FB67-CB66-8B73-E144-D9B0FD1BF4CC}"/>
              </a:ext>
            </a:extLst>
          </p:cNvPr>
          <p:cNvCxnSpPr/>
          <p:nvPr/>
        </p:nvCxnSpPr>
        <p:spPr>
          <a:xfrm>
            <a:off x="9250563" y="402336"/>
            <a:ext cx="0" cy="6053328"/>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5C050196-5CDD-7D23-C735-405CCFDE0F53}"/>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7915F7F2-4F99-DBC2-59AE-D63FDE09B1F3}"/>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9337699A-63EB-A2E6-B9B8-E85B7B64F02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0BE2E12-53E7-56D7-104B-F918B8D5372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CCBDF578-3A17-02BF-93ED-AF5F8E7F4A5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98689986"/>
      </p:ext>
    </p:extLst>
  </p:cSld>
  <p:clrMapOvr>
    <a:overrideClrMapping bg1="lt1" tx1="dk1" bg2="lt2" tx2="dk2" accent1="accent1" accent2="accent2" accent3="accent3" accent4="accent4" accent5="accent5" accent6="accent6" hlink="hlink" folHlink="folHlink"/>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Content with Picture 18">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45108" y="786384"/>
            <a:ext cx="4023360" cy="1280160"/>
          </a:xfrm>
        </p:spPr>
        <p:txBody>
          <a:bodyPr>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20455" y="2396086"/>
            <a:ext cx="4070907" cy="3637825"/>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1" b="-11100"/>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BAC3300-BF12-B200-9F06-8D5AC45CB7EF}"/>
              </a:ext>
            </a:extLst>
          </p:cNvPr>
          <p:cNvSpPr>
            <a:spLocks noGrp="1"/>
          </p:cNvSpPr>
          <p:nvPr>
            <p:ph sz="quarter" idx="14"/>
          </p:nvPr>
        </p:nvSpPr>
        <p:spPr>
          <a:xfrm>
            <a:off x="5669280" y="786384"/>
            <a:ext cx="5303520" cy="530352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378A9400-0F8A-40AD-9C7D-D04C05A686BB}" type="datetime1">
              <a:rPr lang="en-US" smtClean="0"/>
              <a:t>3/3/2026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0349E27E-A638-3E50-4392-58116C1AACD3}"/>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522E0D86-7613-34C8-CDC4-C77532A2263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AB29EB0-E237-1D57-CA8E-EAD308E9C0C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E86316C5-C89C-53D5-EDF8-06B3752F88A5}"/>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F22B727D-16F7-192C-BDC7-987EE4A4BF9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45767828"/>
      </p:ext>
    </p:extLst>
  </p:cSld>
  <p:clrMapOvr>
    <a:overrideClrMapping bg1="lt1" tx1="dk1" bg2="lt2" tx2="dk2" accent1="accent1" accent2="accent2" accent3="accent3" accent4="accent4" accent5="accent5" accent6="accent6" hlink="hlink" folHlink="folHlink"/>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Content with Picture 19">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245108" y="786384"/>
            <a:ext cx="2834640" cy="1453896"/>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1" name="Picture Placeholder 10">
            <a:extLst>
              <a:ext uri="{FF2B5EF4-FFF2-40B4-BE49-F238E27FC236}">
                <a16:creationId xmlns:a16="http://schemas.microsoft.com/office/drawing/2014/main" id="{7F8EA658-2652-6F81-1B04-D50C60A3F171}"/>
              </a:ext>
            </a:extLst>
          </p:cNvPr>
          <p:cNvSpPr>
            <a:spLocks noGrp="1"/>
          </p:cNvSpPr>
          <p:nvPr>
            <p:ph type="pic" sz="quarter" idx="13" hasCustomPrompt="1"/>
          </p:nvPr>
        </p:nvSpPr>
        <p:spPr>
          <a:xfrm>
            <a:off x="1220457" y="2388928"/>
            <a:ext cx="2859291" cy="3644982"/>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t="-1" b="-10882"/>
            </a:stretch>
          </a:blipFill>
          <a:ln w="6350">
            <a:solidFill>
              <a:schemeClr val="tx1"/>
            </a:solidFill>
          </a:ln>
        </p:spPr>
        <p:txBody>
          <a:bodyPr/>
          <a:lstStyle>
            <a:lvl1pPr marL="0" indent="0">
              <a:buNone/>
              <a:defRPr/>
            </a:lvl1pPr>
          </a:lstStyle>
          <a:p>
            <a:r>
              <a:rPr lang="en-US" dirty="0"/>
              <a:t> </a:t>
            </a:r>
          </a:p>
        </p:txBody>
      </p:sp>
      <p:sp>
        <p:nvSpPr>
          <p:cNvPr id="8" name="Content Placeholder 7">
            <a:extLst>
              <a:ext uri="{FF2B5EF4-FFF2-40B4-BE49-F238E27FC236}">
                <a16:creationId xmlns:a16="http://schemas.microsoft.com/office/drawing/2014/main" id="{83F7B03F-5EDA-605B-1A2E-F48896E48939}"/>
              </a:ext>
            </a:extLst>
          </p:cNvPr>
          <p:cNvSpPr>
            <a:spLocks noGrp="1"/>
          </p:cNvSpPr>
          <p:nvPr>
            <p:ph sz="quarter" idx="14"/>
          </p:nvPr>
        </p:nvSpPr>
        <p:spPr>
          <a:xfrm>
            <a:off x="4480560" y="786384"/>
            <a:ext cx="6492240" cy="54864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a:solidFill>
                  <a:schemeClr val="tx1"/>
                </a:solidFill>
              </a:defRPr>
            </a:lvl4pPr>
            <a:lvl5pPr marL="1200150" indent="-285750">
              <a:buFont typeface="Arial" panose="020B0604020202020204" pitchFamily="34" charset="0"/>
              <a:buChar char="•"/>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F0AAA33B-7B4C-4CA5-AD3F-802C7D7897C7}" type="datetime1">
              <a:rPr lang="en-US" smtClean="0"/>
              <a:t>3/3/2026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07B351E8-DE44-EF78-C152-3A103EEBFEAE}"/>
              </a:ext>
            </a:extLst>
          </p:cNvPr>
          <p:cNvGrpSpPr/>
          <p:nvPr/>
        </p:nvGrpSpPr>
        <p:grpSpPr>
          <a:xfrm>
            <a:off x="803185" y="0"/>
            <a:ext cx="10585629" cy="6858000"/>
            <a:chOff x="803185" y="0"/>
            <a:chExt cx="10585629" cy="6858000"/>
          </a:xfrm>
        </p:grpSpPr>
        <p:cxnSp>
          <p:nvCxnSpPr>
            <p:cNvPr id="4" name="Straight Connector 3">
              <a:extLst>
                <a:ext uri="{FF2B5EF4-FFF2-40B4-BE49-F238E27FC236}">
                  <a16:creationId xmlns:a16="http://schemas.microsoft.com/office/drawing/2014/main" id="{E9CEF53B-E5B3-5228-FC6C-55411F158D8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5B08AC4D-0833-297F-6CBF-8A5D8729D99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CE625D5-BBCB-B34F-682F-6A7EBBD42572}"/>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BE36439E-B9F9-BC55-6D36-2CBD97558C5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24185798"/>
      </p:ext>
    </p:extLst>
  </p:cSld>
  <p:clrMapOvr>
    <a:overrideClrMapping bg1="lt1" tx1="dk1" bg2="lt2" tx2="dk2" accent1="accent1" accent2="accent2" accent3="accent3" accent4="accent4" accent5="accent5" accent6="accent6" hlink="hlink" folHlink="folHlink"/>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Number Large">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1199019" y="4634716"/>
            <a:ext cx="5897880" cy="1353312"/>
          </a:xfrm>
        </p:spPr>
        <p:txBody>
          <a:bodyPr>
            <a:normAutofit/>
          </a:bodyPr>
          <a:lstStyle>
            <a:lvl1pPr>
              <a:lnSpc>
                <a:spcPct val="12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1207008" y="603503"/>
            <a:ext cx="9601200" cy="4334256"/>
          </a:xfrm>
        </p:spPr>
        <p:txBody>
          <a:bodyPr anchor="b">
            <a:normAutofit/>
          </a:bodyPr>
          <a:lstStyle>
            <a:lvl1pPr marL="0" indent="0">
              <a:lnSpc>
                <a:spcPct val="90000"/>
              </a:lnSpc>
              <a:spcBef>
                <a:spcPts val="0"/>
              </a:spcBef>
              <a:buNone/>
              <a:defRPr sz="30000" b="0" i="0">
                <a:solidFill>
                  <a:schemeClr val="tx1"/>
                </a:solidFill>
                <a:latin typeface="+mn-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23E33F43-D372-4092-9463-D8C0DAA92373}" type="datetime1">
              <a:rPr lang="en-US" smtClean="0"/>
              <a:t>3/3/2026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503498D5-7EC6-8C79-86BA-7C39A73A10D4}"/>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DFE65860-291D-DD0A-0AF6-EB6BDAF11248}"/>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1D542EDA-61BE-919A-EA3E-08EBB658FD72}"/>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09E31BBA-19B1-9E32-10DC-6E50B5D242DB}"/>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440D6BDC-E9D3-BF86-AB1A-64748EAD4D44}"/>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374045833"/>
      </p:ext>
    </p:extLst>
  </p:cSld>
  <p:clrMapOvr>
    <a:overrideClrMapping bg1="dk1" tx1="lt1" bg2="dk2" tx2="lt2" accent1="accent1" accent2="accent2" accent3="accent3" accent4="accent4" accent5="accent5" accent6="accent6" hlink="hlink" folHlink="folHlink"/>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Number Large 2">
    <p:bg>
      <p:bgRef idx="1001">
        <a:schemeClr val="bg1"/>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3352800" y="4193183"/>
            <a:ext cx="5486400" cy="1005840"/>
          </a:xfrm>
        </p:spPr>
        <p:txBody>
          <a:bodyPr>
            <a:normAutofit/>
          </a:bodyPr>
          <a:lstStyle>
            <a:lvl1pPr algn="ctr">
              <a:lnSpc>
                <a:spcPct val="110000"/>
              </a:lnSpc>
              <a:defRPr sz="24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2438400" y="1240974"/>
            <a:ext cx="7315200" cy="3065419"/>
          </a:xfrm>
        </p:spPr>
        <p:txBody>
          <a:bodyPr anchor="b">
            <a:noAutofit/>
          </a:bodyPr>
          <a:lstStyle>
            <a:lvl1pPr marL="0" indent="0" algn="ctr">
              <a:lnSpc>
                <a:spcPct val="90000"/>
              </a:lnSpc>
              <a:buNone/>
              <a:defRPr sz="20000" b="0" i="0">
                <a:solidFill>
                  <a:schemeClr val="tx1"/>
                </a:solidFill>
                <a:latin typeface="+mn-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35FAB39A-86A1-48B6-9153-E6011CB46040}" type="datetime1">
              <a:rPr lang="en-US" smtClean="0"/>
              <a:t>3/3/2026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F8D5DE95-288B-FAB7-3326-9E5BFCE5B746}"/>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484611E9-169A-4656-2416-A78901FFF7E6}"/>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14C6CB-F651-2912-3E36-09C365D55330}"/>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DB412A5-131A-058B-C206-D8CE2D23F5F4}"/>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CFD5865-7471-0A98-E714-A522448C7F14}"/>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941C1E35-5D55-2FA3-7A17-EBD8530A4248}"/>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E383D922-3CCD-2925-A440-432366817A2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D335464-04F4-7CE0-7F26-F8015820B233}"/>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4A45CF0-48C0-1646-B20C-11D8E858590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A20515-3DFE-12B8-CD96-E3A75B4B7E2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27660754"/>
      </p:ext>
    </p:extLst>
  </p:cSld>
  <p:clrMapOvr>
    <a:overrideClrMapping bg1="dk1" tx1="lt1" bg2="dk2" tx2="lt2" accent1="accent1" accent2="accent2" accent3="accent3" accent4="accent4" accent5="accent5" accent6="accent6" hlink="hlink" folHlink="folHlink"/>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Number Large 3">
    <p:spTree>
      <p:nvGrpSpPr>
        <p:cNvPr id="1" name=""/>
        <p:cNvGrpSpPr/>
        <p:nvPr/>
      </p:nvGrpSpPr>
      <p:grpSpPr>
        <a:xfrm>
          <a:off x="0" y="0"/>
          <a:ext cx="0" cy="0"/>
          <a:chOff x="0" y="0"/>
          <a:chExt cx="0" cy="0"/>
        </a:xfrm>
      </p:grpSpPr>
      <p:sp>
        <p:nvSpPr>
          <p:cNvPr id="20" name="Title 19">
            <a:extLst>
              <a:ext uri="{FF2B5EF4-FFF2-40B4-BE49-F238E27FC236}">
                <a16:creationId xmlns:a16="http://schemas.microsoft.com/office/drawing/2014/main" id="{26D58EB7-9EC7-5A50-30A3-E2D9EDD0FF85}"/>
              </a:ext>
            </a:extLst>
          </p:cNvPr>
          <p:cNvSpPr>
            <a:spLocks noGrp="1"/>
          </p:cNvSpPr>
          <p:nvPr>
            <p:ph type="title"/>
          </p:nvPr>
        </p:nvSpPr>
        <p:spPr>
          <a:xfrm>
            <a:off x="6327018" y="1599060"/>
            <a:ext cx="5052018" cy="3658736"/>
          </a:xfrm>
        </p:spPr>
        <p:txBody>
          <a:bodyPr anchor="ctr">
            <a:normAutofit/>
          </a:bodyPr>
          <a:lstStyle>
            <a:lvl1pPr>
              <a:defRPr sz="2400" cap="none" baseline="0">
                <a:latin typeface="+mn-lt"/>
              </a:defRPr>
            </a:lvl1pPr>
          </a:lstStyle>
          <a:p>
            <a:r>
              <a:rPr lang="en-US" dirty="0"/>
              <a:t>Click to edit Master title style</a:t>
            </a:r>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19" name="Content Placeholder 18">
            <a:extLst>
              <a:ext uri="{FF2B5EF4-FFF2-40B4-BE49-F238E27FC236}">
                <a16:creationId xmlns:a16="http://schemas.microsoft.com/office/drawing/2014/main" id="{DE2753DF-FB9B-AECE-E745-E846066B1745}"/>
              </a:ext>
            </a:extLst>
          </p:cNvPr>
          <p:cNvSpPr>
            <a:spLocks noGrp="1"/>
          </p:cNvSpPr>
          <p:nvPr>
            <p:ph sz="quarter" idx="14" hasCustomPrompt="1"/>
          </p:nvPr>
        </p:nvSpPr>
        <p:spPr>
          <a:xfrm>
            <a:off x="914400" y="1600200"/>
            <a:ext cx="5140325" cy="3657600"/>
          </a:xfrm>
        </p:spPr>
        <p:txBody>
          <a:bodyPr anchor="ctr">
            <a:normAutofit/>
          </a:bodyPr>
          <a:lstStyle>
            <a:lvl1pPr marL="0" indent="0">
              <a:lnSpc>
                <a:spcPct val="90000"/>
              </a:lnSpc>
              <a:buNone/>
              <a:defRPr sz="20000"/>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484550B5-6894-4BAB-BE29-52F47C1325C5}" type="datetime1">
              <a:rPr lang="en-US" smtClean="0"/>
              <a:t>3/3/2026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F8D5DE95-288B-FAB7-3326-9E5BFCE5B746}"/>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484611E9-169A-4656-2416-A78901FFF7E6}"/>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CD14C6CB-F651-2912-3E36-09C365D55330}"/>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6DB412A5-131A-058B-C206-D8CE2D23F5F4}"/>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BCFD5865-7471-0A98-E714-A522448C7F14}"/>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941C1E35-5D55-2FA3-7A17-EBD8530A4248}"/>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E383D922-3CCD-2925-A440-432366817A2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D335464-04F4-7CE0-7F26-F8015820B233}"/>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54A45CF0-48C0-1646-B20C-11D8E858590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A5A20515-3DFE-12B8-CD96-E3A75B4B7E2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527697505"/>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p:cSld name="Number Large 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56306E-B77F-CE22-FA8C-F08F17B5E9B4}"/>
              </a:ext>
            </a:extLst>
          </p:cNvPr>
          <p:cNvSpPr>
            <a:spLocks noGrp="1"/>
          </p:cNvSpPr>
          <p:nvPr>
            <p:ph type="title"/>
          </p:nvPr>
        </p:nvSpPr>
        <p:spPr>
          <a:xfrm>
            <a:off x="4495800" y="4131153"/>
            <a:ext cx="3200400" cy="1545336"/>
          </a:xfrm>
          <a:noFill/>
        </p:spPr>
        <p:txBody>
          <a:bodyPr>
            <a:normAutofit/>
          </a:bodyPr>
          <a:lstStyle>
            <a:lvl1pPr algn="ctr">
              <a:lnSpc>
                <a:spcPct val="110000"/>
              </a:lnSpc>
              <a:defRPr sz="1600" b="0" i="0" cap="none" baseline="0">
                <a:solidFill>
                  <a:schemeClr val="tx1"/>
                </a:solidFill>
                <a:latin typeface="+mj-lt"/>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C394E47C-0C77-0005-1755-14F7739DF22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E418DF0B-1F85-2BB3-D241-A3A14BF72908}"/>
              </a:ext>
            </a:extLst>
          </p:cNvPr>
          <p:cNvSpPr>
            <a:spLocks noGrp="1"/>
          </p:cNvSpPr>
          <p:nvPr>
            <p:ph sz="quarter" idx="13" hasCustomPrompt="1"/>
          </p:nvPr>
        </p:nvSpPr>
        <p:spPr>
          <a:xfrm>
            <a:off x="3810000" y="1832029"/>
            <a:ext cx="4572000" cy="2475441"/>
          </a:xfrm>
          <a:noFill/>
        </p:spPr>
        <p:txBody>
          <a:bodyPr anchor="b">
            <a:normAutofit/>
          </a:bodyPr>
          <a:lstStyle>
            <a:lvl1pPr marL="0" indent="0" algn="ctr">
              <a:lnSpc>
                <a:spcPct val="90000"/>
              </a:lnSpc>
              <a:buNone/>
              <a:defRPr sz="15000" b="0" i="0">
                <a:solidFill>
                  <a:schemeClr val="tx1"/>
                </a:solidFill>
                <a:latin typeface="+mn-lt"/>
              </a:defRPr>
            </a:lvl1pPr>
          </a:lstStyle>
          <a:p>
            <a:pPr lvl="0"/>
            <a:r>
              <a:rPr lang="en-US" dirty="0"/>
              <a:t>##%</a:t>
            </a:r>
          </a:p>
        </p:txBody>
      </p:sp>
      <p:sp>
        <p:nvSpPr>
          <p:cNvPr id="3" name="Date Placeholder 2">
            <a:extLst>
              <a:ext uri="{FF2B5EF4-FFF2-40B4-BE49-F238E27FC236}">
                <a16:creationId xmlns:a16="http://schemas.microsoft.com/office/drawing/2014/main" id="{4A591E5F-EDEF-7D02-30E6-B960B5E45903}"/>
              </a:ext>
            </a:extLst>
          </p:cNvPr>
          <p:cNvSpPr>
            <a:spLocks noGrp="1"/>
          </p:cNvSpPr>
          <p:nvPr>
            <p:ph type="dt" sz="half" idx="10"/>
          </p:nvPr>
        </p:nvSpPr>
        <p:spPr/>
        <p:txBody>
          <a:bodyPr/>
          <a:lstStyle>
            <a:lvl1pPr>
              <a:defRPr>
                <a:solidFill>
                  <a:schemeClr val="tx1"/>
                </a:solidFill>
              </a:defRPr>
            </a:lvl1pPr>
          </a:lstStyle>
          <a:p>
            <a:fld id="{023644B3-B047-4BDA-A4C8-F5943698F924}" type="datetime1">
              <a:rPr lang="en-US" smtClean="0"/>
              <a:t>3/3/2026</a:t>
            </a:fld>
            <a:endParaRPr lang="en-US" dirty="0"/>
          </a:p>
        </p:txBody>
      </p:sp>
      <p:sp>
        <p:nvSpPr>
          <p:cNvPr id="5" name="Slide Number Placeholder 4">
            <a:extLst>
              <a:ext uri="{FF2B5EF4-FFF2-40B4-BE49-F238E27FC236}">
                <a16:creationId xmlns:a16="http://schemas.microsoft.com/office/drawing/2014/main" id="{CA0528A9-0729-B0FB-328C-3C96994AAB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9F377ED0-0CD0-101F-CACC-5C208B8095EB}"/>
              </a:ext>
            </a:extLst>
          </p:cNvPr>
          <p:cNvGrpSpPr/>
          <p:nvPr/>
        </p:nvGrpSpPr>
        <p:grpSpPr>
          <a:xfrm>
            <a:off x="801384" y="402336"/>
            <a:ext cx="10591869" cy="6053328"/>
            <a:chOff x="801384" y="402336"/>
            <a:chExt cx="10591869" cy="6053328"/>
          </a:xfrm>
        </p:grpSpPr>
        <p:sp>
          <p:nvSpPr>
            <p:cNvPr id="8" name="Oval 7">
              <a:extLst>
                <a:ext uri="{FF2B5EF4-FFF2-40B4-BE49-F238E27FC236}">
                  <a16:creationId xmlns:a16="http://schemas.microsoft.com/office/drawing/2014/main" id="{BB0FAE67-C3ED-90D8-482E-2E87FCA1F01F}"/>
                </a:ext>
              </a:extLst>
            </p:cNvPr>
            <p:cNvSpPr>
              <a:spLocks noChangeAspect="1"/>
            </p:cNvSpPr>
            <p:nvPr/>
          </p:nvSpPr>
          <p:spPr>
            <a:xfrm>
              <a:off x="3069336" y="402336"/>
              <a:ext cx="6053328" cy="6053328"/>
            </a:xfrm>
            <a:prstGeom prst="ellipse">
              <a:avLst/>
            </a:prstGeom>
            <a:noFill/>
            <a:ln w="6350">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cxnSp>
          <p:nvCxnSpPr>
            <p:cNvPr id="9" name="Straight Connector 8">
              <a:extLst>
                <a:ext uri="{FF2B5EF4-FFF2-40B4-BE49-F238E27FC236}">
                  <a16:creationId xmlns:a16="http://schemas.microsoft.com/office/drawing/2014/main" id="{83BE06F7-8D5F-567C-D53C-8F3CFA65C6D8}"/>
                </a:ext>
              </a:extLst>
            </p:cNvPr>
            <p:cNvCxnSpPr>
              <a:cxnSpLocks/>
            </p:cNvCxnSpPr>
            <p:nvPr/>
          </p:nvCxnSpPr>
          <p:spPr>
            <a:xfrm>
              <a:off x="80138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C1729EF-2962-C057-669D-86C7189119A0}"/>
                </a:ext>
              </a:extLst>
            </p:cNvPr>
            <p:cNvCxnSpPr>
              <a:cxnSpLocks/>
            </p:cNvCxnSpPr>
            <p:nvPr/>
          </p:nvCxnSpPr>
          <p:spPr>
            <a:xfrm>
              <a:off x="9122664" y="3421722"/>
              <a:ext cx="2270589"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1" name="Group 10">
            <a:extLst>
              <a:ext uri="{FF2B5EF4-FFF2-40B4-BE49-F238E27FC236}">
                <a16:creationId xmlns:a16="http://schemas.microsoft.com/office/drawing/2014/main" id="{92F37E54-885B-DD4C-C480-18762D2DF579}"/>
              </a:ext>
            </a:extLst>
          </p:cNvPr>
          <p:cNvGrpSpPr/>
          <p:nvPr/>
        </p:nvGrpSpPr>
        <p:grpSpPr>
          <a:xfrm>
            <a:off x="803185" y="0"/>
            <a:ext cx="10585629" cy="6858000"/>
            <a:chOff x="803185" y="0"/>
            <a:chExt cx="10585629" cy="6858000"/>
          </a:xfrm>
        </p:grpSpPr>
        <p:cxnSp>
          <p:nvCxnSpPr>
            <p:cNvPr id="12" name="Straight Connector 11">
              <a:extLst>
                <a:ext uri="{FF2B5EF4-FFF2-40B4-BE49-F238E27FC236}">
                  <a16:creationId xmlns:a16="http://schemas.microsoft.com/office/drawing/2014/main" id="{0CD173DE-2107-A0E3-872C-F0DE9ACA3DC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2BFAFD58-96FA-72FC-A387-4EA88A7A5D69}"/>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E0CF3863-040E-3592-1588-20A1771871E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144D909-6FC8-C0DB-01C7-AFCF7B50FCD5}"/>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00926721"/>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p:cSld name="Statem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9620" y="-1216560"/>
            <a:ext cx="10652760" cy="1133856"/>
          </a:xfrm>
        </p:spPr>
        <p:txBody>
          <a:bodyPr/>
          <a:lstStyle>
            <a:lvl1pPr>
              <a:defRPr>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6736" y="1508760"/>
            <a:ext cx="8266176" cy="3840480"/>
          </a:xfrm>
        </p:spPr>
        <p:txBody>
          <a:bodyPr anchor="ctr">
            <a:noAutofit/>
          </a:bodyPr>
          <a:lstStyle>
            <a:lvl1pPr marL="0" indent="0">
              <a:lnSpc>
                <a:spcPct val="100000"/>
              </a:lnSpc>
              <a:buNone/>
              <a:defRPr sz="4000" b="0" cap="all" baseline="0"/>
            </a:lvl1pPr>
            <a:lvl2pPr marL="228600" indent="0">
              <a:lnSpc>
                <a:spcPct val="100000"/>
              </a:lnSpc>
              <a:buNone/>
              <a:defRPr sz="3600" b="0" cap="all" baseline="0"/>
            </a:lvl2pPr>
            <a:lvl3pPr marL="457200" indent="0">
              <a:lnSpc>
                <a:spcPct val="100000"/>
              </a:lnSpc>
              <a:buNone/>
              <a:defRPr sz="3200" b="0" cap="all" baseline="0"/>
            </a:lvl3pPr>
            <a:lvl4pPr marL="685800" indent="0">
              <a:lnSpc>
                <a:spcPct val="100000"/>
              </a:lnSpc>
              <a:buNone/>
              <a:defRPr sz="2400" b="0" cap="all" baseline="0"/>
            </a:lvl4pPr>
            <a:lvl5pPr marL="914400" indent="0">
              <a:lnSpc>
                <a:spcPct val="100000"/>
              </a:lnSpc>
              <a:buNone/>
              <a:defRPr sz="2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1FA3FFB9-0880-4740-B084-BC51532B8F27}" type="datetime1">
              <a:rPr lang="en-US" smtClean="0"/>
              <a:t>3/3/2026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E5E2C763-62D0-A1C5-864F-A9FF05C9F944}"/>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D321B696-8999-0658-38A2-748A73D0777A}"/>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721AECB6-597A-404C-79F2-BDE111DF3683}"/>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081CD60-7C40-DD6A-0B67-9125D3023EAA}"/>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A77C411-359E-F413-4B4B-544B4258F8D6}"/>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66520E9D-E5D8-F168-5659-412DEA7EE638}"/>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735C892B-D62F-EE71-21EF-072002481B6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805C92F6-ED58-2722-DD71-BFD93A79C906}"/>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2CFD0132-5667-3403-4950-88D7515B12BA}"/>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1EEE9CF1-0848-BE96-4C3D-E4B7E1F4BBA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592258869"/>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p:cSld name="Statement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9620" y="-1234492"/>
            <a:ext cx="10652760" cy="1133856"/>
          </a:xfrm>
        </p:spPr>
        <p:txBody>
          <a:bodyPr/>
          <a:lstStyle>
            <a:lvl1pPr>
              <a:defRPr>
                <a:solidFill>
                  <a:schemeClr val="bg1"/>
                </a:solidFill>
              </a:defRPr>
            </a:lvl1pPr>
          </a:lstStyle>
          <a:p>
            <a:r>
              <a:rPr lang="en-US" dirty="0"/>
              <a:t>Click to edit Master title style</a:t>
            </a:r>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6736" y="1508760"/>
            <a:ext cx="8266176" cy="3840480"/>
          </a:xfrm>
        </p:spPr>
        <p:txBody>
          <a:bodyPr anchor="t">
            <a:noAutofit/>
          </a:bodyPr>
          <a:lstStyle>
            <a:lvl1pPr marL="0" indent="0">
              <a:lnSpc>
                <a:spcPct val="100000"/>
              </a:lnSpc>
              <a:buNone/>
              <a:defRPr sz="4000" b="0" i="0" cap="all" baseline="0">
                <a:latin typeface="Bahnschrift Light" panose="020B0502040204020203" pitchFamily="34" charset="0"/>
              </a:defRPr>
            </a:lvl1pPr>
            <a:lvl2pPr marL="228600" indent="0">
              <a:lnSpc>
                <a:spcPct val="100000"/>
              </a:lnSpc>
              <a:buNone/>
              <a:defRPr sz="3200" b="0" i="0" cap="all" baseline="0">
                <a:latin typeface="Bahnschrift Light" panose="020B0502040204020203" pitchFamily="34" charset="0"/>
              </a:defRPr>
            </a:lvl2pPr>
            <a:lvl3pPr marL="457200" indent="0">
              <a:lnSpc>
                <a:spcPct val="100000"/>
              </a:lnSpc>
              <a:buNone/>
              <a:defRPr sz="2800" b="0" i="0" cap="all" baseline="0">
                <a:latin typeface="Bahnschrift Light" panose="020B0502040204020203" pitchFamily="34" charset="0"/>
              </a:defRPr>
            </a:lvl3pPr>
            <a:lvl4pPr marL="685800" indent="0">
              <a:lnSpc>
                <a:spcPct val="100000"/>
              </a:lnSpc>
              <a:buNone/>
              <a:defRPr sz="2400" b="0" cap="all" baseline="0"/>
            </a:lvl4pPr>
            <a:lvl5pPr marL="914400" indent="0">
              <a:lnSpc>
                <a:spcPct val="100000"/>
              </a:lnSpc>
              <a:buNone/>
              <a:defRPr sz="2000" b="0" cap="all" baseline="0"/>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a:p>
            <a:pPr lvl="2"/>
            <a:endParaRPr lang="en-US" dirty="0"/>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0762D9A1-F997-4CCE-B007-8E1943F54374}" type="datetime1">
              <a:rPr lang="en-US" smtClean="0"/>
              <a:t>3/3/2026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244BA861-592C-64C8-21E6-E3A8D2A72C72}"/>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3D8A61F8-CE0C-8929-130C-4B75FB1F9373}"/>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850C77-4C55-0E7C-15E8-B80234EF3D0B}"/>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99978E-99DF-3206-11F9-122473F3CCB5}"/>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918D896-CC55-8FDC-7842-7EAC1DF7DF7E}"/>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330B27C8-C99B-CAB9-24EA-4222A75D3BFC}"/>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E09B5103-0315-C48A-F6CB-70023A60377C}"/>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92A373C0-8904-4E1A-AC77-DB8B14039D33}"/>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6A58731C-1E1F-4D5A-81CD-F79CD40172A4}"/>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7DE29540-9512-0BC0-7BB2-3B7C57B4C11C}"/>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02916843"/>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p:cSld name="Statement 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221EB5-8556-FBD7-00D5-D69AC8E7E73A}"/>
              </a:ext>
            </a:extLst>
          </p:cNvPr>
          <p:cNvSpPr>
            <a:spLocks noGrp="1"/>
          </p:cNvSpPr>
          <p:nvPr>
            <p:ph type="title"/>
          </p:nvPr>
        </p:nvSpPr>
        <p:spPr>
          <a:xfrm>
            <a:off x="768876" y="-1216560"/>
            <a:ext cx="10652760" cy="1133856"/>
          </a:xfrm>
        </p:spPr>
        <p:txBody>
          <a:bodyPr/>
          <a:lstStyle>
            <a:lvl1pPr>
              <a:defRPr>
                <a:solidFill>
                  <a:schemeClr val="bg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3D56E87B-2252-4382-E6E7-15A81BCC8029}"/>
              </a:ext>
            </a:extLst>
          </p:cNvPr>
          <p:cNvSpPr>
            <a:spLocks noGrp="1"/>
          </p:cNvSpPr>
          <p:nvPr>
            <p:ph type="ftr" sz="quarter" idx="11"/>
          </p:nvPr>
        </p:nvSpPr>
        <p:spPr/>
        <p:txBody>
          <a:bodyPr/>
          <a:lstStyle/>
          <a:p>
            <a:r>
              <a:rPr lang="en-US"/>
              <a:t>SAMPLE FOOTER TEXT</a:t>
            </a:r>
            <a:endParaRPr lang="en-US" dirty="0"/>
          </a:p>
        </p:txBody>
      </p:sp>
      <p:sp>
        <p:nvSpPr>
          <p:cNvPr id="7" name="Content Placeholder 6">
            <a:extLst>
              <a:ext uri="{FF2B5EF4-FFF2-40B4-BE49-F238E27FC236}">
                <a16:creationId xmlns:a16="http://schemas.microsoft.com/office/drawing/2014/main" id="{3E4E45FF-53F3-89B1-B969-C440DC819EF4}"/>
              </a:ext>
            </a:extLst>
          </p:cNvPr>
          <p:cNvSpPr>
            <a:spLocks noGrp="1"/>
          </p:cNvSpPr>
          <p:nvPr>
            <p:ph sz="quarter" idx="13" hasCustomPrompt="1"/>
          </p:nvPr>
        </p:nvSpPr>
        <p:spPr>
          <a:xfrm>
            <a:off x="1316736" y="1508760"/>
            <a:ext cx="8266176" cy="3840480"/>
          </a:xfrm>
        </p:spPr>
        <p:txBody>
          <a:bodyPr anchor="b" anchorCtr="0">
            <a:noAutofit/>
          </a:bodyPr>
          <a:lstStyle>
            <a:lvl1pPr marL="0" indent="0">
              <a:lnSpc>
                <a:spcPct val="100000"/>
              </a:lnSpc>
              <a:buNone/>
              <a:defRPr sz="4000" b="0" i="0" cap="all" baseline="0">
                <a:latin typeface="Bahnschrift Light" panose="020B0502040204020203" pitchFamily="34" charset="0"/>
              </a:defRPr>
            </a:lvl1pPr>
            <a:lvl2pPr marL="228600" indent="0">
              <a:lnSpc>
                <a:spcPct val="100000"/>
              </a:lnSpc>
              <a:buNone/>
              <a:defRPr sz="3200" b="0" i="0" cap="all" baseline="0">
                <a:latin typeface="Bahnschrift Light" panose="020B0502040204020203" pitchFamily="34" charset="0"/>
              </a:defRPr>
            </a:lvl2pPr>
            <a:lvl3pPr marL="457200" indent="0">
              <a:lnSpc>
                <a:spcPct val="100000"/>
              </a:lnSpc>
              <a:buNone/>
              <a:defRPr sz="2800" b="0" i="0" cap="all" baseline="0">
                <a:latin typeface="Bahnschrift Light" panose="020B0502040204020203" pitchFamily="34" charset="0"/>
              </a:defRPr>
            </a:lvl3pPr>
            <a:lvl4pPr marL="685800" indent="0">
              <a:lnSpc>
                <a:spcPct val="100000"/>
              </a:lnSpc>
              <a:buNone/>
              <a:defRPr sz="2400" b="0" cap="all" baseline="0">
                <a:latin typeface="+mn-lt"/>
              </a:defRPr>
            </a:lvl4pPr>
            <a:lvl5pPr marL="914400" indent="0">
              <a:lnSpc>
                <a:spcPct val="100000"/>
              </a:lnSpc>
              <a:buNone/>
              <a:defRPr sz="2000" b="0" cap="all" baseline="0">
                <a:latin typeface="+mn-lt"/>
              </a:defRPr>
            </a:lvl5pPr>
          </a:lstStyle>
          <a:p>
            <a:pPr lvl="0"/>
            <a:r>
              <a:rPr lang="en-US" dirty="0"/>
              <a:t>Click to add Statement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 name="Date Placeholder 2">
            <a:extLst>
              <a:ext uri="{FF2B5EF4-FFF2-40B4-BE49-F238E27FC236}">
                <a16:creationId xmlns:a16="http://schemas.microsoft.com/office/drawing/2014/main" id="{67F688C7-1128-9027-65E4-A17BBE7DDDF0}"/>
              </a:ext>
            </a:extLst>
          </p:cNvPr>
          <p:cNvSpPr>
            <a:spLocks noGrp="1"/>
          </p:cNvSpPr>
          <p:nvPr>
            <p:ph type="dt" sz="half" idx="10"/>
          </p:nvPr>
        </p:nvSpPr>
        <p:spPr/>
        <p:txBody>
          <a:bodyPr/>
          <a:lstStyle/>
          <a:p>
            <a:fld id="{0756DE8C-2121-49BB-AB8E-C1253271C3F5}" type="datetime1">
              <a:rPr lang="en-US" smtClean="0"/>
              <a:t>3/3/2026</a:t>
            </a:fld>
            <a:endParaRPr lang="en-US" dirty="0"/>
          </a:p>
        </p:txBody>
      </p:sp>
      <p:sp>
        <p:nvSpPr>
          <p:cNvPr id="5" name="Slide Number Placeholder 4">
            <a:extLst>
              <a:ext uri="{FF2B5EF4-FFF2-40B4-BE49-F238E27FC236}">
                <a16:creationId xmlns:a16="http://schemas.microsoft.com/office/drawing/2014/main" id="{8C1C6A68-1AC4-7B10-CD66-D67327434E62}"/>
              </a:ext>
            </a:extLst>
          </p:cNvPr>
          <p:cNvSpPr>
            <a:spLocks noGrp="1"/>
          </p:cNvSpPr>
          <p:nvPr>
            <p:ph type="sldNum" sz="quarter" idx="12"/>
          </p:nvPr>
        </p:nvSpPr>
        <p:spPr/>
        <p:txBody>
          <a:bodyPr/>
          <a:lstStyle/>
          <a:p>
            <a:fld id="{CC057153-B650-4DEB-B370-79DDCFDCE934}" type="slidenum">
              <a:rPr lang="en-US" smtClean="0"/>
              <a:pPr/>
              <a:t>‹#›</a:t>
            </a:fld>
            <a:endParaRPr lang="en-US" dirty="0"/>
          </a:p>
        </p:txBody>
      </p:sp>
      <p:grpSp>
        <p:nvGrpSpPr>
          <p:cNvPr id="6" name="Group 5">
            <a:extLst>
              <a:ext uri="{FF2B5EF4-FFF2-40B4-BE49-F238E27FC236}">
                <a16:creationId xmlns:a16="http://schemas.microsoft.com/office/drawing/2014/main" id="{244BA861-592C-64C8-21E6-E3A8D2A72C72}"/>
              </a:ext>
            </a:extLst>
          </p:cNvPr>
          <p:cNvGrpSpPr/>
          <p:nvPr/>
        </p:nvGrpSpPr>
        <p:grpSpPr>
          <a:xfrm>
            <a:off x="795290" y="400467"/>
            <a:ext cx="10603299" cy="6052793"/>
            <a:chOff x="795290" y="400467"/>
            <a:chExt cx="10603299" cy="6052793"/>
          </a:xfrm>
        </p:grpSpPr>
        <p:cxnSp>
          <p:nvCxnSpPr>
            <p:cNvPr id="8" name="Straight Connector 7">
              <a:extLst>
                <a:ext uri="{FF2B5EF4-FFF2-40B4-BE49-F238E27FC236}">
                  <a16:creationId xmlns:a16="http://schemas.microsoft.com/office/drawing/2014/main" id="{3D8A61F8-CE0C-8929-130C-4B75FB1F9373}"/>
                </a:ext>
              </a:extLst>
            </p:cNvPr>
            <p:cNvCxnSpPr>
              <a:cxnSpLocks/>
            </p:cNvCxnSpPr>
            <p:nvPr/>
          </p:nvCxnSpPr>
          <p:spPr>
            <a:xfrm>
              <a:off x="797169" y="96634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05850C77-4C55-0E7C-15E8-B80234EF3D0B}"/>
                </a:ext>
              </a:extLst>
            </p:cNvPr>
            <p:cNvCxnSpPr>
              <a:cxnSpLocks/>
            </p:cNvCxnSpPr>
            <p:nvPr/>
          </p:nvCxnSpPr>
          <p:spPr>
            <a:xfrm>
              <a:off x="795290" y="5893973"/>
              <a:ext cx="10601420"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F499978E-99DF-3206-11F9-122473F3CCB5}"/>
                </a:ext>
              </a:extLst>
            </p:cNvPr>
            <p:cNvCxnSpPr>
              <a:cxnSpLocks/>
            </p:cNvCxnSpPr>
            <p:nvPr/>
          </p:nvCxnSpPr>
          <p:spPr>
            <a:xfrm>
              <a:off x="6096000" y="400467"/>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918D896-CC55-8FDC-7842-7EAC1DF7DF7E}"/>
                </a:ext>
              </a:extLst>
            </p:cNvPr>
            <p:cNvCxnSpPr>
              <a:cxnSpLocks/>
            </p:cNvCxnSpPr>
            <p:nvPr/>
          </p:nvCxnSpPr>
          <p:spPr>
            <a:xfrm>
              <a:off x="6096000" y="5887384"/>
              <a:ext cx="0" cy="565876"/>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grpSp>
        <p:nvGrpSpPr>
          <p:cNvPr id="12" name="Group 11">
            <a:extLst>
              <a:ext uri="{FF2B5EF4-FFF2-40B4-BE49-F238E27FC236}">
                <a16:creationId xmlns:a16="http://schemas.microsoft.com/office/drawing/2014/main" id="{B9E57D8C-399F-3BB4-D3B3-9395E8D16134}"/>
              </a:ext>
            </a:extLst>
          </p:cNvPr>
          <p:cNvGrpSpPr/>
          <p:nvPr/>
        </p:nvGrpSpPr>
        <p:grpSpPr>
          <a:xfrm>
            <a:off x="803185" y="0"/>
            <a:ext cx="10585629" cy="6858000"/>
            <a:chOff x="803185" y="0"/>
            <a:chExt cx="10585629" cy="6858000"/>
          </a:xfrm>
        </p:grpSpPr>
        <p:cxnSp>
          <p:nvCxnSpPr>
            <p:cNvPr id="13" name="Straight Connector 12">
              <a:extLst>
                <a:ext uri="{FF2B5EF4-FFF2-40B4-BE49-F238E27FC236}">
                  <a16:creationId xmlns:a16="http://schemas.microsoft.com/office/drawing/2014/main" id="{67E0EF0C-412A-ADAE-8DDB-3A86E36BA367}"/>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26CD944-3487-D02F-D76E-6C8CB5BC62E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14FB68B7-02B4-42EE-A7A2-E1DD0D7EF7A3}"/>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5F5998EB-9F08-520A-8AE0-AC842E252662}"/>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26425521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tx1"/>
        </a:solidFill>
        <a:effectLst/>
      </p:bgPr>
    </p:bg>
    <p:spTree>
      <p:nvGrpSpPr>
        <p:cNvPr id="1" name=""/>
        <p:cNvGrpSpPr/>
        <p:nvPr/>
      </p:nvGrpSpPr>
      <p:grpSpPr>
        <a:xfrm>
          <a:off x="0" y="0"/>
          <a:ext cx="0" cy="0"/>
          <a:chOff x="0" y="0"/>
          <a:chExt cx="0" cy="0"/>
        </a:xfrm>
      </p:grpSpPr>
      <p:sp>
        <p:nvSpPr>
          <p:cNvPr id="16" name="Title 15">
            <a:extLst>
              <a:ext uri="{FF2B5EF4-FFF2-40B4-BE49-F238E27FC236}">
                <a16:creationId xmlns:a16="http://schemas.microsoft.com/office/drawing/2014/main" id="{D020C093-E585-447D-B145-C13F5660ED16}"/>
              </a:ext>
            </a:extLst>
          </p:cNvPr>
          <p:cNvSpPr>
            <a:spLocks noGrp="1"/>
          </p:cNvSpPr>
          <p:nvPr>
            <p:ph type="title" hasCustomPrompt="1"/>
          </p:nvPr>
        </p:nvSpPr>
        <p:spPr>
          <a:xfrm>
            <a:off x="1524000" y="4965193"/>
            <a:ext cx="9144000" cy="1105229"/>
          </a:xfrm>
        </p:spPr>
        <p:txBody>
          <a:bodyPr anchor="ctr">
            <a:normAutofit/>
          </a:bodyPr>
          <a:lstStyle>
            <a:lvl1pPr>
              <a:defRPr sz="1600" cap="none" baseline="0">
                <a:solidFill>
                  <a:schemeClr val="bg1"/>
                </a:solidFill>
                <a:latin typeface="+mn-lt"/>
              </a:defRPr>
            </a:lvl1pPr>
          </a:lstStyle>
          <a:p>
            <a:r>
              <a:rPr lang="en-US" dirty="0"/>
              <a:t>Quote Author</a:t>
            </a:r>
          </a:p>
        </p:txBody>
      </p:sp>
      <p:sp>
        <p:nvSpPr>
          <p:cNvPr id="9" name="Footer Placeholder 8">
            <a:extLst>
              <a:ext uri="{FF2B5EF4-FFF2-40B4-BE49-F238E27FC236}">
                <a16:creationId xmlns:a16="http://schemas.microsoft.com/office/drawing/2014/main" id="{6AD2DEB7-F276-E60E-F5A1-0F02C54BDF9C}"/>
              </a:ext>
            </a:extLst>
          </p:cNvPr>
          <p:cNvSpPr>
            <a:spLocks noGrp="1"/>
          </p:cNvSpPr>
          <p:nvPr>
            <p:ph type="ftr" sz="quarter" idx="15"/>
          </p:nvPr>
        </p:nvSpPr>
        <p:spPr/>
        <p:txBody>
          <a:bodyPr/>
          <a:lstStyle>
            <a:lvl1pPr>
              <a:defRPr>
                <a:solidFill>
                  <a:schemeClr val="bg1"/>
                </a:solidFill>
              </a:defRPr>
            </a:lvl1pPr>
          </a:lstStyle>
          <a:p>
            <a:r>
              <a:rPr lang="en-US"/>
              <a:t>SAMPLE FOOTER TEXT</a:t>
            </a:r>
            <a:endParaRPr lang="en-US" dirty="0"/>
          </a:p>
        </p:txBody>
      </p:sp>
      <p:sp>
        <p:nvSpPr>
          <p:cNvPr id="5" name="Content Placeholder 4">
            <a:extLst>
              <a:ext uri="{FF2B5EF4-FFF2-40B4-BE49-F238E27FC236}">
                <a16:creationId xmlns:a16="http://schemas.microsoft.com/office/drawing/2014/main" id="{CFF91B2D-44E4-C3B1-BD5E-A10AC8543D25}"/>
              </a:ext>
            </a:extLst>
          </p:cNvPr>
          <p:cNvSpPr>
            <a:spLocks noGrp="1"/>
          </p:cNvSpPr>
          <p:nvPr>
            <p:ph sz="quarter" idx="17" hasCustomPrompt="1"/>
          </p:nvPr>
        </p:nvSpPr>
        <p:spPr>
          <a:xfrm>
            <a:off x="1524000" y="1006475"/>
            <a:ext cx="9144000" cy="2925763"/>
          </a:xfrm>
        </p:spPr>
        <p:txBody>
          <a:bodyPr anchor="ctr">
            <a:normAutofit/>
          </a:bodyPr>
          <a:lstStyle>
            <a:lvl1pPr marL="0" indent="0">
              <a:buNone/>
              <a:defRPr sz="40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a:r>
              <a:rPr lang="en-US" dirty="0"/>
              <a:t>Click to add Quote</a:t>
            </a:r>
          </a:p>
        </p:txBody>
      </p:sp>
      <p:cxnSp>
        <p:nvCxnSpPr>
          <p:cNvPr id="6" name="Straight Connector 5">
            <a:extLst>
              <a:ext uri="{FF2B5EF4-FFF2-40B4-BE49-F238E27FC236}">
                <a16:creationId xmlns:a16="http://schemas.microsoft.com/office/drawing/2014/main" id="{B94927EC-ED75-B33D-1D89-85EE4258FB86}"/>
              </a:ext>
            </a:extLst>
          </p:cNvPr>
          <p:cNvCxnSpPr>
            <a:cxnSpLocks/>
          </p:cNvCxnSpPr>
          <p:nvPr/>
        </p:nvCxnSpPr>
        <p:spPr>
          <a:xfrm>
            <a:off x="799908" y="4572000"/>
            <a:ext cx="1060142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sp>
        <p:nvSpPr>
          <p:cNvPr id="8" name="Date Placeholder 7">
            <a:extLst>
              <a:ext uri="{FF2B5EF4-FFF2-40B4-BE49-F238E27FC236}">
                <a16:creationId xmlns:a16="http://schemas.microsoft.com/office/drawing/2014/main" id="{17816284-1868-D968-9C16-5FE2038BC6D8}"/>
              </a:ext>
            </a:extLst>
          </p:cNvPr>
          <p:cNvSpPr>
            <a:spLocks noGrp="1"/>
          </p:cNvSpPr>
          <p:nvPr>
            <p:ph type="dt" sz="half" idx="14"/>
          </p:nvPr>
        </p:nvSpPr>
        <p:spPr/>
        <p:txBody>
          <a:bodyPr/>
          <a:lstStyle>
            <a:lvl1pPr>
              <a:defRPr>
                <a:solidFill>
                  <a:schemeClr val="bg1"/>
                </a:solidFill>
              </a:defRPr>
            </a:lvl1pPr>
          </a:lstStyle>
          <a:p>
            <a:fld id="{92342CCE-AAE1-4428-AAFD-18D6AED5F8E7}" type="datetime1">
              <a:rPr lang="en-US" smtClean="0"/>
              <a:t>3/3/2026</a:t>
            </a:fld>
            <a:endParaRPr lang="en-US" dirty="0"/>
          </a:p>
        </p:txBody>
      </p:sp>
      <p:sp>
        <p:nvSpPr>
          <p:cNvPr id="10" name="Slide Number Placeholder 9">
            <a:extLst>
              <a:ext uri="{FF2B5EF4-FFF2-40B4-BE49-F238E27FC236}">
                <a16:creationId xmlns:a16="http://schemas.microsoft.com/office/drawing/2014/main" id="{764E6AE7-6445-C0E9-7714-3905800EE346}"/>
              </a:ext>
            </a:extLst>
          </p:cNvPr>
          <p:cNvSpPr>
            <a:spLocks noGrp="1"/>
          </p:cNvSpPr>
          <p:nvPr>
            <p:ph type="sldNum" sz="quarter" idx="16"/>
          </p:nvPr>
        </p:nvSpPr>
        <p:spPr/>
        <p:txBody>
          <a:bodyPr/>
          <a:lstStyle>
            <a:lvl1pPr>
              <a:defRPr>
                <a:solidFill>
                  <a:schemeClr val="bg1"/>
                </a:solidFill>
              </a:defRPr>
            </a:lvl1pPr>
          </a:lstStyle>
          <a:p>
            <a:fld id="{CC057153-B650-4DEB-B370-79DDCFDCE934}" type="slidenum">
              <a:rPr lang="en-US" smtClean="0"/>
              <a:pPr/>
              <a:t>‹#›</a:t>
            </a:fld>
            <a:endParaRPr lang="en-US" dirty="0"/>
          </a:p>
        </p:txBody>
      </p:sp>
      <p:grpSp>
        <p:nvGrpSpPr>
          <p:cNvPr id="11" name="Group 10">
            <a:extLst>
              <a:ext uri="{FF2B5EF4-FFF2-40B4-BE49-F238E27FC236}">
                <a16:creationId xmlns:a16="http://schemas.microsoft.com/office/drawing/2014/main" id="{DB64FFC6-B9C5-5A14-BCDE-0FACA9EED39A}"/>
              </a:ext>
            </a:extLst>
          </p:cNvPr>
          <p:cNvGrpSpPr/>
          <p:nvPr/>
        </p:nvGrpSpPr>
        <p:grpSpPr>
          <a:xfrm>
            <a:off x="803185" y="0"/>
            <a:ext cx="10585629" cy="6858000"/>
            <a:chOff x="803185" y="0"/>
            <a:chExt cx="10585629" cy="6858000"/>
          </a:xfrm>
        </p:grpSpPr>
        <p:cxnSp>
          <p:nvCxnSpPr>
            <p:cNvPr id="12" name="Straight Connector 11">
              <a:extLst>
                <a:ext uri="{FF2B5EF4-FFF2-40B4-BE49-F238E27FC236}">
                  <a16:creationId xmlns:a16="http://schemas.microsoft.com/office/drawing/2014/main" id="{A45BAA9C-294C-90CA-EE5A-ED75E616517F}"/>
                </a:ext>
              </a:extLst>
            </p:cNvPr>
            <p:cNvCxnSpPr/>
            <p:nvPr/>
          </p:nvCxnSpPr>
          <p:spPr>
            <a:xfrm>
              <a:off x="804672"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9C127FFD-0227-7A04-CAE1-B0476A186E27}"/>
                </a:ext>
              </a:extLst>
            </p:cNvPr>
            <p:cNvCxnSpPr>
              <a:cxnSpLocks/>
            </p:cNvCxnSpPr>
            <p:nvPr/>
          </p:nvCxnSpPr>
          <p:spPr>
            <a:xfrm>
              <a:off x="803185" y="393192"/>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0EBB871B-1B46-69D5-1EA9-A5D3125C1745}"/>
                </a:ext>
              </a:extLst>
            </p:cNvPr>
            <p:cNvCxnSpPr>
              <a:cxnSpLocks/>
            </p:cNvCxnSpPr>
            <p:nvPr/>
          </p:nvCxnSpPr>
          <p:spPr>
            <a:xfrm>
              <a:off x="11388814"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29C52E0-6299-124E-DEAC-88A5054BB45E}"/>
                </a:ext>
              </a:extLst>
            </p:cNvPr>
            <p:cNvCxnSpPr>
              <a:cxnSpLocks/>
            </p:cNvCxnSpPr>
            <p:nvPr/>
          </p:nvCxnSpPr>
          <p:spPr>
            <a:xfrm>
              <a:off x="803185" y="6452119"/>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628770557"/>
      </p:ext>
    </p:extLst>
  </p:cSld>
  <p:clrMapOvr>
    <a:overrideClrMapping bg1="lt1" tx1="dk1" bg2="lt2" tx2="dk2" accent1="accent1" accent2="accent2" accent3="accent3" accent4="accent4" accent5="accent5" accent6="accent6" hlink="hlink" folHlink="folHlink"/>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p:cSld name="Quote 2">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207008" y="5947574"/>
            <a:ext cx="8805672" cy="466344"/>
          </a:xfrm>
        </p:spPr>
        <p:txBody>
          <a:bodyPr anchor="ctr">
            <a:normAutofit/>
          </a:bodyPr>
          <a:lstStyle>
            <a:lvl1pPr>
              <a:lnSpc>
                <a:spcPct val="120000"/>
              </a:lnSpc>
              <a:defRPr sz="1600" b="0" i="0" cap="none" baseline="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207008" y="822960"/>
            <a:ext cx="8961120" cy="3474720"/>
          </a:xfrm>
        </p:spPr>
        <p:txBody>
          <a:bodyPr anchor="t" anchorCtr="0">
            <a:normAutofit/>
          </a:bodyPr>
          <a:lstStyle>
            <a:lvl1pPr marL="164592" indent="-164592">
              <a:lnSpc>
                <a:spcPct val="100000"/>
              </a:lnSpc>
              <a:spcBef>
                <a:spcPts val="0"/>
              </a:spcBef>
              <a:buNone/>
              <a:defRPr sz="4200" b="0" i="0">
                <a:solidFill>
                  <a:schemeClr val="bg1"/>
                </a:solidFill>
                <a:latin typeface="Bahnschrift Light" panose="020B0502040204020203" pitchFamily="34" charset="0"/>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1051D386-7935-4182-861C-A013C161AEB1}" type="datetime1">
              <a:rPr lang="en-US" smtClean="0"/>
              <a:t>3/3/2026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6" name="Straight Connector 5">
            <a:extLst>
              <a:ext uri="{FF2B5EF4-FFF2-40B4-BE49-F238E27FC236}">
                <a16:creationId xmlns:a16="http://schemas.microsoft.com/office/drawing/2014/main" id="{5F3E5CAD-77F4-3496-0EBB-8BDE29A00533}"/>
              </a:ext>
            </a:extLst>
          </p:cNvPr>
          <p:cNvCxnSpPr>
            <a:cxnSpLocks/>
          </p:cNvCxnSpPr>
          <p:nvPr/>
        </p:nvCxnSpPr>
        <p:spPr>
          <a:xfrm>
            <a:off x="795290" y="5893973"/>
            <a:ext cx="1060142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B932EDD7-F82C-CAA5-81E3-4DA459BD7BE7}"/>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B23CB67B-9D91-D31D-5E6F-1AFDE722A71A}"/>
                </a:ext>
              </a:extLst>
            </p:cNvPr>
            <p:cNvCxnSpPr/>
            <p:nvPr/>
          </p:nvCxnSpPr>
          <p:spPr>
            <a:xfrm>
              <a:off x="804672"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B70B71C7-A49A-A194-9371-8105319095C1}"/>
                </a:ext>
              </a:extLst>
            </p:cNvPr>
            <p:cNvCxnSpPr>
              <a:cxnSpLocks/>
            </p:cNvCxnSpPr>
            <p:nvPr/>
          </p:nvCxnSpPr>
          <p:spPr>
            <a:xfrm>
              <a:off x="803185" y="393192"/>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17D85FF8-8A01-4471-2129-9F815C543EB4}"/>
                </a:ext>
              </a:extLst>
            </p:cNvPr>
            <p:cNvCxnSpPr>
              <a:cxnSpLocks/>
            </p:cNvCxnSpPr>
            <p:nvPr/>
          </p:nvCxnSpPr>
          <p:spPr>
            <a:xfrm>
              <a:off x="11388814"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157B839C-7467-0312-FCA6-E719E5B3035E}"/>
                </a:ext>
              </a:extLst>
            </p:cNvPr>
            <p:cNvCxnSpPr>
              <a:cxnSpLocks/>
            </p:cNvCxnSpPr>
            <p:nvPr/>
          </p:nvCxnSpPr>
          <p:spPr>
            <a:xfrm>
              <a:off x="803185" y="6452119"/>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4181373166"/>
      </p:ext>
    </p:extLst>
  </p:cSld>
  <p:clrMapOvr>
    <a:overrideClrMapping bg1="lt1" tx1="dk1" bg2="lt2" tx2="dk2" accent1="accent1" accent2="accent2" accent3="accent3" accent4="accent4" accent5="accent5" accent6="accent6" hlink="hlink" folHlink="folHlink"/>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p:cSld name="Quote 3">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12FA0A-1F7B-DD41-ECED-02B60BC46B10}"/>
              </a:ext>
            </a:extLst>
          </p:cNvPr>
          <p:cNvSpPr>
            <a:spLocks noGrp="1"/>
          </p:cNvSpPr>
          <p:nvPr>
            <p:ph type="title" hasCustomPrompt="1"/>
          </p:nvPr>
        </p:nvSpPr>
        <p:spPr>
          <a:xfrm>
            <a:off x="1693164" y="5891704"/>
            <a:ext cx="8805672" cy="557222"/>
          </a:xfrm>
        </p:spPr>
        <p:txBody>
          <a:bodyPr anchor="ctr">
            <a:normAutofit/>
          </a:bodyPr>
          <a:lstStyle>
            <a:lvl1pPr algn="ctr">
              <a:lnSpc>
                <a:spcPct val="120000"/>
              </a:lnSpc>
              <a:defRPr sz="1600" b="0" i="0" cap="none" baseline="0">
                <a:solidFill>
                  <a:schemeClr val="bg1"/>
                </a:solidFill>
                <a:latin typeface="+mn-lt"/>
              </a:defRPr>
            </a:lvl1pPr>
          </a:lstStyle>
          <a:p>
            <a:r>
              <a:rPr lang="en-US" dirty="0"/>
              <a:t>Quote Author</a:t>
            </a:r>
          </a:p>
        </p:txBody>
      </p:sp>
      <p:sp>
        <p:nvSpPr>
          <p:cNvPr id="4" name="Footer Placeholder 3">
            <a:extLst>
              <a:ext uri="{FF2B5EF4-FFF2-40B4-BE49-F238E27FC236}">
                <a16:creationId xmlns:a16="http://schemas.microsoft.com/office/drawing/2014/main" id="{B23912E3-7555-EAAB-BE83-59ED3B5C9E5B}"/>
              </a:ext>
            </a:extLst>
          </p:cNvPr>
          <p:cNvSpPr>
            <a:spLocks noGrp="1"/>
          </p:cNvSpPr>
          <p:nvPr>
            <p:ph type="ftr" sz="quarter" idx="11"/>
          </p:nvPr>
        </p:nvSpPr>
        <p:spPr/>
        <p:txBody>
          <a:bodyPr/>
          <a:lstStyle>
            <a:lvl1pPr>
              <a:defRPr>
                <a:solidFill>
                  <a:schemeClr val="bg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A14BE2EA-8E1E-E2DA-5CCF-46908B013BF2}"/>
              </a:ext>
            </a:extLst>
          </p:cNvPr>
          <p:cNvSpPr>
            <a:spLocks noGrp="1"/>
          </p:cNvSpPr>
          <p:nvPr>
            <p:ph sz="quarter" idx="13" hasCustomPrompt="1"/>
          </p:nvPr>
        </p:nvSpPr>
        <p:spPr>
          <a:xfrm>
            <a:off x="1615440" y="1358007"/>
            <a:ext cx="8961120" cy="3474720"/>
          </a:xfrm>
        </p:spPr>
        <p:txBody>
          <a:bodyPr anchor="ctr">
            <a:normAutofit/>
          </a:bodyPr>
          <a:lstStyle>
            <a:lvl1pPr marL="164592" indent="-164592" algn="ctr">
              <a:lnSpc>
                <a:spcPct val="100000"/>
              </a:lnSpc>
              <a:spcBef>
                <a:spcPts val="0"/>
              </a:spcBef>
              <a:buNone/>
              <a:defRPr sz="4000" b="0" i="0">
                <a:solidFill>
                  <a:schemeClr val="bg1"/>
                </a:solidFill>
                <a:latin typeface="+mn-lt"/>
              </a:defRPr>
            </a:lvl1pPr>
          </a:lstStyle>
          <a:p>
            <a:pPr lvl="0"/>
            <a:r>
              <a:rPr lang="en-US" dirty="0"/>
              <a:t>Click to add Quote</a:t>
            </a:r>
          </a:p>
        </p:txBody>
      </p:sp>
      <p:sp>
        <p:nvSpPr>
          <p:cNvPr id="3" name="Date Placeholder 2">
            <a:extLst>
              <a:ext uri="{FF2B5EF4-FFF2-40B4-BE49-F238E27FC236}">
                <a16:creationId xmlns:a16="http://schemas.microsoft.com/office/drawing/2014/main" id="{C344C372-F7FA-5AA5-92C1-CF476A26623E}"/>
              </a:ext>
            </a:extLst>
          </p:cNvPr>
          <p:cNvSpPr>
            <a:spLocks noGrp="1"/>
          </p:cNvSpPr>
          <p:nvPr>
            <p:ph type="dt" sz="half" idx="10"/>
          </p:nvPr>
        </p:nvSpPr>
        <p:spPr/>
        <p:txBody>
          <a:bodyPr/>
          <a:lstStyle>
            <a:lvl1pPr>
              <a:defRPr>
                <a:solidFill>
                  <a:schemeClr val="bg1"/>
                </a:solidFill>
              </a:defRPr>
            </a:lvl1pPr>
          </a:lstStyle>
          <a:p>
            <a:fld id="{4F612C1C-64C5-4B50-8744-8314E722E95D}" type="datetime1">
              <a:rPr lang="en-US" smtClean="0"/>
              <a:t>3/3/2026</a:t>
            </a:fld>
            <a:endParaRPr lang="en-US" dirty="0"/>
          </a:p>
        </p:txBody>
      </p:sp>
      <p:sp>
        <p:nvSpPr>
          <p:cNvPr id="5" name="Slide Number Placeholder 4">
            <a:extLst>
              <a:ext uri="{FF2B5EF4-FFF2-40B4-BE49-F238E27FC236}">
                <a16:creationId xmlns:a16="http://schemas.microsoft.com/office/drawing/2014/main" id="{C6EAECF6-9F03-4C12-4BD4-4E8AE63A4F3A}"/>
              </a:ext>
            </a:extLst>
          </p:cNvPr>
          <p:cNvSpPr>
            <a:spLocks noGrp="1"/>
          </p:cNvSpPr>
          <p:nvPr>
            <p:ph type="sldNum" sz="quarter" idx="12"/>
          </p:nvPr>
        </p:nvSpPr>
        <p:spPr/>
        <p:txBody>
          <a:bodyPr/>
          <a:lstStyle>
            <a:lvl1pPr>
              <a:defRPr>
                <a:solidFill>
                  <a:schemeClr val="bg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A8BAF90A-B341-890C-B376-6A16FD3D4D66}"/>
              </a:ext>
            </a:extLst>
          </p:cNvPr>
          <p:cNvCxnSpPr>
            <a:cxnSpLocks/>
          </p:cNvCxnSpPr>
          <p:nvPr/>
        </p:nvCxnSpPr>
        <p:spPr>
          <a:xfrm>
            <a:off x="795290" y="5893973"/>
            <a:ext cx="10601420"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nvGrpSpPr>
          <p:cNvPr id="6" name="Group 5">
            <a:extLst>
              <a:ext uri="{FF2B5EF4-FFF2-40B4-BE49-F238E27FC236}">
                <a16:creationId xmlns:a16="http://schemas.microsoft.com/office/drawing/2014/main" id="{5673DA07-CC58-742F-47C7-DF6C3FC1BB23}"/>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EC520D2A-19A3-39C2-02F5-969FC02F7835}"/>
                </a:ext>
              </a:extLst>
            </p:cNvPr>
            <p:cNvCxnSpPr/>
            <p:nvPr/>
          </p:nvCxnSpPr>
          <p:spPr>
            <a:xfrm>
              <a:off x="804672"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AB9DADCD-00F5-6714-A61F-195B94550628}"/>
                </a:ext>
              </a:extLst>
            </p:cNvPr>
            <p:cNvCxnSpPr>
              <a:cxnSpLocks/>
            </p:cNvCxnSpPr>
            <p:nvPr/>
          </p:nvCxnSpPr>
          <p:spPr>
            <a:xfrm>
              <a:off x="803185" y="393192"/>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E5D759BD-ADDA-3040-A5CB-DAC10D9A2D39}"/>
                </a:ext>
              </a:extLst>
            </p:cNvPr>
            <p:cNvCxnSpPr>
              <a:cxnSpLocks/>
            </p:cNvCxnSpPr>
            <p:nvPr/>
          </p:nvCxnSpPr>
          <p:spPr>
            <a:xfrm>
              <a:off x="11388814" y="0"/>
              <a:ext cx="0" cy="685800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848BFB7B-8327-08C6-5F9E-BACB47A2C3D2}"/>
                </a:ext>
              </a:extLst>
            </p:cNvPr>
            <p:cNvCxnSpPr>
              <a:cxnSpLocks/>
            </p:cNvCxnSpPr>
            <p:nvPr/>
          </p:nvCxnSpPr>
          <p:spPr>
            <a:xfrm>
              <a:off x="803185" y="6452119"/>
              <a:ext cx="10584143" cy="0"/>
            </a:xfrm>
            <a:prstGeom prst="line">
              <a:avLst/>
            </a:prstGeom>
            <a:ln>
              <a:solidFill>
                <a:schemeClr val="bg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4329537"/>
      </p:ext>
    </p:extLst>
  </p:cSld>
  <p:clrMapOvr>
    <a:overrideClrMapping bg1="lt1" tx1="dk1" bg2="lt2" tx2="dk2" accent1="accent1" accent2="accent2" accent3="accent3" accent4="accent4" accent5="accent5" accent6="accent6" hlink="hlink" folHlink="folHlink"/>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Two Content">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1060704" y="603504"/>
            <a:ext cx="10058400" cy="1132258"/>
          </a:xfrm>
        </p:spPr>
        <p:txBody>
          <a:bodyPr/>
          <a:lstStyle>
            <a:lvl1pPr>
              <a:defRPr>
                <a:solidFill>
                  <a:schemeClr val="tx1"/>
                </a:solidFill>
              </a:defRPr>
            </a:lvl1pPr>
          </a:lstStyle>
          <a:p>
            <a:r>
              <a:rPr lang="en-US" dirty="0"/>
              <a:t>Click to edit Master title style</a:t>
            </a:r>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Content Placeholder 3">
            <a:extLst>
              <a:ext uri="{FF2B5EF4-FFF2-40B4-BE49-F238E27FC236}">
                <a16:creationId xmlns:a16="http://schemas.microsoft.com/office/drawing/2014/main" id="{F6F508F0-4C97-9A80-2546-BC6EE3D2732B}"/>
              </a:ext>
            </a:extLst>
          </p:cNvPr>
          <p:cNvSpPr>
            <a:spLocks noGrp="1"/>
          </p:cNvSpPr>
          <p:nvPr>
            <p:ph sz="quarter" idx="15"/>
          </p:nvPr>
        </p:nvSpPr>
        <p:spPr>
          <a:xfrm>
            <a:off x="1060450" y="1828800"/>
            <a:ext cx="4768850" cy="4351338"/>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A9AB0DFB-3813-8899-8844-3F65C902B800}"/>
              </a:ext>
            </a:extLst>
          </p:cNvPr>
          <p:cNvSpPr>
            <a:spLocks noGrp="1"/>
          </p:cNvSpPr>
          <p:nvPr>
            <p:ph sz="quarter" idx="16"/>
          </p:nvPr>
        </p:nvSpPr>
        <p:spPr>
          <a:xfrm>
            <a:off x="6363391" y="1828800"/>
            <a:ext cx="4755712" cy="4351338"/>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lvl1pPr>
              <a:defRPr>
                <a:solidFill>
                  <a:schemeClr val="tx1"/>
                </a:solidFill>
              </a:defRPr>
            </a:lvl1pPr>
          </a:lstStyle>
          <a:p>
            <a:fld id="{514802D6-419C-4270-A699-E7031986556C}" type="datetime1">
              <a:rPr lang="en-US" smtClean="0"/>
              <a:t>3/3/2026</a:t>
            </a:fld>
            <a:endParaRPr lang="en-US" dirty="0"/>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3" name="Group 12">
            <a:extLst>
              <a:ext uri="{FF2B5EF4-FFF2-40B4-BE49-F238E27FC236}">
                <a16:creationId xmlns:a16="http://schemas.microsoft.com/office/drawing/2014/main" id="{CB83DEFD-C76A-E192-4470-7F7DCE92CBCE}"/>
              </a:ext>
            </a:extLst>
          </p:cNvPr>
          <p:cNvGrpSpPr/>
          <p:nvPr/>
        </p:nvGrpSpPr>
        <p:grpSpPr>
          <a:xfrm>
            <a:off x="803185" y="0"/>
            <a:ext cx="10585629" cy="6858000"/>
            <a:chOff x="803185" y="0"/>
            <a:chExt cx="10585629" cy="6858000"/>
          </a:xfrm>
        </p:grpSpPr>
        <p:cxnSp>
          <p:nvCxnSpPr>
            <p:cNvPr id="14" name="Straight Connector 13">
              <a:extLst>
                <a:ext uri="{FF2B5EF4-FFF2-40B4-BE49-F238E27FC236}">
                  <a16:creationId xmlns:a16="http://schemas.microsoft.com/office/drawing/2014/main" id="{0EBF15C6-51A3-0039-7C8E-9F5BC53301C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0F2827DB-A570-B094-5067-79A4F7DA7F3C}"/>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4DF52F4-C942-A75F-0F4B-911959D2F30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944BFA9-C671-8332-EC4C-A56CAAB34AEF}"/>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817040493"/>
      </p:ext>
    </p:extLst>
  </p:cSld>
  <p:clrMapOvr>
    <a:overrideClrMapping bg1="lt1" tx1="dk1" bg2="lt2" tx2="dk2" accent1="accent1" accent2="accent2" accent3="accent3" accent4="accent4" accent5="accent5" accent6="accent6" hlink="hlink" folHlink="folHlink"/>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Comparis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1058011" y="600148"/>
            <a:ext cx="10058400" cy="1133856"/>
          </a:xfrm>
        </p:spPr>
        <p:txBody>
          <a:bodyPr/>
          <a:lstStyle>
            <a:lvl1pPr>
              <a:defRPr>
                <a:solidFill>
                  <a:schemeClr val="tx1"/>
                </a:solidFill>
              </a:defRPr>
            </a:lvl1pPr>
          </a:lstStyle>
          <a:p>
            <a:r>
              <a:rPr lang="en-US"/>
              <a:t>Click to edit Master title style</a:t>
            </a:r>
            <a:endParaRPr lang="en-US" dirty="0"/>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1058011" y="1828800"/>
            <a:ext cx="4754880" cy="559834"/>
          </a:xfrm>
        </p:spPr>
        <p:txBody>
          <a:bodyPr anchor="b">
            <a:normAutofit/>
          </a:bodyPr>
          <a:lstStyle>
            <a:lvl1pPr marL="0" indent="0">
              <a:lnSpc>
                <a:spcPct val="90000"/>
              </a:lnSpc>
              <a:buNone/>
              <a:defRPr sz="20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E35B8AB-C546-6624-5613-679F649D8004}"/>
              </a:ext>
            </a:extLst>
          </p:cNvPr>
          <p:cNvSpPr>
            <a:spLocks noGrp="1"/>
          </p:cNvSpPr>
          <p:nvPr>
            <p:ph sz="quarter" idx="15"/>
          </p:nvPr>
        </p:nvSpPr>
        <p:spPr>
          <a:xfrm>
            <a:off x="1058011" y="2465752"/>
            <a:ext cx="4754880" cy="3763962"/>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353436" y="1828800"/>
            <a:ext cx="4754880" cy="559834"/>
          </a:xfrm>
        </p:spPr>
        <p:txBody>
          <a:bodyPr anchor="b">
            <a:normAutofit/>
          </a:bodyPr>
          <a:lstStyle>
            <a:lvl1pPr marL="0" indent="0">
              <a:lnSpc>
                <a:spcPct val="90000"/>
              </a:lnSpc>
              <a:buNone/>
              <a:defRPr sz="2000" b="1"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Content Placeholder 5">
            <a:extLst>
              <a:ext uri="{FF2B5EF4-FFF2-40B4-BE49-F238E27FC236}">
                <a16:creationId xmlns:a16="http://schemas.microsoft.com/office/drawing/2014/main" id="{689131D8-B072-15AB-4C0D-39F0B943B0A9}"/>
              </a:ext>
            </a:extLst>
          </p:cNvPr>
          <p:cNvSpPr>
            <a:spLocks noGrp="1"/>
          </p:cNvSpPr>
          <p:nvPr>
            <p:ph sz="quarter" idx="16"/>
          </p:nvPr>
        </p:nvSpPr>
        <p:spPr>
          <a:xfrm>
            <a:off x="6353436" y="2465752"/>
            <a:ext cx="4754880" cy="3763962"/>
          </a:xfrm>
        </p:spPr>
        <p:txBody>
          <a:bodyPr>
            <a:normAutofit/>
          </a:bodyPr>
          <a:lstStyle>
            <a:lvl1pPr>
              <a:defRPr sz="1400"/>
            </a:lvl1pPr>
            <a:lvl2pPr>
              <a:defRPr sz="1400"/>
            </a:lvl2pPr>
            <a:lvl3pPr>
              <a:defRPr sz="14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lvl1pPr>
              <a:defRPr>
                <a:solidFill>
                  <a:schemeClr val="tx1"/>
                </a:solidFill>
              </a:defRPr>
            </a:lvl1pPr>
          </a:lstStyle>
          <a:p>
            <a:fld id="{B7C0F1DD-38C1-462C-A697-E8DF52FBE341}" type="datetime1">
              <a:rPr lang="en-US" smtClean="0"/>
              <a:t>3/3/2026</a:t>
            </a:fld>
            <a:endParaRPr lang="en-US" dirty="0"/>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5" name="Group 14">
            <a:extLst>
              <a:ext uri="{FF2B5EF4-FFF2-40B4-BE49-F238E27FC236}">
                <a16:creationId xmlns:a16="http://schemas.microsoft.com/office/drawing/2014/main" id="{2E70A967-D43A-531B-AB77-B7D2DE7E4B0F}"/>
              </a:ext>
            </a:extLst>
          </p:cNvPr>
          <p:cNvGrpSpPr/>
          <p:nvPr/>
        </p:nvGrpSpPr>
        <p:grpSpPr>
          <a:xfrm>
            <a:off x="803185" y="0"/>
            <a:ext cx="10585629" cy="6858000"/>
            <a:chOff x="803185" y="0"/>
            <a:chExt cx="10585629" cy="6858000"/>
          </a:xfrm>
        </p:grpSpPr>
        <p:cxnSp>
          <p:nvCxnSpPr>
            <p:cNvPr id="16" name="Straight Connector 15">
              <a:extLst>
                <a:ext uri="{FF2B5EF4-FFF2-40B4-BE49-F238E27FC236}">
                  <a16:creationId xmlns:a16="http://schemas.microsoft.com/office/drawing/2014/main" id="{61B1175E-A767-B7AB-D265-9256ECCA8E8A}"/>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4929F5B2-C13B-2102-792E-E51F1738D2A8}"/>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5C2A7D0-2242-BB3D-AC3F-126E076FC3A1}"/>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340BEB2B-F33C-CFC6-3060-70CD260293D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65224923"/>
      </p:ext>
    </p:extLst>
  </p:cSld>
  <p:clrMapOvr>
    <a:overrideClrMapping bg1="lt1" tx1="dk1" bg2="lt2" tx2="dk2" accent1="accent1" accent2="accent2" accent3="accent3" accent4="accent4" accent5="accent5" accent6="accent6" hlink="hlink" folHlink="folHlink"/>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titleOnly" preserve="1">
  <p:cSld name="Title Only">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a:xfrm>
            <a:off x="1060704" y="603504"/>
            <a:ext cx="10058400" cy="1132258"/>
          </a:xfrm>
        </p:spPr>
        <p:txBody>
          <a:bodyPr/>
          <a:lstStyle>
            <a:lvl1pPr>
              <a:defRPr>
                <a:solidFill>
                  <a:schemeClr val="tx1"/>
                </a:solidFill>
              </a:defRPr>
            </a:lvl1pPr>
          </a:lstStyle>
          <a:p>
            <a:r>
              <a:rPr lang="en-US"/>
              <a:t>Click to edit Master title style</a:t>
            </a:r>
            <a:endParaRPr lang="en-US" dirty="0"/>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lvl1pPr>
              <a:defRPr>
                <a:solidFill>
                  <a:schemeClr val="tx1"/>
                </a:solidFill>
              </a:defRPr>
            </a:lvl1pPr>
          </a:lstStyle>
          <a:p>
            <a:fld id="{B15132D0-A4B5-4DFA-9485-CB2E482EE77C}" type="datetime1">
              <a:rPr lang="en-US" smtClean="0"/>
              <a:t>3/3/2026</a:t>
            </a:fld>
            <a:endParaRPr lang="en-US" dirty="0"/>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1" name="Group 10">
            <a:extLst>
              <a:ext uri="{FF2B5EF4-FFF2-40B4-BE49-F238E27FC236}">
                <a16:creationId xmlns:a16="http://schemas.microsoft.com/office/drawing/2014/main" id="{570C8D4F-961C-9DE3-2BE6-ABBC18355BC3}"/>
              </a:ext>
            </a:extLst>
          </p:cNvPr>
          <p:cNvGrpSpPr/>
          <p:nvPr/>
        </p:nvGrpSpPr>
        <p:grpSpPr>
          <a:xfrm>
            <a:off x="803185" y="0"/>
            <a:ext cx="10585629" cy="6858000"/>
            <a:chOff x="803185" y="0"/>
            <a:chExt cx="10585629" cy="6858000"/>
          </a:xfrm>
        </p:grpSpPr>
        <p:cxnSp>
          <p:nvCxnSpPr>
            <p:cNvPr id="12" name="Straight Connector 11">
              <a:extLst>
                <a:ext uri="{FF2B5EF4-FFF2-40B4-BE49-F238E27FC236}">
                  <a16:creationId xmlns:a16="http://schemas.microsoft.com/office/drawing/2014/main" id="{E145383D-28A9-C0D3-8E3D-AA7533D2925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09B585A5-22BA-F43D-07BD-3BB57145B24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11437C88-1694-66DE-88F2-5F80E4367732}"/>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C675A774-D186-6B8B-F966-423BE24E466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96268050"/>
      </p:ext>
    </p:extLst>
  </p:cSld>
  <p:clrMapOvr>
    <a:overrideClrMapping bg1="lt1" tx1="dk1" bg2="lt2" tx2="dk2" accent1="accent1" accent2="accent2" accent3="accent3" accent4="accent4" accent5="accent5" accent6="accent6" hlink="hlink" folHlink="folHlink"/>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blank" preserve="1">
  <p:cSld name="Empty">
    <p:bg>
      <p:bgPr>
        <a:solidFill>
          <a:schemeClr val="accent3"/>
        </a:solidFill>
        <a:effectLst/>
      </p:bgPr>
    </p:bg>
    <p:spTree>
      <p:nvGrpSpPr>
        <p:cNvPr id="1" name=""/>
        <p:cNvGrpSpPr/>
        <p:nvPr/>
      </p:nvGrpSpPr>
      <p:grpSpPr>
        <a:xfrm>
          <a:off x="0" y="0"/>
          <a:ext cx="0" cy="0"/>
          <a:chOff x="0" y="0"/>
          <a:chExt cx="0" cy="0"/>
        </a:xfrm>
      </p:grpSpPr>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lvl1pPr>
              <a:defRPr>
                <a:solidFill>
                  <a:schemeClr val="tx1"/>
                </a:solidFill>
              </a:defRPr>
            </a:lvl1pPr>
          </a:lstStyle>
          <a:p>
            <a:fld id="{2EC83663-489C-4B0C-BB79-FC178A8643C9}" type="datetime1">
              <a:rPr lang="en-US" smtClean="0"/>
              <a:t>3/3/2026</a:t>
            </a:fld>
            <a:endParaRPr lang="en-US" dirty="0"/>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10" name="Group 9">
            <a:extLst>
              <a:ext uri="{FF2B5EF4-FFF2-40B4-BE49-F238E27FC236}">
                <a16:creationId xmlns:a16="http://schemas.microsoft.com/office/drawing/2014/main" id="{A5ECB350-6B4D-5D25-5FB0-D995BE7D095F}"/>
              </a:ext>
            </a:extLst>
          </p:cNvPr>
          <p:cNvGrpSpPr/>
          <p:nvPr/>
        </p:nvGrpSpPr>
        <p:grpSpPr>
          <a:xfrm>
            <a:off x="803185" y="0"/>
            <a:ext cx="10585629" cy="6858000"/>
            <a:chOff x="803185" y="0"/>
            <a:chExt cx="10585629" cy="6858000"/>
          </a:xfrm>
        </p:grpSpPr>
        <p:cxnSp>
          <p:nvCxnSpPr>
            <p:cNvPr id="11" name="Straight Connector 10">
              <a:extLst>
                <a:ext uri="{FF2B5EF4-FFF2-40B4-BE49-F238E27FC236}">
                  <a16:creationId xmlns:a16="http://schemas.microsoft.com/office/drawing/2014/main" id="{614889B8-EF0E-CC96-E345-4814F56ED6D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960EF97A-5CED-BE43-C066-ED89AE049BD0}"/>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CB1FB5-CA0E-AFAB-5607-844D9592A240}"/>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4" name="Straight Connector 13">
              <a:extLst>
                <a:ext uri="{FF2B5EF4-FFF2-40B4-BE49-F238E27FC236}">
                  <a16:creationId xmlns:a16="http://schemas.microsoft.com/office/drawing/2014/main" id="{5BAA5556-E509-ED49-F4BE-6F664377F5B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77358312"/>
      </p:ext>
    </p:extLst>
  </p:cSld>
  <p:clrMapOvr>
    <a:overrideClrMapping bg1="lt1" tx1="dk1" bg2="lt2" tx2="dk2" accent1="accent1" accent2="accent2" accent3="accent3" accent4="accent4" accent5="accent5" accent6="accent6" hlink="hlink" folHlink="folHlink"/>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objTx" preserve="1">
  <p:cSld name="Content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1207008" y="786384"/>
            <a:ext cx="2926080" cy="173736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14" name="Footer Placeholder 13">
            <a:extLst>
              <a:ext uri="{FF2B5EF4-FFF2-40B4-BE49-F238E27FC236}">
                <a16:creationId xmlns:a16="http://schemas.microsoft.com/office/drawing/2014/main" id="{06EDF8B4-9629-39C1-DDBF-A5485B241DB4}"/>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1207008" y="2651760"/>
            <a:ext cx="2926080" cy="3383280"/>
          </a:xfrm>
        </p:spPr>
        <p:txBody>
          <a:bodyPr anchor="t">
            <a:normAutofit/>
          </a:bodyPr>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4297680" y="786382"/>
            <a:ext cx="6766560" cy="5486400"/>
          </a:xfrm>
        </p:spPr>
        <p:txBody>
          <a:bodyPr>
            <a:normAutofit/>
          </a:bodyPr>
          <a:lstStyle>
            <a:lvl1pPr marL="285750" indent="-285750">
              <a:buFont typeface="Arial" panose="020B0604020202020204" pitchFamily="34" charset="0"/>
              <a:buChar char="•"/>
              <a:defRPr sz="1400">
                <a:solidFill>
                  <a:schemeClr val="tx1"/>
                </a:solidFill>
              </a:defRPr>
            </a:lvl1pPr>
            <a:lvl2pPr marL="514350" indent="-285750">
              <a:buFont typeface="Arial" panose="020B0604020202020204" pitchFamily="34" charset="0"/>
              <a:buChar char="•"/>
              <a:defRPr sz="1400">
                <a:solidFill>
                  <a:schemeClr val="tx1"/>
                </a:solidFill>
              </a:defRPr>
            </a:lvl2pPr>
            <a:lvl3pPr marL="742950" indent="-285750">
              <a:buFont typeface="Arial" panose="020B0604020202020204" pitchFamily="34" charset="0"/>
              <a:buChar char="•"/>
              <a:defRPr sz="1400">
                <a:solidFill>
                  <a:schemeClr val="tx1"/>
                </a:solidFill>
              </a:defRPr>
            </a:lvl3pPr>
            <a:lvl4pPr marL="971550" indent="-285750">
              <a:buFont typeface="Arial" panose="020B0604020202020204" pitchFamily="34" charset="0"/>
              <a:buChar char="•"/>
              <a:defRPr sz="1400" b="0">
                <a:solidFill>
                  <a:schemeClr val="tx1"/>
                </a:solidFill>
              </a:defRPr>
            </a:lvl4pPr>
            <a:lvl5pPr marL="1200150" indent="-285750">
              <a:buFont typeface="Arial" panose="020B0604020202020204" pitchFamily="34" charset="0"/>
              <a:buChar char="•"/>
              <a:defRPr sz="1400" b="0">
                <a:solidFill>
                  <a:schemeClr val="tx1"/>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Date Placeholder 12">
            <a:extLst>
              <a:ext uri="{FF2B5EF4-FFF2-40B4-BE49-F238E27FC236}">
                <a16:creationId xmlns:a16="http://schemas.microsoft.com/office/drawing/2014/main" id="{2EAB326A-0996-8BBC-BFAF-29A228B198CC}"/>
              </a:ext>
            </a:extLst>
          </p:cNvPr>
          <p:cNvSpPr>
            <a:spLocks noGrp="1"/>
          </p:cNvSpPr>
          <p:nvPr>
            <p:ph type="dt" sz="half" idx="10"/>
          </p:nvPr>
        </p:nvSpPr>
        <p:spPr/>
        <p:txBody>
          <a:bodyPr/>
          <a:lstStyle>
            <a:lvl1pPr>
              <a:defRPr>
                <a:solidFill>
                  <a:schemeClr val="tx1"/>
                </a:solidFill>
              </a:defRPr>
            </a:lvl1pPr>
          </a:lstStyle>
          <a:p>
            <a:fld id="{C41BEF89-672A-4E25-926B-58E382525C3F}" type="datetime1">
              <a:rPr lang="en-US" smtClean="0"/>
              <a:t>3/3/2026</a:t>
            </a:fld>
            <a:endParaRPr lang="en-US" dirty="0"/>
          </a:p>
        </p:txBody>
      </p:sp>
      <p:sp>
        <p:nvSpPr>
          <p:cNvPr id="15" name="Slide Number Placeholder 14">
            <a:extLst>
              <a:ext uri="{FF2B5EF4-FFF2-40B4-BE49-F238E27FC236}">
                <a16:creationId xmlns:a16="http://schemas.microsoft.com/office/drawing/2014/main" id="{3AE9EB23-C42E-AFD9-410F-5D3A9B47373C}"/>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8" name="Group 7">
            <a:extLst>
              <a:ext uri="{FF2B5EF4-FFF2-40B4-BE49-F238E27FC236}">
                <a16:creationId xmlns:a16="http://schemas.microsoft.com/office/drawing/2014/main" id="{8179AB9D-F8E4-DA67-2113-2CB4FAAA3FE3}"/>
              </a:ext>
            </a:extLst>
          </p:cNvPr>
          <p:cNvGrpSpPr/>
          <p:nvPr/>
        </p:nvGrpSpPr>
        <p:grpSpPr>
          <a:xfrm>
            <a:off x="803185" y="0"/>
            <a:ext cx="10585629" cy="6858000"/>
            <a:chOff x="803185" y="0"/>
            <a:chExt cx="10585629" cy="6858000"/>
          </a:xfrm>
        </p:grpSpPr>
        <p:cxnSp>
          <p:nvCxnSpPr>
            <p:cNvPr id="9" name="Straight Connector 8">
              <a:extLst>
                <a:ext uri="{FF2B5EF4-FFF2-40B4-BE49-F238E27FC236}">
                  <a16:creationId xmlns:a16="http://schemas.microsoft.com/office/drawing/2014/main" id="{4D1AF63C-58A3-D664-0F8A-2F866DE99229}"/>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7353FA6-146A-25CD-A52A-50A0DBA7C44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63D17F74-4821-8F53-7E3E-BD10714CA13A}"/>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7CBD083B-641D-8442-0510-78BC3BDFF82E}"/>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856451782"/>
      </p:ext>
    </p:extLst>
  </p:cSld>
  <p:clrMapOvr>
    <a:overrideClrMapping bg1="lt1" tx1="dk1" bg2="lt2" tx2="dk2" accent1="accent1" accent2="accent2" accent3="accent3" accent4="accent4" accent5="accent5" accent6="accent6" hlink="hlink" folHlink="folHlink"/>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3"/>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1207008" y="786384"/>
            <a:ext cx="3595634" cy="1920240"/>
          </a:xfrm>
        </p:spPr>
        <p:txBody>
          <a:bodyPr anchor="t">
            <a:normAutofit/>
          </a:bodyPr>
          <a:lstStyle>
            <a:lvl1pPr>
              <a:defRPr sz="3200">
                <a:solidFill>
                  <a:schemeClr val="tx1"/>
                </a:solidFill>
              </a:defRPr>
            </a:lvl1pPr>
          </a:lstStyle>
          <a:p>
            <a:r>
              <a:rPr lang="en-US"/>
              <a:t>Click to edit Master title style</a:t>
            </a:r>
            <a:endParaRPr lang="en-US" dirty="0"/>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1207008" y="2752344"/>
            <a:ext cx="3585586" cy="3291840"/>
          </a:xfrm>
        </p:spPr>
        <p:txBody>
          <a:bodyPr anchor="b"/>
          <a:lstStyle>
            <a:lvl1pPr marL="0" indent="0">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3" name="Picture Placeholder 2">
            <a:extLst>
              <a:ext uri="{FF2B5EF4-FFF2-40B4-BE49-F238E27FC236}">
                <a16:creationId xmlns:a16="http://schemas.microsoft.com/office/drawing/2014/main" id="{9571C769-CEC8-962A-01E6-15B0E056791E}"/>
              </a:ext>
            </a:extLst>
          </p:cNvPr>
          <p:cNvSpPr>
            <a:spLocks noGrp="1"/>
          </p:cNvSpPr>
          <p:nvPr>
            <p:ph type="pic" idx="1" hasCustomPrompt="1"/>
          </p:nvPr>
        </p:nvSpPr>
        <p:spPr>
          <a:xfrm>
            <a:off x="5063318" y="402336"/>
            <a:ext cx="6328768" cy="6053328"/>
          </a:xfrm>
          <a:blipFill dpi="0" rotWithShape="1">
            <a:blip r:embed="rId2">
              <a:alphaModFix amt="20000"/>
              <a:extLst>
                <a:ext uri="{BEBA8EAE-BF5A-486C-A8C5-ECC9F3942E4B}">
                  <a14:imgProps xmlns:a14="http://schemas.microsoft.com/office/drawing/2010/main">
                    <a14:imgLayer r:embed="rId3">
                      <a14:imgEffect>
                        <a14:saturation sat="0"/>
                      </a14:imgEffect>
                      <a14:imgEffect>
                        <a14:brightnessContrast bright="-27000" contrast="59000"/>
                      </a14:imgEffect>
                    </a14:imgLayer>
                  </a14:imgProps>
                </a:ext>
              </a:extLst>
            </a:blip>
            <a:srcRect/>
            <a:stretch>
              <a:fillRect/>
            </a:stretch>
          </a:blip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 </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lvl1pPr>
              <a:defRPr>
                <a:solidFill>
                  <a:schemeClr val="tx1"/>
                </a:solidFill>
              </a:defRPr>
            </a:lvl1pPr>
          </a:lstStyle>
          <a:p>
            <a:fld id="{9931E9BD-2556-46EE-BDF5-EE03A42C0687}" type="datetime1">
              <a:rPr lang="en-US" smtClean="0"/>
              <a:t>3/3/2026</a:t>
            </a:fld>
            <a:endParaRPr lang="en-US" dirty="0"/>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cxnSp>
        <p:nvCxnSpPr>
          <p:cNvPr id="8" name="Straight Connector 7">
            <a:extLst>
              <a:ext uri="{FF2B5EF4-FFF2-40B4-BE49-F238E27FC236}">
                <a16:creationId xmlns:a16="http://schemas.microsoft.com/office/drawing/2014/main" id="{DF475923-C72A-59CC-2F27-3B42DE9E23C1}"/>
              </a:ext>
            </a:extLst>
          </p:cNvPr>
          <p:cNvCxnSpPr/>
          <p:nvPr/>
        </p:nvCxnSpPr>
        <p:spPr>
          <a:xfrm>
            <a:off x="5044948" y="402336"/>
            <a:ext cx="0" cy="6053328"/>
          </a:xfrm>
          <a:prstGeom prst="line">
            <a:avLst/>
          </a:prstGeom>
          <a:ln>
            <a:solidFill>
              <a:schemeClr val="tx2"/>
            </a:solidFill>
          </a:ln>
        </p:spPr>
        <p:style>
          <a:lnRef idx="1">
            <a:schemeClr val="accent1"/>
          </a:lnRef>
          <a:fillRef idx="0">
            <a:schemeClr val="accent1"/>
          </a:fillRef>
          <a:effectRef idx="0">
            <a:schemeClr val="accent1"/>
          </a:effectRef>
          <a:fontRef idx="minor">
            <a:schemeClr val="tx1"/>
          </a:fontRef>
        </p:style>
      </p:cxnSp>
      <p:grpSp>
        <p:nvGrpSpPr>
          <p:cNvPr id="9" name="Group 8">
            <a:extLst>
              <a:ext uri="{FF2B5EF4-FFF2-40B4-BE49-F238E27FC236}">
                <a16:creationId xmlns:a16="http://schemas.microsoft.com/office/drawing/2014/main" id="{644E6E6F-31C5-280B-B965-1DCA584FB10B}"/>
              </a:ext>
            </a:extLst>
          </p:cNvPr>
          <p:cNvGrpSpPr/>
          <p:nvPr/>
        </p:nvGrpSpPr>
        <p:grpSpPr>
          <a:xfrm>
            <a:off x="803185" y="0"/>
            <a:ext cx="10585629" cy="6858000"/>
            <a:chOff x="803185" y="0"/>
            <a:chExt cx="10585629" cy="6858000"/>
          </a:xfrm>
        </p:grpSpPr>
        <p:cxnSp>
          <p:nvCxnSpPr>
            <p:cNvPr id="10" name="Straight Connector 9">
              <a:extLst>
                <a:ext uri="{FF2B5EF4-FFF2-40B4-BE49-F238E27FC236}">
                  <a16:creationId xmlns:a16="http://schemas.microsoft.com/office/drawing/2014/main" id="{E46DD8FB-C3C8-02D7-0EEC-1FA8A0E72EE2}"/>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0E287276-FB86-B497-EB85-08D57647FCBA}"/>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A0AFABFB-CCBD-F586-5A5B-F739C98FEB06}"/>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B33A7C7-3944-5EFF-0F5A-CD13C776DD13}"/>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487400000"/>
      </p:ext>
    </p:extLst>
  </p:cSld>
  <p:clrMapOvr>
    <a:overrideClrMapping bg1="lt1" tx1="dk1" bg2="lt2" tx2="dk2" accent1="accent1" accent2="accent2" accent3="accent3" accent4="accent4" accent5="accent5" accent6="accent6" hlink="hlink" folHlink="folHlink"/>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Conclusion">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07008" y="786384"/>
            <a:ext cx="7342307" cy="2085339"/>
          </a:xfrm>
        </p:spPr>
        <p:txBody>
          <a:bodyPr anchor="b">
            <a:noAutofit/>
          </a:bodyPr>
          <a:lstStyle>
            <a:lvl1pPr>
              <a:defRPr sz="6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8" name="Content Placeholder 7">
            <a:extLst>
              <a:ext uri="{FF2B5EF4-FFF2-40B4-BE49-F238E27FC236}">
                <a16:creationId xmlns:a16="http://schemas.microsoft.com/office/drawing/2014/main" id="{C7E1FCC9-2D1D-9C6B-8C9A-E3D0A77DBEF0}"/>
              </a:ext>
            </a:extLst>
          </p:cNvPr>
          <p:cNvSpPr>
            <a:spLocks noGrp="1"/>
          </p:cNvSpPr>
          <p:nvPr>
            <p:ph sz="quarter" idx="13"/>
          </p:nvPr>
        </p:nvSpPr>
        <p:spPr>
          <a:xfrm>
            <a:off x="1207008" y="3594099"/>
            <a:ext cx="9601200" cy="2377440"/>
          </a:xfrm>
        </p:spPr>
        <p:txBody>
          <a:bodyPr/>
          <a:lstStyle>
            <a:lvl1pPr marL="0" indent="0">
              <a:buNone/>
              <a:defRPr>
                <a:solidFill>
                  <a:schemeClr val="tx1"/>
                </a:solidFill>
              </a:defRPr>
            </a:lvl1pPr>
            <a:lvl2pPr marL="228600" indent="0">
              <a:buNone/>
              <a:defRPr>
                <a:solidFill>
                  <a:schemeClr val="tx1"/>
                </a:solidFill>
              </a:defRPr>
            </a:lvl2pPr>
            <a:lvl3pPr marL="457200" indent="0">
              <a:buNone/>
              <a:defRPr>
                <a:solidFill>
                  <a:schemeClr val="tx1"/>
                </a:solidFill>
              </a:defRPr>
            </a:lvl3pPr>
            <a:lvl4pPr marL="685800" indent="0">
              <a:buNone/>
              <a:defRPr>
                <a:solidFill>
                  <a:schemeClr val="tx1"/>
                </a:solidFill>
              </a:defRPr>
            </a:lvl4pPr>
            <a:lvl5pPr marL="914400" indent="0">
              <a:buNone/>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C89BE370-40DD-429A-ADED-41858713F7D9}" type="datetime1">
              <a:rPr lang="en-US" smtClean="0"/>
              <a:t>3/3/2026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CFF997AB-1CB0-F155-5BD6-8AD0DF5F9C8C}"/>
              </a:ext>
            </a:extLst>
          </p:cNvPr>
          <p:cNvGrpSpPr/>
          <p:nvPr/>
        </p:nvGrpSpPr>
        <p:grpSpPr>
          <a:xfrm>
            <a:off x="803185" y="0"/>
            <a:ext cx="10585629" cy="6858000"/>
            <a:chOff x="803185" y="0"/>
            <a:chExt cx="10585629" cy="6858000"/>
          </a:xfrm>
        </p:grpSpPr>
        <p:cxnSp>
          <p:nvCxnSpPr>
            <p:cNvPr id="7" name="Straight Connector 6">
              <a:extLst>
                <a:ext uri="{FF2B5EF4-FFF2-40B4-BE49-F238E27FC236}">
                  <a16:creationId xmlns:a16="http://schemas.microsoft.com/office/drawing/2014/main" id="{5CD1A663-8D32-81FC-CF0E-3943276FC5BD}"/>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488FB5FE-FF71-6B7B-03A4-B78EA9E50FE7}"/>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324967FC-68C7-FF99-F0D4-F11F22519D8E}"/>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F0437DFC-E04A-54B1-CFEA-8D9349D6EB77}"/>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091113878"/>
      </p:ext>
    </p:extLst>
  </p:cSld>
  <p:clrMapOvr>
    <a:overrideClrMapping bg1="dk1" tx1="lt1" bg2="dk2" tx2="lt2" accent1="accent1" accent2="accent2" accent3="accent3" accent4="accent4" accent5="accent5" accent6="accent6" hlink="hlink" folHlink="folHlink"/>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Conclusion 2">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a:xfrm>
            <a:off x="1207008" y="786384"/>
            <a:ext cx="8430767" cy="2520011"/>
          </a:xfrm>
        </p:spPr>
        <p:txBody>
          <a:bodyPr anchor="b">
            <a:noAutofit/>
          </a:bodyPr>
          <a:lstStyle>
            <a:lvl1pPr>
              <a:defRPr sz="6000">
                <a:solidFill>
                  <a:schemeClr val="tx1"/>
                </a:solidFill>
              </a:defRPr>
            </a:lvl1p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lvl1pPr>
              <a:defRPr>
                <a:solidFill>
                  <a:schemeClr val="tx1"/>
                </a:solidFill>
              </a:defRPr>
            </a:lvl1pPr>
          </a:lstStyle>
          <a:p>
            <a:r>
              <a:rPr lang="en-US"/>
              <a:t>SAMPLE FOOTER TEXT</a:t>
            </a:r>
            <a:endParaRPr lang="en-US" dirty="0"/>
          </a:p>
        </p:txBody>
      </p:sp>
      <p:sp>
        <p:nvSpPr>
          <p:cNvPr id="7" name="Content Placeholder 6">
            <a:extLst>
              <a:ext uri="{FF2B5EF4-FFF2-40B4-BE49-F238E27FC236}">
                <a16:creationId xmlns:a16="http://schemas.microsoft.com/office/drawing/2014/main" id="{053FFEDA-E57B-DF13-2394-A1514E15F85A}"/>
              </a:ext>
            </a:extLst>
          </p:cNvPr>
          <p:cNvSpPr>
            <a:spLocks noGrp="1"/>
          </p:cNvSpPr>
          <p:nvPr>
            <p:ph sz="quarter" idx="14"/>
          </p:nvPr>
        </p:nvSpPr>
        <p:spPr>
          <a:xfrm>
            <a:off x="1207008" y="3622673"/>
            <a:ext cx="8430639" cy="1609344"/>
          </a:xfrm>
        </p:spPr>
        <p:txBody>
          <a:bodyPr>
            <a:noAutofit/>
          </a:bodyPr>
          <a:lstStyle>
            <a:lvl1pPr marL="0" indent="0">
              <a:buNone/>
              <a:defRPr sz="1800">
                <a:solidFill>
                  <a:schemeClr val="tx1"/>
                </a:solidFill>
              </a:defRPr>
            </a:lvl1pPr>
            <a:lvl2pPr marL="228600" indent="0">
              <a:buNone/>
              <a:defRPr sz="1600">
                <a:solidFill>
                  <a:schemeClr val="tx1"/>
                </a:solidFill>
              </a:defRPr>
            </a:lvl2pPr>
            <a:lvl3pPr marL="457200" indent="0">
              <a:buNone/>
              <a:defRPr sz="1400">
                <a:solidFill>
                  <a:schemeClr val="tx1"/>
                </a:solidFill>
              </a:defRPr>
            </a:lvl3pPr>
            <a:lvl4pPr marL="685800" indent="0">
              <a:buNone/>
              <a:defRPr sz="1400">
                <a:solidFill>
                  <a:schemeClr val="tx1"/>
                </a:solidFill>
              </a:defRPr>
            </a:lvl4pPr>
            <a:lvl5pPr marL="914400" indent="0">
              <a:buNone/>
              <a:defRPr sz="1400">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lvl1pPr>
              <a:defRPr>
                <a:solidFill>
                  <a:schemeClr val="tx1"/>
                </a:solidFill>
              </a:defRPr>
            </a:lvl1pPr>
          </a:lstStyle>
          <a:p>
            <a:fld id="{FB744B83-DEC6-42A9-90ED-B3D6C76A8643}" type="datetime1">
              <a:rPr lang="en-US" smtClean="0"/>
              <a:t>3/3/2026</a:t>
            </a:fld>
            <a:endParaRPr lang="en-US" dirty="0"/>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lvl1pPr>
              <a:defRPr>
                <a:solidFill>
                  <a:schemeClr val="tx1"/>
                </a:solidFill>
              </a:defRPr>
            </a:lvl1pPr>
          </a:lstStyle>
          <a:p>
            <a:fld id="{CC057153-B650-4DEB-B370-79DDCFDCE934}" type="slidenum">
              <a:rPr lang="en-US" smtClean="0"/>
              <a:pPr/>
              <a:t>‹#›</a:t>
            </a:fld>
            <a:endParaRPr lang="en-US" dirty="0"/>
          </a:p>
        </p:txBody>
      </p:sp>
      <p:grpSp>
        <p:nvGrpSpPr>
          <p:cNvPr id="3" name="Group 2">
            <a:extLst>
              <a:ext uri="{FF2B5EF4-FFF2-40B4-BE49-F238E27FC236}">
                <a16:creationId xmlns:a16="http://schemas.microsoft.com/office/drawing/2014/main" id="{F4604B72-3E24-1723-74C9-C1E295269A19}"/>
              </a:ext>
            </a:extLst>
          </p:cNvPr>
          <p:cNvGrpSpPr/>
          <p:nvPr/>
        </p:nvGrpSpPr>
        <p:grpSpPr>
          <a:xfrm>
            <a:off x="803185" y="0"/>
            <a:ext cx="10585629" cy="6858000"/>
            <a:chOff x="803185" y="0"/>
            <a:chExt cx="10585629" cy="6858000"/>
          </a:xfrm>
        </p:grpSpPr>
        <p:cxnSp>
          <p:nvCxnSpPr>
            <p:cNvPr id="8" name="Straight Connector 7">
              <a:extLst>
                <a:ext uri="{FF2B5EF4-FFF2-40B4-BE49-F238E27FC236}">
                  <a16:creationId xmlns:a16="http://schemas.microsoft.com/office/drawing/2014/main" id="{2CEF3A60-0DC4-008A-49C8-C3FD46FA3B85}"/>
                </a:ext>
              </a:extLst>
            </p:cNvPr>
            <p:cNvCxnSpPr/>
            <p:nvPr/>
          </p:nvCxnSpPr>
          <p:spPr>
            <a:xfrm>
              <a:off x="804672"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AA618110-A634-DE8C-5B6D-35477E47ED21}"/>
                </a:ext>
              </a:extLst>
            </p:cNvPr>
            <p:cNvCxnSpPr>
              <a:cxnSpLocks/>
            </p:cNvCxnSpPr>
            <p:nvPr/>
          </p:nvCxnSpPr>
          <p:spPr>
            <a:xfrm>
              <a:off x="803185" y="393192"/>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808E21D7-A780-C513-5EB6-4A6C625665CC}"/>
                </a:ext>
              </a:extLst>
            </p:cNvPr>
            <p:cNvCxnSpPr>
              <a:cxnSpLocks/>
            </p:cNvCxnSpPr>
            <p:nvPr/>
          </p:nvCxnSpPr>
          <p:spPr>
            <a:xfrm>
              <a:off x="11388814" y="0"/>
              <a:ext cx="0" cy="685800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32C4757-1CA9-394F-33BF-C5A9D77182F9}"/>
                </a:ext>
              </a:extLst>
            </p:cNvPr>
            <p:cNvCxnSpPr>
              <a:cxnSpLocks/>
            </p:cNvCxnSpPr>
            <p:nvPr/>
          </p:nvCxnSpPr>
          <p:spPr>
            <a:xfrm>
              <a:off x="803185" y="6452119"/>
              <a:ext cx="10584143" cy="0"/>
            </a:xfrm>
            <a:prstGeom prst="line">
              <a:avLst/>
            </a:prstGeom>
            <a:ln>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733737423"/>
      </p:ext>
    </p:extLst>
  </p:cSld>
  <p:clrMapOvr>
    <a:overrideClrMapping bg1="dk1" tx1="lt1" bg2="dk2" tx2="lt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9" Type="http://schemas.openxmlformats.org/officeDocument/2006/relationships/slideLayout" Target="../slideLayouts/slideLayout29.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theme" Target="../theme/theme1.xml"/><Relationship Id="rId20" Type="http://schemas.openxmlformats.org/officeDocument/2006/relationships/slideLayout" Target="../slideLayouts/slideLayout20.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1" Type="http://schemas.openxmlformats.org/officeDocument/2006/relationships/slideLayout" Target="../slideLayouts/slideLayout1.xml"/><Relationship Id="rId6" Type="http://schemas.openxmlformats.org/officeDocument/2006/relationships/slideLayout" Target="../slideLayouts/slideLayout6.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10" Type="http://schemas.openxmlformats.org/officeDocument/2006/relationships/slideLayout" Target="../slideLayouts/slideLayout10.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1066800" y="685800"/>
            <a:ext cx="10058400" cy="1132258"/>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rot="16200000">
            <a:off x="-1005840" y="1525384"/>
            <a:ext cx="2805405" cy="365125"/>
          </a:xfrm>
          <a:prstGeom prst="rect">
            <a:avLst/>
          </a:prstGeom>
        </p:spPr>
        <p:txBody>
          <a:bodyPr vert="horz" lIns="91440" tIns="45720" rIns="91440" bIns="45720" rtlCol="0" anchor="ctr"/>
          <a:lstStyle>
            <a:lvl1pPr algn="r" rtl="0">
              <a:defRPr sz="900" b="0" i="0">
                <a:solidFill>
                  <a:schemeClr val="tx1"/>
                </a:solidFill>
                <a:latin typeface="+mn-lt"/>
              </a:defRPr>
            </a:lvl1pPr>
          </a:lstStyle>
          <a:p>
            <a:r>
              <a:rPr lang="en-US"/>
              <a:t>SAMPLE FOOTER TEXT</a:t>
            </a:r>
            <a:endParaRPr lang="en-US" dirty="0"/>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573385" y="6229552"/>
            <a:ext cx="429207" cy="365125"/>
          </a:xfrm>
          <a:prstGeom prst="rect">
            <a:avLst/>
          </a:prstGeom>
        </p:spPr>
        <p:txBody>
          <a:bodyPr vert="horz" lIns="91440" tIns="45720" rIns="91440" bIns="45720" rtlCol="0" anchor="ctr"/>
          <a:lstStyle>
            <a:lvl1pPr algn="ctr" rtl="0">
              <a:defRPr sz="900" b="0" i="0">
                <a:solidFill>
                  <a:schemeClr val="tx1"/>
                </a:solidFill>
                <a:latin typeface="+mn-lt"/>
              </a:defRPr>
            </a:lvl1pPr>
          </a:lstStyle>
          <a:p>
            <a:fld id="{CC057153-B650-4DEB-B370-79DDCFDCE934}" type="slidenum">
              <a:rPr lang="en-US" smtClean="0"/>
              <a:pPr/>
              <a:t>‹#›</a:t>
            </a:fld>
            <a:endParaRPr lang="en-US" dirty="0"/>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1066800" y="1920240"/>
            <a:ext cx="10058400" cy="420624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rot="5400000">
            <a:off x="10040831" y="4206240"/>
            <a:ext cx="3494314" cy="365125"/>
          </a:xfrm>
          <a:prstGeom prst="rect">
            <a:avLst/>
          </a:prstGeom>
        </p:spPr>
        <p:txBody>
          <a:bodyPr vert="horz" lIns="91440" tIns="45720" rIns="91440" bIns="45720" rtlCol="0" anchor="ctr"/>
          <a:lstStyle>
            <a:lvl1pPr algn="r" rtl="0">
              <a:defRPr sz="900" b="0" i="0">
                <a:solidFill>
                  <a:schemeClr val="tx1"/>
                </a:solidFill>
                <a:latin typeface="+mn-lt"/>
              </a:defRPr>
            </a:lvl1pPr>
          </a:lstStyle>
          <a:p>
            <a:fld id="{5D94B1B5-61D9-4408-A2B5-CA06F768CAB1}" type="datetime1">
              <a:rPr lang="en-US" smtClean="0"/>
              <a:t>3/3/2026</a:t>
            </a:fld>
            <a:endParaRPr lang="en-US" dirty="0"/>
          </a:p>
        </p:txBody>
      </p:sp>
      <p:sp>
        <p:nvSpPr>
          <p:cNvPr id="12" name="Freeform 11" hidden="1">
            <a:extLst>
              <a:ext uri="{FF2B5EF4-FFF2-40B4-BE49-F238E27FC236}">
                <a16:creationId xmlns:a16="http://schemas.microsoft.com/office/drawing/2014/main" id="{918C00E2-AFB8-E789-01F1-47EC64846D95}"/>
              </a:ext>
            </a:extLst>
          </p:cNvPr>
          <p:cNvSpPr/>
          <p:nvPr/>
        </p:nvSpPr>
        <p:spPr>
          <a:xfrm>
            <a:off x="812559" y="393189"/>
            <a:ext cx="10579798" cy="6071619"/>
          </a:xfrm>
          <a:custGeom>
            <a:avLst/>
            <a:gdLst>
              <a:gd name="connsiteX0" fmla="*/ 10186606 w 10579798"/>
              <a:gd name="connsiteY0" fmla="*/ 0 h 6071619"/>
              <a:gd name="connsiteX1" fmla="*/ 10579798 w 10579798"/>
              <a:gd name="connsiteY1" fmla="*/ 0 h 6071619"/>
              <a:gd name="connsiteX2" fmla="*/ 10579798 w 10579798"/>
              <a:gd name="connsiteY2" fmla="*/ 6071619 h 6071619"/>
              <a:gd name="connsiteX3" fmla="*/ 10186606 w 10579798"/>
              <a:gd name="connsiteY3" fmla="*/ 6071619 h 6071619"/>
              <a:gd name="connsiteX4" fmla="*/ 10186606 w 10579798"/>
              <a:gd name="connsiteY4" fmla="*/ 393194 h 6071619"/>
              <a:gd name="connsiteX5" fmla="*/ 393192 w 10579798"/>
              <a:gd name="connsiteY5" fmla="*/ 393194 h 6071619"/>
              <a:gd name="connsiteX6" fmla="*/ 393192 w 10579798"/>
              <a:gd name="connsiteY6" fmla="*/ 5870339 h 6071619"/>
              <a:gd name="connsiteX7" fmla="*/ 0 w 10579798"/>
              <a:gd name="connsiteY7" fmla="*/ 5870339 h 6071619"/>
              <a:gd name="connsiteX8" fmla="*/ 0 w 10579798"/>
              <a:gd name="connsiteY8" fmla="*/ 2 h 6071619"/>
              <a:gd name="connsiteX9" fmla="*/ 157401 w 10579798"/>
              <a:gd name="connsiteY9" fmla="*/ 2 h 6071619"/>
              <a:gd name="connsiteX10" fmla="*/ 393192 w 10579798"/>
              <a:gd name="connsiteY10" fmla="*/ 2 h 6071619"/>
              <a:gd name="connsiteX11" fmla="*/ 10186606 w 10579798"/>
              <a:gd name="connsiteY11" fmla="*/ 2 h 6071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9798" h="6071619">
                <a:moveTo>
                  <a:pt x="10186606" y="0"/>
                </a:moveTo>
                <a:lnTo>
                  <a:pt x="10579798" y="0"/>
                </a:lnTo>
                <a:lnTo>
                  <a:pt x="10579798" y="6071619"/>
                </a:lnTo>
                <a:lnTo>
                  <a:pt x="10186606" y="6071619"/>
                </a:lnTo>
                <a:lnTo>
                  <a:pt x="10186606" y="393194"/>
                </a:lnTo>
                <a:lnTo>
                  <a:pt x="393192" y="393194"/>
                </a:lnTo>
                <a:lnTo>
                  <a:pt x="393192" y="5870339"/>
                </a:lnTo>
                <a:lnTo>
                  <a:pt x="0" y="5870339"/>
                </a:lnTo>
                <a:lnTo>
                  <a:pt x="0" y="2"/>
                </a:lnTo>
                <a:lnTo>
                  <a:pt x="157401" y="2"/>
                </a:lnTo>
                <a:lnTo>
                  <a:pt x="393192" y="2"/>
                </a:lnTo>
                <a:lnTo>
                  <a:pt x="10186606" y="2"/>
                </a:lnTo>
                <a:close/>
              </a:path>
            </a:pathLst>
          </a:custGeom>
          <a:solidFill>
            <a:schemeClr val="accent5">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7" name="Freeform 6" hidden="1">
            <a:extLst>
              <a:ext uri="{FF2B5EF4-FFF2-40B4-BE49-F238E27FC236}">
                <a16:creationId xmlns:a16="http://schemas.microsoft.com/office/drawing/2014/main" id="{6A6CDCAD-B761-0A5F-55A7-CE79AB3802A7}"/>
              </a:ext>
            </a:extLst>
          </p:cNvPr>
          <p:cNvSpPr/>
          <p:nvPr userDrawn="1"/>
        </p:nvSpPr>
        <p:spPr>
          <a:xfrm>
            <a:off x="812559" y="393189"/>
            <a:ext cx="10579798" cy="6071619"/>
          </a:xfrm>
          <a:custGeom>
            <a:avLst/>
            <a:gdLst>
              <a:gd name="connsiteX0" fmla="*/ 10186606 w 10579798"/>
              <a:gd name="connsiteY0" fmla="*/ 0 h 6071619"/>
              <a:gd name="connsiteX1" fmla="*/ 10579798 w 10579798"/>
              <a:gd name="connsiteY1" fmla="*/ 0 h 6071619"/>
              <a:gd name="connsiteX2" fmla="*/ 10579798 w 10579798"/>
              <a:gd name="connsiteY2" fmla="*/ 6071619 h 6071619"/>
              <a:gd name="connsiteX3" fmla="*/ 10186606 w 10579798"/>
              <a:gd name="connsiteY3" fmla="*/ 6071619 h 6071619"/>
              <a:gd name="connsiteX4" fmla="*/ 10186606 w 10579798"/>
              <a:gd name="connsiteY4" fmla="*/ 393194 h 6071619"/>
              <a:gd name="connsiteX5" fmla="*/ 393192 w 10579798"/>
              <a:gd name="connsiteY5" fmla="*/ 393194 h 6071619"/>
              <a:gd name="connsiteX6" fmla="*/ 393192 w 10579798"/>
              <a:gd name="connsiteY6" fmla="*/ 5870339 h 6071619"/>
              <a:gd name="connsiteX7" fmla="*/ 0 w 10579798"/>
              <a:gd name="connsiteY7" fmla="*/ 5870339 h 6071619"/>
              <a:gd name="connsiteX8" fmla="*/ 0 w 10579798"/>
              <a:gd name="connsiteY8" fmla="*/ 2 h 6071619"/>
              <a:gd name="connsiteX9" fmla="*/ 157401 w 10579798"/>
              <a:gd name="connsiteY9" fmla="*/ 2 h 6071619"/>
              <a:gd name="connsiteX10" fmla="*/ 393192 w 10579798"/>
              <a:gd name="connsiteY10" fmla="*/ 2 h 6071619"/>
              <a:gd name="connsiteX11" fmla="*/ 10186606 w 10579798"/>
              <a:gd name="connsiteY11" fmla="*/ 2 h 6071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579798" h="6071619">
                <a:moveTo>
                  <a:pt x="10186606" y="0"/>
                </a:moveTo>
                <a:lnTo>
                  <a:pt x="10579798" y="0"/>
                </a:lnTo>
                <a:lnTo>
                  <a:pt x="10579798" y="6071619"/>
                </a:lnTo>
                <a:lnTo>
                  <a:pt x="10186606" y="6071619"/>
                </a:lnTo>
                <a:lnTo>
                  <a:pt x="10186606" y="393194"/>
                </a:lnTo>
                <a:lnTo>
                  <a:pt x="393192" y="393194"/>
                </a:lnTo>
                <a:lnTo>
                  <a:pt x="393192" y="5870339"/>
                </a:lnTo>
                <a:lnTo>
                  <a:pt x="0" y="5870339"/>
                </a:lnTo>
                <a:lnTo>
                  <a:pt x="0" y="2"/>
                </a:lnTo>
                <a:lnTo>
                  <a:pt x="157401" y="2"/>
                </a:lnTo>
                <a:lnTo>
                  <a:pt x="393192" y="2"/>
                </a:lnTo>
                <a:lnTo>
                  <a:pt x="10186606" y="2"/>
                </a:lnTo>
                <a:close/>
              </a:path>
            </a:pathLst>
          </a:custGeom>
          <a:solidFill>
            <a:schemeClr val="accent5">
              <a:lumMod val="50000"/>
              <a:lumOff val="50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6564892"/>
      </p:ext>
    </p:extLst>
  </p:cSld>
  <p:clrMap bg1="dk1" tx1="lt1" bg2="dk2" tx2="lt2" accent1="accent1" accent2="accent2" accent3="accent3" accent4="accent4" accent5="accent5" accent6="accent6" hlink="hlink" folHlink="folHlink"/>
  <p:sldLayoutIdLst>
    <p:sldLayoutId id="2147483918" r:id="rId1"/>
    <p:sldLayoutId id="2147483919" r:id="rId2"/>
    <p:sldLayoutId id="2147483920" r:id="rId3"/>
    <p:sldLayoutId id="2147483921" r:id="rId4"/>
    <p:sldLayoutId id="2147483922" r:id="rId5"/>
    <p:sldLayoutId id="2147483976" r:id="rId6"/>
    <p:sldLayoutId id="2147483923" r:id="rId7"/>
    <p:sldLayoutId id="2147483924" r:id="rId8"/>
    <p:sldLayoutId id="2147483925" r:id="rId9"/>
    <p:sldLayoutId id="2147483926" r:id="rId10"/>
    <p:sldLayoutId id="2147483927" r:id="rId11"/>
    <p:sldLayoutId id="2147483928" r:id="rId12"/>
    <p:sldLayoutId id="2147483929" r:id="rId13"/>
    <p:sldLayoutId id="2147483930" r:id="rId14"/>
    <p:sldLayoutId id="2147483931" r:id="rId15"/>
    <p:sldLayoutId id="2147483932" r:id="rId16"/>
    <p:sldLayoutId id="2147483933" r:id="rId17"/>
    <p:sldLayoutId id="2147483934" r:id="rId18"/>
    <p:sldLayoutId id="2147483935" r:id="rId19"/>
    <p:sldLayoutId id="2147483936" r:id="rId20"/>
    <p:sldLayoutId id="2147483937" r:id="rId21"/>
    <p:sldLayoutId id="2147483938" r:id="rId22"/>
    <p:sldLayoutId id="2147483939" r:id="rId23"/>
    <p:sldLayoutId id="2147483940" r:id="rId24"/>
    <p:sldLayoutId id="2147483941" r:id="rId25"/>
    <p:sldLayoutId id="2147483942" r:id="rId26"/>
    <p:sldLayoutId id="2147483943" r:id="rId27"/>
    <p:sldLayoutId id="2147483944" r:id="rId28"/>
    <p:sldLayoutId id="2147483945" r:id="rId29"/>
    <p:sldLayoutId id="2147483946" r:id="rId30"/>
    <p:sldLayoutId id="2147483947" r:id="rId31"/>
    <p:sldLayoutId id="2147483948" r:id="rId32"/>
    <p:sldLayoutId id="2147483949" r:id="rId33"/>
    <p:sldLayoutId id="2147483950" r:id="rId34"/>
    <p:sldLayoutId id="2147483951" r:id="rId35"/>
    <p:sldLayoutId id="2147483952" r:id="rId36"/>
    <p:sldLayoutId id="2147483953" r:id="rId37"/>
    <p:sldLayoutId id="2147483954" r:id="rId38"/>
    <p:sldLayoutId id="2147483955" r:id="rId39"/>
    <p:sldLayoutId id="2147483956" r:id="rId40"/>
    <p:sldLayoutId id="2147483957" r:id="rId41"/>
    <p:sldLayoutId id="2147483958" r:id="rId42"/>
    <p:sldLayoutId id="2147483959" r:id="rId43"/>
    <p:sldLayoutId id="2147483960" r:id="rId44"/>
    <p:sldLayoutId id="2147483961" r:id="rId45"/>
    <p:sldLayoutId id="2147483962" r:id="rId46"/>
    <p:sldLayoutId id="2147483963" r:id="rId47"/>
    <p:sldLayoutId id="2147483964" r:id="rId48"/>
    <p:sldLayoutId id="2147483965" r:id="rId49"/>
    <p:sldLayoutId id="2147483966" r:id="rId50"/>
    <p:sldLayoutId id="2147483967" r:id="rId51"/>
    <p:sldLayoutId id="2147483969" r:id="rId52"/>
    <p:sldLayoutId id="2147483970" r:id="rId53"/>
    <p:sldLayoutId id="2147483971" r:id="rId54"/>
    <p:sldLayoutId id="2147483972" r:id="rId55"/>
    <p:sldLayoutId id="2147483973" r:id="rId56"/>
    <p:sldLayoutId id="2147483974" r:id="rId57"/>
    <p:sldLayoutId id="2147483975" r:id="rId58"/>
  </p:sldLayoutIdLst>
  <p:hf hdr="0" dt="0"/>
  <p:txStyles>
    <p:titleStyle>
      <a:lvl1pPr algn="l" defTabSz="914400" rtl="0" eaLnBrk="1" latinLnBrk="0" hangingPunct="1">
        <a:lnSpc>
          <a:spcPct val="100000"/>
        </a:lnSpc>
        <a:spcBef>
          <a:spcPct val="0"/>
        </a:spcBef>
        <a:buNone/>
        <a:defRPr sz="4000" b="0" i="0" kern="1200" cap="all" baseline="0">
          <a:solidFill>
            <a:schemeClr val="tx1"/>
          </a:solidFill>
          <a:latin typeface="+mj-lt"/>
          <a:ea typeface="+mj-ea"/>
          <a:cs typeface="+mj-cs"/>
        </a:defRPr>
      </a:lvl1pPr>
    </p:titleStyle>
    <p:bodyStyle>
      <a:lvl1pPr marL="285750" indent="-285750" algn="l" defTabSz="914400" rtl="0" eaLnBrk="1" latinLnBrk="0" hangingPunct="1">
        <a:lnSpc>
          <a:spcPct val="100000"/>
        </a:lnSpc>
        <a:spcBef>
          <a:spcPts val="1000"/>
        </a:spcBef>
        <a:buFont typeface="Arial" panose="020B0604020202020204" pitchFamily="34" charset="0"/>
        <a:buChar char="•"/>
        <a:defRPr sz="1800" b="0" i="0" kern="1200">
          <a:solidFill>
            <a:schemeClr val="tx1"/>
          </a:solidFill>
          <a:latin typeface="+mn-lt"/>
          <a:ea typeface="+mn-ea"/>
          <a:cs typeface="+mn-cs"/>
        </a:defRPr>
      </a:lvl1pPr>
      <a:lvl2pPr marL="514350" indent="-285750" algn="l" defTabSz="914400" rtl="0" eaLnBrk="1" latinLnBrk="0" hangingPunct="1">
        <a:lnSpc>
          <a:spcPct val="100000"/>
        </a:lnSpc>
        <a:spcBef>
          <a:spcPts val="500"/>
        </a:spcBef>
        <a:buFont typeface="Arial" panose="020B0604020202020204" pitchFamily="34" charset="0"/>
        <a:buChar char="•"/>
        <a:defRPr sz="1600" b="0" i="0" kern="1200">
          <a:solidFill>
            <a:schemeClr val="tx1"/>
          </a:solidFill>
          <a:latin typeface="+mn-lt"/>
          <a:ea typeface="+mn-ea"/>
          <a:cs typeface="+mn-cs"/>
        </a:defRPr>
      </a:lvl2pPr>
      <a:lvl3pPr marL="742950" indent="-285750" algn="l" defTabSz="914400" rtl="0" eaLnBrk="1" latinLnBrk="0" hangingPunct="1">
        <a:lnSpc>
          <a:spcPct val="100000"/>
        </a:lnSpc>
        <a:spcBef>
          <a:spcPts val="500"/>
        </a:spcBef>
        <a:buFont typeface="Arial" panose="020B0604020202020204" pitchFamily="34" charset="0"/>
        <a:buChar char="•"/>
        <a:defRPr sz="1400" b="0" i="0" kern="1200">
          <a:solidFill>
            <a:schemeClr val="tx1"/>
          </a:solidFill>
          <a:latin typeface="+mn-lt"/>
          <a:ea typeface="+mn-ea"/>
          <a:cs typeface="+mn-cs"/>
        </a:defRPr>
      </a:lvl3pPr>
      <a:lvl4pPr marL="971550" indent="-28575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4pPr>
      <a:lvl5pPr marL="1200150" indent="-285750" algn="l" defTabSz="914400" rtl="0" eaLnBrk="1" latinLnBrk="0" hangingPunct="1">
        <a:lnSpc>
          <a:spcPct val="10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38.xml"/><Relationship Id="rId4" Type="http://schemas.openxmlformats.org/officeDocument/2006/relationships/image" Target="../media/image7.jpg"/></Relationships>
</file>

<file path=ppt/slides/_rels/slide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38.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38.xml"/><Relationship Id="rId4" Type="http://schemas.openxmlformats.org/officeDocument/2006/relationships/image" Target="../media/image9.jpg"/></Relationships>
</file>

<file path=ppt/slides/_rels/slide6.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notesSlide" Target="../notesSlides/notesSlide6.xml"/><Relationship Id="rId1" Type="http://schemas.openxmlformats.org/officeDocument/2006/relationships/slideLayout" Target="../slideLayouts/slideLayout39.xml"/><Relationship Id="rId4" Type="http://schemas.openxmlformats.org/officeDocument/2006/relationships/image" Target="../media/image6.png"/></Relationships>
</file>

<file path=ppt/slides/_rels/slide7.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notesSlide" Target="../notesSlides/notesSlide7.xml"/><Relationship Id="rId1" Type="http://schemas.openxmlformats.org/officeDocument/2006/relationships/slideLayout" Target="../slideLayouts/slideLayout39.xml"/><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8.xml"/><Relationship Id="rId1" Type="http://schemas.openxmlformats.org/officeDocument/2006/relationships/slideLayout" Target="../slideLayouts/slideLayout39.xml"/><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9.xml"/><Relationship Id="rId1" Type="http://schemas.openxmlformats.org/officeDocument/2006/relationships/slideLayout" Target="../slideLayouts/slideLayout39.xml"/><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0.xml"/><Relationship Id="rId1" Type="http://schemas.openxmlformats.org/officeDocument/2006/relationships/slideLayout" Target="../slideLayouts/slideLayout39.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1.xml"/><Relationship Id="rId1" Type="http://schemas.openxmlformats.org/officeDocument/2006/relationships/slideLayout" Target="../slideLayouts/slideLayout20.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2.xml"/><Relationship Id="rId1" Type="http://schemas.openxmlformats.org/officeDocument/2006/relationships/slideLayout" Target="../slideLayouts/slideLayout39.xml"/><Relationship Id="rId4" Type="http://schemas.openxmlformats.org/officeDocument/2006/relationships/image" Target="../media/image18.jpg"/></Relationships>
</file>

<file path=ppt/slides/_rels/slide13.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notesSlide" Target="../notesSlides/notesSlide13.xml"/><Relationship Id="rId1" Type="http://schemas.openxmlformats.org/officeDocument/2006/relationships/slideLayout" Target="../slideLayouts/slideLayout39.xml"/><Relationship Id="rId4"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25C11F-5511-8859-5B04-344C2D6BB111}"/>
              </a:ext>
            </a:extLst>
          </p:cNvPr>
          <p:cNvSpPr>
            <a:spLocks noGrp="1"/>
          </p:cNvSpPr>
          <p:nvPr>
            <p:ph type="title"/>
          </p:nvPr>
        </p:nvSpPr>
        <p:spPr>
          <a:xfrm>
            <a:off x="1207004" y="1073329"/>
            <a:ext cx="7876287" cy="3592629"/>
          </a:xfrm>
        </p:spPr>
        <p:txBody>
          <a:bodyPr anchor="b">
            <a:normAutofit/>
          </a:bodyPr>
          <a:lstStyle/>
          <a:p>
            <a:pPr>
              <a:lnSpc>
                <a:spcPct val="90000"/>
              </a:lnSpc>
            </a:pPr>
            <a:r>
              <a:rPr lang="en-US" sz="6100" dirty="0">
                <a:solidFill>
                  <a:srgbClr val="FFC000"/>
                </a:solidFill>
              </a:rPr>
              <a:t>Driving Offences Operational Scenario: The Case of Mark Vane</a:t>
            </a:r>
          </a:p>
        </p:txBody>
      </p:sp>
      <p:sp>
        <p:nvSpPr>
          <p:cNvPr id="4" name="Footer Placeholder 3">
            <a:extLst>
              <a:ext uri="{FF2B5EF4-FFF2-40B4-BE49-F238E27FC236}">
                <a16:creationId xmlns:a16="http://schemas.microsoft.com/office/drawing/2014/main" id="{9528AFCE-54A4-8F7B-F16E-4E3174A2BAA9}"/>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endParaRPr lang="en-US" dirty="0"/>
          </a:p>
        </p:txBody>
      </p:sp>
      <p:sp>
        <p:nvSpPr>
          <p:cNvPr id="3" name="Subtitle 2">
            <a:extLst>
              <a:ext uri="{FF2B5EF4-FFF2-40B4-BE49-F238E27FC236}">
                <a16:creationId xmlns:a16="http://schemas.microsoft.com/office/drawing/2014/main" id="{BC5484EA-2670-9549-6257-8250B328E97C}"/>
              </a:ext>
            </a:extLst>
          </p:cNvPr>
          <p:cNvSpPr>
            <a:spLocks noGrp="1"/>
          </p:cNvSpPr>
          <p:nvPr>
            <p:ph type="body" sz="quarter" idx="17"/>
          </p:nvPr>
        </p:nvSpPr>
        <p:spPr>
          <a:xfrm>
            <a:off x="1207007" y="4715111"/>
            <a:ext cx="7375466" cy="1014984"/>
          </a:xfrm>
        </p:spPr>
        <p:txBody>
          <a:bodyPr anchor="t">
            <a:normAutofit/>
          </a:bodyPr>
          <a:lstStyle/>
          <a:p>
            <a:r>
              <a:rPr lang="en-US" dirty="0">
                <a:solidFill>
                  <a:srgbClr val="FFC000"/>
                </a:solidFill>
              </a:rPr>
              <a:t>Examining legal and procedural aspects of traffic offences</a:t>
            </a:r>
          </a:p>
        </p:txBody>
      </p:sp>
      <p:sp>
        <p:nvSpPr>
          <p:cNvPr id="5" name="Slide Number Placeholder 4">
            <a:extLst>
              <a:ext uri="{FF2B5EF4-FFF2-40B4-BE49-F238E27FC236}">
                <a16:creationId xmlns:a16="http://schemas.microsoft.com/office/drawing/2014/main" id="{CF10EAF0-68E0-FE37-F3F7-AD6F1B854532}"/>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a:t>
            </a:fld>
            <a:endParaRPr lang="en-US"/>
          </a:p>
        </p:txBody>
      </p:sp>
      <p:pic>
        <p:nvPicPr>
          <p:cNvPr id="6" name="Picture 5">
            <a:extLst>
              <a:ext uri="{FF2B5EF4-FFF2-40B4-BE49-F238E27FC236}">
                <a16:creationId xmlns:a16="http://schemas.microsoft.com/office/drawing/2014/main" id="{2DF78D52-2BE6-2467-61C6-6C0397FA7E0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7996" y="0"/>
            <a:ext cx="2534004" cy="943107"/>
          </a:xfrm>
          <a:prstGeom prst="rect">
            <a:avLst/>
          </a:prstGeom>
        </p:spPr>
      </p:pic>
    </p:spTree>
    <p:extLst>
      <p:ext uri="{BB962C8B-B14F-4D97-AF65-F5344CB8AC3E}">
        <p14:creationId xmlns:p14="http://schemas.microsoft.com/office/powerpoint/2010/main" val="42010843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50"/>
                                  </p:stCondLst>
                                  <p:iterate>
                                    <p:tmPct val="10000"/>
                                  </p:iterate>
                                  <p:childTnLst>
                                    <p:set>
                                      <p:cBhvr>
                                        <p:cTn id="9" dur="1" fill="hold">
                                          <p:stCondLst>
                                            <p:cond delay="0"/>
                                          </p:stCondLst>
                                        </p:cTn>
                                        <p:tgtEl>
                                          <p:spTgt spid="3"/>
                                        </p:tgtEl>
                                        <p:attrNameLst>
                                          <p:attrName>style.visibility</p:attrName>
                                        </p:attrNameLst>
                                      </p:cBhvr>
                                      <p:to>
                                        <p:strVal val="visible"/>
                                      </p:to>
                                    </p:set>
                                    <p:animEffect transition="in" filter="fade">
                                      <p:cBhvr>
                                        <p:cTn id="10"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2F1058-8E8F-AF4E-02CA-0C441B664FE3}"/>
              </a:ext>
            </a:extLst>
          </p:cNvPr>
          <p:cNvSpPr>
            <a:spLocks noGrp="1"/>
          </p:cNvSpPr>
          <p:nvPr>
            <p:ph type="ctrTitle"/>
          </p:nvPr>
        </p:nvSpPr>
        <p:spPr>
          <a:xfrm>
            <a:off x="3947160" y="1463040"/>
            <a:ext cx="4297680" cy="3931920"/>
          </a:xfrm>
        </p:spPr>
        <p:txBody>
          <a:bodyPr anchor="ctr">
            <a:normAutofit/>
          </a:bodyPr>
          <a:lstStyle/>
          <a:p>
            <a:r>
              <a:rPr lang="en-US" dirty="0">
                <a:solidFill>
                  <a:srgbClr val="FFC000"/>
                </a:solidFill>
              </a:rPr>
              <a:t>Driving Offence Scenario Overview</a:t>
            </a:r>
          </a:p>
        </p:txBody>
      </p:sp>
      <p:sp>
        <p:nvSpPr>
          <p:cNvPr id="4" name="Footer Placeholder 3">
            <a:extLst>
              <a:ext uri="{FF2B5EF4-FFF2-40B4-BE49-F238E27FC236}">
                <a16:creationId xmlns:a16="http://schemas.microsoft.com/office/drawing/2014/main" id="{111156B2-C39B-7B16-8701-08B6CC163656}"/>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78B9C839-EFFC-CAA4-4A4D-8B15B685BD9C}"/>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2</a:t>
            </a:fld>
            <a:endParaRPr lang="en-US"/>
          </a:p>
        </p:txBody>
      </p:sp>
      <p:pic>
        <p:nvPicPr>
          <p:cNvPr id="3" name="Picture 2">
            <a:extLst>
              <a:ext uri="{FF2B5EF4-FFF2-40B4-BE49-F238E27FC236}">
                <a16:creationId xmlns:a16="http://schemas.microsoft.com/office/drawing/2014/main" id="{22376D71-3FCB-EF67-97D1-B79C3D92306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14893"/>
            <a:ext cx="2534004" cy="943107"/>
          </a:xfrm>
          <a:prstGeom prst="rect">
            <a:avLst/>
          </a:prstGeom>
        </p:spPr>
      </p:pic>
    </p:spTree>
    <p:extLst>
      <p:ext uri="{BB962C8B-B14F-4D97-AF65-F5344CB8AC3E}">
        <p14:creationId xmlns:p14="http://schemas.microsoft.com/office/powerpoint/2010/main" val="76146771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C55E47-FCBB-1F3E-B2A0-D5B6712DB537}"/>
              </a:ext>
            </a:extLst>
          </p:cNvPr>
          <p:cNvSpPr>
            <a:spLocks noGrp="1"/>
          </p:cNvSpPr>
          <p:nvPr>
            <p:ph type="title"/>
          </p:nvPr>
        </p:nvSpPr>
        <p:spPr>
          <a:xfrm>
            <a:off x="1207008" y="786384"/>
            <a:ext cx="7772400" cy="914400"/>
          </a:xfrm>
        </p:spPr>
        <p:txBody>
          <a:bodyPr anchor="b">
            <a:normAutofit/>
          </a:bodyPr>
          <a:lstStyle/>
          <a:p>
            <a:pPr>
              <a:lnSpc>
                <a:spcPct val="90000"/>
              </a:lnSpc>
            </a:pPr>
            <a:r>
              <a:rPr lang="en-US" sz="3000" b="1" dirty="0">
                <a:solidFill>
                  <a:srgbClr val="FFC000"/>
                </a:solidFill>
              </a:rPr>
              <a:t>Scenario Introduction</a:t>
            </a:r>
          </a:p>
        </p:txBody>
      </p:sp>
      <p:sp>
        <p:nvSpPr>
          <p:cNvPr id="3" name="Footer Placeholder 2">
            <a:extLst>
              <a:ext uri="{FF2B5EF4-FFF2-40B4-BE49-F238E27FC236}">
                <a16:creationId xmlns:a16="http://schemas.microsoft.com/office/drawing/2014/main" id="{E8E691ED-38B2-4C2A-4081-2FE6431A1474}"/>
              </a:ext>
            </a:extLst>
          </p:cNvPr>
          <p:cNvSpPr>
            <a:spLocks noGrp="1"/>
          </p:cNvSpPr>
          <p:nvPr>
            <p:ph type="ftr" sz="quarter" idx="16"/>
          </p:nvPr>
        </p:nvSpPr>
        <p:spPr>
          <a:xfrm rot="16200000">
            <a:off x="-1005840" y="1525384"/>
            <a:ext cx="2805405" cy="365125"/>
          </a:xfrm>
        </p:spPr>
        <p:txBody>
          <a:bodyPr anchor="ctr">
            <a:normAutofit/>
          </a:bodyPr>
          <a:lstStyle/>
          <a:p>
            <a:pPr>
              <a:spcAft>
                <a:spcPts val="600"/>
              </a:spcAft>
            </a:pPr>
            <a:r>
              <a:rPr lang="en-US"/>
              <a:t>SAMPLE FOOTER TEXT</a:t>
            </a:r>
          </a:p>
        </p:txBody>
      </p:sp>
      <p:sp>
        <p:nvSpPr>
          <p:cNvPr id="5" name="Content Placeholder 4">
            <a:extLst>
              <a:ext uri="{FF2B5EF4-FFF2-40B4-BE49-F238E27FC236}">
                <a16:creationId xmlns:a16="http://schemas.microsoft.com/office/drawing/2014/main" id="{BDFD68A0-6BFB-E13B-8595-A134E8B0D7FB}"/>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207008" y="1828800"/>
            <a:ext cx="7772400" cy="4206240"/>
          </a:xfrm>
        </p:spPr>
        <p:txBody>
          <a:bodyPr>
            <a:normAutofit/>
          </a:bodyPr>
          <a:lstStyle/>
          <a:p>
            <a:pPr marL="0" indent="0">
              <a:spcBef>
                <a:spcPts val="2500"/>
              </a:spcBef>
              <a:buNone/>
            </a:pPr>
            <a:r>
              <a:rPr lang="en-GB" dirty="0">
                <a:solidFill>
                  <a:srgbClr val="FFC000"/>
                </a:solidFill>
              </a:rPr>
              <a:t>Mark Vane was charged with Coercive and Controlling Behaviour following a domestic abuse investigation. He was released on conditional bail, including strict non‑contact and exclusion conditions to protect the victim, Sarah, and her children. Three days later, Sarah reported seeing Mark driving through a local supermarket car park. He did not approach her, but he was driving dangerously, mounting a kerb and revving the engine. This raised concerns about a bail breach and a potential driving offence. </a:t>
            </a:r>
          </a:p>
          <a:p>
            <a:pPr marL="0" indent="0">
              <a:spcBef>
                <a:spcPts val="2500"/>
              </a:spcBef>
              <a:buNone/>
            </a:pPr>
            <a:r>
              <a:rPr lang="en-GB" dirty="0">
                <a:solidFill>
                  <a:srgbClr val="FFC000"/>
                </a:solidFill>
              </a:rPr>
              <a:t>Using the NDM – Consider your next course of action.</a:t>
            </a:r>
          </a:p>
          <a:p>
            <a:pPr marL="0" indent="0">
              <a:spcBef>
                <a:spcPts val="2500"/>
              </a:spcBef>
              <a:buNone/>
            </a:pPr>
            <a:r>
              <a:rPr lang="en-GB" dirty="0">
                <a:solidFill>
                  <a:srgbClr val="FFC000"/>
                </a:solidFill>
              </a:rPr>
              <a:t>Information &amp; Intelligence.</a:t>
            </a:r>
          </a:p>
          <a:p>
            <a:pPr marL="0" indent="0">
              <a:spcBef>
                <a:spcPts val="2500"/>
              </a:spcBef>
              <a:buNone/>
            </a:pPr>
            <a:r>
              <a:rPr lang="en-GB" dirty="0">
                <a:solidFill>
                  <a:srgbClr val="FFC000"/>
                </a:solidFill>
              </a:rPr>
              <a:t>Threat Assessment &amp; Working Strategy.		5 MINUTES!</a:t>
            </a:r>
          </a:p>
          <a:p>
            <a:pPr marL="0" indent="0">
              <a:spcBef>
                <a:spcPts val="2500"/>
              </a:spcBef>
              <a:buNone/>
            </a:pPr>
            <a:r>
              <a:rPr lang="en-GB" dirty="0">
                <a:solidFill>
                  <a:srgbClr val="FFC000"/>
                </a:solidFill>
              </a:rPr>
              <a:t>Powers &amp; Policies.</a:t>
            </a:r>
          </a:p>
          <a:p>
            <a:pPr marL="0" indent="0">
              <a:spcBef>
                <a:spcPts val="2500"/>
              </a:spcBef>
              <a:buNone/>
            </a:pPr>
            <a:r>
              <a:rPr lang="en-GB" dirty="0">
                <a:solidFill>
                  <a:srgbClr val="FFC000"/>
                </a:solidFill>
              </a:rPr>
              <a:t>Tactical Options &amp; Contingencies.</a:t>
            </a:r>
            <a:endParaRPr lang="en-US" dirty="0">
              <a:solidFill>
                <a:srgbClr val="FFC000"/>
              </a:solidFill>
            </a:endParaRPr>
          </a:p>
        </p:txBody>
      </p:sp>
      <p:sp>
        <p:nvSpPr>
          <p:cNvPr id="6" name="Slide Number Placeholder 5">
            <a:extLst>
              <a:ext uri="{FF2B5EF4-FFF2-40B4-BE49-F238E27FC236}">
                <a16:creationId xmlns:a16="http://schemas.microsoft.com/office/drawing/2014/main" id="{D937C75F-2C34-9722-CC80-5633A54940CA}"/>
              </a:ext>
            </a:extLst>
          </p:cNvPr>
          <p:cNvSpPr>
            <a:spLocks noGrp="1"/>
          </p:cNvSpPr>
          <p:nvPr>
            <p:ph type="sldNum" sz="quarter" idx="17"/>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3</a:t>
            </a:fld>
            <a:endParaRPr lang="en-US"/>
          </a:p>
        </p:txBody>
      </p:sp>
      <p:pic>
        <p:nvPicPr>
          <p:cNvPr id="10" name="Picture 9">
            <a:extLst>
              <a:ext uri="{FF2B5EF4-FFF2-40B4-BE49-F238E27FC236}">
                <a16:creationId xmlns:a16="http://schemas.microsoft.com/office/drawing/2014/main" id="{9AFDCCDD-6C43-2B78-DCC2-3EE482C3B9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14893"/>
            <a:ext cx="2534004" cy="943107"/>
          </a:xfrm>
          <a:prstGeom prst="rect">
            <a:avLst/>
          </a:prstGeom>
        </p:spPr>
      </p:pic>
      <p:pic>
        <p:nvPicPr>
          <p:cNvPr id="11" name="Picture Placeholder 10">
            <a:extLst>
              <a:ext uri="{FF2B5EF4-FFF2-40B4-BE49-F238E27FC236}">
                <a16:creationId xmlns:a16="http://schemas.microsoft.com/office/drawing/2014/main" id="{4B59A17D-2F0E-1FB5-B305-8A1EB4A86D58}"/>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38926" r="38926"/>
          <a:stretch>
            <a:fillRect/>
          </a:stretch>
        </p:blipFill>
        <p:spPr>
          <a:xfrm>
            <a:off x="9318651" y="403473"/>
            <a:ext cx="2084255" cy="6051054"/>
          </a:xfrm>
        </p:spPr>
      </p:pic>
    </p:spTree>
    <p:extLst>
      <p:ext uri="{BB962C8B-B14F-4D97-AF65-F5344CB8AC3E}">
        <p14:creationId xmlns:p14="http://schemas.microsoft.com/office/powerpoint/2010/main" val="2163004595"/>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a:extLst>
            <a:ext uri="{FF2B5EF4-FFF2-40B4-BE49-F238E27FC236}">
              <a16:creationId xmlns:a16="http://schemas.microsoft.com/office/drawing/2014/main" id="{574D9B09-2536-8456-E462-C3A16A6851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FC20224-C6D7-80E3-1F2F-A389A16007B7}"/>
              </a:ext>
            </a:extLst>
          </p:cNvPr>
          <p:cNvSpPr>
            <a:spLocks noGrp="1"/>
          </p:cNvSpPr>
          <p:nvPr>
            <p:ph type="title"/>
          </p:nvPr>
        </p:nvSpPr>
        <p:spPr>
          <a:xfrm>
            <a:off x="1207008" y="786384"/>
            <a:ext cx="7772400" cy="914400"/>
          </a:xfrm>
        </p:spPr>
        <p:txBody>
          <a:bodyPr anchor="b">
            <a:normAutofit/>
          </a:bodyPr>
          <a:lstStyle/>
          <a:p>
            <a:pPr>
              <a:lnSpc>
                <a:spcPct val="90000"/>
              </a:lnSpc>
            </a:pPr>
            <a:r>
              <a:rPr lang="en-US" sz="3000" b="1" dirty="0">
                <a:solidFill>
                  <a:srgbClr val="FFC000"/>
                </a:solidFill>
              </a:rPr>
              <a:t>Scenario Introduction</a:t>
            </a:r>
          </a:p>
        </p:txBody>
      </p:sp>
      <p:sp>
        <p:nvSpPr>
          <p:cNvPr id="3" name="Footer Placeholder 2">
            <a:extLst>
              <a:ext uri="{FF2B5EF4-FFF2-40B4-BE49-F238E27FC236}">
                <a16:creationId xmlns:a16="http://schemas.microsoft.com/office/drawing/2014/main" id="{EB5C1777-8739-5BDF-C0B5-5BB3F888AC73}"/>
              </a:ext>
            </a:extLst>
          </p:cNvPr>
          <p:cNvSpPr>
            <a:spLocks noGrp="1"/>
          </p:cNvSpPr>
          <p:nvPr>
            <p:ph type="ftr" sz="quarter" idx="16"/>
          </p:nvPr>
        </p:nvSpPr>
        <p:spPr>
          <a:xfrm rot="16200000">
            <a:off x="-1005840" y="1525384"/>
            <a:ext cx="2805405" cy="365125"/>
          </a:xfrm>
        </p:spPr>
        <p:txBody>
          <a:bodyPr anchor="ctr">
            <a:normAutofit/>
          </a:bodyPr>
          <a:lstStyle/>
          <a:p>
            <a:pPr>
              <a:spcAft>
                <a:spcPts val="600"/>
              </a:spcAft>
            </a:pPr>
            <a:r>
              <a:rPr lang="en-US"/>
              <a:t>SAMPLE FOOTER TEXT</a:t>
            </a:r>
          </a:p>
        </p:txBody>
      </p:sp>
      <p:sp>
        <p:nvSpPr>
          <p:cNvPr id="5" name="Content Placeholder 4">
            <a:extLst>
              <a:ext uri="{FF2B5EF4-FFF2-40B4-BE49-F238E27FC236}">
                <a16:creationId xmlns:a16="http://schemas.microsoft.com/office/drawing/2014/main" id="{B7DBF935-CCD6-360E-E525-3BFFA64D7779}"/>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207008" y="1828800"/>
            <a:ext cx="7772400" cy="4206240"/>
          </a:xfrm>
        </p:spPr>
        <p:txBody>
          <a:bodyPr>
            <a:normAutofit/>
          </a:bodyPr>
          <a:lstStyle/>
          <a:p>
            <a:pPr marL="0" indent="0">
              <a:spcBef>
                <a:spcPts val="2500"/>
              </a:spcBef>
              <a:buNone/>
            </a:pPr>
            <a:r>
              <a:rPr lang="en-GB" dirty="0">
                <a:solidFill>
                  <a:srgbClr val="FFC000"/>
                </a:solidFill>
              </a:rPr>
              <a:t>Mark Vane was charged with Coercive and Controlling Behaviour following a domestic abuse investigation. He was released on conditional bail, including strict non‑contact and exclusion conditions to protect the victim, Sarah, and her children. Three days later, Sarah reported seeing Mark driving through a local supermarket car park. He did not approach her, but he was driving dangerously, mounting a kerb and revving the engine. This raised concerns about a bail breach and a potential driving offence. Officers later spotted Mark’s vehicle on patrol. The car was swerving, nearly collided with a parked vehicle, and accelerated inconsistently. A vehicle stop was attempted under s163 Road Traffic Act 1988. When officers approached, they observed clear signs of intoxication: impaired coordination, slurred speech, a strong smell of alcohol, and an open can in the cup holder. A positive roadside breath test led to Mark’s arrest on suspicion of drink driving, dangerous driving, and breach of bail. His vehicle was seized, and an evidential breath test confirmed he was over the limit. A drug wipe also indicated possible drug use. The incident now forms part of a combined investigation involving road traffic offences, bail breaches, and the original domestic abuse case, strengthening the overall risk assessment around Mark.</a:t>
            </a:r>
            <a:endParaRPr lang="en-US" dirty="0">
              <a:solidFill>
                <a:srgbClr val="FFC000"/>
              </a:solidFill>
            </a:endParaRPr>
          </a:p>
        </p:txBody>
      </p:sp>
      <p:pic>
        <p:nvPicPr>
          <p:cNvPr id="7" name="Content Placeholder 6" descr="Manhattan motion blurred rush hour">
            <a:extLst>
              <a:ext uri="{FF2B5EF4-FFF2-40B4-BE49-F238E27FC236}">
                <a16:creationId xmlns:a16="http://schemas.microsoft.com/office/drawing/2014/main" id="{CDD32FED-6030-42CD-75EA-A37AFD5A1A9A}"/>
              </a:ext>
            </a:extLst>
          </p:cNvPr>
          <p:cNvPicPr>
            <a:picLocks noGrp="1" noChangeAspect="1"/>
          </p:cNvPicPr>
          <p:nvPr>
            <p:ph type="pic" sz="quarter" idx="13"/>
          </p:nvPr>
        </p:nvPicPr>
        <p:blipFill>
          <a:blip r:embed="rId3"/>
          <a:srcRect l="43599" r="33409" b="-1"/>
          <a:stretch>
            <a:fillRect/>
          </a:stretch>
        </p:blipFill>
        <p:spPr>
          <a:xfrm>
            <a:off x="9287478" y="393289"/>
            <a:ext cx="2084255" cy="6051054"/>
          </a:xfrm>
        </p:spPr>
      </p:pic>
      <p:sp>
        <p:nvSpPr>
          <p:cNvPr id="6" name="Slide Number Placeholder 5">
            <a:extLst>
              <a:ext uri="{FF2B5EF4-FFF2-40B4-BE49-F238E27FC236}">
                <a16:creationId xmlns:a16="http://schemas.microsoft.com/office/drawing/2014/main" id="{C8FE9113-5A47-5C23-06D6-342C34D9444C}"/>
              </a:ext>
            </a:extLst>
          </p:cNvPr>
          <p:cNvSpPr>
            <a:spLocks noGrp="1"/>
          </p:cNvSpPr>
          <p:nvPr>
            <p:ph type="sldNum" sz="quarter" idx="17"/>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4</a:t>
            </a:fld>
            <a:endParaRPr lang="en-US"/>
          </a:p>
        </p:txBody>
      </p:sp>
      <p:pic>
        <p:nvPicPr>
          <p:cNvPr id="10" name="Picture 9">
            <a:extLst>
              <a:ext uri="{FF2B5EF4-FFF2-40B4-BE49-F238E27FC236}">
                <a16:creationId xmlns:a16="http://schemas.microsoft.com/office/drawing/2014/main" id="{3127A828-61AE-4D2A-B039-DE46943427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0" y="5914893"/>
            <a:ext cx="2534004" cy="943107"/>
          </a:xfrm>
          <a:prstGeom prst="rect">
            <a:avLst/>
          </a:prstGeom>
        </p:spPr>
      </p:pic>
    </p:spTree>
    <p:extLst>
      <p:ext uri="{BB962C8B-B14F-4D97-AF65-F5344CB8AC3E}">
        <p14:creationId xmlns:p14="http://schemas.microsoft.com/office/powerpoint/2010/main" val="406842623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a:extLst>
            <a:ext uri="{FF2B5EF4-FFF2-40B4-BE49-F238E27FC236}">
              <a16:creationId xmlns:a16="http://schemas.microsoft.com/office/drawing/2014/main" id="{28E567C6-05AE-B3FF-D030-B9D3ECFCB80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505F417-5717-439D-6234-A453B48FE9E5}"/>
              </a:ext>
            </a:extLst>
          </p:cNvPr>
          <p:cNvSpPr>
            <a:spLocks noGrp="1"/>
          </p:cNvSpPr>
          <p:nvPr>
            <p:ph type="title"/>
          </p:nvPr>
        </p:nvSpPr>
        <p:spPr>
          <a:xfrm>
            <a:off x="1207008" y="786384"/>
            <a:ext cx="7772400" cy="914400"/>
          </a:xfrm>
        </p:spPr>
        <p:txBody>
          <a:bodyPr anchor="b">
            <a:normAutofit/>
          </a:bodyPr>
          <a:lstStyle/>
          <a:p>
            <a:pPr>
              <a:lnSpc>
                <a:spcPct val="90000"/>
              </a:lnSpc>
            </a:pPr>
            <a:r>
              <a:rPr lang="en-US" sz="3000" b="1" dirty="0">
                <a:solidFill>
                  <a:srgbClr val="FFC000"/>
                </a:solidFill>
              </a:rPr>
              <a:t>Scenario Introduction and Key Events</a:t>
            </a:r>
          </a:p>
        </p:txBody>
      </p:sp>
      <p:sp>
        <p:nvSpPr>
          <p:cNvPr id="3" name="Footer Placeholder 2">
            <a:extLst>
              <a:ext uri="{FF2B5EF4-FFF2-40B4-BE49-F238E27FC236}">
                <a16:creationId xmlns:a16="http://schemas.microsoft.com/office/drawing/2014/main" id="{ACB2D4AF-57F7-A29F-FBCB-D49588F76CD4}"/>
              </a:ext>
            </a:extLst>
          </p:cNvPr>
          <p:cNvSpPr>
            <a:spLocks noGrp="1"/>
          </p:cNvSpPr>
          <p:nvPr>
            <p:ph type="ftr" sz="quarter" idx="16"/>
          </p:nvPr>
        </p:nvSpPr>
        <p:spPr>
          <a:xfrm rot="16200000">
            <a:off x="-1005840" y="1525384"/>
            <a:ext cx="2805405" cy="365125"/>
          </a:xfrm>
        </p:spPr>
        <p:txBody>
          <a:bodyPr anchor="ctr">
            <a:normAutofit/>
          </a:bodyPr>
          <a:lstStyle/>
          <a:p>
            <a:pPr>
              <a:spcAft>
                <a:spcPts val="600"/>
              </a:spcAft>
            </a:pPr>
            <a:r>
              <a:rPr lang="en-US"/>
              <a:t>SAMPLE FOOTER TEXT</a:t>
            </a:r>
          </a:p>
        </p:txBody>
      </p:sp>
      <p:sp>
        <p:nvSpPr>
          <p:cNvPr id="5" name="Content Placeholder 4">
            <a:extLst>
              <a:ext uri="{FF2B5EF4-FFF2-40B4-BE49-F238E27FC236}">
                <a16:creationId xmlns:a16="http://schemas.microsoft.com/office/drawing/2014/main" id="{8651A734-71EF-6C5A-B0A7-D440E30824AF}"/>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1207008" y="1828800"/>
            <a:ext cx="7772400" cy="4206240"/>
          </a:xfrm>
        </p:spPr>
        <p:txBody>
          <a:bodyPr>
            <a:normAutofit/>
          </a:bodyPr>
          <a:lstStyle/>
          <a:p>
            <a:pPr marL="0" indent="0">
              <a:spcBef>
                <a:spcPts val="2500"/>
              </a:spcBef>
              <a:buFont typeface="Arial" panose="020B0604020202020204" pitchFamily="34" charset="0"/>
              <a:buNone/>
            </a:pPr>
            <a:r>
              <a:rPr lang="en-US" b="1" dirty="0">
                <a:solidFill>
                  <a:srgbClr val="FFC000"/>
                </a:solidFill>
              </a:rPr>
              <a:t>Erratic Driving Incident</a:t>
            </a:r>
          </a:p>
          <a:p>
            <a:pPr marL="0" lvl="1" indent="0">
              <a:buFont typeface="Arial" panose="020B0604020202020204" pitchFamily="34" charset="0"/>
              <a:buNone/>
            </a:pPr>
            <a:r>
              <a:rPr dirty="0">
                <a:solidFill>
                  <a:srgbClr val="FFC000"/>
                </a:solidFill>
              </a:rPr>
              <a:t>The victim reported seeing aggressive and unsafe driving </a:t>
            </a:r>
            <a:r>
              <a:rPr dirty="0" err="1">
                <a:solidFill>
                  <a:srgbClr val="FFC000"/>
                </a:solidFill>
              </a:rPr>
              <a:t>behavio</a:t>
            </a:r>
            <a:r>
              <a:rPr lang="en-GB" dirty="0">
                <a:solidFill>
                  <a:srgbClr val="FFC000"/>
                </a:solidFill>
              </a:rPr>
              <a:t>u</a:t>
            </a:r>
            <a:r>
              <a:rPr dirty="0">
                <a:solidFill>
                  <a:srgbClr val="FFC000"/>
                </a:solidFill>
              </a:rPr>
              <a:t>r near a local supermarket raising public safety concerns.</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Police Response and Patrol</a:t>
            </a:r>
          </a:p>
          <a:p>
            <a:pPr marL="0" lvl="1" indent="0">
              <a:buFont typeface="Arial" panose="020B0604020202020204" pitchFamily="34" charset="0"/>
              <a:buNone/>
            </a:pPr>
            <a:r>
              <a:rPr dirty="0">
                <a:solidFill>
                  <a:srgbClr val="FFC000"/>
                </a:solidFill>
              </a:rPr>
              <a:t>Officers patrolled Old Station Road observing swerving and near collisions, prompting intervention.</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Policing Powers and Investigation</a:t>
            </a:r>
          </a:p>
          <a:p>
            <a:pPr marL="0" lvl="1" indent="0">
              <a:buFont typeface="Arial" panose="020B0604020202020204" pitchFamily="34" charset="0"/>
              <a:buNone/>
            </a:pPr>
            <a:r>
              <a:rPr dirty="0">
                <a:solidFill>
                  <a:srgbClr val="FFC000"/>
                </a:solidFill>
              </a:rPr>
              <a:t>Scenario explores police powers under Road Traffic Act involving drink, drug</a:t>
            </a:r>
            <a:r>
              <a:rPr lang="en-GB" dirty="0">
                <a:solidFill>
                  <a:srgbClr val="FFC000"/>
                </a:solidFill>
              </a:rPr>
              <a:t>s</a:t>
            </a:r>
            <a:r>
              <a:rPr dirty="0">
                <a:solidFill>
                  <a:srgbClr val="FFC000"/>
                </a:solidFill>
              </a:rPr>
              <a:t>, dangerous, and careless driving offences.</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Combined Domestic Abuse and Traffic Risk</a:t>
            </a:r>
          </a:p>
          <a:p>
            <a:pPr marL="0" lvl="1" indent="0">
              <a:buFont typeface="Arial" panose="020B0604020202020204" pitchFamily="34" charset="0"/>
              <a:buNone/>
            </a:pPr>
            <a:r>
              <a:rPr dirty="0">
                <a:solidFill>
                  <a:srgbClr val="FFC000"/>
                </a:solidFill>
              </a:rPr>
              <a:t>This scenario links domestic abuse context with traffic risks to deepen understanding of operational policing responses.</a:t>
            </a:r>
            <a:endParaRPr lang="en-US" dirty="0">
              <a:solidFill>
                <a:srgbClr val="FFC000"/>
              </a:solidFill>
            </a:endParaRPr>
          </a:p>
        </p:txBody>
      </p:sp>
      <p:sp>
        <p:nvSpPr>
          <p:cNvPr id="6" name="Slide Number Placeholder 5">
            <a:extLst>
              <a:ext uri="{FF2B5EF4-FFF2-40B4-BE49-F238E27FC236}">
                <a16:creationId xmlns:a16="http://schemas.microsoft.com/office/drawing/2014/main" id="{E16DA3EF-BA17-3802-4A02-1044AB795720}"/>
              </a:ext>
            </a:extLst>
          </p:cNvPr>
          <p:cNvSpPr>
            <a:spLocks noGrp="1"/>
          </p:cNvSpPr>
          <p:nvPr>
            <p:ph type="sldNum" sz="quarter" idx="17"/>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5</a:t>
            </a:fld>
            <a:endParaRPr lang="en-US"/>
          </a:p>
        </p:txBody>
      </p:sp>
      <p:pic>
        <p:nvPicPr>
          <p:cNvPr id="4" name="Picture 3">
            <a:extLst>
              <a:ext uri="{FF2B5EF4-FFF2-40B4-BE49-F238E27FC236}">
                <a16:creationId xmlns:a16="http://schemas.microsoft.com/office/drawing/2014/main" id="{6D1337D8-FCB1-ED63-9F25-BFC0667008E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5902424"/>
            <a:ext cx="2534004" cy="943107"/>
          </a:xfrm>
          <a:prstGeom prst="rect">
            <a:avLst/>
          </a:prstGeom>
        </p:spPr>
      </p:pic>
      <p:pic>
        <p:nvPicPr>
          <p:cNvPr id="12" name="Picture Placeholder 11">
            <a:extLst>
              <a:ext uri="{FF2B5EF4-FFF2-40B4-BE49-F238E27FC236}">
                <a16:creationId xmlns:a16="http://schemas.microsoft.com/office/drawing/2014/main" id="{EA1A49CE-B4C5-0EDD-EDDE-BB924962A05F}"/>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l="40353" r="40353"/>
          <a:stretch>
            <a:fillRect/>
          </a:stretch>
        </p:blipFill>
        <p:spPr>
          <a:xfrm>
            <a:off x="9299722" y="361060"/>
            <a:ext cx="2084255" cy="6051054"/>
          </a:xfrm>
        </p:spPr>
      </p:pic>
    </p:spTree>
    <p:extLst>
      <p:ext uri="{BB962C8B-B14F-4D97-AF65-F5344CB8AC3E}">
        <p14:creationId xmlns:p14="http://schemas.microsoft.com/office/powerpoint/2010/main" val="1663484800"/>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B391B3-E2BD-B254-4931-A92FE8F26D42}"/>
              </a:ext>
            </a:extLst>
          </p:cNvPr>
          <p:cNvSpPr>
            <a:spLocks noGrp="1"/>
          </p:cNvSpPr>
          <p:nvPr>
            <p:ph type="title"/>
          </p:nvPr>
        </p:nvSpPr>
        <p:spPr>
          <a:xfrm>
            <a:off x="1245108" y="786384"/>
            <a:ext cx="4023360" cy="1280160"/>
          </a:xfrm>
        </p:spPr>
        <p:txBody>
          <a:bodyPr anchor="t">
            <a:normAutofit/>
          </a:bodyPr>
          <a:lstStyle/>
          <a:p>
            <a:pPr>
              <a:lnSpc>
                <a:spcPct val="90000"/>
              </a:lnSpc>
            </a:pPr>
            <a:r>
              <a:rPr lang="en-US" sz="2700" dirty="0">
                <a:solidFill>
                  <a:srgbClr val="FFC000"/>
                </a:solidFill>
              </a:rPr>
              <a:t>Initial Officer Powers and Risk Indicators</a:t>
            </a:r>
          </a:p>
        </p:txBody>
      </p:sp>
      <p:sp>
        <p:nvSpPr>
          <p:cNvPr id="3" name="Footer Placeholder 2">
            <a:extLst>
              <a:ext uri="{FF2B5EF4-FFF2-40B4-BE49-F238E27FC236}">
                <a16:creationId xmlns:a16="http://schemas.microsoft.com/office/drawing/2014/main" id="{7FE4A4F6-1F16-DBAD-CC61-CB08DD279D13}"/>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sp>
        <p:nvSpPr>
          <p:cNvPr id="5" name="Content Placeholder 4">
            <a:extLst>
              <a:ext uri="{FF2B5EF4-FFF2-40B4-BE49-F238E27FC236}">
                <a16:creationId xmlns:a16="http://schemas.microsoft.com/office/drawing/2014/main" id="{1CB731E6-0D6A-3953-F260-7AA1DBE56CB0}"/>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69280" y="786384"/>
            <a:ext cx="5303520" cy="5303520"/>
          </a:xfrm>
        </p:spPr>
        <p:txBody>
          <a:bodyPr>
            <a:normAutofit/>
          </a:bodyPr>
          <a:lstStyle/>
          <a:p>
            <a:pPr marL="0" indent="0">
              <a:spcBef>
                <a:spcPts val="2500"/>
              </a:spcBef>
              <a:buFont typeface="Arial" panose="020B0604020202020204" pitchFamily="34" charset="0"/>
              <a:buNone/>
            </a:pPr>
            <a:r>
              <a:rPr lang="en-US" b="1" dirty="0">
                <a:solidFill>
                  <a:srgbClr val="FFC000"/>
                </a:solidFill>
              </a:rPr>
              <a:t>Legal Authority to Stop</a:t>
            </a:r>
          </a:p>
          <a:p>
            <a:pPr marL="0" lvl="1" indent="0">
              <a:buFont typeface="Arial" panose="020B0604020202020204" pitchFamily="34" charset="0"/>
              <a:buNone/>
            </a:pPr>
            <a:r>
              <a:rPr dirty="0">
                <a:solidFill>
                  <a:srgbClr val="FFC000"/>
                </a:solidFill>
              </a:rPr>
              <a:t>Officers have broad powers under s163 Road Traffic Act 1988 to stop vehicles showing unsafe driving without prior suspicion.</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Risk Indicators Observed</a:t>
            </a:r>
          </a:p>
          <a:p>
            <a:pPr marL="0" lvl="1" indent="0">
              <a:buFont typeface="Arial" panose="020B0604020202020204" pitchFamily="34" charset="0"/>
              <a:buNone/>
            </a:pPr>
            <a:r>
              <a:rPr dirty="0">
                <a:solidFill>
                  <a:srgbClr val="FFC000"/>
                </a:solidFill>
              </a:rPr>
              <a:t>Notable risk indicators include swerving, inconsistent speed, and near collisions indicating possible impairment.</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Officer Safety and Tactical Approach</a:t>
            </a:r>
          </a:p>
          <a:p>
            <a:pPr marL="0" lvl="1" indent="0">
              <a:buFont typeface="Arial" panose="020B0604020202020204" pitchFamily="34" charset="0"/>
              <a:buNone/>
            </a:pPr>
            <a:r>
              <a:rPr dirty="0">
                <a:solidFill>
                  <a:srgbClr val="FFC000"/>
                </a:solidFill>
              </a:rPr>
              <a:t>Officers </a:t>
            </a:r>
            <a:r>
              <a:rPr dirty="0" err="1">
                <a:solidFill>
                  <a:srgbClr val="FFC000"/>
                </a:solidFill>
              </a:rPr>
              <a:t>prioriti</a:t>
            </a:r>
            <a:r>
              <a:rPr lang="en-GB" dirty="0">
                <a:solidFill>
                  <a:srgbClr val="FFC000"/>
                </a:solidFill>
              </a:rPr>
              <a:t>s</a:t>
            </a:r>
            <a:r>
              <a:rPr dirty="0">
                <a:solidFill>
                  <a:srgbClr val="FFC000"/>
                </a:solidFill>
              </a:rPr>
              <a:t>e tactical positioning and personal safety considering suspect’s violent history and context.</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Dynamic Decision Making</a:t>
            </a:r>
          </a:p>
          <a:p>
            <a:pPr marL="0" lvl="1" indent="0">
              <a:buFont typeface="Arial" panose="020B0604020202020204" pitchFamily="34" charset="0"/>
              <a:buNone/>
            </a:pPr>
            <a:r>
              <a:rPr dirty="0">
                <a:solidFill>
                  <a:srgbClr val="FFC000"/>
                </a:solidFill>
              </a:rPr>
              <a:t>Officers make ongoing assessments based on driver </a:t>
            </a:r>
            <a:r>
              <a:rPr dirty="0" err="1">
                <a:solidFill>
                  <a:srgbClr val="FFC000"/>
                </a:solidFill>
              </a:rPr>
              <a:t>behaviour</a:t>
            </a:r>
            <a:r>
              <a:rPr dirty="0">
                <a:solidFill>
                  <a:srgbClr val="FFC000"/>
                </a:solidFill>
              </a:rPr>
              <a:t>, leading to potential drink or drug driving charges.</a:t>
            </a:r>
            <a:endParaRPr lang="en-US" dirty="0">
              <a:solidFill>
                <a:srgbClr val="FFC000"/>
              </a:solidFill>
            </a:endParaRPr>
          </a:p>
        </p:txBody>
      </p:sp>
      <p:sp>
        <p:nvSpPr>
          <p:cNvPr id="6" name="Slide Number Placeholder 5">
            <a:extLst>
              <a:ext uri="{FF2B5EF4-FFF2-40B4-BE49-F238E27FC236}">
                <a16:creationId xmlns:a16="http://schemas.microsoft.com/office/drawing/2014/main" id="{48D39D67-EF5C-4509-72DC-C87C90DB7517}"/>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6</a:t>
            </a:fld>
            <a:endParaRPr lang="en-US"/>
          </a:p>
        </p:txBody>
      </p:sp>
      <p:pic>
        <p:nvPicPr>
          <p:cNvPr id="12" name="Picture Placeholder 11">
            <a:extLst>
              <a:ext uri="{FF2B5EF4-FFF2-40B4-BE49-F238E27FC236}">
                <a16:creationId xmlns:a16="http://schemas.microsoft.com/office/drawing/2014/main" id="{14E572E1-532B-A094-0D72-783D8C82B1EA}"/>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8537" r="18537"/>
          <a:stretch>
            <a:fillRect/>
          </a:stretch>
        </p:blipFill>
        <p:spPr/>
      </p:pic>
      <p:pic>
        <p:nvPicPr>
          <p:cNvPr id="4" name="Picture 3">
            <a:extLst>
              <a:ext uri="{FF2B5EF4-FFF2-40B4-BE49-F238E27FC236}">
                <a16:creationId xmlns:a16="http://schemas.microsoft.com/office/drawing/2014/main" id="{EB946E9C-65EF-FCAC-BE38-4C23EC58EE0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14893"/>
            <a:ext cx="2534004" cy="943107"/>
          </a:xfrm>
          <a:prstGeom prst="rect">
            <a:avLst/>
          </a:prstGeom>
        </p:spPr>
      </p:pic>
    </p:spTree>
    <p:extLst>
      <p:ext uri="{BB962C8B-B14F-4D97-AF65-F5344CB8AC3E}">
        <p14:creationId xmlns:p14="http://schemas.microsoft.com/office/powerpoint/2010/main" val="360789733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DB1A22-290F-37C7-1A9A-74225E8CD912}"/>
              </a:ext>
            </a:extLst>
          </p:cNvPr>
          <p:cNvSpPr>
            <a:spLocks noGrp="1"/>
          </p:cNvSpPr>
          <p:nvPr>
            <p:ph type="title"/>
          </p:nvPr>
        </p:nvSpPr>
        <p:spPr>
          <a:xfrm>
            <a:off x="1245108" y="786384"/>
            <a:ext cx="4023360" cy="1280160"/>
          </a:xfrm>
        </p:spPr>
        <p:txBody>
          <a:bodyPr anchor="t">
            <a:normAutofit/>
          </a:bodyPr>
          <a:lstStyle/>
          <a:p>
            <a:pPr>
              <a:lnSpc>
                <a:spcPct val="90000"/>
              </a:lnSpc>
            </a:pPr>
            <a:r>
              <a:rPr lang="en-US" sz="2700" dirty="0">
                <a:solidFill>
                  <a:srgbClr val="FFC000"/>
                </a:solidFill>
              </a:rPr>
              <a:t>Roadside Observations and Grounds for Testing</a:t>
            </a:r>
          </a:p>
        </p:txBody>
      </p:sp>
      <p:sp>
        <p:nvSpPr>
          <p:cNvPr id="3" name="Footer Placeholder 2">
            <a:extLst>
              <a:ext uri="{FF2B5EF4-FFF2-40B4-BE49-F238E27FC236}">
                <a16:creationId xmlns:a16="http://schemas.microsoft.com/office/drawing/2014/main" id="{CD1DAB29-5D31-E022-037B-D21A9DC17A05}"/>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sp>
        <p:nvSpPr>
          <p:cNvPr id="5" name="Content Placeholder 4">
            <a:extLst>
              <a:ext uri="{FF2B5EF4-FFF2-40B4-BE49-F238E27FC236}">
                <a16:creationId xmlns:a16="http://schemas.microsoft.com/office/drawing/2014/main" id="{6DDDD879-A7C1-1250-F2DC-1954815B15F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69280" y="786384"/>
            <a:ext cx="5303520" cy="5303520"/>
          </a:xfrm>
        </p:spPr>
        <p:txBody>
          <a:bodyPr>
            <a:normAutofit/>
          </a:bodyPr>
          <a:lstStyle/>
          <a:p>
            <a:pPr marL="0" indent="0">
              <a:spcBef>
                <a:spcPts val="2500"/>
              </a:spcBef>
              <a:buFont typeface="Arial" panose="020B0604020202020204" pitchFamily="34" charset="0"/>
              <a:buNone/>
            </a:pPr>
            <a:r>
              <a:rPr lang="en-US" b="1" dirty="0">
                <a:solidFill>
                  <a:srgbClr val="FFC000"/>
                </a:solidFill>
              </a:rPr>
              <a:t>Observational Indicators</a:t>
            </a:r>
          </a:p>
          <a:p>
            <a:pPr marL="0" lvl="1" indent="0">
              <a:buFont typeface="Arial" panose="020B0604020202020204" pitchFamily="34" charset="0"/>
              <a:buNone/>
            </a:pPr>
            <a:r>
              <a:rPr dirty="0">
                <a:solidFill>
                  <a:srgbClr val="FFC000"/>
                </a:solidFill>
              </a:rPr>
              <a:t>Officers identify signs such as slurred speech, alcohol odor, and unsteady posture to justify impairment tests.</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Legal Grounds for Testing</a:t>
            </a:r>
          </a:p>
          <a:p>
            <a:pPr marL="0" lvl="1" indent="0">
              <a:buFont typeface="Arial" panose="020B0604020202020204" pitchFamily="34" charset="0"/>
              <a:buNone/>
            </a:pPr>
            <a:r>
              <a:rPr dirty="0">
                <a:solidFill>
                  <a:srgbClr val="FFC000"/>
                </a:solidFill>
              </a:rPr>
              <a:t>Reasonable suspicion under the Road Traffic Act provides authority for breath and drug wipe tests at roadside.</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Officer Decision-Making</a:t>
            </a:r>
          </a:p>
          <a:p>
            <a:pPr marL="0" lvl="1" indent="0">
              <a:buFont typeface="Arial" panose="020B0604020202020204" pitchFamily="34" charset="0"/>
              <a:buNone/>
            </a:pPr>
            <a:r>
              <a:rPr dirty="0">
                <a:solidFill>
                  <a:srgbClr val="FFC000"/>
                </a:solidFill>
              </a:rPr>
              <a:t>Officers must assess impairment causes and monitor suspect’s emotional state and behavior during testing.</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Broader Crime Prevention</a:t>
            </a:r>
          </a:p>
          <a:p>
            <a:pPr marL="0" lvl="1" indent="0">
              <a:buFont typeface="Arial" panose="020B0604020202020204" pitchFamily="34" charset="0"/>
              <a:buNone/>
            </a:pPr>
            <a:r>
              <a:rPr dirty="0">
                <a:solidFill>
                  <a:srgbClr val="FFC000"/>
                </a:solidFill>
              </a:rPr>
              <a:t>Road safety enforcement links to crime prevention, especially in volatile domestic abuse contexts.</a:t>
            </a:r>
            <a:endParaRPr lang="en-US" dirty="0">
              <a:solidFill>
                <a:srgbClr val="FFC000"/>
              </a:solidFill>
            </a:endParaRPr>
          </a:p>
        </p:txBody>
      </p:sp>
      <p:sp>
        <p:nvSpPr>
          <p:cNvPr id="6" name="Slide Number Placeholder 5">
            <a:extLst>
              <a:ext uri="{FF2B5EF4-FFF2-40B4-BE49-F238E27FC236}">
                <a16:creationId xmlns:a16="http://schemas.microsoft.com/office/drawing/2014/main" id="{C0104A82-DA88-157D-81FA-412629F120AB}"/>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7</a:t>
            </a:fld>
            <a:endParaRPr lang="en-US"/>
          </a:p>
        </p:txBody>
      </p:sp>
      <p:pic>
        <p:nvPicPr>
          <p:cNvPr id="12" name="Picture Placeholder 11">
            <a:extLst>
              <a:ext uri="{FF2B5EF4-FFF2-40B4-BE49-F238E27FC236}">
                <a16:creationId xmlns:a16="http://schemas.microsoft.com/office/drawing/2014/main" id="{56873320-6782-28EF-3B19-73C0E4EB8E0D}"/>
              </a:ext>
            </a:extLst>
          </p:cNvPr>
          <p:cNvPicPr>
            <a:picLocks noGrp="1" noChangeAspect="1"/>
          </p:cNvPicPr>
          <p:nvPr>
            <p:ph type="pic" sz="quarter" idx="13"/>
          </p:nvPr>
        </p:nvPicPr>
        <p:blipFill>
          <a:blip r:embed="rId3">
            <a:extLst>
              <a:ext uri="{28A0092B-C50C-407E-A947-70E740481C1C}">
                <a14:useLocalDpi xmlns:a14="http://schemas.microsoft.com/office/drawing/2010/main" val="0"/>
              </a:ext>
            </a:extLst>
          </a:blip>
          <a:srcRect l="17372" r="17372"/>
          <a:stretch>
            <a:fillRect/>
          </a:stretch>
        </p:blipFill>
        <p:spPr/>
      </p:pic>
      <p:pic>
        <p:nvPicPr>
          <p:cNvPr id="13" name="Picture 12">
            <a:extLst>
              <a:ext uri="{FF2B5EF4-FFF2-40B4-BE49-F238E27FC236}">
                <a16:creationId xmlns:a16="http://schemas.microsoft.com/office/drawing/2014/main" id="{5169520F-352B-609A-A982-02A7749F5C4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14893"/>
            <a:ext cx="2534004" cy="943107"/>
          </a:xfrm>
          <a:prstGeom prst="rect">
            <a:avLst/>
          </a:prstGeom>
        </p:spPr>
      </p:pic>
    </p:spTree>
    <p:extLst>
      <p:ext uri="{BB962C8B-B14F-4D97-AF65-F5344CB8AC3E}">
        <p14:creationId xmlns:p14="http://schemas.microsoft.com/office/powerpoint/2010/main" val="36114347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C54F7B-5687-C36C-C99F-72051C7B105A}"/>
              </a:ext>
            </a:extLst>
          </p:cNvPr>
          <p:cNvSpPr>
            <a:spLocks noGrp="1"/>
          </p:cNvSpPr>
          <p:nvPr>
            <p:ph type="title"/>
          </p:nvPr>
        </p:nvSpPr>
        <p:spPr>
          <a:xfrm>
            <a:off x="1245108" y="786384"/>
            <a:ext cx="4023360" cy="1280160"/>
          </a:xfrm>
        </p:spPr>
        <p:txBody>
          <a:bodyPr anchor="t">
            <a:normAutofit/>
          </a:bodyPr>
          <a:lstStyle/>
          <a:p>
            <a:pPr>
              <a:lnSpc>
                <a:spcPct val="90000"/>
              </a:lnSpc>
            </a:pPr>
            <a:r>
              <a:rPr lang="en-US" sz="2700" dirty="0">
                <a:solidFill>
                  <a:srgbClr val="FFC000"/>
                </a:solidFill>
              </a:rPr>
              <a:t>Identifying Drink and Drug Driving Offences</a:t>
            </a:r>
          </a:p>
        </p:txBody>
      </p:sp>
      <p:sp>
        <p:nvSpPr>
          <p:cNvPr id="3" name="Footer Placeholder 2">
            <a:extLst>
              <a:ext uri="{FF2B5EF4-FFF2-40B4-BE49-F238E27FC236}">
                <a16:creationId xmlns:a16="http://schemas.microsoft.com/office/drawing/2014/main" id="{2910FB45-A001-747A-D4FB-62FF677840D1}"/>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pic>
        <p:nvPicPr>
          <p:cNvPr id="7" name="Content Placeholder 6" descr="Doctor in scrubs and face mask driving outdoors side view in vehicle during lockdown in South Africa">
            <a:extLst>
              <a:ext uri="{FF2B5EF4-FFF2-40B4-BE49-F238E27FC236}">
                <a16:creationId xmlns:a16="http://schemas.microsoft.com/office/drawing/2014/main" id="{098605A0-7FF3-4E0E-AD00-AD862F27F379}"/>
              </a:ext>
            </a:extLst>
          </p:cNvPr>
          <p:cNvPicPr>
            <a:picLocks noGrp="1" noChangeAspect="1"/>
          </p:cNvPicPr>
          <p:nvPr>
            <p:ph type="pic" sz="quarter" idx="13"/>
          </p:nvPr>
        </p:nvPicPr>
        <p:blipFill>
          <a:blip r:embed="rId3"/>
          <a:srcRect l="16733" r="8850"/>
          <a:stretch>
            <a:fillRect/>
          </a:stretch>
        </p:blipFill>
        <p:spPr>
          <a:xfrm>
            <a:off x="1220455" y="2396086"/>
            <a:ext cx="4070907" cy="3637825"/>
          </a:xfrm>
        </p:spPr>
      </p:pic>
      <p:sp>
        <p:nvSpPr>
          <p:cNvPr id="5" name="Content Placeholder 4">
            <a:extLst>
              <a:ext uri="{FF2B5EF4-FFF2-40B4-BE49-F238E27FC236}">
                <a16:creationId xmlns:a16="http://schemas.microsoft.com/office/drawing/2014/main" id="{D3C3670A-95E0-E9A8-20E0-4984ED5098EC}"/>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69280" y="786384"/>
            <a:ext cx="5303520" cy="5303520"/>
          </a:xfrm>
        </p:spPr>
        <p:txBody>
          <a:bodyPr>
            <a:normAutofit/>
          </a:bodyPr>
          <a:lstStyle/>
          <a:p>
            <a:pPr marL="0" indent="0">
              <a:spcBef>
                <a:spcPts val="2500"/>
              </a:spcBef>
              <a:buFont typeface="Arial" panose="020B0604020202020204" pitchFamily="34" charset="0"/>
              <a:buNone/>
            </a:pPr>
            <a:r>
              <a:rPr lang="en-US" b="1" dirty="0">
                <a:solidFill>
                  <a:srgbClr val="FFC000"/>
                </a:solidFill>
              </a:rPr>
              <a:t>Legal Limits for Alcohol and Drugs</a:t>
            </a:r>
          </a:p>
          <a:p>
            <a:pPr marL="0" lvl="1" indent="0">
              <a:buFont typeface="Arial" panose="020B0604020202020204" pitchFamily="34" charset="0"/>
              <a:buNone/>
            </a:pPr>
            <a:r>
              <a:rPr dirty="0">
                <a:solidFill>
                  <a:srgbClr val="FFC000"/>
                </a:solidFill>
              </a:rPr>
              <a:t>Driving above legal alcohol or controlled drug limits under Road Traffic Act 1988 constitutes an offence with strict penalties.</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Procedures for Testing and Arrest</a:t>
            </a:r>
          </a:p>
          <a:p>
            <a:pPr marL="0" lvl="1" indent="0">
              <a:buFont typeface="Arial" panose="020B0604020202020204" pitchFamily="34" charset="0"/>
              <a:buNone/>
            </a:pPr>
            <a:r>
              <a:rPr dirty="0">
                <a:solidFill>
                  <a:srgbClr val="FFC000"/>
                </a:solidFill>
              </a:rPr>
              <a:t>Roadside breath tests provide grounds for arrest, with further evidential testing and legal procedures conducted at stations.</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Investigative Responsibilities</a:t>
            </a:r>
          </a:p>
          <a:p>
            <a:pPr marL="0" lvl="1" indent="0">
              <a:buFont typeface="Arial" panose="020B0604020202020204" pitchFamily="34" charset="0"/>
              <a:buNone/>
            </a:pPr>
            <a:r>
              <a:rPr dirty="0">
                <a:solidFill>
                  <a:srgbClr val="FFC000"/>
                </a:solidFill>
              </a:rPr>
              <a:t>Presence of drugs triggers further investigation, especially when combined substance impairment may affect driving ability and public safety.</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Broader Impact on Public Safety</a:t>
            </a:r>
          </a:p>
          <a:p>
            <a:pPr marL="0" lvl="1" indent="0">
              <a:buFont typeface="Arial" panose="020B0604020202020204" pitchFamily="34" charset="0"/>
              <a:buNone/>
            </a:pPr>
            <a:r>
              <a:rPr dirty="0">
                <a:solidFill>
                  <a:srgbClr val="FFC000"/>
                </a:solidFill>
              </a:rPr>
              <a:t>Drink and drug driving offences can reveal wider patterns of criminal behavior and pose significant risks to community safety.</a:t>
            </a:r>
            <a:endParaRPr lang="en-US" dirty="0">
              <a:solidFill>
                <a:srgbClr val="FFC000"/>
              </a:solidFill>
            </a:endParaRPr>
          </a:p>
        </p:txBody>
      </p:sp>
      <p:sp>
        <p:nvSpPr>
          <p:cNvPr id="6" name="Slide Number Placeholder 5">
            <a:extLst>
              <a:ext uri="{FF2B5EF4-FFF2-40B4-BE49-F238E27FC236}">
                <a16:creationId xmlns:a16="http://schemas.microsoft.com/office/drawing/2014/main" id="{86B0601C-7477-486B-1D23-5D92A78963FD}"/>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8</a:t>
            </a:fld>
            <a:endParaRPr lang="en-US"/>
          </a:p>
        </p:txBody>
      </p:sp>
      <p:pic>
        <p:nvPicPr>
          <p:cNvPr id="9" name="Picture 8">
            <a:extLst>
              <a:ext uri="{FF2B5EF4-FFF2-40B4-BE49-F238E27FC236}">
                <a16:creationId xmlns:a16="http://schemas.microsoft.com/office/drawing/2014/main" id="{09FA4AE1-8F94-495E-DD42-3913EAC01853}"/>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14893"/>
            <a:ext cx="2534004" cy="943107"/>
          </a:xfrm>
          <a:prstGeom prst="rect">
            <a:avLst/>
          </a:prstGeom>
        </p:spPr>
      </p:pic>
    </p:spTree>
    <p:extLst>
      <p:ext uri="{BB962C8B-B14F-4D97-AF65-F5344CB8AC3E}">
        <p14:creationId xmlns:p14="http://schemas.microsoft.com/office/powerpoint/2010/main" val="1664413894"/>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C7E288-C54E-BE08-9C79-FEAC11619B55}"/>
              </a:ext>
            </a:extLst>
          </p:cNvPr>
          <p:cNvSpPr>
            <a:spLocks noGrp="1"/>
          </p:cNvSpPr>
          <p:nvPr>
            <p:ph type="title"/>
          </p:nvPr>
        </p:nvSpPr>
        <p:spPr>
          <a:xfrm>
            <a:off x="1245108" y="786384"/>
            <a:ext cx="4023360" cy="1280160"/>
          </a:xfrm>
        </p:spPr>
        <p:txBody>
          <a:bodyPr anchor="t">
            <a:normAutofit/>
          </a:bodyPr>
          <a:lstStyle/>
          <a:p>
            <a:pPr>
              <a:lnSpc>
                <a:spcPct val="90000"/>
              </a:lnSpc>
            </a:pPr>
            <a:r>
              <a:rPr lang="en-US" sz="2700" dirty="0">
                <a:solidFill>
                  <a:srgbClr val="FFC000"/>
                </a:solidFill>
              </a:rPr>
              <a:t>Dangerous and Careless Driving Considerations</a:t>
            </a:r>
          </a:p>
        </p:txBody>
      </p:sp>
      <p:sp>
        <p:nvSpPr>
          <p:cNvPr id="3" name="Footer Placeholder 2">
            <a:extLst>
              <a:ext uri="{FF2B5EF4-FFF2-40B4-BE49-F238E27FC236}">
                <a16:creationId xmlns:a16="http://schemas.microsoft.com/office/drawing/2014/main" id="{031462DE-5EC8-E587-2C82-01CC7750DACA}"/>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pic>
        <p:nvPicPr>
          <p:cNvPr id="7" name="Content Placeholder 6" descr="Driverless car, autopilot, autonomous car">
            <a:extLst>
              <a:ext uri="{FF2B5EF4-FFF2-40B4-BE49-F238E27FC236}">
                <a16:creationId xmlns:a16="http://schemas.microsoft.com/office/drawing/2014/main" id="{4A894FC8-554C-4FBD-8AB8-5E02084278F8}"/>
              </a:ext>
            </a:extLst>
          </p:cNvPr>
          <p:cNvPicPr>
            <a:picLocks noGrp="1" noChangeAspect="1"/>
          </p:cNvPicPr>
          <p:nvPr>
            <p:ph type="pic" sz="quarter" idx="13"/>
          </p:nvPr>
        </p:nvPicPr>
        <p:blipFill>
          <a:blip r:embed="rId3"/>
          <a:srcRect l="6792" r="23266" b="-2"/>
          <a:stretch>
            <a:fillRect/>
          </a:stretch>
        </p:blipFill>
        <p:spPr>
          <a:xfrm>
            <a:off x="1220455" y="2396086"/>
            <a:ext cx="4070907" cy="3637825"/>
          </a:xfrm>
        </p:spPr>
      </p:pic>
      <p:sp>
        <p:nvSpPr>
          <p:cNvPr id="5" name="Content Placeholder 4">
            <a:extLst>
              <a:ext uri="{FF2B5EF4-FFF2-40B4-BE49-F238E27FC236}">
                <a16:creationId xmlns:a16="http://schemas.microsoft.com/office/drawing/2014/main" id="{4D508A46-80A2-1901-7444-8B6BCB53CF5A}"/>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69280" y="786384"/>
            <a:ext cx="5303520" cy="5303520"/>
          </a:xfrm>
        </p:spPr>
        <p:txBody>
          <a:bodyPr>
            <a:normAutofit/>
          </a:bodyPr>
          <a:lstStyle/>
          <a:p>
            <a:pPr marL="0" indent="0">
              <a:spcBef>
                <a:spcPts val="2500"/>
              </a:spcBef>
              <a:buFont typeface="Arial" panose="020B0604020202020204" pitchFamily="34" charset="0"/>
              <a:buNone/>
            </a:pPr>
            <a:r>
              <a:rPr lang="en-US" b="1" dirty="0">
                <a:solidFill>
                  <a:srgbClr val="FFC000"/>
                </a:solidFill>
              </a:rPr>
              <a:t>Defining Dangerous Driving</a:t>
            </a:r>
          </a:p>
          <a:p>
            <a:pPr marL="0" lvl="1" indent="0">
              <a:buFont typeface="Arial" panose="020B0604020202020204" pitchFamily="34" charset="0"/>
              <a:buNone/>
            </a:pPr>
            <a:r>
              <a:rPr dirty="0">
                <a:solidFill>
                  <a:srgbClr val="FFC000"/>
                </a:solidFill>
              </a:rPr>
              <a:t>Dangerous driving involves conduct far below competent driver standards, creating obvious risks of injury.</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Understanding Careless Driving</a:t>
            </a:r>
          </a:p>
          <a:p>
            <a:pPr marL="0" lvl="1" indent="0">
              <a:buFont typeface="Arial" panose="020B0604020202020204" pitchFamily="34" charset="0"/>
              <a:buNone/>
            </a:pPr>
            <a:r>
              <a:rPr dirty="0">
                <a:solidFill>
                  <a:srgbClr val="FFC000"/>
                </a:solidFill>
              </a:rPr>
              <a:t>Careless driving falls below expected standard but does not meet the high threshold of dangerous driving.</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Contextual Assessment Factors</a:t>
            </a:r>
          </a:p>
          <a:p>
            <a:pPr marL="0" lvl="1" indent="0">
              <a:buFont typeface="Arial" panose="020B0604020202020204" pitchFamily="34" charset="0"/>
              <a:buNone/>
            </a:pPr>
            <a:r>
              <a:rPr dirty="0">
                <a:solidFill>
                  <a:srgbClr val="FFC000"/>
                </a:solidFill>
              </a:rPr>
              <a:t>Evaluating driver behavior requires considering if driving was deliberate, influenced by impairment, or emotional factors.</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Legal and Safety Implications</a:t>
            </a:r>
          </a:p>
          <a:p>
            <a:pPr marL="0" lvl="1" indent="0">
              <a:buFont typeface="Arial" panose="020B0604020202020204" pitchFamily="34" charset="0"/>
              <a:buNone/>
            </a:pPr>
            <a:r>
              <a:rPr dirty="0">
                <a:solidFill>
                  <a:srgbClr val="FFC000"/>
                </a:solidFill>
              </a:rPr>
              <a:t>Proper evaluation of driving offences ensures appropriate charges and addresses public safety concerns.</a:t>
            </a:r>
            <a:endParaRPr lang="en-US" dirty="0">
              <a:solidFill>
                <a:srgbClr val="FFC000"/>
              </a:solidFill>
            </a:endParaRPr>
          </a:p>
        </p:txBody>
      </p:sp>
      <p:sp>
        <p:nvSpPr>
          <p:cNvPr id="6" name="Slide Number Placeholder 5">
            <a:extLst>
              <a:ext uri="{FF2B5EF4-FFF2-40B4-BE49-F238E27FC236}">
                <a16:creationId xmlns:a16="http://schemas.microsoft.com/office/drawing/2014/main" id="{C7BAE270-A8D3-9C0D-3569-D0F5A7C2D2AC}"/>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9</a:t>
            </a:fld>
            <a:endParaRPr lang="en-US"/>
          </a:p>
        </p:txBody>
      </p:sp>
      <p:pic>
        <p:nvPicPr>
          <p:cNvPr id="9" name="Picture 8">
            <a:extLst>
              <a:ext uri="{FF2B5EF4-FFF2-40B4-BE49-F238E27FC236}">
                <a16:creationId xmlns:a16="http://schemas.microsoft.com/office/drawing/2014/main" id="{80BDA840-2F0C-FFFE-1C5E-0BEBA8C2B01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14893"/>
            <a:ext cx="2534004" cy="943107"/>
          </a:xfrm>
          <a:prstGeom prst="rect">
            <a:avLst/>
          </a:prstGeom>
        </p:spPr>
      </p:pic>
    </p:spTree>
    <p:extLst>
      <p:ext uri="{BB962C8B-B14F-4D97-AF65-F5344CB8AC3E}">
        <p14:creationId xmlns:p14="http://schemas.microsoft.com/office/powerpoint/2010/main" val="532733271"/>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D77BA7-E290-5CDB-0C29-411053EB4E45}"/>
              </a:ext>
            </a:extLst>
          </p:cNvPr>
          <p:cNvSpPr>
            <a:spLocks noGrp="1"/>
          </p:cNvSpPr>
          <p:nvPr>
            <p:ph type="title"/>
          </p:nvPr>
        </p:nvSpPr>
        <p:spPr>
          <a:xfrm>
            <a:off x="1245108" y="786384"/>
            <a:ext cx="4023360" cy="1280160"/>
          </a:xfrm>
        </p:spPr>
        <p:txBody>
          <a:bodyPr anchor="t">
            <a:normAutofit/>
          </a:bodyPr>
          <a:lstStyle/>
          <a:p>
            <a:pPr>
              <a:lnSpc>
                <a:spcPct val="90000"/>
              </a:lnSpc>
            </a:pPr>
            <a:r>
              <a:rPr lang="en-US" sz="2700" dirty="0">
                <a:solidFill>
                  <a:srgbClr val="FFC000"/>
                </a:solidFill>
              </a:rPr>
              <a:t>Post-Arrest Processes and Evidence Handling</a:t>
            </a:r>
          </a:p>
        </p:txBody>
      </p:sp>
      <p:sp>
        <p:nvSpPr>
          <p:cNvPr id="3" name="Footer Placeholder 2">
            <a:extLst>
              <a:ext uri="{FF2B5EF4-FFF2-40B4-BE49-F238E27FC236}">
                <a16:creationId xmlns:a16="http://schemas.microsoft.com/office/drawing/2014/main" id="{7BF4B7ED-57AC-F62C-F3D4-B15DF2C96BFD}"/>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pic>
        <p:nvPicPr>
          <p:cNvPr id="7" name="Content Placeholder 6" descr="Home office conference  on computer. Stay at home. Protection from coronavirus covid-19 with medical mask.">
            <a:extLst>
              <a:ext uri="{FF2B5EF4-FFF2-40B4-BE49-F238E27FC236}">
                <a16:creationId xmlns:a16="http://schemas.microsoft.com/office/drawing/2014/main" id="{6D9ECDE0-6273-4388-959E-E74D3B4DC7E6}"/>
              </a:ext>
            </a:extLst>
          </p:cNvPr>
          <p:cNvPicPr>
            <a:picLocks noGrp="1" noChangeAspect="1"/>
          </p:cNvPicPr>
          <p:nvPr>
            <p:ph type="pic" sz="quarter" idx="13"/>
          </p:nvPr>
        </p:nvPicPr>
        <p:blipFill>
          <a:blip r:embed="rId3"/>
          <a:srcRect l="47" r="25258" b="1"/>
          <a:stretch>
            <a:fillRect/>
          </a:stretch>
        </p:blipFill>
        <p:spPr>
          <a:xfrm>
            <a:off x="1220455" y="2396086"/>
            <a:ext cx="4070907" cy="3637825"/>
          </a:xfrm>
        </p:spPr>
      </p:pic>
      <p:sp>
        <p:nvSpPr>
          <p:cNvPr id="5" name="Content Placeholder 4">
            <a:extLst>
              <a:ext uri="{FF2B5EF4-FFF2-40B4-BE49-F238E27FC236}">
                <a16:creationId xmlns:a16="http://schemas.microsoft.com/office/drawing/2014/main" id="{4B0DA40A-4F25-0C8B-9A2D-CD96A8B1E6E1}"/>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69280" y="786384"/>
            <a:ext cx="5303520" cy="5303520"/>
          </a:xfrm>
        </p:spPr>
        <p:txBody>
          <a:bodyPr>
            <a:normAutofit/>
          </a:bodyPr>
          <a:lstStyle/>
          <a:p>
            <a:pPr marL="0" indent="0">
              <a:spcBef>
                <a:spcPts val="2500"/>
              </a:spcBef>
              <a:buFont typeface="Arial" panose="020B0604020202020204" pitchFamily="34" charset="0"/>
              <a:buNone/>
            </a:pPr>
            <a:r>
              <a:rPr lang="en-US" b="1" dirty="0">
                <a:solidFill>
                  <a:srgbClr val="FFC000"/>
                </a:solidFill>
              </a:rPr>
              <a:t>Post-Arrest Procedures</a:t>
            </a:r>
          </a:p>
          <a:p>
            <a:pPr marL="0" lvl="1" indent="0">
              <a:buFont typeface="Arial" panose="020B0604020202020204" pitchFamily="34" charset="0"/>
              <a:buNone/>
            </a:pPr>
            <a:r>
              <a:rPr dirty="0">
                <a:solidFill>
                  <a:srgbClr val="FFC000"/>
                </a:solidFill>
              </a:rPr>
              <a:t>Includes breath testing, vehicle seizure under traffic law, and formal interviews following arrest.</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Cross-Referencing Evidence</a:t>
            </a:r>
          </a:p>
          <a:p>
            <a:pPr marL="0" lvl="1" indent="0">
              <a:buFont typeface="Arial" panose="020B0604020202020204" pitchFamily="34" charset="0"/>
              <a:buNone/>
            </a:pPr>
            <a:r>
              <a:rPr dirty="0">
                <a:solidFill>
                  <a:srgbClr val="FFC000"/>
                </a:solidFill>
              </a:rPr>
              <a:t>Evidence links impaired driving with prior domestic abuse </a:t>
            </a:r>
            <a:r>
              <a:rPr dirty="0" err="1">
                <a:solidFill>
                  <a:srgbClr val="FFC000"/>
                </a:solidFill>
              </a:rPr>
              <a:t>behaviours</a:t>
            </a:r>
            <a:r>
              <a:rPr dirty="0">
                <a:solidFill>
                  <a:srgbClr val="FFC000"/>
                </a:solidFill>
              </a:rPr>
              <a:t> like stalking and coercive control.</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Victim Safeguarding Measures</a:t>
            </a:r>
          </a:p>
          <a:p>
            <a:pPr marL="0" lvl="1" indent="0">
              <a:buFont typeface="Arial" panose="020B0604020202020204" pitchFamily="34" charset="0"/>
              <a:buNone/>
            </a:pPr>
            <a:r>
              <a:rPr dirty="0">
                <a:solidFill>
                  <a:srgbClr val="FFC000"/>
                </a:solidFill>
              </a:rPr>
              <a:t>New safeguarding protocols address risks from escalating offender </a:t>
            </a:r>
            <a:r>
              <a:rPr dirty="0" err="1">
                <a:solidFill>
                  <a:srgbClr val="FFC000"/>
                </a:solidFill>
              </a:rPr>
              <a:t>behaviour</a:t>
            </a:r>
            <a:r>
              <a:rPr dirty="0">
                <a:solidFill>
                  <a:srgbClr val="FFC000"/>
                </a:solidFill>
              </a:rPr>
              <a:t> including emotional distress.</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Integrated Investigative Strategy</a:t>
            </a:r>
          </a:p>
          <a:p>
            <a:pPr marL="0" lvl="1" indent="0">
              <a:buFont typeface="Arial" panose="020B0604020202020204" pitchFamily="34" charset="0"/>
              <a:buNone/>
            </a:pPr>
            <a:r>
              <a:rPr dirty="0">
                <a:solidFill>
                  <a:srgbClr val="FFC000"/>
                </a:solidFill>
              </a:rPr>
              <a:t>Combines traffic law, digital forensics, and victim support into a holistic risk management framework.</a:t>
            </a:r>
            <a:endParaRPr lang="en-US" dirty="0">
              <a:solidFill>
                <a:srgbClr val="FFC000"/>
              </a:solidFill>
            </a:endParaRPr>
          </a:p>
        </p:txBody>
      </p:sp>
      <p:sp>
        <p:nvSpPr>
          <p:cNvPr id="6" name="Slide Number Placeholder 5">
            <a:extLst>
              <a:ext uri="{FF2B5EF4-FFF2-40B4-BE49-F238E27FC236}">
                <a16:creationId xmlns:a16="http://schemas.microsoft.com/office/drawing/2014/main" id="{880431FB-E0CE-5BCA-4792-A42F1118014B}"/>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10</a:t>
            </a:fld>
            <a:endParaRPr lang="en-US"/>
          </a:p>
        </p:txBody>
      </p:sp>
      <p:pic>
        <p:nvPicPr>
          <p:cNvPr id="9" name="Picture 8">
            <a:extLst>
              <a:ext uri="{FF2B5EF4-FFF2-40B4-BE49-F238E27FC236}">
                <a16:creationId xmlns:a16="http://schemas.microsoft.com/office/drawing/2014/main" id="{ABA223D9-9728-DCE6-34E3-006918B6D3D2}"/>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14893"/>
            <a:ext cx="2534004" cy="943107"/>
          </a:xfrm>
          <a:prstGeom prst="rect">
            <a:avLst/>
          </a:prstGeom>
        </p:spPr>
      </p:pic>
    </p:spTree>
    <p:extLst>
      <p:ext uri="{BB962C8B-B14F-4D97-AF65-F5344CB8AC3E}">
        <p14:creationId xmlns:p14="http://schemas.microsoft.com/office/powerpoint/2010/main" val="440062157"/>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ADE7E-67FD-1157-BCC1-2F45A4CF34CD}"/>
              </a:ext>
            </a:extLst>
          </p:cNvPr>
          <p:cNvSpPr>
            <a:spLocks noGrp="1"/>
          </p:cNvSpPr>
          <p:nvPr>
            <p:ph type="title"/>
          </p:nvPr>
        </p:nvSpPr>
        <p:spPr>
          <a:xfrm>
            <a:off x="1066800" y="640080"/>
            <a:ext cx="10058400" cy="731518"/>
          </a:xfrm>
        </p:spPr>
        <p:txBody>
          <a:bodyPr anchor="t">
            <a:normAutofit/>
          </a:bodyPr>
          <a:lstStyle/>
          <a:p>
            <a:pPr>
              <a:lnSpc>
                <a:spcPct val="90000"/>
              </a:lnSpc>
            </a:pPr>
            <a:r>
              <a:rPr lang="en-US" sz="3400" dirty="0">
                <a:solidFill>
                  <a:srgbClr val="FFC000"/>
                </a:solidFill>
              </a:rPr>
              <a:t>Search Powers and Forensic Opportunities</a:t>
            </a:r>
          </a:p>
        </p:txBody>
      </p:sp>
      <p:sp>
        <p:nvSpPr>
          <p:cNvPr id="3" name="Footer Placeholder 2">
            <a:extLst>
              <a:ext uri="{FF2B5EF4-FFF2-40B4-BE49-F238E27FC236}">
                <a16:creationId xmlns:a16="http://schemas.microsoft.com/office/drawing/2014/main" id="{6D01C6CC-BED5-3BED-8EE9-F3179FABA526}"/>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sp>
        <p:nvSpPr>
          <p:cNvPr id="5" name="Slide Number Placeholder 4">
            <a:extLst>
              <a:ext uri="{FF2B5EF4-FFF2-40B4-BE49-F238E27FC236}">
                <a16:creationId xmlns:a16="http://schemas.microsoft.com/office/drawing/2014/main" id="{A679527A-8C30-7C4D-2893-CE61EB07678C}"/>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11</a:t>
            </a:fld>
            <a:endParaRPr lang="en-US"/>
          </a:p>
        </p:txBody>
      </p:sp>
      <p:graphicFrame>
        <p:nvGraphicFramePr>
          <p:cNvPr id="6" name="Content Placeholder 5">
            <a:extLst>
              <a:ext uri="{FF2B5EF4-FFF2-40B4-BE49-F238E27FC236}">
                <a16:creationId xmlns:a16="http://schemas.microsoft.com/office/drawing/2014/main" id="{20F56C0F-34BF-406C-9CDD-85978EEADE2D}"/>
              </a:ext>
            </a:extLst>
          </p:cNvPr>
          <p:cNvGraphicFramePr>
            <a:graphicFrameLocks noGrp="1"/>
          </p:cNvGraphicFramePr>
          <p:nvPr>
            <p:ph idx="1"/>
            <p:extLst>
              <p:ext uri="{D42A27DB-BD31-4B8C-83A1-F6EECF244321}">
                <p14:modId xmlns:p14="http://schemas.microsoft.com/office/powerpoint/2010/main" val="1086818310"/>
              </p:ext>
              <p:ext uri="{E7BDC344-281C-4309-B0C6-D0EE65EED2A8}">
                <p202:designPr xmlns:p202="http://schemas.microsoft.com/office/powerpoint/2020/02/main">
                  <p202:designTagLst>
                    <p202:designTag name="ARCH:1:CLS" val="InformationBlock"/>
                    <p202:designTag name="ARCH:1:VSVAR" val="VisualTitledTextBox"/>
                  </p202:designTagLst>
                </p202:designPr>
              </p:ext>
            </p:extLst>
          </p:nvPr>
        </p:nvGraphicFramePr>
        <p:xfrm>
          <a:off x="1066800" y="1463040"/>
          <a:ext cx="10058400" cy="43891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 name="Picture 3">
            <a:extLst>
              <a:ext uri="{FF2B5EF4-FFF2-40B4-BE49-F238E27FC236}">
                <a16:creationId xmlns:a16="http://schemas.microsoft.com/office/drawing/2014/main" id="{02C0F483-DEE4-BFAA-D9EC-5AA9A210B153}"/>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9657996" y="5914893"/>
            <a:ext cx="2534004" cy="943107"/>
          </a:xfrm>
          <a:prstGeom prst="rect">
            <a:avLst/>
          </a:prstGeom>
        </p:spPr>
      </p:pic>
    </p:spTree>
    <p:extLst>
      <p:ext uri="{BB962C8B-B14F-4D97-AF65-F5344CB8AC3E}">
        <p14:creationId xmlns:p14="http://schemas.microsoft.com/office/powerpoint/2010/main" val="1607378612"/>
      </p:ext>
    </p:extLst>
  </p:cSld>
  <p:clrMapOvr>
    <a:masterClrMapping/>
  </p:clrMapOvr>
  <p:transition>
    <p:fade/>
  </p:transition>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94D6D8-7CD1-94FC-AD5F-99349D30C1AE}"/>
              </a:ext>
            </a:extLst>
          </p:cNvPr>
          <p:cNvSpPr>
            <a:spLocks noGrp="1"/>
          </p:cNvSpPr>
          <p:nvPr>
            <p:ph type="title"/>
          </p:nvPr>
        </p:nvSpPr>
        <p:spPr>
          <a:xfrm>
            <a:off x="1245108" y="786384"/>
            <a:ext cx="4023360" cy="1280160"/>
          </a:xfrm>
        </p:spPr>
        <p:txBody>
          <a:bodyPr anchor="t">
            <a:normAutofit/>
          </a:bodyPr>
          <a:lstStyle/>
          <a:p>
            <a:pPr>
              <a:lnSpc>
                <a:spcPct val="90000"/>
              </a:lnSpc>
            </a:pPr>
            <a:r>
              <a:rPr lang="en-US" sz="2700" dirty="0">
                <a:solidFill>
                  <a:srgbClr val="FFC000"/>
                </a:solidFill>
              </a:rPr>
              <a:t>Case Integration and Risk Management</a:t>
            </a:r>
          </a:p>
        </p:txBody>
      </p:sp>
      <p:sp>
        <p:nvSpPr>
          <p:cNvPr id="3" name="Footer Placeholder 2">
            <a:extLst>
              <a:ext uri="{FF2B5EF4-FFF2-40B4-BE49-F238E27FC236}">
                <a16:creationId xmlns:a16="http://schemas.microsoft.com/office/drawing/2014/main" id="{FC734B67-0A6C-3E31-41BB-A3F7AFEE103B}"/>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sp>
        <p:nvSpPr>
          <p:cNvPr id="5" name="Content Placeholder 4">
            <a:extLst>
              <a:ext uri="{FF2B5EF4-FFF2-40B4-BE49-F238E27FC236}">
                <a16:creationId xmlns:a16="http://schemas.microsoft.com/office/drawing/2014/main" id="{D1AB0253-D03D-434C-D648-08DD5499CF63}"/>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69280" y="786384"/>
            <a:ext cx="5303520" cy="5303520"/>
          </a:xfrm>
        </p:spPr>
        <p:txBody>
          <a:bodyPr>
            <a:normAutofit/>
          </a:bodyPr>
          <a:lstStyle/>
          <a:p>
            <a:pPr marL="0" indent="0">
              <a:spcBef>
                <a:spcPts val="2500"/>
              </a:spcBef>
              <a:buFont typeface="Arial" panose="020B0604020202020204" pitchFamily="34" charset="0"/>
              <a:buNone/>
            </a:pPr>
            <a:r>
              <a:rPr lang="en-US" b="1" dirty="0">
                <a:solidFill>
                  <a:srgbClr val="FFC000"/>
                </a:solidFill>
              </a:rPr>
              <a:t>Multi-offence Investigation</a:t>
            </a:r>
          </a:p>
          <a:p>
            <a:pPr marL="0" lvl="1" indent="0">
              <a:buFont typeface="Arial" panose="020B0604020202020204" pitchFamily="34" charset="0"/>
              <a:buNone/>
            </a:pPr>
            <a:r>
              <a:rPr dirty="0">
                <a:solidFill>
                  <a:srgbClr val="FFC000"/>
                </a:solidFill>
              </a:rPr>
              <a:t>Investigation covers domestic abuse, coercive control, stalking, and dangerous driving, requiring integrated police response.</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Risk Escalation and Bail Breach</a:t>
            </a:r>
          </a:p>
          <a:p>
            <a:pPr marL="0" lvl="1" indent="0">
              <a:buFont typeface="Arial" panose="020B0604020202020204" pitchFamily="34" charset="0"/>
              <a:buNone/>
            </a:pPr>
            <a:r>
              <a:rPr dirty="0">
                <a:solidFill>
                  <a:srgbClr val="FFC000"/>
                </a:solidFill>
              </a:rPr>
              <a:t>Victim risk increases with bail breach incidents, highlighting need for effective monitoring and exclusion zones enforcement.</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Safeguarding and Information Sharing</a:t>
            </a:r>
          </a:p>
          <a:p>
            <a:pPr marL="0" lvl="1" indent="0">
              <a:buFont typeface="Arial" panose="020B0604020202020204" pitchFamily="34" charset="0"/>
              <a:buNone/>
            </a:pPr>
            <a:r>
              <a:rPr dirty="0">
                <a:solidFill>
                  <a:srgbClr val="FFC000"/>
                </a:solidFill>
              </a:rPr>
              <a:t>Officers coordinate safeguarding updates, MARAC referrals, and CPS liaison to protect victims and build strong case files.</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Holistic Policing Approach</a:t>
            </a:r>
          </a:p>
          <a:p>
            <a:pPr marL="0" lvl="1" indent="0">
              <a:buFont typeface="Arial" panose="020B0604020202020204" pitchFamily="34" charset="0"/>
              <a:buNone/>
            </a:pPr>
            <a:r>
              <a:rPr dirty="0">
                <a:solidFill>
                  <a:srgbClr val="FFC000"/>
                </a:solidFill>
              </a:rPr>
              <a:t>Effective policing is multi-layered and victim-</a:t>
            </a:r>
            <a:r>
              <a:rPr dirty="0" err="1">
                <a:solidFill>
                  <a:srgbClr val="FFC000"/>
                </a:solidFill>
              </a:rPr>
              <a:t>centred</a:t>
            </a:r>
            <a:r>
              <a:rPr dirty="0">
                <a:solidFill>
                  <a:srgbClr val="FFC000"/>
                </a:solidFill>
              </a:rPr>
              <a:t>, using risk assessments like DASH to ensure public protection.</a:t>
            </a:r>
            <a:endParaRPr lang="en-US" dirty="0">
              <a:solidFill>
                <a:srgbClr val="FFC000"/>
              </a:solidFill>
            </a:endParaRPr>
          </a:p>
        </p:txBody>
      </p:sp>
      <p:sp>
        <p:nvSpPr>
          <p:cNvPr id="6" name="Slide Number Placeholder 5">
            <a:extLst>
              <a:ext uri="{FF2B5EF4-FFF2-40B4-BE49-F238E27FC236}">
                <a16:creationId xmlns:a16="http://schemas.microsoft.com/office/drawing/2014/main" id="{37CE19FC-4A3A-0995-F459-9DF43AB243EF}"/>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12</a:t>
            </a:fld>
            <a:endParaRPr lang="en-US"/>
          </a:p>
        </p:txBody>
      </p:sp>
      <p:pic>
        <p:nvPicPr>
          <p:cNvPr id="4" name="Picture 3">
            <a:extLst>
              <a:ext uri="{FF2B5EF4-FFF2-40B4-BE49-F238E27FC236}">
                <a16:creationId xmlns:a16="http://schemas.microsoft.com/office/drawing/2014/main" id="{F9079E77-FD5C-57E4-CFDB-159769F65D7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657996" y="5914893"/>
            <a:ext cx="2534004" cy="943107"/>
          </a:xfrm>
          <a:prstGeom prst="rect">
            <a:avLst/>
          </a:prstGeom>
        </p:spPr>
      </p:pic>
      <p:pic>
        <p:nvPicPr>
          <p:cNvPr id="15" name="Picture Placeholder 14">
            <a:extLst>
              <a:ext uri="{FF2B5EF4-FFF2-40B4-BE49-F238E27FC236}">
                <a16:creationId xmlns:a16="http://schemas.microsoft.com/office/drawing/2014/main" id="{F5809864-A2A8-11DF-8312-44EB639D448E}"/>
              </a:ext>
            </a:extLst>
          </p:cNvPr>
          <p:cNvPicPr>
            <a:picLocks noGrp="1" noChangeAspect="1"/>
          </p:cNvPicPr>
          <p:nvPr>
            <p:ph type="pic" sz="quarter" idx="13"/>
          </p:nvPr>
        </p:nvPicPr>
        <p:blipFill>
          <a:blip r:embed="rId4">
            <a:extLst>
              <a:ext uri="{28A0092B-C50C-407E-A947-70E740481C1C}">
                <a14:useLocalDpi xmlns:a14="http://schemas.microsoft.com/office/drawing/2010/main" val="0"/>
              </a:ext>
            </a:extLst>
          </a:blip>
          <a:srcRect t="21401" b="21401"/>
          <a:stretch>
            <a:fillRect/>
          </a:stretch>
        </p:blipFill>
        <p:spPr>
          <a:xfrm>
            <a:off x="1245108" y="1631373"/>
            <a:ext cx="4070907" cy="4598179"/>
          </a:xfrm>
        </p:spPr>
      </p:pic>
    </p:spTree>
    <p:extLst>
      <p:ext uri="{BB962C8B-B14F-4D97-AF65-F5344CB8AC3E}">
        <p14:creationId xmlns:p14="http://schemas.microsoft.com/office/powerpoint/2010/main" val="260810745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accent2">
            <a:lumMod val="90000"/>
            <a:lumOff val="1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B8C05A-7347-E94E-B84D-99E5D5AD2CE1}"/>
              </a:ext>
            </a:extLst>
          </p:cNvPr>
          <p:cNvSpPr>
            <a:spLocks noGrp="1"/>
          </p:cNvSpPr>
          <p:nvPr>
            <p:ph type="title"/>
          </p:nvPr>
        </p:nvSpPr>
        <p:spPr>
          <a:xfrm>
            <a:off x="1245108" y="786384"/>
            <a:ext cx="4023360" cy="1280160"/>
          </a:xfrm>
        </p:spPr>
        <p:txBody>
          <a:bodyPr anchor="t">
            <a:normAutofit/>
          </a:bodyPr>
          <a:lstStyle/>
          <a:p>
            <a:r>
              <a:rPr lang="en-US" dirty="0">
                <a:solidFill>
                  <a:srgbClr val="FFC000"/>
                </a:solidFill>
              </a:rPr>
              <a:t>Learning Review and Application</a:t>
            </a:r>
          </a:p>
        </p:txBody>
      </p:sp>
      <p:sp>
        <p:nvSpPr>
          <p:cNvPr id="3" name="Footer Placeholder 2">
            <a:extLst>
              <a:ext uri="{FF2B5EF4-FFF2-40B4-BE49-F238E27FC236}">
                <a16:creationId xmlns:a16="http://schemas.microsoft.com/office/drawing/2014/main" id="{0A2585BA-3210-E988-2E70-566DE5BA4CAF}"/>
              </a:ext>
            </a:extLst>
          </p:cNvPr>
          <p:cNvSpPr>
            <a:spLocks noGrp="1"/>
          </p:cNvSpPr>
          <p:nvPr>
            <p:ph type="ftr" sz="quarter" idx="11"/>
          </p:nvPr>
        </p:nvSpPr>
        <p:spPr>
          <a:xfrm rot="16200000">
            <a:off x="-1005840" y="1525384"/>
            <a:ext cx="2805405" cy="365125"/>
          </a:xfrm>
        </p:spPr>
        <p:txBody>
          <a:bodyPr anchor="ctr">
            <a:normAutofit/>
          </a:bodyPr>
          <a:lstStyle/>
          <a:p>
            <a:pPr>
              <a:spcAft>
                <a:spcPts val="600"/>
              </a:spcAft>
            </a:pPr>
            <a:r>
              <a:rPr lang="en-US"/>
              <a:t>SAMPLE FOOTER TEXT</a:t>
            </a:r>
          </a:p>
        </p:txBody>
      </p:sp>
      <p:pic>
        <p:nvPicPr>
          <p:cNvPr id="7" name="Content Placeholder 6" descr="Over shoulder view of a senior manager signing a document. Close view. (Fake contract.)">
            <a:extLst>
              <a:ext uri="{FF2B5EF4-FFF2-40B4-BE49-F238E27FC236}">
                <a16:creationId xmlns:a16="http://schemas.microsoft.com/office/drawing/2014/main" id="{974321A3-D5D5-48B5-B24F-1B98003E7720}"/>
              </a:ext>
            </a:extLst>
          </p:cNvPr>
          <p:cNvPicPr>
            <a:picLocks noGrp="1" noChangeAspect="1"/>
          </p:cNvPicPr>
          <p:nvPr>
            <p:ph type="pic" sz="quarter" idx="13"/>
          </p:nvPr>
        </p:nvPicPr>
        <p:blipFill>
          <a:blip r:embed="rId3"/>
          <a:srcRect l="20106" r="5199" b="1"/>
          <a:stretch>
            <a:fillRect/>
          </a:stretch>
        </p:blipFill>
        <p:spPr>
          <a:xfrm>
            <a:off x="1220455" y="2396086"/>
            <a:ext cx="4070907" cy="3637825"/>
          </a:xfrm>
        </p:spPr>
      </p:pic>
      <p:sp>
        <p:nvSpPr>
          <p:cNvPr id="5" name="Content Placeholder 4">
            <a:extLst>
              <a:ext uri="{FF2B5EF4-FFF2-40B4-BE49-F238E27FC236}">
                <a16:creationId xmlns:a16="http://schemas.microsoft.com/office/drawing/2014/main" id="{5813C26D-9205-0602-3A79-17FE7842AAC7}"/>
              </a:ext>
            </a:extLst>
          </p:cNvPr>
          <p:cNvSpPr>
            <a:spLocks noGrp="1"/>
          </p:cNvSpPr>
          <p:nvPr>
            <p:ph sz="quarter" idx="14"/>
            <p:extLst>
              <p:ext uri="{E7BDC344-281C-4309-B0C6-D0EE65EED2A8}">
                <p202:designPr xmlns:p202="http://schemas.microsoft.com/office/powerpoint/2020/02/main">
                  <p202:designTagLst>
                    <p202:designTag name="ARCH:1:CLS" val="InformationBlock"/>
                    <p202:designTag name="ARCH:1:VSVAR" val="TitledTextBox"/>
                  </p202:designTagLst>
                </p202:designPr>
              </p:ext>
            </p:extLst>
          </p:nvPr>
        </p:nvSpPr>
        <p:spPr>
          <a:xfrm>
            <a:off x="5669280" y="786384"/>
            <a:ext cx="5303520" cy="5303520"/>
          </a:xfrm>
        </p:spPr>
        <p:txBody>
          <a:bodyPr>
            <a:normAutofit/>
          </a:bodyPr>
          <a:lstStyle/>
          <a:p>
            <a:pPr marL="0" indent="0">
              <a:spcBef>
                <a:spcPts val="2500"/>
              </a:spcBef>
              <a:buFont typeface="Arial" panose="020B0604020202020204" pitchFamily="34" charset="0"/>
              <a:buNone/>
            </a:pPr>
            <a:r>
              <a:rPr lang="en-US" b="1" dirty="0">
                <a:solidFill>
                  <a:srgbClr val="FFC000"/>
                </a:solidFill>
              </a:rPr>
              <a:t>Identifying Driving Offences</a:t>
            </a:r>
          </a:p>
          <a:p>
            <a:pPr marL="0" lvl="1" indent="0">
              <a:buFont typeface="Arial" panose="020B0604020202020204" pitchFamily="34" charset="0"/>
              <a:buNone/>
            </a:pPr>
            <a:r>
              <a:rPr dirty="0">
                <a:solidFill>
                  <a:srgbClr val="FFC000"/>
                </a:solidFill>
              </a:rPr>
              <a:t>Students learn to identify various driving offences and understand their legal definitions accurately.</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Understanding Legal Powers</a:t>
            </a:r>
          </a:p>
          <a:p>
            <a:pPr marL="0" lvl="1" indent="0">
              <a:buFont typeface="Arial" panose="020B0604020202020204" pitchFamily="34" charset="0"/>
              <a:buNone/>
            </a:pPr>
            <a:r>
              <a:rPr dirty="0">
                <a:solidFill>
                  <a:srgbClr val="FFC000"/>
                </a:solidFill>
              </a:rPr>
              <a:t>Explaining legal powers used during stops, arrests, evidence gathering, and custody procedures is emphasized.</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Risk and Safeguarding Assessment</a:t>
            </a:r>
          </a:p>
          <a:p>
            <a:pPr marL="0" lvl="1" indent="0">
              <a:buFont typeface="Arial" panose="020B0604020202020204" pitchFamily="34" charset="0"/>
              <a:buNone/>
            </a:pPr>
            <a:r>
              <a:rPr dirty="0">
                <a:solidFill>
                  <a:srgbClr val="FFC000"/>
                </a:solidFill>
              </a:rPr>
              <a:t>Students </a:t>
            </a:r>
            <a:r>
              <a:rPr dirty="0" err="1">
                <a:solidFill>
                  <a:srgbClr val="FFC000"/>
                </a:solidFill>
              </a:rPr>
              <a:t>analyse</a:t>
            </a:r>
            <a:r>
              <a:rPr dirty="0">
                <a:solidFill>
                  <a:srgbClr val="FFC000"/>
                </a:solidFill>
              </a:rPr>
              <a:t> how impaired driving and domestic abuse risks influence safeguarding and policing decisions.</a:t>
            </a:r>
            <a:endParaRPr lang="en-US" dirty="0">
              <a:solidFill>
                <a:srgbClr val="FFC000"/>
              </a:solidFill>
            </a:endParaRPr>
          </a:p>
          <a:p>
            <a:pPr marL="0" indent="0">
              <a:spcBef>
                <a:spcPts val="2500"/>
              </a:spcBef>
              <a:buFont typeface="Arial" panose="020B0604020202020204" pitchFamily="34" charset="0"/>
              <a:buNone/>
            </a:pPr>
            <a:r>
              <a:rPr lang="en-US" b="1" dirty="0">
                <a:solidFill>
                  <a:srgbClr val="FFC000"/>
                </a:solidFill>
              </a:rPr>
              <a:t>Operational Understanding Strengthening</a:t>
            </a:r>
          </a:p>
          <a:p>
            <a:pPr marL="0" lvl="1" indent="0">
              <a:buFont typeface="Arial" panose="020B0604020202020204" pitchFamily="34" charset="0"/>
              <a:buNone/>
            </a:pPr>
            <a:r>
              <a:rPr dirty="0">
                <a:solidFill>
                  <a:srgbClr val="FFC000"/>
                </a:solidFill>
              </a:rPr>
              <a:t>Working through scenarios helps students strengthen understanding of policing, risk management, and collaboration.</a:t>
            </a:r>
            <a:endParaRPr lang="en-US" dirty="0">
              <a:solidFill>
                <a:srgbClr val="FFC000"/>
              </a:solidFill>
            </a:endParaRPr>
          </a:p>
        </p:txBody>
      </p:sp>
      <p:sp>
        <p:nvSpPr>
          <p:cNvPr id="6" name="Slide Number Placeholder 5">
            <a:extLst>
              <a:ext uri="{FF2B5EF4-FFF2-40B4-BE49-F238E27FC236}">
                <a16:creationId xmlns:a16="http://schemas.microsoft.com/office/drawing/2014/main" id="{2A92C463-E119-2ABE-D1B6-10A369C2FB17}"/>
              </a:ext>
            </a:extLst>
          </p:cNvPr>
          <p:cNvSpPr>
            <a:spLocks noGrp="1"/>
          </p:cNvSpPr>
          <p:nvPr>
            <p:ph type="sldNum" sz="quarter" idx="12"/>
          </p:nvPr>
        </p:nvSpPr>
        <p:spPr>
          <a:xfrm>
            <a:off x="11573385" y="6229552"/>
            <a:ext cx="429207" cy="365125"/>
          </a:xfrm>
        </p:spPr>
        <p:txBody>
          <a:bodyPr anchor="ctr">
            <a:normAutofit/>
          </a:bodyPr>
          <a:lstStyle/>
          <a:p>
            <a:pPr>
              <a:spcAft>
                <a:spcPts val="600"/>
              </a:spcAft>
            </a:pPr>
            <a:fld id="{CC057153-B650-4DEB-B370-79DDCFDCE934}" type="slidenum">
              <a:rPr lang="en-US" smtClean="0"/>
              <a:pPr>
                <a:spcAft>
                  <a:spcPts val="600"/>
                </a:spcAft>
              </a:pPr>
              <a:t>13</a:t>
            </a:fld>
            <a:endParaRPr lang="en-US"/>
          </a:p>
        </p:txBody>
      </p:sp>
      <p:pic>
        <p:nvPicPr>
          <p:cNvPr id="9" name="Picture 8">
            <a:extLst>
              <a:ext uri="{FF2B5EF4-FFF2-40B4-BE49-F238E27FC236}">
                <a16:creationId xmlns:a16="http://schemas.microsoft.com/office/drawing/2014/main" id="{C301E22E-ACC1-6993-D796-81CAD72FAA14}"/>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657996" y="5914893"/>
            <a:ext cx="2534004" cy="943107"/>
          </a:xfrm>
          <a:prstGeom prst="rect">
            <a:avLst/>
          </a:prstGeom>
        </p:spPr>
      </p:pic>
    </p:spTree>
    <p:extLst>
      <p:ext uri="{BB962C8B-B14F-4D97-AF65-F5344CB8AC3E}">
        <p14:creationId xmlns:p14="http://schemas.microsoft.com/office/powerpoint/2010/main" val="2855498972"/>
      </p:ext>
    </p:extLst>
  </p:cSld>
  <p:clrMapOvr>
    <a:masterClrMapping/>
  </p:clrMapOvr>
  <p:transition>
    <p:fade/>
  </p:transition>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50"/>
                                  </p:stCondLst>
                                  <p:iterate>
                                    <p:tmPct val="10000"/>
                                  </p:iterate>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theme/theme1.xml><?xml version="1.0" encoding="utf-8"?>
<a:theme xmlns:a="http://schemas.openxmlformats.org/drawingml/2006/main" name="Circinate">
  <a:themeElements>
    <a:clrScheme name="Custom 9">
      <a:dk1>
        <a:srgbClr val="2C2F21"/>
      </a:dk1>
      <a:lt1>
        <a:srgbClr val="EBE3D8"/>
      </a:lt1>
      <a:dk2>
        <a:srgbClr val="000000"/>
      </a:dk2>
      <a:lt2>
        <a:srgbClr val="FFFFFF"/>
      </a:lt2>
      <a:accent1>
        <a:srgbClr val="625D3F"/>
      </a:accent1>
      <a:accent2>
        <a:srgbClr val="0E273F"/>
      </a:accent2>
      <a:accent3>
        <a:srgbClr val="C9C4BE"/>
      </a:accent3>
      <a:accent4>
        <a:srgbClr val="A39481"/>
      </a:accent4>
      <a:accent5>
        <a:srgbClr val="2C1E20"/>
      </a:accent5>
      <a:accent6>
        <a:srgbClr val="E8E8E8"/>
      </a:accent6>
      <a:hlink>
        <a:srgbClr val="467886"/>
      </a:hlink>
      <a:folHlink>
        <a:srgbClr val="96607D"/>
      </a:folHlink>
    </a:clrScheme>
    <a:fontScheme name="Custom 22">
      <a:majorFont>
        <a:latin typeface="Bahnschrift Light"/>
        <a:ea typeface=""/>
        <a:cs typeface=""/>
      </a:majorFont>
      <a:minorFont>
        <a:latin typeface="Bahnschrif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ircinate_CoPilot Layouts_win32_EF_v10" id="{57103A69-FC02-49FB-8E53-10BABFFCD93C}" vid="{B3D2483F-31ED-465D-9D6C-68F8665CCF9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9EEC3793-C1BC-496C-A03C-202DFFC513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D1CEDABF-7176-4A42-8EF9-E5D4DD31FF6C}">
  <ds:schemaRefs>
    <ds:schemaRef ds:uri="http://purl.org/dc/dcmitype/"/>
    <ds:schemaRef ds:uri="16c05727-aa75-4e4a-9b5f-8a80a1165891"/>
    <ds:schemaRef ds:uri="http://purl.org/dc/elements/1.1/"/>
    <ds:schemaRef ds:uri="http://schemas.microsoft.com/office/2006/documentManagement/types"/>
    <ds:schemaRef ds:uri="71af3243-3dd4-4a8d-8c0d-dd76da1f02a5"/>
    <ds:schemaRef ds:uri="http://www.w3.org/XML/1998/namespace"/>
    <ds:schemaRef ds:uri="http://purl.org/dc/terms/"/>
    <ds:schemaRef ds:uri="http://schemas.microsoft.com/office/infopath/2007/PartnerControls"/>
    <ds:schemaRef ds:uri="http://schemas.microsoft.com/office/2006/metadata/properties"/>
    <ds:schemaRef ds:uri="http://schemas.openxmlformats.org/package/2006/metadata/core-properties"/>
    <ds:schemaRef ds:uri="230e9df3-be65-4c73-a93b-d1236ebd677e"/>
    <ds:schemaRef ds:uri="http://schemas.microsoft.com/sharepoint/v3"/>
  </ds:schemaRefs>
</ds:datastoreItem>
</file>

<file path=customXml/itemProps3.xml><?xml version="1.0" encoding="utf-8"?>
<ds:datastoreItem xmlns:ds="http://schemas.openxmlformats.org/officeDocument/2006/customXml" ds:itemID="{D3301439-688F-4D19-B908-B48B62C56078}">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1057</TotalTime>
  <Words>3284</Words>
  <Application>Microsoft Office PowerPoint</Application>
  <PresentationFormat>Widescreen</PresentationFormat>
  <Paragraphs>144</Paragraphs>
  <Slides>13</Slides>
  <Notes>13</Notes>
  <HiddenSlides>0</HiddenSlides>
  <MMClips>0</MMClips>
  <ScaleCrop>false</ScaleCrop>
  <HeadingPairs>
    <vt:vector size="4" baseType="variant">
      <vt:variant>
        <vt:lpstr>Theme</vt:lpstr>
      </vt:variant>
      <vt:variant>
        <vt:i4>1</vt:i4>
      </vt:variant>
      <vt:variant>
        <vt:lpstr>Slide Titles</vt:lpstr>
      </vt:variant>
      <vt:variant>
        <vt:i4>13</vt:i4>
      </vt:variant>
    </vt:vector>
  </HeadingPairs>
  <TitlesOfParts>
    <vt:vector size="14" baseType="lpstr">
      <vt:lpstr>Circinate</vt:lpstr>
      <vt:lpstr>Driving Offences Operational Scenario: The Case of Mark Vane</vt:lpstr>
      <vt:lpstr>Driving Offence Scenario Overview</vt:lpstr>
      <vt:lpstr>Scenario Introduction</vt:lpstr>
      <vt:lpstr>Scenario Introduction</vt:lpstr>
      <vt:lpstr>Scenario Introduction and Key Events</vt:lpstr>
      <vt:lpstr>Initial Officer Powers and Risk Indicators</vt:lpstr>
      <vt:lpstr>Roadside Observations and Grounds for Testing</vt:lpstr>
      <vt:lpstr>Identifying Drink and Drug Driving Offences</vt:lpstr>
      <vt:lpstr>Dangerous and Careless Driving Considerations</vt:lpstr>
      <vt:lpstr>Post-Arrest Processes and Evidence Handling</vt:lpstr>
      <vt:lpstr>Search Powers and Forensic Opportunities</vt:lpstr>
      <vt:lpstr>Case Integration and Risk Management</vt:lpstr>
      <vt:lpstr>Learning Review and Application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Justin Evans</dc:creator>
  <cp:lastModifiedBy>Justin Evans</cp:lastModifiedBy>
  <cp:revision>9</cp:revision>
  <dcterms:created xsi:type="dcterms:W3CDTF">2024-06-26T20:20:27Z</dcterms:created>
  <dcterms:modified xsi:type="dcterms:W3CDTF">2026-03-03T08:48:05Z</dcterms:modified>
  <cp:contentStatus/>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