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3"/>
  </p:notesMasterIdLst>
  <p:sldIdLst>
    <p:sldId id="259" r:id="rId5"/>
    <p:sldId id="270" r:id="rId6"/>
    <p:sldId id="271" r:id="rId7"/>
    <p:sldId id="269" r:id="rId8"/>
    <p:sldId id="261" r:id="rId9"/>
    <p:sldId id="262" r:id="rId10"/>
    <p:sldId id="263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7848D"/>
    <a:srgbClr val="1CAC84"/>
    <a:srgbClr val="A1CDD1"/>
    <a:srgbClr val="ED7D31"/>
    <a:srgbClr val="197F8B"/>
    <a:srgbClr val="FDF6E1"/>
    <a:srgbClr val="F1C94A"/>
    <a:srgbClr val="4C2771"/>
    <a:srgbClr val="361C5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A7C9DA1-B643-423C-9276-FE364DB8B6FD}" v="673" dt="2023-12-03T17:40:04.29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4615"/>
    <p:restoredTop sz="96197"/>
  </p:normalViewPr>
  <p:slideViewPr>
    <p:cSldViewPr snapToGrid="0">
      <p:cViewPr>
        <p:scale>
          <a:sx n="48" d="100"/>
          <a:sy n="48" d="100"/>
        </p:scale>
        <p:origin x="946" y="7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ita Davies" userId="d13ffead-e95a-4847-a7a5-3749f985a9dc" providerId="ADAL" clId="{7A7C9DA1-B643-423C-9276-FE364DB8B6FD}"/>
    <pc:docChg chg="undo custSel addSld delSld modSld sldOrd modMainMaster">
      <pc:chgData name="Anita Davies" userId="d13ffead-e95a-4847-a7a5-3749f985a9dc" providerId="ADAL" clId="{7A7C9DA1-B643-423C-9276-FE364DB8B6FD}" dt="2023-12-03T17:52:20.536" v="1808" actId="207"/>
      <pc:docMkLst>
        <pc:docMk/>
      </pc:docMkLst>
      <pc:sldChg chg="del setBg">
        <pc:chgData name="Anita Davies" userId="d13ffead-e95a-4847-a7a5-3749f985a9dc" providerId="ADAL" clId="{7A7C9DA1-B643-423C-9276-FE364DB8B6FD}" dt="2023-12-03T14:00:39.925" v="109" actId="47"/>
        <pc:sldMkLst>
          <pc:docMk/>
          <pc:sldMk cId="1596525710" sldId="256"/>
        </pc:sldMkLst>
      </pc:sldChg>
      <pc:sldChg chg="addSp delSp modSp del mod setBg">
        <pc:chgData name="Anita Davies" userId="d13ffead-e95a-4847-a7a5-3749f985a9dc" providerId="ADAL" clId="{7A7C9DA1-B643-423C-9276-FE364DB8B6FD}" dt="2023-12-03T14:13:47.745" v="427" actId="47"/>
        <pc:sldMkLst>
          <pc:docMk/>
          <pc:sldMk cId="4187659531" sldId="258"/>
        </pc:sldMkLst>
        <pc:spChg chg="mod">
          <ac:chgData name="Anita Davies" userId="d13ffead-e95a-4847-a7a5-3749f985a9dc" providerId="ADAL" clId="{7A7C9DA1-B643-423C-9276-FE364DB8B6FD}" dt="2023-12-03T13:58:59.498" v="92" actId="207"/>
          <ac:spMkLst>
            <pc:docMk/>
            <pc:sldMk cId="4187659531" sldId="258"/>
            <ac:spMk id="2" creationId="{C018A95F-E837-47D5-9DE7-AA3C59CFC23B}"/>
          </ac:spMkLst>
        </pc:spChg>
        <pc:spChg chg="del">
          <ac:chgData name="Anita Davies" userId="d13ffead-e95a-4847-a7a5-3749f985a9dc" providerId="ADAL" clId="{7A7C9DA1-B643-423C-9276-FE364DB8B6FD}" dt="2023-12-03T13:56:15.424" v="11" actId="478"/>
          <ac:spMkLst>
            <pc:docMk/>
            <pc:sldMk cId="4187659531" sldId="258"/>
            <ac:spMk id="3" creationId="{4BC9078D-1E94-97BD-FFFD-21CFB9E039F2}"/>
          </ac:spMkLst>
        </pc:spChg>
        <pc:spChg chg="mod ord">
          <ac:chgData name="Anita Davies" userId="d13ffead-e95a-4847-a7a5-3749f985a9dc" providerId="ADAL" clId="{7A7C9DA1-B643-423C-9276-FE364DB8B6FD}" dt="2023-12-03T13:59:34.575" v="101" actId="166"/>
          <ac:spMkLst>
            <pc:docMk/>
            <pc:sldMk cId="4187659531" sldId="258"/>
            <ac:spMk id="4" creationId="{FFA7CCE3-1064-746E-9488-D0AC7589057B}"/>
          </ac:spMkLst>
        </pc:spChg>
        <pc:spChg chg="add del mod">
          <ac:chgData name="Anita Davies" userId="d13ffead-e95a-4847-a7a5-3749f985a9dc" providerId="ADAL" clId="{7A7C9DA1-B643-423C-9276-FE364DB8B6FD}" dt="2023-12-03T13:56:17.826" v="12" actId="478"/>
          <ac:spMkLst>
            <pc:docMk/>
            <pc:sldMk cId="4187659531" sldId="258"/>
            <ac:spMk id="9" creationId="{412BF90D-C448-D684-D56D-0768B9D763CE}"/>
          </ac:spMkLst>
        </pc:spChg>
        <pc:picChg chg="del">
          <ac:chgData name="Anita Davies" userId="d13ffead-e95a-4847-a7a5-3749f985a9dc" providerId="ADAL" clId="{7A7C9DA1-B643-423C-9276-FE364DB8B6FD}" dt="2023-12-03T13:50:58.074" v="0" actId="478"/>
          <ac:picMkLst>
            <pc:docMk/>
            <pc:sldMk cId="4187659531" sldId="258"/>
            <ac:picMk id="6" creationId="{2F4D9AF2-1112-37B7-368E-1EE6F8C40979}"/>
          </ac:picMkLst>
        </pc:picChg>
        <pc:picChg chg="add mod ord">
          <ac:chgData name="Anita Davies" userId="d13ffead-e95a-4847-a7a5-3749f985a9dc" providerId="ADAL" clId="{7A7C9DA1-B643-423C-9276-FE364DB8B6FD}" dt="2023-12-03T14:01:24.601" v="126" actId="14100"/>
          <ac:picMkLst>
            <pc:docMk/>
            <pc:sldMk cId="4187659531" sldId="258"/>
            <ac:picMk id="7" creationId="{26AA1EFA-4EF1-6A51-F3CA-EF8F2966F731}"/>
          </ac:picMkLst>
        </pc:picChg>
      </pc:sldChg>
      <pc:sldChg chg="addSp delSp modSp new mod setBg addAnim delAnim modAnim delDesignElem">
        <pc:chgData name="Anita Davies" userId="d13ffead-e95a-4847-a7a5-3749f985a9dc" providerId="ADAL" clId="{7A7C9DA1-B643-423C-9276-FE364DB8B6FD}" dt="2023-12-03T17:10:02.093" v="1768" actId="255"/>
        <pc:sldMkLst>
          <pc:docMk/>
          <pc:sldMk cId="325339746" sldId="259"/>
        </pc:sldMkLst>
        <pc:spChg chg="del mod">
          <ac:chgData name="Anita Davies" userId="d13ffead-e95a-4847-a7a5-3749f985a9dc" providerId="ADAL" clId="{7A7C9DA1-B643-423C-9276-FE364DB8B6FD}" dt="2023-12-03T14:16:54.708" v="475" actId="478"/>
          <ac:spMkLst>
            <pc:docMk/>
            <pc:sldMk cId="325339746" sldId="259"/>
            <ac:spMk id="2" creationId="{780787DC-B266-19CF-E5B0-4360C72F215A}"/>
          </ac:spMkLst>
        </pc:spChg>
        <pc:spChg chg="del mod">
          <ac:chgData name="Anita Davies" userId="d13ffead-e95a-4847-a7a5-3749f985a9dc" providerId="ADAL" clId="{7A7C9DA1-B643-423C-9276-FE364DB8B6FD}" dt="2023-12-03T14:05:47.416" v="156" actId="26606"/>
          <ac:spMkLst>
            <pc:docMk/>
            <pc:sldMk cId="325339746" sldId="259"/>
            <ac:spMk id="3" creationId="{07270A27-B03A-FB1E-01A4-625C24FC146A}"/>
          </ac:spMkLst>
        </pc:spChg>
        <pc:spChg chg="add del mod">
          <ac:chgData name="Anita Davies" userId="d13ffead-e95a-4847-a7a5-3749f985a9dc" providerId="ADAL" clId="{7A7C9DA1-B643-423C-9276-FE364DB8B6FD}" dt="2023-12-03T14:17:12.411" v="477" actId="478"/>
          <ac:spMkLst>
            <pc:docMk/>
            <pc:sldMk cId="325339746" sldId="259"/>
            <ac:spMk id="4" creationId="{A3EC063E-C6F5-9421-07C2-2C86F7F5F39E}"/>
          </ac:spMkLst>
        </pc:spChg>
        <pc:spChg chg="add mod">
          <ac:chgData name="Anita Davies" userId="d13ffead-e95a-4847-a7a5-3749f985a9dc" providerId="ADAL" clId="{7A7C9DA1-B643-423C-9276-FE364DB8B6FD}" dt="2023-12-03T17:10:02.093" v="1768" actId="255"/>
          <ac:spMkLst>
            <pc:docMk/>
            <pc:sldMk cId="325339746" sldId="259"/>
            <ac:spMk id="6" creationId="{6BC77C15-B7D4-356B-5A58-20FEE5D27A1E}"/>
          </ac:spMkLst>
        </pc:spChg>
        <pc:spChg chg="add del">
          <ac:chgData name="Anita Davies" userId="d13ffead-e95a-4847-a7a5-3749f985a9dc" providerId="ADAL" clId="{7A7C9DA1-B643-423C-9276-FE364DB8B6FD}" dt="2023-12-03T14:05:30.991" v="154" actId="26606"/>
          <ac:spMkLst>
            <pc:docMk/>
            <pc:sldMk cId="325339746" sldId="259"/>
            <ac:spMk id="8" creationId="{4BC99CB9-DDAD-44A2-8A1C-E3AF4E72DF5C}"/>
          </ac:spMkLst>
        </pc:spChg>
        <pc:spChg chg="add del">
          <ac:chgData name="Anita Davies" userId="d13ffead-e95a-4847-a7a5-3749f985a9dc" providerId="ADAL" clId="{7A7C9DA1-B643-423C-9276-FE364DB8B6FD}" dt="2023-12-03T14:05:30.991" v="154" actId="26606"/>
          <ac:spMkLst>
            <pc:docMk/>
            <pc:sldMk cId="325339746" sldId="259"/>
            <ac:spMk id="10" creationId="{64053CBF-3932-45FF-8285-EE5146085F3A}"/>
          </ac:spMkLst>
        </pc:spChg>
        <pc:spChg chg="add del">
          <ac:chgData name="Anita Davies" userId="d13ffead-e95a-4847-a7a5-3749f985a9dc" providerId="ADAL" clId="{7A7C9DA1-B643-423C-9276-FE364DB8B6FD}" dt="2023-12-03T14:05:47.416" v="156" actId="26606"/>
          <ac:spMkLst>
            <pc:docMk/>
            <pc:sldMk cId="325339746" sldId="259"/>
            <ac:spMk id="27" creationId="{4BC99CB9-DDAD-44A2-8A1C-E3AF4E72DF5C}"/>
          </ac:spMkLst>
        </pc:spChg>
        <pc:spChg chg="add del">
          <ac:chgData name="Anita Davies" userId="d13ffead-e95a-4847-a7a5-3749f985a9dc" providerId="ADAL" clId="{7A7C9DA1-B643-423C-9276-FE364DB8B6FD}" dt="2023-12-03T14:05:47.416" v="156" actId="26606"/>
          <ac:spMkLst>
            <pc:docMk/>
            <pc:sldMk cId="325339746" sldId="259"/>
            <ac:spMk id="29" creationId="{64053CBF-3932-45FF-8285-EE5146085F3A}"/>
          </ac:spMkLst>
        </pc:spChg>
        <pc:spChg chg="add del">
          <ac:chgData name="Anita Davies" userId="d13ffead-e95a-4847-a7a5-3749f985a9dc" providerId="ADAL" clId="{7A7C9DA1-B643-423C-9276-FE364DB8B6FD}" dt="2023-12-03T14:06:31.030" v="163" actId="26606"/>
          <ac:spMkLst>
            <pc:docMk/>
            <pc:sldMk cId="325339746" sldId="259"/>
            <ac:spMk id="46" creationId="{6314D791-4D8A-4854-B8FC-6959656D09AD}"/>
          </ac:spMkLst>
        </pc:spChg>
        <pc:spChg chg="add del">
          <ac:chgData name="Anita Davies" userId="d13ffead-e95a-4847-a7a5-3749f985a9dc" providerId="ADAL" clId="{7A7C9DA1-B643-423C-9276-FE364DB8B6FD}" dt="2023-12-03T14:06:31.030" v="163" actId="26606"/>
          <ac:spMkLst>
            <pc:docMk/>
            <pc:sldMk cId="325339746" sldId="259"/>
            <ac:spMk id="48" creationId="{15076E76-3EB3-4269-8135-07CAB20E59A5}"/>
          </ac:spMkLst>
        </pc:spChg>
        <pc:spChg chg="add del">
          <ac:chgData name="Anita Davies" userId="d13ffead-e95a-4847-a7a5-3749f985a9dc" providerId="ADAL" clId="{7A7C9DA1-B643-423C-9276-FE364DB8B6FD}" dt="2023-12-03T14:11:00.967" v="395" actId="26606"/>
          <ac:spMkLst>
            <pc:docMk/>
            <pc:sldMk cId="325339746" sldId="259"/>
            <ac:spMk id="65" creationId="{A8DB9CD9-59B1-4D73-BC4C-98796A48EF9B}"/>
          </ac:spMkLst>
        </pc:spChg>
        <pc:spChg chg="add del">
          <ac:chgData name="Anita Davies" userId="d13ffead-e95a-4847-a7a5-3749f985a9dc" providerId="ADAL" clId="{7A7C9DA1-B643-423C-9276-FE364DB8B6FD}" dt="2023-12-03T14:11:00.967" v="395" actId="26606"/>
          <ac:spMkLst>
            <pc:docMk/>
            <pc:sldMk cId="325339746" sldId="259"/>
            <ac:spMk id="67" creationId="{8874A6A9-41FF-4E33-AFA8-F9F81436A59E}"/>
          </ac:spMkLst>
        </pc:spChg>
        <pc:spChg chg="add del">
          <ac:chgData name="Anita Davies" userId="d13ffead-e95a-4847-a7a5-3749f985a9dc" providerId="ADAL" clId="{7A7C9DA1-B643-423C-9276-FE364DB8B6FD}" dt="2023-12-03T17:07:48.612" v="1744"/>
          <ac:spMkLst>
            <pc:docMk/>
            <pc:sldMk cId="325339746" sldId="259"/>
            <ac:spMk id="81" creationId="{A8DB9CD9-59B1-4D73-BC4C-98796A48EF9B}"/>
          </ac:spMkLst>
        </pc:spChg>
        <pc:spChg chg="add del">
          <ac:chgData name="Anita Davies" userId="d13ffead-e95a-4847-a7a5-3749f985a9dc" providerId="ADAL" clId="{7A7C9DA1-B643-423C-9276-FE364DB8B6FD}" dt="2023-12-03T17:07:48.612" v="1744"/>
          <ac:spMkLst>
            <pc:docMk/>
            <pc:sldMk cId="325339746" sldId="259"/>
            <ac:spMk id="83" creationId="{8874A6A9-41FF-4E33-AFA8-F9F81436A59E}"/>
          </ac:spMkLst>
        </pc:spChg>
        <pc:grpChg chg="add del">
          <ac:chgData name="Anita Davies" userId="d13ffead-e95a-4847-a7a5-3749f985a9dc" providerId="ADAL" clId="{7A7C9DA1-B643-423C-9276-FE364DB8B6FD}" dt="2023-12-03T14:05:30.991" v="154" actId="26606"/>
          <ac:grpSpMkLst>
            <pc:docMk/>
            <pc:sldMk cId="325339746" sldId="259"/>
            <ac:grpSpMk id="12" creationId="{2E751C04-BEA6-446B-A678-9C74819EBD4C}"/>
          </ac:grpSpMkLst>
        </pc:grpChg>
        <pc:grpChg chg="add del">
          <ac:chgData name="Anita Davies" userId="d13ffead-e95a-4847-a7a5-3749f985a9dc" providerId="ADAL" clId="{7A7C9DA1-B643-423C-9276-FE364DB8B6FD}" dt="2023-12-03T14:05:30.991" v="154" actId="26606"/>
          <ac:grpSpMkLst>
            <pc:docMk/>
            <pc:sldMk cId="325339746" sldId="259"/>
            <ac:grpSpMk id="18" creationId="{B63ACBA3-DEFD-4C6D-BBA0-64468FA99C2D}"/>
          </ac:grpSpMkLst>
        </pc:grpChg>
        <pc:grpChg chg="add del">
          <ac:chgData name="Anita Davies" userId="d13ffead-e95a-4847-a7a5-3749f985a9dc" providerId="ADAL" clId="{7A7C9DA1-B643-423C-9276-FE364DB8B6FD}" dt="2023-12-03T14:05:47.416" v="156" actId="26606"/>
          <ac:grpSpMkLst>
            <pc:docMk/>
            <pc:sldMk cId="325339746" sldId="259"/>
            <ac:grpSpMk id="31" creationId="{2E751C04-BEA6-446B-A678-9C74819EBD4C}"/>
          </ac:grpSpMkLst>
        </pc:grpChg>
        <pc:grpChg chg="add del">
          <ac:chgData name="Anita Davies" userId="d13ffead-e95a-4847-a7a5-3749f985a9dc" providerId="ADAL" clId="{7A7C9DA1-B643-423C-9276-FE364DB8B6FD}" dt="2023-12-03T14:05:47.416" v="156" actId="26606"/>
          <ac:grpSpMkLst>
            <pc:docMk/>
            <pc:sldMk cId="325339746" sldId="259"/>
            <ac:grpSpMk id="37" creationId="{B63ACBA3-DEFD-4C6D-BBA0-64468FA99C2D}"/>
          </ac:grpSpMkLst>
        </pc:grpChg>
        <pc:grpChg chg="add del">
          <ac:chgData name="Anita Davies" userId="d13ffead-e95a-4847-a7a5-3749f985a9dc" providerId="ADAL" clId="{7A7C9DA1-B643-423C-9276-FE364DB8B6FD}" dt="2023-12-03T14:06:31.030" v="163" actId="26606"/>
          <ac:grpSpMkLst>
            <pc:docMk/>
            <pc:sldMk cId="325339746" sldId="259"/>
            <ac:grpSpMk id="50" creationId="{5EB3C7E5-50E1-4F9E-AEA3-A6D2190394F1}"/>
          </ac:grpSpMkLst>
        </pc:grpChg>
        <pc:grpChg chg="add del">
          <ac:chgData name="Anita Davies" userId="d13ffead-e95a-4847-a7a5-3749f985a9dc" providerId="ADAL" clId="{7A7C9DA1-B643-423C-9276-FE364DB8B6FD}" dt="2023-12-03T14:06:31.030" v="163" actId="26606"/>
          <ac:grpSpMkLst>
            <pc:docMk/>
            <pc:sldMk cId="325339746" sldId="259"/>
            <ac:grpSpMk id="56" creationId="{B988F9A4-0578-4C59-8B4A-346E02CF3A3F}"/>
          </ac:grpSpMkLst>
        </pc:grpChg>
        <pc:grpChg chg="add del">
          <ac:chgData name="Anita Davies" userId="d13ffead-e95a-4847-a7a5-3749f985a9dc" providerId="ADAL" clId="{7A7C9DA1-B643-423C-9276-FE364DB8B6FD}" dt="2023-12-03T14:11:00.967" v="395" actId="26606"/>
          <ac:grpSpMkLst>
            <pc:docMk/>
            <pc:sldMk cId="325339746" sldId="259"/>
            <ac:grpSpMk id="69" creationId="{721D730E-1F97-4071-B143-B05E6D2599BC}"/>
          </ac:grpSpMkLst>
        </pc:grpChg>
        <pc:grpChg chg="add del">
          <ac:chgData name="Anita Davies" userId="d13ffead-e95a-4847-a7a5-3749f985a9dc" providerId="ADAL" clId="{7A7C9DA1-B643-423C-9276-FE364DB8B6FD}" dt="2023-12-03T17:07:48.612" v="1744"/>
          <ac:grpSpMkLst>
            <pc:docMk/>
            <pc:sldMk cId="325339746" sldId="259"/>
            <ac:grpSpMk id="85" creationId="{721D730E-1F97-4071-B143-B05E6D2599BC}"/>
          </ac:grpSpMkLst>
        </pc:grpChg>
      </pc:sldChg>
      <pc:sldChg chg="del setBg">
        <pc:chgData name="Anita Davies" userId="d13ffead-e95a-4847-a7a5-3749f985a9dc" providerId="ADAL" clId="{7A7C9DA1-B643-423C-9276-FE364DB8B6FD}" dt="2023-12-03T14:00:40.774" v="110" actId="47"/>
        <pc:sldMkLst>
          <pc:docMk/>
          <pc:sldMk cId="2354488063" sldId="259"/>
        </pc:sldMkLst>
      </pc:sldChg>
      <pc:sldChg chg="addSp delSp modSp add del mod setBg delAnim delDesignElem">
        <pc:chgData name="Anita Davies" userId="d13ffead-e95a-4847-a7a5-3749f985a9dc" providerId="ADAL" clId="{7A7C9DA1-B643-423C-9276-FE364DB8B6FD}" dt="2023-12-03T16:10:12.271" v="868" actId="47"/>
        <pc:sldMkLst>
          <pc:docMk/>
          <pc:sldMk cId="1324108643" sldId="260"/>
        </pc:sldMkLst>
        <pc:spChg chg="del mod">
          <ac:chgData name="Anita Davies" userId="d13ffead-e95a-4847-a7a5-3749f985a9dc" providerId="ADAL" clId="{7A7C9DA1-B643-423C-9276-FE364DB8B6FD}" dt="2023-12-03T14:18:22.420" v="488" actId="478"/>
          <ac:spMkLst>
            <pc:docMk/>
            <pc:sldMk cId="1324108643" sldId="260"/>
            <ac:spMk id="2" creationId="{780787DC-B266-19CF-E5B0-4360C72F215A}"/>
          </ac:spMkLst>
        </pc:spChg>
        <pc:spChg chg="add del mod">
          <ac:chgData name="Anita Davies" userId="d13ffead-e95a-4847-a7a5-3749f985a9dc" providerId="ADAL" clId="{7A7C9DA1-B643-423C-9276-FE364DB8B6FD}" dt="2023-12-03T14:18:26.914" v="490" actId="478"/>
          <ac:spMkLst>
            <pc:docMk/>
            <pc:sldMk cId="1324108643" sldId="260"/>
            <ac:spMk id="4" creationId="{C6028ED6-3D10-580A-C18D-15DDB6DA5F79}"/>
          </ac:spMkLst>
        </pc:spChg>
        <pc:spChg chg="add mod">
          <ac:chgData name="Anita Davies" userId="d13ffead-e95a-4847-a7a5-3749f985a9dc" providerId="ADAL" clId="{7A7C9DA1-B643-423C-9276-FE364DB8B6FD}" dt="2023-12-03T15:59:04.353" v="790" actId="1076"/>
          <ac:spMkLst>
            <pc:docMk/>
            <pc:sldMk cId="1324108643" sldId="260"/>
            <ac:spMk id="5" creationId="{FF223579-BAB0-87C4-9F0A-E569B98E8D28}"/>
          </ac:spMkLst>
        </pc:spChg>
        <pc:spChg chg="add del">
          <ac:chgData name="Anita Davies" userId="d13ffead-e95a-4847-a7a5-3749f985a9dc" providerId="ADAL" clId="{7A7C9DA1-B643-423C-9276-FE364DB8B6FD}" dt="2023-12-03T16:04:52.628" v="792" actId="478"/>
          <ac:spMkLst>
            <pc:docMk/>
            <pc:sldMk cId="1324108643" sldId="260"/>
            <ac:spMk id="7" creationId="{3679C884-95B9-3277-187F-4AEE2C6988F6}"/>
          </ac:spMkLst>
        </pc:spChg>
        <pc:spChg chg="del">
          <ac:chgData name="Anita Davies" userId="d13ffead-e95a-4847-a7a5-3749f985a9dc" providerId="ADAL" clId="{7A7C9DA1-B643-423C-9276-FE364DB8B6FD}" dt="2023-12-03T14:10:06.018" v="390" actId="26606"/>
          <ac:spMkLst>
            <pc:docMk/>
            <pc:sldMk cId="1324108643" sldId="260"/>
            <ac:spMk id="65" creationId="{A8DB9CD9-59B1-4D73-BC4C-98796A48EF9B}"/>
          </ac:spMkLst>
        </pc:spChg>
        <pc:spChg chg="del">
          <ac:chgData name="Anita Davies" userId="d13ffead-e95a-4847-a7a5-3749f985a9dc" providerId="ADAL" clId="{7A7C9DA1-B643-423C-9276-FE364DB8B6FD}" dt="2023-12-03T14:10:06.018" v="390" actId="26606"/>
          <ac:spMkLst>
            <pc:docMk/>
            <pc:sldMk cId="1324108643" sldId="260"/>
            <ac:spMk id="67" creationId="{8874A6A9-41FF-4E33-AFA8-F9F81436A59E}"/>
          </ac:spMkLst>
        </pc:spChg>
        <pc:spChg chg="add del">
          <ac:chgData name="Anita Davies" userId="d13ffead-e95a-4847-a7a5-3749f985a9dc" providerId="ADAL" clId="{7A7C9DA1-B643-423C-9276-FE364DB8B6FD}" dt="2023-12-03T16:09:36.873" v="826"/>
          <ac:spMkLst>
            <pc:docMk/>
            <pc:sldMk cId="1324108643" sldId="260"/>
            <ac:spMk id="81" creationId="{F9D96E3F-159B-4733-BE61-1AAB43A59AB8}"/>
          </ac:spMkLst>
        </pc:spChg>
        <pc:spChg chg="add del">
          <ac:chgData name="Anita Davies" userId="d13ffead-e95a-4847-a7a5-3749f985a9dc" providerId="ADAL" clId="{7A7C9DA1-B643-423C-9276-FE364DB8B6FD}" dt="2023-12-03T16:09:36.873" v="826"/>
          <ac:spMkLst>
            <pc:docMk/>
            <pc:sldMk cId="1324108643" sldId="260"/>
            <ac:spMk id="83" creationId="{A5202B2A-E3B3-4965-8D55-B58E54059356}"/>
          </ac:spMkLst>
        </pc:spChg>
        <pc:grpChg chg="del">
          <ac:chgData name="Anita Davies" userId="d13ffead-e95a-4847-a7a5-3749f985a9dc" providerId="ADAL" clId="{7A7C9DA1-B643-423C-9276-FE364DB8B6FD}" dt="2023-12-03T14:10:06.018" v="390" actId="26606"/>
          <ac:grpSpMkLst>
            <pc:docMk/>
            <pc:sldMk cId="1324108643" sldId="260"/>
            <ac:grpSpMk id="69" creationId="{721D730E-1F97-4071-B143-B05E6D2599BC}"/>
          </ac:grpSpMkLst>
        </pc:grpChg>
        <pc:grpChg chg="add del">
          <ac:chgData name="Anita Davies" userId="d13ffead-e95a-4847-a7a5-3749f985a9dc" providerId="ADAL" clId="{7A7C9DA1-B643-423C-9276-FE364DB8B6FD}" dt="2023-12-03T16:09:36.873" v="826"/>
          <ac:grpSpMkLst>
            <pc:docMk/>
            <pc:sldMk cId="1324108643" sldId="260"/>
            <ac:grpSpMk id="85" creationId="{EC505F6D-25F2-479B-AEEE-66F34B3FB13D}"/>
          </ac:grpSpMkLst>
        </pc:grpChg>
        <pc:grpChg chg="add del">
          <ac:chgData name="Anita Davies" userId="d13ffead-e95a-4847-a7a5-3749f985a9dc" providerId="ADAL" clId="{7A7C9DA1-B643-423C-9276-FE364DB8B6FD}" dt="2023-12-03T16:09:36.873" v="826"/>
          <ac:grpSpMkLst>
            <pc:docMk/>
            <pc:sldMk cId="1324108643" sldId="260"/>
            <ac:grpSpMk id="91" creationId="{6C0A542E-DBAB-412E-9F06-247CFE5FB942}"/>
          </ac:grpSpMkLst>
        </pc:grpChg>
        <pc:picChg chg="add mod">
          <ac:chgData name="Anita Davies" userId="d13ffead-e95a-4847-a7a5-3749f985a9dc" providerId="ADAL" clId="{7A7C9DA1-B643-423C-9276-FE364DB8B6FD}" dt="2023-12-03T16:06:42.327" v="794" actId="1076"/>
          <ac:picMkLst>
            <pc:docMk/>
            <pc:sldMk cId="1324108643" sldId="260"/>
            <ac:picMk id="1026" creationId="{ED028A5B-FE0A-B8DC-EAD3-4AD48EDC046A}"/>
          </ac:picMkLst>
        </pc:picChg>
      </pc:sldChg>
      <pc:sldChg chg="del setBg">
        <pc:chgData name="Anita Davies" userId="d13ffead-e95a-4847-a7a5-3749f985a9dc" providerId="ADAL" clId="{7A7C9DA1-B643-423C-9276-FE364DB8B6FD}" dt="2023-12-03T14:00:42.502" v="112" actId="47"/>
        <pc:sldMkLst>
          <pc:docMk/>
          <pc:sldMk cId="3759937436" sldId="260"/>
        </pc:sldMkLst>
      </pc:sldChg>
      <pc:sldChg chg="del setBg">
        <pc:chgData name="Anita Davies" userId="d13ffead-e95a-4847-a7a5-3749f985a9dc" providerId="ADAL" clId="{7A7C9DA1-B643-423C-9276-FE364DB8B6FD}" dt="2023-12-03T14:00:44.012" v="114" actId="47"/>
        <pc:sldMkLst>
          <pc:docMk/>
          <pc:sldMk cId="811593711" sldId="261"/>
        </pc:sldMkLst>
      </pc:sldChg>
      <pc:sldChg chg="addSp delSp modSp add mod setBg delAnim delDesignElem">
        <pc:chgData name="Anita Davies" userId="d13ffead-e95a-4847-a7a5-3749f985a9dc" providerId="ADAL" clId="{7A7C9DA1-B643-423C-9276-FE364DB8B6FD}" dt="2023-12-03T17:07:48.612" v="1744"/>
        <pc:sldMkLst>
          <pc:docMk/>
          <pc:sldMk cId="2793391907" sldId="261"/>
        </pc:sldMkLst>
        <pc:spChg chg="del mod">
          <ac:chgData name="Anita Davies" userId="d13ffead-e95a-4847-a7a5-3749f985a9dc" providerId="ADAL" clId="{7A7C9DA1-B643-423C-9276-FE364DB8B6FD}" dt="2023-12-03T14:18:51.796" v="521" actId="478"/>
          <ac:spMkLst>
            <pc:docMk/>
            <pc:sldMk cId="2793391907" sldId="261"/>
            <ac:spMk id="2" creationId="{780787DC-B266-19CF-E5B0-4360C72F215A}"/>
          </ac:spMkLst>
        </pc:spChg>
        <pc:spChg chg="add del mod">
          <ac:chgData name="Anita Davies" userId="d13ffead-e95a-4847-a7a5-3749f985a9dc" providerId="ADAL" clId="{7A7C9DA1-B643-423C-9276-FE364DB8B6FD}" dt="2023-12-03T14:18:55.365" v="522" actId="478"/>
          <ac:spMkLst>
            <pc:docMk/>
            <pc:sldMk cId="2793391907" sldId="261"/>
            <ac:spMk id="4" creationId="{9E4368E6-C870-835E-4DAC-94C779B90A5F}"/>
          </ac:spMkLst>
        </pc:spChg>
        <pc:spChg chg="add mod ord">
          <ac:chgData name="Anita Davies" userId="d13ffead-e95a-4847-a7a5-3749f985a9dc" providerId="ADAL" clId="{7A7C9DA1-B643-423C-9276-FE364DB8B6FD}" dt="2023-12-03T16:52:52.617" v="1540" actId="1076"/>
          <ac:spMkLst>
            <pc:docMk/>
            <pc:sldMk cId="2793391907" sldId="261"/>
            <ac:spMk id="5" creationId="{649055F3-6993-AA2A-B4ED-50375E32A5F5}"/>
          </ac:spMkLst>
        </pc:spChg>
        <pc:spChg chg="del">
          <ac:chgData name="Anita Davies" userId="d13ffead-e95a-4847-a7a5-3749f985a9dc" providerId="ADAL" clId="{7A7C9DA1-B643-423C-9276-FE364DB8B6FD}" dt="2023-12-03T14:10:27.939" v="391" actId="26606"/>
          <ac:spMkLst>
            <pc:docMk/>
            <pc:sldMk cId="2793391907" sldId="261"/>
            <ac:spMk id="65" creationId="{A8DB9CD9-59B1-4D73-BC4C-98796A48EF9B}"/>
          </ac:spMkLst>
        </pc:spChg>
        <pc:spChg chg="del">
          <ac:chgData name="Anita Davies" userId="d13ffead-e95a-4847-a7a5-3749f985a9dc" providerId="ADAL" clId="{7A7C9DA1-B643-423C-9276-FE364DB8B6FD}" dt="2023-12-03T14:10:27.939" v="391" actId="26606"/>
          <ac:spMkLst>
            <pc:docMk/>
            <pc:sldMk cId="2793391907" sldId="261"/>
            <ac:spMk id="67" creationId="{8874A6A9-41FF-4E33-AFA8-F9F81436A59E}"/>
          </ac:spMkLst>
        </pc:spChg>
        <pc:spChg chg="add del">
          <ac:chgData name="Anita Davies" userId="d13ffead-e95a-4847-a7a5-3749f985a9dc" providerId="ADAL" clId="{7A7C9DA1-B643-423C-9276-FE364DB8B6FD}" dt="2023-12-03T16:37:48.886" v="1483" actId="26606"/>
          <ac:spMkLst>
            <pc:docMk/>
            <pc:sldMk cId="2793391907" sldId="261"/>
            <ac:spMk id="81" creationId="{73A25D70-4A55-4F72-B9C5-A69CDBF4DB42}"/>
          </ac:spMkLst>
        </pc:spChg>
        <pc:spChg chg="add del">
          <ac:chgData name="Anita Davies" userId="d13ffead-e95a-4847-a7a5-3749f985a9dc" providerId="ADAL" clId="{7A7C9DA1-B643-423C-9276-FE364DB8B6FD}" dt="2023-12-03T16:37:48.886" v="1483" actId="26606"/>
          <ac:spMkLst>
            <pc:docMk/>
            <pc:sldMk cId="2793391907" sldId="261"/>
            <ac:spMk id="83" creationId="{54957100-6D8B-4161-9F2F-C0A949EC84C4}"/>
          </ac:spMkLst>
        </pc:spChg>
        <pc:spChg chg="add del">
          <ac:chgData name="Anita Davies" userId="d13ffead-e95a-4847-a7a5-3749f985a9dc" providerId="ADAL" clId="{7A7C9DA1-B643-423C-9276-FE364DB8B6FD}" dt="2023-12-03T16:37:48.886" v="1483" actId="26606"/>
          <ac:spMkLst>
            <pc:docMk/>
            <pc:sldMk cId="2793391907" sldId="261"/>
            <ac:spMk id="85" creationId="{CBCB02B1-1B82-403C-B7D2-E2CED1882F50}"/>
          </ac:spMkLst>
        </pc:spChg>
        <pc:spChg chg="add del">
          <ac:chgData name="Anita Davies" userId="d13ffead-e95a-4847-a7a5-3749f985a9dc" providerId="ADAL" clId="{7A7C9DA1-B643-423C-9276-FE364DB8B6FD}" dt="2023-12-03T16:49:58.181" v="1526" actId="26606"/>
          <ac:spMkLst>
            <pc:docMk/>
            <pc:sldMk cId="2793391907" sldId="261"/>
            <ac:spMk id="3079" creationId="{4D4677D2-D5AC-4CF9-9EED-2B89D0A1C212}"/>
          </ac:spMkLst>
        </pc:spChg>
        <pc:spChg chg="add del">
          <ac:chgData name="Anita Davies" userId="d13ffead-e95a-4847-a7a5-3749f985a9dc" providerId="ADAL" clId="{7A7C9DA1-B643-423C-9276-FE364DB8B6FD}" dt="2023-12-03T16:49:58.181" v="1526" actId="26606"/>
          <ac:spMkLst>
            <pc:docMk/>
            <pc:sldMk cId="2793391907" sldId="261"/>
            <ac:spMk id="3081" creationId="{C6D54F7E-825A-4BBA-815F-35CCA8B97786}"/>
          </ac:spMkLst>
        </pc:spChg>
        <pc:spChg chg="add del">
          <ac:chgData name="Anita Davies" userId="d13ffead-e95a-4847-a7a5-3749f985a9dc" providerId="ADAL" clId="{7A7C9DA1-B643-423C-9276-FE364DB8B6FD}" dt="2023-12-03T16:51:39.014" v="1528" actId="26606"/>
          <ac:spMkLst>
            <pc:docMk/>
            <pc:sldMk cId="2793391907" sldId="261"/>
            <ac:spMk id="3086" creationId="{23F18E02-9FC0-49C2-BE57-195BEE392BA6}"/>
          </ac:spMkLst>
        </pc:spChg>
        <pc:spChg chg="add del">
          <ac:chgData name="Anita Davies" userId="d13ffead-e95a-4847-a7a5-3749f985a9dc" providerId="ADAL" clId="{7A7C9DA1-B643-423C-9276-FE364DB8B6FD}" dt="2023-12-03T16:52:03.490" v="1532" actId="26606"/>
          <ac:spMkLst>
            <pc:docMk/>
            <pc:sldMk cId="2793391907" sldId="261"/>
            <ac:spMk id="3097" creationId="{ECC07320-C2CA-4E29-8481-9D9E143C7788}"/>
          </ac:spMkLst>
        </pc:spChg>
        <pc:spChg chg="add del">
          <ac:chgData name="Anita Davies" userId="d13ffead-e95a-4847-a7a5-3749f985a9dc" providerId="ADAL" clId="{7A7C9DA1-B643-423C-9276-FE364DB8B6FD}" dt="2023-12-03T16:52:03.490" v="1532" actId="26606"/>
          <ac:spMkLst>
            <pc:docMk/>
            <pc:sldMk cId="2793391907" sldId="261"/>
            <ac:spMk id="3099" creationId="{178FB36B-5BFE-42CA-BC60-1115E0D95EEC}"/>
          </ac:spMkLst>
        </pc:spChg>
        <pc:spChg chg="add del">
          <ac:chgData name="Anita Davies" userId="d13ffead-e95a-4847-a7a5-3749f985a9dc" providerId="ADAL" clId="{7A7C9DA1-B643-423C-9276-FE364DB8B6FD}" dt="2023-12-03T16:52:03.490" v="1531" actId="26606"/>
          <ac:spMkLst>
            <pc:docMk/>
            <pc:sldMk cId="2793391907" sldId="261"/>
            <ac:spMk id="3104" creationId="{A6EFC7BB-64AE-45E4-90F7-BA062F86E73A}"/>
          </ac:spMkLst>
        </pc:spChg>
        <pc:spChg chg="add del">
          <ac:chgData name="Anita Davies" userId="d13ffead-e95a-4847-a7a5-3749f985a9dc" providerId="ADAL" clId="{7A7C9DA1-B643-423C-9276-FE364DB8B6FD}" dt="2023-12-03T16:52:03.490" v="1531" actId="26606"/>
          <ac:spMkLst>
            <pc:docMk/>
            <pc:sldMk cId="2793391907" sldId="261"/>
            <ac:spMk id="3106" creationId="{9FB5B51E-2110-4BFE-90CE-A5C01B4839C4}"/>
          </ac:spMkLst>
        </pc:spChg>
        <pc:spChg chg="add del">
          <ac:chgData name="Anita Davies" userId="d13ffead-e95a-4847-a7a5-3749f985a9dc" providerId="ADAL" clId="{7A7C9DA1-B643-423C-9276-FE364DB8B6FD}" dt="2023-12-03T16:52:28.967" v="1534" actId="26606"/>
          <ac:spMkLst>
            <pc:docMk/>
            <pc:sldMk cId="2793391907" sldId="261"/>
            <ac:spMk id="3108" creationId="{3276E0C7-D588-440B-8F4A-876392DB718F}"/>
          </ac:spMkLst>
        </pc:spChg>
        <pc:spChg chg="add del">
          <ac:chgData name="Anita Davies" userId="d13ffead-e95a-4847-a7a5-3749f985a9dc" providerId="ADAL" clId="{7A7C9DA1-B643-423C-9276-FE364DB8B6FD}" dt="2023-12-03T16:52:28.967" v="1534" actId="26606"/>
          <ac:spMkLst>
            <pc:docMk/>
            <pc:sldMk cId="2793391907" sldId="261"/>
            <ac:spMk id="3109" creationId="{7295D007-F55E-40C4-B814-BD364BC15072}"/>
          </ac:spMkLst>
        </pc:spChg>
        <pc:spChg chg="add del">
          <ac:chgData name="Anita Davies" userId="d13ffead-e95a-4847-a7a5-3749f985a9dc" providerId="ADAL" clId="{7A7C9DA1-B643-423C-9276-FE364DB8B6FD}" dt="2023-12-03T16:52:28.967" v="1534" actId="26606"/>
          <ac:spMkLst>
            <pc:docMk/>
            <pc:sldMk cId="2793391907" sldId="261"/>
            <ac:spMk id="3110" creationId="{42A1C15D-8C92-49B5-89DD-5A29309D2C6F}"/>
          </ac:spMkLst>
        </pc:spChg>
        <pc:spChg chg="add del">
          <ac:chgData name="Anita Davies" userId="d13ffead-e95a-4847-a7a5-3749f985a9dc" providerId="ADAL" clId="{7A7C9DA1-B643-423C-9276-FE364DB8B6FD}" dt="2023-12-03T17:07:48.612" v="1744"/>
          <ac:spMkLst>
            <pc:docMk/>
            <pc:sldMk cId="2793391907" sldId="261"/>
            <ac:spMk id="3115" creationId="{4A4E7906-2E97-41E3-B042-F13FD1D64D02}"/>
          </ac:spMkLst>
        </pc:spChg>
        <pc:spChg chg="add del">
          <ac:chgData name="Anita Davies" userId="d13ffead-e95a-4847-a7a5-3749f985a9dc" providerId="ADAL" clId="{7A7C9DA1-B643-423C-9276-FE364DB8B6FD}" dt="2023-12-03T17:07:48.612" v="1744"/>
          <ac:spMkLst>
            <pc:docMk/>
            <pc:sldMk cId="2793391907" sldId="261"/>
            <ac:spMk id="3117" creationId="{3276E0C7-D588-440B-8F4A-876392DB718F}"/>
          </ac:spMkLst>
        </pc:spChg>
        <pc:grpChg chg="del">
          <ac:chgData name="Anita Davies" userId="d13ffead-e95a-4847-a7a5-3749f985a9dc" providerId="ADAL" clId="{7A7C9DA1-B643-423C-9276-FE364DB8B6FD}" dt="2023-12-03T14:10:27.939" v="391" actId="26606"/>
          <ac:grpSpMkLst>
            <pc:docMk/>
            <pc:sldMk cId="2793391907" sldId="261"/>
            <ac:grpSpMk id="69" creationId="{721D730E-1F97-4071-B143-B05E6D2599BC}"/>
          </ac:grpSpMkLst>
        </pc:grpChg>
        <pc:grpChg chg="add del">
          <ac:chgData name="Anita Davies" userId="d13ffead-e95a-4847-a7a5-3749f985a9dc" providerId="ADAL" clId="{7A7C9DA1-B643-423C-9276-FE364DB8B6FD}" dt="2023-12-03T16:37:48.886" v="1483" actId="26606"/>
          <ac:grpSpMkLst>
            <pc:docMk/>
            <pc:sldMk cId="2793391907" sldId="261"/>
            <ac:grpSpMk id="87" creationId="{CCDE13A7-6382-4A67-BEBE-4FF1F37C7F52}"/>
          </ac:grpSpMkLst>
        </pc:grpChg>
        <pc:grpChg chg="add del">
          <ac:chgData name="Anita Davies" userId="d13ffead-e95a-4847-a7a5-3749f985a9dc" providerId="ADAL" clId="{7A7C9DA1-B643-423C-9276-FE364DB8B6FD}" dt="2023-12-03T16:37:48.886" v="1483" actId="26606"/>
          <ac:grpSpMkLst>
            <pc:docMk/>
            <pc:sldMk cId="2793391907" sldId="261"/>
            <ac:grpSpMk id="96" creationId="{17147D5D-F01F-4164-BD81-D10DC6F23E41}"/>
          </ac:grpSpMkLst>
        </pc:grpChg>
        <pc:grpChg chg="add del">
          <ac:chgData name="Anita Davies" userId="d13ffead-e95a-4847-a7a5-3749f985a9dc" providerId="ADAL" clId="{7A7C9DA1-B643-423C-9276-FE364DB8B6FD}" dt="2023-12-03T16:37:48.886" v="1483" actId="26606"/>
          <ac:grpSpMkLst>
            <pc:docMk/>
            <pc:sldMk cId="2793391907" sldId="261"/>
            <ac:grpSpMk id="102" creationId="{6D0E248E-80AB-4B35-BA8D-F940FCB44326}"/>
          </ac:grpSpMkLst>
        </pc:grpChg>
        <pc:grpChg chg="add del">
          <ac:chgData name="Anita Davies" userId="d13ffead-e95a-4847-a7a5-3749f985a9dc" providerId="ADAL" clId="{7A7C9DA1-B643-423C-9276-FE364DB8B6FD}" dt="2023-12-03T16:51:39.014" v="1528" actId="26606"/>
          <ac:grpSpMkLst>
            <pc:docMk/>
            <pc:sldMk cId="2793391907" sldId="261"/>
            <ac:grpSpMk id="3088" creationId="{DC9608D4-CD9C-4B8B-88DC-8055C0325C72}"/>
          </ac:grpSpMkLst>
        </pc:grpChg>
        <pc:picChg chg="add mod ord">
          <ac:chgData name="Anita Davies" userId="d13ffead-e95a-4847-a7a5-3749f985a9dc" providerId="ADAL" clId="{7A7C9DA1-B643-423C-9276-FE364DB8B6FD}" dt="2023-12-03T16:52:28.967" v="1534" actId="26606"/>
          <ac:picMkLst>
            <pc:docMk/>
            <pc:sldMk cId="2793391907" sldId="261"/>
            <ac:picMk id="3074" creationId="{009EED62-C6BE-FE97-89D6-307424152641}"/>
          </ac:picMkLst>
        </pc:picChg>
      </pc:sldChg>
      <pc:sldChg chg="del setBg">
        <pc:chgData name="Anita Davies" userId="d13ffead-e95a-4847-a7a5-3749f985a9dc" providerId="ADAL" clId="{7A7C9DA1-B643-423C-9276-FE364DB8B6FD}" dt="2023-12-03T14:00:47.870" v="118" actId="47"/>
        <pc:sldMkLst>
          <pc:docMk/>
          <pc:sldMk cId="940907059" sldId="262"/>
        </pc:sldMkLst>
      </pc:sldChg>
      <pc:sldChg chg="addSp delSp modSp add mod setBg addAnim delAnim delDesignElem">
        <pc:chgData name="Anita Davies" userId="d13ffead-e95a-4847-a7a5-3749f985a9dc" providerId="ADAL" clId="{7A7C9DA1-B643-423C-9276-FE364DB8B6FD}" dt="2023-12-03T17:07:48.612" v="1744"/>
        <pc:sldMkLst>
          <pc:docMk/>
          <pc:sldMk cId="2904442783" sldId="262"/>
        </pc:sldMkLst>
        <pc:spChg chg="del mod">
          <ac:chgData name="Anita Davies" userId="d13ffead-e95a-4847-a7a5-3749f985a9dc" providerId="ADAL" clId="{7A7C9DA1-B643-423C-9276-FE364DB8B6FD}" dt="2023-12-03T14:19:10.531" v="533" actId="478"/>
          <ac:spMkLst>
            <pc:docMk/>
            <pc:sldMk cId="2904442783" sldId="262"/>
            <ac:spMk id="2" creationId="{780787DC-B266-19CF-E5B0-4360C72F215A}"/>
          </ac:spMkLst>
        </pc:spChg>
        <pc:spChg chg="add del mod">
          <ac:chgData name="Anita Davies" userId="d13ffead-e95a-4847-a7a5-3749f985a9dc" providerId="ADAL" clId="{7A7C9DA1-B643-423C-9276-FE364DB8B6FD}" dt="2023-12-03T14:19:13.785" v="534" actId="478"/>
          <ac:spMkLst>
            <pc:docMk/>
            <pc:sldMk cId="2904442783" sldId="262"/>
            <ac:spMk id="4" creationId="{9C1A6B6B-3D2B-C164-AB5B-F4BC04991393}"/>
          </ac:spMkLst>
        </pc:spChg>
        <pc:spChg chg="add mod">
          <ac:chgData name="Anita Davies" userId="d13ffead-e95a-4847-a7a5-3749f985a9dc" providerId="ADAL" clId="{7A7C9DA1-B643-423C-9276-FE364DB8B6FD}" dt="2023-12-03T16:53:11.315" v="1545" actId="122"/>
          <ac:spMkLst>
            <pc:docMk/>
            <pc:sldMk cId="2904442783" sldId="262"/>
            <ac:spMk id="5" creationId="{8EA9B26F-23C7-D233-6D9A-1C324011837C}"/>
          </ac:spMkLst>
        </pc:spChg>
        <pc:spChg chg="del">
          <ac:chgData name="Anita Davies" userId="d13ffead-e95a-4847-a7a5-3749f985a9dc" providerId="ADAL" clId="{7A7C9DA1-B643-423C-9276-FE364DB8B6FD}" dt="2023-12-03T14:10:36.999" v="392" actId="26606"/>
          <ac:spMkLst>
            <pc:docMk/>
            <pc:sldMk cId="2904442783" sldId="262"/>
            <ac:spMk id="65" creationId="{A8DB9CD9-59B1-4D73-BC4C-98796A48EF9B}"/>
          </ac:spMkLst>
        </pc:spChg>
        <pc:spChg chg="del">
          <ac:chgData name="Anita Davies" userId="d13ffead-e95a-4847-a7a5-3749f985a9dc" providerId="ADAL" clId="{7A7C9DA1-B643-423C-9276-FE364DB8B6FD}" dt="2023-12-03T14:10:36.999" v="392" actId="26606"/>
          <ac:spMkLst>
            <pc:docMk/>
            <pc:sldMk cId="2904442783" sldId="262"/>
            <ac:spMk id="67" creationId="{8874A6A9-41FF-4E33-AFA8-F9F81436A59E}"/>
          </ac:spMkLst>
        </pc:spChg>
        <pc:spChg chg="add del">
          <ac:chgData name="Anita Davies" userId="d13ffead-e95a-4847-a7a5-3749f985a9dc" providerId="ADAL" clId="{7A7C9DA1-B643-423C-9276-FE364DB8B6FD}" dt="2023-12-03T16:44:19.967" v="1490" actId="26606"/>
          <ac:spMkLst>
            <pc:docMk/>
            <pc:sldMk cId="2904442783" sldId="262"/>
            <ac:spMk id="81" creationId="{6DDA8CE9-E0A6-4FF2-823D-D08607606DC2}"/>
          </ac:spMkLst>
        </pc:spChg>
        <pc:spChg chg="add del">
          <ac:chgData name="Anita Davies" userId="d13ffead-e95a-4847-a7a5-3749f985a9dc" providerId="ADAL" clId="{7A7C9DA1-B643-423C-9276-FE364DB8B6FD}" dt="2023-12-03T16:44:19.967" v="1490" actId="26606"/>
          <ac:spMkLst>
            <pc:docMk/>
            <pc:sldMk cId="2904442783" sldId="262"/>
            <ac:spMk id="83" creationId="{11195564-33B9-434B-9641-764F5905A56F}"/>
          </ac:spMkLst>
        </pc:spChg>
        <pc:spChg chg="add del">
          <ac:chgData name="Anita Davies" userId="d13ffead-e95a-4847-a7a5-3749f985a9dc" providerId="ADAL" clId="{7A7C9DA1-B643-423C-9276-FE364DB8B6FD}" dt="2023-12-03T16:49:17.236" v="1509" actId="26606"/>
          <ac:spMkLst>
            <pc:docMk/>
            <pc:sldMk cId="2904442783" sldId="262"/>
            <ac:spMk id="4103" creationId="{0E91F5CA-B392-444C-88E3-BF5BAAEBDEB0}"/>
          </ac:spMkLst>
        </pc:spChg>
        <pc:spChg chg="add del">
          <ac:chgData name="Anita Davies" userId="d13ffead-e95a-4847-a7a5-3749f985a9dc" providerId="ADAL" clId="{7A7C9DA1-B643-423C-9276-FE364DB8B6FD}" dt="2023-12-03T16:49:17.236" v="1509" actId="26606"/>
          <ac:spMkLst>
            <pc:docMk/>
            <pc:sldMk cId="2904442783" sldId="262"/>
            <ac:spMk id="4105" creationId="{0459807F-B6FA-44D3-9A53-C55B6B56884A}"/>
          </ac:spMkLst>
        </pc:spChg>
        <pc:spChg chg="add del">
          <ac:chgData name="Anita Davies" userId="d13ffead-e95a-4847-a7a5-3749f985a9dc" providerId="ADAL" clId="{7A7C9DA1-B643-423C-9276-FE364DB8B6FD}" dt="2023-12-03T17:07:48.612" v="1744"/>
          <ac:spMkLst>
            <pc:docMk/>
            <pc:sldMk cId="2904442783" sldId="262"/>
            <ac:spMk id="4110" creationId="{2A0E4E09-FC02-4ADC-951A-3FFA90B6FE39}"/>
          </ac:spMkLst>
        </pc:spChg>
        <pc:grpChg chg="del">
          <ac:chgData name="Anita Davies" userId="d13ffead-e95a-4847-a7a5-3749f985a9dc" providerId="ADAL" clId="{7A7C9DA1-B643-423C-9276-FE364DB8B6FD}" dt="2023-12-03T14:10:36.999" v="392" actId="26606"/>
          <ac:grpSpMkLst>
            <pc:docMk/>
            <pc:sldMk cId="2904442783" sldId="262"/>
            <ac:grpSpMk id="69" creationId="{721D730E-1F97-4071-B143-B05E6D2599BC}"/>
          </ac:grpSpMkLst>
        </pc:grpChg>
        <pc:grpChg chg="add del">
          <ac:chgData name="Anita Davies" userId="d13ffead-e95a-4847-a7a5-3749f985a9dc" providerId="ADAL" clId="{7A7C9DA1-B643-423C-9276-FE364DB8B6FD}" dt="2023-12-03T16:44:19.967" v="1490" actId="26606"/>
          <ac:grpSpMkLst>
            <pc:docMk/>
            <pc:sldMk cId="2904442783" sldId="262"/>
            <ac:grpSpMk id="85" creationId="{1D18C537-E336-47C4-836B-C342A230F8F3}"/>
          </ac:grpSpMkLst>
        </pc:grpChg>
        <pc:grpChg chg="add del">
          <ac:chgData name="Anita Davies" userId="d13ffead-e95a-4847-a7a5-3749f985a9dc" providerId="ADAL" clId="{7A7C9DA1-B643-423C-9276-FE364DB8B6FD}" dt="2023-12-03T16:44:19.967" v="1490" actId="26606"/>
          <ac:grpSpMkLst>
            <pc:docMk/>
            <pc:sldMk cId="2904442783" sldId="262"/>
            <ac:grpSpMk id="91" creationId="{5A1259D8-0C3A-4069-A22F-537BBBB61A9C}"/>
          </ac:grpSpMkLst>
        </pc:grpChg>
        <pc:grpChg chg="add del">
          <ac:chgData name="Anita Davies" userId="d13ffead-e95a-4847-a7a5-3749f985a9dc" providerId="ADAL" clId="{7A7C9DA1-B643-423C-9276-FE364DB8B6FD}" dt="2023-12-03T17:07:48.612" v="1744"/>
          <ac:grpSpMkLst>
            <pc:docMk/>
            <pc:sldMk cId="2904442783" sldId="262"/>
            <ac:grpSpMk id="4112" creationId="{B0A10B5A-315F-4751-BA35-34556B5D2663}"/>
          </ac:grpSpMkLst>
        </pc:grpChg>
        <pc:picChg chg="add mod">
          <ac:chgData name="Anita Davies" userId="d13ffead-e95a-4847-a7a5-3749f985a9dc" providerId="ADAL" clId="{7A7C9DA1-B643-423C-9276-FE364DB8B6FD}" dt="2023-12-03T16:49:17.236" v="1509" actId="26606"/>
          <ac:picMkLst>
            <pc:docMk/>
            <pc:sldMk cId="2904442783" sldId="262"/>
            <ac:picMk id="4098" creationId="{B17978FF-36EC-6D8D-EF63-14555D703D37}"/>
          </ac:picMkLst>
        </pc:picChg>
      </pc:sldChg>
      <pc:sldChg chg="del setBg">
        <pc:chgData name="Anita Davies" userId="d13ffead-e95a-4847-a7a5-3749f985a9dc" providerId="ADAL" clId="{7A7C9DA1-B643-423C-9276-FE364DB8B6FD}" dt="2023-12-03T14:00:41.559" v="111" actId="47"/>
        <pc:sldMkLst>
          <pc:docMk/>
          <pc:sldMk cId="2335828017" sldId="263"/>
        </pc:sldMkLst>
      </pc:sldChg>
      <pc:sldChg chg="addSp delSp modSp add mod setBg delAnim delDesignElem">
        <pc:chgData name="Anita Davies" userId="d13ffead-e95a-4847-a7a5-3749f985a9dc" providerId="ADAL" clId="{7A7C9DA1-B643-423C-9276-FE364DB8B6FD}" dt="2023-12-03T17:07:48.612" v="1744"/>
        <pc:sldMkLst>
          <pc:docMk/>
          <pc:sldMk cId="3065641974" sldId="263"/>
        </pc:sldMkLst>
        <pc:spChg chg="del mod">
          <ac:chgData name="Anita Davies" userId="d13ffead-e95a-4847-a7a5-3749f985a9dc" providerId="ADAL" clId="{7A7C9DA1-B643-423C-9276-FE364DB8B6FD}" dt="2023-12-03T14:19:39.180" v="548" actId="478"/>
          <ac:spMkLst>
            <pc:docMk/>
            <pc:sldMk cId="3065641974" sldId="263"/>
            <ac:spMk id="2" creationId="{780787DC-B266-19CF-E5B0-4360C72F215A}"/>
          </ac:spMkLst>
        </pc:spChg>
        <pc:spChg chg="add del mod">
          <ac:chgData name="Anita Davies" userId="d13ffead-e95a-4847-a7a5-3749f985a9dc" providerId="ADAL" clId="{7A7C9DA1-B643-423C-9276-FE364DB8B6FD}" dt="2023-12-03T14:19:42.092" v="549" actId="478"/>
          <ac:spMkLst>
            <pc:docMk/>
            <pc:sldMk cId="3065641974" sldId="263"/>
            <ac:spMk id="4" creationId="{84039205-1577-C1CD-F3BA-4CC505B876BA}"/>
          </ac:spMkLst>
        </pc:spChg>
        <pc:spChg chg="add mod">
          <ac:chgData name="Anita Davies" userId="d13ffead-e95a-4847-a7a5-3749f985a9dc" providerId="ADAL" clId="{7A7C9DA1-B643-423C-9276-FE364DB8B6FD}" dt="2023-12-03T16:48:48.983" v="1507" actId="122"/>
          <ac:spMkLst>
            <pc:docMk/>
            <pc:sldMk cId="3065641974" sldId="263"/>
            <ac:spMk id="5" creationId="{590C5BED-4E9E-C8EE-711E-45C8041871D7}"/>
          </ac:spMkLst>
        </pc:spChg>
        <pc:spChg chg="add mod">
          <ac:chgData name="Anita Davies" userId="d13ffead-e95a-4847-a7a5-3749f985a9dc" providerId="ADAL" clId="{7A7C9DA1-B643-423C-9276-FE364DB8B6FD}" dt="2023-12-03T16:53:56.331" v="1554" actId="14100"/>
          <ac:spMkLst>
            <pc:docMk/>
            <pc:sldMk cId="3065641974" sldId="263"/>
            <ac:spMk id="6" creationId="{A4A95CD5-F3C6-024A-75EF-ECA7481C089A}"/>
          </ac:spMkLst>
        </pc:spChg>
        <pc:spChg chg="del">
          <ac:chgData name="Anita Davies" userId="d13ffead-e95a-4847-a7a5-3749f985a9dc" providerId="ADAL" clId="{7A7C9DA1-B643-423C-9276-FE364DB8B6FD}" dt="2023-12-03T14:10:50.582" v="394" actId="26606"/>
          <ac:spMkLst>
            <pc:docMk/>
            <pc:sldMk cId="3065641974" sldId="263"/>
            <ac:spMk id="65" creationId="{A8DB9CD9-59B1-4D73-BC4C-98796A48EF9B}"/>
          </ac:spMkLst>
        </pc:spChg>
        <pc:spChg chg="del">
          <ac:chgData name="Anita Davies" userId="d13ffead-e95a-4847-a7a5-3749f985a9dc" providerId="ADAL" clId="{7A7C9DA1-B643-423C-9276-FE364DB8B6FD}" dt="2023-12-03T14:10:50.582" v="394" actId="26606"/>
          <ac:spMkLst>
            <pc:docMk/>
            <pc:sldMk cId="3065641974" sldId="263"/>
            <ac:spMk id="67" creationId="{8874A6A9-41FF-4E33-AFA8-F9F81436A59E}"/>
          </ac:spMkLst>
        </pc:spChg>
        <pc:spChg chg="add del">
          <ac:chgData name="Anita Davies" userId="d13ffead-e95a-4847-a7a5-3749f985a9dc" providerId="ADAL" clId="{7A7C9DA1-B643-423C-9276-FE364DB8B6FD}" dt="2023-12-03T16:48:32.988" v="1501" actId="26606"/>
          <ac:spMkLst>
            <pc:docMk/>
            <pc:sldMk cId="3065641974" sldId="263"/>
            <ac:spMk id="81" creationId="{A8DB9CD9-59B1-4D73-BC4C-98796A48EF9B}"/>
          </ac:spMkLst>
        </pc:spChg>
        <pc:spChg chg="add del">
          <ac:chgData name="Anita Davies" userId="d13ffead-e95a-4847-a7a5-3749f985a9dc" providerId="ADAL" clId="{7A7C9DA1-B643-423C-9276-FE364DB8B6FD}" dt="2023-12-03T16:48:32.988" v="1501" actId="26606"/>
          <ac:spMkLst>
            <pc:docMk/>
            <pc:sldMk cId="3065641974" sldId="263"/>
            <ac:spMk id="83" creationId="{8874A6A9-41FF-4E33-AFA8-F9F81436A59E}"/>
          </ac:spMkLst>
        </pc:spChg>
        <pc:spChg chg="add del">
          <ac:chgData name="Anita Davies" userId="d13ffead-e95a-4847-a7a5-3749f985a9dc" providerId="ADAL" clId="{7A7C9DA1-B643-423C-9276-FE364DB8B6FD}" dt="2023-12-03T17:07:48.612" v="1744"/>
          <ac:spMkLst>
            <pc:docMk/>
            <pc:sldMk cId="3065641974" sldId="263"/>
            <ac:spMk id="5127" creationId="{870A1295-61BC-4214-AA3E-D396673024D0}"/>
          </ac:spMkLst>
        </pc:spChg>
        <pc:grpChg chg="del">
          <ac:chgData name="Anita Davies" userId="d13ffead-e95a-4847-a7a5-3749f985a9dc" providerId="ADAL" clId="{7A7C9DA1-B643-423C-9276-FE364DB8B6FD}" dt="2023-12-03T14:10:50.582" v="394" actId="26606"/>
          <ac:grpSpMkLst>
            <pc:docMk/>
            <pc:sldMk cId="3065641974" sldId="263"/>
            <ac:grpSpMk id="69" creationId="{721D730E-1F97-4071-B143-B05E6D2599BC}"/>
          </ac:grpSpMkLst>
        </pc:grpChg>
        <pc:grpChg chg="add del">
          <ac:chgData name="Anita Davies" userId="d13ffead-e95a-4847-a7a5-3749f985a9dc" providerId="ADAL" clId="{7A7C9DA1-B643-423C-9276-FE364DB8B6FD}" dt="2023-12-03T16:48:32.988" v="1501" actId="26606"/>
          <ac:grpSpMkLst>
            <pc:docMk/>
            <pc:sldMk cId="3065641974" sldId="263"/>
            <ac:grpSpMk id="85" creationId="{721D730E-1F97-4071-B143-B05E6D2599BC}"/>
          </ac:grpSpMkLst>
        </pc:grpChg>
        <pc:grpChg chg="add del">
          <ac:chgData name="Anita Davies" userId="d13ffead-e95a-4847-a7a5-3749f985a9dc" providerId="ADAL" clId="{7A7C9DA1-B643-423C-9276-FE364DB8B6FD}" dt="2023-12-03T17:07:48.612" v="1744"/>
          <ac:grpSpMkLst>
            <pc:docMk/>
            <pc:sldMk cId="3065641974" sldId="263"/>
            <ac:grpSpMk id="5129" creationId="{0B139475-2B26-4CA9-9413-DE741E49F7BB}"/>
          </ac:grpSpMkLst>
        </pc:grpChg>
        <pc:picChg chg="add mod">
          <ac:chgData name="Anita Davies" userId="d13ffead-e95a-4847-a7a5-3749f985a9dc" providerId="ADAL" clId="{7A7C9DA1-B643-423C-9276-FE364DB8B6FD}" dt="2023-12-03T16:48:32.988" v="1501" actId="26606"/>
          <ac:picMkLst>
            <pc:docMk/>
            <pc:sldMk cId="3065641974" sldId="263"/>
            <ac:picMk id="5122" creationId="{B11D8DCB-1F08-5DED-CE0F-F5AA24741773}"/>
          </ac:picMkLst>
        </pc:picChg>
      </pc:sldChg>
      <pc:sldChg chg="del setBg">
        <pc:chgData name="Anita Davies" userId="d13ffead-e95a-4847-a7a5-3749f985a9dc" providerId="ADAL" clId="{7A7C9DA1-B643-423C-9276-FE364DB8B6FD}" dt="2023-12-03T14:00:44.877" v="115" actId="47"/>
        <pc:sldMkLst>
          <pc:docMk/>
          <pc:sldMk cId="437930695" sldId="264"/>
        </pc:sldMkLst>
      </pc:sldChg>
      <pc:sldChg chg="addSp delSp modSp add del mod ord modTransition setBg delAnim delDesignElem">
        <pc:chgData name="Anita Davies" userId="d13ffead-e95a-4847-a7a5-3749f985a9dc" providerId="ADAL" clId="{7A7C9DA1-B643-423C-9276-FE364DB8B6FD}" dt="2023-12-03T16:33:20.188" v="1399" actId="47"/>
        <pc:sldMkLst>
          <pc:docMk/>
          <pc:sldMk cId="1702417734" sldId="264"/>
        </pc:sldMkLst>
        <pc:spChg chg="del mod">
          <ac:chgData name="Anita Davies" userId="d13ffead-e95a-4847-a7a5-3749f985a9dc" providerId="ADAL" clId="{7A7C9DA1-B643-423C-9276-FE364DB8B6FD}" dt="2023-12-03T14:16:35.301" v="469" actId="478"/>
          <ac:spMkLst>
            <pc:docMk/>
            <pc:sldMk cId="1702417734" sldId="264"/>
            <ac:spMk id="2" creationId="{780787DC-B266-19CF-E5B0-4360C72F215A}"/>
          </ac:spMkLst>
        </pc:spChg>
        <pc:spChg chg="add mod">
          <ac:chgData name="Anita Davies" userId="d13ffead-e95a-4847-a7a5-3749f985a9dc" providerId="ADAL" clId="{7A7C9DA1-B643-423C-9276-FE364DB8B6FD}" dt="2023-12-03T15:49:53.168" v="584" actId="1076"/>
          <ac:spMkLst>
            <pc:docMk/>
            <pc:sldMk cId="1702417734" sldId="264"/>
            <ac:spMk id="4" creationId="{F89E0E86-B6FC-B99A-B28E-32BC8B607BC0}"/>
          </ac:spMkLst>
        </pc:spChg>
        <pc:spChg chg="add mod">
          <ac:chgData name="Anita Davies" userId="d13ffead-e95a-4847-a7a5-3749f985a9dc" providerId="ADAL" clId="{7A7C9DA1-B643-423C-9276-FE364DB8B6FD}" dt="2023-12-03T15:57:50.861" v="750" actId="207"/>
          <ac:spMkLst>
            <pc:docMk/>
            <pc:sldMk cId="1702417734" sldId="264"/>
            <ac:spMk id="5" creationId="{277C8112-EF00-66FA-AF70-B35C35DFD8F7}"/>
          </ac:spMkLst>
        </pc:spChg>
        <pc:spChg chg="add del mod">
          <ac:chgData name="Anita Davies" userId="d13ffead-e95a-4847-a7a5-3749f985a9dc" providerId="ADAL" clId="{7A7C9DA1-B643-423C-9276-FE364DB8B6FD}" dt="2023-12-03T15:56:08.840" v="722" actId="478"/>
          <ac:spMkLst>
            <pc:docMk/>
            <pc:sldMk cId="1702417734" sldId="264"/>
            <ac:spMk id="6" creationId="{F46CE8EC-6473-FCE2-3610-216C083C5E3D}"/>
          </ac:spMkLst>
        </pc:spChg>
        <pc:spChg chg="add del mod">
          <ac:chgData name="Anita Davies" userId="d13ffead-e95a-4847-a7a5-3749f985a9dc" providerId="ADAL" clId="{7A7C9DA1-B643-423C-9276-FE364DB8B6FD}" dt="2023-12-03T15:56:20.627" v="725" actId="478"/>
          <ac:spMkLst>
            <pc:docMk/>
            <pc:sldMk cId="1702417734" sldId="264"/>
            <ac:spMk id="7" creationId="{2B5AD102-BDDD-5B3E-6557-50CAE808E4A9}"/>
          </ac:spMkLst>
        </pc:spChg>
        <pc:spChg chg="add del mod">
          <ac:chgData name="Anita Davies" userId="d13ffead-e95a-4847-a7a5-3749f985a9dc" providerId="ADAL" clId="{7A7C9DA1-B643-423C-9276-FE364DB8B6FD}" dt="2023-12-03T15:56:17.871" v="724" actId="478"/>
          <ac:spMkLst>
            <pc:docMk/>
            <pc:sldMk cId="1702417734" sldId="264"/>
            <ac:spMk id="8" creationId="{91025677-4B3C-03F8-A9DD-6AA14E412865}"/>
          </ac:spMkLst>
        </pc:spChg>
        <pc:spChg chg="del">
          <ac:chgData name="Anita Davies" userId="d13ffead-e95a-4847-a7a5-3749f985a9dc" providerId="ADAL" clId="{7A7C9DA1-B643-423C-9276-FE364DB8B6FD}" dt="2023-12-03T14:11:15.345" v="396" actId="26606"/>
          <ac:spMkLst>
            <pc:docMk/>
            <pc:sldMk cId="1702417734" sldId="264"/>
            <ac:spMk id="65" creationId="{A8DB9CD9-59B1-4D73-BC4C-98796A48EF9B}"/>
          </ac:spMkLst>
        </pc:spChg>
        <pc:spChg chg="del">
          <ac:chgData name="Anita Davies" userId="d13ffead-e95a-4847-a7a5-3749f985a9dc" providerId="ADAL" clId="{7A7C9DA1-B643-423C-9276-FE364DB8B6FD}" dt="2023-12-03T14:11:15.345" v="396" actId="26606"/>
          <ac:spMkLst>
            <pc:docMk/>
            <pc:sldMk cId="1702417734" sldId="264"/>
            <ac:spMk id="67" creationId="{8874A6A9-41FF-4E33-AFA8-F9F81436A59E}"/>
          </ac:spMkLst>
        </pc:spChg>
        <pc:spChg chg="add del">
          <ac:chgData name="Anita Davies" userId="d13ffead-e95a-4847-a7a5-3749f985a9dc" providerId="ADAL" clId="{7A7C9DA1-B643-423C-9276-FE364DB8B6FD}" dt="2023-12-03T16:30:24.165" v="1310"/>
          <ac:spMkLst>
            <pc:docMk/>
            <pc:sldMk cId="1702417734" sldId="264"/>
            <ac:spMk id="81" creationId="{1EADCAF8-8823-4E89-8612-21029831A4B2}"/>
          </ac:spMkLst>
        </pc:spChg>
        <pc:spChg chg="add del">
          <ac:chgData name="Anita Davies" userId="d13ffead-e95a-4847-a7a5-3749f985a9dc" providerId="ADAL" clId="{7A7C9DA1-B643-423C-9276-FE364DB8B6FD}" dt="2023-12-03T16:30:24.165" v="1310"/>
          <ac:spMkLst>
            <pc:docMk/>
            <pc:sldMk cId="1702417734" sldId="264"/>
            <ac:spMk id="83" creationId="{28CA07B2-0819-4B62-9425-7A52BBDD7070}"/>
          </ac:spMkLst>
        </pc:spChg>
        <pc:grpChg chg="del">
          <ac:chgData name="Anita Davies" userId="d13ffead-e95a-4847-a7a5-3749f985a9dc" providerId="ADAL" clId="{7A7C9DA1-B643-423C-9276-FE364DB8B6FD}" dt="2023-12-03T14:11:15.345" v="396" actId="26606"/>
          <ac:grpSpMkLst>
            <pc:docMk/>
            <pc:sldMk cId="1702417734" sldId="264"/>
            <ac:grpSpMk id="69" creationId="{721D730E-1F97-4071-B143-B05E6D2599BC}"/>
          </ac:grpSpMkLst>
        </pc:grpChg>
        <pc:grpChg chg="add del">
          <ac:chgData name="Anita Davies" userId="d13ffead-e95a-4847-a7a5-3749f985a9dc" providerId="ADAL" clId="{7A7C9DA1-B643-423C-9276-FE364DB8B6FD}" dt="2023-12-03T16:30:24.165" v="1310"/>
          <ac:grpSpMkLst>
            <pc:docMk/>
            <pc:sldMk cId="1702417734" sldId="264"/>
            <ac:grpSpMk id="85" creationId="{DA02BEE4-A5D4-40AF-882D-49D34B086FFF}"/>
          </ac:grpSpMkLst>
        </pc:grpChg>
      </pc:sldChg>
      <pc:sldChg chg="del setBg">
        <pc:chgData name="Anita Davies" userId="d13ffead-e95a-4847-a7a5-3749f985a9dc" providerId="ADAL" clId="{7A7C9DA1-B643-423C-9276-FE364DB8B6FD}" dt="2023-12-03T14:04:51.157" v="136" actId="47"/>
        <pc:sldMkLst>
          <pc:docMk/>
          <pc:sldMk cId="875918874" sldId="265"/>
        </pc:sldMkLst>
      </pc:sldChg>
      <pc:sldChg chg="modSp add del ord">
        <pc:chgData name="Anita Davies" userId="d13ffead-e95a-4847-a7a5-3749f985a9dc" providerId="ADAL" clId="{7A7C9DA1-B643-423C-9276-FE364DB8B6FD}" dt="2023-12-03T14:22:23.754" v="582" actId="47"/>
        <pc:sldMkLst>
          <pc:docMk/>
          <pc:sldMk cId="1468863311" sldId="265"/>
        </pc:sldMkLst>
        <pc:spChg chg="mod">
          <ac:chgData name="Anita Davies" userId="d13ffead-e95a-4847-a7a5-3749f985a9dc" providerId="ADAL" clId="{7A7C9DA1-B643-423C-9276-FE364DB8B6FD}" dt="2023-12-03T14:13:13.800" v="426" actId="207"/>
          <ac:spMkLst>
            <pc:docMk/>
            <pc:sldMk cId="1468863311" sldId="265"/>
            <ac:spMk id="2" creationId="{780787DC-B266-19CF-E5B0-4360C72F215A}"/>
          </ac:spMkLst>
        </pc:spChg>
      </pc:sldChg>
      <pc:sldChg chg="del setBg">
        <pc:chgData name="Anita Davies" userId="d13ffead-e95a-4847-a7a5-3749f985a9dc" providerId="ADAL" clId="{7A7C9DA1-B643-423C-9276-FE364DB8B6FD}" dt="2023-12-03T14:00:46.100" v="116" actId="47"/>
        <pc:sldMkLst>
          <pc:docMk/>
          <pc:sldMk cId="651352155" sldId="266"/>
        </pc:sldMkLst>
      </pc:sldChg>
      <pc:sldChg chg="modSp add del mod ord setBg">
        <pc:chgData name="Anita Davies" userId="d13ffead-e95a-4847-a7a5-3749f985a9dc" providerId="ADAL" clId="{7A7C9DA1-B643-423C-9276-FE364DB8B6FD}" dt="2023-12-03T14:22:26.381" v="583" actId="47"/>
        <pc:sldMkLst>
          <pc:docMk/>
          <pc:sldMk cId="1510757054" sldId="266"/>
        </pc:sldMkLst>
        <pc:spChg chg="mod">
          <ac:chgData name="Anita Davies" userId="d13ffead-e95a-4847-a7a5-3749f985a9dc" providerId="ADAL" clId="{7A7C9DA1-B643-423C-9276-FE364DB8B6FD}" dt="2023-12-03T14:20:04.543" v="573" actId="20577"/>
          <ac:spMkLst>
            <pc:docMk/>
            <pc:sldMk cId="1510757054" sldId="266"/>
            <ac:spMk id="5" creationId="{8EA9B26F-23C7-D233-6D9A-1C324011837C}"/>
          </ac:spMkLst>
        </pc:spChg>
      </pc:sldChg>
      <pc:sldChg chg="addSp modSp add del mod setBg">
        <pc:chgData name="Anita Davies" userId="d13ffead-e95a-4847-a7a5-3749f985a9dc" providerId="ADAL" clId="{7A7C9DA1-B643-423C-9276-FE364DB8B6FD}" dt="2023-12-03T14:04:20.466" v="135" actId="47"/>
        <pc:sldMkLst>
          <pc:docMk/>
          <pc:sldMk cId="2448305887" sldId="266"/>
        </pc:sldMkLst>
        <pc:spChg chg="mod">
          <ac:chgData name="Anita Davies" userId="d13ffead-e95a-4847-a7a5-3749f985a9dc" providerId="ADAL" clId="{7A7C9DA1-B643-423C-9276-FE364DB8B6FD}" dt="2023-12-03T14:03:44.048" v="134" actId="207"/>
          <ac:spMkLst>
            <pc:docMk/>
            <pc:sldMk cId="2448305887" sldId="266"/>
            <ac:spMk id="2" creationId="{C018A95F-E837-47D5-9DE7-AA3C59CFC23B}"/>
          </ac:spMkLst>
        </pc:spChg>
        <pc:spChg chg="mod">
          <ac:chgData name="Anita Davies" userId="d13ffead-e95a-4847-a7a5-3749f985a9dc" providerId="ADAL" clId="{7A7C9DA1-B643-423C-9276-FE364DB8B6FD}" dt="2023-12-03T14:02:08.550" v="127" actId="26606"/>
          <ac:spMkLst>
            <pc:docMk/>
            <pc:sldMk cId="2448305887" sldId="266"/>
            <ac:spMk id="4" creationId="{FFA7CCE3-1064-746E-9488-D0AC7589057B}"/>
          </ac:spMkLst>
        </pc:spChg>
        <pc:spChg chg="add">
          <ac:chgData name="Anita Davies" userId="d13ffead-e95a-4847-a7a5-3749f985a9dc" providerId="ADAL" clId="{7A7C9DA1-B643-423C-9276-FE364DB8B6FD}" dt="2023-12-03T14:02:08.550" v="127" actId="26606"/>
          <ac:spMkLst>
            <pc:docMk/>
            <pc:sldMk cId="2448305887" sldId="266"/>
            <ac:spMk id="12" creationId="{BACC6370-2D7E-4714-9D71-7542949D7D5D}"/>
          </ac:spMkLst>
        </pc:spChg>
        <pc:spChg chg="add">
          <ac:chgData name="Anita Davies" userId="d13ffead-e95a-4847-a7a5-3749f985a9dc" providerId="ADAL" clId="{7A7C9DA1-B643-423C-9276-FE364DB8B6FD}" dt="2023-12-03T14:02:08.550" v="127" actId="26606"/>
          <ac:spMkLst>
            <pc:docMk/>
            <pc:sldMk cId="2448305887" sldId="266"/>
            <ac:spMk id="14" creationId="{256B2C21-A230-48C0-8DF1-C46611373C44}"/>
          </ac:spMkLst>
        </pc:spChg>
        <pc:spChg chg="add">
          <ac:chgData name="Anita Davies" userId="d13ffead-e95a-4847-a7a5-3749f985a9dc" providerId="ADAL" clId="{7A7C9DA1-B643-423C-9276-FE364DB8B6FD}" dt="2023-12-03T14:02:08.550" v="127" actId="26606"/>
          <ac:spMkLst>
            <pc:docMk/>
            <pc:sldMk cId="2448305887" sldId="266"/>
            <ac:spMk id="16" creationId="{3847E18C-932D-4C95-AABA-FEC7C9499AD7}"/>
          </ac:spMkLst>
        </pc:spChg>
        <pc:spChg chg="add">
          <ac:chgData name="Anita Davies" userId="d13ffead-e95a-4847-a7a5-3749f985a9dc" providerId="ADAL" clId="{7A7C9DA1-B643-423C-9276-FE364DB8B6FD}" dt="2023-12-03T14:02:08.550" v="127" actId="26606"/>
          <ac:spMkLst>
            <pc:docMk/>
            <pc:sldMk cId="2448305887" sldId="266"/>
            <ac:spMk id="18" creationId="{3150CB11-0C61-439E-910F-5787759E72A0}"/>
          </ac:spMkLst>
        </pc:spChg>
        <pc:spChg chg="add">
          <ac:chgData name="Anita Davies" userId="d13ffead-e95a-4847-a7a5-3749f985a9dc" providerId="ADAL" clId="{7A7C9DA1-B643-423C-9276-FE364DB8B6FD}" dt="2023-12-03T14:02:08.550" v="127" actId="26606"/>
          <ac:spMkLst>
            <pc:docMk/>
            <pc:sldMk cId="2448305887" sldId="266"/>
            <ac:spMk id="20" creationId="{43F8A58B-5155-44CE-A5FF-7647B47D0A7A}"/>
          </ac:spMkLst>
        </pc:spChg>
        <pc:spChg chg="add">
          <ac:chgData name="Anita Davies" userId="d13ffead-e95a-4847-a7a5-3749f985a9dc" providerId="ADAL" clId="{7A7C9DA1-B643-423C-9276-FE364DB8B6FD}" dt="2023-12-03T14:02:08.550" v="127" actId="26606"/>
          <ac:spMkLst>
            <pc:docMk/>
            <pc:sldMk cId="2448305887" sldId="266"/>
            <ac:spMk id="22" creationId="{443F2ACA-E6D6-4028-82DD-F03C262D5DE6}"/>
          </ac:spMkLst>
        </pc:spChg>
        <pc:picChg chg="mod">
          <ac:chgData name="Anita Davies" userId="d13ffead-e95a-4847-a7a5-3749f985a9dc" providerId="ADAL" clId="{7A7C9DA1-B643-423C-9276-FE364DB8B6FD}" dt="2023-12-03T14:02:08.550" v="127" actId="26606"/>
          <ac:picMkLst>
            <pc:docMk/>
            <pc:sldMk cId="2448305887" sldId="266"/>
            <ac:picMk id="7" creationId="{26AA1EFA-4EF1-6A51-F3CA-EF8F2966F731}"/>
          </ac:picMkLst>
        </pc:picChg>
      </pc:sldChg>
      <pc:sldChg chg="addSp delSp modSp new mod setBg delDesignElem">
        <pc:chgData name="Anita Davies" userId="d13ffead-e95a-4847-a7a5-3749f985a9dc" providerId="ADAL" clId="{7A7C9DA1-B643-423C-9276-FE364DB8B6FD}" dt="2023-12-03T17:52:20.536" v="1808" actId="207"/>
        <pc:sldMkLst>
          <pc:docMk/>
          <pc:sldMk cId="147908320" sldId="267"/>
        </pc:sldMkLst>
        <pc:spChg chg="del mod">
          <ac:chgData name="Anita Davies" userId="d13ffead-e95a-4847-a7a5-3749f985a9dc" providerId="ADAL" clId="{7A7C9DA1-B643-423C-9276-FE364DB8B6FD}" dt="2023-12-03T14:22:02.835" v="577" actId="478"/>
          <ac:spMkLst>
            <pc:docMk/>
            <pc:sldMk cId="147908320" sldId="267"/>
            <ac:spMk id="2" creationId="{F16D58FD-9670-5B89-4787-34B6EB2A3591}"/>
          </ac:spMkLst>
        </pc:spChg>
        <pc:spChg chg="del mod">
          <ac:chgData name="Anita Davies" userId="d13ffead-e95a-4847-a7a5-3749f985a9dc" providerId="ADAL" clId="{7A7C9DA1-B643-423C-9276-FE364DB8B6FD}" dt="2023-12-03T16:54:25.499" v="1556" actId="478"/>
          <ac:spMkLst>
            <pc:docMk/>
            <pc:sldMk cId="147908320" sldId="267"/>
            <ac:spMk id="3" creationId="{1B2D7F40-1CA6-9877-B504-6FCB1C02C888}"/>
          </ac:spMkLst>
        </pc:spChg>
        <pc:spChg chg="add mod ord">
          <ac:chgData name="Anita Davies" userId="d13ffead-e95a-4847-a7a5-3749f985a9dc" providerId="ADAL" clId="{7A7C9DA1-B643-423C-9276-FE364DB8B6FD}" dt="2023-12-03T17:40:19.478" v="1798" actId="1076"/>
          <ac:spMkLst>
            <pc:docMk/>
            <pc:sldMk cId="147908320" sldId="267"/>
            <ac:spMk id="5" creationId="{7298F470-71DF-C34D-A7CE-55E528653F10}"/>
          </ac:spMkLst>
        </pc:spChg>
        <pc:spChg chg="add mod">
          <ac:chgData name="Anita Davies" userId="d13ffead-e95a-4847-a7a5-3749f985a9dc" providerId="ADAL" clId="{7A7C9DA1-B643-423C-9276-FE364DB8B6FD}" dt="2023-12-03T17:52:20.536" v="1808" actId="207"/>
          <ac:spMkLst>
            <pc:docMk/>
            <pc:sldMk cId="147908320" sldId="267"/>
            <ac:spMk id="6" creationId="{D868F46C-4D1B-BEB7-0F8E-A10015B703FE}"/>
          </ac:spMkLst>
        </pc:spChg>
        <pc:spChg chg="add del">
          <ac:chgData name="Anita Davies" userId="d13ffead-e95a-4847-a7a5-3749f985a9dc" providerId="ADAL" clId="{7A7C9DA1-B643-423C-9276-FE364DB8B6FD}" dt="2023-12-03T16:54:53.753" v="1558" actId="26606"/>
          <ac:spMkLst>
            <pc:docMk/>
            <pc:sldMk cId="147908320" sldId="267"/>
            <ac:spMk id="8" creationId="{18873D23-2DCF-4B31-A009-95721C06E8E1}"/>
          </ac:spMkLst>
        </pc:spChg>
        <pc:spChg chg="add del">
          <ac:chgData name="Anita Davies" userId="d13ffead-e95a-4847-a7a5-3749f985a9dc" providerId="ADAL" clId="{7A7C9DA1-B643-423C-9276-FE364DB8B6FD}" dt="2023-12-03T16:54:53.753" v="1558" actId="26606"/>
          <ac:spMkLst>
            <pc:docMk/>
            <pc:sldMk cId="147908320" sldId="267"/>
            <ac:spMk id="10" creationId="{C13EF075-D4EF-4929-ADBC-91B27DA19955}"/>
          </ac:spMkLst>
        </pc:spChg>
        <pc:spChg chg="add del">
          <ac:chgData name="Anita Davies" userId="d13ffead-e95a-4847-a7a5-3749f985a9dc" providerId="ADAL" clId="{7A7C9DA1-B643-423C-9276-FE364DB8B6FD}" dt="2023-12-03T17:39:36.629" v="1790" actId="26606"/>
          <ac:spMkLst>
            <pc:docMk/>
            <pc:sldMk cId="147908320" sldId="267"/>
            <ac:spMk id="21" creationId="{4BC99CB9-DDAD-44A2-8A1C-E3AF4E72DF5C}"/>
          </ac:spMkLst>
        </pc:spChg>
        <pc:spChg chg="add del">
          <ac:chgData name="Anita Davies" userId="d13ffead-e95a-4847-a7a5-3749f985a9dc" providerId="ADAL" clId="{7A7C9DA1-B643-423C-9276-FE364DB8B6FD}" dt="2023-12-03T17:39:36.629" v="1790" actId="26606"/>
          <ac:spMkLst>
            <pc:docMk/>
            <pc:sldMk cId="147908320" sldId="267"/>
            <ac:spMk id="23" creationId="{1561AEE4-4E38-4BAC-976D-E0DE523FC5D1}"/>
          </ac:spMkLst>
        </pc:spChg>
        <pc:spChg chg="add del">
          <ac:chgData name="Anita Davies" userId="d13ffead-e95a-4847-a7a5-3749f985a9dc" providerId="ADAL" clId="{7A7C9DA1-B643-423C-9276-FE364DB8B6FD}" dt="2023-12-03T17:40:04.299" v="1794"/>
          <ac:spMkLst>
            <pc:docMk/>
            <pc:sldMk cId="147908320" sldId="267"/>
            <ac:spMk id="37" creationId="{12516CFA-65A7-4E78-BAF2-F437E0567C8B}"/>
          </ac:spMkLst>
        </pc:spChg>
        <pc:spChg chg="add del">
          <ac:chgData name="Anita Davies" userId="d13ffead-e95a-4847-a7a5-3749f985a9dc" providerId="ADAL" clId="{7A7C9DA1-B643-423C-9276-FE364DB8B6FD}" dt="2023-12-03T17:40:04.299" v="1794"/>
          <ac:spMkLst>
            <pc:docMk/>
            <pc:sldMk cId="147908320" sldId="267"/>
            <ac:spMk id="39" creationId="{64583843-30E4-4091-87E1-A4A4965105EA}"/>
          </ac:spMkLst>
        </pc:spChg>
        <pc:grpChg chg="add del">
          <ac:chgData name="Anita Davies" userId="d13ffead-e95a-4847-a7a5-3749f985a9dc" providerId="ADAL" clId="{7A7C9DA1-B643-423C-9276-FE364DB8B6FD}" dt="2023-12-03T16:54:53.753" v="1558" actId="26606"/>
          <ac:grpSpMkLst>
            <pc:docMk/>
            <pc:sldMk cId="147908320" sldId="267"/>
            <ac:grpSpMk id="12" creationId="{DAA26DFA-AAB2-4973-9C17-16D587C7B198}"/>
          </ac:grpSpMkLst>
        </pc:grpChg>
        <pc:grpChg chg="add del">
          <ac:chgData name="Anita Davies" userId="d13ffead-e95a-4847-a7a5-3749f985a9dc" providerId="ADAL" clId="{7A7C9DA1-B643-423C-9276-FE364DB8B6FD}" dt="2023-12-03T17:39:36.629" v="1790" actId="26606"/>
          <ac:grpSpMkLst>
            <pc:docMk/>
            <pc:sldMk cId="147908320" sldId="267"/>
            <ac:grpSpMk id="25" creationId="{F0BC676B-D19A-44DB-910A-0C0E6D433979}"/>
          </ac:grpSpMkLst>
        </pc:grpChg>
        <pc:grpChg chg="add del">
          <ac:chgData name="Anita Davies" userId="d13ffead-e95a-4847-a7a5-3749f985a9dc" providerId="ADAL" clId="{7A7C9DA1-B643-423C-9276-FE364DB8B6FD}" dt="2023-12-03T17:40:04.299" v="1794"/>
          <ac:grpSpMkLst>
            <pc:docMk/>
            <pc:sldMk cId="147908320" sldId="267"/>
            <ac:grpSpMk id="41" creationId="{AE0D2D7F-1DF5-4798-9E63-A71E2D15886B}"/>
          </ac:grpSpMkLst>
        </pc:grpChg>
        <pc:grpChg chg="add del">
          <ac:chgData name="Anita Davies" userId="d13ffead-e95a-4847-a7a5-3749f985a9dc" providerId="ADAL" clId="{7A7C9DA1-B643-423C-9276-FE364DB8B6FD}" dt="2023-12-03T17:40:04.299" v="1794"/>
          <ac:grpSpMkLst>
            <pc:docMk/>
            <pc:sldMk cId="147908320" sldId="267"/>
            <ac:grpSpMk id="47" creationId="{E7D4F600-F737-4482-BC99-1E1FFC82630C}"/>
          </ac:grpSpMkLst>
        </pc:grpChg>
      </pc:sldChg>
      <pc:sldChg chg="del setBg">
        <pc:chgData name="Anita Davies" userId="d13ffead-e95a-4847-a7a5-3749f985a9dc" providerId="ADAL" clId="{7A7C9DA1-B643-423C-9276-FE364DB8B6FD}" dt="2023-12-03T14:00:50.188" v="121" actId="47"/>
        <pc:sldMkLst>
          <pc:docMk/>
          <pc:sldMk cId="4181773034" sldId="267"/>
        </pc:sldMkLst>
      </pc:sldChg>
      <pc:sldChg chg="addSp delSp modSp add del mod setBg delDesignElem">
        <pc:chgData name="Anita Davies" userId="d13ffead-e95a-4847-a7a5-3749f985a9dc" providerId="ADAL" clId="{7A7C9DA1-B643-423C-9276-FE364DB8B6FD}" dt="2023-12-03T17:08:49.166" v="1758" actId="47"/>
        <pc:sldMkLst>
          <pc:docMk/>
          <pc:sldMk cId="499971436" sldId="268"/>
        </pc:sldMkLst>
        <pc:spChg chg="add mod">
          <ac:chgData name="Anita Davies" userId="d13ffead-e95a-4847-a7a5-3749f985a9dc" providerId="ADAL" clId="{7A7C9DA1-B643-423C-9276-FE364DB8B6FD}" dt="2023-12-03T16:58:51.509" v="1576" actId="1076"/>
          <ac:spMkLst>
            <pc:docMk/>
            <pc:sldMk cId="499971436" sldId="268"/>
            <ac:spMk id="3" creationId="{792C6358-8B5E-5B7B-223A-6638AFD9A27D}"/>
          </ac:spMkLst>
        </pc:spChg>
        <pc:spChg chg="mod">
          <ac:chgData name="Anita Davies" userId="d13ffead-e95a-4847-a7a5-3749f985a9dc" providerId="ADAL" clId="{7A7C9DA1-B643-423C-9276-FE364DB8B6FD}" dt="2023-12-03T16:58:45.401" v="1575" actId="207"/>
          <ac:spMkLst>
            <pc:docMk/>
            <pc:sldMk cId="499971436" sldId="268"/>
            <ac:spMk id="5" creationId="{FF223579-BAB0-87C4-9F0A-E569B98E8D28}"/>
          </ac:spMkLst>
        </pc:spChg>
        <pc:spChg chg="add del">
          <ac:chgData name="Anita Davies" userId="d13ffead-e95a-4847-a7a5-3749f985a9dc" providerId="ADAL" clId="{7A7C9DA1-B643-423C-9276-FE364DB8B6FD}" dt="2023-12-03T16:32:14.230" v="1360" actId="26606"/>
          <ac:spMkLst>
            <pc:docMk/>
            <pc:sldMk cId="499971436" sldId="268"/>
            <ac:spMk id="7" creationId="{4BC99CB9-DDAD-44A2-8A1C-E3AF4E72DF5C}"/>
          </ac:spMkLst>
        </pc:spChg>
        <pc:spChg chg="add del">
          <ac:chgData name="Anita Davies" userId="d13ffead-e95a-4847-a7a5-3749f985a9dc" providerId="ADAL" clId="{7A7C9DA1-B643-423C-9276-FE364DB8B6FD}" dt="2023-12-03T16:32:14.230" v="1360" actId="26606"/>
          <ac:spMkLst>
            <pc:docMk/>
            <pc:sldMk cId="499971436" sldId="268"/>
            <ac:spMk id="8" creationId="{1561AEE4-4E38-4BAC-976D-E0DE523FC5D1}"/>
          </ac:spMkLst>
        </pc:spChg>
        <pc:spChg chg="add del">
          <ac:chgData name="Anita Davies" userId="d13ffead-e95a-4847-a7a5-3749f985a9dc" providerId="ADAL" clId="{7A7C9DA1-B643-423C-9276-FE364DB8B6FD}" dt="2023-12-03T16:31:48.050" v="1357" actId="26606"/>
          <ac:spMkLst>
            <pc:docMk/>
            <pc:sldMk cId="499971436" sldId="268"/>
            <ac:spMk id="10" creationId="{4BC99CB9-DDAD-44A2-8A1C-E3AF4E72DF5C}"/>
          </ac:spMkLst>
        </pc:spChg>
        <pc:spChg chg="add del">
          <ac:chgData name="Anita Davies" userId="d13ffead-e95a-4847-a7a5-3749f985a9dc" providerId="ADAL" clId="{7A7C9DA1-B643-423C-9276-FE364DB8B6FD}" dt="2023-12-03T16:31:48.050" v="1357" actId="26606"/>
          <ac:spMkLst>
            <pc:docMk/>
            <pc:sldMk cId="499971436" sldId="268"/>
            <ac:spMk id="12" creationId="{1561AEE4-4E38-4BAC-976D-E0DE523FC5D1}"/>
          </ac:spMkLst>
        </pc:spChg>
        <pc:spChg chg="add del">
          <ac:chgData name="Anita Davies" userId="d13ffead-e95a-4847-a7a5-3749f985a9dc" providerId="ADAL" clId="{7A7C9DA1-B643-423C-9276-FE364DB8B6FD}" dt="2023-12-03T16:57:33.067" v="1567" actId="26606"/>
          <ac:spMkLst>
            <pc:docMk/>
            <pc:sldMk cId="499971436" sldId="268"/>
            <ac:spMk id="31" creationId="{4BC99CB9-DDAD-44A2-8A1C-E3AF4E72DF5C}"/>
          </ac:spMkLst>
        </pc:spChg>
        <pc:spChg chg="add del">
          <ac:chgData name="Anita Davies" userId="d13ffead-e95a-4847-a7a5-3749f985a9dc" providerId="ADAL" clId="{7A7C9DA1-B643-423C-9276-FE364DB8B6FD}" dt="2023-12-03T16:57:33.067" v="1567" actId="26606"/>
          <ac:spMkLst>
            <pc:docMk/>
            <pc:sldMk cId="499971436" sldId="268"/>
            <ac:spMk id="33" creationId="{64053CBF-3932-45FF-8285-EE5146085F3A}"/>
          </ac:spMkLst>
        </pc:spChg>
        <pc:spChg chg="del">
          <ac:chgData name="Anita Davies" userId="d13ffead-e95a-4847-a7a5-3749f985a9dc" providerId="ADAL" clId="{7A7C9DA1-B643-423C-9276-FE364DB8B6FD}" dt="2023-12-03T16:07:18.660" v="796" actId="26606"/>
          <ac:spMkLst>
            <pc:docMk/>
            <pc:sldMk cId="499971436" sldId="268"/>
            <ac:spMk id="81" creationId="{F9D96E3F-159B-4733-BE61-1AAB43A59AB8}"/>
          </ac:spMkLst>
        </pc:spChg>
        <pc:spChg chg="del">
          <ac:chgData name="Anita Davies" userId="d13ffead-e95a-4847-a7a5-3749f985a9dc" providerId="ADAL" clId="{7A7C9DA1-B643-423C-9276-FE364DB8B6FD}" dt="2023-12-03T16:07:18.660" v="796" actId="26606"/>
          <ac:spMkLst>
            <pc:docMk/>
            <pc:sldMk cId="499971436" sldId="268"/>
            <ac:spMk id="83" creationId="{A5202B2A-E3B3-4965-8D55-B58E54059356}"/>
          </ac:spMkLst>
        </pc:spChg>
        <pc:spChg chg="add del">
          <ac:chgData name="Anita Davies" userId="d13ffead-e95a-4847-a7a5-3749f985a9dc" providerId="ADAL" clId="{7A7C9DA1-B643-423C-9276-FE364DB8B6FD}" dt="2023-12-03T16:09:47.330" v="828"/>
          <ac:spMkLst>
            <pc:docMk/>
            <pc:sldMk cId="499971436" sldId="268"/>
            <ac:spMk id="1031" creationId="{9B7AD9F6-8CE7-4299-8FC6-328F4DCD3FF9}"/>
          </ac:spMkLst>
        </pc:spChg>
        <pc:spChg chg="add del">
          <ac:chgData name="Anita Davies" userId="d13ffead-e95a-4847-a7a5-3749f985a9dc" providerId="ADAL" clId="{7A7C9DA1-B643-423C-9276-FE364DB8B6FD}" dt="2023-12-03T16:09:47.330" v="828"/>
          <ac:spMkLst>
            <pc:docMk/>
            <pc:sldMk cId="499971436" sldId="268"/>
            <ac:spMk id="1033" creationId="{F49775AF-8896-43EE-92C6-83497D6DC56F}"/>
          </ac:spMkLst>
        </pc:spChg>
        <pc:spChg chg="add del">
          <ac:chgData name="Anita Davies" userId="d13ffead-e95a-4847-a7a5-3749f985a9dc" providerId="ADAL" clId="{7A7C9DA1-B643-423C-9276-FE364DB8B6FD}" dt="2023-12-03T17:07:48.612" v="1744"/>
          <ac:spMkLst>
            <pc:docMk/>
            <pc:sldMk cId="499971436" sldId="268"/>
            <ac:spMk id="6151" creationId="{3BA513B0-82FF-4F41-8178-885375D1CFB5}"/>
          </ac:spMkLst>
        </pc:spChg>
        <pc:grpChg chg="add del">
          <ac:chgData name="Anita Davies" userId="d13ffead-e95a-4847-a7a5-3749f985a9dc" providerId="ADAL" clId="{7A7C9DA1-B643-423C-9276-FE364DB8B6FD}" dt="2023-12-03T16:32:14.230" v="1360" actId="26606"/>
          <ac:grpSpMkLst>
            <pc:docMk/>
            <pc:sldMk cId="499971436" sldId="268"/>
            <ac:grpSpMk id="9" creationId="{F0BC676B-D19A-44DB-910A-0C0E6D433979}"/>
          </ac:grpSpMkLst>
        </pc:grpChg>
        <pc:grpChg chg="add del">
          <ac:chgData name="Anita Davies" userId="d13ffead-e95a-4847-a7a5-3749f985a9dc" providerId="ADAL" clId="{7A7C9DA1-B643-423C-9276-FE364DB8B6FD}" dt="2023-12-03T16:31:48.050" v="1357" actId="26606"/>
          <ac:grpSpMkLst>
            <pc:docMk/>
            <pc:sldMk cId="499971436" sldId="268"/>
            <ac:grpSpMk id="14" creationId="{F0BC676B-D19A-44DB-910A-0C0E6D433979}"/>
          </ac:grpSpMkLst>
        </pc:grpChg>
        <pc:grpChg chg="add del">
          <ac:chgData name="Anita Davies" userId="d13ffead-e95a-4847-a7a5-3749f985a9dc" providerId="ADAL" clId="{7A7C9DA1-B643-423C-9276-FE364DB8B6FD}" dt="2023-12-03T16:57:33.067" v="1567" actId="26606"/>
          <ac:grpSpMkLst>
            <pc:docMk/>
            <pc:sldMk cId="499971436" sldId="268"/>
            <ac:grpSpMk id="35" creationId="{2E751C04-BEA6-446B-A678-9C74819EBD4C}"/>
          </ac:grpSpMkLst>
        </pc:grpChg>
        <pc:grpChg chg="add del">
          <ac:chgData name="Anita Davies" userId="d13ffead-e95a-4847-a7a5-3749f985a9dc" providerId="ADAL" clId="{7A7C9DA1-B643-423C-9276-FE364DB8B6FD}" dt="2023-12-03T16:57:33.067" v="1567" actId="26606"/>
          <ac:grpSpMkLst>
            <pc:docMk/>
            <pc:sldMk cId="499971436" sldId="268"/>
            <ac:grpSpMk id="41" creationId="{B63ACBA3-DEFD-4C6D-BBA0-64468FA99C2D}"/>
          </ac:grpSpMkLst>
        </pc:grpChg>
        <pc:grpChg chg="del">
          <ac:chgData name="Anita Davies" userId="d13ffead-e95a-4847-a7a5-3749f985a9dc" providerId="ADAL" clId="{7A7C9DA1-B643-423C-9276-FE364DB8B6FD}" dt="2023-12-03T16:07:18.660" v="796" actId="26606"/>
          <ac:grpSpMkLst>
            <pc:docMk/>
            <pc:sldMk cId="499971436" sldId="268"/>
            <ac:grpSpMk id="85" creationId="{EC505F6D-25F2-479B-AEEE-66F34B3FB13D}"/>
          </ac:grpSpMkLst>
        </pc:grpChg>
        <pc:grpChg chg="del">
          <ac:chgData name="Anita Davies" userId="d13ffead-e95a-4847-a7a5-3749f985a9dc" providerId="ADAL" clId="{7A7C9DA1-B643-423C-9276-FE364DB8B6FD}" dt="2023-12-03T16:07:18.660" v="796" actId="26606"/>
          <ac:grpSpMkLst>
            <pc:docMk/>
            <pc:sldMk cId="499971436" sldId="268"/>
            <ac:grpSpMk id="91" creationId="{6C0A542E-DBAB-412E-9F06-247CFE5FB942}"/>
          </ac:grpSpMkLst>
        </pc:grpChg>
        <pc:grpChg chg="add del">
          <ac:chgData name="Anita Davies" userId="d13ffead-e95a-4847-a7a5-3749f985a9dc" providerId="ADAL" clId="{7A7C9DA1-B643-423C-9276-FE364DB8B6FD}" dt="2023-12-03T17:07:48.612" v="1744"/>
          <ac:grpSpMkLst>
            <pc:docMk/>
            <pc:sldMk cId="499971436" sldId="268"/>
            <ac:grpSpMk id="6153" creationId="{93DB8501-F9F2-4ACD-B56A-9019CD5006D6}"/>
          </ac:grpSpMkLst>
        </pc:grpChg>
        <pc:picChg chg="del mod">
          <ac:chgData name="Anita Davies" userId="d13ffead-e95a-4847-a7a5-3749f985a9dc" providerId="ADAL" clId="{7A7C9DA1-B643-423C-9276-FE364DB8B6FD}" dt="2023-12-03T16:31:40.920" v="1355" actId="478"/>
          <ac:picMkLst>
            <pc:docMk/>
            <pc:sldMk cId="499971436" sldId="268"/>
            <ac:picMk id="1026" creationId="{ED028A5B-FE0A-B8DC-EAD3-4AD48EDC046A}"/>
          </ac:picMkLst>
        </pc:picChg>
        <pc:picChg chg="add mod ord">
          <ac:chgData name="Anita Davies" userId="d13ffead-e95a-4847-a7a5-3749f985a9dc" providerId="ADAL" clId="{7A7C9DA1-B643-423C-9276-FE364DB8B6FD}" dt="2023-12-03T17:04:04.350" v="1685" actId="1076"/>
          <ac:picMkLst>
            <pc:docMk/>
            <pc:sldMk cId="499971436" sldId="268"/>
            <ac:picMk id="6146" creationId="{071BB284-2059-72FD-BF9E-91A382AD9FB1}"/>
          </ac:picMkLst>
        </pc:picChg>
      </pc:sldChg>
      <pc:sldChg chg="del setBg">
        <pc:chgData name="Anita Davies" userId="d13ffead-e95a-4847-a7a5-3749f985a9dc" providerId="ADAL" clId="{7A7C9DA1-B643-423C-9276-FE364DB8B6FD}" dt="2023-12-03T14:00:51.037" v="122" actId="47"/>
        <pc:sldMkLst>
          <pc:docMk/>
          <pc:sldMk cId="4131767481" sldId="268"/>
        </pc:sldMkLst>
      </pc:sldChg>
      <pc:sldChg chg="del setBg">
        <pc:chgData name="Anita Davies" userId="d13ffead-e95a-4847-a7a5-3749f985a9dc" providerId="ADAL" clId="{7A7C9DA1-B643-423C-9276-FE364DB8B6FD}" dt="2023-12-03T14:00:46.949" v="117" actId="47"/>
        <pc:sldMkLst>
          <pc:docMk/>
          <pc:sldMk cId="2390256002" sldId="269"/>
        </pc:sldMkLst>
      </pc:sldChg>
      <pc:sldChg chg="addSp delSp modSp add mod setBg delDesignElem">
        <pc:chgData name="Anita Davies" userId="d13ffead-e95a-4847-a7a5-3749f985a9dc" providerId="ADAL" clId="{7A7C9DA1-B643-423C-9276-FE364DB8B6FD}" dt="2023-12-03T16:29:22.705" v="1300" actId="20577"/>
        <pc:sldMkLst>
          <pc:docMk/>
          <pc:sldMk cId="3348600227" sldId="269"/>
        </pc:sldMkLst>
        <pc:spChg chg="mod">
          <ac:chgData name="Anita Davies" userId="d13ffead-e95a-4847-a7a5-3749f985a9dc" providerId="ADAL" clId="{7A7C9DA1-B643-423C-9276-FE364DB8B6FD}" dt="2023-12-03T16:29:22.705" v="1300" actId="20577"/>
          <ac:spMkLst>
            <pc:docMk/>
            <pc:sldMk cId="3348600227" sldId="269"/>
            <ac:spMk id="3" creationId="{792C6358-8B5E-5B7B-223A-6638AFD9A27D}"/>
          </ac:spMkLst>
        </pc:spChg>
        <pc:spChg chg="add mod">
          <ac:chgData name="Anita Davies" userId="d13ffead-e95a-4847-a7a5-3749f985a9dc" providerId="ADAL" clId="{7A7C9DA1-B643-423C-9276-FE364DB8B6FD}" dt="2023-12-03T16:28:53.345" v="1288" actId="1036"/>
          <ac:spMkLst>
            <pc:docMk/>
            <pc:sldMk cId="3348600227" sldId="269"/>
            <ac:spMk id="4" creationId="{8463B4FA-F99F-E4AF-9FF2-DEF9BA76DFF3}"/>
          </ac:spMkLst>
        </pc:spChg>
        <pc:spChg chg="del mod">
          <ac:chgData name="Anita Davies" userId="d13ffead-e95a-4847-a7a5-3749f985a9dc" providerId="ADAL" clId="{7A7C9DA1-B643-423C-9276-FE364DB8B6FD}" dt="2023-12-03T16:23:58.773" v="1063" actId="478"/>
          <ac:spMkLst>
            <pc:docMk/>
            <pc:sldMk cId="3348600227" sldId="269"/>
            <ac:spMk id="5" creationId="{FF223579-BAB0-87C4-9F0A-E569B98E8D28}"/>
          </ac:spMkLst>
        </pc:spChg>
        <pc:spChg chg="add del">
          <ac:chgData name="Anita Davies" userId="d13ffead-e95a-4847-a7a5-3749f985a9dc" providerId="ADAL" clId="{7A7C9DA1-B643-423C-9276-FE364DB8B6FD}" dt="2023-12-03T16:23:17.666" v="1058" actId="26606"/>
          <ac:spMkLst>
            <pc:docMk/>
            <pc:sldMk cId="3348600227" sldId="269"/>
            <ac:spMk id="1031" creationId="{F94AA2BD-2E3F-4B1D-8127-5744B8115311}"/>
          </ac:spMkLst>
        </pc:spChg>
        <pc:spChg chg="add del">
          <ac:chgData name="Anita Davies" userId="d13ffead-e95a-4847-a7a5-3749f985a9dc" providerId="ADAL" clId="{7A7C9DA1-B643-423C-9276-FE364DB8B6FD}" dt="2023-12-03T16:23:17.666" v="1058" actId="26606"/>
          <ac:spMkLst>
            <pc:docMk/>
            <pc:sldMk cId="3348600227" sldId="269"/>
            <ac:spMk id="1033" creationId="{4BD02261-2DC8-4AA8-9E16-7751AE892445}"/>
          </ac:spMkLst>
        </pc:spChg>
        <pc:spChg chg="add del">
          <ac:chgData name="Anita Davies" userId="d13ffead-e95a-4847-a7a5-3749f985a9dc" providerId="ADAL" clId="{7A7C9DA1-B643-423C-9276-FE364DB8B6FD}" dt="2023-12-03T16:23:17.666" v="1058" actId="26606"/>
          <ac:spMkLst>
            <pc:docMk/>
            <pc:sldMk cId="3348600227" sldId="269"/>
            <ac:spMk id="1035" creationId="{3D752CF2-2291-40B5-B462-C17B174C10BC}"/>
          </ac:spMkLst>
        </pc:spChg>
        <pc:spChg chg="add del">
          <ac:chgData name="Anita Davies" userId="d13ffead-e95a-4847-a7a5-3749f985a9dc" providerId="ADAL" clId="{7A7C9DA1-B643-423C-9276-FE364DB8B6FD}" dt="2023-12-03T16:23:36.755" v="1062"/>
          <ac:spMkLst>
            <pc:docMk/>
            <pc:sldMk cId="3348600227" sldId="269"/>
            <ac:spMk id="2055" creationId="{560AFAAC-EA6C-45A9-9E03-C9C9F0193B4F}"/>
          </ac:spMkLst>
        </pc:spChg>
        <pc:spChg chg="add del">
          <ac:chgData name="Anita Davies" userId="d13ffead-e95a-4847-a7a5-3749f985a9dc" providerId="ADAL" clId="{7A7C9DA1-B643-423C-9276-FE364DB8B6FD}" dt="2023-12-03T16:23:36.755" v="1062"/>
          <ac:spMkLst>
            <pc:docMk/>
            <pc:sldMk cId="3348600227" sldId="269"/>
            <ac:spMk id="2057" creationId="{83549E37-C86B-4401-90BD-D8BF83859F14}"/>
          </ac:spMkLst>
        </pc:spChg>
        <pc:spChg chg="add del">
          <ac:chgData name="Anita Davies" userId="d13ffead-e95a-4847-a7a5-3749f985a9dc" providerId="ADAL" clId="{7A7C9DA1-B643-423C-9276-FE364DB8B6FD}" dt="2023-12-03T16:23:36.755" v="1062"/>
          <ac:spMkLst>
            <pc:docMk/>
            <pc:sldMk cId="3348600227" sldId="269"/>
            <ac:spMk id="2059" creationId="{8A17784E-76D8-4521-A77D-0D2EBB923004}"/>
          </ac:spMkLst>
        </pc:spChg>
        <pc:spChg chg="add del">
          <ac:chgData name="Anita Davies" userId="d13ffead-e95a-4847-a7a5-3749f985a9dc" providerId="ADAL" clId="{7A7C9DA1-B643-423C-9276-FE364DB8B6FD}" dt="2023-12-03T16:23:36.755" v="1062"/>
          <ac:spMkLst>
            <pc:docMk/>
            <pc:sldMk cId="3348600227" sldId="269"/>
            <ac:spMk id="2061" creationId="{C0036C6B-F09C-4EAB-AE02-8D056EE74856}"/>
          </ac:spMkLst>
        </pc:spChg>
        <pc:spChg chg="add del">
          <ac:chgData name="Anita Davies" userId="d13ffead-e95a-4847-a7a5-3749f985a9dc" providerId="ADAL" clId="{7A7C9DA1-B643-423C-9276-FE364DB8B6FD}" dt="2023-12-03T16:23:36.755" v="1062"/>
          <ac:spMkLst>
            <pc:docMk/>
            <pc:sldMk cId="3348600227" sldId="269"/>
            <ac:spMk id="2063" creationId="{FC8D5885-2804-4D3C-BE31-902E4D3279B0}"/>
          </ac:spMkLst>
        </pc:spChg>
        <pc:picChg chg="del mod ord">
          <ac:chgData name="Anita Davies" userId="d13ffead-e95a-4847-a7a5-3749f985a9dc" providerId="ADAL" clId="{7A7C9DA1-B643-423C-9276-FE364DB8B6FD}" dt="2023-12-03T16:23:07.463" v="1057" actId="478"/>
          <ac:picMkLst>
            <pc:docMk/>
            <pc:sldMk cId="3348600227" sldId="269"/>
            <ac:picMk id="1026" creationId="{ED028A5B-FE0A-B8DC-EAD3-4AD48EDC046A}"/>
          </ac:picMkLst>
        </pc:picChg>
        <pc:picChg chg="add mod ord">
          <ac:chgData name="Anita Davies" userId="d13ffead-e95a-4847-a7a5-3749f985a9dc" providerId="ADAL" clId="{7A7C9DA1-B643-423C-9276-FE364DB8B6FD}" dt="2023-12-03T16:23:26.670" v="1060" actId="14100"/>
          <ac:picMkLst>
            <pc:docMk/>
            <pc:sldMk cId="3348600227" sldId="269"/>
            <ac:picMk id="2050" creationId="{939B082A-222C-E568-9D21-7705E079BBF1}"/>
          </ac:picMkLst>
        </pc:picChg>
      </pc:sldChg>
      <pc:sldChg chg="addSp delSp modSp add mod setBg delDesignElem">
        <pc:chgData name="Anita Davies" userId="d13ffead-e95a-4847-a7a5-3749f985a9dc" providerId="ADAL" clId="{7A7C9DA1-B643-423C-9276-FE364DB8B6FD}" dt="2023-12-03T17:08:41.268" v="1757"/>
        <pc:sldMkLst>
          <pc:docMk/>
          <pc:sldMk cId="3030572332" sldId="270"/>
        </pc:sldMkLst>
        <pc:spChg chg="mod ord">
          <ac:chgData name="Anita Davies" userId="d13ffead-e95a-4847-a7a5-3749f985a9dc" providerId="ADAL" clId="{7A7C9DA1-B643-423C-9276-FE364DB8B6FD}" dt="2023-12-03T17:08:13.556" v="1750" actId="255"/>
          <ac:spMkLst>
            <pc:docMk/>
            <pc:sldMk cId="3030572332" sldId="270"/>
            <ac:spMk id="3" creationId="{792C6358-8B5E-5B7B-223A-6638AFD9A27D}"/>
          </ac:spMkLst>
        </pc:spChg>
        <pc:spChg chg="mod">
          <ac:chgData name="Anita Davies" userId="d13ffead-e95a-4847-a7a5-3749f985a9dc" providerId="ADAL" clId="{7A7C9DA1-B643-423C-9276-FE364DB8B6FD}" dt="2023-12-03T17:08:25.033" v="1754" actId="14100"/>
          <ac:spMkLst>
            <pc:docMk/>
            <pc:sldMk cId="3030572332" sldId="270"/>
            <ac:spMk id="5" creationId="{FF223579-BAB0-87C4-9F0A-E569B98E8D28}"/>
          </ac:spMkLst>
        </pc:spChg>
        <pc:spChg chg="add del">
          <ac:chgData name="Anita Davies" userId="d13ffead-e95a-4847-a7a5-3749f985a9dc" providerId="ADAL" clId="{7A7C9DA1-B643-423C-9276-FE364DB8B6FD}" dt="2023-12-03T17:05:33.150" v="1716" actId="26606"/>
          <ac:spMkLst>
            <pc:docMk/>
            <pc:sldMk cId="3030572332" sldId="270"/>
            <ac:spMk id="7" creationId="{3BA513B0-82FF-4F41-8178-885375D1CFB5}"/>
          </ac:spMkLst>
        </pc:spChg>
        <pc:spChg chg="add del">
          <ac:chgData name="Anita Davies" userId="d13ffead-e95a-4847-a7a5-3749f985a9dc" providerId="ADAL" clId="{7A7C9DA1-B643-423C-9276-FE364DB8B6FD}" dt="2023-12-03T17:07:51.250" v="1746"/>
          <ac:spMkLst>
            <pc:docMk/>
            <pc:sldMk cId="3030572332" sldId="270"/>
            <ac:spMk id="9" creationId="{B1595A09-E336-4D1B-9B3A-06A2287A54E2}"/>
          </ac:spMkLst>
        </pc:spChg>
        <pc:spChg chg="add del">
          <ac:chgData name="Anita Davies" userId="d13ffead-e95a-4847-a7a5-3749f985a9dc" providerId="ADAL" clId="{7A7C9DA1-B643-423C-9276-FE364DB8B6FD}" dt="2023-12-03T17:05:14.536" v="1712" actId="26606"/>
          <ac:spMkLst>
            <pc:docMk/>
            <pc:sldMk cId="3030572332" sldId="270"/>
            <ac:spMk id="10" creationId="{3BA513B0-82FF-4F41-8178-885375D1CFB5}"/>
          </ac:spMkLst>
        </pc:spChg>
        <pc:spChg chg="add del">
          <ac:chgData name="Anita Davies" userId="d13ffead-e95a-4847-a7a5-3749f985a9dc" providerId="ADAL" clId="{7A7C9DA1-B643-423C-9276-FE364DB8B6FD}" dt="2023-12-03T17:07:51.250" v="1746"/>
          <ac:spMkLst>
            <pc:docMk/>
            <pc:sldMk cId="3030572332" sldId="270"/>
            <ac:spMk id="11" creationId="{3540989C-C7B8-473B-BF87-6F2DA6A90006}"/>
          </ac:spMkLst>
        </pc:spChg>
        <pc:grpChg chg="add del">
          <ac:chgData name="Anita Davies" userId="d13ffead-e95a-4847-a7a5-3749f985a9dc" providerId="ADAL" clId="{7A7C9DA1-B643-423C-9276-FE364DB8B6FD}" dt="2023-12-03T17:05:33.150" v="1716" actId="26606"/>
          <ac:grpSpMkLst>
            <pc:docMk/>
            <pc:sldMk cId="3030572332" sldId="270"/>
            <ac:grpSpMk id="8" creationId="{93DB8501-F9F2-4ACD-B56A-9019CD5006D6}"/>
          </ac:grpSpMkLst>
        </pc:grpChg>
        <pc:grpChg chg="add del">
          <ac:chgData name="Anita Davies" userId="d13ffead-e95a-4847-a7a5-3749f985a9dc" providerId="ADAL" clId="{7A7C9DA1-B643-423C-9276-FE364DB8B6FD}" dt="2023-12-03T17:05:14.536" v="1712" actId="26606"/>
          <ac:grpSpMkLst>
            <pc:docMk/>
            <pc:sldMk cId="3030572332" sldId="270"/>
            <ac:grpSpMk id="12" creationId="{93DB8501-F9F2-4ACD-B56A-9019CD5006D6}"/>
          </ac:grpSpMkLst>
        </pc:grpChg>
        <pc:picChg chg="add del mod ord">
          <ac:chgData name="Anita Davies" userId="d13ffead-e95a-4847-a7a5-3749f985a9dc" providerId="ADAL" clId="{7A7C9DA1-B643-423C-9276-FE364DB8B6FD}" dt="2023-12-03T17:07:06.125" v="1732" actId="478"/>
          <ac:picMkLst>
            <pc:docMk/>
            <pc:sldMk cId="3030572332" sldId="270"/>
            <ac:picMk id="2" creationId="{7F7DB00E-FBB7-8F2A-77FE-6FE404C64AE0}"/>
          </ac:picMkLst>
        </pc:picChg>
        <pc:picChg chg="add mod">
          <ac:chgData name="Anita Davies" userId="d13ffead-e95a-4847-a7a5-3749f985a9dc" providerId="ADAL" clId="{7A7C9DA1-B643-423C-9276-FE364DB8B6FD}" dt="2023-12-03T17:07:43.046" v="1735" actId="26606"/>
          <ac:picMkLst>
            <pc:docMk/>
            <pc:sldMk cId="3030572332" sldId="270"/>
            <ac:picMk id="4" creationId="{265CD49B-EF1B-B533-E243-7F3962805D11}"/>
          </ac:picMkLst>
        </pc:picChg>
        <pc:picChg chg="del">
          <ac:chgData name="Anita Davies" userId="d13ffead-e95a-4847-a7a5-3749f985a9dc" providerId="ADAL" clId="{7A7C9DA1-B643-423C-9276-FE364DB8B6FD}" dt="2023-12-03T17:04:35.105" v="1703" actId="478"/>
          <ac:picMkLst>
            <pc:docMk/>
            <pc:sldMk cId="3030572332" sldId="270"/>
            <ac:picMk id="1026" creationId="{ED028A5B-FE0A-B8DC-EAD3-4AD48EDC046A}"/>
          </ac:picMkLst>
        </pc:picChg>
      </pc:sldChg>
      <pc:sldChg chg="del setBg">
        <pc:chgData name="Anita Davies" userId="d13ffead-e95a-4847-a7a5-3749f985a9dc" providerId="ADAL" clId="{7A7C9DA1-B643-423C-9276-FE364DB8B6FD}" dt="2023-12-03T14:00:49.449" v="120" actId="47"/>
        <pc:sldMkLst>
          <pc:docMk/>
          <pc:sldMk cId="4221208772" sldId="270"/>
        </pc:sldMkLst>
      </pc:sldChg>
      <pc:sldChg chg="add setBg">
        <pc:chgData name="Anita Davies" userId="d13ffead-e95a-4847-a7a5-3749f985a9dc" providerId="ADAL" clId="{7A7C9DA1-B643-423C-9276-FE364DB8B6FD}" dt="2023-12-03T17:06:22.222" v="1723"/>
        <pc:sldMkLst>
          <pc:docMk/>
          <pc:sldMk cId="1254046481" sldId="271"/>
        </pc:sldMkLst>
      </pc:sldChg>
      <pc:sldChg chg="del setBg">
        <pc:chgData name="Anita Davies" userId="d13ffead-e95a-4847-a7a5-3749f985a9dc" providerId="ADAL" clId="{7A7C9DA1-B643-423C-9276-FE364DB8B6FD}" dt="2023-12-03T14:00:48.727" v="119" actId="47"/>
        <pc:sldMkLst>
          <pc:docMk/>
          <pc:sldMk cId="3523941140" sldId="272"/>
        </pc:sldMkLst>
      </pc:sldChg>
      <pc:sldChg chg="del setBg">
        <pc:chgData name="Anita Davies" userId="d13ffead-e95a-4847-a7a5-3749f985a9dc" providerId="ADAL" clId="{7A7C9DA1-B643-423C-9276-FE364DB8B6FD}" dt="2023-12-03T14:00:52.215" v="123" actId="47"/>
        <pc:sldMkLst>
          <pc:docMk/>
          <pc:sldMk cId="1322747041" sldId="273"/>
        </pc:sldMkLst>
      </pc:sldChg>
      <pc:sldChg chg="del setBg">
        <pc:chgData name="Anita Davies" userId="d13ffead-e95a-4847-a7a5-3749f985a9dc" providerId="ADAL" clId="{7A7C9DA1-B643-423C-9276-FE364DB8B6FD}" dt="2023-12-03T14:00:43.226" v="113" actId="47"/>
        <pc:sldMkLst>
          <pc:docMk/>
          <pc:sldMk cId="1837012782" sldId="274"/>
        </pc:sldMkLst>
      </pc:sldChg>
      <pc:sldChg chg="del setBg">
        <pc:chgData name="Anita Davies" userId="d13ffead-e95a-4847-a7a5-3749f985a9dc" providerId="ADAL" clId="{7A7C9DA1-B643-423C-9276-FE364DB8B6FD}" dt="2023-12-03T14:00:37.079" v="107" actId="47"/>
        <pc:sldMkLst>
          <pc:docMk/>
          <pc:sldMk cId="1748069031" sldId="275"/>
        </pc:sldMkLst>
      </pc:sldChg>
      <pc:sldChg chg="del setBg">
        <pc:chgData name="Anita Davies" userId="d13ffead-e95a-4847-a7a5-3749f985a9dc" providerId="ADAL" clId="{7A7C9DA1-B643-423C-9276-FE364DB8B6FD}" dt="2023-12-03T14:00:37.912" v="108" actId="47"/>
        <pc:sldMkLst>
          <pc:docMk/>
          <pc:sldMk cId="1445522665" sldId="276"/>
        </pc:sldMkLst>
      </pc:sldChg>
      <pc:sldMasterChg chg="setBg modSldLayout">
        <pc:chgData name="Anita Davies" userId="d13ffead-e95a-4847-a7a5-3749f985a9dc" providerId="ADAL" clId="{7A7C9DA1-B643-423C-9276-FE364DB8B6FD}" dt="2023-12-03T13:54:35.543" v="7"/>
        <pc:sldMasterMkLst>
          <pc:docMk/>
          <pc:sldMasterMk cId="957027467" sldId="2147483648"/>
        </pc:sldMasterMkLst>
        <pc:sldLayoutChg chg="setBg">
          <pc:chgData name="Anita Davies" userId="d13ffead-e95a-4847-a7a5-3749f985a9dc" providerId="ADAL" clId="{7A7C9DA1-B643-423C-9276-FE364DB8B6FD}" dt="2023-12-03T13:54:35.543" v="7"/>
          <pc:sldLayoutMkLst>
            <pc:docMk/>
            <pc:sldMasterMk cId="957027467" sldId="2147483648"/>
            <pc:sldLayoutMk cId="3177065539" sldId="2147483649"/>
          </pc:sldLayoutMkLst>
        </pc:sldLayoutChg>
        <pc:sldLayoutChg chg="setBg">
          <pc:chgData name="Anita Davies" userId="d13ffead-e95a-4847-a7a5-3749f985a9dc" providerId="ADAL" clId="{7A7C9DA1-B643-423C-9276-FE364DB8B6FD}" dt="2023-12-03T13:54:35.543" v="7"/>
          <pc:sldLayoutMkLst>
            <pc:docMk/>
            <pc:sldMasterMk cId="957027467" sldId="2147483648"/>
            <pc:sldLayoutMk cId="370119425" sldId="2147483650"/>
          </pc:sldLayoutMkLst>
        </pc:sldLayoutChg>
        <pc:sldLayoutChg chg="setBg">
          <pc:chgData name="Anita Davies" userId="d13ffead-e95a-4847-a7a5-3749f985a9dc" providerId="ADAL" clId="{7A7C9DA1-B643-423C-9276-FE364DB8B6FD}" dt="2023-12-03T13:54:35.543" v="7"/>
          <pc:sldLayoutMkLst>
            <pc:docMk/>
            <pc:sldMasterMk cId="957027467" sldId="2147483648"/>
            <pc:sldLayoutMk cId="3864758074" sldId="2147483651"/>
          </pc:sldLayoutMkLst>
        </pc:sldLayoutChg>
        <pc:sldLayoutChg chg="setBg">
          <pc:chgData name="Anita Davies" userId="d13ffead-e95a-4847-a7a5-3749f985a9dc" providerId="ADAL" clId="{7A7C9DA1-B643-423C-9276-FE364DB8B6FD}" dt="2023-12-03T13:54:35.543" v="7"/>
          <pc:sldLayoutMkLst>
            <pc:docMk/>
            <pc:sldMasterMk cId="957027467" sldId="2147483648"/>
            <pc:sldLayoutMk cId="2950024456" sldId="2147483652"/>
          </pc:sldLayoutMkLst>
        </pc:sldLayoutChg>
        <pc:sldLayoutChg chg="setBg">
          <pc:chgData name="Anita Davies" userId="d13ffead-e95a-4847-a7a5-3749f985a9dc" providerId="ADAL" clId="{7A7C9DA1-B643-423C-9276-FE364DB8B6FD}" dt="2023-12-03T13:54:35.543" v="7"/>
          <pc:sldLayoutMkLst>
            <pc:docMk/>
            <pc:sldMasterMk cId="957027467" sldId="2147483648"/>
            <pc:sldLayoutMk cId="2749597093" sldId="2147483653"/>
          </pc:sldLayoutMkLst>
        </pc:sldLayoutChg>
        <pc:sldLayoutChg chg="setBg">
          <pc:chgData name="Anita Davies" userId="d13ffead-e95a-4847-a7a5-3749f985a9dc" providerId="ADAL" clId="{7A7C9DA1-B643-423C-9276-FE364DB8B6FD}" dt="2023-12-03T13:54:35.543" v="7"/>
          <pc:sldLayoutMkLst>
            <pc:docMk/>
            <pc:sldMasterMk cId="957027467" sldId="2147483648"/>
            <pc:sldLayoutMk cId="154099934" sldId="2147483654"/>
          </pc:sldLayoutMkLst>
        </pc:sldLayoutChg>
        <pc:sldLayoutChg chg="setBg">
          <pc:chgData name="Anita Davies" userId="d13ffead-e95a-4847-a7a5-3749f985a9dc" providerId="ADAL" clId="{7A7C9DA1-B643-423C-9276-FE364DB8B6FD}" dt="2023-12-03T13:54:35.543" v="7"/>
          <pc:sldLayoutMkLst>
            <pc:docMk/>
            <pc:sldMasterMk cId="957027467" sldId="2147483648"/>
            <pc:sldLayoutMk cId="2217143233" sldId="2147483655"/>
          </pc:sldLayoutMkLst>
        </pc:sldLayoutChg>
        <pc:sldLayoutChg chg="setBg">
          <pc:chgData name="Anita Davies" userId="d13ffead-e95a-4847-a7a5-3749f985a9dc" providerId="ADAL" clId="{7A7C9DA1-B643-423C-9276-FE364DB8B6FD}" dt="2023-12-03T13:54:35.543" v="7"/>
          <pc:sldLayoutMkLst>
            <pc:docMk/>
            <pc:sldMasterMk cId="957027467" sldId="2147483648"/>
            <pc:sldLayoutMk cId="356797457" sldId="2147483656"/>
          </pc:sldLayoutMkLst>
        </pc:sldLayoutChg>
        <pc:sldLayoutChg chg="setBg">
          <pc:chgData name="Anita Davies" userId="d13ffead-e95a-4847-a7a5-3749f985a9dc" providerId="ADAL" clId="{7A7C9DA1-B643-423C-9276-FE364DB8B6FD}" dt="2023-12-03T13:54:35.543" v="7"/>
          <pc:sldLayoutMkLst>
            <pc:docMk/>
            <pc:sldMasterMk cId="957027467" sldId="2147483648"/>
            <pc:sldLayoutMk cId="3349384318" sldId="2147483657"/>
          </pc:sldLayoutMkLst>
        </pc:sldLayoutChg>
        <pc:sldLayoutChg chg="setBg">
          <pc:chgData name="Anita Davies" userId="d13ffead-e95a-4847-a7a5-3749f985a9dc" providerId="ADAL" clId="{7A7C9DA1-B643-423C-9276-FE364DB8B6FD}" dt="2023-12-03T13:54:35.543" v="7"/>
          <pc:sldLayoutMkLst>
            <pc:docMk/>
            <pc:sldMasterMk cId="957027467" sldId="2147483648"/>
            <pc:sldLayoutMk cId="1658294964" sldId="2147483658"/>
          </pc:sldLayoutMkLst>
        </pc:sldLayoutChg>
        <pc:sldLayoutChg chg="setBg">
          <pc:chgData name="Anita Davies" userId="d13ffead-e95a-4847-a7a5-3749f985a9dc" providerId="ADAL" clId="{7A7C9DA1-B643-423C-9276-FE364DB8B6FD}" dt="2023-12-03T13:54:35.543" v="7"/>
          <pc:sldLayoutMkLst>
            <pc:docMk/>
            <pc:sldMasterMk cId="957027467" sldId="2147483648"/>
            <pc:sldLayoutMk cId="450460919" sldId="2147483659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FC060E-FB74-4665-98E6-940058B826E9}" type="datetimeFigureOut">
              <a:rPr lang="en-GB" smtClean="0"/>
              <a:t>03/12/2023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77DB37-D77D-40FA-BD4B-107C8D9A57F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81474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94F0F9-D589-633F-3046-6DC97581E3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1ABAFE-3785-01CD-42DA-6271D510F1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48C8C9-443A-B9A3-4E65-CEB29545D4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ABFF4-75D7-B34C-9177-00F890F9E0E0}" type="datetimeFigureOut">
              <a:rPr lang="en-GB" smtClean="0"/>
              <a:t>03/12/2023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A463CF-5BDC-1634-1BA6-478158A709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E67C83-BD2A-A7AF-3C19-C378F349B4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584222-3D14-6E4B-A006-2CA1918E5D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70655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8F56DA-3762-3621-8861-4D005BEE4E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83A712-C021-ED60-59F9-233A45D5DD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99C428-9BF8-6266-5B1F-5302AC3A07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ABFF4-75D7-B34C-9177-00F890F9E0E0}" type="datetimeFigureOut">
              <a:rPr lang="en-GB" smtClean="0"/>
              <a:t>03/12/2023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4A4FA5-59F2-5DB4-8DC6-D0A11F398E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14CC24-7393-77E1-9E9A-A673F85E4C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584222-3D14-6E4B-A006-2CA1918E5D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1194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DD6B5E-455D-FC94-5CFC-1EDB1F0682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1BD2E8-2946-AD68-8DCF-6E25593ECC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0DF430-182A-B8A3-348C-550F5813DB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ABFF4-75D7-B34C-9177-00F890F9E0E0}" type="datetimeFigureOut">
              <a:rPr lang="en-GB" smtClean="0"/>
              <a:t>03/12/2023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40BF07-7735-CEA4-D4D9-3445F68211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E65926-077F-EB79-248A-588A14520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584222-3D14-6E4B-A006-2CA1918E5D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47580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D6FDF9-8AB4-7848-3B9B-D521D911BA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694B0C-38B2-90C5-91B5-DD8A0D35A04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3BD66D-FD79-2039-BFA8-F435C6BAB36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527E87-AEC3-6B27-757C-F3946F64A3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ABFF4-75D7-B34C-9177-00F890F9E0E0}" type="datetimeFigureOut">
              <a:rPr lang="en-GB" smtClean="0"/>
              <a:t>03/12/2023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18106B-AC06-B825-EBF3-B88DE1D756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8F891A-0A98-E1FE-332A-9FC9CBF934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584222-3D14-6E4B-A006-2CA1918E5D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00244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993219-56CD-5EC2-A26B-4BFFC9927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176B5D-2B23-9489-D1EB-E888926A67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65289B5-65EA-C8B2-0253-0FFA638BD46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E8B17CD-3B02-B3A9-00E7-25E95E6D6E8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F67C78D-3288-0BB9-32AA-CEC07D9FA1D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605606E-3F56-2243-86C0-4F877B3EA0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ABFF4-75D7-B34C-9177-00F890F9E0E0}" type="datetimeFigureOut">
              <a:rPr lang="en-GB" smtClean="0"/>
              <a:t>03/12/2023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A20CCF8-A1B5-4238-2579-71F310CCC2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0EFAED7-F4F0-54D5-3789-1B6BAD57FF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584222-3D14-6E4B-A006-2CA1918E5D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95970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BD8F23-5A5D-3C27-6DA2-B354A2F895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14DA5ED-061E-D556-9F29-FDB11619EA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ABFF4-75D7-B34C-9177-00F890F9E0E0}" type="datetimeFigureOut">
              <a:rPr lang="en-GB" smtClean="0"/>
              <a:t>03/12/2023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B8A67F5-71F7-E9C2-6FBB-8F5A2CFA42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7F650D-86CC-D8C5-A950-4C2D1606CB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584222-3D14-6E4B-A006-2CA1918E5D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0999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DEE0E25-183C-FCF2-A424-774DFCA45C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ABFF4-75D7-B34C-9177-00F890F9E0E0}" type="datetimeFigureOut">
              <a:rPr lang="en-GB" smtClean="0"/>
              <a:t>03/12/2023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6D98BA5-F148-FDE9-AF4B-ED3C7D9DB5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28EC658-C9B5-C619-3131-F310D71F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584222-3D14-6E4B-A006-2CA1918E5D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71432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A72185-9CB6-777E-B986-0D0EC16C3D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83D71-C2DC-6E90-1F7F-A238D2AF5D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31084E0-A4C4-E161-EE43-C231F8ECD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597E3A-B0F2-95B2-4712-A2A699DD54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ABFF4-75D7-B34C-9177-00F890F9E0E0}" type="datetimeFigureOut">
              <a:rPr lang="en-GB" smtClean="0"/>
              <a:t>03/12/2023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505DCD-0E5F-8D8C-3D4D-DB82B3C3C0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FC0D73-B309-87F9-665D-16FDD19691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584222-3D14-6E4B-A006-2CA1918E5D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7974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C71A81-88B7-BC10-9FC5-A6E094BE13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9631E0E-6079-05D8-7EAD-84A6D92B9F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B737F2-FEB5-42AB-F5A5-12120FB6915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E76957-0ADC-E5FD-C2C8-E59994A29D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ABFF4-75D7-B34C-9177-00F890F9E0E0}" type="datetimeFigureOut">
              <a:rPr lang="en-GB" smtClean="0"/>
              <a:t>03/12/2023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AC2DCD-9108-52EF-D5A7-7DCC537D38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C0ED2D6-0BB7-9D1A-21ED-BC1B231105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584222-3D14-6E4B-A006-2CA1918E5D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93843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00431E-E0FB-2463-036B-29E4D44D7F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C3545B-0E61-8A13-0ECC-178D9FB9D3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73857C-5DDC-4E9D-6712-0FECB470BA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ABFF4-75D7-B34C-9177-00F890F9E0E0}" type="datetimeFigureOut">
              <a:rPr lang="en-GB" smtClean="0"/>
              <a:t>03/12/2023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B22D5C-7F8C-765C-2E28-AB2E76A067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4AEB63-F845-BC5A-7D4A-33E1A8C31C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584222-3D14-6E4B-A006-2CA1918E5D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8294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F8B9239-FABE-6415-10DE-434C504D757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EE16F44-4DA5-F89B-5ADA-82CEB6A0599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AC464F-5010-E446-F882-E4EC3D898B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1ABFF4-75D7-B34C-9177-00F890F9E0E0}" type="datetimeFigureOut">
              <a:rPr lang="en-GB" smtClean="0"/>
              <a:t>03/12/2023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CFAD0C-B135-5D16-1E2C-648A8B2801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5B8AE5-6320-9BFB-8BE0-94544CF47F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584222-3D14-6E4B-A006-2CA1918E5D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4609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3741559-4E75-77DD-CC78-AC13AACBA8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40B4A2-7186-88CF-6B07-0427FDA404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4845AC-E204-609F-BB6E-6BE457A3E22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1ABFF4-75D7-B34C-9177-00F890F9E0E0}" type="datetimeFigureOut">
              <a:rPr lang="en-GB" smtClean="0"/>
              <a:t>03/12/2023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1D819A-FEF4-7659-335F-E77E1376A48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2264CB-1493-CF92-7E9E-B276AA5B32E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584222-3D14-6E4B-A006-2CA1918E5D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70274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17848D">
                <a:alpha val="50000"/>
              </a:srgbClr>
            </a:gs>
            <a:gs pos="74000">
              <a:srgbClr val="1CAC84">
                <a:alpha val="20000"/>
              </a:srgbClr>
            </a:gs>
            <a:gs pos="84000">
              <a:srgbClr val="1CAC84">
                <a:alpha val="20000"/>
              </a:srgbClr>
            </a:gs>
            <a:gs pos="100000">
              <a:srgbClr val="17848D">
                <a:alpha val="52000"/>
              </a:srgb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1" name="Rectangle 80">
            <a:extLst>
              <a:ext uri="{FF2B5EF4-FFF2-40B4-BE49-F238E27FC236}">
                <a16:creationId xmlns:a16="http://schemas.microsoft.com/office/drawing/2014/main" id="{A8DB9CD9-59B1-4D73-BC4C-98796A48EF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8874A6A9-41FF-4E33-AFA8-F9F81436A5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5" name="Group 84">
            <a:extLst>
              <a:ext uri="{FF2B5EF4-FFF2-40B4-BE49-F238E27FC236}">
                <a16:creationId xmlns:a16="http://schemas.microsoft.com/office/drawing/2014/main" id="{721D730E-1F97-4071-B143-B05E6D259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985"/>
            <a:chExt cx="9772765" cy="6858000"/>
          </a:xfrm>
        </p:grpSpPr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B3849C6A-9EE5-4604-8EAE-DD4796B79D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985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308677BE-069B-4A4D-8732-E26B6EF567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985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9A9A575B-DD07-4388-963B-0AF3FDDCF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985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D55285E4-21EB-4EC1-AB8E-36E881E89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985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6A0C77B5-3FAA-4D4F-9555-89D751608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985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5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5F0C96D1-A8B7-4C8E-9997-D823FD1591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985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DA46556D-445B-4CD0-87A0-02A30BD1B1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985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6BC77C15-B7D4-356B-5A58-20FEE5D27A1E}"/>
              </a:ext>
            </a:extLst>
          </p:cNvPr>
          <p:cNvSpPr txBox="1"/>
          <p:nvPr/>
        </p:nvSpPr>
        <p:spPr>
          <a:xfrm>
            <a:off x="3047697" y="1551563"/>
            <a:ext cx="6096000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4800" b="1" i="1" dirty="0">
                <a:solidFill>
                  <a:srgbClr val="17848D"/>
                </a:solidFill>
                <a:latin typeface="Calibri" panose="020F0502020204030204" pitchFamily="34" charset="0"/>
              </a:rPr>
              <a:t>Critically Evaluate The Psychodynamic Approach to Coaching</a:t>
            </a:r>
            <a:br>
              <a:rPr lang="en-US" sz="4800" b="1" i="1" dirty="0">
                <a:solidFill>
                  <a:srgbClr val="17848D"/>
                </a:solidFill>
                <a:latin typeface="Calibri" panose="020F0502020204030204" pitchFamily="34" charset="0"/>
              </a:rPr>
            </a:br>
            <a:br>
              <a:rPr lang="en-US" sz="4800" b="1" i="1" dirty="0">
                <a:solidFill>
                  <a:srgbClr val="17848D"/>
                </a:solidFill>
                <a:latin typeface="Calibri" panose="020F0502020204030204" pitchFamily="34" charset="0"/>
              </a:rPr>
            </a:br>
            <a:r>
              <a:rPr lang="en-US" sz="4800" b="1" i="1" dirty="0">
                <a:solidFill>
                  <a:srgbClr val="17848D"/>
                </a:solidFill>
                <a:latin typeface="Calibri" panose="020F0502020204030204" pitchFamily="34" charset="0"/>
              </a:rPr>
              <a:t>Anita Davies</a:t>
            </a:r>
            <a:br>
              <a:rPr lang="en-US" sz="4800" b="1" i="1" dirty="0">
                <a:solidFill>
                  <a:srgbClr val="17848D"/>
                </a:solidFill>
                <a:latin typeface="Calibri" panose="020F0502020204030204" pitchFamily="34" charset="0"/>
              </a:rPr>
            </a:br>
            <a:endParaRPr lang="en-GB" sz="4800" dirty="0">
              <a:solidFill>
                <a:srgbClr val="17848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3397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17848D">
                <a:alpha val="40000"/>
              </a:srgbClr>
            </a:gs>
            <a:gs pos="74000">
              <a:srgbClr val="1CAC84">
                <a:alpha val="20000"/>
              </a:srgbClr>
            </a:gs>
            <a:gs pos="83000">
              <a:srgbClr val="1CAC84">
                <a:alpha val="20000"/>
              </a:srgbClr>
            </a:gs>
            <a:gs pos="100000">
              <a:srgbClr val="17848D">
                <a:alpha val="52000"/>
              </a:srgb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3">
            <a:extLst>
              <a:ext uri="{FF2B5EF4-FFF2-40B4-BE49-F238E27FC236}">
                <a16:creationId xmlns:a16="http://schemas.microsoft.com/office/drawing/2014/main" id="{FF223579-BAB0-87C4-9F0A-E569B98E8D28}"/>
              </a:ext>
            </a:extLst>
          </p:cNvPr>
          <p:cNvSpPr txBox="1">
            <a:spLocks/>
          </p:cNvSpPr>
          <p:nvPr/>
        </p:nvSpPr>
        <p:spPr>
          <a:xfrm>
            <a:off x="640080" y="4777739"/>
            <a:ext cx="3980046" cy="141211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5400" b="1" dirty="0">
                <a:solidFill>
                  <a:srgbClr val="17848D"/>
                </a:solidFill>
                <a:latin typeface="+mn-lt"/>
              </a:rPr>
              <a:t>Introduction</a:t>
            </a:r>
          </a:p>
        </p:txBody>
      </p:sp>
      <p:pic>
        <p:nvPicPr>
          <p:cNvPr id="4" name="Picture 2" descr="Let Me Tell You a Story... | GreenBook">
            <a:extLst>
              <a:ext uri="{FF2B5EF4-FFF2-40B4-BE49-F238E27FC236}">
                <a16:creationId xmlns:a16="http://schemas.microsoft.com/office/drawing/2014/main" id="{265CD49B-EF1B-B533-E243-7F3962805D1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657" b="5423"/>
          <a:stretch/>
        </p:blipFill>
        <p:spPr bwMode="auto">
          <a:xfrm>
            <a:off x="20" y="10"/>
            <a:ext cx="12191980" cy="4558420"/>
          </a:xfrm>
          <a:custGeom>
            <a:avLst/>
            <a:gdLst/>
            <a:ahLst/>
            <a:cxnLst/>
            <a:rect l="l" t="t" r="r" b="b"/>
            <a:pathLst>
              <a:path w="12188952" h="4558430">
                <a:moveTo>
                  <a:pt x="6789701" y="4490221"/>
                </a:moveTo>
                <a:lnTo>
                  <a:pt x="6788702" y="4490299"/>
                </a:lnTo>
                <a:lnTo>
                  <a:pt x="6788476" y="4490833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3596895"/>
                </a:lnTo>
                <a:lnTo>
                  <a:pt x="12061096" y="3635026"/>
                </a:lnTo>
                <a:cubicBezTo>
                  <a:pt x="11933500" y="3671240"/>
                  <a:pt x="11805390" y="3705769"/>
                  <a:pt x="11676800" y="3738601"/>
                </a:cubicBezTo>
                <a:cubicBezTo>
                  <a:pt x="11262789" y="3846108"/>
                  <a:pt x="10845343" y="3939710"/>
                  <a:pt x="10425355" y="4022140"/>
                </a:cubicBezTo>
                <a:cubicBezTo>
                  <a:pt x="10092810" y="4087351"/>
                  <a:pt x="9759033" y="4145748"/>
                  <a:pt x="9424022" y="4197302"/>
                </a:cubicBezTo>
                <a:cubicBezTo>
                  <a:pt x="9102997" y="4246959"/>
                  <a:pt x="8781133" y="4291526"/>
                  <a:pt x="8458419" y="4331003"/>
                </a:cubicBezTo>
                <a:cubicBezTo>
                  <a:pt x="8211360" y="4361169"/>
                  <a:pt x="7963792" y="4386742"/>
                  <a:pt x="7715970" y="4410950"/>
                </a:cubicBezTo>
                <a:lnTo>
                  <a:pt x="6951716" y="4476730"/>
                </a:lnTo>
                <a:lnTo>
                  <a:pt x="6936303" y="4478801"/>
                </a:lnTo>
                <a:lnTo>
                  <a:pt x="6790448" y="4490162"/>
                </a:lnTo>
                <a:lnTo>
                  <a:pt x="6799941" y="4491982"/>
                </a:lnTo>
                <a:cubicBezTo>
                  <a:pt x="6811623" y="4492448"/>
                  <a:pt x="6823734" y="4490275"/>
                  <a:pt x="6835432" y="4490275"/>
                </a:cubicBezTo>
                <a:cubicBezTo>
                  <a:pt x="6851580" y="4490275"/>
                  <a:pt x="6867729" y="4487668"/>
                  <a:pt x="6884003" y="4487297"/>
                </a:cubicBezTo>
                <a:cubicBezTo>
                  <a:pt x="7115805" y="4481835"/>
                  <a:pt x="7347351" y="4469668"/>
                  <a:pt x="7578771" y="4454770"/>
                </a:cubicBezTo>
                <a:cubicBezTo>
                  <a:pt x="7927552" y="4432302"/>
                  <a:pt x="8276080" y="4404123"/>
                  <a:pt x="8623845" y="4367873"/>
                </a:cubicBezTo>
                <a:cubicBezTo>
                  <a:pt x="8909939" y="4338575"/>
                  <a:pt x="9195310" y="4303940"/>
                  <a:pt x="9479970" y="4263967"/>
                </a:cubicBezTo>
                <a:cubicBezTo>
                  <a:pt x="9864901" y="4209593"/>
                  <a:pt x="10248014" y="4144879"/>
                  <a:pt x="10629308" y="4069810"/>
                </a:cubicBezTo>
                <a:cubicBezTo>
                  <a:pt x="11090114" y="3978690"/>
                  <a:pt x="11546975" y="3871184"/>
                  <a:pt x="11998498" y="3743816"/>
                </a:cubicBezTo>
                <a:lnTo>
                  <a:pt x="12188952" y="3687715"/>
                </a:lnTo>
                <a:lnTo>
                  <a:pt x="12188952" y="3742439"/>
                </a:lnTo>
                <a:lnTo>
                  <a:pt x="11829257" y="3846853"/>
                </a:lnTo>
                <a:cubicBezTo>
                  <a:pt x="11534769" y="3926550"/>
                  <a:pt x="11238120" y="3997436"/>
                  <a:pt x="10939183" y="4061368"/>
                </a:cubicBezTo>
                <a:cubicBezTo>
                  <a:pt x="10622824" y="4129150"/>
                  <a:pt x="10304941" y="4189147"/>
                  <a:pt x="9985530" y="4241373"/>
                </a:cubicBezTo>
                <a:cubicBezTo>
                  <a:pt x="9720036" y="4284822"/>
                  <a:pt x="9453814" y="4323467"/>
                  <a:pt x="9186882" y="4357320"/>
                </a:cubicBezTo>
                <a:cubicBezTo>
                  <a:pt x="8984197" y="4382894"/>
                  <a:pt x="8781514" y="4406977"/>
                  <a:pt x="8578198" y="4426839"/>
                </a:cubicBezTo>
                <a:cubicBezTo>
                  <a:pt x="8340547" y="4449559"/>
                  <a:pt x="8102644" y="4471034"/>
                  <a:pt x="7864358" y="4488290"/>
                </a:cubicBezTo>
                <a:cubicBezTo>
                  <a:pt x="7554994" y="4510634"/>
                  <a:pt x="7245502" y="4528512"/>
                  <a:pt x="6935502" y="4539684"/>
                </a:cubicBezTo>
                <a:cubicBezTo>
                  <a:pt x="6782917" y="4545147"/>
                  <a:pt x="6630334" y="4548995"/>
                  <a:pt x="6477750" y="4553587"/>
                </a:cubicBezTo>
                <a:cubicBezTo>
                  <a:pt x="6439195" y="4551503"/>
                  <a:pt x="6400529" y="4553128"/>
                  <a:pt x="6362294" y="4558430"/>
                </a:cubicBezTo>
                <a:lnTo>
                  <a:pt x="6057129" y="4558430"/>
                </a:lnTo>
                <a:lnTo>
                  <a:pt x="5977784" y="4553836"/>
                </a:lnTo>
                <a:cubicBezTo>
                  <a:pt x="5740261" y="4541423"/>
                  <a:pt x="5502739" y="4527644"/>
                  <a:pt x="5265087" y="4517587"/>
                </a:cubicBezTo>
                <a:cubicBezTo>
                  <a:pt x="4958267" y="4505171"/>
                  <a:pt x="4651826" y="4484691"/>
                  <a:pt x="4346277" y="4455517"/>
                </a:cubicBezTo>
                <a:cubicBezTo>
                  <a:pt x="4021654" y="4424605"/>
                  <a:pt x="3697795" y="4389970"/>
                  <a:pt x="3373045" y="4356948"/>
                </a:cubicBezTo>
                <a:cubicBezTo>
                  <a:pt x="3035412" y="4322686"/>
                  <a:pt x="2698456" y="4283047"/>
                  <a:pt x="2362173" y="4238021"/>
                </a:cubicBezTo>
                <a:cubicBezTo>
                  <a:pt x="1984692" y="4187868"/>
                  <a:pt x="1608364" y="4130142"/>
                  <a:pt x="1233177" y="4064845"/>
                </a:cubicBezTo>
                <a:cubicBezTo>
                  <a:pt x="842181" y="3996132"/>
                  <a:pt x="453758" y="3917644"/>
                  <a:pt x="68500" y="3825138"/>
                </a:cubicBezTo>
                <a:lnTo>
                  <a:pt x="0" y="3807783"/>
                </a:lnTo>
                <a:lnTo>
                  <a:pt x="0" y="3751294"/>
                </a:lnTo>
                <a:lnTo>
                  <a:pt x="72441" y="3770071"/>
                </a:lnTo>
                <a:cubicBezTo>
                  <a:pt x="247961" y="3812249"/>
                  <a:pt x="424164" y="3851509"/>
                  <a:pt x="600716" y="3888441"/>
                </a:cubicBezTo>
                <a:cubicBezTo>
                  <a:pt x="988279" y="3969255"/>
                  <a:pt x="1378133" y="4038153"/>
                  <a:pt x="1769512" y="4098609"/>
                </a:cubicBezTo>
                <a:cubicBezTo>
                  <a:pt x="2052426" y="4142185"/>
                  <a:pt x="2335725" y="4182282"/>
                  <a:pt x="2613554" y="4215551"/>
                </a:cubicBezTo>
                <a:cubicBezTo>
                  <a:pt x="2605544" y="4218158"/>
                  <a:pt x="2594611" y="4208102"/>
                  <a:pt x="2581134" y="4205620"/>
                </a:cubicBezTo>
                <a:cubicBezTo>
                  <a:pt x="2087178" y="4113668"/>
                  <a:pt x="1597684" y="4002775"/>
                  <a:pt x="1112635" y="3872923"/>
                </a:cubicBezTo>
                <a:cubicBezTo>
                  <a:pt x="880453" y="3810852"/>
                  <a:pt x="649713" y="3744374"/>
                  <a:pt x="420412" y="3673490"/>
                </a:cubicBezTo>
                <a:lnTo>
                  <a:pt x="0" y="3534573"/>
                </a:lnTo>
                <a:close/>
              </a:path>
            </a:pathLst>
          </a:custGeom>
          <a:gradFill>
            <a:gsLst>
              <a:gs pos="0">
                <a:srgbClr val="17848D">
                  <a:alpha val="40000"/>
                </a:srgbClr>
              </a:gs>
              <a:gs pos="74000">
                <a:srgbClr val="1CAC84">
                  <a:alpha val="20000"/>
                </a:srgbClr>
              </a:gs>
              <a:gs pos="83000">
                <a:srgbClr val="1CAC84">
                  <a:alpha val="20000"/>
                </a:srgbClr>
              </a:gs>
              <a:gs pos="100000">
                <a:srgbClr val="17848D">
                  <a:alpha val="20000"/>
                </a:srgbClr>
              </a:gs>
            </a:gsLst>
            <a:lin ang="5400000" scaled="1"/>
          </a:gradFill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92C6358-8B5E-5B7B-223A-6638AFD9A27D}"/>
              </a:ext>
            </a:extLst>
          </p:cNvPr>
          <p:cNvSpPr txBox="1"/>
          <p:nvPr/>
        </p:nvSpPr>
        <p:spPr>
          <a:xfrm>
            <a:off x="4959094" y="4970245"/>
            <a:ext cx="6897626" cy="139922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b="1" dirty="0">
                <a:solidFill>
                  <a:srgbClr val="17848D"/>
                </a:solidFill>
              </a:rPr>
              <a:t>What is the Psychodynamic Approach to Coaching?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b="1" dirty="0">
                <a:solidFill>
                  <a:srgbClr val="17848D"/>
                </a:solidFill>
              </a:rPr>
              <a:t>Strengths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b="1" dirty="0">
                <a:solidFill>
                  <a:srgbClr val="17848D"/>
                </a:solidFill>
              </a:rPr>
              <a:t>Weaknesses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b="1" dirty="0">
                <a:solidFill>
                  <a:srgbClr val="17848D"/>
                </a:solidFill>
              </a:rPr>
              <a:t>Conclusions</a:t>
            </a:r>
          </a:p>
        </p:txBody>
      </p:sp>
    </p:spTree>
    <p:extLst>
      <p:ext uri="{BB962C8B-B14F-4D97-AF65-F5344CB8AC3E}">
        <p14:creationId xmlns:p14="http://schemas.microsoft.com/office/powerpoint/2010/main" val="30305723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17848D">
                <a:alpha val="50000"/>
              </a:srgbClr>
            </a:gs>
            <a:gs pos="74000">
              <a:srgbClr val="1CAC84">
                <a:alpha val="20000"/>
              </a:srgbClr>
            </a:gs>
            <a:gs pos="84000">
              <a:srgbClr val="1CAC84">
                <a:alpha val="19000"/>
              </a:srgbClr>
            </a:gs>
            <a:gs pos="100000">
              <a:srgbClr val="17848D">
                <a:alpha val="52000"/>
              </a:srgb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3">
            <a:extLst>
              <a:ext uri="{FF2B5EF4-FFF2-40B4-BE49-F238E27FC236}">
                <a16:creationId xmlns:a16="http://schemas.microsoft.com/office/drawing/2014/main" id="{FF223579-BAB0-87C4-9F0A-E569B98E8D28}"/>
              </a:ext>
            </a:extLst>
          </p:cNvPr>
          <p:cNvSpPr txBox="1">
            <a:spLocks/>
          </p:cNvSpPr>
          <p:nvPr/>
        </p:nvSpPr>
        <p:spPr>
          <a:xfrm>
            <a:off x="4136127" y="-1387076"/>
            <a:ext cx="8055872" cy="356616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5400" b="1" dirty="0">
                <a:solidFill>
                  <a:srgbClr val="17848D"/>
                </a:solidFill>
              </a:rPr>
              <a:t>What is the Psychodynamic Approach to Coaching?</a:t>
            </a:r>
            <a:endParaRPr lang="en-GB" sz="5400" b="1" dirty="0">
              <a:solidFill>
                <a:srgbClr val="17848D"/>
              </a:solidFill>
            </a:endParaRPr>
          </a:p>
        </p:txBody>
      </p:sp>
      <p:pic>
        <p:nvPicPr>
          <p:cNvPr id="1026" name="Picture 2" descr="Image result for freud">
            <a:extLst>
              <a:ext uri="{FF2B5EF4-FFF2-40B4-BE49-F238E27FC236}">
                <a16:creationId xmlns:a16="http://schemas.microsoft.com/office/drawing/2014/main" id="{ED028A5B-FE0A-B8DC-EAD3-4AD48EDC046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1578"/>
          <a:stretch/>
        </p:blipFill>
        <p:spPr bwMode="auto"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92C6358-8B5E-5B7B-223A-6638AFD9A27D}"/>
              </a:ext>
            </a:extLst>
          </p:cNvPr>
          <p:cNvSpPr txBox="1"/>
          <p:nvPr/>
        </p:nvSpPr>
        <p:spPr>
          <a:xfrm>
            <a:off x="5839465" y="2799156"/>
            <a:ext cx="6094206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17848D"/>
                </a:solidFill>
              </a:rPr>
              <a:t>The unconscious mind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17848D"/>
                </a:solidFill>
              </a:rPr>
              <a:t>We are the sum of our experiences &amp; beliefs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17848D"/>
                </a:solidFill>
              </a:rPr>
              <a:t>Self-Sabotage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17848D"/>
                </a:solidFill>
              </a:rPr>
              <a:t>Reflection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>
              <a:solidFill>
                <a:srgbClr val="17848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40464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17848D">
                <a:alpha val="50000"/>
              </a:srgbClr>
            </a:gs>
            <a:gs pos="74000">
              <a:srgbClr val="1CAC84">
                <a:alpha val="20000"/>
              </a:srgbClr>
            </a:gs>
            <a:gs pos="83000">
              <a:srgbClr val="1CAC84">
                <a:alpha val="19000"/>
              </a:srgbClr>
            </a:gs>
            <a:gs pos="100000">
              <a:srgbClr val="17848D">
                <a:alpha val="52000"/>
              </a:srgb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7 Transformational Perks of Flipping the Self-Sabotage Switch - Power ...">
            <a:extLst>
              <a:ext uri="{FF2B5EF4-FFF2-40B4-BE49-F238E27FC236}">
                <a16:creationId xmlns:a16="http://schemas.microsoft.com/office/drawing/2014/main" id="{939B082A-222C-E568-9D21-7705E079BBF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862" r="-1" b="-1"/>
          <a:stretch/>
        </p:blipFill>
        <p:spPr bwMode="auto">
          <a:xfrm>
            <a:off x="4883022" y="10"/>
            <a:ext cx="7308978" cy="6857990"/>
          </a:xfrm>
          <a:custGeom>
            <a:avLst/>
            <a:gdLst/>
            <a:ahLst/>
            <a:cxnLst/>
            <a:rect l="l" t="t" r="r" b="b"/>
            <a:pathLst>
              <a:path w="7308978" h="6858000">
                <a:moveTo>
                  <a:pt x="0" y="0"/>
                </a:moveTo>
                <a:lnTo>
                  <a:pt x="7308978" y="0"/>
                </a:lnTo>
                <a:lnTo>
                  <a:pt x="7308978" y="6858000"/>
                </a:lnTo>
                <a:lnTo>
                  <a:pt x="0" y="6858000"/>
                </a:lnTo>
                <a:lnTo>
                  <a:pt x="62983" y="6788730"/>
                </a:lnTo>
                <a:cubicBezTo>
                  <a:pt x="773509" y="5928900"/>
                  <a:pt x="1212978" y="4741056"/>
                  <a:pt x="1212978" y="3429000"/>
                </a:cubicBezTo>
                <a:cubicBezTo>
                  <a:pt x="1212978" y="2116944"/>
                  <a:pt x="773509" y="929100"/>
                  <a:pt x="62983" y="6927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92C6358-8B5E-5B7B-223A-6638AFD9A27D}"/>
              </a:ext>
            </a:extLst>
          </p:cNvPr>
          <p:cNvSpPr txBox="1"/>
          <p:nvPr/>
        </p:nvSpPr>
        <p:spPr>
          <a:xfrm>
            <a:off x="287818" y="1930682"/>
            <a:ext cx="5808182" cy="416182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17848D"/>
                </a:solidFill>
              </a:rPr>
              <a:t>Holding environment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17848D"/>
                </a:solidFill>
              </a:rPr>
              <a:t>Personal stories/experiences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17848D"/>
                </a:solidFill>
              </a:rPr>
              <a:t>Silence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17848D"/>
                </a:solidFill>
              </a:rPr>
              <a:t>Introspection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17848D"/>
                </a:solidFill>
              </a:rPr>
              <a:t>The ‘good enough coach’ approach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17848D"/>
                </a:solidFill>
              </a:rPr>
              <a:t>Links</a:t>
            </a: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200" dirty="0">
              <a:solidFill>
                <a:srgbClr val="17848D"/>
              </a:solidFill>
            </a:endParaRP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3200" dirty="0">
              <a:solidFill>
                <a:srgbClr val="17848D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463B4FA-F99F-E4AF-9FF2-DEF9BA76DFF3}"/>
              </a:ext>
            </a:extLst>
          </p:cNvPr>
          <p:cNvSpPr txBox="1"/>
          <p:nvPr/>
        </p:nvSpPr>
        <p:spPr>
          <a:xfrm>
            <a:off x="0" y="426737"/>
            <a:ext cx="5584371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200" b="1" dirty="0">
                <a:solidFill>
                  <a:srgbClr val="17848D"/>
                </a:solidFill>
              </a:rPr>
              <a:t>Methods &amp; Techniques used </a:t>
            </a:r>
          </a:p>
          <a:p>
            <a:pPr algn="ctr"/>
            <a:r>
              <a:rPr lang="en-US" sz="3200" b="1" dirty="0">
                <a:solidFill>
                  <a:srgbClr val="17848D"/>
                </a:solidFill>
              </a:rPr>
              <a:t>in the Psychodynamic Approach</a:t>
            </a:r>
            <a:endParaRPr lang="en-GB" sz="3200" b="1" dirty="0">
              <a:solidFill>
                <a:srgbClr val="17848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86002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17848D">
                <a:alpha val="50000"/>
              </a:srgbClr>
            </a:gs>
            <a:gs pos="74000">
              <a:srgbClr val="1CAC84">
                <a:alpha val="20000"/>
              </a:srgbClr>
            </a:gs>
            <a:gs pos="83000">
              <a:srgbClr val="1CAC84">
                <a:alpha val="19000"/>
              </a:srgbClr>
            </a:gs>
            <a:gs pos="100000">
              <a:srgbClr val="17848D">
                <a:alpha val="52000"/>
              </a:srgb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15" name="Rectangle 3114">
            <a:extLst>
              <a:ext uri="{FF2B5EF4-FFF2-40B4-BE49-F238E27FC236}">
                <a16:creationId xmlns:a16="http://schemas.microsoft.com/office/drawing/2014/main" id="{4A4E7906-2E97-41E3-B042-F13FD1D64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3">
            <a:extLst>
              <a:ext uri="{FF2B5EF4-FFF2-40B4-BE49-F238E27FC236}">
                <a16:creationId xmlns:a16="http://schemas.microsoft.com/office/drawing/2014/main" id="{649055F3-6993-AA2A-B4ED-50375E32A5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6769" y="1223136"/>
            <a:ext cx="3527117" cy="266568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b="1" dirty="0">
                <a:solidFill>
                  <a:srgbClr val="17848D"/>
                </a:solidFill>
                <a:latin typeface="+mn-lt"/>
              </a:rPr>
              <a:t>Strengths</a:t>
            </a:r>
            <a:endParaRPr lang="en-US" sz="5400" dirty="0">
              <a:solidFill>
                <a:srgbClr val="17848D"/>
              </a:solidFill>
              <a:latin typeface="+mn-lt"/>
            </a:endParaRPr>
          </a:p>
        </p:txBody>
      </p:sp>
      <p:sp>
        <p:nvSpPr>
          <p:cNvPr id="3117" name="Rectangle 3116">
            <a:extLst>
              <a:ext uri="{FF2B5EF4-FFF2-40B4-BE49-F238E27FC236}">
                <a16:creationId xmlns:a16="http://schemas.microsoft.com/office/drawing/2014/main" id="{3276E0C7-D588-440B-8F4A-876392DB71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43658" y="3396997"/>
            <a:ext cx="6858002" cy="64008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Employee empowerment: A key ingredient for loyalty. [Video included ...">
            <a:extLst>
              <a:ext uri="{FF2B5EF4-FFF2-40B4-BE49-F238E27FC236}">
                <a16:creationId xmlns:a16="http://schemas.microsoft.com/office/drawing/2014/main" id="{009EED62-C6BE-FE97-89D6-30742415264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877" r="19125" b="-1"/>
          <a:stretch/>
        </p:blipFill>
        <p:spPr bwMode="auto">
          <a:xfrm>
            <a:off x="5104663" y="10"/>
            <a:ext cx="7087337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33919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17848D">
                <a:alpha val="50000"/>
              </a:srgbClr>
            </a:gs>
            <a:gs pos="74000">
              <a:srgbClr val="1CAC84">
                <a:alpha val="20000"/>
              </a:srgbClr>
            </a:gs>
            <a:gs pos="83000">
              <a:srgbClr val="1CAC84">
                <a:alpha val="19000"/>
              </a:srgbClr>
            </a:gs>
            <a:gs pos="100000">
              <a:srgbClr val="17848D">
                <a:alpha val="52000"/>
              </a:srgb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10" name="Rectangle 4109">
            <a:extLst>
              <a:ext uri="{FF2B5EF4-FFF2-40B4-BE49-F238E27FC236}">
                <a16:creationId xmlns:a16="http://schemas.microsoft.com/office/drawing/2014/main" id="{2A0E4E09-FC02-4ADC-951A-3FFA90B6FE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3">
            <a:extLst>
              <a:ext uri="{FF2B5EF4-FFF2-40B4-BE49-F238E27FC236}">
                <a16:creationId xmlns:a16="http://schemas.microsoft.com/office/drawing/2014/main" id="{8EA9B26F-23C7-D233-6D9A-1C32401183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6940" y="2430108"/>
            <a:ext cx="4800261" cy="164459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5400" b="1" dirty="0">
                <a:solidFill>
                  <a:srgbClr val="17848D"/>
                </a:solidFill>
                <a:latin typeface="+mn-lt"/>
              </a:rPr>
              <a:t>Limitations</a:t>
            </a:r>
          </a:p>
        </p:txBody>
      </p:sp>
      <p:pic>
        <p:nvPicPr>
          <p:cNvPr id="4098" name="Picture 2" descr="Free Caution Sign, Download Free Caution Sign png images, Free ClipArts ...">
            <a:extLst>
              <a:ext uri="{FF2B5EF4-FFF2-40B4-BE49-F238E27FC236}">
                <a16:creationId xmlns:a16="http://schemas.microsoft.com/office/drawing/2014/main" id="{B17978FF-36EC-6D8D-EF63-14555D703D3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062" r="1401"/>
          <a:stretch/>
        </p:blipFill>
        <p:spPr bwMode="auto">
          <a:xfrm>
            <a:off x="-305" y="1"/>
            <a:ext cx="642305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112" name="Group 4111">
            <a:extLst>
              <a:ext uri="{FF2B5EF4-FFF2-40B4-BE49-F238E27FC236}">
                <a16:creationId xmlns:a16="http://schemas.microsoft.com/office/drawing/2014/main" id="{B0A10B5A-315F-4751-BA35-34556B5D26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423049" cy="6858001"/>
            <a:chOff x="0" y="0"/>
            <a:chExt cx="6423049" cy="6858001"/>
          </a:xfrm>
        </p:grpSpPr>
        <p:sp>
          <p:nvSpPr>
            <p:cNvPr id="4113" name="Freeform: Shape 4112">
              <a:extLst>
                <a:ext uri="{FF2B5EF4-FFF2-40B4-BE49-F238E27FC236}">
                  <a16:creationId xmlns:a16="http://schemas.microsoft.com/office/drawing/2014/main" id="{4A5DAC55-04A1-4AB4-A2C6-C859A915C8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6018714" cy="6858000"/>
            </a:xfrm>
            <a:custGeom>
              <a:avLst/>
              <a:gdLst>
                <a:gd name="connsiteX0" fmla="*/ 0 w 6018714"/>
                <a:gd name="connsiteY0" fmla="*/ 6499477 h 6858000"/>
                <a:gd name="connsiteX1" fmla="*/ 248639 w 6018714"/>
                <a:gd name="connsiteY1" fmla="*/ 6701197 h 6858000"/>
                <a:gd name="connsiteX2" fmla="*/ 392359 w 6018714"/>
                <a:gd name="connsiteY2" fmla="*/ 6814935 h 6858000"/>
                <a:gd name="connsiteX3" fmla="*/ 448656 w 6018714"/>
                <a:gd name="connsiteY3" fmla="*/ 6858000 h 6858000"/>
                <a:gd name="connsiteX4" fmla="*/ 0 w 6018714"/>
                <a:gd name="connsiteY4" fmla="*/ 6858000 h 6858000"/>
                <a:gd name="connsiteX5" fmla="*/ 998246 w 6018714"/>
                <a:gd name="connsiteY5" fmla="*/ 0 h 6858000"/>
                <a:gd name="connsiteX6" fmla="*/ 1984114 w 6018714"/>
                <a:gd name="connsiteY6" fmla="*/ 0 h 6858000"/>
                <a:gd name="connsiteX7" fmla="*/ 2011390 w 6018714"/>
                <a:gd name="connsiteY7" fmla="*/ 2333 h 6858000"/>
                <a:gd name="connsiteX8" fmla="*/ 4182319 w 6018714"/>
                <a:gd name="connsiteY8" fmla="*/ 838030 h 6858000"/>
                <a:gd name="connsiteX9" fmla="*/ 4785565 w 6018714"/>
                <a:gd name="connsiteY9" fmla="*/ 1338564 h 6858000"/>
                <a:gd name="connsiteX10" fmla="*/ 5695308 w 6018714"/>
                <a:gd name="connsiteY10" fmla="*/ 2616232 h 6858000"/>
                <a:gd name="connsiteX11" fmla="*/ 5937944 w 6018714"/>
                <a:gd name="connsiteY11" fmla="*/ 3368583 h 6858000"/>
                <a:gd name="connsiteX12" fmla="*/ 6018677 w 6018714"/>
                <a:gd name="connsiteY12" fmla="*/ 4153681 h 6858000"/>
                <a:gd name="connsiteX13" fmla="*/ 5990165 w 6018714"/>
                <a:gd name="connsiteY13" fmla="*/ 4557147 h 6858000"/>
                <a:gd name="connsiteX14" fmla="*/ 5982312 w 6018714"/>
                <a:gd name="connsiteY14" fmla="*/ 4607451 h 6858000"/>
                <a:gd name="connsiteX15" fmla="*/ 5972856 w 6018714"/>
                <a:gd name="connsiteY15" fmla="*/ 4657609 h 6858000"/>
                <a:gd name="connsiteX16" fmla="*/ 5951328 w 6018714"/>
                <a:gd name="connsiteY16" fmla="*/ 4757628 h 6858000"/>
                <a:gd name="connsiteX17" fmla="*/ 5893141 w 6018714"/>
                <a:gd name="connsiteY17" fmla="*/ 4953827 h 6858000"/>
                <a:gd name="connsiteX18" fmla="*/ 5817644 w 6018714"/>
                <a:gd name="connsiteY18" fmla="*/ 5141915 h 6858000"/>
                <a:gd name="connsiteX19" fmla="*/ 5728909 w 6018714"/>
                <a:gd name="connsiteY19" fmla="*/ 5322626 h 6858000"/>
                <a:gd name="connsiteX20" fmla="*/ 5532095 w 6018714"/>
                <a:gd name="connsiteY20" fmla="*/ 5663839 h 6858000"/>
                <a:gd name="connsiteX21" fmla="*/ 5330043 w 6018714"/>
                <a:gd name="connsiteY21" fmla="*/ 5988236 h 6858000"/>
                <a:gd name="connsiteX22" fmla="*/ 5232580 w 6018714"/>
                <a:gd name="connsiteY22" fmla="*/ 6146081 h 6858000"/>
                <a:gd name="connsiteX23" fmla="*/ 5183269 w 6018714"/>
                <a:gd name="connsiteY23" fmla="*/ 6227660 h 6858000"/>
                <a:gd name="connsiteX24" fmla="*/ 5131628 w 6018714"/>
                <a:gd name="connsiteY24" fmla="*/ 6311451 h 6858000"/>
                <a:gd name="connsiteX25" fmla="*/ 4910811 w 6018714"/>
                <a:gd name="connsiteY25" fmla="*/ 6641009 h 6858000"/>
                <a:gd name="connsiteX26" fmla="*/ 4788885 w 6018714"/>
                <a:gd name="connsiteY26" fmla="*/ 6800448 h 6858000"/>
                <a:gd name="connsiteX27" fmla="*/ 4739213 w 6018714"/>
                <a:gd name="connsiteY27" fmla="*/ 6858000 h 6858000"/>
                <a:gd name="connsiteX28" fmla="*/ 3950454 w 6018714"/>
                <a:gd name="connsiteY28" fmla="*/ 6858000 h 6858000"/>
                <a:gd name="connsiteX29" fmla="*/ 4012997 w 6018714"/>
                <a:gd name="connsiteY29" fmla="*/ 6806378 h 6858000"/>
                <a:gd name="connsiteX30" fmla="*/ 4268871 w 6018714"/>
                <a:gd name="connsiteY30" fmla="*/ 6566512 h 6858000"/>
                <a:gd name="connsiteX31" fmla="*/ 4750072 w 6018714"/>
                <a:gd name="connsiteY31" fmla="*/ 6033375 h 6858000"/>
                <a:gd name="connsiteX32" fmla="*/ 4806075 w 6018714"/>
                <a:gd name="connsiteY32" fmla="*/ 5961092 h 6858000"/>
                <a:gd name="connsiteX33" fmla="*/ 4863244 w 6018714"/>
                <a:gd name="connsiteY33" fmla="*/ 5885856 h 6858000"/>
                <a:gd name="connsiteX34" fmla="*/ 4982235 w 6018714"/>
                <a:gd name="connsiteY34" fmla="*/ 5732288 h 6858000"/>
                <a:gd name="connsiteX35" fmla="*/ 5221526 w 6018714"/>
                <a:gd name="connsiteY35" fmla="*/ 5438135 h 6858000"/>
                <a:gd name="connsiteX36" fmla="*/ 5442633 w 6018714"/>
                <a:gd name="connsiteY36" fmla="*/ 5146193 h 6858000"/>
                <a:gd name="connsiteX37" fmla="*/ 5538350 w 6018714"/>
                <a:gd name="connsiteY37" fmla="*/ 4995133 h 6858000"/>
                <a:gd name="connsiteX38" fmla="*/ 5621702 w 6018714"/>
                <a:gd name="connsiteY38" fmla="*/ 4839205 h 6858000"/>
                <a:gd name="connsiteX39" fmla="*/ 5741275 w 6018714"/>
                <a:gd name="connsiteY39" fmla="*/ 4507728 h 6858000"/>
                <a:gd name="connsiteX40" fmla="*/ 5781714 w 6018714"/>
                <a:gd name="connsiteY40" fmla="*/ 4153681 h 6858000"/>
                <a:gd name="connsiteX41" fmla="*/ 5685706 w 6018714"/>
                <a:gd name="connsiteY41" fmla="*/ 3428918 h 6858000"/>
                <a:gd name="connsiteX42" fmla="*/ 5422122 w 6018714"/>
                <a:gd name="connsiteY42" fmla="*/ 2750328 h 6858000"/>
                <a:gd name="connsiteX43" fmla="*/ 5033730 w 6018714"/>
                <a:gd name="connsiteY43" fmla="*/ 2136204 h 6858000"/>
                <a:gd name="connsiteX44" fmla="*/ 4542784 w 6018714"/>
                <a:gd name="connsiteY44" fmla="*/ 1601886 h 6858000"/>
                <a:gd name="connsiteX45" fmla="*/ 2668605 w 6018714"/>
                <a:gd name="connsiteY45" fmla="*/ 539746 h 6858000"/>
                <a:gd name="connsiteX46" fmla="*/ 1965570 w 6018714"/>
                <a:gd name="connsiteY46" fmla="*/ 389865 h 6858000"/>
                <a:gd name="connsiteX47" fmla="*/ 1249006 w 6018714"/>
                <a:gd name="connsiteY47" fmla="*/ 363461 h 6858000"/>
                <a:gd name="connsiteX48" fmla="*/ 542188 w 6018714"/>
                <a:gd name="connsiteY48" fmla="*/ 465544 h 6858000"/>
                <a:gd name="connsiteX49" fmla="*/ 37349 w 6018714"/>
                <a:gd name="connsiteY49" fmla="*/ 636266 h 6858000"/>
                <a:gd name="connsiteX50" fmla="*/ 0 w 6018714"/>
                <a:gd name="connsiteY50" fmla="*/ 653785 h 6858000"/>
                <a:gd name="connsiteX51" fmla="*/ 0 w 6018714"/>
                <a:gd name="connsiteY51" fmla="*/ 255198 h 6858000"/>
                <a:gd name="connsiteX52" fmla="*/ 167136 w 6018714"/>
                <a:gd name="connsiteY52" fmla="*/ 188295 h 6858000"/>
                <a:gd name="connsiteX53" fmla="*/ 451417 w 6018714"/>
                <a:gd name="connsiteY53" fmla="*/ 101466 h 6858000"/>
                <a:gd name="connsiteX54" fmla="*/ 836914 w 6018714"/>
                <a:gd name="connsiteY54" fmla="*/ 2139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</a:cxnLst>
              <a:rect l="l" t="t" r="r" b="b"/>
              <a:pathLst>
                <a:path w="6018714" h="6858000">
                  <a:moveTo>
                    <a:pt x="0" y="6499477"/>
                  </a:moveTo>
                  <a:lnTo>
                    <a:pt x="248639" y="6701197"/>
                  </a:lnTo>
                  <a:cubicBezTo>
                    <a:pt x="296496" y="6739700"/>
                    <a:pt x="344500" y="6777613"/>
                    <a:pt x="392359" y="6814935"/>
                  </a:cubicBezTo>
                  <a:lnTo>
                    <a:pt x="448656" y="6858000"/>
                  </a:lnTo>
                  <a:lnTo>
                    <a:pt x="0" y="6858000"/>
                  </a:lnTo>
                  <a:close/>
                  <a:moveTo>
                    <a:pt x="998246" y="0"/>
                  </a:moveTo>
                  <a:lnTo>
                    <a:pt x="1984114" y="0"/>
                  </a:lnTo>
                  <a:lnTo>
                    <a:pt x="2011390" y="2333"/>
                  </a:lnTo>
                  <a:cubicBezTo>
                    <a:pt x="2791770" y="95667"/>
                    <a:pt x="3537428" y="382707"/>
                    <a:pt x="4182319" y="838030"/>
                  </a:cubicBezTo>
                  <a:cubicBezTo>
                    <a:pt x="4396386" y="988089"/>
                    <a:pt x="4598134" y="1155477"/>
                    <a:pt x="4785565" y="1338564"/>
                  </a:cubicBezTo>
                  <a:cubicBezTo>
                    <a:pt x="5159266" y="1705003"/>
                    <a:pt x="5477110" y="2135318"/>
                    <a:pt x="5695308" y="2616232"/>
                  </a:cubicBezTo>
                  <a:cubicBezTo>
                    <a:pt x="5803975" y="2856910"/>
                    <a:pt x="5885376" y="3109302"/>
                    <a:pt x="5937944" y="3368583"/>
                  </a:cubicBezTo>
                  <a:cubicBezTo>
                    <a:pt x="5990936" y="3626845"/>
                    <a:pt x="6017985" y="3889887"/>
                    <a:pt x="6018677" y="4153681"/>
                  </a:cubicBezTo>
                  <a:cubicBezTo>
                    <a:pt x="6019393" y="4288706"/>
                    <a:pt x="6009862" y="4423598"/>
                    <a:pt x="5990165" y="4557147"/>
                  </a:cubicBezTo>
                  <a:lnTo>
                    <a:pt x="5982312" y="4607451"/>
                  </a:lnTo>
                  <a:lnTo>
                    <a:pt x="5972856" y="4657609"/>
                  </a:lnTo>
                  <a:cubicBezTo>
                    <a:pt x="5966601" y="4691096"/>
                    <a:pt x="5959037" y="4724287"/>
                    <a:pt x="5951328" y="4757628"/>
                  </a:cubicBezTo>
                  <a:cubicBezTo>
                    <a:pt x="5934889" y="4823863"/>
                    <a:pt x="5915834" y="4890100"/>
                    <a:pt x="5893141" y="4953827"/>
                  </a:cubicBezTo>
                  <a:cubicBezTo>
                    <a:pt x="5870448" y="5017556"/>
                    <a:pt x="5845282" y="5080252"/>
                    <a:pt x="5817644" y="5141915"/>
                  </a:cubicBezTo>
                  <a:cubicBezTo>
                    <a:pt x="5790005" y="5203578"/>
                    <a:pt x="5760040" y="5263619"/>
                    <a:pt x="5728909" y="5322626"/>
                  </a:cubicBezTo>
                  <a:cubicBezTo>
                    <a:pt x="5666505" y="5440642"/>
                    <a:pt x="5599591" y="5553937"/>
                    <a:pt x="5532095" y="5663839"/>
                  </a:cubicBezTo>
                  <a:lnTo>
                    <a:pt x="5330043" y="5988236"/>
                  </a:lnTo>
                  <a:cubicBezTo>
                    <a:pt x="5297022" y="6041195"/>
                    <a:pt x="5264148" y="6093565"/>
                    <a:pt x="5232580" y="6146081"/>
                  </a:cubicBezTo>
                  <a:lnTo>
                    <a:pt x="5183269" y="6227660"/>
                  </a:lnTo>
                  <a:cubicBezTo>
                    <a:pt x="5166103" y="6255541"/>
                    <a:pt x="5149375" y="6283717"/>
                    <a:pt x="5131628" y="6311451"/>
                  </a:cubicBezTo>
                  <a:cubicBezTo>
                    <a:pt x="5062676" y="6423417"/>
                    <a:pt x="4988635" y="6533174"/>
                    <a:pt x="4910811" y="6641009"/>
                  </a:cubicBezTo>
                  <a:cubicBezTo>
                    <a:pt x="4871725" y="6695377"/>
                    <a:pt x="4831064" y="6748547"/>
                    <a:pt x="4788885" y="6800448"/>
                  </a:cubicBezTo>
                  <a:lnTo>
                    <a:pt x="4739213" y="6858000"/>
                  </a:lnTo>
                  <a:lnTo>
                    <a:pt x="3950454" y="6858000"/>
                  </a:lnTo>
                  <a:lnTo>
                    <a:pt x="4012997" y="6806378"/>
                  </a:lnTo>
                  <a:cubicBezTo>
                    <a:pt x="4100089" y="6729374"/>
                    <a:pt x="4185375" y="6649419"/>
                    <a:pt x="4268871" y="6566512"/>
                  </a:cubicBezTo>
                  <a:cubicBezTo>
                    <a:pt x="4439315" y="6398398"/>
                    <a:pt x="4599980" y="6220387"/>
                    <a:pt x="4750072" y="6033375"/>
                  </a:cubicBezTo>
                  <a:cubicBezTo>
                    <a:pt x="4769418" y="6009920"/>
                    <a:pt x="4787311" y="5985138"/>
                    <a:pt x="4806075" y="5961092"/>
                  </a:cubicBezTo>
                  <a:lnTo>
                    <a:pt x="4863244" y="5885856"/>
                  </a:lnTo>
                  <a:cubicBezTo>
                    <a:pt x="4902520" y="5833635"/>
                    <a:pt x="4942184" y="5782445"/>
                    <a:pt x="4982235" y="5732288"/>
                  </a:cubicBezTo>
                  <a:cubicBezTo>
                    <a:pt x="5061513" y="5631533"/>
                    <a:pt x="5143556" y="5534760"/>
                    <a:pt x="5221526" y="5438135"/>
                  </a:cubicBezTo>
                  <a:cubicBezTo>
                    <a:pt x="5299495" y="5341509"/>
                    <a:pt x="5374846" y="5245326"/>
                    <a:pt x="5442633" y="5146193"/>
                  </a:cubicBezTo>
                  <a:cubicBezTo>
                    <a:pt x="5476091" y="5096480"/>
                    <a:pt x="5508530" y="5046176"/>
                    <a:pt x="5538350" y="4995133"/>
                  </a:cubicBezTo>
                  <a:cubicBezTo>
                    <a:pt x="5568171" y="4944091"/>
                    <a:pt x="5596245" y="4892164"/>
                    <a:pt x="5621702" y="4839205"/>
                  </a:cubicBezTo>
                  <a:cubicBezTo>
                    <a:pt x="5673203" y="4733405"/>
                    <a:pt x="5713291" y="4622262"/>
                    <a:pt x="5741275" y="4507728"/>
                  </a:cubicBezTo>
                  <a:cubicBezTo>
                    <a:pt x="5767878" y="4391630"/>
                    <a:pt x="5781445" y="4272861"/>
                    <a:pt x="5781714" y="4153681"/>
                  </a:cubicBezTo>
                  <a:cubicBezTo>
                    <a:pt x="5781640" y="3908842"/>
                    <a:pt x="5749352" y="3665096"/>
                    <a:pt x="5685706" y="3428918"/>
                  </a:cubicBezTo>
                  <a:cubicBezTo>
                    <a:pt x="5621295" y="3194067"/>
                    <a:pt x="5532959" y="2966636"/>
                    <a:pt x="5422122" y="2750328"/>
                  </a:cubicBezTo>
                  <a:cubicBezTo>
                    <a:pt x="5312356" y="2533473"/>
                    <a:pt x="5182293" y="2327817"/>
                    <a:pt x="5033730" y="2136204"/>
                  </a:cubicBezTo>
                  <a:cubicBezTo>
                    <a:pt x="4885345" y="1944281"/>
                    <a:pt x="4721094" y="1765530"/>
                    <a:pt x="4542784" y="1601886"/>
                  </a:cubicBezTo>
                  <a:cubicBezTo>
                    <a:pt x="4001273" y="1114380"/>
                    <a:pt x="3361806" y="751985"/>
                    <a:pt x="2668605" y="539746"/>
                  </a:cubicBezTo>
                  <a:cubicBezTo>
                    <a:pt x="2438667" y="470493"/>
                    <a:pt x="2203536" y="420366"/>
                    <a:pt x="1965570" y="389865"/>
                  </a:cubicBezTo>
                  <a:cubicBezTo>
                    <a:pt x="1727936" y="359890"/>
                    <a:pt x="1488166" y="351053"/>
                    <a:pt x="1249006" y="363461"/>
                  </a:cubicBezTo>
                  <a:cubicBezTo>
                    <a:pt x="1010718" y="374400"/>
                    <a:pt x="774017" y="408587"/>
                    <a:pt x="542188" y="465544"/>
                  </a:cubicBezTo>
                  <a:cubicBezTo>
                    <a:pt x="369418" y="508120"/>
                    <a:pt x="200552" y="565242"/>
                    <a:pt x="37349" y="636266"/>
                  </a:cubicBezTo>
                  <a:lnTo>
                    <a:pt x="0" y="653785"/>
                  </a:lnTo>
                  <a:lnTo>
                    <a:pt x="0" y="255198"/>
                  </a:lnTo>
                  <a:lnTo>
                    <a:pt x="167136" y="188295"/>
                  </a:lnTo>
                  <a:cubicBezTo>
                    <a:pt x="260597" y="155379"/>
                    <a:pt x="355437" y="126405"/>
                    <a:pt x="451417" y="101466"/>
                  </a:cubicBezTo>
                  <a:cubicBezTo>
                    <a:pt x="578649" y="68513"/>
                    <a:pt x="707299" y="41799"/>
                    <a:pt x="836914" y="21393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4114" name="Freeform: Shape 4113">
              <a:extLst>
                <a:ext uri="{FF2B5EF4-FFF2-40B4-BE49-F238E27FC236}">
                  <a16:creationId xmlns:a16="http://schemas.microsoft.com/office/drawing/2014/main" id="{A7370387-C8AA-4FC4-B636-C83BA7921D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8834"/>
              <a:ext cx="6015920" cy="6819166"/>
            </a:xfrm>
            <a:custGeom>
              <a:avLst/>
              <a:gdLst>
                <a:gd name="connsiteX0" fmla="*/ 0 w 6015920"/>
                <a:gd name="connsiteY0" fmla="*/ 6143989 h 6819166"/>
                <a:gd name="connsiteX1" fmla="*/ 134018 w 6015920"/>
                <a:gd name="connsiteY1" fmla="*/ 6248665 h 6819166"/>
                <a:gd name="connsiteX2" fmla="*/ 880799 w 6015920"/>
                <a:gd name="connsiteY2" fmla="*/ 6790482 h 6819166"/>
                <a:gd name="connsiteX3" fmla="*/ 929680 w 6015920"/>
                <a:gd name="connsiteY3" fmla="*/ 6819166 h 6819166"/>
                <a:gd name="connsiteX4" fmla="*/ 0 w 6015920"/>
                <a:gd name="connsiteY4" fmla="*/ 6819166 h 6819166"/>
                <a:gd name="connsiteX5" fmla="*/ 1408589 w 6015920"/>
                <a:gd name="connsiteY5" fmla="*/ 0 h 6819166"/>
                <a:gd name="connsiteX6" fmla="*/ 1409171 w 6015920"/>
                <a:gd name="connsiteY6" fmla="*/ 294 h 6819166"/>
                <a:gd name="connsiteX7" fmla="*/ 6015920 w 6015920"/>
                <a:gd name="connsiteY7" fmla="*/ 4129828 h 6819166"/>
                <a:gd name="connsiteX8" fmla="*/ 5101088 w 6015920"/>
                <a:gd name="connsiteY8" fmla="*/ 6096419 h 6819166"/>
                <a:gd name="connsiteX9" fmla="*/ 4546786 w 6015920"/>
                <a:gd name="connsiteY9" fmla="*/ 6797679 h 6819166"/>
                <a:gd name="connsiteX10" fmla="*/ 4525032 w 6015920"/>
                <a:gd name="connsiteY10" fmla="*/ 6819166 h 6819166"/>
                <a:gd name="connsiteX11" fmla="*/ 3362009 w 6015920"/>
                <a:gd name="connsiteY11" fmla="*/ 6819166 h 6819166"/>
                <a:gd name="connsiteX12" fmla="*/ 3559506 w 6015920"/>
                <a:gd name="connsiteY12" fmla="*/ 6694254 h 6819166"/>
                <a:gd name="connsiteX13" fmla="*/ 4499295 w 6015920"/>
                <a:gd name="connsiteY13" fmla="*/ 5685109 h 6819166"/>
                <a:gd name="connsiteX14" fmla="*/ 4763752 w 6015920"/>
                <a:gd name="connsiteY14" fmla="*/ 5310428 h 6819166"/>
                <a:gd name="connsiteX15" fmla="*/ 5288592 w 6015920"/>
                <a:gd name="connsiteY15" fmla="*/ 4129828 h 6819166"/>
                <a:gd name="connsiteX16" fmla="*/ 4971477 w 6015920"/>
                <a:gd name="connsiteY16" fmla="*/ 2858526 h 6819166"/>
                <a:gd name="connsiteX17" fmla="*/ 4096938 w 6015920"/>
                <a:gd name="connsiteY17" fmla="*/ 1766138 h 6819166"/>
                <a:gd name="connsiteX18" fmla="*/ 2832696 w 6015920"/>
                <a:gd name="connsiteY18" fmla="*/ 1008719 h 6819166"/>
                <a:gd name="connsiteX19" fmla="*/ 1409171 w 6015920"/>
                <a:gd name="connsiteY19" fmla="*/ 732948 h 6819166"/>
                <a:gd name="connsiteX20" fmla="*/ 189877 w 6015920"/>
                <a:gd name="connsiteY20" fmla="*/ 989377 h 6819166"/>
                <a:gd name="connsiteX21" fmla="*/ 0 w 6015920"/>
                <a:gd name="connsiteY21" fmla="*/ 1091881 h 6819166"/>
                <a:gd name="connsiteX22" fmla="*/ 0 w 6015920"/>
                <a:gd name="connsiteY22" fmla="*/ 273645 h 6819166"/>
                <a:gd name="connsiteX23" fmla="*/ 53152 w 6015920"/>
                <a:gd name="connsiteY23" fmla="*/ 250589 h 6819166"/>
                <a:gd name="connsiteX24" fmla="*/ 1408589 w 6015920"/>
                <a:gd name="connsiteY24" fmla="*/ 0 h 68191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6015920" h="6819166">
                  <a:moveTo>
                    <a:pt x="0" y="6143989"/>
                  </a:moveTo>
                  <a:lnTo>
                    <a:pt x="134018" y="6248665"/>
                  </a:lnTo>
                  <a:cubicBezTo>
                    <a:pt x="404095" y="6461250"/>
                    <a:pt x="645672" y="6645215"/>
                    <a:pt x="880799" y="6790482"/>
                  </a:cubicBezTo>
                  <a:lnTo>
                    <a:pt x="929680" y="6819166"/>
                  </a:lnTo>
                  <a:lnTo>
                    <a:pt x="0" y="6819166"/>
                  </a:lnTo>
                  <a:close/>
                  <a:moveTo>
                    <a:pt x="1408589" y="0"/>
                  </a:moveTo>
                  <a:lnTo>
                    <a:pt x="1409171" y="294"/>
                  </a:lnTo>
                  <a:cubicBezTo>
                    <a:pt x="3696325" y="294"/>
                    <a:pt x="6015920" y="1849221"/>
                    <a:pt x="6015920" y="4129828"/>
                  </a:cubicBezTo>
                  <a:cubicBezTo>
                    <a:pt x="6015920" y="4985129"/>
                    <a:pt x="5545048" y="5437324"/>
                    <a:pt x="5101088" y="6096419"/>
                  </a:cubicBezTo>
                  <a:cubicBezTo>
                    <a:pt x="4927721" y="6353993"/>
                    <a:pt x="4744312" y="6588925"/>
                    <a:pt x="4546786" y="6797679"/>
                  </a:cubicBezTo>
                  <a:lnTo>
                    <a:pt x="4525032" y="6819166"/>
                  </a:lnTo>
                  <a:lnTo>
                    <a:pt x="3362009" y="6819166"/>
                  </a:lnTo>
                  <a:lnTo>
                    <a:pt x="3559506" y="6694254"/>
                  </a:lnTo>
                  <a:cubicBezTo>
                    <a:pt x="3895644" y="6458563"/>
                    <a:pt x="4202210" y="6126161"/>
                    <a:pt x="4499295" y="5685109"/>
                  </a:cubicBezTo>
                  <a:cubicBezTo>
                    <a:pt x="4589775" y="5550592"/>
                    <a:pt x="4678218" y="5428532"/>
                    <a:pt x="4763752" y="5310428"/>
                  </a:cubicBezTo>
                  <a:cubicBezTo>
                    <a:pt x="5118251" y="4820868"/>
                    <a:pt x="5288592" y="4566198"/>
                    <a:pt x="5288592" y="4129828"/>
                  </a:cubicBezTo>
                  <a:cubicBezTo>
                    <a:pt x="5288592" y="3696828"/>
                    <a:pt x="5181966" y="3269106"/>
                    <a:pt x="4971477" y="2858526"/>
                  </a:cubicBezTo>
                  <a:cubicBezTo>
                    <a:pt x="4765643" y="2456885"/>
                    <a:pt x="4471366" y="2089240"/>
                    <a:pt x="4096938" y="1766138"/>
                  </a:cubicBezTo>
                  <a:cubicBezTo>
                    <a:pt x="3720910" y="1443697"/>
                    <a:pt x="3293474" y="1187604"/>
                    <a:pt x="2832696" y="1008719"/>
                  </a:cubicBezTo>
                  <a:cubicBezTo>
                    <a:pt x="2360806" y="825703"/>
                    <a:pt x="1881933" y="732948"/>
                    <a:pt x="1409171" y="732948"/>
                  </a:cubicBezTo>
                  <a:cubicBezTo>
                    <a:pt x="963609" y="732948"/>
                    <a:pt x="553251" y="819255"/>
                    <a:pt x="189877" y="989377"/>
                  </a:cubicBezTo>
                  <a:lnTo>
                    <a:pt x="0" y="1091881"/>
                  </a:lnTo>
                  <a:lnTo>
                    <a:pt x="0" y="273645"/>
                  </a:lnTo>
                  <a:lnTo>
                    <a:pt x="53152" y="250589"/>
                  </a:lnTo>
                  <a:cubicBezTo>
                    <a:pt x="457881" y="88474"/>
                    <a:pt x="911201" y="0"/>
                    <a:pt x="1408589" y="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4115" name="Freeform: Shape 4114">
              <a:extLst>
                <a:ext uri="{FF2B5EF4-FFF2-40B4-BE49-F238E27FC236}">
                  <a16:creationId xmlns:a16="http://schemas.microsoft.com/office/drawing/2014/main" id="{4E3C2B3B-4414-484B-8914-7CB18736F2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9880"/>
              <a:ext cx="5997097" cy="6768121"/>
            </a:xfrm>
            <a:custGeom>
              <a:avLst/>
              <a:gdLst>
                <a:gd name="connsiteX0" fmla="*/ 0 w 5997097"/>
                <a:gd name="connsiteY0" fmla="*/ 5929955 h 6768121"/>
                <a:gd name="connsiteX1" fmla="*/ 204947 w 5997097"/>
                <a:gd name="connsiteY1" fmla="*/ 6088753 h 6768121"/>
                <a:gd name="connsiteX2" fmla="*/ 1135927 w 5997097"/>
                <a:gd name="connsiteY2" fmla="*/ 6730112 h 6768121"/>
                <a:gd name="connsiteX3" fmla="*/ 1219620 w 5997097"/>
                <a:gd name="connsiteY3" fmla="*/ 6768121 h 6768121"/>
                <a:gd name="connsiteX4" fmla="*/ 0 w 5997097"/>
                <a:gd name="connsiteY4" fmla="*/ 6768121 h 6768121"/>
                <a:gd name="connsiteX5" fmla="*/ 1389767 w 5997097"/>
                <a:gd name="connsiteY5" fmla="*/ 0 h 6768121"/>
                <a:gd name="connsiteX6" fmla="*/ 1390348 w 5997097"/>
                <a:gd name="connsiteY6" fmla="*/ 292 h 6768121"/>
                <a:gd name="connsiteX7" fmla="*/ 5997097 w 5997097"/>
                <a:gd name="connsiteY7" fmla="*/ 4099802 h 6768121"/>
                <a:gd name="connsiteX8" fmla="*/ 5082265 w 5997097"/>
                <a:gd name="connsiteY8" fmla="*/ 6052096 h 6768121"/>
                <a:gd name="connsiteX9" fmla="*/ 4527964 w 5997097"/>
                <a:gd name="connsiteY9" fmla="*/ 6748257 h 6768121"/>
                <a:gd name="connsiteX10" fmla="*/ 4507706 w 5997097"/>
                <a:gd name="connsiteY10" fmla="*/ 6768121 h 6768121"/>
                <a:gd name="connsiteX11" fmla="*/ 3011909 w 5997097"/>
                <a:gd name="connsiteY11" fmla="*/ 6768121 h 6768121"/>
                <a:gd name="connsiteX12" fmla="*/ 3041514 w 5997097"/>
                <a:gd name="connsiteY12" fmla="*/ 6756841 h 6768121"/>
                <a:gd name="connsiteX13" fmla="*/ 3339587 w 5997097"/>
                <a:gd name="connsiteY13" fmla="*/ 6603120 h 6768121"/>
                <a:gd name="connsiteX14" fmla="*/ 4359591 w 5997097"/>
                <a:gd name="connsiteY14" fmla="*/ 5561878 h 6768121"/>
                <a:gd name="connsiteX15" fmla="*/ 4626956 w 5997097"/>
                <a:gd name="connsiteY15" fmla="*/ 5185850 h 6768121"/>
                <a:gd name="connsiteX16" fmla="*/ 5124303 w 5997097"/>
                <a:gd name="connsiteY16" fmla="*/ 4099802 h 6768121"/>
                <a:gd name="connsiteX17" fmla="*/ 4823481 w 5997097"/>
                <a:gd name="connsiteY17" fmla="*/ 2904512 h 6768121"/>
                <a:gd name="connsiteX18" fmla="*/ 3983561 w 5997097"/>
                <a:gd name="connsiteY18" fmla="*/ 1863706 h 6768121"/>
                <a:gd name="connsiteX19" fmla="*/ 2761651 w 5997097"/>
                <a:gd name="connsiteY19" fmla="*/ 1136378 h 6768121"/>
                <a:gd name="connsiteX20" fmla="*/ 1390348 w 5997097"/>
                <a:gd name="connsiteY20" fmla="*/ 873085 h 6768121"/>
                <a:gd name="connsiteX21" fmla="*/ 232295 w 5997097"/>
                <a:gd name="connsiteY21" fmla="*/ 1114121 h 6768121"/>
                <a:gd name="connsiteX22" fmla="*/ 0 w 5997097"/>
                <a:gd name="connsiteY22" fmla="*/ 1238681 h 6768121"/>
                <a:gd name="connsiteX23" fmla="*/ 0 w 5997097"/>
                <a:gd name="connsiteY23" fmla="*/ 263550 h 6768121"/>
                <a:gd name="connsiteX24" fmla="*/ 34329 w 5997097"/>
                <a:gd name="connsiteY24" fmla="*/ 248767 h 6768121"/>
                <a:gd name="connsiteX25" fmla="*/ 1389767 w 5997097"/>
                <a:gd name="connsiteY25" fmla="*/ 0 h 67681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5997097" h="6768121">
                  <a:moveTo>
                    <a:pt x="0" y="5929955"/>
                  </a:moveTo>
                  <a:lnTo>
                    <a:pt x="204947" y="6088753"/>
                  </a:lnTo>
                  <a:cubicBezTo>
                    <a:pt x="536028" y="6347537"/>
                    <a:pt x="834815" y="6574463"/>
                    <a:pt x="1135927" y="6730112"/>
                  </a:cubicBezTo>
                  <a:lnTo>
                    <a:pt x="1219620" y="6768121"/>
                  </a:lnTo>
                  <a:lnTo>
                    <a:pt x="0" y="6768121"/>
                  </a:lnTo>
                  <a:close/>
                  <a:moveTo>
                    <a:pt x="1389767" y="0"/>
                  </a:moveTo>
                  <a:lnTo>
                    <a:pt x="1390348" y="292"/>
                  </a:lnTo>
                  <a:cubicBezTo>
                    <a:pt x="3677502" y="292"/>
                    <a:pt x="5997097" y="1835776"/>
                    <a:pt x="5997097" y="4099802"/>
                  </a:cubicBezTo>
                  <a:cubicBezTo>
                    <a:pt x="5997097" y="4948885"/>
                    <a:pt x="5526225" y="5397792"/>
                    <a:pt x="5082265" y="6052096"/>
                  </a:cubicBezTo>
                  <a:cubicBezTo>
                    <a:pt x="4908898" y="6307797"/>
                    <a:pt x="4725489" y="6541021"/>
                    <a:pt x="4527964" y="6748257"/>
                  </a:cubicBezTo>
                  <a:lnTo>
                    <a:pt x="4507706" y="6768121"/>
                  </a:lnTo>
                  <a:lnTo>
                    <a:pt x="3011909" y="6768121"/>
                  </a:lnTo>
                  <a:lnTo>
                    <a:pt x="3041514" y="6756841"/>
                  </a:lnTo>
                  <a:cubicBezTo>
                    <a:pt x="3144608" y="6713092"/>
                    <a:pt x="3243834" y="6661888"/>
                    <a:pt x="3339587" y="6603120"/>
                  </a:cubicBezTo>
                  <a:cubicBezTo>
                    <a:pt x="3700923" y="6381722"/>
                    <a:pt x="4034475" y="6041040"/>
                    <a:pt x="4359591" y="5561878"/>
                  </a:cubicBezTo>
                  <a:cubicBezTo>
                    <a:pt x="4451526" y="5426449"/>
                    <a:pt x="4540696" y="5304113"/>
                    <a:pt x="4626956" y="5185850"/>
                  </a:cubicBezTo>
                  <a:cubicBezTo>
                    <a:pt x="4972001" y="4713668"/>
                    <a:pt x="5124303" y="4488342"/>
                    <a:pt x="5124303" y="4099802"/>
                  </a:cubicBezTo>
                  <a:cubicBezTo>
                    <a:pt x="5124303" y="3693373"/>
                    <a:pt x="5022478" y="3291306"/>
                    <a:pt x="4823481" y="2904512"/>
                  </a:cubicBezTo>
                  <a:cubicBezTo>
                    <a:pt x="4628994" y="2527756"/>
                    <a:pt x="4338498" y="2167874"/>
                    <a:pt x="3983561" y="1863706"/>
                  </a:cubicBezTo>
                  <a:cubicBezTo>
                    <a:pt x="3620116" y="1554184"/>
                    <a:pt x="3207009" y="1308274"/>
                    <a:pt x="2761651" y="1136378"/>
                  </a:cubicBezTo>
                  <a:cubicBezTo>
                    <a:pt x="2312890" y="964438"/>
                    <a:pt x="1838235" y="873085"/>
                    <a:pt x="1390348" y="873085"/>
                  </a:cubicBezTo>
                  <a:cubicBezTo>
                    <a:pt x="966023" y="873085"/>
                    <a:pt x="576467" y="954255"/>
                    <a:pt x="232295" y="1114121"/>
                  </a:cubicBezTo>
                  <a:lnTo>
                    <a:pt x="0" y="1238681"/>
                  </a:lnTo>
                  <a:lnTo>
                    <a:pt x="0" y="263550"/>
                  </a:lnTo>
                  <a:lnTo>
                    <a:pt x="34329" y="248767"/>
                  </a:lnTo>
                  <a:cubicBezTo>
                    <a:pt x="439058" y="87831"/>
                    <a:pt x="892378" y="0"/>
                    <a:pt x="1389767" y="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 useBgFill="1">
          <p:nvSpPr>
            <p:cNvPr id="4116" name="Freeform: Shape 4115">
              <a:extLst>
                <a:ext uri="{FF2B5EF4-FFF2-40B4-BE49-F238E27FC236}">
                  <a16:creationId xmlns:a16="http://schemas.microsoft.com/office/drawing/2014/main" id="{AFB69BCB-EE83-44E6-8C11-3344C73DFD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726"/>
              <a:ext cx="6423049" cy="6857275"/>
            </a:xfrm>
            <a:custGeom>
              <a:avLst/>
              <a:gdLst>
                <a:gd name="connsiteX0" fmla="*/ 3207935 w 6423049"/>
                <a:gd name="connsiteY0" fmla="*/ 0 h 6857275"/>
                <a:gd name="connsiteX1" fmla="*/ 6423049 w 6423049"/>
                <a:gd name="connsiteY1" fmla="*/ 0 h 6857275"/>
                <a:gd name="connsiteX2" fmla="*/ 6423049 w 6423049"/>
                <a:gd name="connsiteY2" fmla="*/ 6857275 h 6857275"/>
                <a:gd name="connsiteX3" fmla="*/ 5115455 w 6423049"/>
                <a:gd name="connsiteY3" fmla="*/ 6857275 h 6857275"/>
                <a:gd name="connsiteX4" fmla="*/ 5327016 w 6423049"/>
                <a:gd name="connsiteY4" fmla="*/ 6576778 h 6857275"/>
                <a:gd name="connsiteX5" fmla="*/ 6096492 w 6423049"/>
                <a:gd name="connsiteY5" fmla="*/ 4101445 h 6857275"/>
                <a:gd name="connsiteX6" fmla="*/ 3253269 w 6423049"/>
                <a:gd name="connsiteY6" fmla="*/ 15400 h 6857275"/>
                <a:gd name="connsiteX7" fmla="*/ 0 w 6423049"/>
                <a:gd name="connsiteY7" fmla="*/ 0 h 6857275"/>
                <a:gd name="connsiteX8" fmla="*/ 318887 w 6423049"/>
                <a:gd name="connsiteY8" fmla="*/ 0 h 6857275"/>
                <a:gd name="connsiteX9" fmla="*/ 273553 w 6423049"/>
                <a:gd name="connsiteY9" fmla="*/ 15400 h 6857275"/>
                <a:gd name="connsiteX10" fmla="*/ 76780 w 6423049"/>
                <a:gd name="connsiteY10" fmla="*/ 93287 h 6857275"/>
                <a:gd name="connsiteX11" fmla="*/ 0 w 6423049"/>
                <a:gd name="connsiteY11" fmla="*/ 128134 h 68572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423049" h="6857275">
                  <a:moveTo>
                    <a:pt x="3207935" y="0"/>
                  </a:moveTo>
                  <a:lnTo>
                    <a:pt x="6423049" y="0"/>
                  </a:lnTo>
                  <a:lnTo>
                    <a:pt x="6423049" y="6857275"/>
                  </a:lnTo>
                  <a:lnTo>
                    <a:pt x="5115455" y="6857275"/>
                  </a:lnTo>
                  <a:lnTo>
                    <a:pt x="5327016" y="6576778"/>
                  </a:lnTo>
                  <a:cubicBezTo>
                    <a:pt x="5812196" y="5874153"/>
                    <a:pt x="6096492" y="5021129"/>
                    <a:pt x="6096492" y="4101445"/>
                  </a:cubicBezTo>
                  <a:cubicBezTo>
                    <a:pt x="6096492" y="2224539"/>
                    <a:pt x="4912418" y="625268"/>
                    <a:pt x="3253269" y="15400"/>
                  </a:cubicBezTo>
                  <a:close/>
                  <a:moveTo>
                    <a:pt x="0" y="0"/>
                  </a:moveTo>
                  <a:lnTo>
                    <a:pt x="318887" y="0"/>
                  </a:lnTo>
                  <a:lnTo>
                    <a:pt x="273553" y="15400"/>
                  </a:lnTo>
                  <a:cubicBezTo>
                    <a:pt x="207186" y="39794"/>
                    <a:pt x="141580" y="65772"/>
                    <a:pt x="76780" y="93287"/>
                  </a:cubicBezTo>
                  <a:lnTo>
                    <a:pt x="0" y="128134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 useBgFill="1">
          <p:nvSpPr>
            <p:cNvPr id="4117" name="Freeform: Shape 4116">
              <a:extLst>
                <a:ext uri="{FF2B5EF4-FFF2-40B4-BE49-F238E27FC236}">
                  <a16:creationId xmlns:a16="http://schemas.microsoft.com/office/drawing/2014/main" id="{98E9BA58-2C07-4CA1-99C2-7738FBA37E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726"/>
              <a:ext cx="6158587" cy="6857275"/>
            </a:xfrm>
            <a:custGeom>
              <a:avLst/>
              <a:gdLst>
                <a:gd name="connsiteX0" fmla="*/ 233278 w 6158587"/>
                <a:gd name="connsiteY0" fmla="*/ 0 h 6857275"/>
                <a:gd name="connsiteX1" fmla="*/ 3441063 w 6158587"/>
                <a:gd name="connsiteY1" fmla="*/ 0 h 6857275"/>
                <a:gd name="connsiteX2" fmla="*/ 3535825 w 6158587"/>
                <a:gd name="connsiteY2" fmla="*/ 38136 h 6857275"/>
                <a:gd name="connsiteX3" fmla="*/ 6158587 w 6158587"/>
                <a:gd name="connsiteY3" fmla="*/ 4076179 h 6857275"/>
                <a:gd name="connsiteX4" fmla="*/ 5573039 w 6158587"/>
                <a:gd name="connsiteY4" fmla="*/ 6283960 h 6857275"/>
                <a:gd name="connsiteX5" fmla="*/ 5222761 w 6158587"/>
                <a:gd name="connsiteY5" fmla="*/ 6804016 h 6857275"/>
                <a:gd name="connsiteX6" fmla="*/ 5179011 w 6158587"/>
                <a:gd name="connsiteY6" fmla="*/ 6857275 h 6857275"/>
                <a:gd name="connsiteX7" fmla="*/ 4477061 w 6158587"/>
                <a:gd name="connsiteY7" fmla="*/ 6857275 h 6857275"/>
                <a:gd name="connsiteX8" fmla="*/ 4532922 w 6158587"/>
                <a:gd name="connsiteY8" fmla="*/ 6798071 h 6857275"/>
                <a:gd name="connsiteX9" fmla="*/ 4660563 w 6158587"/>
                <a:gd name="connsiteY9" fmla="*/ 6651672 h 6857275"/>
                <a:gd name="connsiteX10" fmla="*/ 4772511 w 6158587"/>
                <a:gd name="connsiteY10" fmla="*/ 6513379 h 6857275"/>
                <a:gd name="connsiteX11" fmla="*/ 4781959 w 6158587"/>
                <a:gd name="connsiteY11" fmla="*/ 6501404 h 6857275"/>
                <a:gd name="connsiteX12" fmla="*/ 4800713 w 6158587"/>
                <a:gd name="connsiteY12" fmla="*/ 6476578 h 6857275"/>
                <a:gd name="connsiteX13" fmla="*/ 4897916 w 6158587"/>
                <a:gd name="connsiteY13" fmla="*/ 6345878 h 6857275"/>
                <a:gd name="connsiteX14" fmla="*/ 4953461 w 6158587"/>
                <a:gd name="connsiteY14" fmla="*/ 6268773 h 6857275"/>
                <a:gd name="connsiteX15" fmla="*/ 5015304 w 6158587"/>
                <a:gd name="connsiteY15" fmla="*/ 6182904 h 6857275"/>
                <a:gd name="connsiteX16" fmla="*/ 5136557 w 6158587"/>
                <a:gd name="connsiteY16" fmla="*/ 6021245 h 6857275"/>
                <a:gd name="connsiteX17" fmla="*/ 5232471 w 6158587"/>
                <a:gd name="connsiteY17" fmla="*/ 5895802 h 6857275"/>
                <a:gd name="connsiteX18" fmla="*/ 5377488 w 6158587"/>
                <a:gd name="connsiteY18" fmla="*/ 5704644 h 6857275"/>
                <a:gd name="connsiteX19" fmla="*/ 5492012 w 6158587"/>
                <a:gd name="connsiteY19" fmla="*/ 5545320 h 6857275"/>
                <a:gd name="connsiteX20" fmla="*/ 5598378 w 6158587"/>
                <a:gd name="connsiteY20" fmla="*/ 5383077 h 6857275"/>
                <a:gd name="connsiteX21" fmla="*/ 5694293 w 6158587"/>
                <a:gd name="connsiteY21" fmla="*/ 5215869 h 6857275"/>
                <a:gd name="connsiteX22" fmla="*/ 5726646 w 6158587"/>
                <a:gd name="connsiteY22" fmla="*/ 5151759 h 6857275"/>
                <a:gd name="connsiteX23" fmla="*/ 5736953 w 6158587"/>
                <a:gd name="connsiteY23" fmla="*/ 5130730 h 6857275"/>
                <a:gd name="connsiteX24" fmla="*/ 5748406 w 6158587"/>
                <a:gd name="connsiteY24" fmla="*/ 5105613 h 6857275"/>
                <a:gd name="connsiteX25" fmla="*/ 5775318 w 6158587"/>
                <a:gd name="connsiteY25" fmla="*/ 5043695 h 6857275"/>
                <a:gd name="connsiteX26" fmla="*/ 5887267 w 6158587"/>
                <a:gd name="connsiteY26" fmla="*/ 4677444 h 6857275"/>
                <a:gd name="connsiteX27" fmla="*/ 5925776 w 6158587"/>
                <a:gd name="connsiteY27" fmla="*/ 4291476 h 6857275"/>
                <a:gd name="connsiteX28" fmla="*/ 5837592 w 6158587"/>
                <a:gd name="connsiteY28" fmla="*/ 3514285 h 6857275"/>
                <a:gd name="connsiteX29" fmla="*/ 5728651 w 6158587"/>
                <a:gd name="connsiteY29" fmla="*/ 3139270 h 6857275"/>
                <a:gd name="connsiteX30" fmla="*/ 5728651 w 6158587"/>
                <a:gd name="connsiteY30" fmla="*/ 3138540 h 6857275"/>
                <a:gd name="connsiteX31" fmla="*/ 5707749 w 6158587"/>
                <a:gd name="connsiteY31" fmla="*/ 3080127 h 6857275"/>
                <a:gd name="connsiteX32" fmla="*/ 5695151 w 6158587"/>
                <a:gd name="connsiteY32" fmla="*/ 3046393 h 6857275"/>
                <a:gd name="connsiteX33" fmla="*/ 5662512 w 6158587"/>
                <a:gd name="connsiteY33" fmla="*/ 2963300 h 6857275"/>
                <a:gd name="connsiteX34" fmla="*/ 5659648 w 6158587"/>
                <a:gd name="connsiteY34" fmla="*/ 2956436 h 6857275"/>
                <a:gd name="connsiteX35" fmla="*/ 5641039 w 6158587"/>
                <a:gd name="connsiteY35" fmla="*/ 2911751 h 6857275"/>
                <a:gd name="connsiteX36" fmla="*/ 5621283 w 6158587"/>
                <a:gd name="connsiteY36" fmla="*/ 2867941 h 6857275"/>
                <a:gd name="connsiteX37" fmla="*/ 5581056 w 6158587"/>
                <a:gd name="connsiteY37" fmla="*/ 2780320 h 6857275"/>
                <a:gd name="connsiteX38" fmla="*/ 5397674 w 6158587"/>
                <a:gd name="connsiteY38" fmla="*/ 2438163 h 6857275"/>
                <a:gd name="connsiteX39" fmla="*/ 5182080 w 6158587"/>
                <a:gd name="connsiteY39" fmla="*/ 2116889 h 6857275"/>
                <a:gd name="connsiteX40" fmla="*/ 4676024 w 6158587"/>
                <a:gd name="connsiteY40" fmla="*/ 1540786 h 6857275"/>
                <a:gd name="connsiteX41" fmla="*/ 4391860 w 6158587"/>
                <a:gd name="connsiteY41" fmla="*/ 1286395 h 6857275"/>
                <a:gd name="connsiteX42" fmla="*/ 4318851 w 6158587"/>
                <a:gd name="connsiteY42" fmla="*/ 1226959 h 6857275"/>
                <a:gd name="connsiteX43" fmla="*/ 4306254 w 6158587"/>
                <a:gd name="connsiteY43" fmla="*/ 1216883 h 6857275"/>
                <a:gd name="connsiteX44" fmla="*/ 4244123 w 6158587"/>
                <a:gd name="connsiteY44" fmla="*/ 1168254 h 6857275"/>
                <a:gd name="connsiteX45" fmla="*/ 4092378 w 6158587"/>
                <a:gd name="connsiteY45" fmla="*/ 1055078 h 6857275"/>
                <a:gd name="connsiteX46" fmla="*/ 3449179 w 6158587"/>
                <a:gd name="connsiteY46" fmla="*/ 660348 h 6857275"/>
                <a:gd name="connsiteX47" fmla="*/ 3110758 w 6158587"/>
                <a:gd name="connsiteY47" fmla="*/ 500442 h 6857275"/>
                <a:gd name="connsiteX48" fmla="*/ 2762316 w 6158587"/>
                <a:gd name="connsiteY48" fmla="*/ 368135 h 6857275"/>
                <a:gd name="connsiteX49" fmla="*/ 2404426 w 6158587"/>
                <a:gd name="connsiteY49" fmla="*/ 264452 h 6857275"/>
                <a:gd name="connsiteX50" fmla="*/ 2040668 w 6158587"/>
                <a:gd name="connsiteY50" fmla="*/ 191435 h 6857275"/>
                <a:gd name="connsiteX51" fmla="*/ 1461459 w 6158587"/>
                <a:gd name="connsiteY51" fmla="*/ 147625 h 6857275"/>
                <a:gd name="connsiteX52" fmla="*/ 1300837 w 6158587"/>
                <a:gd name="connsiteY52" fmla="*/ 150983 h 6857275"/>
                <a:gd name="connsiteX53" fmla="*/ 932928 w 6158587"/>
                <a:gd name="connsiteY53" fmla="*/ 183842 h 6857275"/>
                <a:gd name="connsiteX54" fmla="*/ 568022 w 6158587"/>
                <a:gd name="connsiteY54" fmla="*/ 256858 h 6857275"/>
                <a:gd name="connsiteX55" fmla="*/ 39597 w 6158587"/>
                <a:gd name="connsiteY55" fmla="*/ 447169 h 6857275"/>
                <a:gd name="connsiteX56" fmla="*/ 0 w 6158587"/>
                <a:gd name="connsiteY56" fmla="*/ 467328 h 6857275"/>
                <a:gd name="connsiteX57" fmla="*/ 0 w 6158587"/>
                <a:gd name="connsiteY57" fmla="*/ 112255 h 6857275"/>
                <a:gd name="connsiteX58" fmla="*/ 79310 w 6158587"/>
                <a:gd name="connsiteY58" fmla="*/ 70390 h 68572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6158587" h="6857275">
                  <a:moveTo>
                    <a:pt x="233278" y="0"/>
                  </a:moveTo>
                  <a:lnTo>
                    <a:pt x="3441063" y="0"/>
                  </a:lnTo>
                  <a:lnTo>
                    <a:pt x="3535825" y="38136"/>
                  </a:lnTo>
                  <a:cubicBezTo>
                    <a:pt x="5077434" y="703644"/>
                    <a:pt x="6158926" y="2261149"/>
                    <a:pt x="6158587" y="4076179"/>
                  </a:cubicBezTo>
                  <a:cubicBezTo>
                    <a:pt x="6158441" y="4852011"/>
                    <a:pt x="5956378" y="5613884"/>
                    <a:pt x="5573039" y="6283960"/>
                  </a:cubicBezTo>
                  <a:cubicBezTo>
                    <a:pt x="5468266" y="6466229"/>
                    <a:pt x="5351134" y="6639962"/>
                    <a:pt x="5222761" y="6804016"/>
                  </a:cubicBezTo>
                  <a:lnTo>
                    <a:pt x="5179011" y="6857275"/>
                  </a:lnTo>
                  <a:lnTo>
                    <a:pt x="4477061" y="6857275"/>
                  </a:lnTo>
                  <a:lnTo>
                    <a:pt x="4532922" y="6798071"/>
                  </a:lnTo>
                  <a:cubicBezTo>
                    <a:pt x="4575851" y="6750793"/>
                    <a:pt x="4618547" y="6701908"/>
                    <a:pt x="4660563" y="6651672"/>
                  </a:cubicBezTo>
                  <a:cubicBezTo>
                    <a:pt x="4698786" y="6606693"/>
                    <a:pt x="4736294" y="6559232"/>
                    <a:pt x="4772511" y="6513379"/>
                  </a:cubicBezTo>
                  <a:lnTo>
                    <a:pt x="4781959" y="6501404"/>
                  </a:lnTo>
                  <a:lnTo>
                    <a:pt x="4800713" y="6476578"/>
                  </a:lnTo>
                  <a:cubicBezTo>
                    <a:pt x="4833067" y="6434082"/>
                    <a:pt x="4866565" y="6389979"/>
                    <a:pt x="4897916" y="6345878"/>
                  </a:cubicBezTo>
                  <a:cubicBezTo>
                    <a:pt x="4916097" y="6321199"/>
                    <a:pt x="4934277" y="6295788"/>
                    <a:pt x="4953461" y="6268773"/>
                  </a:cubicBezTo>
                  <a:cubicBezTo>
                    <a:pt x="4972643" y="6241756"/>
                    <a:pt x="4994547" y="6211234"/>
                    <a:pt x="5015304" y="6182904"/>
                  </a:cubicBezTo>
                  <a:cubicBezTo>
                    <a:pt x="5059253" y="6123177"/>
                    <a:pt x="5103202" y="6065201"/>
                    <a:pt x="5136557" y="6021245"/>
                  </a:cubicBezTo>
                  <a:cubicBezTo>
                    <a:pt x="5169913" y="5977289"/>
                    <a:pt x="5200977" y="5936836"/>
                    <a:pt x="5232471" y="5895802"/>
                  </a:cubicBezTo>
                  <a:cubicBezTo>
                    <a:pt x="5280429" y="5833299"/>
                    <a:pt x="5330104" y="5768607"/>
                    <a:pt x="5377488" y="5704644"/>
                  </a:cubicBezTo>
                  <a:cubicBezTo>
                    <a:pt x="5414708" y="5654117"/>
                    <a:pt x="5454220" y="5600229"/>
                    <a:pt x="5492012" y="5545320"/>
                  </a:cubicBezTo>
                  <a:cubicBezTo>
                    <a:pt x="5532669" y="5485739"/>
                    <a:pt x="5566453" y="5435067"/>
                    <a:pt x="5598378" y="5383077"/>
                  </a:cubicBezTo>
                  <a:cubicBezTo>
                    <a:pt x="5639177" y="5317217"/>
                    <a:pt x="5668668" y="5266250"/>
                    <a:pt x="5694293" y="5215869"/>
                  </a:cubicBezTo>
                  <a:cubicBezTo>
                    <a:pt x="5705458" y="5195133"/>
                    <a:pt x="5715765" y="5174104"/>
                    <a:pt x="5726646" y="5151759"/>
                  </a:cubicBezTo>
                  <a:lnTo>
                    <a:pt x="5736953" y="5130730"/>
                  </a:lnTo>
                  <a:cubicBezTo>
                    <a:pt x="5740675" y="5122261"/>
                    <a:pt x="5744540" y="5113938"/>
                    <a:pt x="5748406" y="5105613"/>
                  </a:cubicBezTo>
                  <a:cubicBezTo>
                    <a:pt x="5757997" y="5084293"/>
                    <a:pt x="5767159" y="5064140"/>
                    <a:pt x="5775318" y="5043695"/>
                  </a:cubicBezTo>
                  <a:cubicBezTo>
                    <a:pt x="5824718" y="4925802"/>
                    <a:pt x="5862228" y="4803091"/>
                    <a:pt x="5887267" y="4677444"/>
                  </a:cubicBezTo>
                  <a:cubicBezTo>
                    <a:pt x="5911983" y="4550307"/>
                    <a:pt x="5924876" y="4421080"/>
                    <a:pt x="5925776" y="4291476"/>
                  </a:cubicBezTo>
                  <a:cubicBezTo>
                    <a:pt x="5925724" y="4029813"/>
                    <a:pt x="5896133" y="3769041"/>
                    <a:pt x="5837592" y="3514285"/>
                  </a:cubicBezTo>
                  <a:cubicBezTo>
                    <a:pt x="5808496" y="3387220"/>
                    <a:pt x="5772120" y="3261997"/>
                    <a:pt x="5728651" y="3139270"/>
                  </a:cubicBezTo>
                  <a:lnTo>
                    <a:pt x="5728651" y="3138540"/>
                  </a:lnTo>
                  <a:cubicBezTo>
                    <a:pt x="5722351" y="3119409"/>
                    <a:pt x="5715193" y="3100717"/>
                    <a:pt x="5707749" y="3080127"/>
                  </a:cubicBezTo>
                  <a:cubicBezTo>
                    <a:pt x="5703455" y="3068883"/>
                    <a:pt x="5699302" y="3057637"/>
                    <a:pt x="5695151" y="3046393"/>
                  </a:cubicBezTo>
                  <a:cubicBezTo>
                    <a:pt x="5685131" y="3018793"/>
                    <a:pt x="5674107" y="2991778"/>
                    <a:pt x="5662512" y="2963300"/>
                  </a:cubicBezTo>
                  <a:lnTo>
                    <a:pt x="5659648" y="2956436"/>
                  </a:lnTo>
                  <a:lnTo>
                    <a:pt x="5641039" y="2911751"/>
                  </a:lnTo>
                  <a:lnTo>
                    <a:pt x="5621283" y="2867941"/>
                  </a:lnTo>
                  <a:cubicBezTo>
                    <a:pt x="5609687" y="2841362"/>
                    <a:pt x="5595944" y="2810548"/>
                    <a:pt x="5581056" y="2780320"/>
                  </a:cubicBezTo>
                  <a:cubicBezTo>
                    <a:pt x="5530665" y="2672839"/>
                    <a:pt x="5470683" y="2561270"/>
                    <a:pt x="5397674" y="2438163"/>
                  </a:cubicBezTo>
                  <a:cubicBezTo>
                    <a:pt x="5332395" y="2330974"/>
                    <a:pt x="5259814" y="2222909"/>
                    <a:pt x="5182080" y="2116889"/>
                  </a:cubicBezTo>
                  <a:cubicBezTo>
                    <a:pt x="5029667" y="1910602"/>
                    <a:pt x="4860375" y="1717880"/>
                    <a:pt x="4676024" y="1540786"/>
                  </a:cubicBezTo>
                  <a:cubicBezTo>
                    <a:pt x="4590130" y="1458131"/>
                    <a:pt x="4497795" y="1374893"/>
                    <a:pt x="4391860" y="1286395"/>
                  </a:cubicBezTo>
                  <a:cubicBezTo>
                    <a:pt x="4370530" y="1268433"/>
                    <a:pt x="4345334" y="1247404"/>
                    <a:pt x="4318851" y="1226959"/>
                  </a:cubicBezTo>
                  <a:lnTo>
                    <a:pt x="4306254" y="1216883"/>
                  </a:lnTo>
                  <a:cubicBezTo>
                    <a:pt x="4285925" y="1200673"/>
                    <a:pt x="4264880" y="1183880"/>
                    <a:pt x="4244123" y="1168254"/>
                  </a:cubicBezTo>
                  <a:cubicBezTo>
                    <a:pt x="4189438" y="1125467"/>
                    <a:pt x="4134322" y="1085307"/>
                    <a:pt x="4092378" y="1055078"/>
                  </a:cubicBezTo>
                  <a:cubicBezTo>
                    <a:pt x="3887264" y="908357"/>
                    <a:pt x="3672344" y="776461"/>
                    <a:pt x="3449179" y="660348"/>
                  </a:cubicBezTo>
                  <a:cubicBezTo>
                    <a:pt x="3338519" y="602958"/>
                    <a:pt x="3224710" y="549071"/>
                    <a:pt x="3110758" y="500442"/>
                  </a:cubicBezTo>
                  <a:cubicBezTo>
                    <a:pt x="2996806" y="451812"/>
                    <a:pt x="2879991" y="407565"/>
                    <a:pt x="2762316" y="368135"/>
                  </a:cubicBezTo>
                  <a:cubicBezTo>
                    <a:pt x="2649508" y="330312"/>
                    <a:pt x="2529403" y="295119"/>
                    <a:pt x="2404426" y="264452"/>
                  </a:cubicBezTo>
                  <a:cubicBezTo>
                    <a:pt x="2288900" y="236121"/>
                    <a:pt x="2166502" y="211733"/>
                    <a:pt x="2040668" y="191435"/>
                  </a:cubicBezTo>
                  <a:cubicBezTo>
                    <a:pt x="1848910" y="162425"/>
                    <a:pt x="1655321" y="147782"/>
                    <a:pt x="1461459" y="147625"/>
                  </a:cubicBezTo>
                  <a:cubicBezTo>
                    <a:pt x="1408061" y="147625"/>
                    <a:pt x="1354092" y="148794"/>
                    <a:pt x="1300837" y="150983"/>
                  </a:cubicBezTo>
                  <a:cubicBezTo>
                    <a:pt x="1177739" y="155618"/>
                    <a:pt x="1054939" y="166584"/>
                    <a:pt x="932928" y="183842"/>
                  </a:cubicBezTo>
                  <a:cubicBezTo>
                    <a:pt x="810083" y="201379"/>
                    <a:pt x="688259" y="225753"/>
                    <a:pt x="568022" y="256858"/>
                  </a:cubicBezTo>
                  <a:cubicBezTo>
                    <a:pt x="386369" y="303536"/>
                    <a:pt x="209474" y="367270"/>
                    <a:pt x="39597" y="447169"/>
                  </a:cubicBezTo>
                  <a:lnTo>
                    <a:pt x="0" y="467328"/>
                  </a:lnTo>
                  <a:lnTo>
                    <a:pt x="0" y="112255"/>
                  </a:lnTo>
                  <a:lnTo>
                    <a:pt x="79310" y="7039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</p:grpSp>
    </p:spTree>
    <p:extLst>
      <p:ext uri="{BB962C8B-B14F-4D97-AF65-F5344CB8AC3E}">
        <p14:creationId xmlns:p14="http://schemas.microsoft.com/office/powerpoint/2010/main" val="2904442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17848D">
                <a:alpha val="50000"/>
              </a:srgbClr>
            </a:gs>
            <a:gs pos="74000">
              <a:srgbClr val="1CAC84">
                <a:alpha val="20000"/>
              </a:srgbClr>
            </a:gs>
            <a:gs pos="83000">
              <a:srgbClr val="1CAC84">
                <a:alpha val="19000"/>
              </a:srgbClr>
            </a:gs>
            <a:gs pos="100000">
              <a:srgbClr val="17848D">
                <a:alpha val="52000"/>
              </a:srgb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7" name="Rectangle 5126">
            <a:extLst>
              <a:ext uri="{FF2B5EF4-FFF2-40B4-BE49-F238E27FC236}">
                <a16:creationId xmlns:a16="http://schemas.microsoft.com/office/drawing/2014/main" id="{870A1295-61BC-4214-AA3E-D39667302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3">
            <a:extLst>
              <a:ext uri="{FF2B5EF4-FFF2-40B4-BE49-F238E27FC236}">
                <a16:creationId xmlns:a16="http://schemas.microsoft.com/office/drawing/2014/main" id="{590C5BED-4E9E-C8EE-711E-45C8041871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5116529"/>
            <a:ext cx="10592174" cy="1000655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5400" b="1" dirty="0">
                <a:solidFill>
                  <a:srgbClr val="17848D"/>
                </a:solidFill>
                <a:latin typeface="+mn-lt"/>
              </a:rPr>
              <a:t>Conclusion</a:t>
            </a:r>
          </a:p>
        </p:txBody>
      </p:sp>
      <p:pic>
        <p:nvPicPr>
          <p:cNvPr id="5122" name="Picture 2" descr="The End Typography Old Movie Animation Title Screen. Full Hd. Stock ...">
            <a:extLst>
              <a:ext uri="{FF2B5EF4-FFF2-40B4-BE49-F238E27FC236}">
                <a16:creationId xmlns:a16="http://schemas.microsoft.com/office/drawing/2014/main" id="{B11D8DCB-1F08-5DED-CE0F-F5AA2474177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504" b="15233"/>
          <a:stretch/>
        </p:blipFill>
        <p:spPr bwMode="auto">
          <a:xfrm>
            <a:off x="-1" y="10"/>
            <a:ext cx="12192001" cy="4201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129" name="Group 5128">
            <a:extLst>
              <a:ext uri="{FF2B5EF4-FFF2-40B4-BE49-F238E27FC236}">
                <a16:creationId xmlns:a16="http://schemas.microsoft.com/office/drawing/2014/main" id="{0B139475-2B26-4CA9-9413-DE741E49F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2941813"/>
            <a:ext cx="12188952" cy="1828800"/>
            <a:chOff x="-305" y="3144820"/>
            <a:chExt cx="9182100" cy="1551136"/>
          </a:xfrm>
        </p:grpSpPr>
        <p:sp useBgFill="1">
          <p:nvSpPr>
            <p:cNvPr id="5130" name="Freeform: Shape 5129">
              <a:extLst>
                <a:ext uri="{FF2B5EF4-FFF2-40B4-BE49-F238E27FC236}">
                  <a16:creationId xmlns:a16="http://schemas.microsoft.com/office/drawing/2014/main" id="{16C6BF63-6277-4C39-BE5D-3C341662CE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676854"/>
              <a:ext cx="9182100" cy="1019102"/>
            </a:xfrm>
            <a:custGeom>
              <a:avLst/>
              <a:gdLst>
                <a:gd name="connsiteX0" fmla="*/ 0 w 9182100"/>
                <a:gd name="connsiteY0" fmla="*/ 1019102 h 1019102"/>
                <a:gd name="connsiteX1" fmla="*/ 9182100 w 9182100"/>
                <a:gd name="connsiteY1" fmla="*/ 1019102 h 1019102"/>
                <a:gd name="connsiteX2" fmla="*/ 9182100 w 9182100"/>
                <a:gd name="connsiteY2" fmla="*/ 273009 h 1019102"/>
                <a:gd name="connsiteX3" fmla="*/ 9065895 w 9182100"/>
                <a:gd name="connsiteY3" fmla="*/ 278343 h 1019102"/>
                <a:gd name="connsiteX4" fmla="*/ 8261890 w 9182100"/>
                <a:gd name="connsiteY4" fmla="*/ 257769 h 1019102"/>
                <a:gd name="connsiteX5" fmla="*/ 8038624 w 9182100"/>
                <a:gd name="connsiteY5" fmla="*/ 235956 h 1019102"/>
                <a:gd name="connsiteX6" fmla="*/ 7862221 w 9182100"/>
                <a:gd name="connsiteY6" fmla="*/ 213097 h 1019102"/>
                <a:gd name="connsiteX7" fmla="*/ 6238780 w 9182100"/>
                <a:gd name="connsiteY7" fmla="*/ 126419 h 1019102"/>
                <a:gd name="connsiteX8" fmla="*/ 5828729 w 9182100"/>
                <a:gd name="connsiteY8" fmla="*/ 142421 h 1019102"/>
                <a:gd name="connsiteX9" fmla="*/ 5227606 w 9182100"/>
                <a:gd name="connsiteY9" fmla="*/ 219764 h 1019102"/>
                <a:gd name="connsiteX10" fmla="*/ 4394359 w 9182100"/>
                <a:gd name="connsiteY10" fmla="*/ 190713 h 1019102"/>
                <a:gd name="connsiteX11" fmla="*/ 3789236 w 9182100"/>
                <a:gd name="connsiteY11" fmla="*/ 107655 h 1019102"/>
                <a:gd name="connsiteX12" fmla="*/ 3391567 w 9182100"/>
                <a:gd name="connsiteY12" fmla="*/ 30502 h 1019102"/>
                <a:gd name="connsiteX13" fmla="*/ 2180177 w 9182100"/>
                <a:gd name="connsiteY13" fmla="*/ 67745 h 1019102"/>
                <a:gd name="connsiteX14" fmla="*/ 1543336 w 9182100"/>
                <a:gd name="connsiteY14" fmla="*/ 209953 h 1019102"/>
                <a:gd name="connsiteX15" fmla="*/ 1276731 w 9182100"/>
                <a:gd name="connsiteY15" fmla="*/ 286439 h 1019102"/>
                <a:gd name="connsiteX16" fmla="*/ 441293 w 9182100"/>
                <a:gd name="connsiteY16" fmla="*/ 292345 h 1019102"/>
                <a:gd name="connsiteX17" fmla="*/ 0 w 9182100"/>
                <a:gd name="connsiteY17" fmla="*/ 135563 h 1019102"/>
                <a:gd name="connsiteX18" fmla="*/ 0 w 9182100"/>
                <a:gd name="connsiteY18" fmla="*/ 1019102 h 10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82100" h="1019102">
                  <a:moveTo>
                    <a:pt x="0" y="1019102"/>
                  </a:moveTo>
                  <a:lnTo>
                    <a:pt x="9182100" y="1019102"/>
                  </a:lnTo>
                  <a:lnTo>
                    <a:pt x="9182100" y="273009"/>
                  </a:lnTo>
                  <a:cubicBezTo>
                    <a:pt x="9143429" y="275485"/>
                    <a:pt x="9104662" y="277200"/>
                    <a:pt x="9065895" y="278343"/>
                  </a:cubicBezTo>
                  <a:cubicBezTo>
                    <a:pt x="8798243" y="285201"/>
                    <a:pt x="8529066" y="277009"/>
                    <a:pt x="8261890" y="257769"/>
                  </a:cubicBezTo>
                  <a:cubicBezTo>
                    <a:pt x="8187024" y="251863"/>
                    <a:pt x="8112443" y="245386"/>
                    <a:pt x="8038624" y="235956"/>
                  </a:cubicBezTo>
                  <a:cubicBezTo>
                    <a:pt x="7980140" y="228051"/>
                    <a:pt x="7920228" y="219002"/>
                    <a:pt x="7862221" y="213097"/>
                  </a:cubicBezTo>
                  <a:cubicBezTo>
                    <a:pt x="7322439" y="159280"/>
                    <a:pt x="6780943" y="130991"/>
                    <a:pt x="6238780" y="126419"/>
                  </a:cubicBezTo>
                  <a:cubicBezTo>
                    <a:pt x="6102477" y="126324"/>
                    <a:pt x="5964745" y="128800"/>
                    <a:pt x="5828729" y="142421"/>
                  </a:cubicBezTo>
                  <a:cubicBezTo>
                    <a:pt x="5624703" y="162328"/>
                    <a:pt x="5429441" y="202048"/>
                    <a:pt x="5227606" y="219764"/>
                  </a:cubicBezTo>
                  <a:cubicBezTo>
                    <a:pt x="4950238" y="245767"/>
                    <a:pt x="4670393" y="228527"/>
                    <a:pt x="4394359" y="190713"/>
                  </a:cubicBezTo>
                  <a:cubicBezTo>
                    <a:pt x="4193381" y="163090"/>
                    <a:pt x="3988880" y="147755"/>
                    <a:pt x="3789236" y="107655"/>
                  </a:cubicBezTo>
                  <a:cubicBezTo>
                    <a:pt x="3660743" y="85271"/>
                    <a:pt x="3520249" y="51648"/>
                    <a:pt x="3391567" y="30502"/>
                  </a:cubicBezTo>
                  <a:cubicBezTo>
                    <a:pt x="2990469" y="-28553"/>
                    <a:pt x="2579370" y="5928"/>
                    <a:pt x="2180177" y="67745"/>
                  </a:cubicBezTo>
                  <a:cubicBezTo>
                    <a:pt x="1965198" y="103273"/>
                    <a:pt x="1751648" y="146136"/>
                    <a:pt x="1543336" y="209953"/>
                  </a:cubicBezTo>
                  <a:cubicBezTo>
                    <a:pt x="1456087" y="238528"/>
                    <a:pt x="1365885" y="264627"/>
                    <a:pt x="1276731" y="286439"/>
                  </a:cubicBezTo>
                  <a:cubicBezTo>
                    <a:pt x="1001173" y="335398"/>
                    <a:pt x="716471" y="346923"/>
                    <a:pt x="441293" y="292345"/>
                  </a:cubicBezTo>
                  <a:cubicBezTo>
                    <a:pt x="285655" y="263198"/>
                    <a:pt x="143923" y="198237"/>
                    <a:pt x="0" y="135563"/>
                  </a:cubicBezTo>
                  <a:lnTo>
                    <a:pt x="0" y="1019102"/>
                  </a:ln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131" name="Freeform: Shape 5130">
              <a:extLst>
                <a:ext uri="{FF2B5EF4-FFF2-40B4-BE49-F238E27FC236}">
                  <a16:creationId xmlns:a16="http://schemas.microsoft.com/office/drawing/2014/main" id="{6EA3BAD9-C130-4A9C-9086-20D132A6CF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144820"/>
              <a:ext cx="9182100" cy="932744"/>
            </a:xfrm>
            <a:custGeom>
              <a:avLst/>
              <a:gdLst>
                <a:gd name="connsiteX0" fmla="*/ 9182100 w 9182100"/>
                <a:gd name="connsiteY0" fmla="*/ 396420 h 932744"/>
                <a:gd name="connsiteX1" fmla="*/ 9103805 w 9182100"/>
                <a:gd name="connsiteY1" fmla="*/ 392229 h 932744"/>
                <a:gd name="connsiteX2" fmla="*/ 8712422 w 9182100"/>
                <a:gd name="connsiteY2" fmla="*/ 359749 h 932744"/>
                <a:gd name="connsiteX3" fmla="*/ 8322755 w 9182100"/>
                <a:gd name="connsiteY3" fmla="*/ 313362 h 932744"/>
                <a:gd name="connsiteX4" fmla="*/ 8134826 w 9182100"/>
                <a:gd name="connsiteY4" fmla="*/ 283930 h 932744"/>
                <a:gd name="connsiteX5" fmla="*/ 8090916 w 9182100"/>
                <a:gd name="connsiteY5" fmla="*/ 275643 h 932744"/>
                <a:gd name="connsiteX6" fmla="*/ 8069485 w 9182100"/>
                <a:gd name="connsiteY6" fmla="*/ 271262 h 932744"/>
                <a:gd name="connsiteX7" fmla="*/ 8041862 w 9182100"/>
                <a:gd name="connsiteY7" fmla="*/ 266595 h 932744"/>
                <a:gd name="connsiteX8" fmla="*/ 7986903 w 9182100"/>
                <a:gd name="connsiteY8" fmla="*/ 257546 h 932744"/>
                <a:gd name="connsiteX9" fmla="*/ 7934230 w 9182100"/>
                <a:gd name="connsiteY9" fmla="*/ 249640 h 932744"/>
                <a:gd name="connsiteX10" fmla="*/ 7727537 w 9182100"/>
                <a:gd name="connsiteY10" fmla="*/ 221922 h 932744"/>
                <a:gd name="connsiteX11" fmla="*/ 7625239 w 9182100"/>
                <a:gd name="connsiteY11" fmla="*/ 209730 h 932744"/>
                <a:gd name="connsiteX12" fmla="*/ 7523227 w 9182100"/>
                <a:gd name="connsiteY12" fmla="*/ 198110 h 932744"/>
                <a:gd name="connsiteX13" fmla="*/ 7115651 w 9182100"/>
                <a:gd name="connsiteY13" fmla="*/ 158010 h 932744"/>
                <a:gd name="connsiteX14" fmla="*/ 6706839 w 9182100"/>
                <a:gd name="connsiteY14" fmla="*/ 126958 h 932744"/>
                <a:gd name="connsiteX15" fmla="*/ 6604064 w 9182100"/>
                <a:gd name="connsiteY15" fmla="*/ 120862 h 932744"/>
                <a:gd name="connsiteX16" fmla="*/ 6501003 w 9182100"/>
                <a:gd name="connsiteY16" fmla="*/ 115338 h 932744"/>
                <a:gd name="connsiteX17" fmla="*/ 6397467 w 9182100"/>
                <a:gd name="connsiteY17" fmla="*/ 110385 h 932744"/>
                <a:gd name="connsiteX18" fmla="*/ 6293168 w 9182100"/>
                <a:gd name="connsiteY18" fmla="*/ 106860 h 932744"/>
                <a:gd name="connsiteX19" fmla="*/ 6079712 w 9182100"/>
                <a:gd name="connsiteY19" fmla="*/ 103908 h 932744"/>
                <a:gd name="connsiteX20" fmla="*/ 6024563 w 9182100"/>
                <a:gd name="connsiteY20" fmla="*/ 104479 h 932744"/>
                <a:gd name="connsiteX21" fmla="*/ 5968080 w 9182100"/>
                <a:gd name="connsiteY21" fmla="*/ 106479 h 932744"/>
                <a:gd name="connsiteX22" fmla="*/ 5855875 w 9182100"/>
                <a:gd name="connsiteY22" fmla="*/ 113242 h 932744"/>
                <a:gd name="connsiteX23" fmla="*/ 5439251 w 9182100"/>
                <a:gd name="connsiteY23" fmla="*/ 160105 h 932744"/>
                <a:gd name="connsiteX24" fmla="*/ 5075396 w 9182100"/>
                <a:gd name="connsiteY24" fmla="*/ 186585 h 932744"/>
                <a:gd name="connsiteX25" fmla="*/ 4712780 w 9182100"/>
                <a:gd name="connsiteY25" fmla="*/ 171249 h 932744"/>
                <a:gd name="connsiteX26" fmla="*/ 4666679 w 9182100"/>
                <a:gd name="connsiteY26" fmla="*/ 166773 h 932744"/>
                <a:gd name="connsiteX27" fmla="*/ 4620292 w 9182100"/>
                <a:gd name="connsiteY27" fmla="*/ 161629 h 932744"/>
                <a:gd name="connsiteX28" fmla="*/ 4573810 w 9182100"/>
                <a:gd name="connsiteY28" fmla="*/ 156009 h 932744"/>
                <a:gd name="connsiteX29" fmla="*/ 4550569 w 9182100"/>
                <a:gd name="connsiteY29" fmla="*/ 153057 h 932744"/>
                <a:gd name="connsiteX30" fmla="*/ 4538948 w 9182100"/>
                <a:gd name="connsiteY30" fmla="*/ 151628 h 932744"/>
                <a:gd name="connsiteX31" fmla="*/ 4526566 w 9182100"/>
                <a:gd name="connsiteY31" fmla="*/ 149913 h 932744"/>
                <a:gd name="connsiteX32" fmla="*/ 4327779 w 9182100"/>
                <a:gd name="connsiteY32" fmla="*/ 122862 h 932744"/>
                <a:gd name="connsiteX33" fmla="*/ 3929729 w 9182100"/>
                <a:gd name="connsiteY33" fmla="*/ 68189 h 932744"/>
                <a:gd name="connsiteX34" fmla="*/ 3729133 w 9182100"/>
                <a:gd name="connsiteY34" fmla="*/ 41900 h 932744"/>
                <a:gd name="connsiteX35" fmla="*/ 3628930 w 9182100"/>
                <a:gd name="connsiteY35" fmla="*/ 28946 h 932744"/>
                <a:gd name="connsiteX36" fmla="*/ 3573399 w 9182100"/>
                <a:gd name="connsiteY36" fmla="*/ 22278 h 932744"/>
                <a:gd name="connsiteX37" fmla="*/ 3516916 w 9182100"/>
                <a:gd name="connsiteY37" fmla="*/ 16468 h 932744"/>
                <a:gd name="connsiteX38" fmla="*/ 3074670 w 9182100"/>
                <a:gd name="connsiteY38" fmla="*/ 752 h 932744"/>
                <a:gd name="connsiteX39" fmla="*/ 2858738 w 9182100"/>
                <a:gd name="connsiteY39" fmla="*/ 8753 h 932744"/>
                <a:gd name="connsiteX40" fmla="*/ 2645474 w 9182100"/>
                <a:gd name="connsiteY40" fmla="*/ 25326 h 932744"/>
                <a:gd name="connsiteX41" fmla="*/ 1810798 w 9182100"/>
                <a:gd name="connsiteY41" fmla="*/ 158010 h 932744"/>
                <a:gd name="connsiteX42" fmla="*/ 1602772 w 9182100"/>
                <a:gd name="connsiteY42" fmla="*/ 208111 h 932744"/>
                <a:gd name="connsiteX43" fmla="*/ 1548860 w 9182100"/>
                <a:gd name="connsiteY43" fmla="*/ 222780 h 932744"/>
                <a:gd name="connsiteX44" fmla="*/ 1501331 w 9182100"/>
                <a:gd name="connsiteY44" fmla="*/ 236115 h 932744"/>
                <a:gd name="connsiteX45" fmla="*/ 1411224 w 9182100"/>
                <a:gd name="connsiteY45" fmla="*/ 260880 h 932744"/>
                <a:gd name="connsiteX46" fmla="*/ 1050893 w 9182100"/>
                <a:gd name="connsiteY46" fmla="*/ 338032 h 932744"/>
                <a:gd name="connsiteX47" fmla="*/ 871252 w 9182100"/>
                <a:gd name="connsiteY47" fmla="*/ 360511 h 932744"/>
                <a:gd name="connsiteX48" fmla="*/ 781812 w 9182100"/>
                <a:gd name="connsiteY48" fmla="*/ 366512 h 932744"/>
                <a:gd name="connsiteX49" fmla="*/ 692563 w 9182100"/>
                <a:gd name="connsiteY49" fmla="*/ 369655 h 932744"/>
                <a:gd name="connsiteX50" fmla="*/ 515017 w 9182100"/>
                <a:gd name="connsiteY50" fmla="*/ 363940 h 932744"/>
                <a:gd name="connsiteX51" fmla="*/ 337661 w 9182100"/>
                <a:gd name="connsiteY51" fmla="*/ 341937 h 932744"/>
                <a:gd name="connsiteX52" fmla="*/ 156972 w 9182100"/>
                <a:gd name="connsiteY52" fmla="*/ 303456 h 932744"/>
                <a:gd name="connsiteX53" fmla="*/ 0 w 9182100"/>
                <a:gd name="connsiteY53" fmla="*/ 261642 h 932744"/>
                <a:gd name="connsiteX54" fmla="*/ 0 w 9182100"/>
                <a:gd name="connsiteY54" fmla="*/ 713412 h 932744"/>
                <a:gd name="connsiteX55" fmla="*/ 9144 w 9182100"/>
                <a:gd name="connsiteY55" fmla="*/ 717699 h 932744"/>
                <a:gd name="connsiteX56" fmla="*/ 213360 w 9182100"/>
                <a:gd name="connsiteY56" fmla="*/ 801042 h 932744"/>
                <a:gd name="connsiteX57" fmla="*/ 653510 w 9182100"/>
                <a:gd name="connsiteY57" fmla="*/ 908199 h 932744"/>
                <a:gd name="connsiteX58" fmla="*/ 1101947 w 9182100"/>
                <a:gd name="connsiteY58" fmla="*/ 930773 h 932744"/>
                <a:gd name="connsiteX59" fmla="*/ 1540002 w 9182100"/>
                <a:gd name="connsiteY59" fmla="*/ 889434 h 932744"/>
                <a:gd name="connsiteX60" fmla="*/ 1647158 w 9182100"/>
                <a:gd name="connsiteY60" fmla="*/ 871242 h 932744"/>
                <a:gd name="connsiteX61" fmla="*/ 1698117 w 9182100"/>
                <a:gd name="connsiteY61" fmla="*/ 862193 h 932744"/>
                <a:gd name="connsiteX62" fmla="*/ 1742789 w 9182100"/>
                <a:gd name="connsiteY62" fmla="*/ 854668 h 932744"/>
                <a:gd name="connsiteX63" fmla="*/ 1931003 w 9182100"/>
                <a:gd name="connsiteY63" fmla="*/ 826950 h 932744"/>
                <a:gd name="connsiteX64" fmla="*/ 2314861 w 9182100"/>
                <a:gd name="connsiteY64" fmla="*/ 783897 h 932744"/>
                <a:gd name="connsiteX65" fmla="*/ 2506885 w 9182100"/>
                <a:gd name="connsiteY65" fmla="*/ 768086 h 932744"/>
                <a:gd name="connsiteX66" fmla="*/ 2602611 w 9182100"/>
                <a:gd name="connsiteY66" fmla="*/ 762085 h 932744"/>
                <a:gd name="connsiteX67" fmla="*/ 2698052 w 9182100"/>
                <a:gd name="connsiteY67" fmla="*/ 756846 h 932744"/>
                <a:gd name="connsiteX68" fmla="*/ 2887980 w 9182100"/>
                <a:gd name="connsiteY68" fmla="*/ 750846 h 932744"/>
                <a:gd name="connsiteX69" fmla="*/ 3075813 w 9182100"/>
                <a:gd name="connsiteY69" fmla="*/ 750179 h 932744"/>
                <a:gd name="connsiteX70" fmla="*/ 3168587 w 9182100"/>
                <a:gd name="connsiteY70" fmla="*/ 752751 h 932744"/>
                <a:gd name="connsiteX71" fmla="*/ 3260408 w 9182100"/>
                <a:gd name="connsiteY71" fmla="*/ 756656 h 932744"/>
                <a:gd name="connsiteX72" fmla="*/ 3440049 w 9182100"/>
                <a:gd name="connsiteY72" fmla="*/ 771610 h 932744"/>
                <a:gd name="connsiteX73" fmla="*/ 3483864 w 9182100"/>
                <a:gd name="connsiteY73" fmla="*/ 776849 h 932744"/>
                <a:gd name="connsiteX74" fmla="*/ 3528536 w 9182100"/>
                <a:gd name="connsiteY74" fmla="*/ 782469 h 932744"/>
                <a:gd name="connsiteX75" fmla="*/ 3628549 w 9182100"/>
                <a:gd name="connsiteY75" fmla="*/ 796089 h 932744"/>
                <a:gd name="connsiteX76" fmla="*/ 3828574 w 9182100"/>
                <a:gd name="connsiteY76" fmla="*/ 823140 h 932744"/>
                <a:gd name="connsiteX77" fmla="*/ 4231196 w 9182100"/>
                <a:gd name="connsiteY77" fmla="*/ 874099 h 932744"/>
                <a:gd name="connsiteX78" fmla="*/ 4433126 w 9182100"/>
                <a:gd name="connsiteY78" fmla="*/ 897435 h 932744"/>
                <a:gd name="connsiteX79" fmla="*/ 4485990 w 9182100"/>
                <a:gd name="connsiteY79" fmla="*/ 903246 h 932744"/>
                <a:gd name="connsiteX80" fmla="*/ 4539806 w 9182100"/>
                <a:gd name="connsiteY80" fmla="*/ 908961 h 932744"/>
                <a:gd name="connsiteX81" fmla="*/ 4593908 w 9182100"/>
                <a:gd name="connsiteY81" fmla="*/ 914199 h 932744"/>
                <a:gd name="connsiteX82" fmla="*/ 4648296 w 9182100"/>
                <a:gd name="connsiteY82" fmla="*/ 918771 h 932744"/>
                <a:gd name="connsiteX83" fmla="*/ 5092446 w 9182100"/>
                <a:gd name="connsiteY83" fmla="*/ 931154 h 932744"/>
                <a:gd name="connsiteX84" fmla="*/ 5533168 w 9182100"/>
                <a:gd name="connsiteY84" fmla="*/ 891816 h 932744"/>
                <a:gd name="connsiteX85" fmla="*/ 5918169 w 9182100"/>
                <a:gd name="connsiteY85" fmla="*/ 840666 h 932744"/>
                <a:gd name="connsiteX86" fmla="*/ 6007323 w 9182100"/>
                <a:gd name="connsiteY86" fmla="*/ 833237 h 932744"/>
                <a:gd name="connsiteX87" fmla="*/ 6051709 w 9182100"/>
                <a:gd name="connsiteY87" fmla="*/ 830570 h 932744"/>
                <a:gd name="connsiteX88" fmla="*/ 6097429 w 9182100"/>
                <a:gd name="connsiteY88" fmla="*/ 828379 h 932744"/>
                <a:gd name="connsiteX89" fmla="*/ 6287834 w 9182100"/>
                <a:gd name="connsiteY89" fmla="*/ 822569 h 932744"/>
                <a:gd name="connsiteX90" fmla="*/ 6681597 w 9182100"/>
                <a:gd name="connsiteY90" fmla="*/ 821235 h 932744"/>
                <a:gd name="connsiteX91" fmla="*/ 7079647 w 9182100"/>
                <a:gd name="connsiteY91" fmla="*/ 826569 h 932744"/>
                <a:gd name="connsiteX92" fmla="*/ 7478173 w 9182100"/>
                <a:gd name="connsiteY92" fmla="*/ 836094 h 932744"/>
                <a:gd name="connsiteX93" fmla="*/ 7871937 w 9182100"/>
                <a:gd name="connsiteY93" fmla="*/ 851430 h 932744"/>
                <a:gd name="connsiteX94" fmla="*/ 7919657 w 9182100"/>
                <a:gd name="connsiteY94" fmla="*/ 854097 h 932744"/>
                <a:gd name="connsiteX95" fmla="*/ 7964901 w 9182100"/>
                <a:gd name="connsiteY95" fmla="*/ 857240 h 932744"/>
                <a:gd name="connsiteX96" fmla="*/ 8015955 w 9182100"/>
                <a:gd name="connsiteY96" fmla="*/ 861050 h 932744"/>
                <a:gd name="connsiteX97" fmla="*/ 8072247 w 9182100"/>
                <a:gd name="connsiteY97" fmla="*/ 864384 h 932744"/>
                <a:gd name="connsiteX98" fmla="*/ 8286750 w 9182100"/>
                <a:gd name="connsiteY98" fmla="*/ 868384 h 932744"/>
                <a:gd name="connsiteX99" fmla="*/ 8704040 w 9182100"/>
                <a:gd name="connsiteY99" fmla="*/ 853716 h 932744"/>
                <a:gd name="connsiteX100" fmla="*/ 9120188 w 9182100"/>
                <a:gd name="connsiteY100" fmla="*/ 814092 h 932744"/>
                <a:gd name="connsiteX101" fmla="*/ 9181909 w 9182100"/>
                <a:gd name="connsiteY101" fmla="*/ 805519 h 932744"/>
                <a:gd name="connsiteX102" fmla="*/ 9181909 w 9182100"/>
                <a:gd name="connsiteY102" fmla="*/ 396420 h 932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9182100" h="932744">
                  <a:moveTo>
                    <a:pt x="9182100" y="396420"/>
                  </a:moveTo>
                  <a:cubicBezTo>
                    <a:pt x="9156097" y="395182"/>
                    <a:pt x="9129999" y="393753"/>
                    <a:pt x="9103805" y="392229"/>
                  </a:cubicBezTo>
                  <a:cubicBezTo>
                    <a:pt x="8974169" y="384419"/>
                    <a:pt x="8843105" y="372989"/>
                    <a:pt x="8712422" y="359749"/>
                  </a:cubicBezTo>
                  <a:cubicBezTo>
                    <a:pt x="8581739" y="346319"/>
                    <a:pt x="8451056" y="331269"/>
                    <a:pt x="8322755" y="313362"/>
                  </a:cubicBezTo>
                  <a:cubicBezTo>
                    <a:pt x="8258747" y="304695"/>
                    <a:pt x="8195120" y="294979"/>
                    <a:pt x="8134826" y="283930"/>
                  </a:cubicBezTo>
                  <a:cubicBezTo>
                    <a:pt x="8119872" y="281168"/>
                    <a:pt x="8105013" y="278501"/>
                    <a:pt x="8090916" y="275643"/>
                  </a:cubicBezTo>
                  <a:lnTo>
                    <a:pt x="8069485" y="271262"/>
                  </a:lnTo>
                  <a:lnTo>
                    <a:pt x="8041862" y="266595"/>
                  </a:lnTo>
                  <a:cubicBezTo>
                    <a:pt x="8023574" y="263547"/>
                    <a:pt x="8004524" y="260213"/>
                    <a:pt x="7986903" y="257546"/>
                  </a:cubicBezTo>
                  <a:lnTo>
                    <a:pt x="7934230" y="249640"/>
                  </a:lnTo>
                  <a:cubicBezTo>
                    <a:pt x="7864221" y="239258"/>
                    <a:pt x="7795832" y="230209"/>
                    <a:pt x="7727537" y="221922"/>
                  </a:cubicBezTo>
                  <a:lnTo>
                    <a:pt x="7625239" y="209730"/>
                  </a:lnTo>
                  <a:lnTo>
                    <a:pt x="7523227" y="198110"/>
                  </a:lnTo>
                  <a:cubicBezTo>
                    <a:pt x="7387209" y="183060"/>
                    <a:pt x="7251573" y="170392"/>
                    <a:pt x="7115651" y="158010"/>
                  </a:cubicBezTo>
                  <a:cubicBezTo>
                    <a:pt x="6979730" y="146580"/>
                    <a:pt x="6843522" y="135721"/>
                    <a:pt x="6706839" y="126958"/>
                  </a:cubicBezTo>
                  <a:lnTo>
                    <a:pt x="6604064" y="120862"/>
                  </a:lnTo>
                  <a:cubicBezTo>
                    <a:pt x="6569869" y="118767"/>
                    <a:pt x="6535484" y="116862"/>
                    <a:pt x="6501003" y="115338"/>
                  </a:cubicBezTo>
                  <a:lnTo>
                    <a:pt x="6397467" y="110385"/>
                  </a:lnTo>
                  <a:lnTo>
                    <a:pt x="6293168" y="106860"/>
                  </a:lnTo>
                  <a:cubicBezTo>
                    <a:pt x="6222969" y="105146"/>
                    <a:pt x="6152769" y="103527"/>
                    <a:pt x="6079712" y="103908"/>
                  </a:cubicBezTo>
                  <a:cubicBezTo>
                    <a:pt x="6061710" y="103908"/>
                    <a:pt x="6043708" y="103812"/>
                    <a:pt x="6024563" y="104479"/>
                  </a:cubicBezTo>
                  <a:cubicBezTo>
                    <a:pt x="6005703" y="104955"/>
                    <a:pt x="5986844" y="105527"/>
                    <a:pt x="5968080" y="106479"/>
                  </a:cubicBezTo>
                  <a:cubicBezTo>
                    <a:pt x="5930456" y="108003"/>
                    <a:pt x="5893023" y="110385"/>
                    <a:pt x="5855875" y="113242"/>
                  </a:cubicBezTo>
                  <a:cubicBezTo>
                    <a:pt x="5706904" y="124577"/>
                    <a:pt x="5565934" y="145151"/>
                    <a:pt x="5439251" y="160105"/>
                  </a:cubicBezTo>
                  <a:cubicBezTo>
                    <a:pt x="5311902" y="175536"/>
                    <a:pt x="5194745" y="184680"/>
                    <a:pt x="5075396" y="186585"/>
                  </a:cubicBezTo>
                  <a:cubicBezTo>
                    <a:pt x="4956429" y="188490"/>
                    <a:pt x="4835748" y="182775"/>
                    <a:pt x="4712780" y="171249"/>
                  </a:cubicBezTo>
                  <a:lnTo>
                    <a:pt x="4666679" y="166773"/>
                  </a:lnTo>
                  <a:lnTo>
                    <a:pt x="4620292" y="161629"/>
                  </a:lnTo>
                  <a:cubicBezTo>
                    <a:pt x="4604862" y="160010"/>
                    <a:pt x="4589336" y="157914"/>
                    <a:pt x="4573810" y="156009"/>
                  </a:cubicBezTo>
                  <a:lnTo>
                    <a:pt x="4550569" y="153057"/>
                  </a:lnTo>
                  <a:lnTo>
                    <a:pt x="4538948" y="151628"/>
                  </a:lnTo>
                  <a:lnTo>
                    <a:pt x="4526566" y="149913"/>
                  </a:lnTo>
                  <a:lnTo>
                    <a:pt x="4327779" y="122862"/>
                  </a:lnTo>
                  <a:lnTo>
                    <a:pt x="3929729" y="68189"/>
                  </a:lnTo>
                  <a:lnTo>
                    <a:pt x="3729133" y="41900"/>
                  </a:lnTo>
                  <a:lnTo>
                    <a:pt x="3628930" y="28946"/>
                  </a:lnTo>
                  <a:lnTo>
                    <a:pt x="3573399" y="22278"/>
                  </a:lnTo>
                  <a:cubicBezTo>
                    <a:pt x="3554445" y="19992"/>
                    <a:pt x="3535585" y="17992"/>
                    <a:pt x="3516916" y="16468"/>
                  </a:cubicBezTo>
                  <a:cubicBezTo>
                    <a:pt x="3366611" y="2752"/>
                    <a:pt x="3219736" y="-2010"/>
                    <a:pt x="3074670" y="752"/>
                  </a:cubicBezTo>
                  <a:cubicBezTo>
                    <a:pt x="3002280" y="2181"/>
                    <a:pt x="2930176" y="4467"/>
                    <a:pt x="2858738" y="8753"/>
                  </a:cubicBezTo>
                  <a:cubicBezTo>
                    <a:pt x="2787206" y="13039"/>
                    <a:pt x="2716149" y="18754"/>
                    <a:pt x="2645474" y="25326"/>
                  </a:cubicBezTo>
                  <a:cubicBezTo>
                    <a:pt x="2362581" y="52473"/>
                    <a:pt x="2085975" y="97145"/>
                    <a:pt x="1810798" y="158010"/>
                  </a:cubicBezTo>
                  <a:cubicBezTo>
                    <a:pt x="1741837" y="173345"/>
                    <a:pt x="1673066" y="189442"/>
                    <a:pt x="1602772" y="208111"/>
                  </a:cubicBezTo>
                  <a:lnTo>
                    <a:pt x="1548860" y="222780"/>
                  </a:lnTo>
                  <a:lnTo>
                    <a:pt x="1501331" y="236115"/>
                  </a:lnTo>
                  <a:cubicBezTo>
                    <a:pt x="1471327" y="244497"/>
                    <a:pt x="1441228" y="253450"/>
                    <a:pt x="1411224" y="260880"/>
                  </a:cubicBezTo>
                  <a:cubicBezTo>
                    <a:pt x="1291209" y="293074"/>
                    <a:pt x="1170813" y="318982"/>
                    <a:pt x="1050893" y="338032"/>
                  </a:cubicBezTo>
                  <a:cubicBezTo>
                    <a:pt x="990790" y="347557"/>
                    <a:pt x="931069" y="354796"/>
                    <a:pt x="871252" y="360511"/>
                  </a:cubicBezTo>
                  <a:cubicBezTo>
                    <a:pt x="841438" y="362702"/>
                    <a:pt x="811530" y="365559"/>
                    <a:pt x="781812" y="366512"/>
                  </a:cubicBezTo>
                  <a:cubicBezTo>
                    <a:pt x="751904" y="368512"/>
                    <a:pt x="722376" y="368893"/>
                    <a:pt x="692563" y="369655"/>
                  </a:cubicBezTo>
                  <a:cubicBezTo>
                    <a:pt x="633222" y="370036"/>
                    <a:pt x="574167" y="368131"/>
                    <a:pt x="515017" y="363940"/>
                  </a:cubicBezTo>
                  <a:cubicBezTo>
                    <a:pt x="455867" y="359749"/>
                    <a:pt x="397097" y="351748"/>
                    <a:pt x="337661" y="341937"/>
                  </a:cubicBezTo>
                  <a:cubicBezTo>
                    <a:pt x="278225" y="331936"/>
                    <a:pt x="218599" y="318696"/>
                    <a:pt x="156972" y="303456"/>
                  </a:cubicBezTo>
                  <a:cubicBezTo>
                    <a:pt x="106680" y="290883"/>
                    <a:pt x="55150" y="276405"/>
                    <a:pt x="0" y="261642"/>
                  </a:cubicBezTo>
                  <a:lnTo>
                    <a:pt x="0" y="713412"/>
                  </a:lnTo>
                  <a:cubicBezTo>
                    <a:pt x="3048" y="714841"/>
                    <a:pt x="6096" y="716270"/>
                    <a:pt x="9144" y="717699"/>
                  </a:cubicBezTo>
                  <a:cubicBezTo>
                    <a:pt x="74295" y="747798"/>
                    <a:pt x="142875" y="775896"/>
                    <a:pt x="213360" y="801042"/>
                  </a:cubicBezTo>
                  <a:cubicBezTo>
                    <a:pt x="354521" y="851715"/>
                    <a:pt x="503873" y="887244"/>
                    <a:pt x="653510" y="908199"/>
                  </a:cubicBezTo>
                  <a:cubicBezTo>
                    <a:pt x="803338" y="928773"/>
                    <a:pt x="953929" y="935631"/>
                    <a:pt x="1101947" y="930773"/>
                  </a:cubicBezTo>
                  <a:cubicBezTo>
                    <a:pt x="1250252" y="926582"/>
                    <a:pt x="1396365" y="911437"/>
                    <a:pt x="1540002" y="889434"/>
                  </a:cubicBezTo>
                  <a:cubicBezTo>
                    <a:pt x="1576197" y="884386"/>
                    <a:pt x="1611535" y="877433"/>
                    <a:pt x="1647158" y="871242"/>
                  </a:cubicBezTo>
                  <a:lnTo>
                    <a:pt x="1698117" y="862193"/>
                  </a:lnTo>
                  <a:lnTo>
                    <a:pt x="1742789" y="854668"/>
                  </a:lnTo>
                  <a:cubicBezTo>
                    <a:pt x="1804035" y="845048"/>
                    <a:pt x="1867472" y="835428"/>
                    <a:pt x="1931003" y="826950"/>
                  </a:cubicBezTo>
                  <a:cubicBezTo>
                    <a:pt x="2058353" y="810282"/>
                    <a:pt x="2186750" y="795327"/>
                    <a:pt x="2314861" y="783897"/>
                  </a:cubicBezTo>
                  <a:cubicBezTo>
                    <a:pt x="2378964" y="778087"/>
                    <a:pt x="2442972" y="772467"/>
                    <a:pt x="2506885" y="768086"/>
                  </a:cubicBezTo>
                  <a:cubicBezTo>
                    <a:pt x="2538794" y="765990"/>
                    <a:pt x="2570798" y="763800"/>
                    <a:pt x="2602611" y="762085"/>
                  </a:cubicBezTo>
                  <a:cubicBezTo>
                    <a:pt x="2634520" y="760180"/>
                    <a:pt x="2666333" y="758370"/>
                    <a:pt x="2698052" y="756846"/>
                  </a:cubicBezTo>
                  <a:cubicBezTo>
                    <a:pt x="2761583" y="753894"/>
                    <a:pt x="2825020" y="751703"/>
                    <a:pt x="2887980" y="750846"/>
                  </a:cubicBezTo>
                  <a:cubicBezTo>
                    <a:pt x="2951036" y="749417"/>
                    <a:pt x="3013615" y="749322"/>
                    <a:pt x="3075813" y="750179"/>
                  </a:cubicBezTo>
                  <a:cubicBezTo>
                    <a:pt x="3106865" y="750846"/>
                    <a:pt x="3137916" y="751417"/>
                    <a:pt x="3168587" y="752751"/>
                  </a:cubicBezTo>
                  <a:cubicBezTo>
                    <a:pt x="3199448" y="753703"/>
                    <a:pt x="3229928" y="755227"/>
                    <a:pt x="3260408" y="756656"/>
                  </a:cubicBezTo>
                  <a:cubicBezTo>
                    <a:pt x="3320987" y="760466"/>
                    <a:pt x="3381470" y="764562"/>
                    <a:pt x="3440049" y="771610"/>
                  </a:cubicBezTo>
                  <a:cubicBezTo>
                    <a:pt x="3454908" y="773039"/>
                    <a:pt x="3469386" y="775039"/>
                    <a:pt x="3483864" y="776849"/>
                  </a:cubicBezTo>
                  <a:lnTo>
                    <a:pt x="3528536" y="782469"/>
                  </a:lnTo>
                  <a:lnTo>
                    <a:pt x="3628549" y="796089"/>
                  </a:lnTo>
                  <a:lnTo>
                    <a:pt x="3828574" y="823140"/>
                  </a:lnTo>
                  <a:cubicBezTo>
                    <a:pt x="3962019" y="840190"/>
                    <a:pt x="4095750" y="858573"/>
                    <a:pt x="4231196" y="874099"/>
                  </a:cubicBezTo>
                  <a:lnTo>
                    <a:pt x="4433126" y="897435"/>
                  </a:lnTo>
                  <a:lnTo>
                    <a:pt x="4485990" y="903246"/>
                  </a:lnTo>
                  <a:cubicBezTo>
                    <a:pt x="4503897" y="905151"/>
                    <a:pt x="4521708" y="907341"/>
                    <a:pt x="4539806" y="908961"/>
                  </a:cubicBezTo>
                  <a:lnTo>
                    <a:pt x="4593908" y="914199"/>
                  </a:lnTo>
                  <a:lnTo>
                    <a:pt x="4648296" y="918771"/>
                  </a:lnTo>
                  <a:cubicBezTo>
                    <a:pt x="4793456" y="930392"/>
                    <a:pt x="4942237" y="935631"/>
                    <a:pt x="5092446" y="931154"/>
                  </a:cubicBezTo>
                  <a:cubicBezTo>
                    <a:pt x="5242274" y="927249"/>
                    <a:pt x="5393627" y="911437"/>
                    <a:pt x="5533168" y="891816"/>
                  </a:cubicBezTo>
                  <a:cubicBezTo>
                    <a:pt x="5673471" y="872289"/>
                    <a:pt x="5798820" y="851906"/>
                    <a:pt x="5918169" y="840666"/>
                  </a:cubicBezTo>
                  <a:cubicBezTo>
                    <a:pt x="5948077" y="837809"/>
                    <a:pt x="5977795" y="835237"/>
                    <a:pt x="6007323" y="833237"/>
                  </a:cubicBezTo>
                  <a:cubicBezTo>
                    <a:pt x="6022086" y="832094"/>
                    <a:pt x="6036945" y="831332"/>
                    <a:pt x="6051709" y="830570"/>
                  </a:cubicBezTo>
                  <a:lnTo>
                    <a:pt x="6097429" y="828379"/>
                  </a:lnTo>
                  <a:cubicBezTo>
                    <a:pt x="6158960" y="825236"/>
                    <a:pt x="6223445" y="823807"/>
                    <a:pt x="6287834" y="822569"/>
                  </a:cubicBezTo>
                  <a:cubicBezTo>
                    <a:pt x="6417374" y="820664"/>
                    <a:pt x="6549485" y="820188"/>
                    <a:pt x="6681597" y="821235"/>
                  </a:cubicBezTo>
                  <a:cubicBezTo>
                    <a:pt x="6813899" y="822378"/>
                    <a:pt x="6946773" y="823617"/>
                    <a:pt x="7079647" y="826569"/>
                  </a:cubicBezTo>
                  <a:cubicBezTo>
                    <a:pt x="7212520" y="828951"/>
                    <a:pt x="7345585" y="831903"/>
                    <a:pt x="7478173" y="836094"/>
                  </a:cubicBezTo>
                  <a:cubicBezTo>
                    <a:pt x="7610475" y="839714"/>
                    <a:pt x="7743539" y="844953"/>
                    <a:pt x="7871937" y="851430"/>
                  </a:cubicBezTo>
                  <a:lnTo>
                    <a:pt x="7919657" y="854097"/>
                  </a:lnTo>
                  <a:cubicBezTo>
                    <a:pt x="7935564" y="854954"/>
                    <a:pt x="7949756" y="856192"/>
                    <a:pt x="7964901" y="857240"/>
                  </a:cubicBezTo>
                  <a:lnTo>
                    <a:pt x="8015955" y="861050"/>
                  </a:lnTo>
                  <a:cubicBezTo>
                    <a:pt x="8035195" y="862383"/>
                    <a:pt x="8053769" y="863622"/>
                    <a:pt x="8072247" y="864384"/>
                  </a:cubicBezTo>
                  <a:cubicBezTo>
                    <a:pt x="8145780" y="867527"/>
                    <a:pt x="8216456" y="868479"/>
                    <a:pt x="8286750" y="868384"/>
                  </a:cubicBezTo>
                  <a:cubicBezTo>
                    <a:pt x="8427148" y="867527"/>
                    <a:pt x="8565452" y="862574"/>
                    <a:pt x="8704040" y="853716"/>
                  </a:cubicBezTo>
                  <a:cubicBezTo>
                    <a:pt x="8842534" y="844762"/>
                    <a:pt x="8980741" y="832284"/>
                    <a:pt x="9120188" y="814092"/>
                  </a:cubicBezTo>
                  <a:cubicBezTo>
                    <a:pt x="9140761" y="811425"/>
                    <a:pt x="9161336" y="808567"/>
                    <a:pt x="9181909" y="805519"/>
                  </a:cubicBezTo>
                  <a:lnTo>
                    <a:pt x="9181909" y="3964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32" name="Freeform: Shape 5131">
              <a:extLst>
                <a:ext uri="{FF2B5EF4-FFF2-40B4-BE49-F238E27FC236}">
                  <a16:creationId xmlns:a16="http://schemas.microsoft.com/office/drawing/2014/main" id="{2587D38B-9E07-4A8B-B285-5FEBF6A60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580789"/>
              <a:ext cx="9182100" cy="544245"/>
            </a:xfrm>
            <a:custGeom>
              <a:avLst/>
              <a:gdLst>
                <a:gd name="connsiteX0" fmla="*/ 9182100 w 9182100"/>
                <a:gd name="connsiteY0" fmla="*/ 154189 h 544245"/>
                <a:gd name="connsiteX1" fmla="*/ 9047702 w 9182100"/>
                <a:gd name="connsiteY1" fmla="*/ 162762 h 544245"/>
                <a:gd name="connsiteX2" fmla="*/ 8652224 w 9182100"/>
                <a:gd name="connsiteY2" fmla="*/ 178287 h 544245"/>
                <a:gd name="connsiteX3" fmla="*/ 8255603 w 9182100"/>
                <a:gd name="connsiteY3" fmla="*/ 161047 h 544245"/>
                <a:gd name="connsiteX4" fmla="*/ 8060722 w 9182100"/>
                <a:gd name="connsiteY4" fmla="*/ 140854 h 544245"/>
                <a:gd name="connsiteX5" fmla="*/ 8013478 w 9182100"/>
                <a:gd name="connsiteY5" fmla="*/ 134187 h 544245"/>
                <a:gd name="connsiteX6" fmla="*/ 7990428 w 9182100"/>
                <a:gd name="connsiteY6" fmla="*/ 130567 h 544245"/>
                <a:gd name="connsiteX7" fmla="*/ 7964139 w 9182100"/>
                <a:gd name="connsiteY7" fmla="*/ 126853 h 544245"/>
                <a:gd name="connsiteX8" fmla="*/ 7911656 w 9182100"/>
                <a:gd name="connsiteY8" fmla="*/ 119518 h 544245"/>
                <a:gd name="connsiteX9" fmla="*/ 7860220 w 9182100"/>
                <a:gd name="connsiteY9" fmla="*/ 113232 h 544245"/>
                <a:gd name="connsiteX10" fmla="*/ 7453884 w 9182100"/>
                <a:gd name="connsiteY10" fmla="*/ 70369 h 544245"/>
                <a:gd name="connsiteX11" fmla="*/ 7048976 w 9182100"/>
                <a:gd name="connsiteY11" fmla="*/ 36556 h 544245"/>
                <a:gd name="connsiteX12" fmla="*/ 6846285 w 9182100"/>
                <a:gd name="connsiteY12" fmla="*/ 22649 h 544245"/>
                <a:gd name="connsiteX13" fmla="*/ 6643212 w 9182100"/>
                <a:gd name="connsiteY13" fmla="*/ 11600 h 544245"/>
                <a:gd name="connsiteX14" fmla="*/ 6541485 w 9182100"/>
                <a:gd name="connsiteY14" fmla="*/ 7314 h 544245"/>
                <a:gd name="connsiteX15" fmla="*/ 6439567 w 9182100"/>
                <a:gd name="connsiteY15" fmla="*/ 3885 h 544245"/>
                <a:gd name="connsiteX16" fmla="*/ 6337459 w 9182100"/>
                <a:gd name="connsiteY16" fmla="*/ 1313 h 544245"/>
                <a:gd name="connsiteX17" fmla="*/ 6234970 w 9182100"/>
                <a:gd name="connsiteY17" fmla="*/ 75 h 544245"/>
                <a:gd name="connsiteX18" fmla="*/ 6027802 w 9182100"/>
                <a:gd name="connsiteY18" fmla="*/ 2265 h 544245"/>
                <a:gd name="connsiteX19" fmla="*/ 5921978 w 9182100"/>
                <a:gd name="connsiteY19" fmla="*/ 6552 h 544245"/>
                <a:gd name="connsiteX20" fmla="*/ 5815965 w 9182100"/>
                <a:gd name="connsiteY20" fmla="*/ 14362 h 544245"/>
                <a:gd name="connsiteX21" fmla="*/ 5408390 w 9182100"/>
                <a:gd name="connsiteY21" fmla="*/ 67036 h 544245"/>
                <a:gd name="connsiteX22" fmla="*/ 5023866 w 9182100"/>
                <a:gd name="connsiteY22" fmla="*/ 103992 h 544245"/>
                <a:gd name="connsiteX23" fmla="*/ 4831556 w 9182100"/>
                <a:gd name="connsiteY23" fmla="*/ 106374 h 544245"/>
                <a:gd name="connsiteX24" fmla="*/ 4637723 w 9182100"/>
                <a:gd name="connsiteY24" fmla="*/ 98754 h 544245"/>
                <a:gd name="connsiteX25" fmla="*/ 4442460 w 9182100"/>
                <a:gd name="connsiteY25" fmla="*/ 83038 h 544245"/>
                <a:gd name="connsiteX26" fmla="*/ 4341686 w 9182100"/>
                <a:gd name="connsiteY26" fmla="*/ 77227 h 544245"/>
                <a:gd name="connsiteX27" fmla="*/ 4241006 w 9182100"/>
                <a:gd name="connsiteY27" fmla="*/ 71989 h 544245"/>
                <a:gd name="connsiteX28" fmla="*/ 3836956 w 9182100"/>
                <a:gd name="connsiteY28" fmla="*/ 54177 h 544245"/>
                <a:gd name="connsiteX29" fmla="*/ 3634549 w 9182100"/>
                <a:gd name="connsiteY29" fmla="*/ 45414 h 544245"/>
                <a:gd name="connsiteX30" fmla="*/ 3533394 w 9182100"/>
                <a:gd name="connsiteY30" fmla="*/ 40461 h 544245"/>
                <a:gd name="connsiteX31" fmla="*/ 3481959 w 9182100"/>
                <a:gd name="connsiteY31" fmla="*/ 37889 h 544245"/>
                <a:gd name="connsiteX32" fmla="*/ 3430238 w 9182100"/>
                <a:gd name="connsiteY32" fmla="*/ 35889 h 544245"/>
                <a:gd name="connsiteX33" fmla="*/ 3020473 w 9182100"/>
                <a:gd name="connsiteY33" fmla="*/ 37603 h 544245"/>
                <a:gd name="connsiteX34" fmla="*/ 2614422 w 9182100"/>
                <a:gd name="connsiteY34" fmla="*/ 56844 h 544245"/>
                <a:gd name="connsiteX35" fmla="*/ 2208657 w 9182100"/>
                <a:gd name="connsiteY35" fmla="*/ 81609 h 544245"/>
                <a:gd name="connsiteX36" fmla="*/ 1800606 w 9182100"/>
                <a:gd name="connsiteY36" fmla="*/ 107612 h 544245"/>
                <a:gd name="connsiteX37" fmla="*/ 1594676 w 9182100"/>
                <a:gd name="connsiteY37" fmla="*/ 124948 h 544245"/>
                <a:gd name="connsiteX38" fmla="*/ 1491996 w 9182100"/>
                <a:gd name="connsiteY38" fmla="*/ 136568 h 544245"/>
                <a:gd name="connsiteX39" fmla="*/ 1442942 w 9182100"/>
                <a:gd name="connsiteY39" fmla="*/ 141902 h 544245"/>
                <a:gd name="connsiteX40" fmla="*/ 1418463 w 9182100"/>
                <a:gd name="connsiteY40" fmla="*/ 144664 h 544245"/>
                <a:gd name="connsiteX41" fmla="*/ 1393984 w 9182100"/>
                <a:gd name="connsiteY41" fmla="*/ 146855 h 544245"/>
                <a:gd name="connsiteX42" fmla="*/ 1006697 w 9182100"/>
                <a:gd name="connsiteY42" fmla="*/ 169810 h 544245"/>
                <a:gd name="connsiteX43" fmla="*/ 816864 w 9182100"/>
                <a:gd name="connsiteY43" fmla="*/ 170953 h 544245"/>
                <a:gd name="connsiteX44" fmla="*/ 769906 w 9182100"/>
                <a:gd name="connsiteY44" fmla="*/ 169715 h 544245"/>
                <a:gd name="connsiteX45" fmla="*/ 723043 w 9182100"/>
                <a:gd name="connsiteY45" fmla="*/ 168096 h 544245"/>
                <a:gd name="connsiteX46" fmla="*/ 676370 w 9182100"/>
                <a:gd name="connsiteY46" fmla="*/ 166286 h 544245"/>
                <a:gd name="connsiteX47" fmla="*/ 629888 w 9182100"/>
                <a:gd name="connsiteY47" fmla="*/ 163333 h 544245"/>
                <a:gd name="connsiteX48" fmla="*/ 445484 w 9182100"/>
                <a:gd name="connsiteY48" fmla="*/ 146093 h 544245"/>
                <a:gd name="connsiteX49" fmla="*/ 263366 w 9182100"/>
                <a:gd name="connsiteY49" fmla="*/ 115232 h 544245"/>
                <a:gd name="connsiteX50" fmla="*/ 81439 w 9182100"/>
                <a:gd name="connsiteY50" fmla="*/ 70369 h 544245"/>
                <a:gd name="connsiteX51" fmla="*/ 35338 w 9182100"/>
                <a:gd name="connsiteY51" fmla="*/ 57034 h 544245"/>
                <a:gd name="connsiteX52" fmla="*/ 0 w 9182100"/>
                <a:gd name="connsiteY52" fmla="*/ 46652 h 544245"/>
                <a:gd name="connsiteX53" fmla="*/ 0 w 9182100"/>
                <a:gd name="connsiteY53" fmla="*/ 426795 h 544245"/>
                <a:gd name="connsiteX54" fmla="*/ 178594 w 9182100"/>
                <a:gd name="connsiteY54" fmla="*/ 479658 h 544245"/>
                <a:gd name="connsiteX55" fmla="*/ 610457 w 9182100"/>
                <a:gd name="connsiteY55" fmla="*/ 542619 h 544245"/>
                <a:gd name="connsiteX56" fmla="*/ 826865 w 9182100"/>
                <a:gd name="connsiteY56" fmla="*/ 539666 h 544245"/>
                <a:gd name="connsiteX57" fmla="*/ 1039654 w 9182100"/>
                <a:gd name="connsiteY57" fmla="*/ 515187 h 544245"/>
                <a:gd name="connsiteX58" fmla="*/ 1449705 w 9182100"/>
                <a:gd name="connsiteY58" fmla="*/ 415270 h 544245"/>
                <a:gd name="connsiteX59" fmla="*/ 1548765 w 9182100"/>
                <a:gd name="connsiteY59" fmla="*/ 382123 h 544245"/>
                <a:gd name="connsiteX60" fmla="*/ 1642872 w 9182100"/>
                <a:gd name="connsiteY60" fmla="*/ 349261 h 544245"/>
                <a:gd name="connsiteX61" fmla="*/ 1832991 w 9182100"/>
                <a:gd name="connsiteY61" fmla="*/ 289158 h 544245"/>
                <a:gd name="connsiteX62" fmla="*/ 2222754 w 9182100"/>
                <a:gd name="connsiteY62" fmla="*/ 193623 h 544245"/>
                <a:gd name="connsiteX63" fmla="*/ 2620137 w 9182100"/>
                <a:gd name="connsiteY63" fmla="*/ 138378 h 544245"/>
                <a:gd name="connsiteX64" fmla="*/ 3020473 w 9182100"/>
                <a:gd name="connsiteY64" fmla="*/ 127234 h 544245"/>
                <a:gd name="connsiteX65" fmla="*/ 3219736 w 9182100"/>
                <a:gd name="connsiteY65" fmla="*/ 139807 h 544245"/>
                <a:gd name="connsiteX66" fmla="*/ 3318605 w 9182100"/>
                <a:gd name="connsiteY66" fmla="*/ 151713 h 544245"/>
                <a:gd name="connsiteX67" fmla="*/ 3367754 w 9182100"/>
                <a:gd name="connsiteY67" fmla="*/ 158666 h 544245"/>
                <a:gd name="connsiteX68" fmla="*/ 3416618 w 9182100"/>
                <a:gd name="connsiteY68" fmla="*/ 166858 h 544245"/>
                <a:gd name="connsiteX69" fmla="*/ 3465195 w 9182100"/>
                <a:gd name="connsiteY69" fmla="*/ 176097 h 544245"/>
                <a:gd name="connsiteX70" fmla="*/ 3513868 w 9182100"/>
                <a:gd name="connsiteY70" fmla="*/ 185908 h 544245"/>
                <a:gd name="connsiteX71" fmla="*/ 3612737 w 9182100"/>
                <a:gd name="connsiteY71" fmla="*/ 207625 h 544245"/>
                <a:gd name="connsiteX72" fmla="*/ 3810381 w 9182100"/>
                <a:gd name="connsiteY72" fmla="*/ 252106 h 544245"/>
                <a:gd name="connsiteX73" fmla="*/ 4206621 w 9182100"/>
                <a:gd name="connsiteY73" fmla="*/ 339736 h 544245"/>
                <a:gd name="connsiteX74" fmla="*/ 4306062 w 9182100"/>
                <a:gd name="connsiteY74" fmla="*/ 359834 h 544245"/>
                <a:gd name="connsiteX75" fmla="*/ 4405503 w 9182100"/>
                <a:gd name="connsiteY75" fmla="*/ 378979 h 544245"/>
                <a:gd name="connsiteX76" fmla="*/ 4611529 w 9182100"/>
                <a:gd name="connsiteY76" fmla="*/ 405745 h 544245"/>
                <a:gd name="connsiteX77" fmla="*/ 5031677 w 9182100"/>
                <a:gd name="connsiteY77" fmla="*/ 427462 h 544245"/>
                <a:gd name="connsiteX78" fmla="*/ 5243227 w 9182100"/>
                <a:gd name="connsiteY78" fmla="*/ 418699 h 544245"/>
                <a:gd name="connsiteX79" fmla="*/ 5451062 w 9182100"/>
                <a:gd name="connsiteY79" fmla="*/ 398029 h 544245"/>
                <a:gd name="connsiteX80" fmla="*/ 5844635 w 9182100"/>
                <a:gd name="connsiteY80" fmla="*/ 353071 h 544245"/>
                <a:gd name="connsiteX81" fmla="*/ 5939981 w 9182100"/>
                <a:gd name="connsiteY81" fmla="*/ 346975 h 544245"/>
                <a:gd name="connsiteX82" fmla="*/ 6035898 w 9182100"/>
                <a:gd name="connsiteY82" fmla="*/ 344118 h 544245"/>
                <a:gd name="connsiteX83" fmla="*/ 6232303 w 9182100"/>
                <a:gd name="connsiteY83" fmla="*/ 343642 h 544245"/>
                <a:gd name="connsiteX84" fmla="*/ 6630924 w 9182100"/>
                <a:gd name="connsiteY84" fmla="*/ 351071 h 544245"/>
                <a:gd name="connsiteX85" fmla="*/ 6831140 w 9182100"/>
                <a:gd name="connsiteY85" fmla="*/ 356596 h 544245"/>
                <a:gd name="connsiteX86" fmla="*/ 7031545 w 9182100"/>
                <a:gd name="connsiteY86" fmla="*/ 362501 h 544245"/>
                <a:gd name="connsiteX87" fmla="*/ 7432262 w 9182100"/>
                <a:gd name="connsiteY87" fmla="*/ 378408 h 544245"/>
                <a:gd name="connsiteX88" fmla="*/ 7830312 w 9182100"/>
                <a:gd name="connsiteY88" fmla="*/ 402506 h 544245"/>
                <a:gd name="connsiteX89" fmla="*/ 7879270 w 9182100"/>
                <a:gd name="connsiteY89" fmla="*/ 406792 h 544245"/>
                <a:gd name="connsiteX90" fmla="*/ 7926895 w 9182100"/>
                <a:gd name="connsiteY90" fmla="*/ 411745 h 544245"/>
                <a:gd name="connsiteX91" fmla="*/ 7977569 w 9182100"/>
                <a:gd name="connsiteY91" fmla="*/ 417175 h 544245"/>
                <a:gd name="connsiteX92" fmla="*/ 8030623 w 9182100"/>
                <a:gd name="connsiteY92" fmla="*/ 422127 h 544245"/>
                <a:gd name="connsiteX93" fmla="*/ 8237982 w 9182100"/>
                <a:gd name="connsiteY93" fmla="*/ 435177 h 544245"/>
                <a:gd name="connsiteX94" fmla="*/ 8647748 w 9182100"/>
                <a:gd name="connsiteY94" fmla="*/ 449464 h 544245"/>
                <a:gd name="connsiteX95" fmla="*/ 8852821 w 9182100"/>
                <a:gd name="connsiteY95" fmla="*/ 456132 h 544245"/>
                <a:gd name="connsiteX96" fmla="*/ 8955786 w 9182100"/>
                <a:gd name="connsiteY96" fmla="*/ 458132 h 544245"/>
                <a:gd name="connsiteX97" fmla="*/ 9059227 w 9182100"/>
                <a:gd name="connsiteY97" fmla="*/ 457751 h 544245"/>
                <a:gd name="connsiteX98" fmla="*/ 9182005 w 9182100"/>
                <a:gd name="connsiteY98" fmla="*/ 452512 h 544245"/>
                <a:gd name="connsiteX99" fmla="*/ 9182005 w 9182100"/>
                <a:gd name="connsiteY99" fmla="*/ 154189 h 54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</a:cxnLst>
              <a:rect l="l" t="t" r="r" b="b"/>
              <a:pathLst>
                <a:path w="9182100" h="544245">
                  <a:moveTo>
                    <a:pt x="9182100" y="154189"/>
                  </a:moveTo>
                  <a:cubicBezTo>
                    <a:pt x="9137618" y="157142"/>
                    <a:pt x="9092851" y="159904"/>
                    <a:pt x="9047702" y="162762"/>
                  </a:cubicBezTo>
                  <a:cubicBezTo>
                    <a:pt x="8917114" y="170668"/>
                    <a:pt x="8784717" y="178002"/>
                    <a:pt x="8652224" y="178287"/>
                  </a:cubicBezTo>
                  <a:cubicBezTo>
                    <a:pt x="8519732" y="178764"/>
                    <a:pt x="8387049" y="171239"/>
                    <a:pt x="8255603" y="161047"/>
                  </a:cubicBezTo>
                  <a:cubicBezTo>
                    <a:pt x="8189881" y="155904"/>
                    <a:pt x="8124539" y="149236"/>
                    <a:pt x="8060722" y="140854"/>
                  </a:cubicBezTo>
                  <a:cubicBezTo>
                    <a:pt x="8044815" y="138759"/>
                    <a:pt x="8029099" y="136473"/>
                    <a:pt x="8013478" y="134187"/>
                  </a:cubicBezTo>
                  <a:lnTo>
                    <a:pt x="7990428" y="130567"/>
                  </a:lnTo>
                  <a:lnTo>
                    <a:pt x="7964139" y="126853"/>
                  </a:lnTo>
                  <a:cubicBezTo>
                    <a:pt x="7946708" y="124376"/>
                    <a:pt x="7928896" y="121709"/>
                    <a:pt x="7911656" y="119518"/>
                  </a:cubicBezTo>
                  <a:lnTo>
                    <a:pt x="7860220" y="113232"/>
                  </a:lnTo>
                  <a:cubicBezTo>
                    <a:pt x="7723728" y="96277"/>
                    <a:pt x="7589044" y="83038"/>
                    <a:pt x="7453884" y="70369"/>
                  </a:cubicBezTo>
                  <a:cubicBezTo>
                    <a:pt x="7318915" y="57701"/>
                    <a:pt x="7184041" y="46366"/>
                    <a:pt x="7048976" y="36556"/>
                  </a:cubicBezTo>
                  <a:cubicBezTo>
                    <a:pt x="6981444" y="31793"/>
                    <a:pt x="6913912" y="26840"/>
                    <a:pt x="6846285" y="22649"/>
                  </a:cubicBezTo>
                  <a:cubicBezTo>
                    <a:pt x="6778657" y="18553"/>
                    <a:pt x="6710934" y="14934"/>
                    <a:pt x="6643212" y="11600"/>
                  </a:cubicBezTo>
                  <a:lnTo>
                    <a:pt x="6541485" y="7314"/>
                  </a:lnTo>
                  <a:cubicBezTo>
                    <a:pt x="6507576" y="5790"/>
                    <a:pt x="6473667" y="4647"/>
                    <a:pt x="6439567" y="3885"/>
                  </a:cubicBezTo>
                  <a:lnTo>
                    <a:pt x="6337459" y="1313"/>
                  </a:lnTo>
                  <a:lnTo>
                    <a:pt x="6234970" y="75"/>
                  </a:lnTo>
                  <a:cubicBezTo>
                    <a:pt x="6166295" y="-116"/>
                    <a:pt x="6097715" y="-116"/>
                    <a:pt x="6027802" y="2265"/>
                  </a:cubicBezTo>
                  <a:cubicBezTo>
                    <a:pt x="5993320" y="3123"/>
                    <a:pt x="5957412" y="4456"/>
                    <a:pt x="5921978" y="6552"/>
                  </a:cubicBezTo>
                  <a:cubicBezTo>
                    <a:pt x="5886546" y="8552"/>
                    <a:pt x="5851112" y="11124"/>
                    <a:pt x="5815965" y="14362"/>
                  </a:cubicBezTo>
                  <a:cubicBezTo>
                    <a:pt x="5674995" y="27126"/>
                    <a:pt x="5538597" y="48938"/>
                    <a:pt x="5408390" y="67036"/>
                  </a:cubicBezTo>
                  <a:cubicBezTo>
                    <a:pt x="5277993" y="85514"/>
                    <a:pt x="5151692" y="99039"/>
                    <a:pt x="5023866" y="103992"/>
                  </a:cubicBezTo>
                  <a:cubicBezTo>
                    <a:pt x="4960049" y="106660"/>
                    <a:pt x="4895946" y="107231"/>
                    <a:pt x="4831556" y="106374"/>
                  </a:cubicBezTo>
                  <a:cubicBezTo>
                    <a:pt x="4767167" y="105231"/>
                    <a:pt x="4702588" y="102468"/>
                    <a:pt x="4637723" y="98754"/>
                  </a:cubicBezTo>
                  <a:cubicBezTo>
                    <a:pt x="4572762" y="95230"/>
                    <a:pt x="4507992" y="88848"/>
                    <a:pt x="4442460" y="83038"/>
                  </a:cubicBezTo>
                  <a:cubicBezTo>
                    <a:pt x="4408837" y="80752"/>
                    <a:pt x="4375214" y="79228"/>
                    <a:pt x="4341686" y="77227"/>
                  </a:cubicBezTo>
                  <a:cubicBezTo>
                    <a:pt x="4308158" y="75227"/>
                    <a:pt x="4274534" y="73417"/>
                    <a:pt x="4241006" y="71989"/>
                  </a:cubicBezTo>
                  <a:cubicBezTo>
                    <a:pt x="4106895" y="65131"/>
                    <a:pt x="3971925" y="59797"/>
                    <a:pt x="3836956" y="54177"/>
                  </a:cubicBezTo>
                  <a:lnTo>
                    <a:pt x="3634549" y="45414"/>
                  </a:lnTo>
                  <a:lnTo>
                    <a:pt x="3533394" y="40461"/>
                  </a:lnTo>
                  <a:lnTo>
                    <a:pt x="3481959" y="37889"/>
                  </a:lnTo>
                  <a:cubicBezTo>
                    <a:pt x="3464719" y="37127"/>
                    <a:pt x="3447479" y="36079"/>
                    <a:pt x="3430238" y="35889"/>
                  </a:cubicBezTo>
                  <a:cubicBezTo>
                    <a:pt x="3292602" y="31126"/>
                    <a:pt x="3156299" y="33603"/>
                    <a:pt x="3020473" y="37603"/>
                  </a:cubicBezTo>
                  <a:cubicBezTo>
                    <a:pt x="2884741" y="41985"/>
                    <a:pt x="2749487" y="48843"/>
                    <a:pt x="2614422" y="56844"/>
                  </a:cubicBezTo>
                  <a:lnTo>
                    <a:pt x="2208657" y="81609"/>
                  </a:lnTo>
                  <a:cubicBezTo>
                    <a:pt x="2073116" y="89991"/>
                    <a:pt x="1937195" y="97515"/>
                    <a:pt x="1800606" y="107612"/>
                  </a:cubicBezTo>
                  <a:cubicBezTo>
                    <a:pt x="1732217" y="112184"/>
                    <a:pt x="1663827" y="117804"/>
                    <a:pt x="1594676" y="124948"/>
                  </a:cubicBezTo>
                  <a:lnTo>
                    <a:pt x="1491996" y="136568"/>
                  </a:lnTo>
                  <a:lnTo>
                    <a:pt x="1442942" y="141902"/>
                  </a:lnTo>
                  <a:lnTo>
                    <a:pt x="1418463" y="144664"/>
                  </a:lnTo>
                  <a:lnTo>
                    <a:pt x="1393984" y="146855"/>
                  </a:lnTo>
                  <a:cubicBezTo>
                    <a:pt x="1263491" y="159142"/>
                    <a:pt x="1134142" y="166667"/>
                    <a:pt x="1006697" y="169810"/>
                  </a:cubicBezTo>
                  <a:cubicBezTo>
                    <a:pt x="942975" y="172001"/>
                    <a:pt x="879729" y="171239"/>
                    <a:pt x="816864" y="170953"/>
                  </a:cubicBezTo>
                  <a:lnTo>
                    <a:pt x="769906" y="169715"/>
                  </a:lnTo>
                  <a:cubicBezTo>
                    <a:pt x="754285" y="169525"/>
                    <a:pt x="738569" y="169048"/>
                    <a:pt x="723043" y="168096"/>
                  </a:cubicBezTo>
                  <a:lnTo>
                    <a:pt x="676370" y="166286"/>
                  </a:lnTo>
                  <a:cubicBezTo>
                    <a:pt x="660845" y="165238"/>
                    <a:pt x="645414" y="164095"/>
                    <a:pt x="629888" y="163333"/>
                  </a:cubicBezTo>
                  <a:cubicBezTo>
                    <a:pt x="568071" y="159047"/>
                    <a:pt x="506540" y="154094"/>
                    <a:pt x="445484" y="146093"/>
                  </a:cubicBezTo>
                  <a:cubicBezTo>
                    <a:pt x="384524" y="137997"/>
                    <a:pt x="323850" y="128091"/>
                    <a:pt x="263366" y="115232"/>
                  </a:cubicBezTo>
                  <a:cubicBezTo>
                    <a:pt x="202787" y="102850"/>
                    <a:pt x="142589" y="87419"/>
                    <a:pt x="81439" y="70369"/>
                  </a:cubicBezTo>
                  <a:cubicBezTo>
                    <a:pt x="66199" y="66178"/>
                    <a:pt x="50864" y="61702"/>
                    <a:pt x="35338" y="57034"/>
                  </a:cubicBezTo>
                  <a:lnTo>
                    <a:pt x="0" y="46652"/>
                  </a:lnTo>
                  <a:lnTo>
                    <a:pt x="0" y="426795"/>
                  </a:lnTo>
                  <a:cubicBezTo>
                    <a:pt x="58198" y="446416"/>
                    <a:pt x="117920" y="464323"/>
                    <a:pt x="178594" y="479658"/>
                  </a:cubicBezTo>
                  <a:cubicBezTo>
                    <a:pt x="319850" y="514901"/>
                    <a:pt x="465582" y="537094"/>
                    <a:pt x="610457" y="542619"/>
                  </a:cubicBezTo>
                  <a:cubicBezTo>
                    <a:pt x="682943" y="545953"/>
                    <a:pt x="755142" y="543762"/>
                    <a:pt x="826865" y="539666"/>
                  </a:cubicBezTo>
                  <a:cubicBezTo>
                    <a:pt x="898398" y="534523"/>
                    <a:pt x="969645" y="526903"/>
                    <a:pt x="1039654" y="515187"/>
                  </a:cubicBezTo>
                  <a:cubicBezTo>
                    <a:pt x="1180052" y="492517"/>
                    <a:pt x="1316736" y="457751"/>
                    <a:pt x="1449705" y="415270"/>
                  </a:cubicBezTo>
                  <a:cubicBezTo>
                    <a:pt x="1483138" y="405364"/>
                    <a:pt x="1515809" y="393172"/>
                    <a:pt x="1548765" y="382123"/>
                  </a:cubicBezTo>
                  <a:lnTo>
                    <a:pt x="1642872" y="349261"/>
                  </a:lnTo>
                  <a:cubicBezTo>
                    <a:pt x="1705261" y="328211"/>
                    <a:pt x="1768983" y="308208"/>
                    <a:pt x="1832991" y="289158"/>
                  </a:cubicBezTo>
                  <a:cubicBezTo>
                    <a:pt x="1961198" y="251821"/>
                    <a:pt x="2091404" y="219435"/>
                    <a:pt x="2222754" y="193623"/>
                  </a:cubicBezTo>
                  <a:cubicBezTo>
                    <a:pt x="2354199" y="168382"/>
                    <a:pt x="2486882" y="149332"/>
                    <a:pt x="2620137" y="138378"/>
                  </a:cubicBezTo>
                  <a:cubicBezTo>
                    <a:pt x="2753392" y="127424"/>
                    <a:pt x="2887123" y="122947"/>
                    <a:pt x="3020473" y="127234"/>
                  </a:cubicBezTo>
                  <a:cubicBezTo>
                    <a:pt x="3087148" y="129043"/>
                    <a:pt x="3153632" y="133711"/>
                    <a:pt x="3219736" y="139807"/>
                  </a:cubicBezTo>
                  <a:cubicBezTo>
                    <a:pt x="3252788" y="143426"/>
                    <a:pt x="3285839" y="146760"/>
                    <a:pt x="3318605" y="151713"/>
                  </a:cubicBezTo>
                  <a:lnTo>
                    <a:pt x="3367754" y="158666"/>
                  </a:lnTo>
                  <a:cubicBezTo>
                    <a:pt x="3384042" y="161238"/>
                    <a:pt x="3400330" y="164000"/>
                    <a:pt x="3416618" y="166858"/>
                  </a:cubicBezTo>
                  <a:cubicBezTo>
                    <a:pt x="3432905" y="169525"/>
                    <a:pt x="3449003" y="172954"/>
                    <a:pt x="3465195" y="176097"/>
                  </a:cubicBezTo>
                  <a:cubicBezTo>
                    <a:pt x="3481483" y="179431"/>
                    <a:pt x="3497199" y="182288"/>
                    <a:pt x="3513868" y="185908"/>
                  </a:cubicBezTo>
                  <a:lnTo>
                    <a:pt x="3612737" y="207625"/>
                  </a:lnTo>
                  <a:lnTo>
                    <a:pt x="3810381" y="252106"/>
                  </a:lnTo>
                  <a:cubicBezTo>
                    <a:pt x="3942112" y="282015"/>
                    <a:pt x="4073843" y="312590"/>
                    <a:pt x="4206621" y="339736"/>
                  </a:cubicBezTo>
                  <a:cubicBezTo>
                    <a:pt x="4239768" y="346785"/>
                    <a:pt x="4272915" y="353452"/>
                    <a:pt x="4306062" y="359834"/>
                  </a:cubicBezTo>
                  <a:cubicBezTo>
                    <a:pt x="4339209" y="366216"/>
                    <a:pt x="4372356" y="372979"/>
                    <a:pt x="4405503" y="378979"/>
                  </a:cubicBezTo>
                  <a:cubicBezTo>
                    <a:pt x="4473416" y="389266"/>
                    <a:pt x="4542378" y="398410"/>
                    <a:pt x="4611529" y="405745"/>
                  </a:cubicBezTo>
                  <a:cubicBezTo>
                    <a:pt x="4749832" y="420794"/>
                    <a:pt x="4890326" y="428795"/>
                    <a:pt x="5031677" y="427462"/>
                  </a:cubicBezTo>
                  <a:cubicBezTo>
                    <a:pt x="5102352" y="426985"/>
                    <a:pt x="5173028" y="423747"/>
                    <a:pt x="5243227" y="418699"/>
                  </a:cubicBezTo>
                  <a:cubicBezTo>
                    <a:pt x="5313427" y="413650"/>
                    <a:pt x="5382959" y="406030"/>
                    <a:pt x="5451062" y="398029"/>
                  </a:cubicBezTo>
                  <a:cubicBezTo>
                    <a:pt x="5587651" y="381551"/>
                    <a:pt x="5717381" y="362501"/>
                    <a:pt x="5844635" y="353071"/>
                  </a:cubicBezTo>
                  <a:cubicBezTo>
                    <a:pt x="5876544" y="350690"/>
                    <a:pt x="5908262" y="348404"/>
                    <a:pt x="5939981" y="346975"/>
                  </a:cubicBezTo>
                  <a:cubicBezTo>
                    <a:pt x="5971794" y="345356"/>
                    <a:pt x="6003036" y="344308"/>
                    <a:pt x="6035898" y="344118"/>
                  </a:cubicBezTo>
                  <a:cubicBezTo>
                    <a:pt x="6100477" y="343070"/>
                    <a:pt x="6166390" y="343356"/>
                    <a:pt x="6232303" y="343642"/>
                  </a:cubicBezTo>
                  <a:cubicBezTo>
                    <a:pt x="6364415" y="344880"/>
                    <a:pt x="6497669" y="347833"/>
                    <a:pt x="6630924" y="351071"/>
                  </a:cubicBezTo>
                  <a:lnTo>
                    <a:pt x="6831140" y="356596"/>
                  </a:lnTo>
                  <a:lnTo>
                    <a:pt x="7031545" y="362501"/>
                  </a:lnTo>
                  <a:cubicBezTo>
                    <a:pt x="7165086" y="367454"/>
                    <a:pt x="7298818" y="371835"/>
                    <a:pt x="7432262" y="378408"/>
                  </a:cubicBezTo>
                  <a:cubicBezTo>
                    <a:pt x="7565518" y="384790"/>
                    <a:pt x="7699153" y="392124"/>
                    <a:pt x="7830312" y="402506"/>
                  </a:cubicBezTo>
                  <a:lnTo>
                    <a:pt x="7879270" y="406792"/>
                  </a:lnTo>
                  <a:lnTo>
                    <a:pt x="7926895" y="411745"/>
                  </a:lnTo>
                  <a:lnTo>
                    <a:pt x="7977569" y="417175"/>
                  </a:lnTo>
                  <a:cubicBezTo>
                    <a:pt x="7995380" y="418984"/>
                    <a:pt x="8013097" y="420699"/>
                    <a:pt x="8030623" y="422127"/>
                  </a:cubicBezTo>
                  <a:cubicBezTo>
                    <a:pt x="8100632" y="427843"/>
                    <a:pt x="8169402" y="431748"/>
                    <a:pt x="8237982" y="435177"/>
                  </a:cubicBezTo>
                  <a:cubicBezTo>
                    <a:pt x="8375047" y="442035"/>
                    <a:pt x="8511254" y="444511"/>
                    <a:pt x="8647748" y="449464"/>
                  </a:cubicBezTo>
                  <a:cubicBezTo>
                    <a:pt x="8715946" y="451750"/>
                    <a:pt x="8784336" y="454513"/>
                    <a:pt x="8852821" y="456132"/>
                  </a:cubicBezTo>
                  <a:cubicBezTo>
                    <a:pt x="8887111" y="456989"/>
                    <a:pt x="8921401" y="457751"/>
                    <a:pt x="8955786" y="458132"/>
                  </a:cubicBezTo>
                  <a:cubicBezTo>
                    <a:pt x="8990171" y="458323"/>
                    <a:pt x="9024651" y="458227"/>
                    <a:pt x="9059227" y="457751"/>
                  </a:cubicBezTo>
                  <a:cubicBezTo>
                    <a:pt x="9099995" y="456989"/>
                    <a:pt x="9140857" y="455275"/>
                    <a:pt x="9182005" y="452512"/>
                  </a:cubicBezTo>
                  <a:lnTo>
                    <a:pt x="9182005" y="154189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33" name="Freeform: Shape 5132">
              <a:extLst>
                <a:ext uri="{FF2B5EF4-FFF2-40B4-BE49-F238E27FC236}">
                  <a16:creationId xmlns:a16="http://schemas.microsoft.com/office/drawing/2014/main" id="{5EF4DD4B-217B-4346-A2B8-4327936399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324550"/>
              <a:ext cx="9182100" cy="765639"/>
            </a:xfrm>
            <a:custGeom>
              <a:avLst/>
              <a:gdLst>
                <a:gd name="connsiteX0" fmla="*/ 9182100 w 9182100"/>
                <a:gd name="connsiteY0" fmla="*/ 351088 h 765639"/>
                <a:gd name="connsiteX1" fmla="*/ 9178480 w 9182100"/>
                <a:gd name="connsiteY1" fmla="*/ 350993 h 765639"/>
                <a:gd name="connsiteX2" fmla="*/ 8783955 w 9182100"/>
                <a:gd name="connsiteY2" fmla="*/ 327561 h 765639"/>
                <a:gd name="connsiteX3" fmla="*/ 8390763 w 9182100"/>
                <a:gd name="connsiteY3" fmla="*/ 288795 h 765639"/>
                <a:gd name="connsiteX4" fmla="*/ 8199502 w 9182100"/>
                <a:gd name="connsiteY4" fmla="*/ 262601 h 765639"/>
                <a:gd name="connsiteX5" fmla="*/ 8153972 w 9182100"/>
                <a:gd name="connsiteY5" fmla="*/ 254886 h 765639"/>
                <a:gd name="connsiteX6" fmla="*/ 8131588 w 9182100"/>
                <a:gd name="connsiteY6" fmla="*/ 250790 h 765639"/>
                <a:gd name="connsiteX7" fmla="*/ 8104632 w 9182100"/>
                <a:gd name="connsiteY7" fmla="*/ 246504 h 765639"/>
                <a:gd name="connsiteX8" fmla="*/ 8050911 w 9182100"/>
                <a:gd name="connsiteY8" fmla="*/ 238217 h 765639"/>
                <a:gd name="connsiteX9" fmla="*/ 7998810 w 9182100"/>
                <a:gd name="connsiteY9" fmla="*/ 230978 h 765639"/>
                <a:gd name="connsiteX10" fmla="*/ 7589902 w 9182100"/>
                <a:gd name="connsiteY10" fmla="*/ 183925 h 765639"/>
                <a:gd name="connsiteX11" fmla="*/ 7183469 w 9182100"/>
                <a:gd name="connsiteY11" fmla="*/ 147634 h 765639"/>
                <a:gd name="connsiteX12" fmla="*/ 6775990 w 9182100"/>
                <a:gd name="connsiteY12" fmla="*/ 119821 h 765639"/>
                <a:gd name="connsiteX13" fmla="*/ 6364795 w 9182100"/>
                <a:gd name="connsiteY13" fmla="*/ 102391 h 765639"/>
                <a:gd name="connsiteX14" fmla="*/ 6154293 w 9182100"/>
                <a:gd name="connsiteY14" fmla="*/ 100581 h 765639"/>
                <a:gd name="connsiteX15" fmla="*/ 6100287 w 9182100"/>
                <a:gd name="connsiteY15" fmla="*/ 101343 h 765639"/>
                <a:gd name="connsiteX16" fmla="*/ 6045327 w 9182100"/>
                <a:gd name="connsiteY16" fmla="*/ 103438 h 765639"/>
                <a:gd name="connsiteX17" fmla="*/ 5935980 w 9182100"/>
                <a:gd name="connsiteY17" fmla="*/ 110296 h 765639"/>
                <a:gd name="connsiteX18" fmla="*/ 5523357 w 9182100"/>
                <a:gd name="connsiteY18" fmla="*/ 157635 h 765639"/>
                <a:gd name="connsiteX19" fmla="*/ 5149882 w 9182100"/>
                <a:gd name="connsiteY19" fmla="*/ 185639 h 765639"/>
                <a:gd name="connsiteX20" fmla="*/ 4777073 w 9182100"/>
                <a:gd name="connsiteY20" fmla="*/ 170685 h 765639"/>
                <a:gd name="connsiteX21" fmla="*/ 4729925 w 9182100"/>
                <a:gd name="connsiteY21" fmla="*/ 166208 h 765639"/>
                <a:gd name="connsiteX22" fmla="*/ 4682585 w 9182100"/>
                <a:gd name="connsiteY22" fmla="*/ 161064 h 765639"/>
                <a:gd name="connsiteX23" fmla="*/ 4635151 w 9182100"/>
                <a:gd name="connsiteY23" fmla="*/ 155445 h 765639"/>
                <a:gd name="connsiteX24" fmla="*/ 4611434 w 9182100"/>
                <a:gd name="connsiteY24" fmla="*/ 152492 h 765639"/>
                <a:gd name="connsiteX25" fmla="*/ 4587145 w 9182100"/>
                <a:gd name="connsiteY25" fmla="*/ 149349 h 765639"/>
                <a:gd name="connsiteX26" fmla="*/ 4387977 w 9182100"/>
                <a:gd name="connsiteY26" fmla="*/ 122774 h 765639"/>
                <a:gd name="connsiteX27" fmla="*/ 3989356 w 9182100"/>
                <a:gd name="connsiteY27" fmla="*/ 68577 h 765639"/>
                <a:gd name="connsiteX28" fmla="*/ 3789140 w 9182100"/>
                <a:gd name="connsiteY28" fmla="*/ 42192 h 765639"/>
                <a:gd name="connsiteX29" fmla="*/ 3689033 w 9182100"/>
                <a:gd name="connsiteY29" fmla="*/ 29143 h 765639"/>
                <a:gd name="connsiteX30" fmla="*/ 3634835 w 9182100"/>
                <a:gd name="connsiteY30" fmla="*/ 22571 h 765639"/>
                <a:gd name="connsiteX31" fmla="*/ 3579876 w 9182100"/>
                <a:gd name="connsiteY31" fmla="*/ 16856 h 765639"/>
                <a:gd name="connsiteX32" fmla="*/ 3147441 w 9182100"/>
                <a:gd name="connsiteY32" fmla="*/ 473 h 765639"/>
                <a:gd name="connsiteX33" fmla="*/ 2724722 w 9182100"/>
                <a:gd name="connsiteY33" fmla="*/ 22857 h 765639"/>
                <a:gd name="connsiteX34" fmla="*/ 1898428 w 9182100"/>
                <a:gd name="connsiteY34" fmla="*/ 147730 h 765639"/>
                <a:gd name="connsiteX35" fmla="*/ 1692878 w 9182100"/>
                <a:gd name="connsiteY35" fmla="*/ 195069 h 765639"/>
                <a:gd name="connsiteX36" fmla="*/ 1640205 w 9182100"/>
                <a:gd name="connsiteY36" fmla="*/ 208785 h 765639"/>
                <a:gd name="connsiteX37" fmla="*/ 1592294 w 9182100"/>
                <a:gd name="connsiteY37" fmla="*/ 221643 h 765639"/>
                <a:gd name="connsiteX38" fmla="*/ 1500092 w 9182100"/>
                <a:gd name="connsiteY38" fmla="*/ 245551 h 765639"/>
                <a:gd name="connsiteX39" fmla="*/ 1130046 w 9182100"/>
                <a:gd name="connsiteY39" fmla="*/ 318227 h 765639"/>
                <a:gd name="connsiteX40" fmla="*/ 944880 w 9182100"/>
                <a:gd name="connsiteY40" fmla="*/ 337658 h 765639"/>
                <a:gd name="connsiteX41" fmla="*/ 852583 w 9182100"/>
                <a:gd name="connsiteY41" fmla="*/ 341944 h 765639"/>
                <a:gd name="connsiteX42" fmla="*/ 760476 w 9182100"/>
                <a:gd name="connsiteY42" fmla="*/ 343087 h 765639"/>
                <a:gd name="connsiteX43" fmla="*/ 577215 w 9182100"/>
                <a:gd name="connsiteY43" fmla="*/ 332800 h 765639"/>
                <a:gd name="connsiteX44" fmla="*/ 394907 w 9182100"/>
                <a:gd name="connsiteY44" fmla="*/ 305463 h 765639"/>
                <a:gd name="connsiteX45" fmla="*/ 211265 w 9182100"/>
                <a:gd name="connsiteY45" fmla="*/ 261363 h 765639"/>
                <a:gd name="connsiteX46" fmla="*/ 17526 w 9182100"/>
                <a:gd name="connsiteY46" fmla="*/ 204880 h 765639"/>
                <a:gd name="connsiteX47" fmla="*/ 0 w 9182100"/>
                <a:gd name="connsiteY47" fmla="*/ 199927 h 765639"/>
                <a:gd name="connsiteX48" fmla="*/ 0 w 9182100"/>
                <a:gd name="connsiteY48" fmla="*/ 526920 h 765639"/>
                <a:gd name="connsiteX49" fmla="*/ 100298 w 9182100"/>
                <a:gd name="connsiteY49" fmla="*/ 571973 h 765639"/>
                <a:gd name="connsiteX50" fmla="*/ 301562 w 9182100"/>
                <a:gd name="connsiteY50" fmla="*/ 649697 h 765639"/>
                <a:gd name="connsiteX51" fmla="*/ 731044 w 9182100"/>
                <a:gd name="connsiteY51" fmla="*/ 746947 h 765639"/>
                <a:gd name="connsiteX52" fmla="*/ 1168241 w 9182100"/>
                <a:gd name="connsiteY52" fmla="*/ 762759 h 765639"/>
                <a:gd name="connsiteX53" fmla="*/ 1596581 w 9182100"/>
                <a:gd name="connsiteY53" fmla="*/ 716944 h 765639"/>
                <a:gd name="connsiteX54" fmla="*/ 1701641 w 9182100"/>
                <a:gd name="connsiteY54" fmla="*/ 697894 h 765639"/>
                <a:gd name="connsiteX55" fmla="*/ 1752124 w 9182100"/>
                <a:gd name="connsiteY55" fmla="*/ 688273 h 765639"/>
                <a:gd name="connsiteX56" fmla="*/ 1797939 w 9182100"/>
                <a:gd name="connsiteY56" fmla="*/ 679891 h 765639"/>
                <a:gd name="connsiteX57" fmla="*/ 1988630 w 9182100"/>
                <a:gd name="connsiteY57" fmla="*/ 649316 h 765639"/>
                <a:gd name="connsiteX58" fmla="*/ 2376297 w 9182100"/>
                <a:gd name="connsiteY58" fmla="*/ 601691 h 765639"/>
                <a:gd name="connsiteX59" fmla="*/ 2570416 w 9182100"/>
                <a:gd name="connsiteY59" fmla="*/ 584165 h 765639"/>
                <a:gd name="connsiteX60" fmla="*/ 2764155 w 9182100"/>
                <a:gd name="connsiteY60" fmla="*/ 571497 h 765639"/>
                <a:gd name="connsiteX61" fmla="*/ 2956941 w 9182100"/>
                <a:gd name="connsiteY61" fmla="*/ 564163 h 765639"/>
                <a:gd name="connsiteX62" fmla="*/ 3148298 w 9182100"/>
                <a:gd name="connsiteY62" fmla="*/ 562639 h 765639"/>
                <a:gd name="connsiteX63" fmla="*/ 3337274 w 9182100"/>
                <a:gd name="connsiteY63" fmla="*/ 568544 h 765639"/>
                <a:gd name="connsiteX64" fmla="*/ 3522345 w 9182100"/>
                <a:gd name="connsiteY64" fmla="*/ 583308 h 765639"/>
                <a:gd name="connsiteX65" fmla="*/ 3567779 w 9182100"/>
                <a:gd name="connsiteY65" fmla="*/ 588642 h 765639"/>
                <a:gd name="connsiteX66" fmla="*/ 3613785 w 9182100"/>
                <a:gd name="connsiteY66" fmla="*/ 594357 h 765639"/>
                <a:gd name="connsiteX67" fmla="*/ 3713798 w 9182100"/>
                <a:gd name="connsiteY67" fmla="*/ 607882 h 765639"/>
                <a:gd name="connsiteX68" fmla="*/ 3913823 w 9182100"/>
                <a:gd name="connsiteY68" fmla="*/ 634838 h 765639"/>
                <a:gd name="connsiteX69" fmla="*/ 4315873 w 9182100"/>
                <a:gd name="connsiteY69" fmla="*/ 686273 h 765639"/>
                <a:gd name="connsiteX70" fmla="*/ 4517422 w 9182100"/>
                <a:gd name="connsiteY70" fmla="*/ 710086 h 765639"/>
                <a:gd name="connsiteX71" fmla="*/ 4728972 w 9182100"/>
                <a:gd name="connsiteY71" fmla="*/ 731422 h 765639"/>
                <a:gd name="connsiteX72" fmla="*/ 5162931 w 9182100"/>
                <a:gd name="connsiteY72" fmla="*/ 744185 h 765639"/>
                <a:gd name="connsiteX73" fmla="*/ 5594033 w 9182100"/>
                <a:gd name="connsiteY73" fmla="*/ 706466 h 765639"/>
                <a:gd name="connsiteX74" fmla="*/ 5982939 w 9182100"/>
                <a:gd name="connsiteY74" fmla="*/ 655793 h 765639"/>
                <a:gd name="connsiteX75" fmla="*/ 6075045 w 9182100"/>
                <a:gd name="connsiteY75" fmla="*/ 648459 h 765639"/>
                <a:gd name="connsiteX76" fmla="*/ 6167819 w 9182100"/>
                <a:gd name="connsiteY76" fmla="*/ 643887 h 765639"/>
                <a:gd name="connsiteX77" fmla="*/ 6361081 w 9182100"/>
                <a:gd name="connsiteY77" fmla="*/ 639124 h 765639"/>
                <a:gd name="connsiteX78" fmla="*/ 6757321 w 9182100"/>
                <a:gd name="connsiteY78" fmla="*/ 640458 h 765639"/>
                <a:gd name="connsiteX79" fmla="*/ 7156704 w 9182100"/>
                <a:gd name="connsiteY79" fmla="*/ 649030 h 765639"/>
                <a:gd name="connsiteX80" fmla="*/ 7556373 w 9182100"/>
                <a:gd name="connsiteY80" fmla="*/ 662365 h 765639"/>
                <a:gd name="connsiteX81" fmla="*/ 7952328 w 9182100"/>
                <a:gd name="connsiteY81" fmla="*/ 682177 h 765639"/>
                <a:gd name="connsiteX82" fmla="*/ 8000714 w 9182100"/>
                <a:gd name="connsiteY82" fmla="*/ 685511 h 765639"/>
                <a:gd name="connsiteX83" fmla="*/ 8047196 w 9182100"/>
                <a:gd name="connsiteY83" fmla="*/ 689416 h 765639"/>
                <a:gd name="connsiteX84" fmla="*/ 8097965 w 9182100"/>
                <a:gd name="connsiteY84" fmla="*/ 693893 h 765639"/>
                <a:gd name="connsiteX85" fmla="*/ 8152733 w 9182100"/>
                <a:gd name="connsiteY85" fmla="*/ 697894 h 765639"/>
                <a:gd name="connsiteX86" fmla="*/ 8363903 w 9182100"/>
                <a:gd name="connsiteY86" fmla="*/ 705133 h 765639"/>
                <a:gd name="connsiteX87" fmla="*/ 8777764 w 9182100"/>
                <a:gd name="connsiteY87" fmla="*/ 698084 h 765639"/>
                <a:gd name="connsiteX88" fmla="*/ 9182005 w 9182100"/>
                <a:gd name="connsiteY88" fmla="*/ 668366 h 765639"/>
                <a:gd name="connsiteX89" fmla="*/ 9182005 w 9182100"/>
                <a:gd name="connsiteY89" fmla="*/ 351088 h 76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9182100" h="765639">
                  <a:moveTo>
                    <a:pt x="9182100" y="351088"/>
                  </a:moveTo>
                  <a:cubicBezTo>
                    <a:pt x="9180862" y="351088"/>
                    <a:pt x="9179719" y="350993"/>
                    <a:pt x="9178480" y="350993"/>
                  </a:cubicBezTo>
                  <a:cubicBezTo>
                    <a:pt x="9047607" y="346421"/>
                    <a:pt x="8915591" y="337944"/>
                    <a:pt x="8783955" y="327561"/>
                  </a:cubicBezTo>
                  <a:cubicBezTo>
                    <a:pt x="8652320" y="316894"/>
                    <a:pt x="8520589" y="304416"/>
                    <a:pt x="8390763" y="288795"/>
                  </a:cubicBezTo>
                  <a:cubicBezTo>
                    <a:pt x="8325898" y="281175"/>
                    <a:pt x="8261509" y="272602"/>
                    <a:pt x="8199502" y="262601"/>
                  </a:cubicBezTo>
                  <a:cubicBezTo>
                    <a:pt x="8184070" y="260029"/>
                    <a:pt x="8168831" y="257553"/>
                    <a:pt x="8153972" y="254886"/>
                  </a:cubicBezTo>
                  <a:lnTo>
                    <a:pt x="8131588" y="250790"/>
                  </a:lnTo>
                  <a:lnTo>
                    <a:pt x="8104632" y="246504"/>
                  </a:lnTo>
                  <a:cubicBezTo>
                    <a:pt x="8086725" y="243741"/>
                    <a:pt x="8068247" y="240598"/>
                    <a:pt x="8050911" y="238217"/>
                  </a:cubicBezTo>
                  <a:lnTo>
                    <a:pt x="7998810" y="230978"/>
                  </a:lnTo>
                  <a:cubicBezTo>
                    <a:pt x="7860697" y="212023"/>
                    <a:pt x="7725633" y="198021"/>
                    <a:pt x="7589902" y="183925"/>
                  </a:cubicBezTo>
                  <a:cubicBezTo>
                    <a:pt x="7454360" y="170304"/>
                    <a:pt x="7319010" y="158779"/>
                    <a:pt x="7183469" y="147634"/>
                  </a:cubicBezTo>
                  <a:cubicBezTo>
                    <a:pt x="7047929" y="137252"/>
                    <a:pt x="6912198" y="127632"/>
                    <a:pt x="6775990" y="119821"/>
                  </a:cubicBezTo>
                  <a:cubicBezTo>
                    <a:pt x="6639592" y="112582"/>
                    <a:pt x="6503194" y="105439"/>
                    <a:pt x="6364795" y="102391"/>
                  </a:cubicBezTo>
                  <a:cubicBezTo>
                    <a:pt x="6295263" y="101057"/>
                    <a:pt x="6225826" y="99819"/>
                    <a:pt x="6154293" y="100581"/>
                  </a:cubicBezTo>
                  <a:cubicBezTo>
                    <a:pt x="6136577" y="100581"/>
                    <a:pt x="6118860" y="100581"/>
                    <a:pt x="6100287" y="101343"/>
                  </a:cubicBezTo>
                  <a:cubicBezTo>
                    <a:pt x="6081903" y="101819"/>
                    <a:pt x="6063615" y="102486"/>
                    <a:pt x="6045327" y="103438"/>
                  </a:cubicBezTo>
                  <a:cubicBezTo>
                    <a:pt x="6008656" y="104962"/>
                    <a:pt x="5972175" y="107439"/>
                    <a:pt x="5935980" y="110296"/>
                  </a:cubicBezTo>
                  <a:cubicBezTo>
                    <a:pt x="5790724" y="121631"/>
                    <a:pt x="5651659" y="142110"/>
                    <a:pt x="5523357" y="157635"/>
                  </a:cubicBezTo>
                  <a:cubicBezTo>
                    <a:pt x="5394484" y="173542"/>
                    <a:pt x="5273040" y="183543"/>
                    <a:pt x="5149882" y="185639"/>
                  </a:cubicBezTo>
                  <a:cubicBezTo>
                    <a:pt x="5027010" y="187925"/>
                    <a:pt x="4902803" y="182210"/>
                    <a:pt x="4777073" y="170685"/>
                  </a:cubicBezTo>
                  <a:lnTo>
                    <a:pt x="4729925" y="166208"/>
                  </a:lnTo>
                  <a:lnTo>
                    <a:pt x="4682585" y="161064"/>
                  </a:lnTo>
                  <a:cubicBezTo>
                    <a:pt x="4666869" y="159445"/>
                    <a:pt x="4650963" y="157350"/>
                    <a:pt x="4635151" y="155445"/>
                  </a:cubicBezTo>
                  <a:lnTo>
                    <a:pt x="4611434" y="152492"/>
                  </a:lnTo>
                  <a:cubicBezTo>
                    <a:pt x="4603623" y="151539"/>
                    <a:pt x="4595622" y="150587"/>
                    <a:pt x="4587145" y="149349"/>
                  </a:cubicBezTo>
                  <a:lnTo>
                    <a:pt x="4387977" y="122774"/>
                  </a:lnTo>
                  <a:lnTo>
                    <a:pt x="3989356" y="68577"/>
                  </a:lnTo>
                  <a:lnTo>
                    <a:pt x="3789140" y="42192"/>
                  </a:lnTo>
                  <a:lnTo>
                    <a:pt x="3689033" y="29143"/>
                  </a:lnTo>
                  <a:lnTo>
                    <a:pt x="3634835" y="22571"/>
                  </a:lnTo>
                  <a:cubicBezTo>
                    <a:pt x="3616452" y="20285"/>
                    <a:pt x="3598069" y="18380"/>
                    <a:pt x="3579876" y="16856"/>
                  </a:cubicBezTo>
                  <a:cubicBezTo>
                    <a:pt x="3433667" y="3140"/>
                    <a:pt x="3289840" y="-1622"/>
                    <a:pt x="3147441" y="473"/>
                  </a:cubicBezTo>
                  <a:cubicBezTo>
                    <a:pt x="3005138" y="2283"/>
                    <a:pt x="2864263" y="10188"/>
                    <a:pt x="2724722" y="22857"/>
                  </a:cubicBezTo>
                  <a:cubicBezTo>
                    <a:pt x="2445353" y="48098"/>
                    <a:pt x="2171129" y="90198"/>
                    <a:pt x="1898428" y="147730"/>
                  </a:cubicBezTo>
                  <a:cubicBezTo>
                    <a:pt x="1830134" y="162208"/>
                    <a:pt x="1762030" y="177448"/>
                    <a:pt x="1692878" y="195069"/>
                  </a:cubicBezTo>
                  <a:lnTo>
                    <a:pt x="1640205" y="208785"/>
                  </a:lnTo>
                  <a:lnTo>
                    <a:pt x="1592294" y="221643"/>
                  </a:lnTo>
                  <a:cubicBezTo>
                    <a:pt x="1561624" y="229740"/>
                    <a:pt x="1530858" y="238503"/>
                    <a:pt x="1500092" y="245551"/>
                  </a:cubicBezTo>
                  <a:cubicBezTo>
                    <a:pt x="1377125" y="276412"/>
                    <a:pt x="1253490" y="300987"/>
                    <a:pt x="1130046" y="318227"/>
                  </a:cubicBezTo>
                  <a:cubicBezTo>
                    <a:pt x="1068229" y="326895"/>
                    <a:pt x="1006602" y="333086"/>
                    <a:pt x="944880" y="337658"/>
                  </a:cubicBezTo>
                  <a:cubicBezTo>
                    <a:pt x="914114" y="339277"/>
                    <a:pt x="883253" y="341563"/>
                    <a:pt x="852583" y="341944"/>
                  </a:cubicBezTo>
                  <a:cubicBezTo>
                    <a:pt x="821817" y="343278"/>
                    <a:pt x="791147" y="342992"/>
                    <a:pt x="760476" y="343087"/>
                  </a:cubicBezTo>
                  <a:cubicBezTo>
                    <a:pt x="699230" y="342135"/>
                    <a:pt x="638175" y="338706"/>
                    <a:pt x="577215" y="332800"/>
                  </a:cubicBezTo>
                  <a:cubicBezTo>
                    <a:pt x="516255" y="326895"/>
                    <a:pt x="455771" y="317179"/>
                    <a:pt x="394907" y="305463"/>
                  </a:cubicBezTo>
                  <a:cubicBezTo>
                    <a:pt x="334137" y="293557"/>
                    <a:pt x="273368" y="278412"/>
                    <a:pt x="211265" y="261363"/>
                  </a:cubicBezTo>
                  <a:cubicBezTo>
                    <a:pt x="149066" y="244123"/>
                    <a:pt x="85820" y="224310"/>
                    <a:pt x="17526" y="204880"/>
                  </a:cubicBezTo>
                  <a:cubicBezTo>
                    <a:pt x="11716" y="203165"/>
                    <a:pt x="5906" y="201546"/>
                    <a:pt x="0" y="199927"/>
                  </a:cubicBezTo>
                  <a:lnTo>
                    <a:pt x="0" y="526920"/>
                  </a:lnTo>
                  <a:cubicBezTo>
                    <a:pt x="32576" y="541874"/>
                    <a:pt x="66104" y="557114"/>
                    <a:pt x="100298" y="571973"/>
                  </a:cubicBezTo>
                  <a:cubicBezTo>
                    <a:pt x="164973" y="600167"/>
                    <a:pt x="232410" y="626456"/>
                    <a:pt x="301562" y="649697"/>
                  </a:cubicBezTo>
                  <a:cubicBezTo>
                    <a:pt x="439865" y="696655"/>
                    <a:pt x="585216" y="728754"/>
                    <a:pt x="731044" y="746947"/>
                  </a:cubicBezTo>
                  <a:cubicBezTo>
                    <a:pt x="876967" y="764664"/>
                    <a:pt x="1023652" y="769426"/>
                    <a:pt x="1168241" y="762759"/>
                  </a:cubicBezTo>
                  <a:cubicBezTo>
                    <a:pt x="1313021" y="756663"/>
                    <a:pt x="1455896" y="740185"/>
                    <a:pt x="1596581" y="716944"/>
                  </a:cubicBezTo>
                  <a:cubicBezTo>
                    <a:pt x="1632014" y="711610"/>
                    <a:pt x="1666685" y="704371"/>
                    <a:pt x="1701641" y="697894"/>
                  </a:cubicBezTo>
                  <a:lnTo>
                    <a:pt x="1752124" y="688273"/>
                  </a:lnTo>
                  <a:lnTo>
                    <a:pt x="1797939" y="679891"/>
                  </a:lnTo>
                  <a:cubicBezTo>
                    <a:pt x="1860328" y="669128"/>
                    <a:pt x="1924431" y="658746"/>
                    <a:pt x="1988630" y="649316"/>
                  </a:cubicBezTo>
                  <a:cubicBezTo>
                    <a:pt x="2117217" y="630838"/>
                    <a:pt x="2246852" y="614645"/>
                    <a:pt x="2376297" y="601691"/>
                  </a:cubicBezTo>
                  <a:cubicBezTo>
                    <a:pt x="2441067" y="595214"/>
                    <a:pt x="2505742" y="589118"/>
                    <a:pt x="2570416" y="584165"/>
                  </a:cubicBezTo>
                  <a:cubicBezTo>
                    <a:pt x="2635091" y="579402"/>
                    <a:pt x="2699671" y="574831"/>
                    <a:pt x="2764155" y="571497"/>
                  </a:cubicBezTo>
                  <a:cubicBezTo>
                    <a:pt x="2828639" y="568068"/>
                    <a:pt x="2892933" y="565401"/>
                    <a:pt x="2956941" y="564163"/>
                  </a:cubicBezTo>
                  <a:cubicBezTo>
                    <a:pt x="3021045" y="562353"/>
                    <a:pt x="3084766" y="561972"/>
                    <a:pt x="3148298" y="562639"/>
                  </a:cubicBezTo>
                  <a:cubicBezTo>
                    <a:pt x="3211735" y="563305"/>
                    <a:pt x="3274695" y="565591"/>
                    <a:pt x="3337274" y="568544"/>
                  </a:cubicBezTo>
                  <a:cubicBezTo>
                    <a:pt x="3399568" y="572259"/>
                    <a:pt x="3461671" y="576259"/>
                    <a:pt x="3522345" y="583308"/>
                  </a:cubicBezTo>
                  <a:cubicBezTo>
                    <a:pt x="3537680" y="584737"/>
                    <a:pt x="3552730" y="586737"/>
                    <a:pt x="3567779" y="588642"/>
                  </a:cubicBezTo>
                  <a:lnTo>
                    <a:pt x="3613785" y="594357"/>
                  </a:lnTo>
                  <a:lnTo>
                    <a:pt x="3713798" y="607882"/>
                  </a:lnTo>
                  <a:lnTo>
                    <a:pt x="3913823" y="634838"/>
                  </a:lnTo>
                  <a:cubicBezTo>
                    <a:pt x="4047268" y="652078"/>
                    <a:pt x="4180904" y="670366"/>
                    <a:pt x="4315873" y="686273"/>
                  </a:cubicBezTo>
                  <a:lnTo>
                    <a:pt x="4517422" y="710086"/>
                  </a:lnTo>
                  <a:cubicBezTo>
                    <a:pt x="4586573" y="717896"/>
                    <a:pt x="4657916" y="725992"/>
                    <a:pt x="4728972" y="731422"/>
                  </a:cubicBezTo>
                  <a:cubicBezTo>
                    <a:pt x="4871371" y="743042"/>
                    <a:pt x="5016627" y="748376"/>
                    <a:pt x="5162931" y="744185"/>
                  </a:cubicBezTo>
                  <a:cubicBezTo>
                    <a:pt x="5308949" y="740566"/>
                    <a:pt x="5456111" y="725611"/>
                    <a:pt x="5594033" y="706466"/>
                  </a:cubicBezTo>
                  <a:cubicBezTo>
                    <a:pt x="5732621" y="687511"/>
                    <a:pt x="5859876" y="667033"/>
                    <a:pt x="5982939" y="655793"/>
                  </a:cubicBezTo>
                  <a:cubicBezTo>
                    <a:pt x="6013799" y="652936"/>
                    <a:pt x="6044375" y="650364"/>
                    <a:pt x="6075045" y="648459"/>
                  </a:cubicBezTo>
                  <a:cubicBezTo>
                    <a:pt x="6105906" y="646363"/>
                    <a:pt x="6135529" y="645125"/>
                    <a:pt x="6167819" y="643887"/>
                  </a:cubicBezTo>
                  <a:cubicBezTo>
                    <a:pt x="6230779" y="641125"/>
                    <a:pt x="6295930" y="640077"/>
                    <a:pt x="6361081" y="639124"/>
                  </a:cubicBezTo>
                  <a:cubicBezTo>
                    <a:pt x="6491955" y="637981"/>
                    <a:pt x="6624638" y="638553"/>
                    <a:pt x="6757321" y="640458"/>
                  </a:cubicBezTo>
                  <a:cubicBezTo>
                    <a:pt x="6890195" y="642553"/>
                    <a:pt x="7023449" y="645030"/>
                    <a:pt x="7156704" y="649030"/>
                  </a:cubicBezTo>
                  <a:cubicBezTo>
                    <a:pt x="7289959" y="652650"/>
                    <a:pt x="7423404" y="656841"/>
                    <a:pt x="7556373" y="662365"/>
                  </a:cubicBezTo>
                  <a:cubicBezTo>
                    <a:pt x="7689152" y="667509"/>
                    <a:pt x="7822502" y="673986"/>
                    <a:pt x="7952328" y="682177"/>
                  </a:cubicBezTo>
                  <a:lnTo>
                    <a:pt x="8000714" y="685511"/>
                  </a:lnTo>
                  <a:cubicBezTo>
                    <a:pt x="8016811" y="686654"/>
                    <a:pt x="8031670" y="688178"/>
                    <a:pt x="8047196" y="689416"/>
                  </a:cubicBezTo>
                  <a:lnTo>
                    <a:pt x="8097965" y="693893"/>
                  </a:lnTo>
                  <a:cubicBezTo>
                    <a:pt x="8116539" y="695417"/>
                    <a:pt x="8134731" y="696846"/>
                    <a:pt x="8152733" y="697894"/>
                  </a:cubicBezTo>
                  <a:cubicBezTo>
                    <a:pt x="8224647" y="701989"/>
                    <a:pt x="8294465" y="704085"/>
                    <a:pt x="8363903" y="705133"/>
                  </a:cubicBezTo>
                  <a:cubicBezTo>
                    <a:pt x="8502777" y="706657"/>
                    <a:pt x="8640223" y="704180"/>
                    <a:pt x="8777764" y="698084"/>
                  </a:cubicBezTo>
                  <a:cubicBezTo>
                    <a:pt x="8912352" y="692083"/>
                    <a:pt x="9046845" y="682749"/>
                    <a:pt x="9182005" y="668366"/>
                  </a:cubicBezTo>
                  <a:lnTo>
                    <a:pt x="9182005" y="351088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6" name="Rectangle 5">
            <a:extLst>
              <a:ext uri="{FF2B5EF4-FFF2-40B4-BE49-F238E27FC236}">
                <a16:creationId xmlns:a16="http://schemas.microsoft.com/office/drawing/2014/main" id="{A4A95CD5-F3C6-024A-75EF-ECA7481C089A}"/>
              </a:ext>
            </a:extLst>
          </p:cNvPr>
          <p:cNvSpPr/>
          <p:nvPr/>
        </p:nvSpPr>
        <p:spPr>
          <a:xfrm>
            <a:off x="0" y="0"/>
            <a:ext cx="12188951" cy="4201449"/>
          </a:xfrm>
          <a:prstGeom prst="rect">
            <a:avLst/>
          </a:prstGeom>
          <a:solidFill>
            <a:srgbClr val="1CAC84">
              <a:alpha val="25000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56419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17848D">
                <a:alpha val="50000"/>
              </a:srgbClr>
            </a:gs>
            <a:gs pos="74000">
              <a:srgbClr val="1CAC84">
                <a:alpha val="20000"/>
              </a:srgbClr>
            </a:gs>
            <a:gs pos="83000">
              <a:srgbClr val="1CAC84">
                <a:alpha val="19000"/>
              </a:srgbClr>
            </a:gs>
            <a:gs pos="100000">
              <a:srgbClr val="17848D">
                <a:alpha val="52000"/>
              </a:srgb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868F46C-4D1B-BEB7-0F8E-A10015B703FE}"/>
              </a:ext>
            </a:extLst>
          </p:cNvPr>
          <p:cNvSpPr txBox="1"/>
          <p:nvPr/>
        </p:nvSpPr>
        <p:spPr>
          <a:xfrm>
            <a:off x="673768" y="2205331"/>
            <a:ext cx="10956758" cy="376233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514350" indent="-514350" algn="l">
              <a:buFont typeface="+mj-lt"/>
              <a:buAutoNum type="arabicPeriod"/>
            </a:pPr>
            <a:r>
              <a:rPr lang="en-GB" sz="2800" b="0" i="0" dirty="0">
                <a:solidFill>
                  <a:srgbClr val="17848D"/>
                </a:solidFill>
                <a:effectLst/>
              </a:rPr>
              <a:t>COX, E., BACHKIROVA, T. and CLUTTERBUCK, D., 2018. </a:t>
            </a:r>
            <a:r>
              <a:rPr lang="en-GB" sz="2800" b="0" i="1" dirty="0">
                <a:solidFill>
                  <a:srgbClr val="17848D"/>
                </a:solidFill>
                <a:effectLst/>
              </a:rPr>
              <a:t>The complete handbook of coaching. </a:t>
            </a:r>
            <a:r>
              <a:rPr lang="en-GB" sz="2800" b="0" i="0" dirty="0">
                <a:solidFill>
                  <a:srgbClr val="17848D"/>
                </a:solidFill>
                <a:effectLst/>
              </a:rPr>
              <a:t>London: SAGE.</a:t>
            </a:r>
          </a:p>
          <a:p>
            <a:pPr marL="514350" indent="-514350" algn="l">
              <a:buFont typeface="+mj-lt"/>
              <a:buAutoNum type="arabicPeriod"/>
            </a:pPr>
            <a:r>
              <a:rPr lang="en-GB" sz="2800" b="0" i="0" dirty="0">
                <a:solidFill>
                  <a:srgbClr val="17848D"/>
                </a:solidFill>
                <a:effectLst/>
              </a:rPr>
              <a:t>KILBURG, R.R., 2004. When Shadows Fall: Using Psychodynamic Approaches in Executive Coaching. </a:t>
            </a:r>
            <a:r>
              <a:rPr lang="en-GB" sz="2800" b="0" i="1" dirty="0">
                <a:solidFill>
                  <a:srgbClr val="17848D"/>
                </a:solidFill>
                <a:effectLst/>
              </a:rPr>
              <a:t>Consulting psychology journal, </a:t>
            </a:r>
            <a:r>
              <a:rPr lang="en-GB" sz="2800" b="1" i="0" dirty="0">
                <a:solidFill>
                  <a:srgbClr val="17848D"/>
                </a:solidFill>
                <a:effectLst/>
              </a:rPr>
              <a:t>56</a:t>
            </a:r>
            <a:r>
              <a:rPr lang="en-GB" sz="2800" b="0" i="0" dirty="0">
                <a:solidFill>
                  <a:srgbClr val="17848D"/>
                </a:solidFill>
                <a:effectLst/>
              </a:rPr>
              <a:t>(4), pp. 246-268.</a:t>
            </a:r>
          </a:p>
          <a:p>
            <a:pPr algn="ctr"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</a:pPr>
            <a:r>
              <a:rPr lang="en-US" sz="2800" b="1" kern="1200" dirty="0">
                <a:solidFill>
                  <a:srgbClr val="17848D"/>
                </a:solidFill>
                <a:latin typeface="+mn-lt"/>
                <a:ea typeface="+mn-ea"/>
                <a:cs typeface="+mn-cs"/>
              </a:rPr>
              <a:t>Self-Sabotage </a:t>
            </a:r>
          </a:p>
          <a:p>
            <a:pPr algn="ctr"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</a:pPr>
            <a:r>
              <a:rPr lang="en-US" sz="2800" b="1" kern="1200" dirty="0">
                <a:solidFill>
                  <a:srgbClr val="17848D"/>
                </a:solidFill>
                <a:latin typeface="+mn-lt"/>
                <a:ea typeface="+mn-ea"/>
                <a:cs typeface="+mn-cs"/>
              </a:rPr>
              <a:t>Reflection</a:t>
            </a:r>
          </a:p>
          <a:p>
            <a:pPr algn="ctr"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</a:pPr>
            <a:endParaRPr lang="en-US" sz="2800" b="1" kern="1200" dirty="0">
              <a:solidFill>
                <a:srgbClr val="17848D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298F470-71DF-C34D-A7CE-55E528653F10}"/>
              </a:ext>
            </a:extLst>
          </p:cNvPr>
          <p:cNvSpPr txBox="1"/>
          <p:nvPr/>
        </p:nvSpPr>
        <p:spPr>
          <a:xfrm>
            <a:off x="3218499" y="367982"/>
            <a:ext cx="5754696" cy="183734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kern="1200" dirty="0">
                <a:solidFill>
                  <a:srgbClr val="17848D"/>
                </a:solidFill>
                <a:ea typeface="+mj-ea"/>
                <a:cs typeface="+mj-cs"/>
              </a:rPr>
              <a:t>References</a:t>
            </a:r>
            <a:endParaRPr lang="en-US" sz="5400" kern="1200" dirty="0">
              <a:solidFill>
                <a:srgbClr val="17848D"/>
              </a:solidFill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479083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NeuDICE TEMPLATE" id="{4386C45F-7B44-7547-9FE6-F019778C703E}" vid="{CACD0FBF-7B28-474C-85F2-ECB42900E47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31173BB0-E4D7-8646-B6EB-2371064FEF32}">
  <we:reference id="6a7bd4f3-0563-43af-8c08-79110eebdff6" version="1.1.1.0" store="EXCatalog" storeType="EXCatalog"/>
  <we:alternateReferences>
    <we:reference id="WA104381155" version="1.1.1.0" store="en-GB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ee50959e-8ccd-4390-9e8b-07849697a9ed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1043867BEAA2D48B2EB33619470FC36" ma:contentTypeVersion="16" ma:contentTypeDescription="Create a new document." ma:contentTypeScope="" ma:versionID="91ca44c0526b7fd6e3e4525482aa1e7c">
  <xsd:schema xmlns:xsd="http://www.w3.org/2001/XMLSchema" xmlns:xs="http://www.w3.org/2001/XMLSchema" xmlns:p="http://schemas.microsoft.com/office/2006/metadata/properties" xmlns:ns3="ee50959e-8ccd-4390-9e8b-07849697a9ed" xmlns:ns4="044f99f3-4a23-434a-b65a-9622224723f8" targetNamespace="http://schemas.microsoft.com/office/2006/metadata/properties" ma:root="true" ma:fieldsID="95f273a9de845942f9a8c6edd5870cdd" ns3:_="" ns4:_="">
    <xsd:import namespace="ee50959e-8ccd-4390-9e8b-07849697a9ed"/>
    <xsd:import namespace="044f99f3-4a23-434a-b65a-9622224723f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  <xsd:element ref="ns3:MediaServiceLocation" minOccurs="0"/>
                <xsd:element ref="ns3:MediaLengthInSeconds" minOccurs="0"/>
                <xsd:element ref="ns3:_activity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e50959e-8ccd-4390-9e8b-07849697a9e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20" nillable="true" ma:displayName="Location" ma:internalName="MediaServiceLocation" ma:readOnly="true">
      <xsd:simpleType>
        <xsd:restriction base="dms:Text"/>
      </xsd:simpleType>
    </xsd:element>
    <xsd:element name="MediaLengthInSeconds" ma:index="21" nillable="true" ma:displayName="Length (seconds)" ma:internalName="MediaLengthInSeconds" ma:readOnly="true">
      <xsd:simpleType>
        <xsd:restriction base="dms:Unknown"/>
      </xsd:simpleType>
    </xsd:element>
    <xsd:element name="_activity" ma:index="22" nillable="true" ma:displayName="_activity" ma:hidden="true" ma:internalName="_activity">
      <xsd:simpleType>
        <xsd:restriction base="dms:Note"/>
      </xsd:simpleType>
    </xsd:element>
    <xsd:element name="MediaServiceObjectDetectorVersions" ma:index="23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4f99f3-4a23-434a-b65a-9622224723f8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D420476F-9597-4EC1-AC03-7DFC8B05809A}">
  <ds:schemaRefs>
    <ds:schemaRef ds:uri="http://schemas.microsoft.com/office/2006/metadata/properties"/>
    <ds:schemaRef ds:uri="http://purl.org/dc/terms/"/>
    <ds:schemaRef ds:uri="http://schemas.openxmlformats.org/package/2006/metadata/core-properties"/>
    <ds:schemaRef ds:uri="044f99f3-4a23-434a-b65a-9622224723f8"/>
    <ds:schemaRef ds:uri="http://purl.org/dc/elements/1.1/"/>
    <ds:schemaRef ds:uri="http://www.w3.org/XML/1998/namespace"/>
    <ds:schemaRef ds:uri="http://schemas.microsoft.com/office/2006/documentManagement/types"/>
    <ds:schemaRef ds:uri="http://purl.org/dc/dcmitype/"/>
    <ds:schemaRef ds:uri="http://schemas.microsoft.com/office/infopath/2007/PartnerControls"/>
    <ds:schemaRef ds:uri="ee50959e-8ccd-4390-9e8b-07849697a9ed"/>
  </ds:schemaRefs>
</ds:datastoreItem>
</file>

<file path=customXml/itemProps2.xml><?xml version="1.0" encoding="utf-8"?>
<ds:datastoreItem xmlns:ds="http://schemas.openxmlformats.org/officeDocument/2006/customXml" ds:itemID="{3B085254-B6B9-4E9D-8B41-02FA24FC101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e50959e-8ccd-4390-9e8b-07849697a9ed"/>
    <ds:schemaRef ds:uri="044f99f3-4a23-434a-b65a-9622224723f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884A909-2167-4336-9DFB-A6EBCC12DC3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1725</TotalTime>
  <Words>130</Words>
  <Application>Microsoft Office PowerPoint</Application>
  <PresentationFormat>Widescreen</PresentationFormat>
  <Paragraphs>27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Strengths</vt:lpstr>
      <vt:lpstr>Limitations</vt:lpstr>
      <vt:lpstr>Conclusion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NeuDICE</dc:title>
  <dc:creator>Stuart Watson</dc:creator>
  <cp:lastModifiedBy>Anita Davies</cp:lastModifiedBy>
  <cp:revision>7</cp:revision>
  <dcterms:created xsi:type="dcterms:W3CDTF">2023-04-12T06:53:19Z</dcterms:created>
  <dcterms:modified xsi:type="dcterms:W3CDTF">2023-12-04T10:39:37Z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0x01010051043867BEAA2D48B2EB33619470FC36</vt:lpwstr>
  </property>
</Properties>
</file>