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comments+xml" PartName="/ppt/comments/comment1.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24.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9.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23.xml"/>
  <Override ContentType="application/vnd.openxmlformats-officedocument.presentationml.slideLayout+xml" PartName="/ppt/slideLayouts/slideLayout8.xml"/>
  <Override ContentType="application/vnd.openxmlformats-officedocument.presentationml.slideLayout+xml" PartName="/ppt/slideLayouts/slideLayout21.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commentAuthors+xml" PartName="/ppt/commentAuthors.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 id="2147483670"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Lst>
  <p:sldSz cy="5143500" cx="9144000"/>
  <p:notesSz cx="6858000" cy="9144000"/>
  <p:embeddedFontLst>
    <p:embeddedFont>
      <p:font typeface="Instrument Sans"/>
      <p:regular r:id="rId26"/>
      <p:bold r:id="rId27"/>
      <p:italic r:id="rId28"/>
      <p:boldItalic r:id="rId29"/>
    </p:embeddedFont>
    <p:embeddedFont>
      <p:font typeface="Noto Sans Symbols"/>
      <p:regular r:id="rId30"/>
      <p:bold r:id="rId31"/>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32" roundtripDataSignature="AMtx7mhxUpIl/Z4WyT+v10yBX8X2cmcgfQ=="/>
    </p:ext>
  </p:extLst>
</p:presentation>
</file>

<file path=ppt/commentAuthors.xml><?xml version="1.0" encoding="utf-8"?>
<p:cmAuthorLs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mAuthor clrIdx="0" id="0" initials="" lastIdx="1" name="Adriana Rana-Ryng"/>
</p:cmAuthorLst>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20" Type="http://schemas.openxmlformats.org/officeDocument/2006/relationships/slide" Target="slides/slide14.xml"/><Relationship Id="rId22" Type="http://schemas.openxmlformats.org/officeDocument/2006/relationships/slide" Target="slides/slide16.xml"/><Relationship Id="rId21" Type="http://schemas.openxmlformats.org/officeDocument/2006/relationships/slide" Target="slides/slide15.xml"/><Relationship Id="rId24" Type="http://schemas.openxmlformats.org/officeDocument/2006/relationships/slide" Target="slides/slide18.xml"/><Relationship Id="rId23" Type="http://schemas.openxmlformats.org/officeDocument/2006/relationships/slide" Target="slides/slide17.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3.xml"/><Relationship Id="rId26" Type="http://schemas.openxmlformats.org/officeDocument/2006/relationships/font" Target="fonts/InstrumentSans-regular.fntdata"/><Relationship Id="rId25" Type="http://schemas.openxmlformats.org/officeDocument/2006/relationships/slide" Target="slides/slide19.xml"/><Relationship Id="rId28" Type="http://schemas.openxmlformats.org/officeDocument/2006/relationships/font" Target="fonts/InstrumentSans-italic.fntdata"/><Relationship Id="rId27" Type="http://schemas.openxmlformats.org/officeDocument/2006/relationships/font" Target="fonts/InstrumentSans-bold.fntdata"/><Relationship Id="rId5" Type="http://schemas.openxmlformats.org/officeDocument/2006/relationships/slideMaster" Target="slideMasters/slideMaster2.xml"/><Relationship Id="rId6" Type="http://schemas.openxmlformats.org/officeDocument/2006/relationships/notesMaster" Target="notesMasters/notesMaster1.xml"/><Relationship Id="rId29" Type="http://schemas.openxmlformats.org/officeDocument/2006/relationships/font" Target="fonts/InstrumentSans-boldItalic.fntdata"/><Relationship Id="rId7" Type="http://schemas.openxmlformats.org/officeDocument/2006/relationships/slide" Target="slides/slide1.xml"/><Relationship Id="rId8" Type="http://schemas.openxmlformats.org/officeDocument/2006/relationships/slide" Target="slides/slide2.xml"/><Relationship Id="rId31" Type="http://schemas.openxmlformats.org/officeDocument/2006/relationships/font" Target="fonts/NotoSansSymbols-bold.fntdata"/><Relationship Id="rId30" Type="http://schemas.openxmlformats.org/officeDocument/2006/relationships/font" Target="fonts/NotoSansSymbols-regular.fntdata"/><Relationship Id="rId11" Type="http://schemas.openxmlformats.org/officeDocument/2006/relationships/slide" Target="slides/slide5.xml"/><Relationship Id="rId10" Type="http://schemas.openxmlformats.org/officeDocument/2006/relationships/slide" Target="slides/slide4.xml"/><Relationship Id="rId32" Type="http://customschemas.google.com/relationships/presentationmetadata" Target="metadata"/><Relationship Id="rId13" Type="http://schemas.openxmlformats.org/officeDocument/2006/relationships/slide" Target="slides/slide7.xml"/><Relationship Id="rId12" Type="http://schemas.openxmlformats.org/officeDocument/2006/relationships/slide" Target="slides/slide6.xml"/><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19" Type="http://schemas.openxmlformats.org/officeDocument/2006/relationships/slide" Target="slides/slide13.xml"/><Relationship Id="rId18" Type="http://schemas.openxmlformats.org/officeDocument/2006/relationships/slide" Target="slides/slide12.xml"/></Relationships>
</file>

<file path=ppt/comments/comment1.xml><?xml version="1.0" encoding="utf-8"?>
<p:cmLs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m authorId="0" idx="1" dt="2025-10-13T19:19:48.874">
    <p:pos x="6000" y="0"/>
    <p:text>Do you have any questions ?</p:text>
    <p:extLst>
      <p:ext uri="{C676402C-5697-4E1C-873F-D02D1690AC5C}">
        <p15:threadingInfo timeZoneBias="0"/>
      </p:ext>
      <p:ext uri="http://customooxmlschemas.google.com/">
        <go:slidesCustomData xmlns:go="http://customooxmlschemas.google.com/" commentPostId="AAABwJJdjgI"/>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6" name="Shape 126"/>
        <p:cNvGrpSpPr/>
        <p:nvPr/>
      </p:nvGrpSpPr>
      <p:grpSpPr>
        <a:xfrm>
          <a:off x="0" y="0"/>
          <a:ext cx="0" cy="0"/>
          <a:chOff x="0" y="0"/>
          <a:chExt cx="0" cy="0"/>
        </a:xfrm>
      </p:grpSpPr>
      <p:sp>
        <p:nvSpPr>
          <p:cNvPr id="127" name="Google Shape;127;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28" name="Google Shape;128;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2" name="Shape 132"/>
        <p:cNvGrpSpPr/>
        <p:nvPr/>
      </p:nvGrpSpPr>
      <p:grpSpPr>
        <a:xfrm>
          <a:off x="0" y="0"/>
          <a:ext cx="0" cy="0"/>
          <a:chOff x="0" y="0"/>
          <a:chExt cx="0" cy="0"/>
        </a:xfrm>
      </p:grpSpPr>
      <p:sp>
        <p:nvSpPr>
          <p:cNvPr id="133" name="Google Shape;133;p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34" name="Google Shape;134;p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1" name="Shape 141"/>
        <p:cNvGrpSpPr/>
        <p:nvPr/>
      </p:nvGrpSpPr>
      <p:grpSpPr>
        <a:xfrm>
          <a:off x="0" y="0"/>
          <a:ext cx="0" cy="0"/>
          <a:chOff x="0" y="0"/>
          <a:chExt cx="0" cy="0"/>
        </a:xfrm>
      </p:grpSpPr>
      <p:sp>
        <p:nvSpPr>
          <p:cNvPr id="142" name="Google Shape;142;p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43" name="Google Shape;143;p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9" name="Shape 149"/>
        <p:cNvGrpSpPr/>
        <p:nvPr/>
      </p:nvGrpSpPr>
      <p:grpSpPr>
        <a:xfrm>
          <a:off x="0" y="0"/>
          <a:ext cx="0" cy="0"/>
          <a:chOff x="0" y="0"/>
          <a:chExt cx="0" cy="0"/>
        </a:xfrm>
      </p:grpSpPr>
      <p:sp>
        <p:nvSpPr>
          <p:cNvPr id="150" name="Google Shape;150;g325ecbcc36d6cee1_0: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
        <p:nvSpPr>
          <p:cNvPr id="151" name="Google Shape;151;g325ecbcc36d6cee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6" name="Shape 156"/>
        <p:cNvGrpSpPr/>
        <p:nvPr/>
      </p:nvGrpSpPr>
      <p:grpSpPr>
        <a:xfrm>
          <a:off x="0" y="0"/>
          <a:ext cx="0" cy="0"/>
          <a:chOff x="0" y="0"/>
          <a:chExt cx="0" cy="0"/>
        </a:xfrm>
      </p:grpSpPr>
      <p:sp>
        <p:nvSpPr>
          <p:cNvPr id="157" name="Google Shape;157;p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58" name="Google Shape;158;p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3" name="Shape 163"/>
        <p:cNvGrpSpPr/>
        <p:nvPr/>
      </p:nvGrpSpPr>
      <p:grpSpPr>
        <a:xfrm>
          <a:off x="0" y="0"/>
          <a:ext cx="0" cy="0"/>
          <a:chOff x="0" y="0"/>
          <a:chExt cx="0" cy="0"/>
        </a:xfrm>
      </p:grpSpPr>
      <p:sp>
        <p:nvSpPr>
          <p:cNvPr id="164" name="Google Shape;164;g3ab3768d04f209e_17: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
        <p:nvSpPr>
          <p:cNvPr id="165" name="Google Shape;165;g3ab3768d04f209e_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0" name="Shape 170"/>
        <p:cNvGrpSpPr/>
        <p:nvPr/>
      </p:nvGrpSpPr>
      <p:grpSpPr>
        <a:xfrm>
          <a:off x="0" y="0"/>
          <a:ext cx="0" cy="0"/>
          <a:chOff x="0" y="0"/>
          <a:chExt cx="0" cy="0"/>
        </a:xfrm>
      </p:grpSpPr>
      <p:sp>
        <p:nvSpPr>
          <p:cNvPr id="171" name="Google Shape;171;p5: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72" name="Google Shape;172;p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6" name="Shape 176"/>
        <p:cNvGrpSpPr/>
        <p:nvPr/>
      </p:nvGrpSpPr>
      <p:grpSpPr>
        <a:xfrm>
          <a:off x="0" y="0"/>
          <a:ext cx="0" cy="0"/>
          <a:chOff x="0" y="0"/>
          <a:chExt cx="0" cy="0"/>
        </a:xfrm>
      </p:grpSpPr>
      <p:sp>
        <p:nvSpPr>
          <p:cNvPr id="177" name="Google Shape;177;p6: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78" name="Google Shape;178;p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5" name="Shape 185"/>
        <p:cNvGrpSpPr/>
        <p:nvPr/>
      </p:nvGrpSpPr>
      <p:grpSpPr>
        <a:xfrm>
          <a:off x="0" y="0"/>
          <a:ext cx="0" cy="0"/>
          <a:chOff x="0" y="0"/>
          <a:chExt cx="0" cy="0"/>
        </a:xfrm>
      </p:grpSpPr>
      <p:sp>
        <p:nvSpPr>
          <p:cNvPr id="186" name="Google Shape;186;p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87" name="Google Shape;187;p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5" name="Shape 195"/>
        <p:cNvGrpSpPr/>
        <p:nvPr/>
      </p:nvGrpSpPr>
      <p:grpSpPr>
        <a:xfrm>
          <a:off x="0" y="0"/>
          <a:ext cx="0" cy="0"/>
          <a:chOff x="0" y="0"/>
          <a:chExt cx="0" cy="0"/>
        </a:xfrm>
      </p:grpSpPr>
      <p:sp>
        <p:nvSpPr>
          <p:cNvPr id="196" name="Google Shape;196;p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97" name="Google Shape;197;p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2" name="Shape 202"/>
        <p:cNvGrpSpPr/>
        <p:nvPr/>
      </p:nvGrpSpPr>
      <p:grpSpPr>
        <a:xfrm>
          <a:off x="0" y="0"/>
          <a:ext cx="0" cy="0"/>
          <a:chOff x="0" y="0"/>
          <a:chExt cx="0" cy="0"/>
        </a:xfrm>
      </p:grpSpPr>
      <p:sp>
        <p:nvSpPr>
          <p:cNvPr id="203" name="Google Shape;203;p1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204" name="Google Shape;204;p1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0" name="Shape 210"/>
        <p:cNvGrpSpPr/>
        <p:nvPr/>
      </p:nvGrpSpPr>
      <p:grpSpPr>
        <a:xfrm>
          <a:off x="0" y="0"/>
          <a:ext cx="0" cy="0"/>
          <a:chOff x="0" y="0"/>
          <a:chExt cx="0" cy="0"/>
        </a:xfrm>
      </p:grpSpPr>
      <p:sp>
        <p:nvSpPr>
          <p:cNvPr id="211" name="Google Shape;211;p1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212" name="Google Shape;212;p1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8" name="Shape 218"/>
        <p:cNvGrpSpPr/>
        <p:nvPr/>
      </p:nvGrpSpPr>
      <p:grpSpPr>
        <a:xfrm>
          <a:off x="0" y="0"/>
          <a:ext cx="0" cy="0"/>
          <a:chOff x="0" y="0"/>
          <a:chExt cx="0" cy="0"/>
        </a:xfrm>
      </p:grpSpPr>
      <p:sp>
        <p:nvSpPr>
          <p:cNvPr id="219" name="Google Shape;219;g3ab3768d04f209e_12: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
        <p:nvSpPr>
          <p:cNvPr id="220" name="Google Shape;220;g3ab3768d04f209e_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5" name="Shape 225"/>
        <p:cNvGrpSpPr/>
        <p:nvPr/>
      </p:nvGrpSpPr>
      <p:grpSpPr>
        <a:xfrm>
          <a:off x="0" y="0"/>
          <a:ext cx="0" cy="0"/>
          <a:chOff x="0" y="0"/>
          <a:chExt cx="0" cy="0"/>
        </a:xfrm>
      </p:grpSpPr>
      <p:sp>
        <p:nvSpPr>
          <p:cNvPr id="226" name="Google Shape;226;p15: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27" name="Google Shape;227;p1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2" name="Shape 232"/>
        <p:cNvGrpSpPr/>
        <p:nvPr/>
      </p:nvGrpSpPr>
      <p:grpSpPr>
        <a:xfrm>
          <a:off x="0" y="0"/>
          <a:ext cx="0" cy="0"/>
          <a:chOff x="0" y="0"/>
          <a:chExt cx="0" cy="0"/>
        </a:xfrm>
      </p:grpSpPr>
      <p:sp>
        <p:nvSpPr>
          <p:cNvPr id="233" name="Google Shape;233;p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234" name="Google Shape;234;p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9" name="Shape 239"/>
        <p:cNvGrpSpPr/>
        <p:nvPr/>
      </p:nvGrpSpPr>
      <p:grpSpPr>
        <a:xfrm>
          <a:off x="0" y="0"/>
          <a:ext cx="0" cy="0"/>
          <a:chOff x="0" y="0"/>
          <a:chExt cx="0" cy="0"/>
        </a:xfrm>
      </p:grpSpPr>
      <p:sp>
        <p:nvSpPr>
          <p:cNvPr id="240" name="Google Shape;240;p1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241" name="Google Shape;241;p1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7" name="Shape 247"/>
        <p:cNvGrpSpPr/>
        <p:nvPr/>
      </p:nvGrpSpPr>
      <p:grpSpPr>
        <a:xfrm>
          <a:off x="0" y="0"/>
          <a:ext cx="0" cy="0"/>
          <a:chOff x="0" y="0"/>
          <a:chExt cx="0" cy="0"/>
        </a:xfrm>
      </p:grpSpPr>
      <p:sp>
        <p:nvSpPr>
          <p:cNvPr id="248" name="Google Shape;248;p12: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49" name="Google Shape;249;p1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4" name="Shape 254"/>
        <p:cNvGrpSpPr/>
        <p:nvPr/>
      </p:nvGrpSpPr>
      <p:grpSpPr>
        <a:xfrm>
          <a:off x="0" y="0"/>
          <a:ext cx="0" cy="0"/>
          <a:chOff x="0" y="0"/>
          <a:chExt cx="0" cy="0"/>
        </a:xfrm>
      </p:grpSpPr>
      <p:sp>
        <p:nvSpPr>
          <p:cNvPr id="255" name="Google Shape;255;p1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256" name="Google Shape;256;p1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1" name="Shape 261"/>
        <p:cNvGrpSpPr/>
        <p:nvPr/>
      </p:nvGrpSpPr>
      <p:grpSpPr>
        <a:xfrm>
          <a:off x="0" y="0"/>
          <a:ext cx="0" cy="0"/>
          <a:chOff x="0" y="0"/>
          <a:chExt cx="0" cy="0"/>
        </a:xfrm>
      </p:grpSpPr>
      <p:sp>
        <p:nvSpPr>
          <p:cNvPr id="262" name="Google Shape;262;p1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263" name="Google Shape;263;p1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1.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 Id="rId3" Type="http://schemas.openxmlformats.org/officeDocument/2006/relationships/hyperlink" Target="https://bit.ly/3A1uf1Q" TargetMode="External"/><Relationship Id="rId4" Type="http://schemas.openxmlformats.org/officeDocument/2006/relationships/hyperlink" Target="http://bit.ly/2TtBDfr" TargetMode="Externa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8.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_HEADER" type="secHead">
  <p:cSld name="SECTION_HEADER">
    <p:bg>
      <p:bgPr>
        <a:solidFill>
          <a:schemeClr val="lt1"/>
        </a:solidFill>
      </p:bgPr>
    </p:bg>
    <p:spTree>
      <p:nvGrpSpPr>
        <p:cNvPr id="6" name="Shape 6"/>
        <p:cNvGrpSpPr/>
        <p:nvPr/>
      </p:nvGrpSpPr>
      <p:grpSpPr>
        <a:xfrm>
          <a:off x="0" y="0"/>
          <a:ext cx="0" cy="0"/>
          <a:chOff x="0" y="0"/>
          <a:chExt cx="0" cy="0"/>
        </a:xfrm>
      </p:grpSpPr>
      <p:pic>
        <p:nvPicPr>
          <p:cNvPr id="7" name="Google Shape;7;p18"/>
          <p:cNvPicPr preferRelativeResize="0"/>
          <p:nvPr/>
        </p:nvPicPr>
        <p:blipFill rotWithShape="1">
          <a:blip r:embed="rId2">
            <a:alphaModFix/>
          </a:blip>
          <a:srcRect b="7813" l="0" r="0" t="7812"/>
          <a:stretch/>
        </p:blipFill>
        <p:spPr>
          <a:xfrm>
            <a:off x="0" y="0"/>
            <a:ext cx="9143640" cy="5143320"/>
          </a:xfrm>
          <a:prstGeom prst="rect">
            <a:avLst/>
          </a:prstGeom>
          <a:noFill/>
          <a:ln>
            <a:noFill/>
          </a:ln>
        </p:spPr>
      </p:pic>
      <p:sp>
        <p:nvSpPr>
          <p:cNvPr id="8" name="Google Shape;8;p18"/>
          <p:cNvSpPr txBox="1"/>
          <p:nvPr>
            <p:ph type="title"/>
          </p:nvPr>
        </p:nvSpPr>
        <p:spPr>
          <a:xfrm>
            <a:off x="270000" y="882720"/>
            <a:ext cx="6018840" cy="314568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9" name="Google Shape;9;p18"/>
          <p:cNvSpPr txBox="1"/>
          <p:nvPr>
            <p:ph idx="2" type="title"/>
          </p:nvPr>
        </p:nvSpPr>
        <p:spPr>
          <a:xfrm>
            <a:off x="270000" y="366840"/>
            <a:ext cx="692640" cy="515520"/>
          </a:xfrm>
          <a:prstGeom prst="rect">
            <a:avLst/>
          </a:prstGeom>
          <a:noFill/>
          <a:ln>
            <a:noFill/>
          </a:ln>
        </p:spPr>
        <p:txBody>
          <a:bodyPr anchorCtr="0" anchor="ctr"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cxnSp>
        <p:nvCxnSpPr>
          <p:cNvPr id="10" name="Google Shape;10;p18"/>
          <p:cNvCxnSpPr/>
          <p:nvPr/>
        </p:nvCxnSpPr>
        <p:spPr>
          <a:xfrm>
            <a:off x="279000" y="4873320"/>
            <a:ext cx="8589240" cy="360"/>
          </a:xfrm>
          <a:prstGeom prst="straightConnector1">
            <a:avLst/>
          </a:prstGeom>
          <a:noFill/>
          <a:ln cap="flat" cmpd="sng" w="9525">
            <a:solidFill>
              <a:srgbClr val="FFFFFF"/>
            </a:solidFill>
            <a:prstDash val="dot"/>
            <a:round/>
            <a:headEnd len="sm" w="sm" type="none"/>
            <a:tailEnd len="sm" w="sm" type="none"/>
          </a:ln>
        </p:spPr>
      </p:cxnSp>
      <p:cxnSp>
        <p:nvCxnSpPr>
          <p:cNvPr id="11" name="Google Shape;11;p18"/>
          <p:cNvCxnSpPr/>
          <p:nvPr/>
        </p:nvCxnSpPr>
        <p:spPr>
          <a:xfrm>
            <a:off x="279000" y="262800"/>
            <a:ext cx="8589240" cy="360"/>
          </a:xfrm>
          <a:prstGeom prst="straightConnector1">
            <a:avLst/>
          </a:prstGeom>
          <a:noFill/>
          <a:ln cap="flat" cmpd="sng" w="9525">
            <a:solidFill>
              <a:srgbClr val="FFFFFF"/>
            </a:solidFill>
            <a:prstDash val="dot"/>
            <a:round/>
            <a:headEnd len="sm" w="sm" type="none"/>
            <a:tailEnd len="sm" w="sm" type="none"/>
          </a:ln>
        </p:spPr>
      </p:cxnSp>
      <p:sp>
        <p:nvSpPr>
          <p:cNvPr id="12" name="Google Shape;12;p18"/>
          <p:cNvSpPr txBox="1"/>
          <p:nvPr>
            <p:ph idx="1" type="body"/>
          </p:nvPr>
        </p:nvSpPr>
        <p:spPr>
          <a:xfrm>
            <a:off x="457200" y="1203480"/>
            <a:ext cx="8229240" cy="2982960"/>
          </a:xfrm>
          <a:prstGeom prst="rect">
            <a:avLst/>
          </a:prstGeom>
          <a:noFill/>
          <a:ln>
            <a:noFill/>
          </a:ln>
        </p:spPr>
        <p:txBody>
          <a:bodyPr anchorCtr="0" anchor="t" bIns="0" lIns="0" spcFirstLastPara="1" rIns="0" wrap="square" tIns="0">
            <a:normAutofit/>
          </a:bodyPr>
          <a:lstStyle>
            <a:lvl1pPr indent="-228600" lvl="0" marL="4572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indent="-228600" lvl="1" marL="9144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indent="-228600" lvl="2" marL="13716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indent="-228600" lvl="3" marL="18288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indent="-228600" lvl="4" marL="22860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indent="-228600" lvl="5" marL="27432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indent="-228600" lvl="6" marL="32004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indent="-228600" lvl="7" marL="36576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indent="-228600" lvl="8" marL="41148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type="title">
  <p:cSld name="TITLE">
    <p:bg>
      <p:bgPr>
        <a:solidFill>
          <a:schemeClr val="lt1"/>
        </a:solidFill>
      </p:bgPr>
    </p:bg>
    <p:spTree>
      <p:nvGrpSpPr>
        <p:cNvPr id="13" name="Shape 13"/>
        <p:cNvGrpSpPr/>
        <p:nvPr/>
      </p:nvGrpSpPr>
      <p:grpSpPr>
        <a:xfrm>
          <a:off x="0" y="0"/>
          <a:ext cx="0" cy="0"/>
          <a:chOff x="0" y="0"/>
          <a:chExt cx="0" cy="0"/>
        </a:xfrm>
      </p:grpSpPr>
      <p:pic>
        <p:nvPicPr>
          <p:cNvPr id="14" name="Google Shape;14;p19"/>
          <p:cNvPicPr preferRelativeResize="0"/>
          <p:nvPr/>
        </p:nvPicPr>
        <p:blipFill rotWithShape="1">
          <a:blip r:embed="rId2">
            <a:alphaModFix/>
          </a:blip>
          <a:srcRect b="7803" l="0" r="0" t="7799"/>
          <a:stretch/>
        </p:blipFill>
        <p:spPr>
          <a:xfrm>
            <a:off x="0" y="0"/>
            <a:ext cx="9143640" cy="5143320"/>
          </a:xfrm>
          <a:prstGeom prst="rect">
            <a:avLst/>
          </a:prstGeom>
          <a:noFill/>
          <a:ln>
            <a:noFill/>
          </a:ln>
        </p:spPr>
      </p:pic>
      <p:sp>
        <p:nvSpPr>
          <p:cNvPr id="15" name="Google Shape;15;p19"/>
          <p:cNvSpPr txBox="1"/>
          <p:nvPr>
            <p:ph type="title"/>
          </p:nvPr>
        </p:nvSpPr>
        <p:spPr>
          <a:xfrm>
            <a:off x="279000" y="772920"/>
            <a:ext cx="5262120" cy="231516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cxnSp>
        <p:nvCxnSpPr>
          <p:cNvPr id="16" name="Google Shape;16;p19"/>
          <p:cNvCxnSpPr/>
          <p:nvPr/>
        </p:nvCxnSpPr>
        <p:spPr>
          <a:xfrm>
            <a:off x="279000" y="4873320"/>
            <a:ext cx="8589240" cy="360"/>
          </a:xfrm>
          <a:prstGeom prst="straightConnector1">
            <a:avLst/>
          </a:prstGeom>
          <a:noFill/>
          <a:ln cap="flat" cmpd="sng" w="9525">
            <a:solidFill>
              <a:srgbClr val="FFFFFF"/>
            </a:solidFill>
            <a:prstDash val="dot"/>
            <a:round/>
            <a:headEnd len="sm" w="sm" type="none"/>
            <a:tailEnd len="sm" w="sm" type="none"/>
          </a:ln>
        </p:spPr>
      </p:cxnSp>
      <p:sp>
        <p:nvSpPr>
          <p:cNvPr id="17" name="Google Shape;17;p19"/>
          <p:cNvSpPr txBox="1"/>
          <p:nvPr>
            <p:ph idx="1" type="body"/>
          </p:nvPr>
        </p:nvSpPr>
        <p:spPr>
          <a:xfrm>
            <a:off x="457200" y="1203480"/>
            <a:ext cx="8229240" cy="2982960"/>
          </a:xfrm>
          <a:prstGeom prst="rect">
            <a:avLst/>
          </a:prstGeom>
          <a:noFill/>
          <a:ln>
            <a:noFill/>
          </a:ln>
        </p:spPr>
        <p:txBody>
          <a:bodyPr anchorCtr="0" anchor="t" bIns="0" lIns="0" spcFirstLastPara="1" rIns="0" wrap="square" tIns="0">
            <a:normAutofit/>
          </a:bodyPr>
          <a:lstStyle>
            <a:lvl1pPr indent="-228600" lvl="0" marL="4572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indent="-228600" lvl="1" marL="9144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indent="-228600" lvl="2" marL="13716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indent="-228600" lvl="3" marL="18288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indent="-228600" lvl="4" marL="22860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indent="-228600" lvl="5" marL="27432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indent="-228600" lvl="6" marL="32004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indent="-228600" lvl="7" marL="36576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indent="-228600" lvl="8" marL="41148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_COLUMN_TEXT_1" type="blank">
  <p:cSld name="BLANK">
    <p:bg>
      <p:bgPr>
        <a:solidFill>
          <a:schemeClr val="lt1"/>
        </a:solidFill>
      </p:bgPr>
    </p:bg>
    <p:spTree>
      <p:nvGrpSpPr>
        <p:cNvPr id="18" name="Shape 18"/>
        <p:cNvGrpSpPr/>
        <p:nvPr/>
      </p:nvGrpSpPr>
      <p:grpSpPr>
        <a:xfrm>
          <a:off x="0" y="0"/>
          <a:ext cx="0" cy="0"/>
          <a:chOff x="0" y="0"/>
          <a:chExt cx="0" cy="0"/>
        </a:xfrm>
      </p:grpSpPr>
      <p:sp>
        <p:nvSpPr>
          <p:cNvPr id="19" name="Google Shape;19;p20"/>
          <p:cNvSpPr txBox="1"/>
          <p:nvPr>
            <p:ph type="title"/>
          </p:nvPr>
        </p:nvSpPr>
        <p:spPr>
          <a:xfrm>
            <a:off x="308880" y="747720"/>
            <a:ext cx="4218840" cy="121536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20" name="Google Shape;20;p20"/>
          <p:cNvSpPr txBox="1"/>
          <p:nvPr>
            <p:ph idx="1" type="body"/>
          </p:nvPr>
        </p:nvSpPr>
        <p:spPr>
          <a:xfrm>
            <a:off x="5095440" y="747720"/>
            <a:ext cx="3778200" cy="3973320"/>
          </a:xfrm>
          <a:prstGeom prst="rect">
            <a:avLst/>
          </a:prstGeom>
          <a:noFill/>
          <a:ln>
            <a:noFill/>
          </a:ln>
        </p:spPr>
        <p:txBody>
          <a:bodyPr anchorCtr="0" anchor="t" bIns="45000" lIns="90000" spcFirstLastPara="1" rIns="90000" wrap="square" tIns="45000">
            <a:normAutofit/>
          </a:bodyPr>
          <a:lstStyle>
            <a:lvl1pPr indent="-228600" lvl="0" marL="4572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indent="-228600" lvl="1" marL="9144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indent="-228600" lvl="2" marL="13716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indent="-228600" lvl="3" marL="18288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indent="-228600" lvl="4" marL="22860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indent="-228600" lvl="5" marL="27432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indent="-228600" lvl="6" marL="32004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indent="-228600" lvl="7" marL="36576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indent="-228600" lvl="8" marL="41148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cxnSp>
        <p:nvCxnSpPr>
          <p:cNvPr id="21" name="Google Shape;21;p20"/>
          <p:cNvCxnSpPr/>
          <p:nvPr/>
        </p:nvCxnSpPr>
        <p:spPr>
          <a:xfrm>
            <a:off x="279000" y="4873320"/>
            <a:ext cx="8589240" cy="360"/>
          </a:xfrm>
          <a:prstGeom prst="straightConnector1">
            <a:avLst/>
          </a:prstGeom>
          <a:noFill/>
          <a:ln cap="flat" cmpd="sng" w="9525">
            <a:solidFill>
              <a:srgbClr val="FFFFFF"/>
            </a:solidFill>
            <a:prstDash val="dot"/>
            <a:round/>
            <a:headEnd len="sm" w="sm" type="none"/>
            <a:tailEnd len="sm" w="sm" type="none"/>
          </a:ln>
        </p:spPr>
      </p:cxnSp>
      <p:cxnSp>
        <p:nvCxnSpPr>
          <p:cNvPr id="22" name="Google Shape;22;p20"/>
          <p:cNvCxnSpPr/>
          <p:nvPr/>
        </p:nvCxnSpPr>
        <p:spPr>
          <a:xfrm>
            <a:off x="279000" y="262800"/>
            <a:ext cx="8589240" cy="360"/>
          </a:xfrm>
          <a:prstGeom prst="straightConnector1">
            <a:avLst/>
          </a:prstGeom>
          <a:noFill/>
          <a:ln cap="flat" cmpd="sng" w="9525">
            <a:solidFill>
              <a:srgbClr val="FFFFFF"/>
            </a:solidFill>
            <a:prstDash val="dot"/>
            <a:round/>
            <a:headEnd len="sm" w="sm" type="none"/>
            <a:tailEnd len="sm" w="sm" type="none"/>
          </a:ln>
        </p:spPr>
      </p:cxn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
  <p:cSld name="CUSTOM">
    <p:bg>
      <p:bgPr>
        <a:solidFill>
          <a:schemeClr val="lt1"/>
        </a:solidFill>
      </p:bgPr>
    </p:bg>
    <p:spTree>
      <p:nvGrpSpPr>
        <p:cNvPr id="23" name="Shape 23"/>
        <p:cNvGrpSpPr/>
        <p:nvPr/>
      </p:nvGrpSpPr>
      <p:grpSpPr>
        <a:xfrm>
          <a:off x="0" y="0"/>
          <a:ext cx="0" cy="0"/>
          <a:chOff x="0" y="0"/>
          <a:chExt cx="0" cy="0"/>
        </a:xfrm>
      </p:grpSpPr>
      <p:sp>
        <p:nvSpPr>
          <p:cNvPr id="24" name="Google Shape;24;p21"/>
          <p:cNvSpPr txBox="1"/>
          <p:nvPr>
            <p:ph type="title"/>
          </p:nvPr>
        </p:nvSpPr>
        <p:spPr>
          <a:xfrm>
            <a:off x="270000" y="3017520"/>
            <a:ext cx="3400200" cy="1855800"/>
          </a:xfrm>
          <a:prstGeom prst="rect">
            <a:avLst/>
          </a:prstGeom>
          <a:noFill/>
          <a:ln>
            <a:noFill/>
          </a:ln>
        </p:spPr>
        <p:txBody>
          <a:bodyPr anchorCtr="0" anchor="b"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cxnSp>
        <p:nvCxnSpPr>
          <p:cNvPr id="25" name="Google Shape;25;p21"/>
          <p:cNvCxnSpPr/>
          <p:nvPr/>
        </p:nvCxnSpPr>
        <p:spPr>
          <a:xfrm>
            <a:off x="279000" y="4873320"/>
            <a:ext cx="8589240" cy="360"/>
          </a:xfrm>
          <a:prstGeom prst="straightConnector1">
            <a:avLst/>
          </a:prstGeom>
          <a:noFill/>
          <a:ln cap="flat" cmpd="sng" w="9525">
            <a:solidFill>
              <a:srgbClr val="FFFFFF"/>
            </a:solidFill>
            <a:prstDash val="dot"/>
            <a:round/>
            <a:headEnd len="sm" w="sm" type="none"/>
            <a:tailEnd len="sm" w="sm" type="none"/>
          </a:ln>
        </p:spPr>
      </p:cxnSp>
      <p:cxnSp>
        <p:nvCxnSpPr>
          <p:cNvPr id="26" name="Google Shape;26;p21"/>
          <p:cNvCxnSpPr/>
          <p:nvPr/>
        </p:nvCxnSpPr>
        <p:spPr>
          <a:xfrm>
            <a:off x="279000" y="262800"/>
            <a:ext cx="8589240" cy="360"/>
          </a:xfrm>
          <a:prstGeom prst="straightConnector1">
            <a:avLst/>
          </a:prstGeom>
          <a:noFill/>
          <a:ln cap="flat" cmpd="sng" w="9525">
            <a:solidFill>
              <a:srgbClr val="FFFFFF"/>
            </a:solidFill>
            <a:prstDash val="dot"/>
            <a:round/>
            <a:headEnd len="sm" w="sm" type="none"/>
            <a:tailEnd len="sm" w="sm" type="none"/>
          </a:ln>
        </p:spPr>
      </p:cxnSp>
      <p:sp>
        <p:nvSpPr>
          <p:cNvPr id="27" name="Google Shape;27;p21"/>
          <p:cNvSpPr txBox="1"/>
          <p:nvPr>
            <p:ph idx="1" type="body"/>
          </p:nvPr>
        </p:nvSpPr>
        <p:spPr>
          <a:xfrm>
            <a:off x="457200" y="1203480"/>
            <a:ext cx="8229240" cy="2982960"/>
          </a:xfrm>
          <a:prstGeom prst="rect">
            <a:avLst/>
          </a:prstGeom>
          <a:noFill/>
          <a:ln>
            <a:noFill/>
          </a:ln>
        </p:spPr>
        <p:txBody>
          <a:bodyPr anchorCtr="0" anchor="t" bIns="0" lIns="0" spcFirstLastPara="1" rIns="0" wrap="square" tIns="0">
            <a:normAutofit/>
          </a:bodyPr>
          <a:lstStyle>
            <a:lvl1pPr indent="-228600" lvl="0" marL="4572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indent="-228600" lvl="1" marL="9144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indent="-228600" lvl="2" marL="13716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indent="-228600" lvl="3" marL="18288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indent="-228600" lvl="4" marL="22860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indent="-228600" lvl="5" marL="27432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indent="-228600" lvl="6" marL="32004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indent="-228600" lvl="7" marL="36576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indent="-228600" lvl="8" marL="41148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_1_1_1_1_1_1_1">
  <p:cSld name="BLANK_1_1_1_1_1_1_1">
    <p:bg>
      <p:bgPr>
        <a:solidFill>
          <a:schemeClr val="lt1"/>
        </a:solidFill>
      </p:bgPr>
    </p:bg>
    <p:spTree>
      <p:nvGrpSpPr>
        <p:cNvPr id="28" name="Shape 28"/>
        <p:cNvGrpSpPr/>
        <p:nvPr/>
      </p:nvGrpSpPr>
      <p:grpSpPr>
        <a:xfrm>
          <a:off x="0" y="0"/>
          <a:ext cx="0" cy="0"/>
          <a:chOff x="0" y="0"/>
          <a:chExt cx="0" cy="0"/>
        </a:xfrm>
      </p:grpSpPr>
      <p:cxnSp>
        <p:nvCxnSpPr>
          <p:cNvPr id="29" name="Google Shape;29;p22"/>
          <p:cNvCxnSpPr/>
          <p:nvPr/>
        </p:nvCxnSpPr>
        <p:spPr>
          <a:xfrm>
            <a:off x="279000" y="262800"/>
            <a:ext cx="8589240" cy="360"/>
          </a:xfrm>
          <a:prstGeom prst="straightConnector1">
            <a:avLst/>
          </a:prstGeom>
          <a:noFill/>
          <a:ln cap="flat" cmpd="sng" w="9525">
            <a:solidFill>
              <a:srgbClr val="FFFFFF"/>
            </a:solidFill>
            <a:prstDash val="dot"/>
            <a:round/>
            <a:headEnd len="sm" w="sm" type="none"/>
            <a:tailEnd len="sm" w="sm" type="none"/>
          </a:ln>
        </p:spPr>
      </p:cxnSp>
      <p:cxnSp>
        <p:nvCxnSpPr>
          <p:cNvPr id="30" name="Google Shape;30;p22"/>
          <p:cNvCxnSpPr/>
          <p:nvPr/>
        </p:nvCxnSpPr>
        <p:spPr>
          <a:xfrm>
            <a:off x="279000" y="4873320"/>
            <a:ext cx="8589240" cy="360"/>
          </a:xfrm>
          <a:prstGeom prst="straightConnector1">
            <a:avLst/>
          </a:prstGeom>
          <a:noFill/>
          <a:ln cap="flat" cmpd="sng" w="9525">
            <a:solidFill>
              <a:srgbClr val="FFFFFF"/>
            </a:solidFill>
            <a:prstDash val="dot"/>
            <a:round/>
            <a:headEnd len="sm" w="sm" type="none"/>
            <a:tailEnd len="sm" w="sm" type="none"/>
          </a:ln>
        </p:spPr>
      </p:cxn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_1_1_1_1_1_1_1_1">
  <p:cSld name="BLANK_1_1_1_1_1_1_1_1">
    <p:bg>
      <p:bgPr>
        <a:solidFill>
          <a:schemeClr val="lt1"/>
        </a:solidFill>
      </p:bgPr>
    </p:bg>
    <p:spTree>
      <p:nvGrpSpPr>
        <p:cNvPr id="31" name="Shape 31"/>
        <p:cNvGrpSpPr/>
        <p:nvPr/>
      </p:nvGrpSpPr>
      <p:grpSpPr>
        <a:xfrm>
          <a:off x="0" y="0"/>
          <a:ext cx="0" cy="0"/>
          <a:chOff x="0" y="0"/>
          <a:chExt cx="0" cy="0"/>
        </a:xfrm>
      </p:grpSpPr>
      <p:cxnSp>
        <p:nvCxnSpPr>
          <p:cNvPr id="32" name="Google Shape;32;p23"/>
          <p:cNvCxnSpPr/>
          <p:nvPr/>
        </p:nvCxnSpPr>
        <p:spPr>
          <a:xfrm>
            <a:off x="279000" y="4873320"/>
            <a:ext cx="8589240" cy="360"/>
          </a:xfrm>
          <a:prstGeom prst="straightConnector1">
            <a:avLst/>
          </a:prstGeom>
          <a:noFill/>
          <a:ln cap="flat" cmpd="sng" w="9525">
            <a:solidFill>
              <a:srgbClr val="FFFFFF"/>
            </a:solidFill>
            <a:prstDash val="dot"/>
            <a:round/>
            <a:headEnd len="sm" w="sm" type="none"/>
            <a:tailEnd len="sm" w="sm" type="none"/>
          </a:ln>
        </p:spPr>
      </p:cxn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_3_1">
  <p:cSld name="CUSTOM_3_1">
    <p:bg>
      <p:bgPr>
        <a:solidFill>
          <a:schemeClr val="lt1"/>
        </a:solidFill>
      </p:bgPr>
    </p:bg>
    <p:spTree>
      <p:nvGrpSpPr>
        <p:cNvPr id="33" name="Shape 33"/>
        <p:cNvGrpSpPr/>
        <p:nvPr/>
      </p:nvGrpSpPr>
      <p:grpSpPr>
        <a:xfrm>
          <a:off x="0" y="0"/>
          <a:ext cx="0" cy="0"/>
          <a:chOff x="0" y="0"/>
          <a:chExt cx="0" cy="0"/>
        </a:xfrm>
      </p:grpSpPr>
      <p:pic>
        <p:nvPicPr>
          <p:cNvPr id="34" name="Google Shape;34;p24"/>
          <p:cNvPicPr preferRelativeResize="0"/>
          <p:nvPr/>
        </p:nvPicPr>
        <p:blipFill rotWithShape="1">
          <a:blip r:embed="rId2">
            <a:alphaModFix/>
          </a:blip>
          <a:srcRect b="7813" l="0" r="0" t="7812"/>
          <a:stretch/>
        </p:blipFill>
        <p:spPr>
          <a:xfrm>
            <a:off x="0" y="0"/>
            <a:ext cx="9143640" cy="5143320"/>
          </a:xfrm>
          <a:prstGeom prst="rect">
            <a:avLst/>
          </a:prstGeom>
          <a:noFill/>
          <a:ln>
            <a:noFill/>
          </a:ln>
        </p:spPr>
      </p:pic>
      <p:cxnSp>
        <p:nvCxnSpPr>
          <p:cNvPr id="35" name="Google Shape;35;p24"/>
          <p:cNvCxnSpPr/>
          <p:nvPr/>
        </p:nvCxnSpPr>
        <p:spPr>
          <a:xfrm>
            <a:off x="279000" y="4873320"/>
            <a:ext cx="8589240" cy="360"/>
          </a:xfrm>
          <a:prstGeom prst="straightConnector1">
            <a:avLst/>
          </a:prstGeom>
          <a:noFill/>
          <a:ln cap="flat" cmpd="sng" w="9525">
            <a:solidFill>
              <a:srgbClr val="FFFFFF"/>
            </a:solidFill>
            <a:prstDash val="dot"/>
            <a:round/>
            <a:headEnd len="sm" w="sm" type="none"/>
            <a:tailEnd len="sm" w="sm" type="none"/>
          </a:ln>
        </p:spPr>
      </p:cxnSp>
      <p:cxnSp>
        <p:nvCxnSpPr>
          <p:cNvPr id="36" name="Google Shape;36;p24"/>
          <p:cNvCxnSpPr/>
          <p:nvPr/>
        </p:nvCxnSpPr>
        <p:spPr>
          <a:xfrm>
            <a:off x="279000" y="267480"/>
            <a:ext cx="8589240" cy="360"/>
          </a:xfrm>
          <a:prstGeom prst="straightConnector1">
            <a:avLst/>
          </a:prstGeom>
          <a:noFill/>
          <a:ln cap="flat" cmpd="sng" w="9525">
            <a:solidFill>
              <a:srgbClr val="FFFFFF"/>
            </a:solidFill>
            <a:prstDash val="dot"/>
            <a:round/>
            <a:headEnd len="sm" w="sm" type="none"/>
            <a:tailEnd len="sm" w="sm" type="none"/>
          </a:ln>
        </p:spPr>
      </p:cxnSp>
      <p:sp>
        <p:nvSpPr>
          <p:cNvPr id="37" name="Google Shape;37;p24"/>
          <p:cNvSpPr txBox="1"/>
          <p:nvPr>
            <p:ph type="title"/>
          </p:nvPr>
        </p:nvSpPr>
        <p:spPr>
          <a:xfrm>
            <a:off x="594000" y="524880"/>
            <a:ext cx="7956000" cy="1058400"/>
          </a:xfrm>
          <a:prstGeom prst="rect">
            <a:avLst/>
          </a:prstGeom>
          <a:noFill/>
          <a:ln>
            <a:noFill/>
          </a:ln>
        </p:spPr>
        <p:txBody>
          <a:bodyPr anchorCtr="0" anchor="b"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38" name="Google Shape;38;p24"/>
          <p:cNvSpPr/>
          <p:nvPr/>
        </p:nvSpPr>
        <p:spPr>
          <a:xfrm>
            <a:off x="4217760" y="3109680"/>
            <a:ext cx="4417920" cy="55584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00000"/>
              </a:buClr>
              <a:buSzPts val="1000"/>
              <a:buFont typeface="Arial"/>
              <a:buNone/>
            </a:pPr>
            <a:r>
              <a:rPr b="1" i="0" lang="en-US" sz="1000" u="none" cap="none" strike="noStrike">
                <a:solidFill>
                  <a:schemeClr val="dk1"/>
                </a:solidFill>
                <a:latin typeface="Instrument Sans"/>
                <a:ea typeface="Instrument Sans"/>
                <a:cs typeface="Instrument Sans"/>
                <a:sym typeface="Instrument Sans"/>
              </a:rPr>
              <a:t>CREDITS:</a:t>
            </a:r>
            <a:r>
              <a:rPr b="0" i="0" lang="en-US" sz="1000" u="none" cap="none" strike="noStrike">
                <a:solidFill>
                  <a:schemeClr val="dk1"/>
                </a:solidFill>
                <a:latin typeface="Instrument Sans"/>
                <a:ea typeface="Instrument Sans"/>
                <a:cs typeface="Instrument Sans"/>
                <a:sym typeface="Instrument Sans"/>
              </a:rPr>
              <a:t> This presentation template was created by </a:t>
            </a:r>
            <a:r>
              <a:rPr b="1" i="0" lang="en-US" sz="1000" u="sng" cap="none" strike="noStrike">
                <a:solidFill>
                  <a:schemeClr val="dk1"/>
                </a:solidFill>
                <a:latin typeface="Instrument Sans"/>
                <a:ea typeface="Instrument Sans"/>
                <a:cs typeface="Instrument Sans"/>
                <a:sym typeface="Instrument Sans"/>
                <a:hlinkClick r:id="rId3">
                  <a:extLst>
                    <a:ext uri="{A12FA001-AC4F-418D-AE19-62706E023703}">
                      <ahyp:hlinkClr val="tx"/>
                    </a:ext>
                  </a:extLst>
                </a:hlinkClick>
              </a:rPr>
              <a:t>Slidesgo</a:t>
            </a:r>
            <a:r>
              <a:rPr b="0" i="0" lang="en-US" sz="1000" u="none" cap="none" strike="noStrike">
                <a:solidFill>
                  <a:schemeClr val="dk1"/>
                </a:solidFill>
                <a:latin typeface="Instrument Sans"/>
                <a:ea typeface="Instrument Sans"/>
                <a:cs typeface="Instrument Sans"/>
                <a:sym typeface="Instrument Sans"/>
              </a:rPr>
              <a:t>, and includes icons, infographics &amp; images by </a:t>
            </a:r>
            <a:r>
              <a:rPr b="1" i="0" lang="en-US" sz="1000" u="sng" cap="none" strike="noStrike">
                <a:solidFill>
                  <a:schemeClr val="dk1"/>
                </a:solidFill>
                <a:latin typeface="Instrument Sans"/>
                <a:ea typeface="Instrument Sans"/>
                <a:cs typeface="Instrument Sans"/>
                <a:sym typeface="Instrument Sans"/>
                <a:hlinkClick r:id="rId4">
                  <a:extLst>
                    <a:ext uri="{A12FA001-AC4F-418D-AE19-62706E023703}">
                      <ahyp:hlinkClr val="tx"/>
                    </a:ext>
                  </a:extLst>
                </a:hlinkClick>
              </a:rPr>
              <a:t>Freepik</a:t>
            </a:r>
            <a:r>
              <a:rPr b="0" i="0" lang="en-US" sz="1000" u="none" cap="none" strike="noStrike">
                <a:solidFill>
                  <a:schemeClr val="dk1"/>
                </a:solidFill>
                <a:latin typeface="Instrument Sans"/>
                <a:ea typeface="Instrument Sans"/>
                <a:cs typeface="Instrument Sans"/>
                <a:sym typeface="Instrument Sans"/>
              </a:rPr>
              <a:t> </a:t>
            </a:r>
            <a:endParaRPr b="0" i="0" sz="1000" u="none" cap="none" strike="noStrike">
              <a:solidFill>
                <a:srgbClr val="FFFFFF"/>
              </a:solidFill>
              <a:latin typeface="Noto Sans Symbols"/>
              <a:ea typeface="Noto Sans Symbols"/>
              <a:cs typeface="Noto Sans Symbols"/>
              <a:sym typeface="Noto Sans Symbols"/>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_NUMBER">
  <p:cSld name="BIG_NUMBER">
    <p:bg>
      <p:bgPr>
        <a:solidFill>
          <a:schemeClr val="lt1"/>
        </a:solidFill>
      </p:bgPr>
    </p:bg>
    <p:spTree>
      <p:nvGrpSpPr>
        <p:cNvPr id="39" name="Shape 39"/>
        <p:cNvGrpSpPr/>
        <p:nvPr/>
      </p:nvGrpSpPr>
      <p:grpSpPr>
        <a:xfrm>
          <a:off x="0" y="0"/>
          <a:ext cx="0" cy="0"/>
          <a:chOff x="0" y="0"/>
          <a:chExt cx="0" cy="0"/>
        </a:xfrm>
      </p:grpSpPr>
      <p:sp>
        <p:nvSpPr>
          <p:cNvPr id="40" name="Google Shape;40;p25"/>
          <p:cNvSpPr txBox="1"/>
          <p:nvPr>
            <p:ph hasCustomPrompt="1" type="title"/>
          </p:nvPr>
        </p:nvSpPr>
        <p:spPr>
          <a:xfrm>
            <a:off x="1284120" y="1953000"/>
            <a:ext cx="6575760" cy="799200"/>
          </a:xfrm>
          <a:prstGeom prst="rect">
            <a:avLst/>
          </a:prstGeom>
          <a:noFill/>
          <a:ln>
            <a:noFill/>
          </a:ln>
        </p:spPr>
        <p:txBody>
          <a:bodyPr anchorCtr="0" anchor="b"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a:r>
              <a:t>xx%</a:t>
            </a:r>
          </a:p>
        </p:txBody>
      </p:sp>
      <p:cxnSp>
        <p:nvCxnSpPr>
          <p:cNvPr id="41" name="Google Shape;41;p25"/>
          <p:cNvCxnSpPr/>
          <p:nvPr/>
        </p:nvCxnSpPr>
        <p:spPr>
          <a:xfrm>
            <a:off x="279000" y="262800"/>
            <a:ext cx="8589240" cy="360"/>
          </a:xfrm>
          <a:prstGeom prst="straightConnector1">
            <a:avLst/>
          </a:prstGeom>
          <a:noFill/>
          <a:ln cap="flat" cmpd="sng" w="9525">
            <a:solidFill>
              <a:srgbClr val="FFFFFF"/>
            </a:solidFill>
            <a:prstDash val="dot"/>
            <a:round/>
            <a:headEnd len="sm" w="sm" type="none"/>
            <a:tailEnd len="sm" w="sm" type="none"/>
          </a:ln>
        </p:spPr>
      </p:cxnSp>
      <p:cxnSp>
        <p:nvCxnSpPr>
          <p:cNvPr id="42" name="Google Shape;42;p25"/>
          <p:cNvCxnSpPr/>
          <p:nvPr/>
        </p:nvCxnSpPr>
        <p:spPr>
          <a:xfrm>
            <a:off x="279000" y="4873320"/>
            <a:ext cx="8589240" cy="360"/>
          </a:xfrm>
          <a:prstGeom prst="straightConnector1">
            <a:avLst/>
          </a:prstGeom>
          <a:noFill/>
          <a:ln cap="flat" cmpd="sng" w="9525">
            <a:solidFill>
              <a:srgbClr val="FFFFFF"/>
            </a:solidFill>
            <a:prstDash val="dot"/>
            <a:round/>
            <a:headEnd len="sm" w="sm" type="none"/>
            <a:tailEnd len="sm" w="sm" type="none"/>
          </a:ln>
        </p:spPr>
      </p:cxn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p:cSld name="BLANK 2">
    <p:bg>
      <p:bgPr>
        <a:solidFill>
          <a:schemeClr val="accent6"/>
        </a:solidFill>
      </p:bgPr>
    </p:bg>
    <p:spTree>
      <p:nvGrpSpPr>
        <p:cNvPr id="43" name="Shape 43"/>
        <p:cNvGrpSpPr/>
        <p:nvPr/>
      </p:nvGrpSpPr>
      <p:grpSpPr>
        <a:xfrm>
          <a:off x="0" y="0"/>
          <a:ext cx="0" cy="0"/>
          <a:chOff x="0" y="0"/>
          <a:chExt cx="0" cy="0"/>
        </a:xfrm>
      </p:grpSpPr>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_1_1_1_1_2_1">
  <p:cSld name="BLANK_1_1_1_1_2_1">
    <p:bg>
      <p:bgPr>
        <a:solidFill>
          <a:schemeClr val="lt1"/>
        </a:solidFill>
      </p:bgPr>
    </p:bg>
    <p:spTree>
      <p:nvGrpSpPr>
        <p:cNvPr id="44" name="Shape 44"/>
        <p:cNvGrpSpPr/>
        <p:nvPr/>
      </p:nvGrpSpPr>
      <p:grpSpPr>
        <a:xfrm>
          <a:off x="0" y="0"/>
          <a:ext cx="0" cy="0"/>
          <a:chOff x="0" y="0"/>
          <a:chExt cx="0" cy="0"/>
        </a:xfrm>
      </p:grpSpPr>
      <p:pic>
        <p:nvPicPr>
          <p:cNvPr id="45" name="Google Shape;45;p27"/>
          <p:cNvPicPr preferRelativeResize="0"/>
          <p:nvPr/>
        </p:nvPicPr>
        <p:blipFill rotWithShape="1">
          <a:blip r:embed="rId2">
            <a:alphaModFix/>
          </a:blip>
          <a:srcRect b="9702" l="0" r="7209" t="11989"/>
          <a:stretch/>
        </p:blipFill>
        <p:spPr>
          <a:xfrm>
            <a:off x="0" y="0"/>
            <a:ext cx="9143640" cy="5143320"/>
          </a:xfrm>
          <a:prstGeom prst="rect">
            <a:avLst/>
          </a:prstGeom>
          <a:noFill/>
          <a:ln>
            <a:noFill/>
          </a:ln>
        </p:spPr>
      </p:pic>
      <p:sp>
        <p:nvSpPr>
          <p:cNvPr id="46" name="Google Shape;46;p27"/>
          <p:cNvSpPr txBox="1"/>
          <p:nvPr>
            <p:ph type="title"/>
          </p:nvPr>
        </p:nvSpPr>
        <p:spPr>
          <a:xfrm>
            <a:off x="270000" y="270000"/>
            <a:ext cx="8686800" cy="100548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47" name="Google Shape;47;p27"/>
          <p:cNvSpPr txBox="1"/>
          <p:nvPr>
            <p:ph idx="2" type="title"/>
          </p:nvPr>
        </p:nvSpPr>
        <p:spPr>
          <a:xfrm>
            <a:off x="3011040" y="1535040"/>
            <a:ext cx="864000" cy="598320"/>
          </a:xfrm>
          <a:prstGeom prst="rect">
            <a:avLst/>
          </a:prstGeom>
          <a:noFill/>
          <a:ln>
            <a:noFill/>
          </a:ln>
        </p:spPr>
        <p:txBody>
          <a:bodyPr anchorCtr="0" anchor="ctr"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48" name="Google Shape;48;p27"/>
          <p:cNvSpPr txBox="1"/>
          <p:nvPr>
            <p:ph idx="3" type="title"/>
          </p:nvPr>
        </p:nvSpPr>
        <p:spPr>
          <a:xfrm>
            <a:off x="3011040" y="2293920"/>
            <a:ext cx="864000" cy="598320"/>
          </a:xfrm>
          <a:prstGeom prst="rect">
            <a:avLst/>
          </a:prstGeom>
          <a:noFill/>
          <a:ln>
            <a:noFill/>
          </a:ln>
        </p:spPr>
        <p:txBody>
          <a:bodyPr anchorCtr="0" anchor="ctr"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49" name="Google Shape;49;p27"/>
          <p:cNvSpPr txBox="1"/>
          <p:nvPr>
            <p:ph idx="4" type="title"/>
          </p:nvPr>
        </p:nvSpPr>
        <p:spPr>
          <a:xfrm>
            <a:off x="3011040" y="3052800"/>
            <a:ext cx="864000" cy="598320"/>
          </a:xfrm>
          <a:prstGeom prst="rect">
            <a:avLst/>
          </a:prstGeom>
          <a:noFill/>
          <a:ln>
            <a:noFill/>
          </a:ln>
        </p:spPr>
        <p:txBody>
          <a:bodyPr anchorCtr="0" anchor="ctr"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50" name="Google Shape;50;p27"/>
          <p:cNvSpPr txBox="1"/>
          <p:nvPr>
            <p:ph idx="5" type="title"/>
          </p:nvPr>
        </p:nvSpPr>
        <p:spPr>
          <a:xfrm>
            <a:off x="3011040" y="3812040"/>
            <a:ext cx="864000" cy="598320"/>
          </a:xfrm>
          <a:prstGeom prst="rect">
            <a:avLst/>
          </a:prstGeom>
          <a:noFill/>
          <a:ln>
            <a:noFill/>
          </a:ln>
        </p:spPr>
        <p:txBody>
          <a:bodyPr anchorCtr="0" anchor="ctr"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51" name="Google Shape;51;p27"/>
          <p:cNvSpPr txBox="1"/>
          <p:nvPr>
            <p:ph idx="6" type="title"/>
          </p:nvPr>
        </p:nvSpPr>
        <p:spPr>
          <a:xfrm>
            <a:off x="5268960" y="1535040"/>
            <a:ext cx="864000" cy="598320"/>
          </a:xfrm>
          <a:prstGeom prst="rect">
            <a:avLst/>
          </a:prstGeom>
          <a:noFill/>
          <a:ln>
            <a:noFill/>
          </a:ln>
        </p:spPr>
        <p:txBody>
          <a:bodyPr anchorCtr="0" anchor="ctr"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52" name="Google Shape;52;p27"/>
          <p:cNvSpPr txBox="1"/>
          <p:nvPr>
            <p:ph idx="7" type="title"/>
          </p:nvPr>
        </p:nvSpPr>
        <p:spPr>
          <a:xfrm>
            <a:off x="5268960" y="2293920"/>
            <a:ext cx="864000" cy="598320"/>
          </a:xfrm>
          <a:prstGeom prst="rect">
            <a:avLst/>
          </a:prstGeom>
          <a:noFill/>
          <a:ln>
            <a:noFill/>
          </a:ln>
        </p:spPr>
        <p:txBody>
          <a:bodyPr anchorCtr="0" anchor="ctr"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53" name="Google Shape;53;p27"/>
          <p:cNvSpPr txBox="1"/>
          <p:nvPr>
            <p:ph idx="8" type="title"/>
          </p:nvPr>
        </p:nvSpPr>
        <p:spPr>
          <a:xfrm>
            <a:off x="5268960" y="3052800"/>
            <a:ext cx="864000" cy="598320"/>
          </a:xfrm>
          <a:prstGeom prst="rect">
            <a:avLst/>
          </a:prstGeom>
          <a:noFill/>
          <a:ln>
            <a:noFill/>
          </a:ln>
        </p:spPr>
        <p:txBody>
          <a:bodyPr anchorCtr="0" anchor="ctr"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54" name="Google Shape;54;p27"/>
          <p:cNvSpPr txBox="1"/>
          <p:nvPr>
            <p:ph idx="9" type="title"/>
          </p:nvPr>
        </p:nvSpPr>
        <p:spPr>
          <a:xfrm>
            <a:off x="5268960" y="3812040"/>
            <a:ext cx="864000" cy="598320"/>
          </a:xfrm>
          <a:prstGeom prst="rect">
            <a:avLst/>
          </a:prstGeom>
          <a:noFill/>
          <a:ln>
            <a:noFill/>
          </a:ln>
        </p:spPr>
        <p:txBody>
          <a:bodyPr anchorCtr="0" anchor="ctr"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cxnSp>
        <p:nvCxnSpPr>
          <p:cNvPr id="55" name="Google Shape;55;p27"/>
          <p:cNvCxnSpPr/>
          <p:nvPr/>
        </p:nvCxnSpPr>
        <p:spPr>
          <a:xfrm>
            <a:off x="279000" y="4873320"/>
            <a:ext cx="8589240" cy="360"/>
          </a:xfrm>
          <a:prstGeom prst="straightConnector1">
            <a:avLst/>
          </a:prstGeom>
          <a:noFill/>
          <a:ln cap="flat" cmpd="sng" w="9525">
            <a:solidFill>
              <a:srgbClr val="FFFFFF"/>
            </a:solidFill>
            <a:prstDash val="dot"/>
            <a:round/>
            <a:headEnd len="sm" w="sm" type="none"/>
            <a:tailEnd len="sm" w="sm" type="none"/>
          </a:ln>
        </p:spPr>
      </p:cxnSp>
      <p:cxnSp>
        <p:nvCxnSpPr>
          <p:cNvPr id="56" name="Google Shape;56;p27"/>
          <p:cNvCxnSpPr/>
          <p:nvPr/>
        </p:nvCxnSpPr>
        <p:spPr>
          <a:xfrm>
            <a:off x="279000" y="262800"/>
            <a:ext cx="8589240" cy="360"/>
          </a:xfrm>
          <a:prstGeom prst="straightConnector1">
            <a:avLst/>
          </a:prstGeom>
          <a:noFill/>
          <a:ln cap="flat" cmpd="sng" w="9525">
            <a:solidFill>
              <a:srgbClr val="FFFFFF"/>
            </a:solidFill>
            <a:prstDash val="dot"/>
            <a:round/>
            <a:headEnd len="sm" w="sm" type="none"/>
            <a:tailEnd len="sm" w="sm" type="none"/>
          </a:ln>
        </p:spPr>
      </p:cxn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_ONLY_1">
  <p:cSld name="TITLE_ONLY_1">
    <p:bg>
      <p:bgPr>
        <a:solidFill>
          <a:schemeClr val="lt1"/>
        </a:solidFill>
      </p:bgPr>
    </p:bg>
    <p:spTree>
      <p:nvGrpSpPr>
        <p:cNvPr id="57" name="Shape 57"/>
        <p:cNvGrpSpPr/>
        <p:nvPr/>
      </p:nvGrpSpPr>
      <p:grpSpPr>
        <a:xfrm>
          <a:off x="0" y="0"/>
          <a:ext cx="0" cy="0"/>
          <a:chOff x="0" y="0"/>
          <a:chExt cx="0" cy="0"/>
        </a:xfrm>
      </p:grpSpPr>
      <p:sp>
        <p:nvSpPr>
          <p:cNvPr id="58" name="Google Shape;58;p28"/>
          <p:cNvSpPr txBox="1"/>
          <p:nvPr>
            <p:ph type="title"/>
          </p:nvPr>
        </p:nvSpPr>
        <p:spPr>
          <a:xfrm>
            <a:off x="270000" y="270000"/>
            <a:ext cx="7703640" cy="57240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cxnSp>
        <p:nvCxnSpPr>
          <p:cNvPr id="59" name="Google Shape;59;p28"/>
          <p:cNvCxnSpPr/>
          <p:nvPr/>
        </p:nvCxnSpPr>
        <p:spPr>
          <a:xfrm>
            <a:off x="279000" y="4873320"/>
            <a:ext cx="8589240" cy="360"/>
          </a:xfrm>
          <a:prstGeom prst="straightConnector1">
            <a:avLst/>
          </a:prstGeom>
          <a:noFill/>
          <a:ln cap="flat" cmpd="sng" w="9525">
            <a:solidFill>
              <a:srgbClr val="FFFFFF"/>
            </a:solidFill>
            <a:prstDash val="dot"/>
            <a:round/>
            <a:headEnd len="sm" w="sm" type="none"/>
            <a:tailEnd len="sm" w="sm" type="none"/>
          </a:ln>
        </p:spPr>
      </p:cxnSp>
      <p:cxnSp>
        <p:nvCxnSpPr>
          <p:cNvPr id="60" name="Google Shape;60;p28"/>
          <p:cNvCxnSpPr/>
          <p:nvPr/>
        </p:nvCxnSpPr>
        <p:spPr>
          <a:xfrm>
            <a:off x="279000" y="262800"/>
            <a:ext cx="8589240" cy="360"/>
          </a:xfrm>
          <a:prstGeom prst="straightConnector1">
            <a:avLst/>
          </a:prstGeom>
          <a:noFill/>
          <a:ln cap="flat" cmpd="sng" w="9525">
            <a:solidFill>
              <a:srgbClr val="FFFFFF"/>
            </a:solidFill>
            <a:prstDash val="dot"/>
            <a:round/>
            <a:headEnd len="sm" w="sm" type="none"/>
            <a:tailEnd len="sm" w="sm" type="none"/>
          </a:ln>
        </p:spPr>
      </p:cxn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_1_1_1_2">
  <p:cSld name="BLANK_1_1_1_2">
    <p:bg>
      <p:bgPr>
        <a:solidFill>
          <a:schemeClr val="lt1"/>
        </a:solidFill>
      </p:bgPr>
    </p:bg>
    <p:spTree>
      <p:nvGrpSpPr>
        <p:cNvPr id="61" name="Shape 61"/>
        <p:cNvGrpSpPr/>
        <p:nvPr/>
      </p:nvGrpSpPr>
      <p:grpSpPr>
        <a:xfrm>
          <a:off x="0" y="0"/>
          <a:ext cx="0" cy="0"/>
          <a:chOff x="0" y="0"/>
          <a:chExt cx="0" cy="0"/>
        </a:xfrm>
      </p:grpSpPr>
      <p:sp>
        <p:nvSpPr>
          <p:cNvPr id="62" name="Google Shape;62;p29"/>
          <p:cNvSpPr txBox="1"/>
          <p:nvPr>
            <p:ph type="title"/>
          </p:nvPr>
        </p:nvSpPr>
        <p:spPr>
          <a:xfrm>
            <a:off x="279000" y="270000"/>
            <a:ext cx="7027920" cy="100548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63" name="Google Shape;63;p29"/>
          <p:cNvSpPr txBox="1"/>
          <p:nvPr>
            <p:ph idx="2" type="title"/>
          </p:nvPr>
        </p:nvSpPr>
        <p:spPr>
          <a:xfrm>
            <a:off x="3293640" y="1821960"/>
            <a:ext cx="1639800" cy="762480"/>
          </a:xfrm>
          <a:prstGeom prst="rect">
            <a:avLst/>
          </a:prstGeom>
          <a:noFill/>
          <a:ln>
            <a:noFill/>
          </a:ln>
        </p:spPr>
        <p:txBody>
          <a:bodyPr anchorCtr="0" anchor="ctr"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64" name="Google Shape;64;p29"/>
          <p:cNvSpPr txBox="1"/>
          <p:nvPr>
            <p:ph idx="3" type="title"/>
          </p:nvPr>
        </p:nvSpPr>
        <p:spPr>
          <a:xfrm>
            <a:off x="228600" y="1822320"/>
            <a:ext cx="1705680" cy="761760"/>
          </a:xfrm>
          <a:prstGeom prst="rect">
            <a:avLst/>
          </a:prstGeom>
          <a:noFill/>
          <a:ln>
            <a:noFill/>
          </a:ln>
        </p:spPr>
        <p:txBody>
          <a:bodyPr anchorCtr="0" anchor="ctr"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65" name="Google Shape;65;p29"/>
          <p:cNvSpPr txBox="1"/>
          <p:nvPr>
            <p:ph idx="4" type="title"/>
          </p:nvPr>
        </p:nvSpPr>
        <p:spPr>
          <a:xfrm>
            <a:off x="6360120" y="1821960"/>
            <a:ext cx="1478880" cy="762480"/>
          </a:xfrm>
          <a:prstGeom prst="rect">
            <a:avLst/>
          </a:prstGeom>
          <a:noFill/>
          <a:ln>
            <a:noFill/>
          </a:ln>
        </p:spPr>
        <p:txBody>
          <a:bodyPr anchorCtr="0" anchor="ctr"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cxnSp>
        <p:nvCxnSpPr>
          <p:cNvPr id="66" name="Google Shape;66;p29"/>
          <p:cNvCxnSpPr/>
          <p:nvPr/>
        </p:nvCxnSpPr>
        <p:spPr>
          <a:xfrm>
            <a:off x="279000" y="4873320"/>
            <a:ext cx="8589240" cy="360"/>
          </a:xfrm>
          <a:prstGeom prst="straightConnector1">
            <a:avLst/>
          </a:prstGeom>
          <a:noFill/>
          <a:ln cap="flat" cmpd="sng" w="9525">
            <a:solidFill>
              <a:srgbClr val="FFFFFF"/>
            </a:solidFill>
            <a:prstDash val="dot"/>
            <a:round/>
            <a:headEnd len="sm" w="sm" type="none"/>
            <a:tailEnd len="sm" w="sm" type="none"/>
          </a:ln>
        </p:spPr>
      </p:cxnSp>
      <p:cxnSp>
        <p:nvCxnSpPr>
          <p:cNvPr id="67" name="Google Shape;67;p29"/>
          <p:cNvCxnSpPr/>
          <p:nvPr/>
        </p:nvCxnSpPr>
        <p:spPr>
          <a:xfrm>
            <a:off x="279000" y="262800"/>
            <a:ext cx="8589240" cy="360"/>
          </a:xfrm>
          <a:prstGeom prst="straightConnector1">
            <a:avLst/>
          </a:prstGeom>
          <a:noFill/>
          <a:ln cap="flat" cmpd="sng" w="9525">
            <a:solidFill>
              <a:srgbClr val="FFFFFF"/>
            </a:solidFill>
            <a:prstDash val="dot"/>
            <a:round/>
            <a:headEnd len="sm" w="sm" type="none"/>
            <a:tailEnd len="sm" w="sm" type="none"/>
          </a:ln>
        </p:spPr>
      </p:cxn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_1_1_1_1_1">
  <p:cSld name="BLANK_1_1_1_1_1">
    <p:bg>
      <p:bgPr>
        <a:solidFill>
          <a:schemeClr val="lt1"/>
        </a:solidFill>
      </p:bgPr>
    </p:bg>
    <p:spTree>
      <p:nvGrpSpPr>
        <p:cNvPr id="68" name="Shape 68"/>
        <p:cNvGrpSpPr/>
        <p:nvPr/>
      </p:nvGrpSpPr>
      <p:grpSpPr>
        <a:xfrm>
          <a:off x="0" y="0"/>
          <a:ext cx="0" cy="0"/>
          <a:chOff x="0" y="0"/>
          <a:chExt cx="0" cy="0"/>
        </a:xfrm>
      </p:grpSpPr>
      <p:sp>
        <p:nvSpPr>
          <p:cNvPr id="69" name="Google Shape;69;p30"/>
          <p:cNvSpPr txBox="1"/>
          <p:nvPr>
            <p:ph type="title"/>
          </p:nvPr>
        </p:nvSpPr>
        <p:spPr>
          <a:xfrm>
            <a:off x="270000" y="270000"/>
            <a:ext cx="7721280" cy="57240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70" name="Google Shape;70;p30"/>
          <p:cNvSpPr txBox="1"/>
          <p:nvPr>
            <p:ph idx="2" type="title"/>
          </p:nvPr>
        </p:nvSpPr>
        <p:spPr>
          <a:xfrm>
            <a:off x="4424040" y="3647520"/>
            <a:ext cx="578160" cy="310320"/>
          </a:xfrm>
          <a:prstGeom prst="rect">
            <a:avLst/>
          </a:prstGeom>
          <a:noFill/>
          <a:ln>
            <a:noFill/>
          </a:ln>
        </p:spPr>
        <p:txBody>
          <a:bodyPr anchorCtr="0" anchor="ctr"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71" name="Google Shape;71;p30"/>
          <p:cNvSpPr txBox="1"/>
          <p:nvPr>
            <p:ph idx="3" type="title"/>
          </p:nvPr>
        </p:nvSpPr>
        <p:spPr>
          <a:xfrm>
            <a:off x="4424040" y="1393560"/>
            <a:ext cx="578160" cy="310320"/>
          </a:xfrm>
          <a:prstGeom prst="rect">
            <a:avLst/>
          </a:prstGeom>
          <a:noFill/>
          <a:ln>
            <a:noFill/>
          </a:ln>
        </p:spPr>
        <p:txBody>
          <a:bodyPr anchorCtr="0" anchor="ctr"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72" name="Google Shape;72;p30"/>
          <p:cNvSpPr txBox="1"/>
          <p:nvPr>
            <p:ph idx="4" type="title"/>
          </p:nvPr>
        </p:nvSpPr>
        <p:spPr>
          <a:xfrm>
            <a:off x="266040" y="1393560"/>
            <a:ext cx="577080" cy="310320"/>
          </a:xfrm>
          <a:prstGeom prst="rect">
            <a:avLst/>
          </a:prstGeom>
          <a:noFill/>
          <a:ln>
            <a:noFill/>
          </a:ln>
        </p:spPr>
        <p:txBody>
          <a:bodyPr anchorCtr="0" anchor="ctr"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73" name="Google Shape;73;p30"/>
          <p:cNvSpPr txBox="1"/>
          <p:nvPr>
            <p:ph idx="5" type="title"/>
          </p:nvPr>
        </p:nvSpPr>
        <p:spPr>
          <a:xfrm>
            <a:off x="266040" y="3647520"/>
            <a:ext cx="578160" cy="310320"/>
          </a:xfrm>
          <a:prstGeom prst="rect">
            <a:avLst/>
          </a:prstGeom>
          <a:noFill/>
          <a:ln>
            <a:noFill/>
          </a:ln>
        </p:spPr>
        <p:txBody>
          <a:bodyPr anchorCtr="0" anchor="ctr"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74" name="Google Shape;74;p30"/>
          <p:cNvSpPr txBox="1"/>
          <p:nvPr>
            <p:ph idx="6" type="title"/>
          </p:nvPr>
        </p:nvSpPr>
        <p:spPr>
          <a:xfrm>
            <a:off x="4424040" y="2520360"/>
            <a:ext cx="578160" cy="310320"/>
          </a:xfrm>
          <a:prstGeom prst="rect">
            <a:avLst/>
          </a:prstGeom>
          <a:noFill/>
          <a:ln>
            <a:noFill/>
          </a:ln>
        </p:spPr>
        <p:txBody>
          <a:bodyPr anchorCtr="0" anchor="ctr"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75" name="Google Shape;75;p30"/>
          <p:cNvSpPr txBox="1"/>
          <p:nvPr>
            <p:ph idx="7" type="title"/>
          </p:nvPr>
        </p:nvSpPr>
        <p:spPr>
          <a:xfrm>
            <a:off x="265320" y="2520360"/>
            <a:ext cx="578160" cy="310320"/>
          </a:xfrm>
          <a:prstGeom prst="rect">
            <a:avLst/>
          </a:prstGeom>
          <a:noFill/>
          <a:ln>
            <a:noFill/>
          </a:ln>
        </p:spPr>
        <p:txBody>
          <a:bodyPr anchorCtr="0" anchor="ctr"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cxnSp>
        <p:nvCxnSpPr>
          <p:cNvPr id="76" name="Google Shape;76;p30"/>
          <p:cNvCxnSpPr/>
          <p:nvPr/>
        </p:nvCxnSpPr>
        <p:spPr>
          <a:xfrm>
            <a:off x="279000" y="4873320"/>
            <a:ext cx="8589240" cy="360"/>
          </a:xfrm>
          <a:prstGeom prst="straightConnector1">
            <a:avLst/>
          </a:prstGeom>
          <a:noFill/>
          <a:ln cap="flat" cmpd="sng" w="9525">
            <a:solidFill>
              <a:srgbClr val="FFFFFF"/>
            </a:solidFill>
            <a:prstDash val="dot"/>
            <a:round/>
            <a:headEnd len="sm" w="sm" type="none"/>
            <a:tailEnd len="sm" w="sm" type="none"/>
          </a:ln>
        </p:spPr>
      </p:cxnSp>
      <p:cxnSp>
        <p:nvCxnSpPr>
          <p:cNvPr id="77" name="Google Shape;77;p30"/>
          <p:cNvCxnSpPr/>
          <p:nvPr/>
        </p:nvCxnSpPr>
        <p:spPr>
          <a:xfrm>
            <a:off x="279000" y="262800"/>
            <a:ext cx="8589240" cy="360"/>
          </a:xfrm>
          <a:prstGeom prst="straightConnector1">
            <a:avLst/>
          </a:prstGeom>
          <a:noFill/>
          <a:ln cap="flat" cmpd="sng" w="9525">
            <a:solidFill>
              <a:srgbClr val="FFFFFF"/>
            </a:solidFill>
            <a:prstDash val="dot"/>
            <a:round/>
            <a:headEnd len="sm" w="sm" type="none"/>
            <a:tailEnd len="sm" w="sm" type="none"/>
          </a:ln>
        </p:spPr>
      </p:cxn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_1_1_1_1_1_1">
  <p:cSld name="BLANK_1_1_1_1_1_1">
    <p:bg>
      <p:bgPr>
        <a:solidFill>
          <a:schemeClr val="lt1"/>
        </a:solidFill>
      </p:bgPr>
    </p:bg>
    <p:spTree>
      <p:nvGrpSpPr>
        <p:cNvPr id="78" name="Shape 78"/>
        <p:cNvGrpSpPr/>
        <p:nvPr/>
      </p:nvGrpSpPr>
      <p:grpSpPr>
        <a:xfrm>
          <a:off x="0" y="0"/>
          <a:ext cx="0" cy="0"/>
          <a:chOff x="0" y="0"/>
          <a:chExt cx="0" cy="0"/>
        </a:xfrm>
      </p:grpSpPr>
      <p:sp>
        <p:nvSpPr>
          <p:cNvPr id="79" name="Google Shape;79;p31"/>
          <p:cNvSpPr txBox="1"/>
          <p:nvPr>
            <p:ph type="title"/>
          </p:nvPr>
        </p:nvSpPr>
        <p:spPr>
          <a:xfrm>
            <a:off x="4728960" y="883800"/>
            <a:ext cx="4144680" cy="754560"/>
          </a:xfrm>
          <a:prstGeom prst="rect">
            <a:avLst/>
          </a:prstGeom>
          <a:noFill/>
          <a:ln>
            <a:noFill/>
          </a:ln>
        </p:spPr>
        <p:txBody>
          <a:bodyPr anchorCtr="0" anchor="b"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80" name="Google Shape;80;p31"/>
          <p:cNvSpPr txBox="1"/>
          <p:nvPr>
            <p:ph idx="2" type="title"/>
          </p:nvPr>
        </p:nvSpPr>
        <p:spPr>
          <a:xfrm>
            <a:off x="4728960" y="3040560"/>
            <a:ext cx="4144680" cy="754560"/>
          </a:xfrm>
          <a:prstGeom prst="rect">
            <a:avLst/>
          </a:prstGeom>
          <a:noFill/>
          <a:ln>
            <a:noFill/>
          </a:ln>
        </p:spPr>
        <p:txBody>
          <a:bodyPr anchorCtr="0" anchor="b"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81" name="Google Shape;81;p31"/>
          <p:cNvSpPr txBox="1"/>
          <p:nvPr>
            <p:ph idx="3" type="title"/>
          </p:nvPr>
        </p:nvSpPr>
        <p:spPr>
          <a:xfrm>
            <a:off x="4728960" y="1962000"/>
            <a:ext cx="4144680" cy="754560"/>
          </a:xfrm>
          <a:prstGeom prst="rect">
            <a:avLst/>
          </a:prstGeom>
          <a:noFill/>
          <a:ln>
            <a:noFill/>
          </a:ln>
        </p:spPr>
        <p:txBody>
          <a:bodyPr anchorCtr="0" anchor="b"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82" name="Google Shape;82;p31"/>
          <p:cNvSpPr txBox="1"/>
          <p:nvPr>
            <p:ph idx="4" type="title"/>
          </p:nvPr>
        </p:nvSpPr>
        <p:spPr>
          <a:xfrm>
            <a:off x="4728960" y="4118760"/>
            <a:ext cx="4144680" cy="754560"/>
          </a:xfrm>
          <a:prstGeom prst="rect">
            <a:avLst/>
          </a:prstGeom>
          <a:noFill/>
          <a:ln>
            <a:noFill/>
          </a:ln>
        </p:spPr>
        <p:txBody>
          <a:bodyPr anchorCtr="0" anchor="b"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83" name="Google Shape;83;p31"/>
          <p:cNvSpPr txBox="1"/>
          <p:nvPr>
            <p:ph idx="5" type="title"/>
          </p:nvPr>
        </p:nvSpPr>
        <p:spPr>
          <a:xfrm>
            <a:off x="270000" y="270000"/>
            <a:ext cx="7004160" cy="572400"/>
          </a:xfrm>
          <a:prstGeom prst="rect">
            <a:avLst/>
          </a:prstGeom>
          <a:noFill/>
          <a:ln>
            <a:noFill/>
          </a:ln>
        </p:spPr>
        <p:txBody>
          <a:bodyPr anchorCtr="0" anchor="b"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cxnSp>
        <p:nvCxnSpPr>
          <p:cNvPr id="84" name="Google Shape;84;p31"/>
          <p:cNvCxnSpPr/>
          <p:nvPr/>
        </p:nvCxnSpPr>
        <p:spPr>
          <a:xfrm>
            <a:off x="279000" y="4873320"/>
            <a:ext cx="8589240" cy="360"/>
          </a:xfrm>
          <a:prstGeom prst="straightConnector1">
            <a:avLst/>
          </a:prstGeom>
          <a:noFill/>
          <a:ln cap="flat" cmpd="sng" w="9525">
            <a:solidFill>
              <a:srgbClr val="FFFFFF"/>
            </a:solidFill>
            <a:prstDash val="dot"/>
            <a:round/>
            <a:headEnd len="sm" w="sm" type="none"/>
            <a:tailEnd len="sm" w="sm" type="none"/>
          </a:ln>
        </p:spPr>
      </p:cxnSp>
      <p:cxnSp>
        <p:nvCxnSpPr>
          <p:cNvPr id="85" name="Google Shape;85;p31"/>
          <p:cNvCxnSpPr/>
          <p:nvPr/>
        </p:nvCxnSpPr>
        <p:spPr>
          <a:xfrm>
            <a:off x="279000" y="262800"/>
            <a:ext cx="8589240" cy="360"/>
          </a:xfrm>
          <a:prstGeom prst="straightConnector1">
            <a:avLst/>
          </a:prstGeom>
          <a:noFill/>
          <a:ln cap="flat" cmpd="sng" w="9525">
            <a:solidFill>
              <a:srgbClr val="FFFFFF"/>
            </a:solidFill>
            <a:prstDash val="dot"/>
            <a:round/>
            <a:headEnd len="sm" w="sm" type="none"/>
            <a:tailEnd len="sm" w="sm" type="none"/>
          </a:ln>
        </p:spPr>
      </p:cxn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_AND_BODY" type="tx">
  <p:cSld name="TITLE_AND_BODY">
    <p:bg>
      <p:bgPr>
        <a:solidFill>
          <a:schemeClr val="lt1"/>
        </a:solidFill>
      </p:bgPr>
    </p:bg>
    <p:spTree>
      <p:nvGrpSpPr>
        <p:cNvPr id="86" name="Shape 86"/>
        <p:cNvGrpSpPr/>
        <p:nvPr/>
      </p:nvGrpSpPr>
      <p:grpSpPr>
        <a:xfrm>
          <a:off x="0" y="0"/>
          <a:ext cx="0" cy="0"/>
          <a:chOff x="0" y="0"/>
          <a:chExt cx="0" cy="0"/>
        </a:xfrm>
      </p:grpSpPr>
      <p:sp>
        <p:nvSpPr>
          <p:cNvPr id="87" name="Google Shape;87;p32"/>
          <p:cNvSpPr txBox="1"/>
          <p:nvPr>
            <p:ph type="title"/>
          </p:nvPr>
        </p:nvSpPr>
        <p:spPr>
          <a:xfrm>
            <a:off x="270000" y="270000"/>
            <a:ext cx="8603640" cy="57240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88" name="Google Shape;88;p32"/>
          <p:cNvSpPr txBox="1"/>
          <p:nvPr>
            <p:ph idx="1" type="body"/>
          </p:nvPr>
        </p:nvSpPr>
        <p:spPr>
          <a:xfrm>
            <a:off x="720000" y="1152360"/>
            <a:ext cx="7703640" cy="3416040"/>
          </a:xfrm>
          <a:prstGeom prst="rect">
            <a:avLst/>
          </a:prstGeom>
          <a:noFill/>
          <a:ln>
            <a:noFill/>
          </a:ln>
        </p:spPr>
        <p:txBody>
          <a:bodyPr anchorCtr="0" anchor="t" bIns="91425" lIns="91425" spcFirstLastPara="1" rIns="91425" wrap="square" tIns="91425">
            <a:noAutofit/>
          </a:bodyPr>
          <a:lstStyle>
            <a:lvl1pPr indent="-228600" lvl="0" marL="4572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indent="-228600" lvl="1" marL="9144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indent="-228600" lvl="2" marL="13716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indent="-228600" lvl="3" marL="18288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indent="-228600" lvl="4" marL="22860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indent="-228600" lvl="5" marL="27432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indent="-228600" lvl="6" marL="32004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indent="-228600" lvl="7" marL="36576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indent="-228600" lvl="8" marL="41148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cxnSp>
        <p:nvCxnSpPr>
          <p:cNvPr id="89" name="Google Shape;89;p32"/>
          <p:cNvCxnSpPr/>
          <p:nvPr/>
        </p:nvCxnSpPr>
        <p:spPr>
          <a:xfrm>
            <a:off x="279000" y="262800"/>
            <a:ext cx="8589240" cy="360"/>
          </a:xfrm>
          <a:prstGeom prst="straightConnector1">
            <a:avLst/>
          </a:prstGeom>
          <a:noFill/>
          <a:ln cap="flat" cmpd="sng" w="9525">
            <a:solidFill>
              <a:srgbClr val="FFFFFF"/>
            </a:solidFill>
            <a:prstDash val="dot"/>
            <a:round/>
            <a:headEnd len="sm" w="sm" type="none"/>
            <a:tailEnd len="sm" w="sm" type="none"/>
          </a:ln>
        </p:spPr>
      </p:cxn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_AND_TWO_COLUMNS" type="twoObj">
  <p:cSld name="TWO_OBJECTS">
    <p:bg>
      <p:bgPr>
        <a:solidFill>
          <a:schemeClr val="lt1"/>
        </a:solidFill>
      </p:bgPr>
    </p:bg>
    <p:spTree>
      <p:nvGrpSpPr>
        <p:cNvPr id="90" name="Shape 90"/>
        <p:cNvGrpSpPr/>
        <p:nvPr/>
      </p:nvGrpSpPr>
      <p:grpSpPr>
        <a:xfrm>
          <a:off x="0" y="0"/>
          <a:ext cx="0" cy="0"/>
          <a:chOff x="0" y="0"/>
          <a:chExt cx="0" cy="0"/>
        </a:xfrm>
      </p:grpSpPr>
      <p:sp>
        <p:nvSpPr>
          <p:cNvPr id="91" name="Google Shape;91;p33"/>
          <p:cNvSpPr txBox="1"/>
          <p:nvPr>
            <p:ph type="title"/>
          </p:nvPr>
        </p:nvSpPr>
        <p:spPr>
          <a:xfrm>
            <a:off x="270000" y="270000"/>
            <a:ext cx="2620800" cy="115272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92" name="Google Shape;92;p33"/>
          <p:cNvSpPr txBox="1"/>
          <p:nvPr>
            <p:ph idx="2" type="title"/>
          </p:nvPr>
        </p:nvSpPr>
        <p:spPr>
          <a:xfrm>
            <a:off x="3900960" y="565560"/>
            <a:ext cx="610920" cy="457920"/>
          </a:xfrm>
          <a:prstGeom prst="rect">
            <a:avLst/>
          </a:prstGeom>
          <a:noFill/>
          <a:ln>
            <a:noFill/>
          </a:ln>
        </p:spPr>
        <p:txBody>
          <a:bodyPr anchorCtr="0" anchor="ctr"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93" name="Google Shape;93;p33"/>
          <p:cNvSpPr txBox="1"/>
          <p:nvPr>
            <p:ph idx="3" type="title"/>
          </p:nvPr>
        </p:nvSpPr>
        <p:spPr>
          <a:xfrm>
            <a:off x="3900960" y="2452680"/>
            <a:ext cx="610920" cy="457920"/>
          </a:xfrm>
          <a:prstGeom prst="rect">
            <a:avLst/>
          </a:prstGeom>
          <a:noFill/>
          <a:ln>
            <a:noFill/>
          </a:ln>
        </p:spPr>
        <p:txBody>
          <a:bodyPr anchorCtr="0" anchor="ctr"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cxnSp>
        <p:nvCxnSpPr>
          <p:cNvPr id="94" name="Google Shape;94;p33"/>
          <p:cNvCxnSpPr/>
          <p:nvPr/>
        </p:nvCxnSpPr>
        <p:spPr>
          <a:xfrm>
            <a:off x="279000" y="4873320"/>
            <a:ext cx="8589240" cy="360"/>
          </a:xfrm>
          <a:prstGeom prst="straightConnector1">
            <a:avLst/>
          </a:prstGeom>
          <a:noFill/>
          <a:ln cap="flat" cmpd="sng" w="9525">
            <a:solidFill>
              <a:srgbClr val="FFFFFF"/>
            </a:solidFill>
            <a:prstDash val="dot"/>
            <a:round/>
            <a:headEnd len="sm" w="sm" type="none"/>
            <a:tailEnd len="sm" w="sm" type="none"/>
          </a:ln>
        </p:spPr>
      </p:cxnSp>
      <p:cxnSp>
        <p:nvCxnSpPr>
          <p:cNvPr id="95" name="Google Shape;95;p33"/>
          <p:cNvCxnSpPr/>
          <p:nvPr/>
        </p:nvCxnSpPr>
        <p:spPr>
          <a:xfrm>
            <a:off x="279000" y="262800"/>
            <a:ext cx="8589240" cy="360"/>
          </a:xfrm>
          <a:prstGeom prst="straightConnector1">
            <a:avLst/>
          </a:prstGeom>
          <a:noFill/>
          <a:ln cap="flat" cmpd="sng" w="9525">
            <a:solidFill>
              <a:srgbClr val="FFFFFF"/>
            </a:solidFill>
            <a:prstDash val="dot"/>
            <a:round/>
            <a:headEnd len="sm" w="sm" type="none"/>
            <a:tailEnd len="sm" w="sm" type="none"/>
          </a:ln>
        </p:spPr>
      </p:cxn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_ONLY" type="titleOnly">
  <p:cSld name="TITLE_ONLY">
    <p:bg>
      <p:bgPr>
        <a:solidFill>
          <a:schemeClr val="lt1"/>
        </a:solidFill>
      </p:bgPr>
    </p:bg>
    <p:spTree>
      <p:nvGrpSpPr>
        <p:cNvPr id="96" name="Shape 96"/>
        <p:cNvGrpSpPr/>
        <p:nvPr/>
      </p:nvGrpSpPr>
      <p:grpSpPr>
        <a:xfrm>
          <a:off x="0" y="0"/>
          <a:ext cx="0" cy="0"/>
          <a:chOff x="0" y="0"/>
          <a:chExt cx="0" cy="0"/>
        </a:xfrm>
      </p:grpSpPr>
      <p:sp>
        <p:nvSpPr>
          <p:cNvPr id="97" name="Google Shape;97;p34"/>
          <p:cNvSpPr txBox="1"/>
          <p:nvPr>
            <p:ph type="title"/>
          </p:nvPr>
        </p:nvSpPr>
        <p:spPr>
          <a:xfrm>
            <a:off x="270000" y="270000"/>
            <a:ext cx="7703640" cy="57240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cxnSp>
        <p:nvCxnSpPr>
          <p:cNvPr id="98" name="Google Shape;98;p34"/>
          <p:cNvCxnSpPr/>
          <p:nvPr/>
        </p:nvCxnSpPr>
        <p:spPr>
          <a:xfrm>
            <a:off x="279000" y="262800"/>
            <a:ext cx="8589240" cy="360"/>
          </a:xfrm>
          <a:prstGeom prst="straightConnector1">
            <a:avLst/>
          </a:prstGeom>
          <a:noFill/>
          <a:ln cap="flat" cmpd="sng" w="9525">
            <a:solidFill>
              <a:srgbClr val="FFFFFF"/>
            </a:solidFill>
            <a:prstDash val="dot"/>
            <a:round/>
            <a:headEnd len="sm" w="sm" type="none"/>
            <a:tailEnd len="sm" w="sm" type="none"/>
          </a:ln>
        </p:spPr>
      </p:cxnSp>
      <p:cxnSp>
        <p:nvCxnSpPr>
          <p:cNvPr id="99" name="Google Shape;99;p34"/>
          <p:cNvCxnSpPr/>
          <p:nvPr/>
        </p:nvCxnSpPr>
        <p:spPr>
          <a:xfrm>
            <a:off x="279000" y="4873320"/>
            <a:ext cx="8589240" cy="360"/>
          </a:xfrm>
          <a:prstGeom prst="straightConnector1">
            <a:avLst/>
          </a:prstGeom>
          <a:noFill/>
          <a:ln cap="flat" cmpd="sng" w="9525">
            <a:solidFill>
              <a:srgbClr val="FFFFFF"/>
            </a:solidFill>
            <a:prstDash val="dot"/>
            <a:round/>
            <a:headEnd len="sm" w="sm" type="none"/>
            <a:tailEnd len="sm" w="sm" type="none"/>
          </a:ln>
        </p:spPr>
      </p:cxn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_COLUMN_TEXT">
  <p:cSld name="ONE_COLUMN_TEXT">
    <p:bg>
      <p:bgPr>
        <a:solidFill>
          <a:schemeClr val="lt1"/>
        </a:solidFill>
      </p:bgPr>
    </p:bg>
    <p:spTree>
      <p:nvGrpSpPr>
        <p:cNvPr id="100" name="Shape 100"/>
        <p:cNvGrpSpPr/>
        <p:nvPr/>
      </p:nvGrpSpPr>
      <p:grpSpPr>
        <a:xfrm>
          <a:off x="0" y="0"/>
          <a:ext cx="0" cy="0"/>
          <a:chOff x="0" y="0"/>
          <a:chExt cx="0" cy="0"/>
        </a:xfrm>
      </p:grpSpPr>
      <p:sp>
        <p:nvSpPr>
          <p:cNvPr id="101" name="Google Shape;101;p35"/>
          <p:cNvSpPr txBox="1"/>
          <p:nvPr>
            <p:ph type="title"/>
          </p:nvPr>
        </p:nvSpPr>
        <p:spPr>
          <a:xfrm>
            <a:off x="228600" y="228600"/>
            <a:ext cx="3998160" cy="144540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102" name="Google Shape;102;p35"/>
          <p:cNvSpPr txBox="1"/>
          <p:nvPr>
            <p:ph idx="1" type="body"/>
          </p:nvPr>
        </p:nvSpPr>
        <p:spPr>
          <a:xfrm>
            <a:off x="315720" y="2007720"/>
            <a:ext cx="3823920" cy="2532240"/>
          </a:xfrm>
          <a:prstGeom prst="rect">
            <a:avLst/>
          </a:prstGeom>
          <a:noFill/>
          <a:ln>
            <a:noFill/>
          </a:ln>
        </p:spPr>
        <p:txBody>
          <a:bodyPr anchorCtr="0" anchor="t" bIns="91425" lIns="91425" spcFirstLastPara="1" rIns="91425" wrap="square" tIns="91425">
            <a:noAutofit/>
          </a:bodyPr>
          <a:lstStyle>
            <a:lvl1pPr indent="-228600" lvl="0" marL="4572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indent="-228600" lvl="1" marL="9144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indent="-228600" lvl="2" marL="13716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indent="-228600" lvl="3" marL="18288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indent="-228600" lvl="4" marL="22860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indent="-228600" lvl="5" marL="27432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indent="-228600" lvl="6" marL="32004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indent="-228600" lvl="7" marL="36576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indent="-228600" lvl="8" marL="41148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cxnSp>
        <p:nvCxnSpPr>
          <p:cNvPr id="103" name="Google Shape;103;p35"/>
          <p:cNvCxnSpPr/>
          <p:nvPr/>
        </p:nvCxnSpPr>
        <p:spPr>
          <a:xfrm>
            <a:off x="279000" y="262800"/>
            <a:ext cx="8589240" cy="360"/>
          </a:xfrm>
          <a:prstGeom prst="straightConnector1">
            <a:avLst/>
          </a:prstGeom>
          <a:noFill/>
          <a:ln cap="flat" cmpd="sng" w="9525">
            <a:solidFill>
              <a:srgbClr val="FFFFFF"/>
            </a:solidFill>
            <a:prstDash val="dot"/>
            <a:round/>
            <a:headEnd len="sm" w="sm" type="none"/>
            <a:tailEnd len="sm" w="sm" type="none"/>
          </a:ln>
        </p:spPr>
      </p:cxnSp>
      <p:cxnSp>
        <p:nvCxnSpPr>
          <p:cNvPr id="104" name="Google Shape;104;p35"/>
          <p:cNvCxnSpPr/>
          <p:nvPr/>
        </p:nvCxnSpPr>
        <p:spPr>
          <a:xfrm>
            <a:off x="279000" y="4873320"/>
            <a:ext cx="8589240" cy="360"/>
          </a:xfrm>
          <a:prstGeom prst="straightConnector1">
            <a:avLst/>
          </a:prstGeom>
          <a:noFill/>
          <a:ln cap="flat" cmpd="sng" w="9525">
            <a:solidFill>
              <a:srgbClr val="FFFFFF"/>
            </a:solidFill>
            <a:prstDash val="dot"/>
            <a:round/>
            <a:headEnd len="sm" w="sm" type="none"/>
            <a:tailEnd len="sm" w="sm" type="none"/>
          </a:ln>
        </p:spPr>
      </p:cxnSp>
      <p:sp>
        <p:nvSpPr>
          <p:cNvPr id="105" name="Google Shape;105;p35"/>
          <p:cNvSpPr txBox="1"/>
          <p:nvPr>
            <p:ph idx="2" type="body"/>
          </p:nvPr>
        </p:nvSpPr>
        <p:spPr>
          <a:xfrm>
            <a:off x="5095440" y="747720"/>
            <a:ext cx="3778200" cy="3973320"/>
          </a:xfrm>
          <a:prstGeom prst="rect">
            <a:avLst/>
          </a:prstGeom>
          <a:noFill/>
          <a:ln>
            <a:noFill/>
          </a:ln>
        </p:spPr>
        <p:txBody>
          <a:bodyPr anchorCtr="0" anchor="t" bIns="45000" lIns="90000" spcFirstLastPara="1" rIns="90000" wrap="square" tIns="45000">
            <a:normAutofit/>
          </a:bodyPr>
          <a:lstStyle>
            <a:lvl1pPr indent="-228600" lvl="0" marL="4572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indent="-228600" lvl="1" marL="9144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indent="-228600" lvl="2" marL="13716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indent="-228600" lvl="3" marL="18288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indent="-228600" lvl="4" marL="22860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indent="-228600" lvl="5" marL="27432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indent="-228600" lvl="6" marL="32004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indent="-228600" lvl="7" marL="36576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indent="-228600" lvl="8" marL="41148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_POINT">
  <p:cSld name="MAIN_POINT">
    <p:bg>
      <p:bgPr>
        <a:solidFill>
          <a:schemeClr val="lt1"/>
        </a:solidFill>
      </p:bgPr>
    </p:bg>
    <p:spTree>
      <p:nvGrpSpPr>
        <p:cNvPr id="106" name="Shape 106"/>
        <p:cNvGrpSpPr/>
        <p:nvPr/>
      </p:nvGrpSpPr>
      <p:grpSpPr>
        <a:xfrm>
          <a:off x="0" y="0"/>
          <a:ext cx="0" cy="0"/>
          <a:chOff x="0" y="0"/>
          <a:chExt cx="0" cy="0"/>
        </a:xfrm>
      </p:grpSpPr>
      <p:sp>
        <p:nvSpPr>
          <p:cNvPr id="107" name="Google Shape;107;p36"/>
          <p:cNvSpPr txBox="1"/>
          <p:nvPr>
            <p:ph type="title"/>
          </p:nvPr>
        </p:nvSpPr>
        <p:spPr>
          <a:xfrm>
            <a:off x="1388160" y="1307160"/>
            <a:ext cx="6367320" cy="2529000"/>
          </a:xfrm>
          <a:prstGeom prst="rect">
            <a:avLst/>
          </a:prstGeom>
          <a:noFill/>
          <a:ln>
            <a:noFill/>
          </a:ln>
        </p:spPr>
        <p:txBody>
          <a:bodyPr anchorCtr="0" anchor="ctr"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cxnSp>
        <p:nvCxnSpPr>
          <p:cNvPr id="108" name="Google Shape;108;p36"/>
          <p:cNvCxnSpPr/>
          <p:nvPr/>
        </p:nvCxnSpPr>
        <p:spPr>
          <a:xfrm>
            <a:off x="279000" y="262800"/>
            <a:ext cx="8589240" cy="360"/>
          </a:xfrm>
          <a:prstGeom prst="straightConnector1">
            <a:avLst/>
          </a:prstGeom>
          <a:noFill/>
          <a:ln cap="flat" cmpd="sng" w="9525">
            <a:solidFill>
              <a:srgbClr val="FFFFFF"/>
            </a:solidFill>
            <a:prstDash val="dot"/>
            <a:round/>
            <a:headEnd len="sm" w="sm" type="none"/>
            <a:tailEnd len="sm" w="sm" type="none"/>
          </a:ln>
        </p:spPr>
      </p:cxnSp>
      <p:cxnSp>
        <p:nvCxnSpPr>
          <p:cNvPr id="109" name="Google Shape;109;p36"/>
          <p:cNvCxnSpPr/>
          <p:nvPr/>
        </p:nvCxnSpPr>
        <p:spPr>
          <a:xfrm>
            <a:off x="279000" y="4873320"/>
            <a:ext cx="8589240" cy="360"/>
          </a:xfrm>
          <a:prstGeom prst="straightConnector1">
            <a:avLst/>
          </a:prstGeom>
          <a:noFill/>
          <a:ln cap="flat" cmpd="sng" w="9525">
            <a:solidFill>
              <a:srgbClr val="FFFFFF"/>
            </a:solidFill>
            <a:prstDash val="dot"/>
            <a:round/>
            <a:headEnd len="sm" w="sm" type="none"/>
            <a:tailEnd len="sm" w="sm" type="none"/>
          </a:ln>
        </p:spPr>
      </p:cxn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_TITLE_AND_DESCRIPTION">
  <p:cSld name="SECTION_TITLE_AND_DESCRIPTION">
    <p:bg>
      <p:bgPr>
        <a:solidFill>
          <a:schemeClr val="lt1"/>
        </a:solidFill>
      </p:bgPr>
    </p:bg>
    <p:spTree>
      <p:nvGrpSpPr>
        <p:cNvPr id="110" name="Shape 110"/>
        <p:cNvGrpSpPr/>
        <p:nvPr/>
      </p:nvGrpSpPr>
      <p:grpSpPr>
        <a:xfrm>
          <a:off x="0" y="0"/>
          <a:ext cx="0" cy="0"/>
          <a:chOff x="0" y="0"/>
          <a:chExt cx="0" cy="0"/>
        </a:xfrm>
      </p:grpSpPr>
      <p:sp>
        <p:nvSpPr>
          <p:cNvPr id="111" name="Google Shape;111;p37"/>
          <p:cNvSpPr txBox="1"/>
          <p:nvPr>
            <p:ph type="title"/>
          </p:nvPr>
        </p:nvSpPr>
        <p:spPr>
          <a:xfrm>
            <a:off x="720000" y="444960"/>
            <a:ext cx="7703640" cy="57240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cxnSp>
        <p:nvCxnSpPr>
          <p:cNvPr id="112" name="Google Shape;112;p37"/>
          <p:cNvCxnSpPr/>
          <p:nvPr/>
        </p:nvCxnSpPr>
        <p:spPr>
          <a:xfrm>
            <a:off x="279000" y="262800"/>
            <a:ext cx="8589240" cy="360"/>
          </a:xfrm>
          <a:prstGeom prst="straightConnector1">
            <a:avLst/>
          </a:prstGeom>
          <a:noFill/>
          <a:ln cap="flat" cmpd="sng" w="9525">
            <a:solidFill>
              <a:srgbClr val="FFFFFF"/>
            </a:solidFill>
            <a:prstDash val="dot"/>
            <a:round/>
            <a:headEnd len="sm" w="sm" type="none"/>
            <a:tailEnd len="sm" w="sm" type="none"/>
          </a:ln>
        </p:spPr>
      </p:cxnSp>
      <p:cxnSp>
        <p:nvCxnSpPr>
          <p:cNvPr id="113" name="Google Shape;113;p37"/>
          <p:cNvCxnSpPr/>
          <p:nvPr/>
        </p:nvCxnSpPr>
        <p:spPr>
          <a:xfrm>
            <a:off x="279000" y="4873320"/>
            <a:ext cx="8589240" cy="360"/>
          </a:xfrm>
          <a:prstGeom prst="straightConnector1">
            <a:avLst/>
          </a:prstGeom>
          <a:noFill/>
          <a:ln cap="flat" cmpd="sng" w="9525">
            <a:solidFill>
              <a:srgbClr val="FFFFFF"/>
            </a:solidFill>
            <a:prstDash val="dot"/>
            <a:round/>
            <a:headEnd len="sm" w="sm" type="none"/>
            <a:tailEnd len="sm" w="sm" type="none"/>
          </a:ln>
        </p:spPr>
      </p:cxn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_ONLY">
  <p:cSld name="CAPTION_ONLY">
    <p:bg>
      <p:bgPr>
        <a:solidFill>
          <a:schemeClr val="lt1"/>
        </a:solidFill>
      </p:bgPr>
    </p:bg>
    <p:spTree>
      <p:nvGrpSpPr>
        <p:cNvPr id="114" name="Shape 114"/>
        <p:cNvGrpSpPr/>
        <p:nvPr/>
      </p:nvGrpSpPr>
      <p:grpSpPr>
        <a:xfrm>
          <a:off x="0" y="0"/>
          <a:ext cx="0" cy="0"/>
          <a:chOff x="0" y="0"/>
          <a:chExt cx="0" cy="0"/>
        </a:xfrm>
      </p:grpSpPr>
      <p:sp>
        <p:nvSpPr>
          <p:cNvPr id="115" name="Google Shape;115;p38"/>
          <p:cNvSpPr txBox="1"/>
          <p:nvPr>
            <p:ph idx="1" type="body"/>
          </p:nvPr>
        </p:nvSpPr>
        <p:spPr>
          <a:xfrm>
            <a:off x="0" y="0"/>
            <a:ext cx="9143640" cy="5143320"/>
          </a:xfrm>
          <a:prstGeom prst="rect">
            <a:avLst/>
          </a:prstGeom>
          <a:noFill/>
          <a:ln>
            <a:noFill/>
          </a:ln>
        </p:spPr>
        <p:txBody>
          <a:bodyPr anchorCtr="0" anchor="t" bIns="45000" lIns="90000" spcFirstLastPara="1" rIns="90000" wrap="square" tIns="45000">
            <a:normAutofit/>
          </a:bodyPr>
          <a:lstStyle>
            <a:lvl1pPr indent="-228600" lvl="0" marL="4572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stStyle>
          <a:p/>
        </p:txBody>
      </p:sp>
      <p:sp>
        <p:nvSpPr>
          <p:cNvPr id="116" name="Google Shape;116;p38"/>
          <p:cNvSpPr txBox="1"/>
          <p:nvPr>
            <p:ph type="title"/>
          </p:nvPr>
        </p:nvSpPr>
        <p:spPr>
          <a:xfrm>
            <a:off x="270000" y="468000"/>
            <a:ext cx="3048480" cy="1586880"/>
          </a:xfrm>
          <a:prstGeom prst="rect">
            <a:avLst/>
          </a:prstGeom>
          <a:noFill/>
          <a:ln>
            <a:noFill/>
          </a:ln>
        </p:spPr>
        <p:txBody>
          <a:bodyPr anchorCtr="0" anchor="ctr"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imple-light-2" type="blank">
  <p:cSld name="BLANK">
    <p:bg>
      <p:bgPr>
        <a:solidFill>
          <a:schemeClr val="dk1"/>
        </a:solidFill>
      </p:bgPr>
    </p:bg>
    <p:spTree>
      <p:nvGrpSpPr>
        <p:cNvPr id="118" name="Shape 118"/>
        <p:cNvGrpSpPr/>
        <p:nvPr/>
      </p:nvGrpSpPr>
      <p:grpSpPr>
        <a:xfrm>
          <a:off x="0" y="0"/>
          <a:ext cx="0" cy="0"/>
          <a:chOff x="0" y="0"/>
          <a:chExt cx="0" cy="0"/>
        </a:xfrm>
      </p:grpSpPr>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_2_1">
  <p:cSld name="CUSTOM_2_1">
    <p:bg>
      <p:bgPr>
        <a:solidFill>
          <a:schemeClr val="dk1"/>
        </a:solidFill>
      </p:bgPr>
    </p:bg>
    <p:spTree>
      <p:nvGrpSpPr>
        <p:cNvPr id="119" name="Shape 119"/>
        <p:cNvGrpSpPr/>
        <p:nvPr/>
      </p:nvGrpSpPr>
      <p:grpSpPr>
        <a:xfrm>
          <a:off x="0" y="0"/>
          <a:ext cx="0" cy="0"/>
          <a:chOff x="0" y="0"/>
          <a:chExt cx="0" cy="0"/>
        </a:xfrm>
      </p:grpSpPr>
      <p:sp>
        <p:nvSpPr>
          <p:cNvPr id="120" name="Google Shape;120;p41"/>
          <p:cNvSpPr/>
          <p:nvPr/>
        </p:nvSpPr>
        <p:spPr>
          <a:xfrm>
            <a:off x="0" y="-10440"/>
            <a:ext cx="9143640" cy="1180440"/>
          </a:xfrm>
          <a:prstGeom prst="rect">
            <a:avLst/>
          </a:prstGeom>
          <a:solidFill>
            <a:schemeClr val="accent2"/>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121" name="Google Shape;121;p41"/>
          <p:cNvSpPr txBox="1"/>
          <p:nvPr>
            <p:ph type="title"/>
          </p:nvPr>
        </p:nvSpPr>
        <p:spPr>
          <a:xfrm>
            <a:off x="713160" y="539640"/>
            <a:ext cx="7717320" cy="48204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_2_1_1">
  <p:cSld name="CUSTOM_2_1_1">
    <p:bg>
      <p:bgPr>
        <a:solidFill>
          <a:schemeClr val="dk1"/>
        </a:solidFill>
      </p:bgPr>
    </p:bg>
    <p:spTree>
      <p:nvGrpSpPr>
        <p:cNvPr id="122" name="Shape 122"/>
        <p:cNvGrpSpPr/>
        <p:nvPr/>
      </p:nvGrpSpPr>
      <p:grpSpPr>
        <a:xfrm>
          <a:off x="0" y="0"/>
          <a:ext cx="0" cy="0"/>
          <a:chOff x="0" y="0"/>
          <a:chExt cx="0" cy="0"/>
        </a:xfrm>
      </p:grpSpPr>
      <p:sp>
        <p:nvSpPr>
          <p:cNvPr id="123" name="Google Shape;123;p42"/>
          <p:cNvSpPr/>
          <p:nvPr/>
        </p:nvSpPr>
        <p:spPr>
          <a:xfrm>
            <a:off x="0" y="-10440"/>
            <a:ext cx="9143640" cy="1180440"/>
          </a:xfrm>
          <a:prstGeom prst="rect">
            <a:avLst/>
          </a:prstGeom>
          <a:solidFill>
            <a:schemeClr val="accent2"/>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124" name="Google Shape;124;p42"/>
          <p:cNvSpPr txBox="1"/>
          <p:nvPr>
            <p:ph type="title"/>
          </p:nvPr>
        </p:nvSpPr>
        <p:spPr>
          <a:xfrm>
            <a:off x="728640" y="539640"/>
            <a:ext cx="3347280" cy="48204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125" name="Google Shape;125;p42"/>
          <p:cNvSpPr txBox="1"/>
          <p:nvPr>
            <p:ph idx="2" type="title"/>
          </p:nvPr>
        </p:nvSpPr>
        <p:spPr>
          <a:xfrm>
            <a:off x="4977720" y="539640"/>
            <a:ext cx="3458160" cy="48204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slideLayout" Target="../slideLayouts/slideLayout20.xml"/><Relationship Id="rId11" Type="http://schemas.openxmlformats.org/officeDocument/2006/relationships/slideLayout" Target="../slideLayouts/slideLayout11.xml"/><Relationship Id="rId22" Type="http://schemas.openxmlformats.org/officeDocument/2006/relationships/theme" Target="../theme/theme1.xml"/><Relationship Id="rId10" Type="http://schemas.openxmlformats.org/officeDocument/2006/relationships/slideLayout" Target="../slideLayouts/slideLayout10.xml"/><Relationship Id="rId21" Type="http://schemas.openxmlformats.org/officeDocument/2006/relationships/slideLayout" Target="../slideLayouts/slideLayout21.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5" Type="http://schemas.openxmlformats.org/officeDocument/2006/relationships/slideLayout" Target="../slideLayouts/slideLayout5.xml"/><Relationship Id="rId19" Type="http://schemas.openxmlformats.org/officeDocument/2006/relationships/slideLayout" Target="../slideLayouts/slideLayout19.xml"/><Relationship Id="rId6" Type="http://schemas.openxmlformats.org/officeDocument/2006/relationships/slideLayout" Target="../slideLayouts/slideLayout6.xml"/><Relationship Id="rId18" Type="http://schemas.openxmlformats.org/officeDocument/2006/relationships/slideLayout" Target="../slideLayouts/slideLayout18.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slideLayout" Target="../slideLayouts/slideLayout23.xml"/><Relationship Id="rId3" Type="http://schemas.openxmlformats.org/officeDocument/2006/relationships/slideLayout" Target="../slideLayouts/slideLayout24.xml"/><Relationship Id="rId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 name="Shape 5"/>
        <p:cNvGrpSpPr/>
        <p:nvPr/>
      </p:nvGrpSpPr>
      <p:grpSpPr>
        <a:xfrm>
          <a:off x="0" y="0"/>
          <a:ext cx="0" cy="0"/>
          <a:chOff x="0" y="0"/>
          <a:chExt cx="0" cy="0"/>
        </a:xfrm>
      </p:grpSpPr>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7" name="Shape 117"/>
        <p:cNvGrpSpPr/>
        <p:nvPr/>
      </p:nvGrpSpPr>
      <p:grpSpPr>
        <a:xfrm>
          <a:off x="0" y="0"/>
          <a:ext cx="0" cy="0"/>
          <a:chOff x="0" y="0"/>
          <a:chExt cx="0" cy="0"/>
        </a:xfrm>
      </p:grpSpPr>
    </p:spTree>
  </p:cSld>
  <p:clrMap accent1="accent1" accent2="accent2" accent3="accent3" accent4="accent4" accent5="accent5" accent6="accent6" bg1="lt1" bg2="dk2" tx1="dk1" tx2="lt2" folHlink="folHlink" hlink="hlink"/>
  <p:sldLayoutIdLst>
    <p:sldLayoutId id="2147483671" r:id="rId1"/>
    <p:sldLayoutId id="2147483672" r:id="rId2"/>
    <p:sldLayoutId id="2147483673" r:id="rId3"/>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7.xml"/><Relationship Id="rId3" Type="http://schemas.openxmlformats.org/officeDocument/2006/relationships/image" Target="../media/image12.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1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image" Target="../media/image5.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7.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8.xml"/><Relationship Id="rId3" Type="http://schemas.openxmlformats.org/officeDocument/2006/relationships/image" Target="../media/image9.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9.xml"/><Relationship Id="rId3" Type="http://schemas.openxmlformats.org/officeDocument/2006/relationships/comments" Target="../comments/comment1.xml"/><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9" name="Shape 129"/>
        <p:cNvGrpSpPr/>
        <p:nvPr/>
      </p:nvGrpSpPr>
      <p:grpSpPr>
        <a:xfrm>
          <a:off x="0" y="0"/>
          <a:ext cx="0" cy="0"/>
          <a:chOff x="0" y="0"/>
          <a:chExt cx="0" cy="0"/>
        </a:xfrm>
      </p:grpSpPr>
      <p:sp>
        <p:nvSpPr>
          <p:cNvPr id="130" name="Google Shape;130;p1"/>
          <p:cNvSpPr txBox="1"/>
          <p:nvPr/>
        </p:nvSpPr>
        <p:spPr>
          <a:xfrm flipH="1" rot="10800000">
            <a:off x="0" y="3474607"/>
            <a:ext cx="3780000" cy="3963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1" name="Google Shape;131;p1"/>
          <p:cNvSpPr txBox="1"/>
          <p:nvPr/>
        </p:nvSpPr>
        <p:spPr>
          <a:xfrm>
            <a:off x="584467" y="834300"/>
            <a:ext cx="4708500" cy="34749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2400"/>
              <a:buFont typeface="Arial"/>
              <a:buNone/>
            </a:pPr>
            <a:r>
              <a:rPr b="0" i="0" lang="en-US" sz="2400" u="none" cap="none" strike="noStrike">
                <a:solidFill>
                  <a:srgbClr val="FFFFFF"/>
                </a:solidFill>
                <a:latin typeface="Arial"/>
                <a:ea typeface="Arial"/>
                <a:cs typeface="Arial"/>
                <a:sym typeface="Arial"/>
              </a:rPr>
              <a:t>Module Title: </a:t>
            </a:r>
            <a:endParaRPr b="0" i="0" sz="2400" u="none" cap="none" strike="noStrike">
              <a:solidFill>
                <a:srgbClr val="FFFFFF"/>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2400"/>
              <a:buFont typeface="Arial"/>
              <a:buNone/>
            </a:pPr>
            <a:r>
              <a:rPr b="0" i="0" lang="en-US" sz="2400" u="none" cap="none" strike="noStrike">
                <a:solidFill>
                  <a:srgbClr val="FFFFFF"/>
                </a:solidFill>
                <a:latin typeface="Arial"/>
                <a:ea typeface="Arial"/>
                <a:cs typeface="Arial"/>
                <a:sym typeface="Arial"/>
              </a:rPr>
              <a:t>Module Number: LCHS 40010 (LON)</a:t>
            </a:r>
            <a:endParaRPr b="0" i="0" sz="2400" u="none" cap="none" strike="noStrike">
              <a:solidFill>
                <a:srgbClr val="FFFFFF"/>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2400"/>
              <a:buFont typeface="Arial"/>
              <a:buNone/>
            </a:pPr>
            <a:r>
              <a:rPr b="0" i="0" lang="en-US" sz="2400" u="none" cap="none" strike="noStrike">
                <a:solidFill>
                  <a:srgbClr val="FFFFFF"/>
                </a:solidFill>
                <a:latin typeface="Arial"/>
                <a:ea typeface="Arial"/>
                <a:cs typeface="Arial"/>
                <a:sym typeface="Arial"/>
              </a:rPr>
              <a:t>Assignment No: ASSIGNMENT 1</a:t>
            </a:r>
            <a:endParaRPr b="0" i="0" sz="2400" u="none" cap="none" strike="noStrike">
              <a:solidFill>
                <a:srgbClr val="FFFFFF"/>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2400"/>
              <a:buFont typeface="Arial"/>
              <a:buNone/>
            </a:pPr>
            <a:r>
              <a:rPr b="0" i="0" lang="en-US" sz="2400" u="none" cap="none" strike="noStrike">
                <a:solidFill>
                  <a:srgbClr val="FFFFFF"/>
                </a:solidFill>
                <a:latin typeface="Arial"/>
                <a:ea typeface="Arial"/>
                <a:cs typeface="Arial"/>
                <a:sym typeface="Arial"/>
              </a:rPr>
              <a:t>Student Name: Adriana Ilona Rana Ryng.</a:t>
            </a:r>
            <a:endParaRPr b="0" i="0" sz="2400" u="none" cap="none" strike="noStrike">
              <a:solidFill>
                <a:srgbClr val="FFFFFF"/>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2400"/>
              <a:buFont typeface="Arial"/>
              <a:buNone/>
            </a:pPr>
            <a:r>
              <a:rPr b="0" i="0" lang="en-US" sz="2400" u="none" cap="none" strike="noStrike">
                <a:solidFill>
                  <a:srgbClr val="FFFFFF"/>
                </a:solidFill>
                <a:latin typeface="Arial"/>
                <a:ea typeface="Arial"/>
                <a:cs typeface="Arial"/>
                <a:sym typeface="Arial"/>
              </a:rPr>
              <a:t>Student ID: 243426</a:t>
            </a:r>
            <a:endParaRPr b="0" i="0" sz="2400" u="none" cap="none" strike="noStrike">
              <a:solidFill>
                <a:srgbClr val="FFFFFF"/>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2400"/>
              <a:buFont typeface="Arial"/>
              <a:buNone/>
            </a:pPr>
            <a:r>
              <a:rPr b="0" i="0" lang="en-US" sz="2400" u="none" cap="none" strike="noStrike">
                <a:solidFill>
                  <a:srgbClr val="FFFFFF"/>
                </a:solidFill>
                <a:latin typeface="Arial"/>
                <a:ea typeface="Arial"/>
                <a:cs typeface="Arial"/>
                <a:sym typeface="Arial"/>
              </a:rPr>
              <a:t>Lecturer’s Name</a:t>
            </a:r>
            <a:r>
              <a:rPr lang="en-US" sz="2400">
                <a:solidFill>
                  <a:srgbClr val="FFFFFF"/>
                </a:solidFill>
              </a:rPr>
              <a:t>: Mohammed Jahangir Alam. </a:t>
            </a:r>
            <a:endParaRPr b="0" i="0" sz="2400" u="none" cap="none" strike="noStrike">
              <a:solidFill>
                <a:srgbClr val="FFFFFF"/>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5" name="Shape 135"/>
        <p:cNvGrpSpPr/>
        <p:nvPr/>
      </p:nvGrpSpPr>
      <p:grpSpPr>
        <a:xfrm>
          <a:off x="0" y="0"/>
          <a:ext cx="0" cy="0"/>
          <a:chOff x="0" y="0"/>
          <a:chExt cx="0" cy="0"/>
        </a:xfrm>
      </p:grpSpPr>
      <p:sp>
        <p:nvSpPr>
          <p:cNvPr id="136" name="Google Shape;136;p2"/>
          <p:cNvSpPr txBox="1"/>
          <p:nvPr>
            <p:ph type="title"/>
          </p:nvPr>
        </p:nvSpPr>
        <p:spPr>
          <a:xfrm>
            <a:off x="615575" y="771350"/>
            <a:ext cx="8528400" cy="23142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6000"/>
              <a:buFont typeface="Aldrich"/>
              <a:buNone/>
            </a:pPr>
            <a:r>
              <a:rPr lang="en-US" sz="4800" u="none" strike="noStrike">
                <a:solidFill>
                  <a:schemeClr val="dk1"/>
                </a:solidFill>
              </a:rPr>
              <a:t>Vygotsky’s</a:t>
            </a:r>
            <a:endParaRPr sz="4800" u="none" strike="noStrike">
              <a:solidFill>
                <a:schemeClr val="dk1"/>
              </a:solidFill>
            </a:endParaRPr>
          </a:p>
          <a:p>
            <a:pPr indent="0" lvl="0" marL="0" rtl="0" algn="just">
              <a:lnSpc>
                <a:spcPct val="150000"/>
              </a:lnSpc>
              <a:spcBef>
                <a:spcPts val="0"/>
              </a:spcBef>
              <a:spcAft>
                <a:spcPts val="0"/>
              </a:spcAft>
              <a:buClr>
                <a:schemeClr val="dk1"/>
              </a:buClr>
              <a:buSzPts val="6000"/>
              <a:buFont typeface="Aldrich"/>
              <a:buNone/>
            </a:pPr>
            <a:r>
              <a:rPr lang="en-US" sz="4800" u="none" strike="noStrike">
                <a:solidFill>
                  <a:schemeClr val="dk1"/>
                </a:solidFill>
              </a:rPr>
              <a:t> Theory</a:t>
            </a:r>
            <a:endParaRPr sz="4800" u="none" strike="noStrike">
              <a:solidFill>
                <a:schemeClr val="dk1"/>
              </a:solidFill>
            </a:endParaRPr>
          </a:p>
        </p:txBody>
      </p:sp>
      <p:sp>
        <p:nvSpPr>
          <p:cNvPr id="137" name="Google Shape;137;p2"/>
          <p:cNvSpPr txBox="1"/>
          <p:nvPr>
            <p:ph idx="1" type="subTitle"/>
          </p:nvPr>
        </p:nvSpPr>
        <p:spPr>
          <a:xfrm>
            <a:off x="3993125" y="3085550"/>
            <a:ext cx="4874400" cy="1296600"/>
          </a:xfrm>
          <a:prstGeom prst="rect">
            <a:avLst/>
          </a:prstGeom>
          <a:noFill/>
          <a:ln>
            <a:noFill/>
          </a:ln>
        </p:spPr>
        <p:txBody>
          <a:bodyPr anchorCtr="0" anchor="t" bIns="91425" lIns="91425" spcFirstLastPara="1" rIns="91425" wrap="square" tIns="91425">
            <a:noAutofit/>
          </a:bodyPr>
          <a:lstStyle/>
          <a:p>
            <a:pPr indent="0" lvl="0" marL="0" marR="0" rtl="0" algn="l">
              <a:lnSpc>
                <a:spcPct val="150000"/>
              </a:lnSpc>
              <a:spcBef>
                <a:spcPts val="0"/>
              </a:spcBef>
              <a:spcAft>
                <a:spcPts val="0"/>
              </a:spcAft>
              <a:buClr>
                <a:schemeClr val="dk1"/>
              </a:buClr>
              <a:buSzPts val="1600"/>
              <a:buFont typeface="Calibri"/>
              <a:buNone/>
            </a:pPr>
            <a:r>
              <a:rPr b="0" i="0" lang="en-US" sz="3000" u="none" cap="none" strike="noStrike">
                <a:solidFill>
                  <a:schemeClr val="dk1"/>
                </a:solidFill>
                <a:latin typeface="Arial"/>
                <a:ea typeface="Arial"/>
                <a:cs typeface="Arial"/>
                <a:sym typeface="Arial"/>
              </a:rPr>
              <a:t>Supporting Early Childhood Development</a:t>
            </a:r>
            <a:endParaRPr b="0" i="0" sz="3000" u="none" cap="none" strike="noStrike">
              <a:solidFill>
                <a:srgbClr val="FFFFFF"/>
              </a:solidFill>
              <a:latin typeface="Arial"/>
              <a:ea typeface="Arial"/>
              <a:cs typeface="Arial"/>
              <a:sym typeface="Arial"/>
            </a:endParaRPr>
          </a:p>
        </p:txBody>
      </p:sp>
      <p:cxnSp>
        <p:nvCxnSpPr>
          <p:cNvPr id="138" name="Google Shape;138;p2"/>
          <p:cNvCxnSpPr>
            <a:stCxn id="139" idx="2"/>
          </p:cNvCxnSpPr>
          <p:nvPr/>
        </p:nvCxnSpPr>
        <p:spPr>
          <a:xfrm flipH="1" rot="10800000">
            <a:off x="1500000" y="372300"/>
            <a:ext cx="4874400" cy="24000"/>
          </a:xfrm>
          <a:prstGeom prst="straightConnector1">
            <a:avLst/>
          </a:prstGeom>
          <a:noFill/>
          <a:ln cap="flat" cmpd="sng" w="9525">
            <a:solidFill>
              <a:srgbClr val="FFFFFF"/>
            </a:solidFill>
            <a:prstDash val="dot"/>
            <a:round/>
            <a:headEnd len="sm" w="sm" type="none"/>
            <a:tailEnd len="sm" w="sm" type="none"/>
          </a:ln>
        </p:spPr>
      </p:cxnSp>
      <p:sp>
        <p:nvSpPr>
          <p:cNvPr id="139" name="Google Shape;139;p2"/>
          <p:cNvSpPr txBox="1"/>
          <p:nvPr/>
        </p:nvSpPr>
        <p:spPr>
          <a:xfrm>
            <a:off x="0" y="0"/>
            <a:ext cx="3000000" cy="3963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400"/>
              <a:buFont typeface="Arial"/>
              <a:buNone/>
            </a:pPr>
            <a:r>
              <a:rPr b="0" i="0" lang="en-US" sz="1400" u="none" cap="none" strike="noStrike">
                <a:solidFill>
                  <a:srgbClr val="00FFFF"/>
                </a:solidFill>
                <a:latin typeface="Arial"/>
                <a:ea typeface="Arial"/>
                <a:cs typeface="Arial"/>
                <a:sym typeface="Arial"/>
              </a:rPr>
              <a:t>London</a:t>
            </a:r>
            <a:endParaRPr b="0" i="0" sz="1400" u="none" cap="none" strike="noStrike">
              <a:solidFill>
                <a:srgbClr val="00FFFF"/>
              </a:solidFill>
              <a:latin typeface="Arial"/>
              <a:ea typeface="Arial"/>
              <a:cs typeface="Arial"/>
              <a:sym typeface="Arial"/>
            </a:endParaRPr>
          </a:p>
        </p:txBody>
      </p:sp>
      <p:sp>
        <p:nvSpPr>
          <p:cNvPr id="140" name="Google Shape;140;p2"/>
          <p:cNvSpPr txBox="1"/>
          <p:nvPr/>
        </p:nvSpPr>
        <p:spPr>
          <a:xfrm rot="-1314">
            <a:off x="7225925" y="30837"/>
            <a:ext cx="1569600" cy="3963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400"/>
              <a:buFont typeface="Arial"/>
              <a:buNone/>
            </a:pPr>
            <a:r>
              <a:rPr b="0" i="0" lang="en-US" sz="1400" u="none" cap="none" strike="noStrike">
                <a:solidFill>
                  <a:srgbClr val="00FFFF"/>
                </a:solidFill>
                <a:latin typeface="Arial"/>
                <a:ea typeface="Arial"/>
                <a:cs typeface="Arial"/>
                <a:sym typeface="Arial"/>
              </a:rPr>
              <a:t>10.10.2025</a:t>
            </a:r>
            <a:endParaRPr b="0" i="0" sz="1400" u="none" cap="none" strike="noStrike">
              <a:solidFill>
                <a:srgbClr val="00FFFF"/>
              </a:solidFill>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4" name="Shape 144"/>
        <p:cNvGrpSpPr/>
        <p:nvPr/>
      </p:nvGrpSpPr>
      <p:grpSpPr>
        <a:xfrm>
          <a:off x="0" y="0"/>
          <a:ext cx="0" cy="0"/>
          <a:chOff x="0" y="0"/>
          <a:chExt cx="0" cy="0"/>
        </a:xfrm>
      </p:grpSpPr>
      <p:sp>
        <p:nvSpPr>
          <p:cNvPr id="145" name="Google Shape;145;p3"/>
          <p:cNvSpPr txBox="1"/>
          <p:nvPr>
            <p:ph type="title"/>
          </p:nvPr>
        </p:nvSpPr>
        <p:spPr>
          <a:xfrm>
            <a:off x="386975" y="138024"/>
            <a:ext cx="4219200" cy="7092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Clr>
                <a:schemeClr val="dk1"/>
              </a:buClr>
              <a:buSzPts val="2600"/>
              <a:buFont typeface="Aldrich"/>
              <a:buNone/>
            </a:pPr>
            <a:r>
              <a:rPr b="1" lang="en-US" sz="3000" u="none" strike="noStrike">
                <a:solidFill>
                  <a:schemeClr val="dk1"/>
                </a:solidFill>
              </a:rPr>
              <a:t>Introduction</a:t>
            </a:r>
            <a:endParaRPr b="1" sz="3000" u="none" strike="noStrike">
              <a:solidFill>
                <a:schemeClr val="dk1"/>
              </a:solidFill>
            </a:endParaRPr>
          </a:p>
        </p:txBody>
      </p:sp>
      <p:sp>
        <p:nvSpPr>
          <p:cNvPr id="146" name="Google Shape;146;p3" title="2151065863.jpg"/>
          <p:cNvSpPr/>
          <p:nvPr/>
        </p:nvSpPr>
        <p:spPr>
          <a:xfrm>
            <a:off x="4799064" y="585145"/>
            <a:ext cx="3778200" cy="3973200"/>
          </a:xfrm>
          <a:prstGeom prst="roundRect">
            <a:avLst>
              <a:gd fmla="val 16667" name="adj"/>
            </a:avLst>
          </a:prstGeom>
          <a:blipFill rotWithShape="1">
            <a:blip r:embed="rId3">
              <a:alphaModFix/>
            </a:blip>
            <a:stretch>
              <a:fillRect b="0" l="0" r="0" t="0"/>
            </a:stretch>
          </a:blip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147" name="Google Shape;147;p3"/>
          <p:cNvSpPr txBox="1"/>
          <p:nvPr/>
        </p:nvSpPr>
        <p:spPr>
          <a:xfrm>
            <a:off x="0" y="847225"/>
            <a:ext cx="5511300" cy="4109700"/>
          </a:xfrm>
          <a:prstGeom prst="rect">
            <a:avLst/>
          </a:prstGeom>
          <a:noFill/>
          <a:ln>
            <a:noFill/>
          </a:ln>
        </p:spPr>
        <p:txBody>
          <a:bodyPr anchorCtr="0" anchor="t" bIns="91425" lIns="91425" spcFirstLastPara="1" rIns="91425" wrap="square" tIns="91425">
            <a:spAutoFit/>
          </a:bodyPr>
          <a:lstStyle/>
          <a:p>
            <a:pPr indent="-317500" lvl="0" marL="457200" marR="0" rtl="0" algn="l">
              <a:lnSpc>
                <a:spcPct val="150000"/>
              </a:lnSpc>
              <a:spcBef>
                <a:spcPts val="0"/>
              </a:spcBef>
              <a:spcAft>
                <a:spcPts val="0"/>
              </a:spcAft>
              <a:buClr>
                <a:srgbClr val="FFFFFF"/>
              </a:buClr>
              <a:buSzPts val="1400"/>
              <a:buFont typeface="Arial"/>
              <a:buChar char="●"/>
            </a:pPr>
            <a:r>
              <a:rPr b="0" i="0" lang="en-US" u="none" cap="none" strike="noStrike">
                <a:solidFill>
                  <a:srgbClr val="FFFFFF"/>
                </a:solidFill>
                <a:latin typeface="Arial"/>
                <a:ea typeface="Arial"/>
                <a:cs typeface="Arial"/>
                <a:sym typeface="Arial"/>
              </a:rPr>
              <a:t>Lifespan: Vygotsky’s Sociocultural Theory </a:t>
            </a:r>
            <a:endParaRPr b="0" i="0" u="none" cap="none" strike="noStrike">
              <a:solidFill>
                <a:srgbClr val="FFFFFF"/>
              </a:solidFill>
              <a:latin typeface="Arial"/>
              <a:ea typeface="Arial"/>
              <a:cs typeface="Arial"/>
              <a:sym typeface="Arial"/>
            </a:endParaRPr>
          </a:p>
          <a:p>
            <a:pPr indent="-317500" lvl="0" marL="457200" marR="0" rtl="0" algn="l">
              <a:lnSpc>
                <a:spcPct val="150000"/>
              </a:lnSpc>
              <a:spcBef>
                <a:spcPts val="0"/>
              </a:spcBef>
              <a:spcAft>
                <a:spcPts val="0"/>
              </a:spcAft>
              <a:buClr>
                <a:srgbClr val="FFFFFF"/>
              </a:buClr>
              <a:buSzPts val="1400"/>
              <a:buChar char="-"/>
            </a:pPr>
            <a:r>
              <a:rPr lang="en-US">
                <a:solidFill>
                  <a:srgbClr val="FFFFFF"/>
                </a:solidFill>
              </a:rPr>
              <a:t>Key Concepts and Principles</a:t>
            </a:r>
            <a:endParaRPr>
              <a:solidFill>
                <a:srgbClr val="FFFFFF"/>
              </a:solidFill>
            </a:endParaRPr>
          </a:p>
          <a:p>
            <a:pPr indent="-317500" lvl="0" marL="457200" marR="0" rtl="0" algn="l">
              <a:lnSpc>
                <a:spcPct val="150000"/>
              </a:lnSpc>
              <a:spcBef>
                <a:spcPts val="0"/>
              </a:spcBef>
              <a:spcAft>
                <a:spcPts val="0"/>
              </a:spcAft>
              <a:buClr>
                <a:srgbClr val="FFFFFF"/>
              </a:buClr>
              <a:buSzPts val="1400"/>
              <a:buFont typeface="Arial"/>
              <a:buChar char="●"/>
            </a:pPr>
            <a:r>
              <a:rPr b="0" i="0" lang="en-US" u="none" cap="none" strike="noStrike">
                <a:solidFill>
                  <a:srgbClr val="FFFFFF"/>
                </a:solidFill>
                <a:latin typeface="Arial"/>
                <a:ea typeface="Arial"/>
                <a:cs typeface="Arial"/>
                <a:sym typeface="Arial"/>
              </a:rPr>
              <a:t>Explain the theory.</a:t>
            </a:r>
            <a:endParaRPr b="0" i="0" u="none" cap="none" strike="noStrike">
              <a:solidFill>
                <a:srgbClr val="FFFFFF"/>
              </a:solidFill>
              <a:latin typeface="Arial"/>
              <a:ea typeface="Arial"/>
              <a:cs typeface="Arial"/>
              <a:sym typeface="Arial"/>
            </a:endParaRPr>
          </a:p>
          <a:p>
            <a:pPr indent="-317500" lvl="0" marL="457200" marR="0" rtl="0" algn="l">
              <a:lnSpc>
                <a:spcPct val="150000"/>
              </a:lnSpc>
              <a:spcBef>
                <a:spcPts val="0"/>
              </a:spcBef>
              <a:spcAft>
                <a:spcPts val="0"/>
              </a:spcAft>
              <a:buClr>
                <a:srgbClr val="FFFFFF"/>
              </a:buClr>
              <a:buSzPts val="1400"/>
              <a:buChar char="●"/>
            </a:pPr>
            <a:r>
              <a:rPr lang="en-US">
                <a:solidFill>
                  <a:srgbClr val="FFFFFF"/>
                </a:solidFill>
              </a:rPr>
              <a:t>Relevance to Early Childhood Development</a:t>
            </a:r>
            <a:endParaRPr>
              <a:solidFill>
                <a:srgbClr val="FFFFFF"/>
              </a:solidFill>
            </a:endParaRPr>
          </a:p>
          <a:p>
            <a:pPr indent="-317500" lvl="0" marL="457200" marR="0" rtl="0" algn="l">
              <a:lnSpc>
                <a:spcPct val="150000"/>
              </a:lnSpc>
              <a:spcBef>
                <a:spcPts val="0"/>
              </a:spcBef>
              <a:spcAft>
                <a:spcPts val="0"/>
              </a:spcAft>
              <a:buClr>
                <a:srgbClr val="FFFFFF"/>
              </a:buClr>
              <a:buSzPts val="1400"/>
              <a:buFont typeface="Arial"/>
              <a:buChar char="●"/>
            </a:pPr>
            <a:r>
              <a:rPr b="0" i="0" lang="en-US" u="none" cap="none" strike="noStrike">
                <a:solidFill>
                  <a:srgbClr val="FFFFFF"/>
                </a:solidFill>
                <a:latin typeface="Arial"/>
                <a:ea typeface="Arial"/>
                <a:cs typeface="Arial"/>
                <a:sym typeface="Arial"/>
              </a:rPr>
              <a:t>Apply the theory to Amira’s situation.</a:t>
            </a:r>
            <a:endParaRPr b="0" i="0" u="none" cap="none" strike="noStrike">
              <a:solidFill>
                <a:srgbClr val="FFFFFF"/>
              </a:solidFill>
              <a:latin typeface="Arial"/>
              <a:ea typeface="Arial"/>
              <a:cs typeface="Arial"/>
              <a:sym typeface="Arial"/>
            </a:endParaRPr>
          </a:p>
          <a:p>
            <a:pPr indent="-317500" lvl="0" marL="457200" rtl="0" algn="l">
              <a:lnSpc>
                <a:spcPct val="150000"/>
              </a:lnSpc>
              <a:spcBef>
                <a:spcPts val="0"/>
              </a:spcBef>
              <a:spcAft>
                <a:spcPts val="0"/>
              </a:spcAft>
              <a:buClr>
                <a:srgbClr val="FFFFFF"/>
              </a:buClr>
              <a:buSzPts val="1400"/>
              <a:buChar char="●"/>
            </a:pPr>
            <a:r>
              <a:rPr lang="en-US">
                <a:solidFill>
                  <a:schemeClr val="dk1"/>
                </a:solidFill>
              </a:rPr>
              <a:t>Explaining Amira’s Behaviour and Needs </a:t>
            </a:r>
            <a:endParaRPr>
              <a:solidFill>
                <a:schemeClr val="dk1"/>
              </a:solidFill>
            </a:endParaRPr>
          </a:p>
          <a:p>
            <a:pPr indent="-317500" lvl="0" marL="457200" marR="0" rtl="0" algn="l">
              <a:lnSpc>
                <a:spcPct val="150000"/>
              </a:lnSpc>
              <a:spcBef>
                <a:spcPts val="0"/>
              </a:spcBef>
              <a:spcAft>
                <a:spcPts val="0"/>
              </a:spcAft>
              <a:buClr>
                <a:srgbClr val="FFFFFF"/>
              </a:buClr>
              <a:buSzPts val="1400"/>
              <a:buFont typeface="Arial"/>
              <a:buChar char="●"/>
            </a:pPr>
            <a:r>
              <a:rPr b="0" i="0" lang="en-US" u="none" cap="none" strike="noStrike">
                <a:solidFill>
                  <a:srgbClr val="FFFFFF"/>
                </a:solidFill>
                <a:latin typeface="Arial"/>
                <a:ea typeface="Arial"/>
                <a:cs typeface="Arial"/>
                <a:sym typeface="Arial"/>
              </a:rPr>
              <a:t>Practical strategies or interventions.</a:t>
            </a:r>
            <a:endParaRPr b="0" i="0" u="none" cap="none" strike="noStrike">
              <a:solidFill>
                <a:srgbClr val="FFFFFF"/>
              </a:solidFill>
              <a:latin typeface="Arial"/>
              <a:ea typeface="Arial"/>
              <a:cs typeface="Arial"/>
              <a:sym typeface="Arial"/>
            </a:endParaRPr>
          </a:p>
          <a:p>
            <a:pPr indent="-317500" lvl="0" marL="457200" marR="0" rtl="0" algn="l">
              <a:lnSpc>
                <a:spcPct val="150000"/>
              </a:lnSpc>
              <a:spcBef>
                <a:spcPts val="0"/>
              </a:spcBef>
              <a:spcAft>
                <a:spcPts val="0"/>
              </a:spcAft>
              <a:buClr>
                <a:srgbClr val="FFFFFF"/>
              </a:buClr>
              <a:buSzPts val="1400"/>
              <a:buFont typeface="Arial"/>
              <a:buChar char="●"/>
            </a:pPr>
            <a:r>
              <a:rPr b="0" i="0" lang="en-US" u="none" cap="none" strike="noStrike">
                <a:solidFill>
                  <a:srgbClr val="FFFFFF"/>
                </a:solidFill>
                <a:latin typeface="Arial"/>
                <a:ea typeface="Arial"/>
                <a:cs typeface="Arial"/>
                <a:sym typeface="Arial"/>
              </a:rPr>
              <a:t>Biological and environmental influences.</a:t>
            </a:r>
            <a:endParaRPr b="0" i="0" u="none" cap="none" strike="noStrike">
              <a:solidFill>
                <a:srgbClr val="FFFFFF"/>
              </a:solidFill>
              <a:latin typeface="Arial"/>
              <a:ea typeface="Arial"/>
              <a:cs typeface="Arial"/>
              <a:sym typeface="Arial"/>
            </a:endParaRPr>
          </a:p>
          <a:p>
            <a:pPr indent="-317500" lvl="0" marL="457200" rtl="0" algn="l">
              <a:lnSpc>
                <a:spcPct val="150000"/>
              </a:lnSpc>
              <a:spcBef>
                <a:spcPts val="0"/>
              </a:spcBef>
              <a:spcAft>
                <a:spcPts val="0"/>
              </a:spcAft>
              <a:buClr>
                <a:srgbClr val="FFFFFF"/>
              </a:buClr>
              <a:buSzPts val="1400"/>
              <a:buChar char="●"/>
            </a:pPr>
            <a:r>
              <a:rPr lang="en-US">
                <a:solidFill>
                  <a:schemeClr val="dk1"/>
                </a:solidFill>
              </a:rPr>
              <a:t>Nature and Nurture influences</a:t>
            </a:r>
            <a:endParaRPr>
              <a:solidFill>
                <a:srgbClr val="FFFFFF"/>
              </a:solidFill>
            </a:endParaRPr>
          </a:p>
          <a:p>
            <a:pPr indent="-317500" lvl="0" marL="457200" marR="0" rtl="0" algn="l">
              <a:lnSpc>
                <a:spcPct val="150000"/>
              </a:lnSpc>
              <a:spcBef>
                <a:spcPts val="0"/>
              </a:spcBef>
              <a:spcAft>
                <a:spcPts val="0"/>
              </a:spcAft>
              <a:buClr>
                <a:srgbClr val="FFFFFF"/>
              </a:buClr>
              <a:buSzPts val="1400"/>
              <a:buFont typeface="Arial"/>
              <a:buChar char="●"/>
            </a:pPr>
            <a:r>
              <a:rPr lang="en-US">
                <a:solidFill>
                  <a:srgbClr val="FFFFFF"/>
                </a:solidFill>
              </a:rPr>
              <a:t>E</a:t>
            </a:r>
            <a:r>
              <a:rPr b="0" i="0" lang="en-US" u="none" cap="none" strike="noStrike">
                <a:solidFill>
                  <a:srgbClr val="FFFFFF"/>
                </a:solidFill>
                <a:latin typeface="Arial"/>
                <a:ea typeface="Arial"/>
                <a:cs typeface="Arial"/>
                <a:sym typeface="Arial"/>
              </a:rPr>
              <a:t>valuate the usefulness and limitations of the theory.</a:t>
            </a:r>
            <a:endParaRPr b="0" i="0" u="none" cap="none" strike="noStrike">
              <a:solidFill>
                <a:srgbClr val="FFFFFF"/>
              </a:solidFill>
              <a:latin typeface="Arial"/>
              <a:ea typeface="Arial"/>
              <a:cs typeface="Arial"/>
              <a:sym typeface="Arial"/>
            </a:endParaRPr>
          </a:p>
          <a:p>
            <a:pPr indent="-317500" lvl="0" marL="457200" marR="0" rtl="0" algn="l">
              <a:lnSpc>
                <a:spcPct val="150000"/>
              </a:lnSpc>
              <a:spcBef>
                <a:spcPts val="0"/>
              </a:spcBef>
              <a:spcAft>
                <a:spcPts val="0"/>
              </a:spcAft>
              <a:buClr>
                <a:srgbClr val="FFFFFF"/>
              </a:buClr>
              <a:buSzPts val="1400"/>
              <a:buFont typeface="Arial"/>
              <a:buChar char="●"/>
            </a:pPr>
            <a:r>
              <a:rPr b="0" i="0" lang="en-US" u="none" cap="none" strike="noStrike">
                <a:solidFill>
                  <a:srgbClr val="FFFFFF"/>
                </a:solidFill>
                <a:latin typeface="Arial"/>
                <a:ea typeface="Arial"/>
                <a:cs typeface="Arial"/>
                <a:sym typeface="Arial"/>
              </a:rPr>
              <a:t>Evidence-based.</a:t>
            </a:r>
            <a:endParaRPr b="0" i="0" u="none" cap="none" strike="noStrike">
              <a:solidFill>
                <a:srgbClr val="FFFFFF"/>
              </a:solidFill>
              <a:latin typeface="Arial"/>
              <a:ea typeface="Arial"/>
              <a:cs typeface="Arial"/>
              <a:sym typeface="Arial"/>
            </a:endParaRPr>
          </a:p>
          <a:p>
            <a:pPr indent="-317500" lvl="0" marL="457200" marR="0" rtl="0" algn="l">
              <a:lnSpc>
                <a:spcPct val="150000"/>
              </a:lnSpc>
              <a:spcBef>
                <a:spcPts val="0"/>
              </a:spcBef>
              <a:spcAft>
                <a:spcPts val="0"/>
              </a:spcAft>
              <a:buClr>
                <a:srgbClr val="FFFFFF"/>
              </a:buClr>
              <a:buSzPts val="1400"/>
              <a:buFont typeface="Arial"/>
              <a:buChar char="●"/>
            </a:pPr>
            <a:r>
              <a:rPr b="0" i="0" lang="en-US" u="none" cap="none" strike="noStrike">
                <a:solidFill>
                  <a:srgbClr val="FFFFFF"/>
                </a:solidFill>
                <a:latin typeface="Arial"/>
                <a:ea typeface="Arial"/>
                <a:cs typeface="Arial"/>
                <a:sym typeface="Arial"/>
              </a:rPr>
              <a:t>Conclusion.</a:t>
            </a:r>
            <a:endParaRPr b="0" i="0" u="none" cap="none" strike="noStrike">
              <a:solidFill>
                <a:srgbClr val="FFFFFF"/>
              </a:solidFill>
              <a:latin typeface="Arial"/>
              <a:ea typeface="Arial"/>
              <a:cs typeface="Arial"/>
              <a:sym typeface="Arial"/>
            </a:endParaRPr>
          </a:p>
        </p:txBody>
      </p:sp>
      <p:cxnSp>
        <p:nvCxnSpPr>
          <p:cNvPr id="148" name="Google Shape;148;p3"/>
          <p:cNvCxnSpPr/>
          <p:nvPr/>
        </p:nvCxnSpPr>
        <p:spPr>
          <a:xfrm flipH="1" rot="10800000">
            <a:off x="203273" y="847227"/>
            <a:ext cx="3585900" cy="6000"/>
          </a:xfrm>
          <a:prstGeom prst="straightConnector1">
            <a:avLst/>
          </a:prstGeom>
          <a:noFill/>
          <a:ln cap="flat" cmpd="sng" w="9525">
            <a:solidFill>
              <a:schemeClr val="dk2"/>
            </a:solidFill>
            <a:prstDash val="solid"/>
            <a:round/>
            <a:headEnd len="med" w="med" type="none"/>
            <a:tailEnd len="med" w="med" type="none"/>
          </a:ln>
        </p:spPr>
      </p:cxn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2" name="Shape 152"/>
        <p:cNvGrpSpPr/>
        <p:nvPr/>
      </p:nvGrpSpPr>
      <p:grpSpPr>
        <a:xfrm>
          <a:off x="0" y="0"/>
          <a:ext cx="0" cy="0"/>
          <a:chOff x="0" y="0"/>
          <a:chExt cx="0" cy="0"/>
        </a:xfrm>
      </p:grpSpPr>
      <p:sp>
        <p:nvSpPr>
          <p:cNvPr id="153" name="Google Shape;153;g325ecbcc36d6cee1_0"/>
          <p:cNvSpPr txBox="1"/>
          <p:nvPr/>
        </p:nvSpPr>
        <p:spPr>
          <a:xfrm>
            <a:off x="236664" y="1094100"/>
            <a:ext cx="3758400" cy="2955300"/>
          </a:xfrm>
          <a:prstGeom prst="rect">
            <a:avLst/>
          </a:prstGeom>
          <a:noFill/>
          <a:ln>
            <a:noFill/>
          </a:ln>
        </p:spPr>
        <p:txBody>
          <a:bodyPr anchorCtr="0" anchor="t" bIns="91425" lIns="91425" spcFirstLastPara="1" rIns="91425" wrap="square" tIns="91425">
            <a:spAutoFit/>
          </a:bodyPr>
          <a:lstStyle/>
          <a:p>
            <a:pPr indent="0" lvl="0" marL="457200" rtl="0" algn="l">
              <a:lnSpc>
                <a:spcPct val="150000"/>
              </a:lnSpc>
              <a:spcBef>
                <a:spcPts val="0"/>
              </a:spcBef>
              <a:spcAft>
                <a:spcPts val="0"/>
              </a:spcAft>
              <a:buNone/>
            </a:pPr>
            <a:r>
              <a:rPr b="1" lang="en-US" sz="3000">
                <a:solidFill>
                  <a:schemeClr val="dk1"/>
                </a:solidFill>
              </a:rPr>
              <a:t>Lifespan : Vygotsky’s Sociocultural Theory</a:t>
            </a:r>
            <a:endParaRPr b="1" sz="3000">
              <a:solidFill>
                <a:srgbClr val="FFFFFF"/>
              </a:solidFill>
            </a:endParaRPr>
          </a:p>
        </p:txBody>
      </p:sp>
      <p:cxnSp>
        <p:nvCxnSpPr>
          <p:cNvPr id="154" name="Google Shape;154;g325ecbcc36d6cee1_0"/>
          <p:cNvCxnSpPr/>
          <p:nvPr/>
        </p:nvCxnSpPr>
        <p:spPr>
          <a:xfrm flipH="1" rot="10800000">
            <a:off x="114826" y="3923780"/>
            <a:ext cx="3096300" cy="5100"/>
          </a:xfrm>
          <a:prstGeom prst="straightConnector1">
            <a:avLst/>
          </a:prstGeom>
          <a:noFill/>
          <a:ln cap="flat" cmpd="sng" w="9525">
            <a:solidFill>
              <a:schemeClr val="dk2"/>
            </a:solidFill>
            <a:prstDash val="solid"/>
            <a:round/>
            <a:headEnd len="med" w="med" type="none"/>
            <a:tailEnd len="med" w="med" type="none"/>
          </a:ln>
        </p:spPr>
      </p:cxnSp>
      <p:sp>
        <p:nvSpPr>
          <p:cNvPr id="155" name="Google Shape;155;g325ecbcc36d6cee1_0"/>
          <p:cNvSpPr txBox="1"/>
          <p:nvPr/>
        </p:nvSpPr>
        <p:spPr>
          <a:xfrm flipH="1">
            <a:off x="3661025" y="353401"/>
            <a:ext cx="5148900" cy="4994700"/>
          </a:xfrm>
          <a:prstGeom prst="rect">
            <a:avLst/>
          </a:prstGeom>
          <a:noFill/>
          <a:ln>
            <a:noFill/>
          </a:ln>
        </p:spPr>
        <p:txBody>
          <a:bodyPr anchorCtr="0" anchor="t" bIns="91425" lIns="91425" spcFirstLastPara="1" rIns="91425" wrap="square" tIns="91425">
            <a:spAutoFit/>
          </a:bodyPr>
          <a:lstStyle/>
          <a:p>
            <a:pPr indent="0" lvl="0" marL="0" rtl="0" algn="l">
              <a:lnSpc>
                <a:spcPct val="150000"/>
              </a:lnSpc>
              <a:spcBef>
                <a:spcPts val="0"/>
              </a:spcBef>
              <a:spcAft>
                <a:spcPts val="0"/>
              </a:spcAft>
              <a:buNone/>
            </a:pPr>
            <a:r>
              <a:rPr lang="en-US">
                <a:solidFill>
                  <a:srgbClr val="FFFFFF"/>
                </a:solidFill>
              </a:rPr>
              <a:t>•Holistic development  lens Lifespan theory  such as cognitive, psychological, behavioural,ecological ,helping whit map needs between physical, emotional, socio domains ,and tarior care to the child development stage.</a:t>
            </a:r>
            <a:endParaRPr>
              <a:solidFill>
                <a:srgbClr val="FFFFFF"/>
              </a:solidFill>
            </a:endParaRPr>
          </a:p>
          <a:p>
            <a:pPr indent="0" lvl="0" marL="0" rtl="0" algn="l">
              <a:lnSpc>
                <a:spcPct val="150000"/>
              </a:lnSpc>
              <a:spcBef>
                <a:spcPts val="0"/>
              </a:spcBef>
              <a:spcAft>
                <a:spcPts val="0"/>
              </a:spcAft>
              <a:buNone/>
            </a:pPr>
            <a:r>
              <a:rPr lang="en-US">
                <a:solidFill>
                  <a:srgbClr val="FFFFFF"/>
                </a:solidFill>
              </a:rPr>
              <a:t>  </a:t>
            </a:r>
            <a:r>
              <a:rPr lang="en-US" sz="2400">
                <a:solidFill>
                  <a:srgbClr val="FFFFFF"/>
                </a:solidFill>
              </a:rPr>
              <a:t> • </a:t>
            </a:r>
            <a:r>
              <a:rPr lang="en-US">
                <a:solidFill>
                  <a:srgbClr val="FFFFFF"/>
                </a:solidFill>
              </a:rPr>
              <a:t>  Practice translation :</a:t>
            </a:r>
            <a:endParaRPr>
              <a:solidFill>
                <a:srgbClr val="FFFFFF"/>
              </a:solidFill>
            </a:endParaRPr>
          </a:p>
          <a:p>
            <a:pPr indent="-317500" lvl="0" marL="457200" rtl="0" algn="l">
              <a:lnSpc>
                <a:spcPct val="150000"/>
              </a:lnSpc>
              <a:spcBef>
                <a:spcPts val="0"/>
              </a:spcBef>
              <a:spcAft>
                <a:spcPts val="0"/>
              </a:spcAft>
              <a:buClr>
                <a:srgbClr val="FFFFFF"/>
              </a:buClr>
              <a:buSzPts val="1400"/>
              <a:buChar char="-"/>
            </a:pPr>
            <a:r>
              <a:rPr lang="en-US">
                <a:solidFill>
                  <a:srgbClr val="FFFFFF"/>
                </a:solidFill>
              </a:rPr>
              <a:t>Practitioner use theory to shape routines,attach sensitive transition, play base learning by using group activities in developmentall apropratiate way.</a:t>
            </a:r>
            <a:endParaRPr>
              <a:solidFill>
                <a:srgbClr val="FFFFFF"/>
              </a:solidFill>
            </a:endParaRPr>
          </a:p>
          <a:p>
            <a:pPr indent="-317500" lvl="0" marL="457200" rtl="0" algn="l">
              <a:lnSpc>
                <a:spcPct val="150000"/>
              </a:lnSpc>
              <a:spcBef>
                <a:spcPts val="0"/>
              </a:spcBef>
              <a:spcAft>
                <a:spcPts val="0"/>
              </a:spcAft>
              <a:buClr>
                <a:srgbClr val="FFFFFF"/>
              </a:buClr>
              <a:buSzPts val="1400"/>
              <a:buChar char="●"/>
            </a:pPr>
            <a:r>
              <a:rPr lang="en-US">
                <a:solidFill>
                  <a:srgbClr val="FFFFFF"/>
                </a:solidFill>
              </a:rPr>
              <a:t>It's help to Interdyscyplinary understand influence between maturation,learning, vonteks supporting plans for individuals and nursery, staff specialist and carers were is aplaing safegwarding and well- being stand for child.</a:t>
            </a:r>
            <a:endParaRPr>
              <a:solidFill>
                <a:srgbClr val="FFFFFF"/>
              </a:solidFill>
            </a:endParaRPr>
          </a:p>
          <a:p>
            <a:pPr indent="0" lvl="0" marL="457200" rtl="0" algn="l">
              <a:lnSpc>
                <a:spcPct val="150000"/>
              </a:lnSpc>
              <a:spcBef>
                <a:spcPts val="0"/>
              </a:spcBef>
              <a:spcAft>
                <a:spcPts val="0"/>
              </a:spcAft>
              <a:buNone/>
            </a:pPr>
            <a:r>
              <a:t/>
            </a:r>
            <a:endParaRPr>
              <a:solidFill>
                <a:srgbClr val="FFFFFF"/>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9" name="Shape 159"/>
        <p:cNvGrpSpPr/>
        <p:nvPr/>
      </p:nvGrpSpPr>
      <p:grpSpPr>
        <a:xfrm>
          <a:off x="0" y="0"/>
          <a:ext cx="0" cy="0"/>
          <a:chOff x="0" y="0"/>
          <a:chExt cx="0" cy="0"/>
        </a:xfrm>
      </p:grpSpPr>
      <p:sp>
        <p:nvSpPr>
          <p:cNvPr id="160" name="Google Shape;160;p4"/>
          <p:cNvSpPr txBox="1"/>
          <p:nvPr>
            <p:ph type="title"/>
          </p:nvPr>
        </p:nvSpPr>
        <p:spPr>
          <a:xfrm>
            <a:off x="378137" y="1536050"/>
            <a:ext cx="2240100" cy="1800900"/>
          </a:xfrm>
          <a:prstGeom prst="rect">
            <a:avLst/>
          </a:prstGeom>
          <a:noFill/>
          <a:ln>
            <a:noFill/>
          </a:ln>
        </p:spPr>
        <p:txBody>
          <a:bodyPr anchorCtr="0" anchor="b" bIns="91425" lIns="91425" spcFirstLastPara="1" rIns="91425" wrap="square" tIns="91425">
            <a:noAutofit/>
          </a:bodyPr>
          <a:lstStyle/>
          <a:p>
            <a:pPr indent="0" lvl="0" marL="0" rtl="0" algn="l">
              <a:lnSpc>
                <a:spcPct val="100000"/>
              </a:lnSpc>
              <a:spcBef>
                <a:spcPts val="0"/>
              </a:spcBef>
              <a:spcAft>
                <a:spcPts val="0"/>
              </a:spcAft>
              <a:buClr>
                <a:schemeClr val="dk1"/>
              </a:buClr>
              <a:buSzPts val="2600"/>
              <a:buFont typeface="Aldrich"/>
              <a:buNone/>
            </a:pPr>
            <a:r>
              <a:rPr b="1" lang="en-US" sz="3000" u="none" strike="noStrike">
                <a:solidFill>
                  <a:schemeClr val="dk1"/>
                </a:solidFill>
              </a:rPr>
              <a:t>Key Concepts and</a:t>
            </a:r>
            <a:endParaRPr b="1" sz="3000" u="none" strike="noStrike">
              <a:solidFill>
                <a:schemeClr val="dk1"/>
              </a:solidFill>
            </a:endParaRPr>
          </a:p>
          <a:p>
            <a:pPr indent="0" lvl="0" marL="0" rtl="0" algn="l">
              <a:lnSpc>
                <a:spcPct val="100000"/>
              </a:lnSpc>
              <a:spcBef>
                <a:spcPts val="0"/>
              </a:spcBef>
              <a:spcAft>
                <a:spcPts val="0"/>
              </a:spcAft>
              <a:buClr>
                <a:schemeClr val="dk1"/>
              </a:buClr>
              <a:buSzPts val="2600"/>
              <a:buFont typeface="Aldrich"/>
              <a:buNone/>
            </a:pPr>
            <a:r>
              <a:rPr b="1" lang="en-US" sz="3000" u="none" strike="noStrike">
                <a:solidFill>
                  <a:schemeClr val="dk1"/>
                </a:solidFill>
              </a:rPr>
              <a:t> Principles</a:t>
            </a:r>
            <a:endParaRPr b="1" sz="3000" u="none" strike="noStrike">
              <a:solidFill>
                <a:schemeClr val="dk1"/>
              </a:solidFill>
            </a:endParaRPr>
          </a:p>
        </p:txBody>
      </p:sp>
      <p:sp>
        <p:nvSpPr>
          <p:cNvPr id="161" name="Google Shape;161;p4"/>
          <p:cNvSpPr txBox="1"/>
          <p:nvPr/>
        </p:nvSpPr>
        <p:spPr>
          <a:xfrm>
            <a:off x="3919952" y="680400"/>
            <a:ext cx="4411800" cy="4109700"/>
          </a:xfrm>
          <a:prstGeom prst="rect">
            <a:avLst/>
          </a:prstGeom>
          <a:noFill/>
          <a:ln>
            <a:noFill/>
          </a:ln>
        </p:spPr>
        <p:txBody>
          <a:bodyPr anchorCtr="0" anchor="t" bIns="91425" lIns="91425" spcFirstLastPara="1" rIns="91425" wrap="square" tIns="91425">
            <a:spAutoFit/>
          </a:bodyPr>
          <a:lstStyle/>
          <a:p>
            <a:pPr indent="0" lvl="0" marL="0" marR="0" rtl="0" algn="l">
              <a:lnSpc>
                <a:spcPct val="150000"/>
              </a:lnSpc>
              <a:spcBef>
                <a:spcPts val="0"/>
              </a:spcBef>
              <a:spcAft>
                <a:spcPts val="0"/>
              </a:spcAft>
              <a:buClr>
                <a:srgbClr val="000000"/>
              </a:buClr>
              <a:buSzPts val="1800"/>
              <a:buFont typeface="Arial"/>
              <a:buNone/>
            </a:pPr>
            <a:r>
              <a:rPr b="0" i="0" lang="en-US" sz="1400" u="none" cap="none" strike="noStrike">
                <a:solidFill>
                  <a:srgbClr val="FFFFFF"/>
                </a:solidFill>
                <a:latin typeface="Arial"/>
                <a:ea typeface="Arial"/>
                <a:cs typeface="Arial"/>
                <a:sym typeface="Arial"/>
              </a:rPr>
              <a:t>• Vygotsky's theory highlights the importance of social interaction and cultural context in cognitive development. </a:t>
            </a:r>
            <a:endParaRPr b="0" i="0" sz="14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Clr>
                <a:srgbClr val="000000"/>
              </a:buClr>
              <a:buSzPts val="1800"/>
              <a:buFont typeface="Arial"/>
              <a:buNone/>
            </a:pPr>
            <a:r>
              <a:rPr b="0" i="0" lang="en-US" sz="1400" u="none" cap="none" strike="noStrike">
                <a:solidFill>
                  <a:srgbClr val="FFFFFF"/>
                </a:solidFill>
                <a:latin typeface="Arial"/>
                <a:ea typeface="Arial"/>
                <a:cs typeface="Arial"/>
                <a:sym typeface="Arial"/>
              </a:rPr>
              <a:t>• Its key concepts include the zone of proximal development (ZPD), learning supported by more knowledgeable others (MKO), fostering peer interaction, with link language as a tool for thinking, scaffolding, social interaction in class roo</a:t>
            </a:r>
            <a:r>
              <a:rPr lang="en-US">
                <a:solidFill>
                  <a:srgbClr val="FFFFFF"/>
                </a:solidFill>
              </a:rPr>
              <a:t>m and zons</a:t>
            </a:r>
            <a:r>
              <a:rPr b="0" i="0" lang="en-US" sz="1400" u="none" cap="none" strike="noStrike">
                <a:solidFill>
                  <a:srgbClr val="FFFFFF"/>
                </a:solidFill>
                <a:latin typeface="Arial"/>
                <a:ea typeface="Arial"/>
                <a:cs typeface="Arial"/>
                <a:sym typeface="Arial"/>
              </a:rPr>
              <a:t>, product design,</a:t>
            </a:r>
            <a:endParaRPr b="0" i="0" sz="14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Clr>
                <a:srgbClr val="000000"/>
              </a:buClr>
              <a:buSzPts val="1800"/>
              <a:buFont typeface="Arial"/>
              <a:buNone/>
            </a:pPr>
            <a:r>
              <a:rPr b="0" i="0" lang="en-US" sz="1400" u="none" cap="none" strike="noStrike">
                <a:solidFill>
                  <a:srgbClr val="FFFFFF"/>
                </a:solidFill>
                <a:latin typeface="Arial"/>
                <a:ea typeface="Arial"/>
                <a:cs typeface="Arial"/>
                <a:sym typeface="Arial"/>
              </a:rPr>
              <a:t>• The theory emphasises that development is based on cooperation and the influence of a competent team.</a:t>
            </a:r>
            <a:endParaRPr b="0" i="0" sz="1400" u="none" cap="none" strike="noStrike">
              <a:solidFill>
                <a:srgbClr val="FFFFFF"/>
              </a:solidFill>
              <a:latin typeface="Arial"/>
              <a:ea typeface="Arial"/>
              <a:cs typeface="Arial"/>
              <a:sym typeface="Arial"/>
            </a:endParaRPr>
          </a:p>
        </p:txBody>
      </p:sp>
      <p:cxnSp>
        <p:nvCxnSpPr>
          <p:cNvPr id="162" name="Google Shape;162;p4"/>
          <p:cNvCxnSpPr/>
          <p:nvPr/>
        </p:nvCxnSpPr>
        <p:spPr>
          <a:xfrm>
            <a:off x="378135" y="3559521"/>
            <a:ext cx="2974500" cy="20400"/>
          </a:xfrm>
          <a:prstGeom prst="straightConnector1">
            <a:avLst/>
          </a:prstGeom>
          <a:noFill/>
          <a:ln cap="flat" cmpd="sng" w="9525">
            <a:solidFill>
              <a:schemeClr val="dk2"/>
            </a:solidFill>
            <a:prstDash val="solid"/>
            <a:round/>
            <a:headEnd len="med" w="med" type="none"/>
            <a:tailEnd len="med" w="med" type="none"/>
          </a:ln>
        </p:spPr>
      </p:cxn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6" name="Shape 166"/>
        <p:cNvGrpSpPr/>
        <p:nvPr/>
      </p:nvGrpSpPr>
      <p:grpSpPr>
        <a:xfrm>
          <a:off x="0" y="0"/>
          <a:ext cx="0" cy="0"/>
          <a:chOff x="0" y="0"/>
          <a:chExt cx="0" cy="0"/>
        </a:xfrm>
      </p:grpSpPr>
      <p:sp>
        <p:nvSpPr>
          <p:cNvPr id="167" name="Google Shape;167;g3ab3768d04f209e_17"/>
          <p:cNvSpPr txBox="1"/>
          <p:nvPr/>
        </p:nvSpPr>
        <p:spPr>
          <a:xfrm>
            <a:off x="256386" y="1291755"/>
            <a:ext cx="4470900" cy="1569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US" sz="3000">
                <a:solidFill>
                  <a:srgbClr val="FFFFFF"/>
                </a:solidFill>
              </a:rPr>
              <a:t>Lew Vygotsky: Sociocultural theory of cognitive Development </a:t>
            </a:r>
            <a:endParaRPr b="1" sz="3000">
              <a:solidFill>
                <a:srgbClr val="FFFFFF"/>
              </a:solidFill>
            </a:endParaRPr>
          </a:p>
        </p:txBody>
      </p:sp>
      <p:cxnSp>
        <p:nvCxnSpPr>
          <p:cNvPr id="168" name="Google Shape;168;g3ab3768d04f209e_17"/>
          <p:cNvCxnSpPr/>
          <p:nvPr/>
        </p:nvCxnSpPr>
        <p:spPr>
          <a:xfrm flipH="1" rot="10800000">
            <a:off x="228885" y="3410743"/>
            <a:ext cx="3985800" cy="21900"/>
          </a:xfrm>
          <a:prstGeom prst="straightConnector1">
            <a:avLst/>
          </a:prstGeom>
          <a:noFill/>
          <a:ln cap="flat" cmpd="sng" w="9525">
            <a:solidFill>
              <a:schemeClr val="dk2"/>
            </a:solidFill>
            <a:prstDash val="solid"/>
            <a:round/>
            <a:headEnd len="med" w="med" type="none"/>
            <a:tailEnd len="med" w="med" type="none"/>
          </a:ln>
        </p:spPr>
      </p:cxnSp>
      <p:sp>
        <p:nvSpPr>
          <p:cNvPr id="169" name="Google Shape;169;g3ab3768d04f209e_17"/>
          <p:cNvSpPr txBox="1"/>
          <p:nvPr/>
        </p:nvSpPr>
        <p:spPr>
          <a:xfrm>
            <a:off x="4416600" y="779950"/>
            <a:ext cx="4727400" cy="4109700"/>
          </a:xfrm>
          <a:prstGeom prst="rect">
            <a:avLst/>
          </a:prstGeom>
          <a:noFill/>
          <a:ln>
            <a:noFill/>
          </a:ln>
        </p:spPr>
        <p:txBody>
          <a:bodyPr anchorCtr="0" anchor="t" bIns="91425" lIns="91425" spcFirstLastPara="1" rIns="91425" wrap="square" tIns="91425">
            <a:spAutoFit/>
          </a:bodyPr>
          <a:lstStyle/>
          <a:p>
            <a:pPr indent="-317500" lvl="0" marL="457200" rtl="0" algn="l">
              <a:lnSpc>
                <a:spcPct val="150000"/>
              </a:lnSpc>
              <a:spcBef>
                <a:spcPts val="0"/>
              </a:spcBef>
              <a:spcAft>
                <a:spcPts val="0"/>
              </a:spcAft>
              <a:buClr>
                <a:srgbClr val="FFFFFF"/>
              </a:buClr>
              <a:buSzPts val="1400"/>
              <a:buChar char="●"/>
            </a:pPr>
            <a:r>
              <a:rPr lang="en-US">
                <a:solidFill>
                  <a:srgbClr val="FFFFFF"/>
                </a:solidFill>
              </a:rPr>
              <a:t>Vygotsky based his approach on respect for the social and emotional world of children and considered learning to be a deeply human, shared and evolutionary essence of development and goal achievement.</a:t>
            </a:r>
            <a:endParaRPr>
              <a:solidFill>
                <a:srgbClr val="FFFFFF"/>
              </a:solidFill>
            </a:endParaRPr>
          </a:p>
          <a:p>
            <a:pPr indent="-317500" lvl="0" marL="457200" rtl="0" algn="l">
              <a:lnSpc>
                <a:spcPct val="150000"/>
              </a:lnSpc>
              <a:spcBef>
                <a:spcPts val="0"/>
              </a:spcBef>
              <a:spcAft>
                <a:spcPts val="0"/>
              </a:spcAft>
              <a:buClr>
                <a:srgbClr val="FFFFFF"/>
              </a:buClr>
              <a:buSzPts val="1400"/>
              <a:buChar char="●"/>
            </a:pPr>
            <a:r>
              <a:rPr lang="en-US">
                <a:solidFill>
                  <a:srgbClr val="FFFFFF"/>
                </a:solidFill>
              </a:rPr>
              <a:t>Lenguige it's a proces of thinking by playing, shearing history, group fiskus or acting rolls.</a:t>
            </a:r>
            <a:endParaRPr>
              <a:solidFill>
                <a:srgbClr val="FFFFFF"/>
              </a:solidFill>
            </a:endParaRPr>
          </a:p>
          <a:p>
            <a:pPr indent="-317500" lvl="0" marL="457200" rtl="0" algn="l">
              <a:lnSpc>
                <a:spcPct val="150000"/>
              </a:lnSpc>
              <a:spcBef>
                <a:spcPts val="0"/>
              </a:spcBef>
              <a:spcAft>
                <a:spcPts val="0"/>
              </a:spcAft>
              <a:buClr>
                <a:srgbClr val="FFFFFF"/>
              </a:buClr>
              <a:buSzPts val="1400"/>
              <a:buChar char="●"/>
            </a:pPr>
            <a:r>
              <a:rPr lang="en-US">
                <a:solidFill>
                  <a:srgbClr val="FFFFFF"/>
                </a:solidFill>
              </a:rPr>
              <a:t>Vigotski linking to alougt tok in live classroom for help to processing thinking </a:t>
            </a:r>
            <a:endParaRPr>
              <a:solidFill>
                <a:srgbClr val="FFFFFF"/>
              </a:solidFill>
            </a:endParaRPr>
          </a:p>
          <a:p>
            <a:pPr indent="-317500" lvl="0" marL="457200" rtl="0" algn="l">
              <a:lnSpc>
                <a:spcPct val="150000"/>
              </a:lnSpc>
              <a:spcBef>
                <a:spcPts val="0"/>
              </a:spcBef>
              <a:spcAft>
                <a:spcPts val="0"/>
              </a:spcAft>
              <a:buClr>
                <a:srgbClr val="FFFFFF"/>
              </a:buClr>
              <a:buSzPts val="1400"/>
              <a:buChar char="●"/>
            </a:pPr>
            <a:r>
              <a:rPr lang="en-US">
                <a:solidFill>
                  <a:srgbClr val="FFFFFF"/>
                </a:solidFill>
              </a:rPr>
              <a:t>Teachers shut be as animators be around for helping child and support were hi need and lefting were is independent (scaffolding).</a:t>
            </a:r>
            <a:endParaRPr>
              <a:solidFill>
                <a:srgbClr val="FFFFFF"/>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3" name="Shape 173"/>
        <p:cNvGrpSpPr/>
        <p:nvPr/>
      </p:nvGrpSpPr>
      <p:grpSpPr>
        <a:xfrm>
          <a:off x="0" y="0"/>
          <a:ext cx="0" cy="0"/>
          <a:chOff x="0" y="0"/>
          <a:chExt cx="0" cy="0"/>
        </a:xfrm>
      </p:grpSpPr>
      <p:pic>
        <p:nvPicPr>
          <p:cNvPr id="174" name="Google Shape;174;p5"/>
          <p:cNvPicPr preferRelativeResize="0"/>
          <p:nvPr/>
        </p:nvPicPr>
        <p:blipFill rotWithShape="1">
          <a:blip r:embed="rId3">
            <a:alphaModFix/>
          </a:blip>
          <a:srcRect b="0" l="0" r="0" t="0"/>
          <a:stretch/>
        </p:blipFill>
        <p:spPr>
          <a:xfrm>
            <a:off x="6194350" y="847390"/>
            <a:ext cx="2621129" cy="3448726"/>
          </a:xfrm>
          <a:prstGeom prst="rect">
            <a:avLst/>
          </a:prstGeom>
          <a:noFill/>
          <a:ln>
            <a:noFill/>
          </a:ln>
        </p:spPr>
      </p:pic>
      <p:sp>
        <p:nvSpPr>
          <p:cNvPr id="175" name="Google Shape;175;p5"/>
          <p:cNvSpPr txBox="1"/>
          <p:nvPr/>
        </p:nvSpPr>
        <p:spPr>
          <a:xfrm rot="346">
            <a:off x="224350" y="189750"/>
            <a:ext cx="5970000" cy="4764000"/>
          </a:xfrm>
          <a:prstGeom prst="rect">
            <a:avLst/>
          </a:prstGeom>
          <a:noFill/>
          <a:ln>
            <a:noFill/>
          </a:ln>
        </p:spPr>
        <p:txBody>
          <a:bodyPr anchorCtr="0" anchor="t" bIns="91425" lIns="91425" spcFirstLastPara="1" rIns="91425" wrap="square" tIns="91425">
            <a:spAutoFit/>
          </a:bodyPr>
          <a:lstStyle/>
          <a:p>
            <a:pPr indent="0" lvl="0" marL="0" marR="0" rtl="0" algn="l">
              <a:lnSpc>
                <a:spcPct val="150000"/>
              </a:lnSpc>
              <a:spcBef>
                <a:spcPts val="0"/>
              </a:spcBef>
              <a:spcAft>
                <a:spcPts val="0"/>
              </a:spcAft>
              <a:buClr>
                <a:srgbClr val="000000"/>
              </a:buClr>
              <a:buSzPts val="1400"/>
              <a:buFont typeface="Arial"/>
              <a:buNone/>
            </a:pPr>
            <a:r>
              <a:rPr b="1" i="0" lang="en-US" sz="1400" u="none" cap="none" strike="noStrike">
                <a:solidFill>
                  <a:srgbClr val="FFFFFF"/>
                </a:solidFill>
                <a:latin typeface="Arial"/>
                <a:ea typeface="Arial"/>
                <a:cs typeface="Arial"/>
                <a:sym typeface="Arial"/>
              </a:rPr>
              <a:t>Lev Vygotsky four principles :</a:t>
            </a:r>
            <a:endParaRPr b="1" i="0" sz="1400" u="none" cap="none" strike="noStrike">
              <a:solidFill>
                <a:srgbClr val="FFFFFF"/>
              </a:solidFill>
              <a:latin typeface="Arial"/>
              <a:ea typeface="Arial"/>
              <a:cs typeface="Arial"/>
              <a:sym typeface="Arial"/>
            </a:endParaRPr>
          </a:p>
          <a:p>
            <a:pPr indent="-317500" lvl="0" marL="457200" marR="0" rtl="0" algn="l">
              <a:lnSpc>
                <a:spcPct val="150000"/>
              </a:lnSpc>
              <a:spcBef>
                <a:spcPts val="0"/>
              </a:spcBef>
              <a:spcAft>
                <a:spcPts val="0"/>
              </a:spcAft>
              <a:buClr>
                <a:srgbClr val="FFFFFF"/>
              </a:buClr>
              <a:buSzPts val="1400"/>
              <a:buFont typeface="Arial"/>
              <a:buChar char="-"/>
            </a:pPr>
            <a:r>
              <a:rPr b="0" i="0" lang="en-US" sz="1400" u="none" cap="none" strike="noStrike">
                <a:solidFill>
                  <a:srgbClr val="FFFFFF"/>
                </a:solidFill>
                <a:latin typeface="Arial"/>
                <a:ea typeface="Arial"/>
                <a:cs typeface="Arial"/>
                <a:sym typeface="Arial"/>
              </a:rPr>
              <a:t>Learning is drive by social intervention.</a:t>
            </a:r>
            <a:endParaRPr b="0" i="0" sz="1400" u="none" cap="none" strike="noStrike">
              <a:solidFill>
                <a:srgbClr val="FFFFFF"/>
              </a:solidFill>
              <a:latin typeface="Arial"/>
              <a:ea typeface="Arial"/>
              <a:cs typeface="Arial"/>
              <a:sym typeface="Arial"/>
            </a:endParaRPr>
          </a:p>
          <a:p>
            <a:pPr indent="-317500" lvl="0" marL="457200" marR="0" rtl="0" algn="l">
              <a:lnSpc>
                <a:spcPct val="150000"/>
              </a:lnSpc>
              <a:spcBef>
                <a:spcPts val="0"/>
              </a:spcBef>
              <a:spcAft>
                <a:spcPts val="0"/>
              </a:spcAft>
              <a:buClr>
                <a:srgbClr val="FFFFFF"/>
              </a:buClr>
              <a:buSzPts val="1400"/>
              <a:buFont typeface="Arial"/>
              <a:buChar char="-"/>
            </a:pPr>
            <a:r>
              <a:rPr b="0" i="0" lang="en-US" sz="1400" u="none" cap="none" strike="noStrike">
                <a:solidFill>
                  <a:srgbClr val="FFFFFF"/>
                </a:solidFill>
                <a:latin typeface="Arial"/>
                <a:ea typeface="Arial"/>
                <a:cs typeface="Arial"/>
                <a:sym typeface="Arial"/>
              </a:rPr>
              <a:t>Culturs and social interaction can develop indywidual.</a:t>
            </a:r>
            <a:endParaRPr b="0" i="0" sz="1400" u="none" cap="none" strike="noStrike">
              <a:solidFill>
                <a:srgbClr val="FFFFFF"/>
              </a:solidFill>
              <a:latin typeface="Arial"/>
              <a:ea typeface="Arial"/>
              <a:cs typeface="Arial"/>
              <a:sym typeface="Arial"/>
            </a:endParaRPr>
          </a:p>
          <a:p>
            <a:pPr indent="-317500" lvl="0" marL="457200" marR="0" rtl="0" algn="l">
              <a:lnSpc>
                <a:spcPct val="150000"/>
              </a:lnSpc>
              <a:spcBef>
                <a:spcPts val="0"/>
              </a:spcBef>
              <a:spcAft>
                <a:spcPts val="0"/>
              </a:spcAft>
              <a:buClr>
                <a:srgbClr val="FFFFFF"/>
              </a:buClr>
              <a:buSzPts val="1400"/>
              <a:buFont typeface="Arial"/>
              <a:buChar char="-"/>
            </a:pPr>
            <a:r>
              <a:rPr b="0" i="0" lang="en-US" sz="1400" u="none" cap="none" strike="noStrike">
                <a:solidFill>
                  <a:srgbClr val="FFFFFF"/>
                </a:solidFill>
                <a:latin typeface="Arial"/>
                <a:ea typeface="Arial"/>
                <a:cs typeface="Arial"/>
                <a:sym typeface="Arial"/>
              </a:rPr>
              <a:t>By lenguage easy child intimate primary lenguage through interaction or communication.</a:t>
            </a:r>
            <a:endParaRPr b="0" i="0" sz="14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Clr>
                <a:srgbClr val="000000"/>
              </a:buClr>
              <a:buSzPts val="1400"/>
              <a:buFont typeface="Arial"/>
              <a:buNone/>
            </a:pPr>
            <a:r>
              <a:rPr b="1" i="0" lang="en-US" sz="1400" u="none" cap="none" strike="noStrike">
                <a:solidFill>
                  <a:srgbClr val="FFFFFF"/>
                </a:solidFill>
                <a:latin typeface="Arial"/>
                <a:ea typeface="Arial"/>
                <a:cs typeface="Arial"/>
                <a:sym typeface="Arial"/>
              </a:rPr>
              <a:t>Main concept/key idea of Vigotsky vision:</a:t>
            </a:r>
            <a:endParaRPr b="1" i="0" sz="1400" u="none" cap="none" strike="noStrike">
              <a:solidFill>
                <a:srgbClr val="FFFFFF"/>
              </a:solidFill>
              <a:latin typeface="Arial"/>
              <a:ea typeface="Arial"/>
              <a:cs typeface="Arial"/>
              <a:sym typeface="Arial"/>
            </a:endParaRPr>
          </a:p>
          <a:p>
            <a:pPr indent="-317500" lvl="0" marL="457200" marR="0" rtl="0" algn="l">
              <a:lnSpc>
                <a:spcPct val="150000"/>
              </a:lnSpc>
              <a:spcBef>
                <a:spcPts val="0"/>
              </a:spcBef>
              <a:spcAft>
                <a:spcPts val="0"/>
              </a:spcAft>
              <a:buClr>
                <a:srgbClr val="FFFFFF"/>
              </a:buClr>
              <a:buSzPts val="1400"/>
              <a:buFont typeface="Arial"/>
              <a:buChar char="-"/>
            </a:pPr>
            <a:r>
              <a:rPr b="0" i="0" lang="en-US" sz="1400" u="none" cap="none" strike="noStrike">
                <a:solidFill>
                  <a:srgbClr val="FFFFFF"/>
                </a:solidFill>
                <a:latin typeface="Arial"/>
                <a:ea typeface="Arial"/>
                <a:cs typeface="Arial"/>
                <a:sym typeface="Arial"/>
              </a:rPr>
              <a:t>The Zon of Proximal Developing.</a:t>
            </a:r>
            <a:endParaRPr b="0" i="0" sz="1400" u="none" cap="none" strike="noStrike">
              <a:solidFill>
                <a:srgbClr val="FFFFFF"/>
              </a:solidFill>
              <a:latin typeface="Arial"/>
              <a:ea typeface="Arial"/>
              <a:cs typeface="Arial"/>
              <a:sym typeface="Arial"/>
            </a:endParaRPr>
          </a:p>
          <a:p>
            <a:pPr indent="-317500" lvl="0" marL="457200" marR="0" rtl="0" algn="l">
              <a:lnSpc>
                <a:spcPct val="150000"/>
              </a:lnSpc>
              <a:spcBef>
                <a:spcPts val="0"/>
              </a:spcBef>
              <a:spcAft>
                <a:spcPts val="0"/>
              </a:spcAft>
              <a:buClr>
                <a:srgbClr val="FFFFFF"/>
              </a:buClr>
              <a:buSzPts val="1400"/>
              <a:buFont typeface="Arial"/>
              <a:buChar char="-"/>
            </a:pPr>
            <a:r>
              <a:rPr b="0" i="0" lang="en-US" sz="1400" u="none" cap="none" strike="noStrike">
                <a:solidFill>
                  <a:srgbClr val="FFFFFF"/>
                </a:solidFill>
                <a:latin typeface="Arial"/>
                <a:ea typeface="Arial"/>
                <a:cs typeface="Arial"/>
                <a:sym typeface="Arial"/>
              </a:rPr>
              <a:t>Scaffolding</a:t>
            </a:r>
            <a:endParaRPr b="0" i="0" sz="1400" u="none" cap="none" strike="noStrike">
              <a:solidFill>
                <a:srgbClr val="FFFFFF"/>
              </a:solidFill>
              <a:latin typeface="Arial"/>
              <a:ea typeface="Arial"/>
              <a:cs typeface="Arial"/>
              <a:sym typeface="Arial"/>
            </a:endParaRPr>
          </a:p>
          <a:p>
            <a:pPr indent="-317500" lvl="0" marL="457200" marR="0" rtl="0" algn="l">
              <a:lnSpc>
                <a:spcPct val="150000"/>
              </a:lnSpc>
              <a:spcBef>
                <a:spcPts val="0"/>
              </a:spcBef>
              <a:spcAft>
                <a:spcPts val="0"/>
              </a:spcAft>
              <a:buClr>
                <a:srgbClr val="FFFFFF"/>
              </a:buClr>
              <a:buSzPts val="1400"/>
              <a:buFont typeface="Arial"/>
              <a:buChar char="-"/>
            </a:pPr>
            <a:r>
              <a:rPr b="0" i="0" lang="en-US" sz="1400" u="none" cap="none" strike="noStrike">
                <a:solidFill>
                  <a:srgbClr val="FFFFFF"/>
                </a:solidFill>
                <a:latin typeface="Arial"/>
                <a:ea typeface="Arial"/>
                <a:cs typeface="Arial"/>
                <a:sym typeface="Arial"/>
              </a:rPr>
              <a:t>Key rollof sociocultural context in early childhood development.</a:t>
            </a:r>
            <a:endParaRPr b="0" i="0" sz="14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Clr>
                <a:srgbClr val="000000"/>
              </a:buClr>
              <a:buSzPts val="1400"/>
              <a:buFont typeface="Arial"/>
              <a:buNone/>
            </a:pPr>
            <a:r>
              <a:rPr b="1" i="0" lang="en-US" sz="1400" u="none" cap="none" strike="noStrike">
                <a:solidFill>
                  <a:srgbClr val="FFFFFF"/>
                </a:solidFill>
                <a:latin typeface="Arial"/>
                <a:ea typeface="Arial"/>
                <a:cs typeface="Arial"/>
                <a:sym typeface="Arial"/>
              </a:rPr>
              <a:t>Spech and his five strategy in sociocultural theory:</a:t>
            </a:r>
            <a:endParaRPr b="1" i="0" sz="1400" u="none" cap="none" strike="noStrike">
              <a:solidFill>
                <a:srgbClr val="FFFFFF"/>
              </a:solidFill>
              <a:latin typeface="Arial"/>
              <a:ea typeface="Arial"/>
              <a:cs typeface="Arial"/>
              <a:sym typeface="Arial"/>
            </a:endParaRPr>
          </a:p>
          <a:p>
            <a:pPr indent="-317500" lvl="0" marL="457200" marR="0" rtl="0" algn="l">
              <a:lnSpc>
                <a:spcPct val="150000"/>
              </a:lnSpc>
              <a:spcBef>
                <a:spcPts val="0"/>
              </a:spcBef>
              <a:spcAft>
                <a:spcPts val="0"/>
              </a:spcAft>
              <a:buClr>
                <a:srgbClr val="FFFFFF"/>
              </a:buClr>
              <a:buSzPts val="1400"/>
              <a:buFont typeface="Arial"/>
              <a:buChar char="-"/>
            </a:pPr>
            <a:r>
              <a:rPr b="0" i="0" lang="en-US" sz="1400" u="none" cap="none" strike="noStrike">
                <a:solidFill>
                  <a:srgbClr val="FFFFFF"/>
                </a:solidFill>
                <a:latin typeface="Arial"/>
                <a:ea typeface="Arial"/>
                <a:cs typeface="Arial"/>
                <a:sym typeface="Arial"/>
              </a:rPr>
              <a:t>Autonomy,</a:t>
            </a:r>
            <a:endParaRPr b="0" i="0" sz="1400" u="none" cap="none" strike="noStrike">
              <a:solidFill>
                <a:srgbClr val="FFFFFF"/>
              </a:solidFill>
              <a:latin typeface="Arial"/>
              <a:ea typeface="Arial"/>
              <a:cs typeface="Arial"/>
              <a:sym typeface="Arial"/>
            </a:endParaRPr>
          </a:p>
          <a:p>
            <a:pPr indent="-317500" lvl="0" marL="457200" marR="0" rtl="0" algn="l">
              <a:lnSpc>
                <a:spcPct val="150000"/>
              </a:lnSpc>
              <a:spcBef>
                <a:spcPts val="0"/>
              </a:spcBef>
              <a:spcAft>
                <a:spcPts val="0"/>
              </a:spcAft>
              <a:buClr>
                <a:srgbClr val="FFFFFF"/>
              </a:buClr>
              <a:buSzPts val="1400"/>
              <a:buFont typeface="Arial"/>
              <a:buChar char="-"/>
            </a:pPr>
            <a:r>
              <a:rPr b="0" i="0" lang="en-US" sz="1400" u="none" cap="none" strike="noStrike">
                <a:solidFill>
                  <a:srgbClr val="FFFFFF"/>
                </a:solidFill>
                <a:latin typeface="Arial"/>
                <a:ea typeface="Arial"/>
                <a:cs typeface="Arial"/>
                <a:sym typeface="Arial"/>
              </a:rPr>
              <a:t>Naive psychology,</a:t>
            </a:r>
            <a:endParaRPr b="0" i="0" sz="1400" u="none" cap="none" strike="noStrike">
              <a:solidFill>
                <a:srgbClr val="FFFFFF"/>
              </a:solidFill>
              <a:latin typeface="Arial"/>
              <a:ea typeface="Arial"/>
              <a:cs typeface="Arial"/>
              <a:sym typeface="Arial"/>
            </a:endParaRPr>
          </a:p>
          <a:p>
            <a:pPr indent="-317500" lvl="0" marL="457200" marR="0" rtl="0" algn="l">
              <a:lnSpc>
                <a:spcPct val="150000"/>
              </a:lnSpc>
              <a:spcBef>
                <a:spcPts val="0"/>
              </a:spcBef>
              <a:spcAft>
                <a:spcPts val="0"/>
              </a:spcAft>
              <a:buClr>
                <a:srgbClr val="FFFFFF"/>
              </a:buClr>
              <a:buSzPts val="1400"/>
              <a:buFont typeface="Arial"/>
              <a:buChar char="-"/>
            </a:pPr>
            <a:r>
              <a:rPr b="0" i="0" lang="en-US" sz="1400" u="none" cap="none" strike="noStrike">
                <a:solidFill>
                  <a:srgbClr val="FFFFFF"/>
                </a:solidFill>
                <a:latin typeface="Arial"/>
                <a:ea typeface="Arial"/>
                <a:cs typeface="Arial"/>
                <a:sym typeface="Arial"/>
              </a:rPr>
              <a:t>Communicative,</a:t>
            </a:r>
            <a:endParaRPr b="0" i="0" sz="1400" u="none" cap="none" strike="noStrike">
              <a:solidFill>
                <a:srgbClr val="FFFFFF"/>
              </a:solidFill>
              <a:latin typeface="Arial"/>
              <a:ea typeface="Arial"/>
              <a:cs typeface="Arial"/>
              <a:sym typeface="Arial"/>
            </a:endParaRPr>
          </a:p>
          <a:p>
            <a:pPr indent="-317500" lvl="0" marL="457200" marR="0" rtl="0" algn="l">
              <a:lnSpc>
                <a:spcPct val="150000"/>
              </a:lnSpc>
              <a:spcBef>
                <a:spcPts val="0"/>
              </a:spcBef>
              <a:spcAft>
                <a:spcPts val="0"/>
              </a:spcAft>
              <a:buClr>
                <a:srgbClr val="FFFFFF"/>
              </a:buClr>
              <a:buSzPts val="1400"/>
              <a:buFont typeface="Arial"/>
              <a:buChar char="-"/>
            </a:pPr>
            <a:r>
              <a:rPr b="0" i="0" lang="en-US" sz="1400" u="none" cap="none" strike="noStrike">
                <a:solidFill>
                  <a:srgbClr val="FFFFFF"/>
                </a:solidFill>
                <a:latin typeface="Arial"/>
                <a:ea typeface="Arial"/>
                <a:cs typeface="Arial"/>
                <a:sym typeface="Arial"/>
              </a:rPr>
              <a:t>Inner  </a:t>
            </a:r>
            <a:endParaRPr b="0" i="0" sz="1400" u="none" cap="none" strike="noStrike">
              <a:solidFill>
                <a:srgbClr val="FFFFFF"/>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9" name="Shape 179"/>
        <p:cNvGrpSpPr/>
        <p:nvPr/>
      </p:nvGrpSpPr>
      <p:grpSpPr>
        <a:xfrm>
          <a:off x="0" y="0"/>
          <a:ext cx="0" cy="0"/>
          <a:chOff x="0" y="0"/>
          <a:chExt cx="0" cy="0"/>
        </a:xfrm>
      </p:grpSpPr>
      <p:sp>
        <p:nvSpPr>
          <p:cNvPr id="180" name="Google Shape;180;p6"/>
          <p:cNvSpPr txBox="1"/>
          <p:nvPr>
            <p:ph type="title"/>
          </p:nvPr>
        </p:nvSpPr>
        <p:spPr>
          <a:xfrm rot="-5398016">
            <a:off x="1640956" y="-1390509"/>
            <a:ext cx="519900" cy="15624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400"/>
              <a:buNone/>
            </a:pPr>
            <a:r>
              <a:t/>
            </a:r>
            <a:endParaRPr sz="800"/>
          </a:p>
        </p:txBody>
      </p:sp>
      <p:sp>
        <p:nvSpPr>
          <p:cNvPr id="181" name="Google Shape;181;p6"/>
          <p:cNvSpPr txBox="1"/>
          <p:nvPr>
            <p:ph idx="1" type="body"/>
          </p:nvPr>
        </p:nvSpPr>
        <p:spPr>
          <a:xfrm>
            <a:off x="5541000" y="1203475"/>
            <a:ext cx="3145500" cy="2982900"/>
          </a:xfrm>
          <a:prstGeom prst="rect">
            <a:avLst/>
          </a:prstGeom>
          <a:noFill/>
          <a:ln>
            <a:noFill/>
          </a:ln>
        </p:spPr>
        <p:txBody>
          <a:bodyPr anchorCtr="0" anchor="t" bIns="0" lIns="0" spcFirstLastPara="1" rIns="0" wrap="square" tIns="0">
            <a:normAutofit/>
          </a:bodyPr>
          <a:lstStyle/>
          <a:p>
            <a:pPr indent="0" lvl="0" marL="0" rtl="0" algn="l">
              <a:lnSpc>
                <a:spcPct val="100000"/>
              </a:lnSpc>
              <a:spcBef>
                <a:spcPts val="0"/>
              </a:spcBef>
              <a:spcAft>
                <a:spcPts val="0"/>
              </a:spcAft>
              <a:buSzPts val="1400"/>
              <a:buNone/>
            </a:pPr>
            <a:r>
              <a:t/>
            </a:r>
            <a:endParaRPr/>
          </a:p>
        </p:txBody>
      </p:sp>
      <p:sp>
        <p:nvSpPr>
          <p:cNvPr id="182" name="Google Shape;182;p6"/>
          <p:cNvSpPr txBox="1"/>
          <p:nvPr>
            <p:ph type="title"/>
          </p:nvPr>
        </p:nvSpPr>
        <p:spPr>
          <a:xfrm>
            <a:off x="266738" y="1203475"/>
            <a:ext cx="3780900" cy="3255300"/>
          </a:xfrm>
          <a:prstGeom prst="rect">
            <a:avLst/>
          </a:prstGeom>
          <a:noFill/>
          <a:ln>
            <a:noFill/>
          </a:ln>
        </p:spPr>
        <p:txBody>
          <a:bodyPr anchorCtr="0" anchor="t" bIns="91425" lIns="91425" spcFirstLastPara="1" rIns="91425" wrap="square" tIns="91425">
            <a:normAutofit/>
          </a:bodyPr>
          <a:lstStyle/>
          <a:p>
            <a:pPr indent="0" lvl="0" marL="0" rtl="0" algn="just">
              <a:lnSpc>
                <a:spcPct val="100000"/>
              </a:lnSpc>
              <a:spcBef>
                <a:spcPts val="0"/>
              </a:spcBef>
              <a:spcAft>
                <a:spcPts val="0"/>
              </a:spcAft>
              <a:buClr>
                <a:schemeClr val="dk1"/>
              </a:buClr>
              <a:buSzPts val="6000"/>
              <a:buFont typeface="Aldrich"/>
              <a:buNone/>
            </a:pPr>
            <a:r>
              <a:rPr b="1" lang="en-US" sz="3600" u="none" strike="noStrike">
                <a:solidFill>
                  <a:schemeClr val="dk1"/>
                </a:solidFill>
              </a:rPr>
              <a:t>Vygotsky’s Sociocultural</a:t>
            </a:r>
            <a:endParaRPr b="1" sz="3600" u="none" strike="noStrike">
              <a:solidFill>
                <a:schemeClr val="dk1"/>
              </a:solidFill>
            </a:endParaRPr>
          </a:p>
          <a:p>
            <a:pPr indent="0" lvl="0" marL="0" rtl="0" algn="r">
              <a:lnSpc>
                <a:spcPct val="100000"/>
              </a:lnSpc>
              <a:spcBef>
                <a:spcPts val="0"/>
              </a:spcBef>
              <a:spcAft>
                <a:spcPts val="0"/>
              </a:spcAft>
              <a:buClr>
                <a:schemeClr val="dk1"/>
              </a:buClr>
              <a:buSzPts val="6000"/>
              <a:buFont typeface="Aldrich"/>
              <a:buNone/>
            </a:pPr>
            <a:r>
              <a:rPr b="1" lang="en-US" sz="3600" u="none" strike="noStrike">
                <a:solidFill>
                  <a:schemeClr val="dk1"/>
                </a:solidFill>
              </a:rPr>
              <a:t> Theory</a:t>
            </a:r>
            <a:endParaRPr b="1" sz="3600" u="none" strike="noStrike">
              <a:solidFill>
                <a:schemeClr val="dk1"/>
              </a:solidFill>
            </a:endParaRPr>
          </a:p>
          <a:p>
            <a:pPr indent="0" lvl="0" marL="0" rtl="0" algn="r">
              <a:lnSpc>
                <a:spcPct val="100000"/>
              </a:lnSpc>
              <a:spcBef>
                <a:spcPts val="0"/>
              </a:spcBef>
              <a:spcAft>
                <a:spcPts val="0"/>
              </a:spcAft>
              <a:buClr>
                <a:schemeClr val="dk1"/>
              </a:buClr>
              <a:buSzPts val="6000"/>
              <a:buFont typeface="Aldrich"/>
              <a:buNone/>
            </a:pPr>
            <a:r>
              <a:t/>
            </a:r>
            <a:endParaRPr sz="3600">
              <a:solidFill>
                <a:schemeClr val="dk1"/>
              </a:solidFill>
            </a:endParaRPr>
          </a:p>
          <a:p>
            <a:pPr indent="0" lvl="0" marL="0" rtl="0" algn="l">
              <a:lnSpc>
                <a:spcPct val="100000"/>
              </a:lnSpc>
              <a:spcBef>
                <a:spcPts val="0"/>
              </a:spcBef>
              <a:spcAft>
                <a:spcPts val="0"/>
              </a:spcAft>
              <a:buClr>
                <a:schemeClr val="dk1"/>
              </a:buClr>
              <a:buSzPts val="6000"/>
              <a:buFont typeface="Aldrich"/>
              <a:buNone/>
            </a:pPr>
            <a:r>
              <a:rPr lang="en-US">
                <a:solidFill>
                  <a:schemeClr val="dk1"/>
                </a:solidFill>
              </a:rPr>
              <a:t>A psychologist</a:t>
            </a:r>
            <a:r>
              <a:rPr lang="en-US">
                <a:solidFill>
                  <a:schemeClr val="dk1"/>
                </a:solidFill>
              </a:rPr>
              <a:t> from Rossia, he died at 37 year old</a:t>
            </a:r>
            <a:r>
              <a:rPr lang="en-US" sz="3600">
                <a:solidFill>
                  <a:schemeClr val="dk1"/>
                </a:solidFill>
              </a:rPr>
              <a:t> </a:t>
            </a:r>
            <a:endParaRPr sz="3600">
              <a:solidFill>
                <a:schemeClr val="dk1"/>
              </a:solidFill>
            </a:endParaRPr>
          </a:p>
        </p:txBody>
      </p:sp>
      <p:sp>
        <p:nvSpPr>
          <p:cNvPr id="183" name="Google Shape;183;p6"/>
          <p:cNvSpPr txBox="1"/>
          <p:nvPr>
            <p:ph type="title"/>
          </p:nvPr>
        </p:nvSpPr>
        <p:spPr>
          <a:xfrm>
            <a:off x="266760" y="371520"/>
            <a:ext cx="694800" cy="514200"/>
          </a:xfrm>
          <a:prstGeom prst="rect">
            <a:avLst/>
          </a:prstGeom>
          <a:noFill/>
          <a:ln>
            <a:noFill/>
          </a:ln>
        </p:spPr>
        <p:txBody>
          <a:bodyPr anchorCtr="0" anchor="ctr" bIns="91425" lIns="91425" spcFirstLastPara="1" rIns="91425" wrap="square" tIns="91425">
            <a:normAutofit fontScale="90000"/>
          </a:bodyPr>
          <a:lstStyle/>
          <a:p>
            <a:pPr indent="0" lvl="0" marL="0" rtl="0" algn="ctr">
              <a:lnSpc>
                <a:spcPct val="100000"/>
              </a:lnSpc>
              <a:spcBef>
                <a:spcPts val="0"/>
              </a:spcBef>
              <a:spcAft>
                <a:spcPts val="0"/>
              </a:spcAft>
              <a:buClr>
                <a:schemeClr val="accent2"/>
              </a:buClr>
              <a:buSzPct val="100000"/>
              <a:buFont typeface="Calibri"/>
              <a:buNone/>
            </a:pPr>
            <a:r>
              <a:rPr b="0" lang="en-US" sz="2400" u="none" strike="noStrike">
                <a:solidFill>
                  <a:schemeClr val="accent2"/>
                </a:solidFill>
                <a:latin typeface="Calibri"/>
                <a:ea typeface="Calibri"/>
                <a:cs typeface="Calibri"/>
                <a:sym typeface="Calibri"/>
              </a:rPr>
              <a:t>01</a:t>
            </a:r>
            <a:endParaRPr b="0" sz="2400" u="none" strike="noStrike">
              <a:solidFill>
                <a:schemeClr val="dk1"/>
              </a:solidFill>
              <a:latin typeface="Arial"/>
              <a:ea typeface="Arial"/>
              <a:cs typeface="Arial"/>
              <a:sym typeface="Arial"/>
            </a:endParaRPr>
          </a:p>
        </p:txBody>
      </p:sp>
      <p:pic>
        <p:nvPicPr>
          <p:cNvPr id="184" name="Google Shape;184;p6"/>
          <p:cNvPicPr preferRelativeResize="0"/>
          <p:nvPr/>
        </p:nvPicPr>
        <p:blipFill rotWithShape="1">
          <a:blip r:embed="rId3">
            <a:alphaModFix amt="89000"/>
          </a:blip>
          <a:srcRect b="0" l="0" r="0" t="0"/>
          <a:stretch/>
        </p:blipFill>
        <p:spPr>
          <a:xfrm>
            <a:off x="4529160" y="319157"/>
            <a:ext cx="4157350" cy="4505176"/>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8" name="Shape 188"/>
        <p:cNvGrpSpPr/>
        <p:nvPr/>
      </p:nvGrpSpPr>
      <p:grpSpPr>
        <a:xfrm>
          <a:off x="0" y="0"/>
          <a:ext cx="0" cy="0"/>
          <a:chOff x="0" y="0"/>
          <a:chExt cx="0" cy="0"/>
        </a:xfrm>
      </p:grpSpPr>
      <p:sp>
        <p:nvSpPr>
          <p:cNvPr id="189" name="Google Shape;189;p7"/>
          <p:cNvSpPr txBox="1"/>
          <p:nvPr>
            <p:ph type="title"/>
          </p:nvPr>
        </p:nvSpPr>
        <p:spPr>
          <a:xfrm>
            <a:off x="193775" y="238268"/>
            <a:ext cx="4790400" cy="17535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Clr>
                <a:schemeClr val="dk1"/>
              </a:buClr>
              <a:buSzPts val="2600"/>
              <a:buFont typeface="Aldrich"/>
              <a:buNone/>
            </a:pPr>
            <a:r>
              <a:rPr b="1" lang="en-US" sz="3000" u="none" strike="noStrike">
                <a:solidFill>
                  <a:schemeClr val="dk1"/>
                </a:solidFill>
              </a:rPr>
              <a:t>Relevance to Early Childhood Development</a:t>
            </a:r>
            <a:endParaRPr b="1" sz="3000" u="none" strike="noStrike">
              <a:solidFill>
                <a:schemeClr val="dk1"/>
              </a:solidFill>
            </a:endParaRPr>
          </a:p>
        </p:txBody>
      </p:sp>
      <p:sp>
        <p:nvSpPr>
          <p:cNvPr id="190" name="Google Shape;190;p7" title="2151065863.jpg"/>
          <p:cNvSpPr/>
          <p:nvPr/>
        </p:nvSpPr>
        <p:spPr>
          <a:xfrm>
            <a:off x="5928081" y="649500"/>
            <a:ext cx="3216000" cy="3844500"/>
          </a:xfrm>
          <a:prstGeom prst="roundRect">
            <a:avLst>
              <a:gd fmla="val 16667" name="adj"/>
            </a:avLst>
          </a:prstGeom>
          <a:blipFill rotWithShape="1">
            <a:blip r:embed="rId3">
              <a:alphaModFix/>
            </a:blip>
            <a:stretch>
              <a:fillRect b="0" l="0" r="0" t="0"/>
            </a:stretch>
          </a:blip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191" name="Google Shape;191;p7"/>
          <p:cNvSpPr txBox="1"/>
          <p:nvPr/>
        </p:nvSpPr>
        <p:spPr>
          <a:xfrm>
            <a:off x="0" y="2054128"/>
            <a:ext cx="9144000" cy="3963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92" name="Google Shape;192;p7"/>
          <p:cNvSpPr txBox="1"/>
          <p:nvPr/>
        </p:nvSpPr>
        <p:spPr>
          <a:xfrm flipH="1" rot="10800000">
            <a:off x="0" y="4938593"/>
            <a:ext cx="9144000" cy="3963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93" name="Google Shape;193;p7"/>
          <p:cNvSpPr txBox="1"/>
          <p:nvPr/>
        </p:nvSpPr>
        <p:spPr>
          <a:xfrm>
            <a:off x="193775" y="1406100"/>
            <a:ext cx="5734200" cy="3455700"/>
          </a:xfrm>
          <a:prstGeom prst="rect">
            <a:avLst/>
          </a:prstGeom>
          <a:noFill/>
          <a:ln>
            <a:noFill/>
          </a:ln>
        </p:spPr>
        <p:txBody>
          <a:bodyPr anchorCtr="0" anchor="t" bIns="91425" lIns="91425" spcFirstLastPara="1" rIns="91425" wrap="square" tIns="91425">
            <a:spAutoFit/>
          </a:bodyPr>
          <a:lstStyle/>
          <a:p>
            <a:pPr indent="0" lvl="0" marL="0" marR="0" rtl="0" algn="l">
              <a:lnSpc>
                <a:spcPct val="150000"/>
              </a:lnSpc>
              <a:spcBef>
                <a:spcPts val="0"/>
              </a:spcBef>
              <a:spcAft>
                <a:spcPts val="0"/>
              </a:spcAft>
              <a:buClr>
                <a:srgbClr val="000000"/>
              </a:buClr>
              <a:buSzPts val="1800"/>
              <a:buFont typeface="Arial"/>
              <a:buNone/>
            </a:pPr>
            <a:r>
              <a:rPr b="0" i="0" lang="en-US" sz="1400" u="none" cap="none" strike="noStrike">
                <a:solidFill>
                  <a:srgbClr val="FFFFFF"/>
                </a:solidFill>
                <a:latin typeface="Arial"/>
                <a:ea typeface="Arial"/>
                <a:cs typeface="Arial"/>
                <a:sym typeface="Arial"/>
              </a:rPr>
              <a:t>• Theory of Vygotsky is perfect to applying for support early childhood and relevant to modern preschool education system whit this model connect key concept.</a:t>
            </a:r>
            <a:endParaRPr b="0" i="0" sz="14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Clr>
                <a:srgbClr val="000000"/>
              </a:buClr>
              <a:buSzPts val="1800"/>
              <a:buFont typeface="Arial"/>
              <a:buNone/>
            </a:pPr>
            <a:r>
              <a:rPr b="0" i="0" lang="en-US" sz="1400" u="none" cap="none" strike="noStrike">
                <a:solidFill>
                  <a:srgbClr val="FFFFFF"/>
                </a:solidFill>
                <a:latin typeface="Arial"/>
                <a:ea typeface="Arial"/>
                <a:cs typeface="Arial"/>
                <a:sym typeface="Arial"/>
              </a:rPr>
              <a:t>• Interaction with peers and adults supports a young child's learning process. </a:t>
            </a:r>
            <a:endParaRPr b="0" i="0" sz="14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Clr>
                <a:srgbClr val="000000"/>
              </a:buClr>
              <a:buSzPts val="1800"/>
              <a:buFont typeface="Arial"/>
              <a:buNone/>
            </a:pPr>
            <a:r>
              <a:rPr b="0" i="0" lang="en-US" sz="1400" u="none" cap="none" strike="noStrike">
                <a:solidFill>
                  <a:srgbClr val="FFFFFF"/>
                </a:solidFill>
                <a:latin typeface="Arial"/>
                <a:ea typeface="Arial"/>
                <a:cs typeface="Arial"/>
                <a:sym typeface="Arial"/>
              </a:rPr>
              <a:t>• The theory demonstrates how cultural tools and social communication shape cognitive abilities.</a:t>
            </a:r>
            <a:endParaRPr b="0" i="0" sz="14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Clr>
                <a:srgbClr val="000000"/>
              </a:buClr>
              <a:buSzPts val="1800"/>
              <a:buFont typeface="Arial"/>
              <a:buNone/>
            </a:pPr>
            <a:r>
              <a:rPr b="0" i="0" lang="en-US" sz="1400" u="none" cap="none" strike="noStrike">
                <a:solidFill>
                  <a:srgbClr val="FFFFFF"/>
                </a:solidFill>
                <a:latin typeface="Arial"/>
                <a:ea typeface="Arial"/>
                <a:cs typeface="Arial"/>
                <a:sym typeface="Arial"/>
              </a:rPr>
              <a:t> • Easy to apply for understanding Amira and adapting social interactions, along with supporting the development of verbal skills, builds a sense of emotional security to eliminate social threats.</a:t>
            </a:r>
            <a:endParaRPr b="0" i="0" sz="1400" u="none" cap="none" strike="noStrike">
              <a:solidFill>
                <a:srgbClr val="FFFFFF"/>
              </a:solidFill>
              <a:latin typeface="Arial"/>
              <a:ea typeface="Arial"/>
              <a:cs typeface="Arial"/>
              <a:sym typeface="Arial"/>
            </a:endParaRPr>
          </a:p>
        </p:txBody>
      </p:sp>
      <p:cxnSp>
        <p:nvCxnSpPr>
          <p:cNvPr id="194" name="Google Shape;194;p7"/>
          <p:cNvCxnSpPr/>
          <p:nvPr/>
        </p:nvCxnSpPr>
        <p:spPr>
          <a:xfrm flipH="1" rot="10800000">
            <a:off x="148640" y="1349104"/>
            <a:ext cx="5231700" cy="19500"/>
          </a:xfrm>
          <a:prstGeom prst="straightConnector1">
            <a:avLst/>
          </a:prstGeom>
          <a:noFill/>
          <a:ln cap="flat" cmpd="sng" w="9525">
            <a:solidFill>
              <a:schemeClr val="dk2"/>
            </a:solidFill>
            <a:prstDash val="solid"/>
            <a:round/>
            <a:headEnd len="med" w="med" type="none"/>
            <a:tailEnd len="med" w="med" type="none"/>
          </a:ln>
        </p:spPr>
      </p:cxn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8" name="Shape 198"/>
        <p:cNvGrpSpPr/>
        <p:nvPr/>
      </p:nvGrpSpPr>
      <p:grpSpPr>
        <a:xfrm>
          <a:off x="0" y="0"/>
          <a:ext cx="0" cy="0"/>
          <a:chOff x="0" y="0"/>
          <a:chExt cx="0" cy="0"/>
        </a:xfrm>
      </p:grpSpPr>
      <p:sp>
        <p:nvSpPr>
          <p:cNvPr id="199" name="Google Shape;199;p9"/>
          <p:cNvSpPr txBox="1"/>
          <p:nvPr>
            <p:ph type="title"/>
          </p:nvPr>
        </p:nvSpPr>
        <p:spPr>
          <a:xfrm>
            <a:off x="266760" y="371520"/>
            <a:ext cx="694800" cy="514080"/>
          </a:xfrm>
          <a:prstGeom prst="rect">
            <a:avLst/>
          </a:prstGeom>
          <a:noFill/>
          <a:ln>
            <a:noFill/>
          </a:ln>
        </p:spPr>
        <p:txBody>
          <a:bodyPr anchorCtr="0" anchor="ctr" bIns="91425" lIns="91425" spcFirstLastPara="1" rIns="91425" wrap="square" tIns="91425">
            <a:normAutofit lnSpcReduction="9999"/>
          </a:bodyPr>
          <a:lstStyle/>
          <a:p>
            <a:pPr indent="0" lvl="0" marL="0" rtl="0" algn="ctr">
              <a:lnSpc>
                <a:spcPct val="100000"/>
              </a:lnSpc>
              <a:spcBef>
                <a:spcPts val="0"/>
              </a:spcBef>
              <a:spcAft>
                <a:spcPts val="0"/>
              </a:spcAft>
              <a:buClr>
                <a:schemeClr val="accent2"/>
              </a:buClr>
              <a:buSzPts val="2400"/>
              <a:buFont typeface="Calibri"/>
              <a:buNone/>
            </a:pPr>
            <a:r>
              <a:rPr b="0" lang="en-US" sz="2400" u="none" strike="noStrike">
                <a:solidFill>
                  <a:schemeClr val="accent2"/>
                </a:solidFill>
                <a:latin typeface="Calibri"/>
                <a:ea typeface="Calibri"/>
                <a:cs typeface="Calibri"/>
                <a:sym typeface="Calibri"/>
              </a:rPr>
              <a:t>02</a:t>
            </a:r>
            <a:endParaRPr b="0" sz="2400" u="none" strike="noStrike">
              <a:solidFill>
                <a:schemeClr val="dk1"/>
              </a:solidFill>
              <a:latin typeface="Arial"/>
              <a:ea typeface="Arial"/>
              <a:cs typeface="Arial"/>
              <a:sym typeface="Arial"/>
            </a:endParaRPr>
          </a:p>
        </p:txBody>
      </p:sp>
      <p:pic>
        <p:nvPicPr>
          <p:cNvPr id="200" name="Google Shape;200;p9"/>
          <p:cNvPicPr preferRelativeResize="0"/>
          <p:nvPr/>
        </p:nvPicPr>
        <p:blipFill rotWithShape="1">
          <a:blip r:embed="rId3">
            <a:alphaModFix amt="34000"/>
          </a:blip>
          <a:srcRect b="0" l="0" r="0" t="0"/>
          <a:stretch/>
        </p:blipFill>
        <p:spPr>
          <a:xfrm>
            <a:off x="0" y="0"/>
            <a:ext cx="9144000" cy="5143501"/>
          </a:xfrm>
          <a:prstGeom prst="rect">
            <a:avLst/>
          </a:prstGeom>
          <a:noFill/>
          <a:ln>
            <a:noFill/>
          </a:ln>
        </p:spPr>
      </p:pic>
      <p:sp>
        <p:nvSpPr>
          <p:cNvPr id="201" name="Google Shape;201;p9"/>
          <p:cNvSpPr txBox="1"/>
          <p:nvPr>
            <p:ph type="title"/>
          </p:nvPr>
        </p:nvSpPr>
        <p:spPr>
          <a:xfrm>
            <a:off x="961547" y="1434847"/>
            <a:ext cx="3996900" cy="3142800"/>
          </a:xfrm>
          <a:prstGeom prst="rect">
            <a:avLst/>
          </a:prstGeom>
          <a:noFill/>
          <a:ln>
            <a:noFill/>
          </a:ln>
        </p:spPr>
        <p:txBody>
          <a:bodyPr anchorCtr="0" anchor="t" bIns="91425" lIns="91425" spcFirstLastPara="1" rIns="91425" wrap="square" tIns="91425">
            <a:normAutofit/>
          </a:bodyPr>
          <a:lstStyle/>
          <a:p>
            <a:pPr indent="0" lvl="0" marL="0" rtl="0" algn="just">
              <a:lnSpc>
                <a:spcPct val="100000"/>
              </a:lnSpc>
              <a:spcBef>
                <a:spcPts val="0"/>
              </a:spcBef>
              <a:spcAft>
                <a:spcPts val="0"/>
              </a:spcAft>
              <a:buClr>
                <a:schemeClr val="dk1"/>
              </a:buClr>
              <a:buSzPts val="6000"/>
              <a:buFont typeface="Aldrich"/>
              <a:buNone/>
            </a:pPr>
            <a:r>
              <a:rPr lang="en-US" sz="4800" u="none" strike="noStrike">
                <a:solidFill>
                  <a:schemeClr val="dk1"/>
                </a:solidFill>
              </a:rPr>
              <a:t>Application to Amira’s</a:t>
            </a:r>
            <a:endParaRPr sz="4800" u="none" strike="noStrike">
              <a:solidFill>
                <a:schemeClr val="dk1"/>
              </a:solidFill>
            </a:endParaRPr>
          </a:p>
          <a:p>
            <a:pPr indent="0" lvl="0" marL="0" rtl="0" algn="r">
              <a:lnSpc>
                <a:spcPct val="100000"/>
              </a:lnSpc>
              <a:spcBef>
                <a:spcPts val="0"/>
              </a:spcBef>
              <a:spcAft>
                <a:spcPts val="0"/>
              </a:spcAft>
              <a:buClr>
                <a:schemeClr val="dk1"/>
              </a:buClr>
              <a:buSzPts val="6000"/>
              <a:buFont typeface="Aldrich"/>
              <a:buNone/>
            </a:pPr>
            <a:r>
              <a:rPr lang="en-US" sz="4800" u="none" strike="noStrike">
                <a:solidFill>
                  <a:schemeClr val="dk1"/>
                </a:solidFill>
              </a:rPr>
              <a:t> Case</a:t>
            </a:r>
            <a:endParaRPr sz="4800" u="none" strike="noStrike">
              <a:solidFill>
                <a:schemeClr val="dk1"/>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5" name="Shape 205"/>
        <p:cNvGrpSpPr/>
        <p:nvPr/>
      </p:nvGrpSpPr>
      <p:grpSpPr>
        <a:xfrm>
          <a:off x="0" y="0"/>
          <a:ext cx="0" cy="0"/>
          <a:chOff x="0" y="0"/>
          <a:chExt cx="0" cy="0"/>
        </a:xfrm>
      </p:grpSpPr>
      <p:sp>
        <p:nvSpPr>
          <p:cNvPr id="206" name="Google Shape;206;p10"/>
          <p:cNvSpPr txBox="1"/>
          <p:nvPr>
            <p:ph type="title"/>
          </p:nvPr>
        </p:nvSpPr>
        <p:spPr>
          <a:xfrm>
            <a:off x="380768" y="165846"/>
            <a:ext cx="4790400" cy="12189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Clr>
                <a:schemeClr val="dk1"/>
              </a:buClr>
              <a:buSzPts val="2600"/>
              <a:buFont typeface="Aldrich"/>
              <a:buNone/>
            </a:pPr>
            <a:r>
              <a:rPr b="1" lang="en-US" sz="3000" u="none" strike="noStrike">
                <a:solidFill>
                  <a:schemeClr val="dk1"/>
                </a:solidFill>
              </a:rPr>
              <a:t>Explaining Amira’s Behaviour and Needs</a:t>
            </a:r>
            <a:endParaRPr b="1" sz="3000" u="none" strike="noStrike">
              <a:solidFill>
                <a:schemeClr val="dk1"/>
              </a:solidFill>
            </a:endParaRPr>
          </a:p>
        </p:txBody>
      </p:sp>
      <p:sp>
        <p:nvSpPr>
          <p:cNvPr id="207" name="Google Shape;207;p10" title="2151065863.jpg"/>
          <p:cNvSpPr/>
          <p:nvPr/>
        </p:nvSpPr>
        <p:spPr>
          <a:xfrm>
            <a:off x="6217600" y="747725"/>
            <a:ext cx="2656200" cy="3502200"/>
          </a:xfrm>
          <a:prstGeom prst="roundRect">
            <a:avLst>
              <a:gd fmla="val 16667" name="adj"/>
            </a:avLst>
          </a:prstGeom>
          <a:blipFill rotWithShape="1">
            <a:blip r:embed="rId3">
              <a:alphaModFix/>
            </a:blip>
            <a:stretch>
              <a:fillRect b="0" l="0" r="0" t="0"/>
            </a:stretch>
          </a:blip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208" name="Google Shape;208;p10"/>
          <p:cNvSpPr txBox="1"/>
          <p:nvPr/>
        </p:nvSpPr>
        <p:spPr>
          <a:xfrm>
            <a:off x="380776" y="1384750"/>
            <a:ext cx="5852400" cy="3455700"/>
          </a:xfrm>
          <a:prstGeom prst="rect">
            <a:avLst/>
          </a:prstGeom>
          <a:noFill/>
          <a:ln>
            <a:noFill/>
          </a:ln>
        </p:spPr>
        <p:txBody>
          <a:bodyPr anchorCtr="0" anchor="t" bIns="91425" lIns="91425" spcFirstLastPara="1" rIns="91425" wrap="square" tIns="91425">
            <a:spAutoFit/>
          </a:bodyPr>
          <a:lstStyle/>
          <a:p>
            <a:pPr indent="0" lvl="0" marL="0" marR="0" rtl="0" algn="l">
              <a:lnSpc>
                <a:spcPct val="150000"/>
              </a:lnSpc>
              <a:spcBef>
                <a:spcPts val="0"/>
              </a:spcBef>
              <a:spcAft>
                <a:spcPts val="0"/>
              </a:spcAft>
              <a:buClr>
                <a:srgbClr val="000000"/>
              </a:buClr>
              <a:buSzPts val="1800"/>
              <a:buFont typeface="Arial"/>
              <a:buNone/>
            </a:pPr>
            <a:r>
              <a:rPr b="0" i="0" lang="en-US" sz="1400" u="none" cap="none" strike="noStrike">
                <a:solidFill>
                  <a:srgbClr val="FFFFFF"/>
                </a:solidFill>
                <a:latin typeface="Arial"/>
                <a:ea typeface="Arial"/>
                <a:cs typeface="Arial"/>
                <a:sym typeface="Arial"/>
              </a:rPr>
              <a:t>• Wygowski's perspective allows us to understand Amira's anxiety, limited verbal communication, and difficulties with group play. </a:t>
            </a:r>
            <a:endParaRPr b="0" i="0" sz="14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Clr>
                <a:srgbClr val="000000"/>
              </a:buClr>
              <a:buSzPts val="1800"/>
              <a:buFont typeface="Arial"/>
              <a:buNone/>
            </a:pPr>
            <a:r>
              <a:rPr b="0" i="0" lang="en-US" sz="1400" u="none" cap="none" strike="noStrike">
                <a:solidFill>
                  <a:srgbClr val="FFFFFF"/>
                </a:solidFill>
                <a:latin typeface="Arial"/>
                <a:ea typeface="Arial"/>
                <a:cs typeface="Arial"/>
                <a:sym typeface="Arial"/>
              </a:rPr>
              <a:t>• Insufficient social interaction or support in the Zone of Proximal Development can cause developmental difficulties.</a:t>
            </a:r>
            <a:endParaRPr b="0" i="0" sz="14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Clr>
                <a:srgbClr val="000000"/>
              </a:buClr>
              <a:buSzPts val="1800"/>
              <a:buFont typeface="Arial"/>
              <a:buNone/>
            </a:pPr>
            <a:r>
              <a:rPr b="0" i="0" lang="en-US" sz="1400" u="none" cap="none" strike="noStrike">
                <a:solidFill>
                  <a:srgbClr val="FFFFFF"/>
                </a:solidFill>
                <a:latin typeface="Arial"/>
                <a:ea typeface="Arial"/>
                <a:cs typeface="Arial"/>
                <a:sym typeface="Arial"/>
              </a:rPr>
              <a:t>• By recognising needs and adapting interventions, we can build a sense of emotional security and proper communication.</a:t>
            </a:r>
            <a:endParaRPr b="0" i="0" sz="14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Clr>
                <a:srgbClr val="000000"/>
              </a:buClr>
              <a:buSzPts val="1800"/>
              <a:buFont typeface="Arial"/>
              <a:buNone/>
            </a:pPr>
            <a:r>
              <a:rPr b="0" i="0" lang="en-US" sz="1400" u="none" cap="none" strike="noStrike">
                <a:solidFill>
                  <a:srgbClr val="FFFFFF"/>
                </a:solidFill>
                <a:latin typeface="Arial"/>
                <a:ea typeface="Arial"/>
                <a:cs typeface="Arial"/>
                <a:sym typeface="Arial"/>
              </a:rPr>
              <a:t>• By three aspects of Vygotsky theory for cognitive development of children we can obserw what Amira cans do independently or what sha can achieve whit guidance and collaboration More knowledgeable others (MKO), parent ,caregiver, or more skilled Peer.</a:t>
            </a:r>
            <a:endParaRPr b="0" i="0" sz="1400" u="none" cap="none" strike="noStrike">
              <a:solidFill>
                <a:srgbClr val="FFFFFF"/>
              </a:solidFill>
              <a:latin typeface="Arial"/>
              <a:ea typeface="Arial"/>
              <a:cs typeface="Arial"/>
              <a:sym typeface="Arial"/>
            </a:endParaRPr>
          </a:p>
        </p:txBody>
      </p:sp>
      <p:cxnSp>
        <p:nvCxnSpPr>
          <p:cNvPr id="209" name="Google Shape;209;p10"/>
          <p:cNvCxnSpPr/>
          <p:nvPr/>
        </p:nvCxnSpPr>
        <p:spPr>
          <a:xfrm>
            <a:off x="239560" y="1236704"/>
            <a:ext cx="3735900" cy="9000"/>
          </a:xfrm>
          <a:prstGeom prst="straightConnector1">
            <a:avLst/>
          </a:prstGeom>
          <a:noFill/>
          <a:ln cap="flat" cmpd="sng" w="9525">
            <a:solidFill>
              <a:schemeClr val="dk2"/>
            </a:solidFill>
            <a:prstDash val="solid"/>
            <a:round/>
            <a:headEnd len="med" w="med" type="none"/>
            <a:tailEnd len="med" w="med" type="none"/>
          </a:ln>
        </p:spPr>
      </p:cxn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3" name="Shape 213"/>
        <p:cNvGrpSpPr/>
        <p:nvPr/>
      </p:nvGrpSpPr>
      <p:grpSpPr>
        <a:xfrm>
          <a:off x="0" y="0"/>
          <a:ext cx="0" cy="0"/>
          <a:chOff x="0" y="0"/>
          <a:chExt cx="0" cy="0"/>
        </a:xfrm>
      </p:grpSpPr>
      <p:sp>
        <p:nvSpPr>
          <p:cNvPr id="214" name="Google Shape;214;p11"/>
          <p:cNvSpPr txBox="1"/>
          <p:nvPr/>
        </p:nvSpPr>
        <p:spPr>
          <a:xfrm>
            <a:off x="3749275" y="1334554"/>
            <a:ext cx="4852500" cy="3455700"/>
          </a:xfrm>
          <a:prstGeom prst="rect">
            <a:avLst/>
          </a:prstGeom>
          <a:noFill/>
          <a:ln>
            <a:noFill/>
          </a:ln>
        </p:spPr>
        <p:txBody>
          <a:bodyPr anchorCtr="0" anchor="t" bIns="91425" lIns="91425" spcFirstLastPara="1" rIns="91425" wrap="square" tIns="91425">
            <a:spAutoFit/>
          </a:bodyPr>
          <a:lstStyle/>
          <a:p>
            <a:pPr indent="0" lvl="0" marL="0" marR="0" rtl="0" algn="l">
              <a:lnSpc>
                <a:spcPct val="150000"/>
              </a:lnSpc>
              <a:spcBef>
                <a:spcPts val="0"/>
              </a:spcBef>
              <a:spcAft>
                <a:spcPts val="0"/>
              </a:spcAft>
              <a:buClr>
                <a:srgbClr val="000000"/>
              </a:buClr>
              <a:buSzPts val="1800"/>
              <a:buFont typeface="Arial"/>
              <a:buNone/>
            </a:pPr>
            <a:r>
              <a:rPr b="0" i="0" lang="en-US" sz="1400" u="none" cap="none" strike="noStrike">
                <a:solidFill>
                  <a:srgbClr val="FFFFFF"/>
                </a:solidFill>
                <a:latin typeface="Arial"/>
                <a:ea typeface="Arial"/>
                <a:cs typeface="Arial"/>
                <a:sym typeface="Arial"/>
              </a:rPr>
              <a:t>• Based on Vygotsky's theory, the strategies include scaffolding for guiding and modelling communication skills. </a:t>
            </a:r>
            <a:endParaRPr b="0" i="0" sz="14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Clr>
                <a:srgbClr val="000000"/>
              </a:buClr>
              <a:buSzPts val="1800"/>
              <a:buFont typeface="Arial"/>
              <a:buNone/>
            </a:pPr>
            <a:r>
              <a:rPr b="0" i="0" lang="en-US" sz="1400" u="none" cap="none" strike="noStrike">
                <a:solidFill>
                  <a:srgbClr val="FFFFFF"/>
                </a:solidFill>
                <a:latin typeface="Arial"/>
                <a:ea typeface="Arial"/>
                <a:cs typeface="Arial"/>
                <a:sym typeface="Arial"/>
              </a:rPr>
              <a:t>• Encouraging peer play will support social and linguistic development. </a:t>
            </a:r>
            <a:endParaRPr b="0" i="0" sz="14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Clr>
                <a:srgbClr val="000000"/>
              </a:buClr>
              <a:buSzPts val="1800"/>
              <a:buFont typeface="Arial"/>
              <a:buNone/>
            </a:pPr>
            <a:r>
              <a:rPr b="0" i="0" lang="en-US" sz="1400" u="none" cap="none" strike="noStrike">
                <a:solidFill>
                  <a:srgbClr val="FFFFFF"/>
                </a:solidFill>
                <a:latin typeface="Arial"/>
                <a:ea typeface="Arial"/>
                <a:cs typeface="Arial"/>
                <a:sym typeface="Arial"/>
              </a:rPr>
              <a:t>• Building an emotionally supportive, culturally enriched environment will strengthen Amira's participation, self-esteem, and self-confidence in group interaction.</a:t>
            </a:r>
            <a:endParaRPr b="0" i="0" sz="14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Clr>
                <a:srgbClr val="000000"/>
              </a:buClr>
              <a:buSzPts val="1800"/>
              <a:buFont typeface="Arial"/>
              <a:buNone/>
            </a:pPr>
            <a:r>
              <a:rPr lang="en-US">
                <a:solidFill>
                  <a:srgbClr val="FFFFFF"/>
                </a:solidFill>
              </a:rPr>
              <a:t>• Parent - nursery and partnership: evidence-based intervention leads to generalisation and lowers separation distress</a:t>
            </a:r>
            <a:endParaRPr>
              <a:solidFill>
                <a:srgbClr val="FFFFFF"/>
              </a:solidFill>
            </a:endParaRPr>
          </a:p>
        </p:txBody>
      </p:sp>
      <p:cxnSp>
        <p:nvCxnSpPr>
          <p:cNvPr id="215" name="Google Shape;215;p11"/>
          <p:cNvCxnSpPr/>
          <p:nvPr/>
        </p:nvCxnSpPr>
        <p:spPr>
          <a:xfrm flipH="1" rot="10800000">
            <a:off x="255345" y="3199686"/>
            <a:ext cx="2411100" cy="12600"/>
          </a:xfrm>
          <a:prstGeom prst="straightConnector1">
            <a:avLst/>
          </a:prstGeom>
          <a:noFill/>
          <a:ln cap="flat" cmpd="sng" w="9525">
            <a:solidFill>
              <a:schemeClr val="dk2"/>
            </a:solidFill>
            <a:prstDash val="solid"/>
            <a:round/>
            <a:headEnd len="med" w="med" type="none"/>
            <a:tailEnd len="med" w="med" type="none"/>
          </a:ln>
        </p:spPr>
      </p:cxnSp>
      <p:sp>
        <p:nvSpPr>
          <p:cNvPr id="216" name="Google Shape;216;p11"/>
          <p:cNvSpPr txBox="1"/>
          <p:nvPr>
            <p:ph type="title"/>
          </p:nvPr>
        </p:nvSpPr>
        <p:spPr>
          <a:xfrm>
            <a:off x="3749270" y="371700"/>
            <a:ext cx="4852500" cy="852300"/>
          </a:xfrm>
          <a:prstGeom prst="rect">
            <a:avLst/>
          </a:prstGeom>
          <a:noFill/>
          <a:ln>
            <a:noFill/>
          </a:ln>
        </p:spPr>
        <p:txBody>
          <a:bodyPr anchorCtr="0" anchor="b" bIns="91425" lIns="91425" spcFirstLastPara="1" rIns="91425" wrap="square" tIns="91425">
            <a:noAutofit/>
          </a:bodyPr>
          <a:lstStyle/>
          <a:p>
            <a:pPr indent="0" lvl="0" marL="0" rtl="0" algn="l">
              <a:lnSpc>
                <a:spcPct val="100000"/>
              </a:lnSpc>
              <a:spcBef>
                <a:spcPts val="0"/>
              </a:spcBef>
              <a:spcAft>
                <a:spcPts val="0"/>
              </a:spcAft>
              <a:buClr>
                <a:schemeClr val="dk1"/>
              </a:buClr>
              <a:buSzPts val="2600"/>
              <a:buFont typeface="Aldrich"/>
              <a:buNone/>
            </a:pPr>
            <a:r>
              <a:rPr b="1" lang="en-US" sz="1400" u="none" strike="noStrike">
                <a:solidFill>
                  <a:schemeClr val="dk1"/>
                </a:solidFill>
              </a:rPr>
              <a:t>Practical Support Strategies in</a:t>
            </a:r>
            <a:r>
              <a:rPr b="1" lang="en-US" sz="1400">
                <a:solidFill>
                  <a:schemeClr val="dk1"/>
                </a:solidFill>
              </a:rPr>
              <a:t> </a:t>
            </a:r>
            <a:r>
              <a:rPr b="1" lang="en-US" sz="1400" u="none" strike="noStrike">
                <a:solidFill>
                  <a:schemeClr val="dk1"/>
                </a:solidFill>
              </a:rPr>
              <a:t>Nursery</a:t>
            </a:r>
            <a:endParaRPr b="1" sz="1400" u="none" strike="noStrike">
              <a:solidFill>
                <a:schemeClr val="dk1"/>
              </a:solidFill>
            </a:endParaRPr>
          </a:p>
        </p:txBody>
      </p:sp>
      <p:sp>
        <p:nvSpPr>
          <p:cNvPr id="217" name="Google Shape;217;p11"/>
          <p:cNvSpPr txBox="1"/>
          <p:nvPr/>
        </p:nvSpPr>
        <p:spPr>
          <a:xfrm>
            <a:off x="255351" y="937075"/>
            <a:ext cx="2767800" cy="2262600"/>
          </a:xfrm>
          <a:prstGeom prst="rect">
            <a:avLst/>
          </a:prstGeom>
          <a:noFill/>
          <a:ln>
            <a:noFill/>
          </a:ln>
        </p:spPr>
        <p:txBody>
          <a:bodyPr anchorCtr="0" anchor="t" bIns="91425" lIns="91425" spcFirstLastPara="1" rIns="91425" wrap="square" tIns="91425">
            <a:spAutoFit/>
          </a:bodyPr>
          <a:lstStyle/>
          <a:p>
            <a:pPr indent="0" lvl="0" marL="0" rtl="0" algn="l">
              <a:lnSpc>
                <a:spcPct val="150000"/>
              </a:lnSpc>
              <a:spcBef>
                <a:spcPts val="0"/>
              </a:spcBef>
              <a:spcAft>
                <a:spcPts val="0"/>
              </a:spcAft>
              <a:buNone/>
            </a:pPr>
            <a:r>
              <a:rPr b="1" lang="en-US" sz="3000">
                <a:solidFill>
                  <a:srgbClr val="FFFFFF"/>
                </a:solidFill>
              </a:rPr>
              <a:t>Practical strategies or interventions</a:t>
            </a:r>
            <a:r>
              <a:rPr b="1" lang="en-US"/>
              <a:t>.</a:t>
            </a:r>
            <a:endParaRPr b="1">
              <a:solidFill>
                <a:srgbClr val="FFFFFF"/>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1" name="Shape 221"/>
        <p:cNvGrpSpPr/>
        <p:nvPr/>
      </p:nvGrpSpPr>
      <p:grpSpPr>
        <a:xfrm>
          <a:off x="0" y="0"/>
          <a:ext cx="0" cy="0"/>
          <a:chOff x="0" y="0"/>
          <a:chExt cx="0" cy="0"/>
        </a:xfrm>
      </p:grpSpPr>
      <p:cxnSp>
        <p:nvCxnSpPr>
          <p:cNvPr id="222" name="Google Shape;222;g3ab3768d04f209e_12"/>
          <p:cNvCxnSpPr/>
          <p:nvPr/>
        </p:nvCxnSpPr>
        <p:spPr>
          <a:xfrm>
            <a:off x="302252" y="3139955"/>
            <a:ext cx="3068100" cy="600"/>
          </a:xfrm>
          <a:prstGeom prst="straightConnector1">
            <a:avLst/>
          </a:prstGeom>
          <a:noFill/>
          <a:ln cap="flat" cmpd="sng" w="9525">
            <a:solidFill>
              <a:schemeClr val="dk2"/>
            </a:solidFill>
            <a:prstDash val="solid"/>
            <a:round/>
            <a:headEnd len="med" w="med" type="none"/>
            <a:tailEnd len="med" w="med" type="none"/>
          </a:ln>
        </p:spPr>
      </p:cxnSp>
      <p:sp>
        <p:nvSpPr>
          <p:cNvPr id="223" name="Google Shape;223;g3ab3768d04f209e_12"/>
          <p:cNvSpPr txBox="1"/>
          <p:nvPr/>
        </p:nvSpPr>
        <p:spPr>
          <a:xfrm>
            <a:off x="452406" y="877945"/>
            <a:ext cx="2767800" cy="2262600"/>
          </a:xfrm>
          <a:prstGeom prst="rect">
            <a:avLst/>
          </a:prstGeom>
          <a:noFill/>
          <a:ln>
            <a:noFill/>
          </a:ln>
        </p:spPr>
        <p:txBody>
          <a:bodyPr anchorCtr="0" anchor="t" bIns="91425" lIns="91425" spcFirstLastPara="1" rIns="91425" wrap="square" tIns="91425">
            <a:spAutoFit/>
          </a:bodyPr>
          <a:lstStyle/>
          <a:p>
            <a:pPr indent="0" lvl="0" marL="0" rtl="0" algn="l">
              <a:lnSpc>
                <a:spcPct val="150000"/>
              </a:lnSpc>
              <a:spcBef>
                <a:spcPts val="0"/>
              </a:spcBef>
              <a:spcAft>
                <a:spcPts val="0"/>
              </a:spcAft>
              <a:buNone/>
            </a:pPr>
            <a:r>
              <a:rPr b="1" lang="en-US" sz="3000">
                <a:solidFill>
                  <a:srgbClr val="FFFFFF"/>
                </a:solidFill>
              </a:rPr>
              <a:t>Practical strategies or interventions</a:t>
            </a:r>
            <a:r>
              <a:rPr b="1" lang="en-US"/>
              <a:t>.</a:t>
            </a:r>
            <a:endParaRPr b="1">
              <a:solidFill>
                <a:srgbClr val="FFFFFF"/>
              </a:solidFill>
            </a:endParaRPr>
          </a:p>
        </p:txBody>
      </p:sp>
      <p:sp>
        <p:nvSpPr>
          <p:cNvPr id="224" name="Google Shape;224;g3ab3768d04f209e_12"/>
          <p:cNvSpPr txBox="1"/>
          <p:nvPr/>
        </p:nvSpPr>
        <p:spPr>
          <a:xfrm>
            <a:off x="3532449" y="0"/>
            <a:ext cx="5476200" cy="5725800"/>
          </a:xfrm>
          <a:prstGeom prst="rect">
            <a:avLst/>
          </a:prstGeom>
          <a:noFill/>
          <a:ln>
            <a:noFill/>
          </a:ln>
        </p:spPr>
        <p:txBody>
          <a:bodyPr anchorCtr="0" anchor="t" bIns="91425" lIns="91425" spcFirstLastPara="1" rIns="91425" wrap="square" tIns="91425">
            <a:spAutoFit/>
          </a:bodyPr>
          <a:lstStyle/>
          <a:p>
            <a:pPr indent="0" lvl="0" marL="0" rtl="0" algn="l">
              <a:lnSpc>
                <a:spcPct val="150000"/>
              </a:lnSpc>
              <a:spcBef>
                <a:spcPts val="0"/>
              </a:spcBef>
              <a:spcAft>
                <a:spcPts val="0"/>
              </a:spcAft>
              <a:buNone/>
            </a:pPr>
            <a:r>
              <a:rPr lang="en-US" sz="1000">
                <a:solidFill>
                  <a:srgbClr val="FFFFFF"/>
                </a:solidFill>
              </a:rPr>
              <a:t>Grandad by Vygotski </a:t>
            </a:r>
            <a:endParaRPr sz="1000">
              <a:solidFill>
                <a:srgbClr val="FFFFFF"/>
              </a:solidFill>
            </a:endParaRPr>
          </a:p>
          <a:p>
            <a:pPr indent="-292100" lvl="0" marL="457200" rtl="0" algn="l">
              <a:lnSpc>
                <a:spcPct val="150000"/>
              </a:lnSpc>
              <a:spcBef>
                <a:spcPts val="0"/>
              </a:spcBef>
              <a:spcAft>
                <a:spcPts val="0"/>
              </a:spcAft>
              <a:buClr>
                <a:srgbClr val="FFFFFF"/>
              </a:buClr>
              <a:buSzPts val="1000"/>
              <a:buChar char="●"/>
            </a:pPr>
            <a:r>
              <a:rPr lang="en-US" sz="1000">
                <a:solidFill>
                  <a:srgbClr val="FFFFFF"/>
                </a:solidFill>
              </a:rPr>
              <a:t>Co-regulated transition - brief goodbye, make eye contact, smile with comfort objective, hugs.</a:t>
            </a:r>
            <a:endParaRPr sz="1000">
              <a:solidFill>
                <a:srgbClr val="FFFFFF"/>
              </a:solidFill>
            </a:endParaRPr>
          </a:p>
          <a:p>
            <a:pPr indent="-292100" lvl="0" marL="457200" rtl="0" algn="l">
              <a:lnSpc>
                <a:spcPct val="150000"/>
              </a:lnSpc>
              <a:spcBef>
                <a:spcPts val="0"/>
              </a:spcBef>
              <a:spcAft>
                <a:spcPts val="0"/>
              </a:spcAft>
              <a:buClr>
                <a:srgbClr val="FFFFFF"/>
              </a:buClr>
              <a:buSzPts val="1000"/>
              <a:buChar char="●"/>
            </a:pPr>
            <a:r>
              <a:rPr lang="en-US" sz="1000">
                <a:solidFill>
                  <a:srgbClr val="FFFFFF"/>
                </a:solidFill>
              </a:rPr>
              <a:t>Vygotskian link - separation scaffold and the ZPD, adult, why co-regulate and use cultural routines to reduce anxiety and build internal regulation as safety and comfort.</a:t>
            </a:r>
            <a:endParaRPr sz="1000">
              <a:solidFill>
                <a:srgbClr val="FFFFFF"/>
              </a:solidFill>
            </a:endParaRPr>
          </a:p>
          <a:p>
            <a:pPr indent="-292100" lvl="0" marL="457200" rtl="0" algn="l">
              <a:lnSpc>
                <a:spcPct val="150000"/>
              </a:lnSpc>
              <a:spcBef>
                <a:spcPts val="0"/>
              </a:spcBef>
              <a:spcAft>
                <a:spcPts val="0"/>
              </a:spcAft>
              <a:buClr>
                <a:srgbClr val="FFFFFF"/>
              </a:buClr>
              <a:buSzPts val="1000"/>
              <a:buChar char="●"/>
            </a:pPr>
            <a:r>
              <a:rPr lang="en-US" sz="1000">
                <a:solidFill>
                  <a:srgbClr val="FFFFFF"/>
                </a:solidFill>
              </a:rPr>
              <a:t>Language scaffolding in plan for play by using modelling, expanding, and repetitive stories- based on a shop, doctor or home corner with visual prompts and sentence stems.</a:t>
            </a:r>
            <a:endParaRPr sz="1000">
              <a:solidFill>
                <a:srgbClr val="FFFFFF"/>
              </a:solidFill>
            </a:endParaRPr>
          </a:p>
          <a:p>
            <a:pPr indent="-292100" lvl="0" marL="457200" rtl="0" algn="l">
              <a:lnSpc>
                <a:spcPct val="150000"/>
              </a:lnSpc>
              <a:spcBef>
                <a:spcPts val="0"/>
              </a:spcBef>
              <a:spcAft>
                <a:spcPts val="0"/>
              </a:spcAft>
              <a:buClr>
                <a:srgbClr val="FFFFFF"/>
              </a:buClr>
              <a:buSzPts val="1000"/>
              <a:buChar char="●"/>
            </a:pPr>
            <a:r>
              <a:rPr lang="en-US" sz="1000">
                <a:solidFill>
                  <a:srgbClr val="FFFFFF"/>
                </a:solidFill>
              </a:rPr>
              <a:t>Vygotskian link MKO as mediates dialogic intervention for developing social speech into private/ internal speech for planning and help with self-controlling </a:t>
            </a:r>
            <a:endParaRPr sz="1000">
              <a:solidFill>
                <a:srgbClr val="FFFFFF"/>
              </a:solidFill>
            </a:endParaRPr>
          </a:p>
          <a:p>
            <a:pPr indent="-292100" lvl="0" marL="457200" rtl="0" algn="l">
              <a:lnSpc>
                <a:spcPct val="150000"/>
              </a:lnSpc>
              <a:spcBef>
                <a:spcPts val="0"/>
              </a:spcBef>
              <a:spcAft>
                <a:spcPts val="0"/>
              </a:spcAft>
              <a:buClr>
                <a:srgbClr val="FFFFFF"/>
              </a:buClr>
              <a:buSzPts val="1000"/>
              <a:buChar char="●"/>
            </a:pPr>
            <a:r>
              <a:rPr lang="en-US" sz="1000">
                <a:solidFill>
                  <a:srgbClr val="FFFFFF"/>
                </a:solidFill>
              </a:rPr>
              <a:t>Small group 2-3 peers in structured games (matching, building).</a:t>
            </a:r>
            <a:endParaRPr sz="1000">
              <a:solidFill>
                <a:srgbClr val="FFFFFF"/>
              </a:solidFill>
            </a:endParaRPr>
          </a:p>
          <a:p>
            <a:pPr indent="-292100" lvl="0" marL="457200" rtl="0" algn="l">
              <a:lnSpc>
                <a:spcPct val="150000"/>
              </a:lnSpc>
              <a:spcBef>
                <a:spcPts val="0"/>
              </a:spcBef>
              <a:spcAft>
                <a:spcPts val="0"/>
              </a:spcAft>
              <a:buClr>
                <a:srgbClr val="FFFFFF"/>
              </a:buClr>
              <a:buSzPts val="1000"/>
              <a:buChar char="●"/>
            </a:pPr>
            <a:r>
              <a:rPr lang="en-US" sz="1000">
                <a:solidFill>
                  <a:srgbClr val="FFFFFF"/>
                </a:solidFill>
              </a:rPr>
              <a:t>Peer and adult scaffolding for cooperative tasks at Amira's age, competence and social-cognitive skills</a:t>
            </a:r>
            <a:endParaRPr sz="1000">
              <a:solidFill>
                <a:srgbClr val="FFFFFF"/>
              </a:solidFill>
            </a:endParaRPr>
          </a:p>
          <a:p>
            <a:pPr indent="-292100" lvl="0" marL="457200" rtl="0" algn="l">
              <a:lnSpc>
                <a:spcPct val="150000"/>
              </a:lnSpc>
              <a:spcBef>
                <a:spcPts val="0"/>
              </a:spcBef>
              <a:spcAft>
                <a:spcPts val="0"/>
              </a:spcAft>
              <a:buClr>
                <a:srgbClr val="FFFFFF"/>
              </a:buClr>
              <a:buSzPts val="1000"/>
              <a:buChar char="●"/>
            </a:pPr>
            <a:r>
              <a:rPr lang="en-US" sz="1000">
                <a:solidFill>
                  <a:srgbClr val="FFFFFF"/>
                </a:solidFill>
              </a:rPr>
              <a:t>Emotional coaching and individual plan building-  showing swap breathing, five senses and feeling check-in.</a:t>
            </a:r>
            <a:endParaRPr sz="1000">
              <a:solidFill>
                <a:srgbClr val="FFFFFF"/>
              </a:solidFill>
            </a:endParaRPr>
          </a:p>
          <a:p>
            <a:pPr indent="-292100" lvl="0" marL="457200" rtl="0" algn="l">
              <a:lnSpc>
                <a:spcPct val="150000"/>
              </a:lnSpc>
              <a:spcBef>
                <a:spcPts val="0"/>
              </a:spcBef>
              <a:spcAft>
                <a:spcPts val="0"/>
              </a:spcAft>
              <a:buClr>
                <a:srgbClr val="FFFFFF"/>
              </a:buClr>
              <a:buSzPts val="1000"/>
              <a:buChar char="●"/>
            </a:pPr>
            <a:r>
              <a:rPr lang="en-US" sz="1000">
                <a:solidFill>
                  <a:srgbClr val="FFFFFF"/>
                </a:solidFill>
              </a:rPr>
              <a:t>Evidence-based - anxiety in early years supporting and grounding techniques are useful for reducing intensity and improving present focus.</a:t>
            </a:r>
            <a:endParaRPr sz="1000">
              <a:solidFill>
                <a:srgbClr val="FFFFFF"/>
              </a:solidFill>
            </a:endParaRPr>
          </a:p>
          <a:p>
            <a:pPr indent="-292100" lvl="0" marL="457200" rtl="0" algn="l">
              <a:lnSpc>
                <a:spcPct val="150000"/>
              </a:lnSpc>
              <a:spcBef>
                <a:spcPts val="0"/>
              </a:spcBef>
              <a:spcAft>
                <a:spcPts val="0"/>
              </a:spcAft>
              <a:buClr>
                <a:srgbClr val="FFFFFF"/>
              </a:buClr>
              <a:buSzPts val="1000"/>
              <a:buChar char="●"/>
            </a:pPr>
            <a:r>
              <a:rPr lang="en-US" sz="1000">
                <a:solidFill>
                  <a:srgbClr val="FFFFFF"/>
                </a:solidFill>
              </a:rPr>
              <a:t>Cultural tools and for Eunice's individual plan- songs, calls, picture sequences, choose boards activity or games style </a:t>
            </a:r>
            <a:endParaRPr sz="1000">
              <a:solidFill>
                <a:srgbClr val="FFFFFF"/>
              </a:solidFill>
            </a:endParaRPr>
          </a:p>
          <a:p>
            <a:pPr indent="-292100" lvl="0" marL="457200" rtl="0" algn="l">
              <a:lnSpc>
                <a:spcPct val="150000"/>
              </a:lnSpc>
              <a:spcBef>
                <a:spcPts val="0"/>
              </a:spcBef>
              <a:spcAft>
                <a:spcPts val="0"/>
              </a:spcAft>
              <a:buClr>
                <a:srgbClr val="FFFFFF"/>
              </a:buClr>
              <a:buSzPts val="1000"/>
              <a:buChar char="●"/>
            </a:pPr>
            <a:r>
              <a:rPr lang="en-US" sz="1000">
                <a:solidFill>
                  <a:srgbClr val="FFFFFF"/>
                </a:solidFill>
              </a:rPr>
              <a:t>Vygotsky links cultural tools to build attention, memory, and independence as part of scaffolds for example, I hold this, I do this.</a:t>
            </a:r>
            <a:endParaRPr sz="1000">
              <a:solidFill>
                <a:srgbClr val="FFFFFF"/>
              </a:solidFill>
            </a:endParaRPr>
          </a:p>
          <a:p>
            <a:pPr indent="0" lvl="0" marL="0" rtl="0" algn="l">
              <a:lnSpc>
                <a:spcPct val="150000"/>
              </a:lnSpc>
              <a:spcBef>
                <a:spcPts val="0"/>
              </a:spcBef>
              <a:spcAft>
                <a:spcPts val="0"/>
              </a:spcAft>
              <a:buNone/>
            </a:pPr>
            <a:r>
              <a:t/>
            </a:r>
            <a:endParaRPr sz="1000">
              <a:solidFill>
                <a:srgbClr val="FFFFFF"/>
              </a:solidFill>
            </a:endParaRPr>
          </a:p>
          <a:p>
            <a:pPr indent="0" lvl="0" marL="457200" rtl="0" algn="l">
              <a:lnSpc>
                <a:spcPct val="150000"/>
              </a:lnSpc>
              <a:spcBef>
                <a:spcPts val="0"/>
              </a:spcBef>
              <a:spcAft>
                <a:spcPts val="0"/>
              </a:spcAft>
              <a:buNone/>
            </a:pPr>
            <a:r>
              <a:t/>
            </a:r>
            <a:endParaRPr sz="1000">
              <a:solidFill>
                <a:srgbClr val="FFFFFF"/>
              </a:solidFill>
            </a:endParaRPr>
          </a:p>
          <a:p>
            <a:pPr indent="0" lvl="0" marL="0" rtl="0" algn="l">
              <a:lnSpc>
                <a:spcPct val="150000"/>
              </a:lnSpc>
              <a:spcBef>
                <a:spcPts val="0"/>
              </a:spcBef>
              <a:spcAft>
                <a:spcPts val="0"/>
              </a:spcAft>
              <a:buNone/>
            </a:pPr>
            <a:r>
              <a:t/>
            </a:r>
            <a:endParaRPr sz="1000">
              <a:solidFill>
                <a:srgbClr val="FFFFFF"/>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8" name="Shape 228"/>
        <p:cNvGrpSpPr/>
        <p:nvPr/>
      </p:nvGrpSpPr>
      <p:grpSpPr>
        <a:xfrm>
          <a:off x="0" y="0"/>
          <a:ext cx="0" cy="0"/>
          <a:chOff x="0" y="0"/>
          <a:chExt cx="0" cy="0"/>
        </a:xfrm>
      </p:grpSpPr>
      <p:sp>
        <p:nvSpPr>
          <p:cNvPr id="229" name="Google Shape;229;p15"/>
          <p:cNvSpPr txBox="1"/>
          <p:nvPr/>
        </p:nvSpPr>
        <p:spPr>
          <a:xfrm>
            <a:off x="370116" y="1440450"/>
            <a:ext cx="3918600" cy="2262600"/>
          </a:xfrm>
          <a:prstGeom prst="rect">
            <a:avLst/>
          </a:prstGeom>
          <a:noFill/>
          <a:ln>
            <a:noFill/>
          </a:ln>
        </p:spPr>
        <p:txBody>
          <a:bodyPr anchorCtr="0" anchor="t" bIns="91425" lIns="91425" spcFirstLastPara="1" rIns="91425" wrap="square" tIns="91425">
            <a:spAutoFit/>
          </a:bodyPr>
          <a:lstStyle/>
          <a:p>
            <a:pPr indent="0" lvl="0" marL="0" rtl="0" algn="l">
              <a:lnSpc>
                <a:spcPct val="150000"/>
              </a:lnSpc>
              <a:spcBef>
                <a:spcPts val="0"/>
              </a:spcBef>
              <a:spcAft>
                <a:spcPts val="0"/>
              </a:spcAft>
              <a:buNone/>
            </a:pPr>
            <a:r>
              <a:rPr b="1" lang="en-US" sz="3000">
                <a:solidFill>
                  <a:srgbClr val="FFFFFF"/>
                </a:solidFill>
              </a:rPr>
              <a:t>Biological and environmental influences</a:t>
            </a:r>
            <a:r>
              <a:rPr b="1" lang="en-US">
                <a:solidFill>
                  <a:srgbClr val="FFFFFF"/>
                </a:solidFill>
              </a:rPr>
              <a:t>.</a:t>
            </a:r>
            <a:endParaRPr b="1" sz="3000">
              <a:solidFill>
                <a:srgbClr val="FFFFFF"/>
              </a:solidFill>
            </a:endParaRPr>
          </a:p>
        </p:txBody>
      </p:sp>
      <p:cxnSp>
        <p:nvCxnSpPr>
          <p:cNvPr id="230" name="Google Shape;230;p15"/>
          <p:cNvCxnSpPr>
            <a:endCxn id="229" idx="2"/>
          </p:cNvCxnSpPr>
          <p:nvPr/>
        </p:nvCxnSpPr>
        <p:spPr>
          <a:xfrm>
            <a:off x="370116" y="3703050"/>
            <a:ext cx="1959300" cy="0"/>
          </a:xfrm>
          <a:prstGeom prst="straightConnector1">
            <a:avLst/>
          </a:prstGeom>
          <a:noFill/>
          <a:ln cap="flat" cmpd="sng" w="9525">
            <a:solidFill>
              <a:schemeClr val="dk2"/>
            </a:solidFill>
            <a:prstDash val="solid"/>
            <a:round/>
            <a:headEnd len="med" w="med" type="none"/>
            <a:tailEnd len="med" w="med" type="none"/>
          </a:ln>
        </p:spPr>
      </p:cxnSp>
      <p:sp>
        <p:nvSpPr>
          <p:cNvPr id="231" name="Google Shape;231;p15"/>
          <p:cNvSpPr txBox="1"/>
          <p:nvPr/>
        </p:nvSpPr>
        <p:spPr>
          <a:xfrm flipH="1">
            <a:off x="3283800" y="189750"/>
            <a:ext cx="5860200" cy="4764000"/>
          </a:xfrm>
          <a:prstGeom prst="rect">
            <a:avLst/>
          </a:prstGeom>
          <a:noFill/>
          <a:ln>
            <a:noFill/>
          </a:ln>
        </p:spPr>
        <p:txBody>
          <a:bodyPr anchorCtr="0" anchor="t" bIns="91425" lIns="91425" spcFirstLastPara="1" rIns="91425" wrap="square" tIns="91425">
            <a:spAutoFit/>
          </a:bodyPr>
          <a:lstStyle/>
          <a:p>
            <a:pPr indent="0" lvl="0" marL="0" rtl="0" algn="l">
              <a:lnSpc>
                <a:spcPct val="150000"/>
              </a:lnSpc>
              <a:spcBef>
                <a:spcPts val="0"/>
              </a:spcBef>
              <a:spcAft>
                <a:spcPts val="0"/>
              </a:spcAft>
              <a:buNone/>
            </a:pPr>
            <a:r>
              <a:rPr lang="en-US">
                <a:solidFill>
                  <a:srgbClr val="FFFFFF"/>
                </a:solidFill>
              </a:rPr>
              <a:t>In early years setting Social and biological factors help to stablish behavior.</a:t>
            </a:r>
            <a:endParaRPr>
              <a:solidFill>
                <a:srgbClr val="FFFFFF"/>
              </a:solidFill>
            </a:endParaRPr>
          </a:p>
          <a:p>
            <a:pPr indent="-317500" lvl="0" marL="457200" rtl="0" algn="l">
              <a:lnSpc>
                <a:spcPct val="150000"/>
              </a:lnSpc>
              <a:spcBef>
                <a:spcPts val="0"/>
              </a:spcBef>
              <a:spcAft>
                <a:spcPts val="0"/>
              </a:spcAft>
              <a:buClr>
                <a:srgbClr val="FFFFFF"/>
              </a:buClr>
              <a:buSzPts val="1400"/>
              <a:buChar char="●"/>
            </a:pPr>
            <a:r>
              <a:rPr lang="en-US">
                <a:solidFill>
                  <a:srgbClr val="FFFFFF"/>
                </a:solidFill>
              </a:rPr>
              <a:t>Biological :</a:t>
            </a:r>
            <a:endParaRPr>
              <a:solidFill>
                <a:srgbClr val="FFFFFF"/>
              </a:solidFill>
            </a:endParaRPr>
          </a:p>
          <a:p>
            <a:pPr indent="-317500" lvl="0" marL="457200" rtl="0" algn="l">
              <a:lnSpc>
                <a:spcPct val="150000"/>
              </a:lnSpc>
              <a:spcBef>
                <a:spcPts val="0"/>
              </a:spcBef>
              <a:spcAft>
                <a:spcPts val="0"/>
              </a:spcAft>
              <a:buClr>
                <a:srgbClr val="FFFFFF"/>
              </a:buClr>
              <a:buSzPts val="1400"/>
              <a:buChar char="-"/>
            </a:pPr>
            <a:r>
              <a:rPr lang="en-US">
                <a:solidFill>
                  <a:srgbClr val="FFFFFF"/>
                </a:solidFill>
              </a:rPr>
              <a:t> genetic, predyspositiin,neurodevelopment, maturation, temperament  - by support we can shape reactions  lenguige emergence and social engagement </a:t>
            </a:r>
            <a:endParaRPr>
              <a:solidFill>
                <a:srgbClr val="FFFFFF"/>
              </a:solidFill>
            </a:endParaRPr>
          </a:p>
          <a:p>
            <a:pPr indent="-317500" lvl="0" marL="457200" rtl="0" algn="l">
              <a:lnSpc>
                <a:spcPct val="150000"/>
              </a:lnSpc>
              <a:spcBef>
                <a:spcPts val="0"/>
              </a:spcBef>
              <a:spcAft>
                <a:spcPts val="0"/>
              </a:spcAft>
              <a:buClr>
                <a:srgbClr val="FFFFFF"/>
              </a:buClr>
              <a:buSzPts val="1400"/>
              <a:buChar char="●"/>
            </a:pPr>
            <a:r>
              <a:rPr lang="en-US">
                <a:solidFill>
                  <a:srgbClr val="FFFFFF"/>
                </a:solidFill>
              </a:rPr>
              <a:t>Environmental: </a:t>
            </a:r>
            <a:endParaRPr>
              <a:solidFill>
                <a:srgbClr val="FFFFFF"/>
              </a:solidFill>
            </a:endParaRPr>
          </a:p>
          <a:p>
            <a:pPr indent="-317500" lvl="0" marL="457200" rtl="0" algn="l">
              <a:lnSpc>
                <a:spcPct val="150000"/>
              </a:lnSpc>
              <a:spcBef>
                <a:spcPts val="0"/>
              </a:spcBef>
              <a:spcAft>
                <a:spcPts val="0"/>
              </a:spcAft>
              <a:buClr>
                <a:srgbClr val="FFFFFF"/>
              </a:buClr>
              <a:buSzPts val="1400"/>
              <a:buChar char="-"/>
            </a:pPr>
            <a:r>
              <a:rPr lang="en-US">
                <a:solidFill>
                  <a:srgbClr val="FFFFFF"/>
                </a:solidFill>
              </a:rPr>
              <a:t> caregiver are adaptive, contest culture, home routines. peer interactions, quality in nursery sactivity animatoretting given properly atachment,secure anxiety, and be as activity animator.</a:t>
            </a:r>
            <a:endParaRPr>
              <a:solidFill>
                <a:srgbClr val="FFFFFF"/>
              </a:solidFill>
            </a:endParaRPr>
          </a:p>
          <a:p>
            <a:pPr indent="-317500" lvl="0" marL="457200" rtl="0" algn="l">
              <a:lnSpc>
                <a:spcPct val="150000"/>
              </a:lnSpc>
              <a:spcBef>
                <a:spcPts val="0"/>
              </a:spcBef>
              <a:spcAft>
                <a:spcPts val="0"/>
              </a:spcAft>
              <a:buClr>
                <a:srgbClr val="FFFFFF"/>
              </a:buClr>
              <a:buSzPts val="1400"/>
              <a:buChar char="●"/>
            </a:pPr>
            <a:r>
              <a:rPr lang="en-US">
                <a:solidFill>
                  <a:srgbClr val="FFFFFF"/>
                </a:solidFill>
              </a:rPr>
              <a:t>Interaction effects:</a:t>
            </a:r>
            <a:endParaRPr>
              <a:solidFill>
                <a:srgbClr val="FFFFFF"/>
              </a:solidFill>
            </a:endParaRPr>
          </a:p>
          <a:p>
            <a:pPr indent="0" lvl="0" marL="0" rtl="0" algn="l">
              <a:lnSpc>
                <a:spcPct val="150000"/>
              </a:lnSpc>
              <a:spcBef>
                <a:spcPts val="0"/>
              </a:spcBef>
              <a:spcAft>
                <a:spcPts val="0"/>
              </a:spcAft>
              <a:buNone/>
            </a:pPr>
            <a:r>
              <a:rPr lang="en-US">
                <a:solidFill>
                  <a:srgbClr val="FFFFFF"/>
                </a:solidFill>
              </a:rPr>
              <a:t>nature and nurture,gently attachment structure,co- act, environment can help scaffolding skills,routines, traditions and vulnerabnes for dengeres situations.</a:t>
            </a:r>
            <a:endParaRPr>
              <a:solidFill>
                <a:srgbClr val="FFFFFF"/>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5" name="Shape 235"/>
        <p:cNvGrpSpPr/>
        <p:nvPr/>
      </p:nvGrpSpPr>
      <p:grpSpPr>
        <a:xfrm>
          <a:off x="0" y="0"/>
          <a:ext cx="0" cy="0"/>
          <a:chOff x="0" y="0"/>
          <a:chExt cx="0" cy="0"/>
        </a:xfrm>
      </p:grpSpPr>
      <p:sp>
        <p:nvSpPr>
          <p:cNvPr id="236" name="Google Shape;236;p8"/>
          <p:cNvSpPr txBox="1"/>
          <p:nvPr>
            <p:ph type="title"/>
          </p:nvPr>
        </p:nvSpPr>
        <p:spPr>
          <a:xfrm>
            <a:off x="247250" y="1643300"/>
            <a:ext cx="2469000" cy="1857000"/>
          </a:xfrm>
          <a:prstGeom prst="rect">
            <a:avLst/>
          </a:prstGeom>
          <a:noFill/>
          <a:ln>
            <a:noFill/>
          </a:ln>
        </p:spPr>
        <p:txBody>
          <a:bodyPr anchorCtr="0" anchor="b" bIns="91425" lIns="91425" spcFirstLastPara="1" rIns="91425" wrap="square" tIns="91425">
            <a:normAutofit fontScale="90000"/>
          </a:bodyPr>
          <a:lstStyle/>
          <a:p>
            <a:pPr indent="0" lvl="0" marL="0" marR="0" rtl="0" algn="l">
              <a:lnSpc>
                <a:spcPct val="100000"/>
              </a:lnSpc>
              <a:spcBef>
                <a:spcPts val="0"/>
              </a:spcBef>
              <a:spcAft>
                <a:spcPts val="0"/>
              </a:spcAft>
              <a:buClr>
                <a:schemeClr val="dk1"/>
              </a:buClr>
              <a:buSzPct val="72221"/>
              <a:buFont typeface="Aldrich"/>
              <a:buNone/>
            </a:pPr>
            <a:r>
              <a:rPr b="1" i="0" lang="en-US" sz="3600" u="none" cap="none" strike="noStrike">
                <a:solidFill>
                  <a:schemeClr val="dk1"/>
                </a:solidFill>
              </a:rPr>
              <a:t>Nature and Nurture</a:t>
            </a:r>
            <a:endParaRPr b="1" i="0" sz="3600" u="none" cap="none" strike="noStrike">
              <a:solidFill>
                <a:schemeClr val="dk1"/>
              </a:solidFill>
            </a:endParaRPr>
          </a:p>
          <a:p>
            <a:pPr indent="0" lvl="0" marL="0" marR="0" rtl="0" algn="l">
              <a:lnSpc>
                <a:spcPct val="100000"/>
              </a:lnSpc>
              <a:spcBef>
                <a:spcPts val="0"/>
              </a:spcBef>
              <a:spcAft>
                <a:spcPts val="0"/>
              </a:spcAft>
              <a:buClr>
                <a:schemeClr val="dk1"/>
              </a:buClr>
              <a:buSzPct val="72221"/>
              <a:buFont typeface="Aldrich"/>
              <a:buNone/>
            </a:pPr>
            <a:r>
              <a:rPr b="1" i="0" lang="en-US" sz="3600" u="none" cap="none" strike="noStrike">
                <a:solidFill>
                  <a:schemeClr val="dk1"/>
                </a:solidFill>
              </a:rPr>
              <a:t>Influences</a:t>
            </a:r>
            <a:endParaRPr b="1" i="0" sz="3600" u="none" cap="none" strike="noStrike">
              <a:solidFill>
                <a:schemeClr val="dk1"/>
              </a:solidFill>
            </a:endParaRPr>
          </a:p>
        </p:txBody>
      </p:sp>
      <p:sp>
        <p:nvSpPr>
          <p:cNvPr id="237" name="Google Shape;237;p8"/>
          <p:cNvSpPr txBox="1"/>
          <p:nvPr/>
        </p:nvSpPr>
        <p:spPr>
          <a:xfrm>
            <a:off x="3833207" y="1141191"/>
            <a:ext cx="4941900" cy="3455700"/>
          </a:xfrm>
          <a:prstGeom prst="rect">
            <a:avLst/>
          </a:prstGeom>
          <a:noFill/>
          <a:ln>
            <a:noFill/>
          </a:ln>
        </p:spPr>
        <p:txBody>
          <a:bodyPr anchorCtr="0" anchor="t" bIns="91425" lIns="91425" spcFirstLastPara="1" rIns="91425" wrap="square" tIns="91425">
            <a:spAutoFit/>
          </a:bodyPr>
          <a:lstStyle/>
          <a:p>
            <a:pPr indent="0" lvl="0" marL="0" marR="0" rtl="0" algn="l">
              <a:lnSpc>
                <a:spcPct val="150000"/>
              </a:lnSpc>
              <a:spcBef>
                <a:spcPts val="0"/>
              </a:spcBef>
              <a:spcAft>
                <a:spcPts val="0"/>
              </a:spcAft>
              <a:buClr>
                <a:srgbClr val="000000"/>
              </a:buClr>
              <a:buSzPts val="1800"/>
              <a:buFont typeface="Arial"/>
              <a:buNone/>
            </a:pPr>
            <a:r>
              <a:rPr b="0" i="0" lang="en-US" sz="1400" u="none" cap="none" strike="noStrike">
                <a:solidFill>
                  <a:srgbClr val="FFFFFF"/>
                </a:solidFill>
                <a:latin typeface="Arial"/>
                <a:ea typeface="Arial"/>
                <a:cs typeface="Arial"/>
                <a:sym typeface="Arial"/>
              </a:rPr>
              <a:t>• Vygotsky's theory demonstrates:</a:t>
            </a:r>
            <a:endParaRPr b="0" i="0" sz="14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Clr>
                <a:srgbClr val="000000"/>
              </a:buClr>
              <a:buSzPts val="1800"/>
              <a:buFont typeface="Arial"/>
              <a:buNone/>
            </a:pPr>
            <a:r>
              <a:rPr b="0" i="0" lang="en-US" sz="1400" u="none" cap="none" strike="noStrike">
                <a:solidFill>
                  <a:srgbClr val="FFFFFF"/>
                </a:solidFill>
                <a:latin typeface="Arial"/>
                <a:ea typeface="Arial"/>
                <a:cs typeface="Arial"/>
                <a:sym typeface="Arial"/>
              </a:rPr>
              <a:t>- the reactions of biological factors ( nature/internal ) and environmental factors ( nurture/ outer ) influences in a child's early development. </a:t>
            </a:r>
            <a:endParaRPr b="0" i="0" sz="14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Clr>
                <a:srgbClr val="000000"/>
              </a:buClr>
              <a:buSzPts val="1800"/>
              <a:buFont typeface="Arial"/>
              <a:buNone/>
            </a:pPr>
            <a:r>
              <a:rPr b="0" i="0" lang="en-US" sz="1400" u="none" cap="none" strike="noStrike">
                <a:solidFill>
                  <a:srgbClr val="FFFFFF"/>
                </a:solidFill>
                <a:latin typeface="Arial"/>
                <a:ea typeface="Arial"/>
                <a:cs typeface="Arial"/>
                <a:sym typeface="Arial"/>
              </a:rPr>
              <a:t>-  psychological development is shaped by genetic predispositions, the social environment, and cultural tools. </a:t>
            </a:r>
            <a:endParaRPr b="0" i="0" sz="14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Clr>
                <a:srgbClr val="000000"/>
              </a:buClr>
              <a:buSzPts val="1800"/>
              <a:buFont typeface="Arial"/>
              <a:buNone/>
            </a:pPr>
            <a:r>
              <a:rPr b="0" i="0" lang="en-US" sz="1400" u="none" cap="none" strike="noStrike">
                <a:solidFill>
                  <a:srgbClr val="FFFFFF"/>
                </a:solidFill>
                <a:latin typeface="Arial"/>
                <a:ea typeface="Arial"/>
                <a:cs typeface="Arial"/>
                <a:sym typeface="Arial"/>
              </a:rPr>
              <a:t>• Nurturing and supporting interactions are important in early child development because they increase indywidual growing potential and direct learning and social communication.</a:t>
            </a:r>
            <a:endParaRPr b="0" i="0" sz="1400" u="none" cap="none" strike="noStrike">
              <a:solidFill>
                <a:srgbClr val="FFFFFF"/>
              </a:solidFill>
              <a:latin typeface="Arial"/>
              <a:ea typeface="Arial"/>
              <a:cs typeface="Arial"/>
              <a:sym typeface="Arial"/>
            </a:endParaRPr>
          </a:p>
        </p:txBody>
      </p:sp>
      <p:cxnSp>
        <p:nvCxnSpPr>
          <p:cNvPr id="238" name="Google Shape;238;p8"/>
          <p:cNvCxnSpPr/>
          <p:nvPr/>
        </p:nvCxnSpPr>
        <p:spPr>
          <a:xfrm>
            <a:off x="222497" y="3780855"/>
            <a:ext cx="2518500" cy="0"/>
          </a:xfrm>
          <a:prstGeom prst="straightConnector1">
            <a:avLst/>
          </a:prstGeom>
          <a:noFill/>
          <a:ln cap="flat" cmpd="sng" w="9525">
            <a:solidFill>
              <a:schemeClr val="dk2"/>
            </a:solidFill>
            <a:prstDash val="solid"/>
            <a:round/>
            <a:headEnd len="med" w="med" type="none"/>
            <a:tailEnd len="med" w="med" type="none"/>
          </a:ln>
        </p:spPr>
      </p:cxn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2" name="Shape 242"/>
        <p:cNvGrpSpPr/>
        <p:nvPr/>
      </p:nvGrpSpPr>
      <p:grpSpPr>
        <a:xfrm>
          <a:off x="0" y="0"/>
          <a:ext cx="0" cy="0"/>
          <a:chOff x="0" y="0"/>
          <a:chExt cx="0" cy="0"/>
        </a:xfrm>
      </p:grpSpPr>
      <p:sp>
        <p:nvSpPr>
          <p:cNvPr id="243" name="Google Shape;243;p13"/>
          <p:cNvSpPr txBox="1"/>
          <p:nvPr>
            <p:ph type="title"/>
          </p:nvPr>
        </p:nvSpPr>
        <p:spPr>
          <a:xfrm>
            <a:off x="290028" y="-251925"/>
            <a:ext cx="4872900" cy="2077500"/>
          </a:xfrm>
          <a:prstGeom prst="rect">
            <a:avLst/>
          </a:prstGeom>
          <a:noFill/>
          <a:ln>
            <a:noFill/>
          </a:ln>
        </p:spPr>
        <p:txBody>
          <a:bodyPr anchorCtr="0" anchor="b" bIns="91425" lIns="91425" spcFirstLastPara="1" rIns="91425" wrap="square" tIns="91425">
            <a:noAutofit/>
          </a:bodyPr>
          <a:lstStyle/>
          <a:p>
            <a:pPr indent="0" lvl="0" marL="0" rtl="0" algn="l">
              <a:lnSpc>
                <a:spcPct val="100000"/>
              </a:lnSpc>
              <a:spcBef>
                <a:spcPts val="0"/>
              </a:spcBef>
              <a:spcAft>
                <a:spcPts val="0"/>
              </a:spcAft>
              <a:buClr>
                <a:schemeClr val="dk1"/>
              </a:buClr>
              <a:buSzPts val="2600"/>
              <a:buFont typeface="Aldrich"/>
              <a:buNone/>
            </a:pPr>
            <a:r>
              <a:rPr b="1" lang="en-US" sz="3000" u="none" strike="noStrike">
                <a:solidFill>
                  <a:schemeClr val="dk1"/>
                </a:solidFill>
              </a:rPr>
              <a:t>Evaluation of Theory’s Usefulness and</a:t>
            </a:r>
            <a:endParaRPr b="1" sz="3000" u="none" strike="noStrike">
              <a:solidFill>
                <a:schemeClr val="dk1"/>
              </a:solidFill>
            </a:endParaRPr>
          </a:p>
          <a:p>
            <a:pPr indent="0" lvl="0" marL="0" rtl="0" algn="l">
              <a:lnSpc>
                <a:spcPct val="100000"/>
              </a:lnSpc>
              <a:spcBef>
                <a:spcPts val="0"/>
              </a:spcBef>
              <a:spcAft>
                <a:spcPts val="0"/>
              </a:spcAft>
              <a:buClr>
                <a:schemeClr val="dk1"/>
              </a:buClr>
              <a:buSzPts val="2600"/>
              <a:buFont typeface="Aldrich"/>
              <a:buNone/>
            </a:pPr>
            <a:r>
              <a:rPr b="1" lang="en-US" sz="3000" u="none" strike="noStrike">
                <a:solidFill>
                  <a:schemeClr val="dk1"/>
                </a:solidFill>
              </a:rPr>
              <a:t>Limitations</a:t>
            </a:r>
            <a:endParaRPr b="1" sz="3000" u="none" strike="noStrike">
              <a:solidFill>
                <a:schemeClr val="dk1"/>
              </a:solidFill>
            </a:endParaRPr>
          </a:p>
        </p:txBody>
      </p:sp>
      <p:sp>
        <p:nvSpPr>
          <p:cNvPr id="244" name="Google Shape;244;p13"/>
          <p:cNvSpPr txBox="1"/>
          <p:nvPr/>
        </p:nvSpPr>
        <p:spPr>
          <a:xfrm>
            <a:off x="4271101" y="1103208"/>
            <a:ext cx="4872900" cy="4369500"/>
          </a:xfrm>
          <a:prstGeom prst="rect">
            <a:avLst/>
          </a:prstGeom>
          <a:noFill/>
          <a:ln>
            <a:noFill/>
          </a:ln>
        </p:spPr>
        <p:txBody>
          <a:bodyPr anchorCtr="0" anchor="t" bIns="91425" lIns="91425" spcFirstLastPara="1" rIns="91425" wrap="square" tIns="91425">
            <a:spAutoFit/>
          </a:bodyPr>
          <a:lstStyle/>
          <a:p>
            <a:pPr indent="0" lvl="0" marL="0" marR="0" rtl="0" algn="l">
              <a:lnSpc>
                <a:spcPct val="150000"/>
              </a:lnSpc>
              <a:spcBef>
                <a:spcPts val="0"/>
              </a:spcBef>
              <a:spcAft>
                <a:spcPts val="0"/>
              </a:spcAft>
              <a:buClr>
                <a:srgbClr val="000000"/>
              </a:buClr>
              <a:buSzPts val="1800"/>
              <a:buFont typeface="Arial"/>
              <a:buNone/>
            </a:pPr>
            <a:r>
              <a:rPr lang="en-US" sz="1200">
                <a:solidFill>
                  <a:srgbClr val="FFFFFF"/>
                </a:solidFill>
              </a:rPr>
              <a:t>Useful:</a:t>
            </a:r>
            <a:endParaRPr sz="1200">
              <a:solidFill>
                <a:srgbClr val="FFFFFF"/>
              </a:solidFill>
            </a:endParaRPr>
          </a:p>
          <a:p>
            <a:pPr indent="0" lvl="0" marL="0" marR="0" rtl="0" algn="l">
              <a:lnSpc>
                <a:spcPct val="150000"/>
              </a:lnSpc>
              <a:spcBef>
                <a:spcPts val="0"/>
              </a:spcBef>
              <a:spcAft>
                <a:spcPts val="0"/>
              </a:spcAft>
              <a:buClr>
                <a:srgbClr val="000000"/>
              </a:buClr>
              <a:buSzPts val="1800"/>
              <a:buFont typeface="Arial"/>
              <a:buNone/>
            </a:pPr>
            <a:r>
              <a:rPr b="0" i="0" lang="en-US" sz="1200" u="none" cap="none" strike="noStrike">
                <a:solidFill>
                  <a:srgbClr val="FFFFFF"/>
                </a:solidFill>
                <a:latin typeface="Arial"/>
                <a:ea typeface="Arial"/>
                <a:cs typeface="Arial"/>
                <a:sym typeface="Arial"/>
              </a:rPr>
              <a:t>• Vygotsky's theory emphasi</a:t>
            </a:r>
            <a:r>
              <a:rPr lang="en-US" sz="1200">
                <a:solidFill>
                  <a:srgbClr val="FFFFFF"/>
                </a:solidFill>
              </a:rPr>
              <a:t>ses</a:t>
            </a:r>
            <a:r>
              <a:rPr b="0" i="0" lang="en-US" sz="1200" u="none" cap="none" strike="noStrike">
                <a:solidFill>
                  <a:srgbClr val="FFFFFF"/>
                </a:solidFill>
                <a:latin typeface="Arial"/>
                <a:ea typeface="Arial"/>
                <a:cs typeface="Arial"/>
                <a:sym typeface="Arial"/>
              </a:rPr>
              <a:t> and is valuable in the social context and progressive learning. </a:t>
            </a:r>
            <a:endParaRPr b="0" i="0" sz="12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Clr>
                <a:srgbClr val="000000"/>
              </a:buClr>
              <a:buSzPts val="1800"/>
              <a:buFont typeface="Arial"/>
              <a:buNone/>
            </a:pPr>
            <a:r>
              <a:rPr lang="en-US" sz="1200">
                <a:solidFill>
                  <a:srgbClr val="FFFFFF"/>
                </a:solidFill>
              </a:rPr>
              <a:t>•In the Theory context strength:</a:t>
            </a:r>
            <a:endParaRPr sz="1200">
              <a:solidFill>
                <a:srgbClr val="FFFFFF"/>
              </a:solidFill>
            </a:endParaRPr>
          </a:p>
          <a:p>
            <a:pPr indent="-304800" lvl="0" marL="457200" marR="0" rtl="0" algn="l">
              <a:lnSpc>
                <a:spcPct val="150000"/>
              </a:lnSpc>
              <a:spcBef>
                <a:spcPts val="0"/>
              </a:spcBef>
              <a:spcAft>
                <a:spcPts val="0"/>
              </a:spcAft>
              <a:buClr>
                <a:srgbClr val="FFFFFF"/>
              </a:buClr>
              <a:buSzPts val="1200"/>
              <a:buChar char="-"/>
            </a:pPr>
            <a:r>
              <a:rPr lang="en-US" sz="1200">
                <a:solidFill>
                  <a:srgbClr val="FFFFFF"/>
                </a:solidFill>
              </a:rPr>
              <a:t> Relation to focus inform key person setting, arrange plays, dialogue in a model way in the teaching centre for children,</a:t>
            </a:r>
            <a:endParaRPr sz="1200">
              <a:solidFill>
                <a:srgbClr val="FFFFFF"/>
              </a:solidFill>
            </a:endParaRPr>
          </a:p>
          <a:p>
            <a:pPr indent="-304800" lvl="0" marL="457200" marR="0" rtl="0" algn="l">
              <a:lnSpc>
                <a:spcPct val="150000"/>
              </a:lnSpc>
              <a:spcBef>
                <a:spcPts val="0"/>
              </a:spcBef>
              <a:spcAft>
                <a:spcPts val="0"/>
              </a:spcAft>
              <a:buClr>
                <a:srgbClr val="FFFFFF"/>
              </a:buClr>
              <a:buSzPts val="1200"/>
              <a:buChar char="-"/>
            </a:pPr>
            <a:r>
              <a:rPr lang="en-US" sz="1200">
                <a:solidFill>
                  <a:srgbClr val="FFFFFF"/>
                </a:solidFill>
              </a:rPr>
              <a:t>Actionable tools (ZPD, scaffolding, practical, adaptable, with sensitive attachment, language as a tool, and group engagement).</a:t>
            </a:r>
            <a:endParaRPr sz="1200">
              <a:solidFill>
                <a:srgbClr val="FFFFFF"/>
              </a:solidFill>
            </a:endParaRPr>
          </a:p>
          <a:p>
            <a:pPr indent="0" lvl="0" marL="0" marR="0" rtl="0" algn="l">
              <a:lnSpc>
                <a:spcPct val="150000"/>
              </a:lnSpc>
              <a:spcBef>
                <a:spcPts val="0"/>
              </a:spcBef>
              <a:spcAft>
                <a:spcPts val="0"/>
              </a:spcAft>
              <a:buClr>
                <a:srgbClr val="000000"/>
              </a:buClr>
              <a:buSzPts val="1800"/>
              <a:buFont typeface="Arial"/>
              <a:buNone/>
            </a:pPr>
            <a:r>
              <a:rPr b="0" i="0" lang="en-US" sz="1200" u="none" cap="none" strike="noStrike">
                <a:solidFill>
                  <a:srgbClr val="FFFFFF"/>
                </a:solidFill>
                <a:latin typeface="Arial"/>
                <a:ea typeface="Arial"/>
                <a:cs typeface="Arial"/>
                <a:sym typeface="Arial"/>
              </a:rPr>
              <a:t>• In early childhood education, personal support interventions are important</a:t>
            </a:r>
            <a:r>
              <a:rPr lang="en-US" sz="1200">
                <a:solidFill>
                  <a:srgbClr val="FFFFFF"/>
                </a:solidFill>
              </a:rPr>
              <a:t>.</a:t>
            </a:r>
            <a:endParaRPr sz="1200">
              <a:solidFill>
                <a:srgbClr val="FFFFFF"/>
              </a:solidFill>
            </a:endParaRPr>
          </a:p>
          <a:p>
            <a:pPr indent="0" lvl="0" marL="0" marR="0" rtl="0" algn="l">
              <a:lnSpc>
                <a:spcPct val="150000"/>
              </a:lnSpc>
              <a:spcBef>
                <a:spcPts val="0"/>
              </a:spcBef>
              <a:spcAft>
                <a:spcPts val="0"/>
              </a:spcAft>
              <a:buClr>
                <a:srgbClr val="000000"/>
              </a:buClr>
              <a:buSzPts val="1800"/>
              <a:buFont typeface="Arial"/>
              <a:buNone/>
            </a:pPr>
            <a:r>
              <a:rPr lang="en-US" sz="1200">
                <a:solidFill>
                  <a:srgbClr val="FFFFFF"/>
                </a:solidFill>
              </a:rPr>
              <a:t>•  Interventions can be blended and integrated with other models to address the complexities of emotional and cognitive development.</a:t>
            </a:r>
            <a:endParaRPr sz="1200">
              <a:solidFill>
                <a:srgbClr val="FFFFFF"/>
              </a:solidFill>
            </a:endParaRPr>
          </a:p>
          <a:p>
            <a:pPr indent="0" lvl="0" marL="457200" marR="0" rtl="0" algn="l">
              <a:lnSpc>
                <a:spcPct val="150000"/>
              </a:lnSpc>
              <a:spcBef>
                <a:spcPts val="0"/>
              </a:spcBef>
              <a:spcAft>
                <a:spcPts val="0"/>
              </a:spcAft>
              <a:buNone/>
            </a:pPr>
            <a:r>
              <a:t/>
            </a:r>
            <a:endParaRPr sz="1200">
              <a:solidFill>
                <a:srgbClr val="FFFFFF"/>
              </a:solidFill>
            </a:endParaRPr>
          </a:p>
          <a:p>
            <a:pPr indent="0" lvl="0" marL="457200" marR="0" rtl="0" algn="l">
              <a:lnSpc>
                <a:spcPct val="150000"/>
              </a:lnSpc>
              <a:spcBef>
                <a:spcPts val="0"/>
              </a:spcBef>
              <a:spcAft>
                <a:spcPts val="0"/>
              </a:spcAft>
              <a:buNone/>
            </a:pPr>
            <a:r>
              <a:t/>
            </a:r>
            <a:endParaRPr sz="1200">
              <a:solidFill>
                <a:srgbClr val="FFFFFF"/>
              </a:solidFill>
            </a:endParaRPr>
          </a:p>
        </p:txBody>
      </p:sp>
      <p:cxnSp>
        <p:nvCxnSpPr>
          <p:cNvPr id="245" name="Google Shape;245;p13"/>
          <p:cNvCxnSpPr/>
          <p:nvPr/>
        </p:nvCxnSpPr>
        <p:spPr>
          <a:xfrm flipH="1" rot="10800000">
            <a:off x="2" y="1816270"/>
            <a:ext cx="3213600" cy="9300"/>
          </a:xfrm>
          <a:prstGeom prst="straightConnector1">
            <a:avLst/>
          </a:prstGeom>
          <a:noFill/>
          <a:ln cap="flat" cmpd="sng" w="9525">
            <a:solidFill>
              <a:schemeClr val="dk2"/>
            </a:solidFill>
            <a:prstDash val="solid"/>
            <a:round/>
            <a:headEnd len="med" w="med" type="none"/>
            <a:tailEnd len="med" w="med" type="none"/>
          </a:ln>
        </p:spPr>
      </p:cxnSp>
      <p:sp>
        <p:nvSpPr>
          <p:cNvPr id="246" name="Google Shape;246;p13"/>
          <p:cNvSpPr txBox="1"/>
          <p:nvPr/>
        </p:nvSpPr>
        <p:spPr>
          <a:xfrm>
            <a:off x="9" y="2168992"/>
            <a:ext cx="3767100" cy="2974500"/>
          </a:xfrm>
          <a:prstGeom prst="rect">
            <a:avLst/>
          </a:prstGeom>
          <a:noFill/>
          <a:ln>
            <a:noFill/>
          </a:ln>
        </p:spPr>
        <p:txBody>
          <a:bodyPr anchorCtr="0" anchor="t" bIns="91425" lIns="91425" spcFirstLastPara="1" rIns="91425" wrap="square" tIns="91425">
            <a:spAutoFit/>
          </a:bodyPr>
          <a:lstStyle/>
          <a:p>
            <a:pPr indent="0" lvl="0" marL="0" rtl="0" algn="l">
              <a:lnSpc>
                <a:spcPct val="150000"/>
              </a:lnSpc>
              <a:spcBef>
                <a:spcPts val="0"/>
              </a:spcBef>
              <a:spcAft>
                <a:spcPts val="0"/>
              </a:spcAft>
              <a:buNone/>
            </a:pPr>
            <a:r>
              <a:rPr lang="en-US" sz="1200">
                <a:solidFill>
                  <a:srgbClr val="FFFFFF"/>
                </a:solidFill>
              </a:rPr>
              <a:t>Limitation:</a:t>
            </a:r>
            <a:endParaRPr sz="1200">
              <a:solidFill>
                <a:srgbClr val="FFFFFF"/>
              </a:solidFill>
            </a:endParaRPr>
          </a:p>
          <a:p>
            <a:pPr indent="-304800" lvl="0" marL="457200" rtl="0" algn="l">
              <a:lnSpc>
                <a:spcPct val="150000"/>
              </a:lnSpc>
              <a:spcBef>
                <a:spcPts val="0"/>
              </a:spcBef>
              <a:spcAft>
                <a:spcPts val="0"/>
              </a:spcAft>
              <a:buClr>
                <a:srgbClr val="FFFFFF"/>
              </a:buClr>
              <a:buSzPts val="1200"/>
              <a:buChar char="●"/>
            </a:pPr>
            <a:r>
              <a:rPr lang="en-US" sz="1200">
                <a:solidFill>
                  <a:srgbClr val="FFFFFF"/>
                </a:solidFill>
              </a:rPr>
              <a:t>Under specific biological stages of development and individual differences.</a:t>
            </a:r>
            <a:endParaRPr sz="1200">
              <a:solidFill>
                <a:srgbClr val="FFFFFF"/>
              </a:solidFill>
            </a:endParaRPr>
          </a:p>
          <a:p>
            <a:pPr indent="-304800" lvl="0" marL="457200" rtl="0" algn="l">
              <a:lnSpc>
                <a:spcPct val="150000"/>
              </a:lnSpc>
              <a:spcBef>
                <a:spcPts val="0"/>
              </a:spcBef>
              <a:spcAft>
                <a:spcPts val="0"/>
              </a:spcAft>
              <a:buClr>
                <a:srgbClr val="FFFFFF"/>
              </a:buClr>
              <a:buSzPts val="1200"/>
              <a:buChar char="●"/>
            </a:pPr>
            <a:r>
              <a:rPr lang="en-US" sz="1200">
                <a:solidFill>
                  <a:srgbClr val="FFFFFF"/>
                </a:solidFill>
              </a:rPr>
              <a:t>Assessment demond, avoid over or under scaffolding, </a:t>
            </a:r>
            <a:endParaRPr sz="1200">
              <a:solidFill>
                <a:srgbClr val="FFFFFF"/>
              </a:solidFill>
            </a:endParaRPr>
          </a:p>
          <a:p>
            <a:pPr indent="-304800" lvl="0" marL="457200" rtl="0" algn="l">
              <a:lnSpc>
                <a:spcPct val="150000"/>
              </a:lnSpc>
              <a:spcBef>
                <a:spcPts val="0"/>
              </a:spcBef>
              <a:spcAft>
                <a:spcPts val="0"/>
              </a:spcAft>
              <a:buClr>
                <a:srgbClr val="FFFFFF"/>
              </a:buClr>
              <a:buSzPts val="1200"/>
              <a:buChar char="●"/>
            </a:pPr>
            <a:r>
              <a:rPr lang="en-US" sz="1200">
                <a:solidFill>
                  <a:srgbClr val="FFFFFF"/>
                </a:solidFill>
              </a:rPr>
              <a:t> Pragmatic synthesis what combined support informing the transition of attachment with insights on nurturing nature to create an individual holistic approach plan.</a:t>
            </a:r>
            <a:endParaRPr sz="1200">
              <a:solidFill>
                <a:srgbClr val="FFFFFF"/>
              </a:solidFill>
            </a:endParaRPr>
          </a:p>
          <a:p>
            <a:pPr indent="0" lvl="0" marL="0" rtl="0" algn="l">
              <a:lnSpc>
                <a:spcPct val="150000"/>
              </a:lnSpc>
              <a:spcBef>
                <a:spcPts val="0"/>
              </a:spcBef>
              <a:spcAft>
                <a:spcPts val="0"/>
              </a:spcAft>
              <a:buNone/>
            </a:pPr>
            <a:r>
              <a:t/>
            </a:r>
            <a:endParaRPr sz="1200">
              <a:solidFill>
                <a:srgbClr val="FFFFFF"/>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0" name="Shape 250"/>
        <p:cNvGrpSpPr/>
        <p:nvPr/>
      </p:nvGrpSpPr>
      <p:grpSpPr>
        <a:xfrm>
          <a:off x="0" y="0"/>
          <a:ext cx="0" cy="0"/>
          <a:chOff x="0" y="0"/>
          <a:chExt cx="0" cy="0"/>
        </a:xfrm>
      </p:grpSpPr>
      <p:sp>
        <p:nvSpPr>
          <p:cNvPr id="251" name="Google Shape;251;p12"/>
          <p:cNvSpPr txBox="1"/>
          <p:nvPr/>
        </p:nvSpPr>
        <p:spPr>
          <a:xfrm>
            <a:off x="322815" y="1308447"/>
            <a:ext cx="4899900" cy="877200"/>
          </a:xfrm>
          <a:prstGeom prst="rect">
            <a:avLst/>
          </a:prstGeom>
          <a:noFill/>
          <a:ln>
            <a:noFill/>
          </a:ln>
        </p:spPr>
        <p:txBody>
          <a:bodyPr anchorCtr="0" anchor="t" bIns="91425" lIns="91425" spcFirstLastPara="1" rIns="91425" wrap="square" tIns="91425">
            <a:spAutoFit/>
          </a:bodyPr>
          <a:lstStyle/>
          <a:p>
            <a:pPr indent="0" lvl="0" marL="0" rtl="0" algn="l">
              <a:lnSpc>
                <a:spcPct val="150000"/>
              </a:lnSpc>
              <a:spcBef>
                <a:spcPts val="0"/>
              </a:spcBef>
              <a:spcAft>
                <a:spcPts val="0"/>
              </a:spcAft>
              <a:buNone/>
            </a:pPr>
            <a:r>
              <a:rPr b="1" lang="en-US" sz="3000">
                <a:solidFill>
                  <a:srgbClr val="FFFFFF"/>
                </a:solidFill>
              </a:rPr>
              <a:t>Evidence-based</a:t>
            </a:r>
            <a:r>
              <a:rPr lang="en-US"/>
              <a:t>.</a:t>
            </a:r>
            <a:endParaRPr sz="3000">
              <a:solidFill>
                <a:srgbClr val="FFFFFF"/>
              </a:solidFill>
            </a:endParaRPr>
          </a:p>
        </p:txBody>
      </p:sp>
      <p:cxnSp>
        <p:nvCxnSpPr>
          <p:cNvPr id="252" name="Google Shape;252;p12"/>
          <p:cNvCxnSpPr/>
          <p:nvPr/>
        </p:nvCxnSpPr>
        <p:spPr>
          <a:xfrm flipH="1" rot="10800000">
            <a:off x="322830" y="2570554"/>
            <a:ext cx="2968200" cy="2400"/>
          </a:xfrm>
          <a:prstGeom prst="straightConnector1">
            <a:avLst/>
          </a:prstGeom>
          <a:noFill/>
          <a:ln cap="flat" cmpd="sng" w="9525">
            <a:solidFill>
              <a:schemeClr val="dk2"/>
            </a:solidFill>
            <a:prstDash val="solid"/>
            <a:round/>
            <a:headEnd len="med" w="med" type="none"/>
            <a:tailEnd len="med" w="med" type="none"/>
          </a:ln>
        </p:spPr>
      </p:cxnSp>
      <p:sp>
        <p:nvSpPr>
          <p:cNvPr id="253" name="Google Shape;253;p12"/>
          <p:cNvSpPr txBox="1"/>
          <p:nvPr/>
        </p:nvSpPr>
        <p:spPr>
          <a:xfrm flipH="1">
            <a:off x="3807900" y="516900"/>
            <a:ext cx="5336100" cy="4109700"/>
          </a:xfrm>
          <a:prstGeom prst="rect">
            <a:avLst/>
          </a:prstGeom>
          <a:noFill/>
          <a:ln>
            <a:noFill/>
          </a:ln>
        </p:spPr>
        <p:txBody>
          <a:bodyPr anchorCtr="0" anchor="t" bIns="91425" lIns="91425" spcFirstLastPara="1" rIns="91425" wrap="square" tIns="91425">
            <a:spAutoFit/>
          </a:bodyPr>
          <a:lstStyle/>
          <a:p>
            <a:pPr indent="0" lvl="0" marL="0" rtl="0" algn="l">
              <a:lnSpc>
                <a:spcPct val="150000"/>
              </a:lnSpc>
              <a:spcBef>
                <a:spcPts val="0"/>
              </a:spcBef>
              <a:spcAft>
                <a:spcPts val="0"/>
              </a:spcAft>
              <a:buNone/>
            </a:pPr>
            <a:r>
              <a:rPr lang="en-US">
                <a:solidFill>
                  <a:srgbClr val="FFFFFF"/>
                </a:solidFill>
              </a:rPr>
              <a:t>For the plan :</a:t>
            </a:r>
            <a:endParaRPr>
              <a:solidFill>
                <a:srgbClr val="FFFFFF"/>
              </a:solidFill>
            </a:endParaRPr>
          </a:p>
          <a:p>
            <a:pPr indent="-317500" lvl="0" marL="457200" rtl="0" algn="l">
              <a:lnSpc>
                <a:spcPct val="150000"/>
              </a:lnSpc>
              <a:spcBef>
                <a:spcPts val="0"/>
              </a:spcBef>
              <a:spcAft>
                <a:spcPts val="0"/>
              </a:spcAft>
              <a:buClr>
                <a:srgbClr val="FFFFFF"/>
              </a:buClr>
              <a:buSzPts val="1400"/>
              <a:buChar char="●"/>
            </a:pPr>
            <a:r>
              <a:rPr lang="en-US">
                <a:solidFill>
                  <a:srgbClr val="FFFFFF"/>
                </a:solidFill>
              </a:rPr>
              <a:t>Vygotsky Theory foundation:</a:t>
            </a:r>
            <a:endParaRPr>
              <a:solidFill>
                <a:srgbClr val="FFFFFF"/>
              </a:solidFill>
            </a:endParaRPr>
          </a:p>
          <a:p>
            <a:pPr indent="0" lvl="0" marL="0" rtl="0" algn="l">
              <a:lnSpc>
                <a:spcPct val="150000"/>
              </a:lnSpc>
              <a:spcBef>
                <a:spcPts val="0"/>
              </a:spcBef>
              <a:spcAft>
                <a:spcPts val="0"/>
              </a:spcAft>
              <a:buNone/>
            </a:pPr>
            <a:r>
              <a:rPr lang="en-US">
                <a:solidFill>
                  <a:srgbClr val="FFFFFF"/>
                </a:solidFill>
              </a:rPr>
              <a:t>  -  Psychologist construct ( MKO, ZPD, Lenguige as tools) scaffolding play cognitive and social skills for development.</a:t>
            </a:r>
            <a:endParaRPr>
              <a:solidFill>
                <a:srgbClr val="FFFFFF"/>
              </a:solidFill>
            </a:endParaRPr>
          </a:p>
          <a:p>
            <a:pPr indent="-317500" lvl="0" marL="457200" rtl="0" algn="l">
              <a:lnSpc>
                <a:spcPct val="150000"/>
              </a:lnSpc>
              <a:spcBef>
                <a:spcPts val="0"/>
              </a:spcBef>
              <a:spcAft>
                <a:spcPts val="0"/>
              </a:spcAft>
              <a:buClr>
                <a:srgbClr val="FFFFFF"/>
              </a:buClr>
              <a:buSzPts val="1400"/>
              <a:buChar char="●"/>
            </a:pPr>
            <a:r>
              <a:rPr lang="en-US">
                <a:solidFill>
                  <a:srgbClr val="FFFFFF"/>
                </a:solidFill>
              </a:rPr>
              <a:t>Anxiety support:</a:t>
            </a:r>
            <a:endParaRPr>
              <a:solidFill>
                <a:srgbClr val="FFFFFF"/>
              </a:solidFill>
            </a:endParaRPr>
          </a:p>
          <a:p>
            <a:pPr indent="-317500" lvl="0" marL="457200" rtl="0" algn="l">
              <a:lnSpc>
                <a:spcPct val="150000"/>
              </a:lnSpc>
              <a:spcBef>
                <a:spcPts val="0"/>
              </a:spcBef>
              <a:spcAft>
                <a:spcPts val="0"/>
              </a:spcAft>
              <a:buClr>
                <a:srgbClr val="FFFFFF"/>
              </a:buClr>
              <a:buSzPts val="1400"/>
              <a:buChar char="-"/>
            </a:pPr>
            <a:r>
              <a:rPr lang="en-US">
                <a:solidFill>
                  <a:srgbClr val="FFFFFF"/>
                </a:solidFill>
              </a:rPr>
              <a:t>Structured routine, co- regulated,grounding technique,literature emphasizes,trauma inform in classroom live practices for minimalize anxiety in preschool setting.</a:t>
            </a:r>
            <a:endParaRPr>
              <a:solidFill>
                <a:srgbClr val="FFFFFF"/>
              </a:solidFill>
            </a:endParaRPr>
          </a:p>
          <a:p>
            <a:pPr indent="-317500" lvl="0" marL="457200" rtl="0" algn="l">
              <a:lnSpc>
                <a:spcPct val="150000"/>
              </a:lnSpc>
              <a:spcBef>
                <a:spcPts val="0"/>
              </a:spcBef>
              <a:spcAft>
                <a:spcPts val="0"/>
              </a:spcAft>
              <a:buClr>
                <a:srgbClr val="FFFFFF"/>
              </a:buClr>
              <a:buSzPts val="1400"/>
              <a:buChar char="-"/>
            </a:pPr>
            <a:r>
              <a:rPr lang="en-US">
                <a:solidFill>
                  <a:srgbClr val="FFFFFF"/>
                </a:solidFill>
              </a:rPr>
              <a:t>Determination of behaviour biologic and environment perspective ,aplay strategi  temperament and context , confirm a holistic way growth, person environment approach </a:t>
            </a:r>
            <a:endParaRPr>
              <a:solidFill>
                <a:srgbClr val="FFFFFF"/>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7" name="Shape 257"/>
        <p:cNvGrpSpPr/>
        <p:nvPr/>
      </p:nvGrpSpPr>
      <p:grpSpPr>
        <a:xfrm>
          <a:off x="0" y="0"/>
          <a:ext cx="0" cy="0"/>
          <a:chOff x="0" y="0"/>
          <a:chExt cx="0" cy="0"/>
        </a:xfrm>
      </p:grpSpPr>
      <p:sp>
        <p:nvSpPr>
          <p:cNvPr id="258" name="Google Shape;258;p14"/>
          <p:cNvSpPr txBox="1"/>
          <p:nvPr>
            <p:ph type="title"/>
          </p:nvPr>
        </p:nvSpPr>
        <p:spPr>
          <a:xfrm flipH="1" rot="2172">
            <a:off x="628041" y="329141"/>
            <a:ext cx="4274101" cy="1389300"/>
          </a:xfrm>
          <a:prstGeom prst="rect">
            <a:avLst/>
          </a:prstGeom>
          <a:noFill/>
          <a:ln>
            <a:noFill/>
          </a:ln>
        </p:spPr>
        <p:txBody>
          <a:bodyPr anchorCtr="0" anchor="t" bIns="91425" lIns="91425" spcFirstLastPara="1" rIns="91425" wrap="square" tIns="91425">
            <a:normAutofit/>
          </a:bodyPr>
          <a:lstStyle/>
          <a:p>
            <a:pPr indent="0" lvl="0" marL="0" rtl="0" algn="l">
              <a:lnSpc>
                <a:spcPct val="100000"/>
              </a:lnSpc>
              <a:spcBef>
                <a:spcPts val="0"/>
              </a:spcBef>
              <a:spcAft>
                <a:spcPts val="0"/>
              </a:spcAft>
              <a:buClr>
                <a:schemeClr val="dk1"/>
              </a:buClr>
              <a:buSzPts val="2600"/>
              <a:buFont typeface="Aldrich"/>
              <a:buNone/>
            </a:pPr>
            <a:r>
              <a:rPr b="1" lang="en-US" sz="3600" u="none" strike="noStrike">
                <a:solidFill>
                  <a:schemeClr val="dk1"/>
                </a:solidFill>
              </a:rPr>
              <a:t>Conclusions</a:t>
            </a:r>
            <a:endParaRPr b="1" sz="3600" u="none" strike="noStrike">
              <a:solidFill>
                <a:schemeClr val="dk1"/>
              </a:solidFill>
            </a:endParaRPr>
          </a:p>
        </p:txBody>
      </p:sp>
      <p:sp>
        <p:nvSpPr>
          <p:cNvPr id="259" name="Google Shape;259;p14" title="2151065863.jpg"/>
          <p:cNvSpPr/>
          <p:nvPr/>
        </p:nvSpPr>
        <p:spPr>
          <a:xfrm>
            <a:off x="5893952" y="803700"/>
            <a:ext cx="2599800" cy="3536100"/>
          </a:xfrm>
          <a:prstGeom prst="roundRect">
            <a:avLst>
              <a:gd fmla="val 16667" name="adj"/>
            </a:avLst>
          </a:prstGeom>
          <a:blipFill rotWithShape="1">
            <a:blip r:embed="rId3">
              <a:alphaModFix/>
            </a:blip>
            <a:stretch>
              <a:fillRect b="0" l="0" r="0" t="0"/>
            </a:stretch>
          </a:blip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260" name="Google Shape;260;p14"/>
          <p:cNvSpPr txBox="1"/>
          <p:nvPr/>
        </p:nvSpPr>
        <p:spPr>
          <a:xfrm>
            <a:off x="627600" y="1103700"/>
            <a:ext cx="4275000" cy="38115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800"/>
              <a:buFont typeface="Arial"/>
              <a:buNone/>
            </a:pPr>
            <a:r>
              <a:rPr b="0" i="0" lang="en-US" sz="1800" u="none" cap="none" strike="noStrike">
                <a:solidFill>
                  <a:srgbClr val="FFFFFF"/>
                </a:solidFill>
                <a:latin typeface="Arial"/>
                <a:ea typeface="Arial"/>
                <a:cs typeface="Arial"/>
                <a:sym typeface="Arial"/>
              </a:rPr>
              <a:t>• Vygotsky's sociocultural theory provides a powerful framework for understanding and supporting early childhood development, and is intended to live dynamic in class room.</a:t>
            </a:r>
            <a:endParaRPr b="0" i="0" sz="1800" u="none" cap="none" strike="noStrike">
              <a:solidFill>
                <a:srgbClr val="FFFFFF"/>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rPr b="0" i="0" lang="en-US" sz="1800" u="none" cap="none" strike="noStrike">
                <a:solidFill>
                  <a:srgbClr val="FFFFFF"/>
                </a:solidFill>
                <a:latin typeface="Arial"/>
                <a:ea typeface="Arial"/>
                <a:cs typeface="Arial"/>
                <a:sym typeface="Arial"/>
              </a:rPr>
              <a:t>• It emphasises social interactions and cultural context, allowing for the emotional and communicative needs of children like Amira to be met. </a:t>
            </a:r>
            <a:endParaRPr b="0" i="0" sz="1800" u="none" cap="none" strike="noStrike">
              <a:solidFill>
                <a:srgbClr val="FFFFFF"/>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rPr b="0" i="0" lang="en-US" sz="1800" u="none" cap="none" strike="noStrike">
                <a:solidFill>
                  <a:srgbClr val="FFFFFF"/>
                </a:solidFill>
                <a:latin typeface="Arial"/>
                <a:ea typeface="Arial"/>
                <a:cs typeface="Arial"/>
                <a:sym typeface="Arial"/>
              </a:rPr>
              <a:t>• Vygotsky's theory, integrated with practical and relevant strategies improves developmental outcomes in early childhood.</a:t>
            </a:r>
            <a:endParaRPr b="0" i="0" sz="1800" u="none" cap="none" strike="noStrike">
              <a:solidFill>
                <a:srgbClr val="FFFFFF"/>
              </a:solidFill>
              <a:latin typeface="Arial"/>
              <a:ea typeface="Arial"/>
              <a:cs typeface="Arial"/>
              <a:sym typeface="Arial"/>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4" name="Shape 264"/>
        <p:cNvGrpSpPr/>
        <p:nvPr/>
      </p:nvGrpSpPr>
      <p:grpSpPr>
        <a:xfrm>
          <a:off x="0" y="0"/>
          <a:ext cx="0" cy="0"/>
          <a:chOff x="0" y="0"/>
          <a:chExt cx="0" cy="0"/>
        </a:xfrm>
      </p:grpSpPr>
      <p:sp>
        <p:nvSpPr>
          <p:cNvPr id="265" name="Google Shape;265;p16"/>
          <p:cNvSpPr txBox="1"/>
          <p:nvPr>
            <p:ph type="title"/>
          </p:nvPr>
        </p:nvSpPr>
        <p:spPr>
          <a:xfrm>
            <a:off x="590400" y="523440"/>
            <a:ext cx="7953000" cy="925500"/>
          </a:xfrm>
          <a:prstGeom prst="rect">
            <a:avLst/>
          </a:prstGeom>
          <a:noFill/>
          <a:ln>
            <a:noFill/>
          </a:ln>
        </p:spPr>
        <p:txBody>
          <a:bodyPr anchorCtr="0" anchor="b" bIns="91425" lIns="91425" spcFirstLastPara="1" rIns="91425" wrap="square" tIns="91425">
            <a:spAutoFit/>
          </a:bodyPr>
          <a:lstStyle/>
          <a:p>
            <a:pPr indent="0" lvl="0" marL="0" rtl="0" algn="l">
              <a:lnSpc>
                <a:spcPct val="100000"/>
              </a:lnSpc>
              <a:spcBef>
                <a:spcPts val="0"/>
              </a:spcBef>
              <a:spcAft>
                <a:spcPts val="0"/>
              </a:spcAft>
              <a:buClr>
                <a:schemeClr val="dk1"/>
              </a:buClr>
              <a:buSzPts val="5000"/>
              <a:buFont typeface="Aldrich"/>
              <a:buNone/>
            </a:pPr>
            <a:r>
              <a:rPr lang="en-US" sz="4800" u="none" strike="noStrike">
                <a:solidFill>
                  <a:schemeClr val="dk1"/>
                </a:solidFill>
              </a:rPr>
              <a:t>THANK YOU</a:t>
            </a:r>
            <a:endParaRPr sz="4800" u="none" strike="noStrike">
              <a:solidFill>
                <a:schemeClr val="dk1"/>
              </a:solidFill>
            </a:endParaRPr>
          </a:p>
        </p:txBody>
      </p:sp>
      <p:sp>
        <p:nvSpPr>
          <p:cNvPr id="266" name="Google Shape;266;p16"/>
          <p:cNvSpPr/>
          <p:nvPr/>
        </p:nvSpPr>
        <p:spPr>
          <a:xfrm>
            <a:off x="4219920" y="4093920"/>
            <a:ext cx="251721" cy="257253"/>
          </a:xfrm>
          <a:custGeom>
            <a:rect b="b" l="l" r="r" t="t"/>
            <a:pathLst>
              <a:path extrusionOk="0" h="6860069" w="6712561">
                <a:moveTo>
                  <a:pt x="3994869" y="2904749"/>
                </a:moveTo>
                <a:lnTo>
                  <a:pt x="6493788" y="0"/>
                </a:lnTo>
                <a:lnTo>
                  <a:pt x="5901628" y="0"/>
                </a:lnTo>
                <a:lnTo>
                  <a:pt x="3731848" y="2522189"/>
                </a:lnTo>
                <a:lnTo>
                  <a:pt x="1998833" y="0"/>
                </a:lnTo>
                <a:lnTo>
                  <a:pt x="0" y="0"/>
                </a:lnTo>
                <a:lnTo>
                  <a:pt x="2620640" y="3813966"/>
                </a:lnTo>
                <a:lnTo>
                  <a:pt x="0" y="6860070"/>
                </a:lnTo>
                <a:lnTo>
                  <a:pt x="592216" y="6860070"/>
                </a:lnTo>
                <a:lnTo>
                  <a:pt x="2883548" y="4196581"/>
                </a:lnTo>
                <a:lnTo>
                  <a:pt x="4713728" y="6860070"/>
                </a:lnTo>
                <a:lnTo>
                  <a:pt x="6712561" y="6860070"/>
                </a:lnTo>
                <a:lnTo>
                  <a:pt x="3994757" y="2904749"/>
                </a:lnTo>
                <a:lnTo>
                  <a:pt x="3994925" y="2904749"/>
                </a:lnTo>
                <a:close/>
                <a:moveTo>
                  <a:pt x="3183768" y="3847528"/>
                </a:moveTo>
                <a:lnTo>
                  <a:pt x="2918230" y="3467765"/>
                </a:lnTo>
                <a:lnTo>
                  <a:pt x="805563" y="445770"/>
                </a:lnTo>
                <a:lnTo>
                  <a:pt x="1715115" y="445770"/>
                </a:lnTo>
                <a:lnTo>
                  <a:pt x="3420106" y="2884611"/>
                </a:lnTo>
                <a:lnTo>
                  <a:pt x="3685644" y="3264375"/>
                </a:lnTo>
                <a:lnTo>
                  <a:pt x="5901907" y="6434494"/>
                </a:lnTo>
                <a:lnTo>
                  <a:pt x="4992356" y="6434494"/>
                </a:lnTo>
                <a:lnTo>
                  <a:pt x="3183824" y="3847640"/>
                </a:lnTo>
                <a:lnTo>
                  <a:pt x="3183824" y="3847472"/>
                </a:lnTo>
                <a:close/>
              </a:path>
            </a:pathLst>
          </a:custGeom>
          <a:solidFill>
            <a:schemeClr val="dk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grpSp>
        <p:nvGrpSpPr>
          <p:cNvPr id="267" name="Google Shape;267;p16"/>
          <p:cNvGrpSpPr/>
          <p:nvPr/>
        </p:nvGrpSpPr>
        <p:grpSpPr>
          <a:xfrm>
            <a:off x="4769640" y="4110840"/>
            <a:ext cx="251280" cy="225000"/>
            <a:chOff x="4769640" y="4110840"/>
            <a:chExt cx="251280" cy="225000"/>
          </a:xfrm>
        </p:grpSpPr>
        <p:sp>
          <p:nvSpPr>
            <p:cNvPr id="268" name="Google Shape;268;p16"/>
            <p:cNvSpPr/>
            <p:nvPr/>
          </p:nvSpPr>
          <p:spPr>
            <a:xfrm>
              <a:off x="4778280" y="4190400"/>
              <a:ext cx="57600" cy="145440"/>
            </a:xfrm>
            <a:custGeom>
              <a:rect b="b" l="l" r="r" t="t"/>
              <a:pathLst>
                <a:path extrusionOk="0" h="3787" w="1502">
                  <a:moveTo>
                    <a:pt x="1168" y="346"/>
                  </a:moveTo>
                  <a:lnTo>
                    <a:pt x="1168" y="3430"/>
                  </a:lnTo>
                  <a:lnTo>
                    <a:pt x="358" y="3430"/>
                  </a:lnTo>
                  <a:lnTo>
                    <a:pt x="358" y="346"/>
                  </a:lnTo>
                  <a:close/>
                  <a:moveTo>
                    <a:pt x="180" y="1"/>
                  </a:moveTo>
                  <a:cubicBezTo>
                    <a:pt x="96" y="1"/>
                    <a:pt x="1" y="72"/>
                    <a:pt x="1" y="179"/>
                  </a:cubicBezTo>
                  <a:lnTo>
                    <a:pt x="1" y="3608"/>
                  </a:lnTo>
                  <a:cubicBezTo>
                    <a:pt x="1" y="3703"/>
                    <a:pt x="72" y="3787"/>
                    <a:pt x="180" y="3787"/>
                  </a:cubicBezTo>
                  <a:lnTo>
                    <a:pt x="1323" y="3787"/>
                  </a:lnTo>
                  <a:cubicBezTo>
                    <a:pt x="1418" y="3787"/>
                    <a:pt x="1501" y="3715"/>
                    <a:pt x="1501" y="3608"/>
                  </a:cubicBezTo>
                  <a:lnTo>
                    <a:pt x="1501" y="179"/>
                  </a:lnTo>
                  <a:cubicBezTo>
                    <a:pt x="1501" y="72"/>
                    <a:pt x="1430" y="1"/>
                    <a:pt x="1323" y="1"/>
                  </a:cubicBezTo>
                  <a:close/>
                </a:path>
              </a:pathLst>
            </a:custGeom>
            <a:solidFill>
              <a:schemeClr val="dk1"/>
            </a:solidFill>
            <a:ln>
              <a:noFill/>
            </a:ln>
          </p:spPr>
          <p:txBody>
            <a:bodyPr anchorCtr="0" anchor="ctr" bIns="72700" lIns="91425" spcFirstLastPara="1" rIns="91425" wrap="square" tIns="72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269" name="Google Shape;269;p16"/>
            <p:cNvSpPr/>
            <p:nvPr/>
          </p:nvSpPr>
          <p:spPr>
            <a:xfrm>
              <a:off x="4769640" y="4110840"/>
              <a:ext cx="66240" cy="66240"/>
            </a:xfrm>
            <a:custGeom>
              <a:rect b="b" l="l" r="r" t="t"/>
              <a:pathLst>
                <a:path extrusionOk="0" h="1728" w="1728">
                  <a:moveTo>
                    <a:pt x="870" y="334"/>
                  </a:moveTo>
                  <a:cubicBezTo>
                    <a:pt x="1156" y="334"/>
                    <a:pt x="1394" y="572"/>
                    <a:pt x="1394" y="846"/>
                  </a:cubicBezTo>
                  <a:cubicBezTo>
                    <a:pt x="1394" y="1132"/>
                    <a:pt x="1156" y="1370"/>
                    <a:pt x="870" y="1370"/>
                  </a:cubicBezTo>
                  <a:cubicBezTo>
                    <a:pt x="584" y="1370"/>
                    <a:pt x="346" y="1132"/>
                    <a:pt x="346" y="846"/>
                  </a:cubicBezTo>
                  <a:cubicBezTo>
                    <a:pt x="346" y="572"/>
                    <a:pt x="584" y="334"/>
                    <a:pt x="870" y="334"/>
                  </a:cubicBezTo>
                  <a:close/>
                  <a:moveTo>
                    <a:pt x="870" y="1"/>
                  </a:moveTo>
                  <a:cubicBezTo>
                    <a:pt x="394" y="1"/>
                    <a:pt x="1" y="394"/>
                    <a:pt x="1" y="870"/>
                  </a:cubicBezTo>
                  <a:cubicBezTo>
                    <a:pt x="1" y="1346"/>
                    <a:pt x="394" y="1727"/>
                    <a:pt x="870" y="1727"/>
                  </a:cubicBezTo>
                  <a:cubicBezTo>
                    <a:pt x="1346" y="1727"/>
                    <a:pt x="1727" y="1334"/>
                    <a:pt x="1727" y="870"/>
                  </a:cubicBezTo>
                  <a:cubicBezTo>
                    <a:pt x="1727" y="394"/>
                    <a:pt x="1346" y="1"/>
                    <a:pt x="870" y="1"/>
                  </a:cubicBezTo>
                  <a:close/>
                </a:path>
              </a:pathLst>
            </a:custGeom>
            <a:solidFill>
              <a:schemeClr val="dk1"/>
            </a:solidFill>
            <a:ln>
              <a:noFill/>
            </a:ln>
          </p:spPr>
          <p:txBody>
            <a:bodyPr anchorCtr="0" anchor="ctr" bIns="33100" lIns="91425" spcFirstLastPara="1" rIns="91425" wrap="square" tIns="331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270" name="Google Shape;270;p16"/>
            <p:cNvSpPr/>
            <p:nvPr/>
          </p:nvSpPr>
          <p:spPr>
            <a:xfrm>
              <a:off x="4866120" y="4190400"/>
              <a:ext cx="154800" cy="145440"/>
            </a:xfrm>
            <a:custGeom>
              <a:rect b="b" l="l" r="r" t="t"/>
              <a:pathLst>
                <a:path extrusionOk="0" h="3787" w="4026">
                  <a:moveTo>
                    <a:pt x="191" y="1"/>
                  </a:moveTo>
                  <a:cubicBezTo>
                    <a:pt x="96" y="1"/>
                    <a:pt x="1" y="72"/>
                    <a:pt x="1" y="179"/>
                  </a:cubicBezTo>
                  <a:lnTo>
                    <a:pt x="1" y="3608"/>
                  </a:lnTo>
                  <a:cubicBezTo>
                    <a:pt x="1" y="3703"/>
                    <a:pt x="84" y="3787"/>
                    <a:pt x="191" y="3787"/>
                  </a:cubicBezTo>
                  <a:lnTo>
                    <a:pt x="1334" y="3787"/>
                  </a:lnTo>
                  <a:cubicBezTo>
                    <a:pt x="1418" y="3787"/>
                    <a:pt x="1513" y="3715"/>
                    <a:pt x="1513" y="3608"/>
                  </a:cubicBezTo>
                  <a:lnTo>
                    <a:pt x="1513" y="2382"/>
                  </a:lnTo>
                  <a:cubicBezTo>
                    <a:pt x="1513" y="1977"/>
                    <a:pt x="1596" y="1501"/>
                    <a:pt x="2037" y="1501"/>
                  </a:cubicBezTo>
                  <a:cubicBezTo>
                    <a:pt x="2347" y="1501"/>
                    <a:pt x="2477" y="1763"/>
                    <a:pt x="2525" y="2060"/>
                  </a:cubicBezTo>
                  <a:cubicBezTo>
                    <a:pt x="2537" y="2156"/>
                    <a:pt x="2608" y="2215"/>
                    <a:pt x="2692" y="2215"/>
                  </a:cubicBezTo>
                  <a:cubicBezTo>
                    <a:pt x="2787" y="2215"/>
                    <a:pt x="2870" y="2120"/>
                    <a:pt x="2847" y="2025"/>
                  </a:cubicBezTo>
                  <a:cubicBezTo>
                    <a:pt x="2763" y="1465"/>
                    <a:pt x="2477" y="1155"/>
                    <a:pt x="2013" y="1155"/>
                  </a:cubicBezTo>
                  <a:cubicBezTo>
                    <a:pt x="1465" y="1155"/>
                    <a:pt x="1156" y="1608"/>
                    <a:pt x="1156" y="2382"/>
                  </a:cubicBezTo>
                  <a:lnTo>
                    <a:pt x="1156" y="3430"/>
                  </a:lnTo>
                  <a:lnTo>
                    <a:pt x="346" y="3430"/>
                  </a:lnTo>
                  <a:lnTo>
                    <a:pt x="346" y="358"/>
                  </a:lnTo>
                  <a:lnTo>
                    <a:pt x="918" y="358"/>
                  </a:lnTo>
                  <a:lnTo>
                    <a:pt x="918" y="572"/>
                  </a:lnTo>
                  <a:cubicBezTo>
                    <a:pt x="918" y="632"/>
                    <a:pt x="930" y="679"/>
                    <a:pt x="977" y="715"/>
                  </a:cubicBezTo>
                  <a:cubicBezTo>
                    <a:pt x="1007" y="733"/>
                    <a:pt x="1043" y="742"/>
                    <a:pt x="1078" y="742"/>
                  </a:cubicBezTo>
                  <a:cubicBezTo>
                    <a:pt x="1114" y="742"/>
                    <a:pt x="1150" y="733"/>
                    <a:pt x="1180" y="715"/>
                  </a:cubicBezTo>
                  <a:cubicBezTo>
                    <a:pt x="1477" y="477"/>
                    <a:pt x="1835" y="358"/>
                    <a:pt x="2227" y="358"/>
                  </a:cubicBezTo>
                  <a:cubicBezTo>
                    <a:pt x="3204" y="358"/>
                    <a:pt x="3656" y="1191"/>
                    <a:pt x="3656" y="2001"/>
                  </a:cubicBezTo>
                  <a:lnTo>
                    <a:pt x="3656" y="3430"/>
                  </a:lnTo>
                  <a:lnTo>
                    <a:pt x="2847" y="3430"/>
                  </a:lnTo>
                  <a:lnTo>
                    <a:pt x="2847" y="2870"/>
                  </a:lnTo>
                  <a:cubicBezTo>
                    <a:pt x="2847" y="2775"/>
                    <a:pt x="2775" y="2703"/>
                    <a:pt x="2692" y="2703"/>
                  </a:cubicBezTo>
                  <a:cubicBezTo>
                    <a:pt x="2597" y="2703"/>
                    <a:pt x="2525" y="2775"/>
                    <a:pt x="2525" y="2870"/>
                  </a:cubicBezTo>
                  <a:lnTo>
                    <a:pt x="2525" y="3596"/>
                  </a:lnTo>
                  <a:cubicBezTo>
                    <a:pt x="2525" y="3691"/>
                    <a:pt x="2597" y="3775"/>
                    <a:pt x="2704" y="3775"/>
                  </a:cubicBezTo>
                  <a:lnTo>
                    <a:pt x="3847" y="3775"/>
                  </a:lnTo>
                  <a:cubicBezTo>
                    <a:pt x="3942" y="3775"/>
                    <a:pt x="4025" y="3703"/>
                    <a:pt x="4025" y="3596"/>
                  </a:cubicBezTo>
                  <a:lnTo>
                    <a:pt x="4025" y="1989"/>
                  </a:lnTo>
                  <a:cubicBezTo>
                    <a:pt x="4025" y="810"/>
                    <a:pt x="3299" y="1"/>
                    <a:pt x="2239" y="1"/>
                  </a:cubicBezTo>
                  <a:cubicBezTo>
                    <a:pt x="1894" y="1"/>
                    <a:pt x="1573" y="84"/>
                    <a:pt x="1275" y="251"/>
                  </a:cubicBezTo>
                  <a:lnTo>
                    <a:pt x="1275" y="179"/>
                  </a:lnTo>
                  <a:cubicBezTo>
                    <a:pt x="1275" y="84"/>
                    <a:pt x="1204" y="1"/>
                    <a:pt x="1096" y="1"/>
                  </a:cubicBezTo>
                  <a:close/>
                </a:path>
              </a:pathLst>
            </a:custGeom>
            <a:solidFill>
              <a:schemeClr val="dk1"/>
            </a:solidFill>
            <a:ln>
              <a:noFill/>
            </a:ln>
          </p:spPr>
          <p:txBody>
            <a:bodyPr anchorCtr="0" anchor="ctr" bIns="72700" lIns="91425" spcFirstLastPara="1" rIns="91425" wrap="square" tIns="72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grpSp>
      <p:grpSp>
        <p:nvGrpSpPr>
          <p:cNvPr id="271" name="Google Shape;271;p16"/>
          <p:cNvGrpSpPr/>
          <p:nvPr/>
        </p:nvGrpSpPr>
        <p:grpSpPr>
          <a:xfrm>
            <a:off x="5317560" y="4093200"/>
            <a:ext cx="259920" cy="259920"/>
            <a:chOff x="5317560" y="4093200"/>
            <a:chExt cx="259920" cy="259920"/>
          </a:xfrm>
        </p:grpSpPr>
        <p:sp>
          <p:nvSpPr>
            <p:cNvPr id="272" name="Google Shape;272;p16"/>
            <p:cNvSpPr/>
            <p:nvPr/>
          </p:nvSpPr>
          <p:spPr>
            <a:xfrm>
              <a:off x="5317560" y="4093200"/>
              <a:ext cx="259920" cy="259920"/>
            </a:xfrm>
            <a:custGeom>
              <a:rect b="b" l="l" r="r" t="t"/>
              <a:pathLst>
                <a:path extrusionOk="0" h="6764" w="6764">
                  <a:moveTo>
                    <a:pt x="5335" y="346"/>
                  </a:moveTo>
                  <a:cubicBezTo>
                    <a:pt x="5930" y="346"/>
                    <a:pt x="6418" y="834"/>
                    <a:pt x="6418" y="1429"/>
                  </a:cubicBezTo>
                  <a:lnTo>
                    <a:pt x="6418" y="5335"/>
                  </a:lnTo>
                  <a:cubicBezTo>
                    <a:pt x="6418" y="5930"/>
                    <a:pt x="5930" y="6418"/>
                    <a:pt x="5335" y="6418"/>
                  </a:cubicBezTo>
                  <a:lnTo>
                    <a:pt x="1429" y="6418"/>
                  </a:lnTo>
                  <a:cubicBezTo>
                    <a:pt x="834" y="6418"/>
                    <a:pt x="346" y="5930"/>
                    <a:pt x="346" y="5335"/>
                  </a:cubicBezTo>
                  <a:lnTo>
                    <a:pt x="346" y="1429"/>
                  </a:lnTo>
                  <a:cubicBezTo>
                    <a:pt x="346" y="834"/>
                    <a:pt x="834" y="346"/>
                    <a:pt x="1429" y="346"/>
                  </a:cubicBezTo>
                  <a:close/>
                  <a:moveTo>
                    <a:pt x="1429" y="1"/>
                  </a:moveTo>
                  <a:cubicBezTo>
                    <a:pt x="644" y="1"/>
                    <a:pt x="1" y="644"/>
                    <a:pt x="1" y="1429"/>
                  </a:cubicBezTo>
                  <a:lnTo>
                    <a:pt x="1" y="5335"/>
                  </a:lnTo>
                  <a:cubicBezTo>
                    <a:pt x="1" y="6120"/>
                    <a:pt x="644" y="6763"/>
                    <a:pt x="1429" y="6763"/>
                  </a:cubicBezTo>
                  <a:lnTo>
                    <a:pt x="5335" y="6763"/>
                  </a:lnTo>
                  <a:cubicBezTo>
                    <a:pt x="6121" y="6763"/>
                    <a:pt x="6763" y="6120"/>
                    <a:pt x="6763" y="5335"/>
                  </a:cubicBezTo>
                  <a:lnTo>
                    <a:pt x="6763" y="1429"/>
                  </a:lnTo>
                  <a:cubicBezTo>
                    <a:pt x="6763" y="644"/>
                    <a:pt x="6121" y="1"/>
                    <a:pt x="5335"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273" name="Google Shape;273;p16"/>
            <p:cNvSpPr/>
            <p:nvPr/>
          </p:nvSpPr>
          <p:spPr>
            <a:xfrm>
              <a:off x="5378040" y="4155120"/>
              <a:ext cx="138600" cy="136080"/>
            </a:xfrm>
            <a:custGeom>
              <a:rect b="b" l="l" r="r" t="t"/>
              <a:pathLst>
                <a:path extrusionOk="0" h="3542" w="3607">
                  <a:moveTo>
                    <a:pt x="1822" y="0"/>
                  </a:moveTo>
                  <a:cubicBezTo>
                    <a:pt x="812" y="0"/>
                    <a:pt x="1" y="851"/>
                    <a:pt x="59" y="1859"/>
                  </a:cubicBezTo>
                  <a:cubicBezTo>
                    <a:pt x="95" y="2776"/>
                    <a:pt x="833" y="3502"/>
                    <a:pt x="1726" y="3538"/>
                  </a:cubicBezTo>
                  <a:cubicBezTo>
                    <a:pt x="1764" y="3541"/>
                    <a:pt x="1802" y="3542"/>
                    <a:pt x="1840" y="3542"/>
                  </a:cubicBezTo>
                  <a:cubicBezTo>
                    <a:pt x="2178" y="3542"/>
                    <a:pt x="2494" y="3447"/>
                    <a:pt x="2762" y="3276"/>
                  </a:cubicBezTo>
                  <a:cubicBezTo>
                    <a:pt x="2857" y="3217"/>
                    <a:pt x="2869" y="3086"/>
                    <a:pt x="2797" y="3014"/>
                  </a:cubicBezTo>
                  <a:cubicBezTo>
                    <a:pt x="2761" y="2978"/>
                    <a:pt x="2711" y="2964"/>
                    <a:pt x="2664" y="2964"/>
                  </a:cubicBezTo>
                  <a:cubicBezTo>
                    <a:pt x="2634" y="2964"/>
                    <a:pt x="2606" y="2969"/>
                    <a:pt x="2583" y="2979"/>
                  </a:cubicBezTo>
                  <a:cubicBezTo>
                    <a:pt x="2380" y="3096"/>
                    <a:pt x="2149" y="3185"/>
                    <a:pt x="1897" y="3185"/>
                  </a:cubicBezTo>
                  <a:cubicBezTo>
                    <a:pt x="1868" y="3185"/>
                    <a:pt x="1839" y="3183"/>
                    <a:pt x="1809" y="3181"/>
                  </a:cubicBezTo>
                  <a:cubicBezTo>
                    <a:pt x="1023" y="3169"/>
                    <a:pt x="380" y="2514"/>
                    <a:pt x="392" y="1716"/>
                  </a:cubicBezTo>
                  <a:cubicBezTo>
                    <a:pt x="426" y="948"/>
                    <a:pt x="1028" y="330"/>
                    <a:pt x="1792" y="330"/>
                  </a:cubicBezTo>
                  <a:cubicBezTo>
                    <a:pt x="1833" y="330"/>
                    <a:pt x="1874" y="332"/>
                    <a:pt x="1916" y="335"/>
                  </a:cubicBezTo>
                  <a:cubicBezTo>
                    <a:pt x="2619" y="371"/>
                    <a:pt x="3190" y="943"/>
                    <a:pt x="3250" y="1633"/>
                  </a:cubicBezTo>
                  <a:cubicBezTo>
                    <a:pt x="3285" y="1919"/>
                    <a:pt x="3214" y="2193"/>
                    <a:pt x="3095" y="2431"/>
                  </a:cubicBezTo>
                  <a:cubicBezTo>
                    <a:pt x="3059" y="2490"/>
                    <a:pt x="3059" y="2574"/>
                    <a:pt x="3119" y="2633"/>
                  </a:cubicBezTo>
                  <a:cubicBezTo>
                    <a:pt x="3149" y="2663"/>
                    <a:pt x="3191" y="2678"/>
                    <a:pt x="3234" y="2678"/>
                  </a:cubicBezTo>
                  <a:cubicBezTo>
                    <a:pt x="3295" y="2678"/>
                    <a:pt x="3358" y="2648"/>
                    <a:pt x="3393" y="2586"/>
                  </a:cubicBezTo>
                  <a:cubicBezTo>
                    <a:pt x="3536" y="2324"/>
                    <a:pt x="3607" y="2014"/>
                    <a:pt x="3583" y="1669"/>
                  </a:cubicBezTo>
                  <a:cubicBezTo>
                    <a:pt x="3536" y="764"/>
                    <a:pt x="2797" y="50"/>
                    <a:pt x="1904" y="2"/>
                  </a:cubicBezTo>
                  <a:cubicBezTo>
                    <a:pt x="1877" y="1"/>
                    <a:pt x="1849" y="0"/>
                    <a:pt x="1822" y="0"/>
                  </a:cubicBezTo>
                  <a:close/>
                </a:path>
              </a:pathLst>
            </a:custGeom>
            <a:solidFill>
              <a:schemeClr val="dk1"/>
            </a:solidFill>
            <a:ln>
              <a:noFill/>
            </a:ln>
          </p:spPr>
          <p:txBody>
            <a:bodyPr anchorCtr="0" anchor="ctr" bIns="68025" lIns="91425" spcFirstLastPara="1" rIns="91425" wrap="square" tIns="68025">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274" name="Google Shape;274;p16"/>
            <p:cNvSpPr/>
            <p:nvPr/>
          </p:nvSpPr>
          <p:spPr>
            <a:xfrm>
              <a:off x="5500440" y="4126680"/>
              <a:ext cx="35280" cy="34920"/>
            </a:xfrm>
            <a:custGeom>
              <a:rect b="b" l="l" r="r" t="t"/>
              <a:pathLst>
                <a:path extrusionOk="0" h="918" w="929">
                  <a:moveTo>
                    <a:pt x="465" y="1"/>
                  </a:moveTo>
                  <a:cubicBezTo>
                    <a:pt x="203" y="1"/>
                    <a:pt x="0" y="203"/>
                    <a:pt x="0" y="453"/>
                  </a:cubicBezTo>
                  <a:cubicBezTo>
                    <a:pt x="0" y="715"/>
                    <a:pt x="203" y="918"/>
                    <a:pt x="465" y="918"/>
                  </a:cubicBezTo>
                  <a:cubicBezTo>
                    <a:pt x="715" y="918"/>
                    <a:pt x="929" y="715"/>
                    <a:pt x="929" y="453"/>
                  </a:cubicBezTo>
                  <a:cubicBezTo>
                    <a:pt x="929" y="203"/>
                    <a:pt x="715" y="1"/>
                    <a:pt x="465" y="1"/>
                  </a:cubicBezTo>
                  <a:close/>
                </a:path>
              </a:pathLst>
            </a:custGeom>
            <a:solidFill>
              <a:schemeClr val="dk1"/>
            </a:solidFill>
            <a:ln>
              <a:noFill/>
            </a:ln>
          </p:spPr>
          <p:txBody>
            <a:bodyPr anchorCtr="0" anchor="ctr" bIns="17625" lIns="91425" spcFirstLastPara="1" rIns="91425" wrap="square" tIns="17625">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grpSp>
      <p:pic>
        <p:nvPicPr>
          <p:cNvPr id="275" name="Google Shape;275;p16"/>
          <p:cNvPicPr preferRelativeResize="0"/>
          <p:nvPr/>
        </p:nvPicPr>
        <p:blipFill rotWithShape="1">
          <a:blip r:embed="rId4">
            <a:alphaModFix/>
          </a:blip>
          <a:srcRect b="34230" l="0" r="0" t="55630"/>
          <a:stretch/>
        </p:blipFill>
        <p:spPr>
          <a:xfrm>
            <a:off x="3906750" y="2678100"/>
            <a:ext cx="4636651" cy="1198104"/>
          </a:xfrm>
          <a:prstGeom prst="rect">
            <a:avLst/>
          </a:prstGeom>
          <a:noFill/>
          <a:ln>
            <a:noFill/>
          </a:ln>
        </p:spPr>
      </p:pic>
      <p:sp>
        <p:nvSpPr>
          <p:cNvPr id="276" name="Google Shape;276;p16"/>
          <p:cNvSpPr txBox="1"/>
          <p:nvPr/>
        </p:nvSpPr>
        <p:spPr>
          <a:xfrm flipH="1" rot="489">
            <a:off x="4219925" y="1852844"/>
            <a:ext cx="2109300" cy="6081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400"/>
              <a:buFont typeface="Arial"/>
              <a:buNone/>
            </a:pPr>
            <a:r>
              <a:rPr b="0" i="0" lang="en-US" sz="1400" u="none" cap="none" strike="noStrike">
                <a:solidFill>
                  <a:srgbClr val="FFFFFF"/>
                </a:solidFill>
                <a:latin typeface="Arial"/>
                <a:ea typeface="Arial"/>
                <a:cs typeface="Arial"/>
                <a:sym typeface="Arial"/>
              </a:rPr>
              <a:t>Do you have any questions ?</a:t>
            </a:r>
            <a:endParaRPr b="0" i="0" sz="1400" u="none" cap="none" strike="noStrike">
              <a:solidFill>
                <a:srgbClr val="FFFFFF"/>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xmlns:r="http://schemas.openxmlformats.org/officeDocument/2006/relationships" name="Haboobs Dust Storms by Slidesgo">
  <a:themeElements>
    <a:clrScheme name="Simple Light">
      <a:dk1>
        <a:srgbClr val="FFFFFF"/>
      </a:dk1>
      <a:lt1>
        <a:srgbClr val="4D3E30"/>
      </a:lt1>
      <a:dk2>
        <a:srgbClr val="FFFFFF"/>
      </a:dk2>
      <a:lt2>
        <a:srgbClr val="FFFFFF"/>
      </a:lt2>
      <a:accent1>
        <a:srgbClr val="FFFFFF"/>
      </a:accent1>
      <a:accent2>
        <a:srgbClr val="FFFFFF"/>
      </a:accent2>
      <a:accent3>
        <a:srgbClr val="FFFFFF"/>
      </a:accent3>
      <a:accent4>
        <a:srgbClr val="FFFFFF"/>
      </a:accent4>
      <a:accent5>
        <a:srgbClr val="FFFFFF"/>
      </a:accent5>
      <a:accent6>
        <a:srgbClr val="FFFFFF"/>
      </a:accent6>
      <a:hlink>
        <a:srgbClr val="FFFFF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Slidesgo Final Pages">
  <a:themeElements>
    <a:clrScheme name="Simple Light">
      <a:dk1>
        <a:srgbClr val="FFFFFF"/>
      </a:dk1>
      <a:lt1>
        <a:srgbClr val="22244E"/>
      </a:lt1>
      <a:dk2>
        <a:srgbClr val="503259"/>
      </a:dk2>
      <a:lt2>
        <a:srgbClr val="765186"/>
      </a:lt2>
      <a:accent1>
        <a:srgbClr val="B07CC6"/>
      </a:accent1>
      <a:accent2>
        <a:srgbClr val="FAF6E7"/>
      </a:accent2>
      <a:accent3>
        <a:srgbClr val="E3DFD2"/>
      </a:accent3>
      <a:accent4>
        <a:srgbClr val="FFFFFF"/>
      </a:accent4>
      <a:accent5>
        <a:srgbClr val="FFFFFF"/>
      </a:accent5>
      <a:accent6>
        <a:srgbClr val="FFFFFF"/>
      </a:accent6>
      <a:hlink>
        <a:srgbClr val="765186"/>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