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0" d="100"/>
          <a:sy n="90" d="100"/>
        </p:scale>
        <p:origin x="33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Text&#10;&#10;Description automatically generated">
            <a:extLst>
              <a:ext uri="{FF2B5EF4-FFF2-40B4-BE49-F238E27FC236}">
                <a16:creationId xmlns:a16="http://schemas.microsoft.com/office/drawing/2014/main" id="{ED71FE4D-EDF0-4B53-B8F2-EFB9493FF8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783" y="139623"/>
            <a:ext cx="2012433" cy="676275"/>
          </a:xfrm>
          <a:prstGeom prst="rect">
            <a:avLst/>
          </a:prstGeom>
        </p:spPr>
      </p:pic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2A0ACDB2-1508-4093-9BDA-09F65D9DC6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6614221"/>
              </p:ext>
            </p:extLst>
          </p:nvPr>
        </p:nvGraphicFramePr>
        <p:xfrm>
          <a:off x="1569025" y="2278938"/>
          <a:ext cx="9268572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89524">
                  <a:extLst>
                    <a:ext uri="{9D8B030D-6E8A-4147-A177-3AD203B41FA5}">
                      <a16:colId xmlns:a16="http://schemas.microsoft.com/office/drawing/2014/main" val="3762415753"/>
                    </a:ext>
                  </a:extLst>
                </a:gridCol>
                <a:gridCol w="3089524">
                  <a:extLst>
                    <a:ext uri="{9D8B030D-6E8A-4147-A177-3AD203B41FA5}">
                      <a16:colId xmlns:a16="http://schemas.microsoft.com/office/drawing/2014/main" val="2174612756"/>
                    </a:ext>
                  </a:extLst>
                </a:gridCol>
                <a:gridCol w="3089524">
                  <a:extLst>
                    <a:ext uri="{9D8B030D-6E8A-4147-A177-3AD203B41FA5}">
                      <a16:colId xmlns:a16="http://schemas.microsoft.com/office/drawing/2014/main" val="3158740542"/>
                    </a:ext>
                  </a:extLst>
                </a:gridCol>
              </a:tblGrid>
              <a:tr h="339701">
                <a:tc>
                  <a:txBody>
                    <a:bodyPr/>
                    <a:lstStyle/>
                    <a:p>
                      <a:r>
                        <a:rPr lang="en-GB" dirty="0" err="1"/>
                        <a:t>Habitacions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Precio</a:t>
                      </a:r>
                      <a:r>
                        <a:rPr lang="en-GB" dirty="0"/>
                        <a:t> (no </a:t>
                      </a:r>
                      <a:r>
                        <a:rPr lang="en-GB" dirty="0" err="1"/>
                        <a:t>miembros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Preco</a:t>
                      </a:r>
                      <a:r>
                        <a:rPr lang="en-GB" dirty="0"/>
                        <a:t> (</a:t>
                      </a:r>
                      <a:r>
                        <a:rPr lang="en-GB" dirty="0" err="1"/>
                        <a:t>miembros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8703299"/>
                  </a:ext>
                </a:extLst>
              </a:tr>
            </a:tbl>
          </a:graphicData>
        </a:graphic>
      </p:graphicFrame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0C04D846-E253-40CB-868D-434B630544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1038724"/>
              </p:ext>
            </p:extLst>
          </p:nvPr>
        </p:nvGraphicFramePr>
        <p:xfrm>
          <a:off x="3168502" y="815898"/>
          <a:ext cx="6554186" cy="146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54186">
                  <a:extLst>
                    <a:ext uri="{9D8B030D-6E8A-4147-A177-3AD203B41FA5}">
                      <a16:colId xmlns:a16="http://schemas.microsoft.com/office/drawing/2014/main" val="884217758"/>
                    </a:ext>
                  </a:extLst>
                </a:gridCol>
              </a:tblGrid>
              <a:tr h="1078824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HOTEL SAN MARCO POLO</a:t>
                      </a:r>
                    </a:p>
                    <a:p>
                      <a:pPr algn="ctr"/>
                      <a:r>
                        <a:rPr lang="en-GB" sz="2400" dirty="0"/>
                        <a:t>*****</a:t>
                      </a:r>
                    </a:p>
                    <a:p>
                      <a:pPr algn="ctr"/>
                      <a:r>
                        <a:rPr lang="en-GB" sz="2400" dirty="0" err="1"/>
                        <a:t>Tableros</a:t>
                      </a:r>
                      <a:r>
                        <a:rPr lang="en-GB" sz="2400" dirty="0"/>
                        <a:t> de </a:t>
                      </a:r>
                      <a:r>
                        <a:rPr lang="en-GB" sz="2400" dirty="0" err="1"/>
                        <a:t>precios</a:t>
                      </a:r>
                      <a:endParaRPr lang="en-GB" sz="2400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8860343"/>
                  </a:ext>
                </a:extLst>
              </a:tr>
            </a:tbl>
          </a:graphicData>
        </a:graphic>
      </p:graphicFrame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21579E62-F9CB-4C2A-AF69-416BAC18A8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1407283"/>
              </p:ext>
            </p:extLst>
          </p:nvPr>
        </p:nvGraphicFramePr>
        <p:xfrm>
          <a:off x="1569025" y="2644698"/>
          <a:ext cx="9268572" cy="4522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89524">
                  <a:extLst>
                    <a:ext uri="{9D8B030D-6E8A-4147-A177-3AD203B41FA5}">
                      <a16:colId xmlns:a16="http://schemas.microsoft.com/office/drawing/2014/main" val="1115874286"/>
                    </a:ext>
                  </a:extLst>
                </a:gridCol>
                <a:gridCol w="3089524">
                  <a:extLst>
                    <a:ext uri="{9D8B030D-6E8A-4147-A177-3AD203B41FA5}">
                      <a16:colId xmlns:a16="http://schemas.microsoft.com/office/drawing/2014/main" val="836676562"/>
                    </a:ext>
                  </a:extLst>
                </a:gridCol>
                <a:gridCol w="3089524">
                  <a:extLst>
                    <a:ext uri="{9D8B030D-6E8A-4147-A177-3AD203B41FA5}">
                      <a16:colId xmlns:a16="http://schemas.microsoft.com/office/drawing/2014/main" val="3649887078"/>
                    </a:ext>
                  </a:extLst>
                </a:gridCol>
              </a:tblGrid>
              <a:tr h="376849">
                <a:tc>
                  <a:txBody>
                    <a:bodyPr/>
                    <a:lstStyle/>
                    <a:p>
                      <a:r>
                        <a:rPr lang="en-GB" dirty="0" err="1"/>
                        <a:t>Indivisual</a:t>
                      </a:r>
                      <a:r>
                        <a:rPr lang="en-GB" dirty="0"/>
                        <a:t> (1 </a:t>
                      </a:r>
                      <a:r>
                        <a:rPr lang="en-GB" dirty="0" err="1"/>
                        <a:t>cama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7144376"/>
                  </a:ext>
                </a:extLst>
              </a:tr>
              <a:tr h="37684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Indivisual</a:t>
                      </a:r>
                      <a:r>
                        <a:rPr lang="en-GB" dirty="0"/>
                        <a:t> (2 </a:t>
                      </a:r>
                      <a:r>
                        <a:rPr lang="en-GB" dirty="0" err="1"/>
                        <a:t>cama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£39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74731011"/>
                  </a:ext>
                </a:extLst>
              </a:tr>
              <a:tr h="37684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Indivisual</a:t>
                      </a:r>
                      <a:r>
                        <a:rPr lang="en-GB" dirty="0"/>
                        <a:t> (triple)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7378104"/>
                  </a:ext>
                </a:extLst>
              </a:tr>
              <a:tr h="376849">
                <a:tc>
                  <a:txBody>
                    <a:bodyPr/>
                    <a:lstStyle/>
                    <a:p>
                      <a:r>
                        <a:rPr lang="en-GB" dirty="0"/>
                        <a:t>Doble simple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£59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4426225"/>
                  </a:ext>
                </a:extLst>
              </a:tr>
              <a:tr h="376849">
                <a:tc>
                  <a:txBody>
                    <a:bodyPr/>
                    <a:lstStyle/>
                    <a:p>
                      <a:r>
                        <a:rPr lang="en-GB" dirty="0"/>
                        <a:t>Doble </a:t>
                      </a:r>
                      <a:r>
                        <a:rPr lang="en-GB" dirty="0" err="1"/>
                        <a:t>delux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1642102"/>
                  </a:ext>
                </a:extLst>
              </a:tr>
              <a:tr h="376849">
                <a:tc>
                  <a:txBody>
                    <a:bodyPr/>
                    <a:lstStyle/>
                    <a:p>
                      <a:r>
                        <a:rPr lang="en-GB" dirty="0"/>
                        <a:t>Doble suite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£94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6881244"/>
                  </a:ext>
                </a:extLst>
              </a:tr>
              <a:tr h="376849">
                <a:tc>
                  <a:txBody>
                    <a:bodyPr/>
                    <a:lstStyle/>
                    <a:p>
                      <a:r>
                        <a:rPr lang="en-GB" dirty="0"/>
                        <a:t>Doble suite  </a:t>
                      </a:r>
                      <a:r>
                        <a:rPr lang="en-GB" dirty="0" err="1"/>
                        <a:t>delux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8556406"/>
                  </a:ext>
                </a:extLst>
              </a:tr>
              <a:tr h="376849">
                <a:tc>
                  <a:txBody>
                    <a:bodyPr/>
                    <a:lstStyle/>
                    <a:p>
                      <a:r>
                        <a:rPr lang="en-GB" dirty="0"/>
                        <a:t>Extras 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093804"/>
                  </a:ext>
                </a:extLst>
              </a:tr>
              <a:tr h="376849">
                <a:tc>
                  <a:txBody>
                    <a:bodyPr/>
                    <a:lstStyle/>
                    <a:p>
                      <a:r>
                        <a:rPr lang="en-GB" dirty="0"/>
                        <a:t>Parking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Gratis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1131898"/>
                  </a:ext>
                </a:extLst>
              </a:tr>
              <a:tr h="376849">
                <a:tc>
                  <a:txBody>
                    <a:bodyPr/>
                    <a:lstStyle/>
                    <a:p>
                      <a:r>
                        <a:rPr lang="en-GB" dirty="0" err="1"/>
                        <a:t>Gimnasio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024581"/>
                  </a:ext>
                </a:extLst>
              </a:tr>
              <a:tr h="376849">
                <a:tc>
                  <a:txBody>
                    <a:bodyPr/>
                    <a:lstStyle/>
                    <a:p>
                      <a:r>
                        <a:rPr lang="en-GB" dirty="0"/>
                        <a:t>Piscina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3576059"/>
                  </a:ext>
                </a:extLst>
              </a:tr>
              <a:tr h="376849">
                <a:tc>
                  <a:txBody>
                    <a:bodyPr/>
                    <a:lstStyle/>
                    <a:p>
                      <a:r>
                        <a:rPr lang="en-GB" dirty="0" err="1"/>
                        <a:t>desayuno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£10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Gratis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93457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2A1BC0E126C143B9CAF5D63CE7D052" ma:contentTypeVersion="11" ma:contentTypeDescription="Create a new document." ma:contentTypeScope="" ma:versionID="b3150c2502d5c5bded1012c7d260463e">
  <xsd:schema xmlns:xsd="http://www.w3.org/2001/XMLSchema" xmlns:xs="http://www.w3.org/2001/XMLSchema" xmlns:p="http://schemas.microsoft.com/office/2006/metadata/properties" xmlns:ns3="6730e359-ea60-4bf4-a90a-e46339816358" xmlns:ns4="5e11eeeb-aea2-48d1-b3ff-7dffc84c1762" targetNamespace="http://schemas.microsoft.com/office/2006/metadata/properties" ma:root="true" ma:fieldsID="eb7653280e902105927d1b202b709990" ns3:_="" ns4:_="">
    <xsd:import namespace="6730e359-ea60-4bf4-a90a-e46339816358"/>
    <xsd:import namespace="5e11eeeb-aea2-48d1-b3ff-7dffc84c17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730e359-ea60-4bf4-a90a-e4633981635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11eeeb-aea2-48d1-b3ff-7dffc84c1762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89B1B9F-9A04-49EA-94AF-C924D4F4B6E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730e359-ea60-4bf4-a90a-e46339816358"/>
    <ds:schemaRef ds:uri="5e11eeeb-aea2-48d1-b3ff-7dffc84c17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F89B7DB-0AFA-481D-9A95-BEAA93476D4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268AE59-AF91-4271-A5D6-E3612C5E161E}">
  <ds:schemaRefs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purl.org/dc/dcmitype/"/>
    <ds:schemaRef ds:uri="6730e359-ea60-4bf4-a90a-e46339816358"/>
    <ds:schemaRef ds:uri="http://www.w3.org/XML/1998/namespace"/>
    <ds:schemaRef ds:uri="http://purl.org/dc/terms/"/>
    <ds:schemaRef ds:uri="http://schemas.microsoft.com/office/2006/metadata/properties"/>
    <ds:schemaRef ds:uri="http://schemas.openxmlformats.org/package/2006/metadata/core-properties"/>
    <ds:schemaRef ds:uri="5e11eeeb-aea2-48d1-b3ff-7dffc84c1762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50</TotalTime>
  <Words>88</Words>
  <Application>Microsoft Office PowerPoint</Application>
  <PresentationFormat>Widescreen</PresentationFormat>
  <Paragraphs>40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KAZI YOUSUF</cp:lastModifiedBy>
  <cp:revision>41</cp:revision>
  <dcterms:created xsi:type="dcterms:W3CDTF">2022-03-02T10:33:20Z</dcterms:created>
  <dcterms:modified xsi:type="dcterms:W3CDTF">2022-03-05T13:15:36Z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0x010100DC2A1BC0E126C143B9CAF5D63CE7D052</vt:lpwstr>
  </property>
</Properties>
</file>