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386" autoAdjust="0"/>
    <p:restoredTop sz="94553"/>
  </p:normalViewPr>
  <p:slideViewPr>
    <p:cSldViewPr snapToGrid="0">
      <p:cViewPr>
        <p:scale>
          <a:sx n="80" d="100"/>
          <a:sy n="80" d="100"/>
        </p:scale>
        <p:origin x="5040" y="17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A4D298-5377-45BB-8E42-3C47A22D7CE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E544AE-8EC5-47B9-9D57-C0DED227E7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A900E6-8E3E-42D3-94D6-0C2D83EBF0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4E641B-EB54-40A1-8893-764AF981AA2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8921C3-523C-42E0-A799-070E4A3F8E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7E3008-F1CD-4470-9D14-3F72EFE6A8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BD2C49-A1A4-49B1-9A1B-CC4017116E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9CE3EF-FD0D-4A36-810C-536485903C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4478DE-EE86-4890-8016-7F787DBCE4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BDEEC2-6EAC-4966-B93E-F9400CCF56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CDA808-7DD5-4D3B-A51D-449056E209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A767C13-D94D-4334-A4ED-B3612DE244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85C4F6D-4EC6-4FF1-96E4-FDF66AAAD3D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Relationship Id="rId3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7.jpeg"/><Relationship Id="rId5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7.jpeg"/><Relationship Id="rId5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5.jpeg"/><Relationship Id="rId5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4" Type="http://schemas.openxmlformats.org/officeDocument/2006/relationships/image" Target="../media/image6.jpeg"/><Relationship Id="rId5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5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Cyfansymiau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Darnau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o Arian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342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Faint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arian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gallwch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chi weld bob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tro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?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9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34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6" grpId="0" animBg="1"/>
      <p:bldP spid="10342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8" name="AutoShape 2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13p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4892552" y="893000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5394325" y="1573213"/>
            <a:ext cx="287496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63500" name="Picture 12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5" y="2667000"/>
            <a:ext cx="1236663" cy="1236663"/>
          </a:xfrm>
          <a:prstGeom prst="rect">
            <a:avLst/>
          </a:prstGeom>
          <a:noFill/>
        </p:spPr>
      </p:pic>
      <p:pic>
        <p:nvPicPr>
          <p:cNvPr id="63501" name="Picture 13" descr="two p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5213" y="3984625"/>
            <a:ext cx="1543050" cy="1543050"/>
          </a:xfrm>
          <a:prstGeom prst="rect">
            <a:avLst/>
          </a:prstGeom>
          <a:noFill/>
        </p:spPr>
      </p:pic>
      <p:pic>
        <p:nvPicPr>
          <p:cNvPr id="63503" name="Picture 15" descr="1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7738" y="1036638"/>
            <a:ext cx="1662112" cy="1662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80p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2955" name="Picture 11" descr="10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8063" y="1203325"/>
            <a:ext cx="1662112" cy="1662113"/>
          </a:xfrm>
          <a:prstGeom prst="rect">
            <a:avLst/>
          </a:prstGeom>
          <a:noFill/>
        </p:spPr>
      </p:pic>
      <p:pic>
        <p:nvPicPr>
          <p:cNvPr id="82956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8325" y="4008438"/>
            <a:ext cx="1430338" cy="1430337"/>
          </a:xfrm>
          <a:prstGeom prst="rect">
            <a:avLst/>
          </a:prstGeom>
          <a:noFill/>
        </p:spPr>
      </p:pic>
      <p:pic>
        <p:nvPicPr>
          <p:cNvPr id="82957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78088" y="2862263"/>
            <a:ext cx="1730375" cy="1709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 smtClean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3976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3038" y="1152525"/>
            <a:ext cx="1236662" cy="1236663"/>
          </a:xfrm>
          <a:prstGeom prst="rect">
            <a:avLst/>
          </a:prstGeom>
          <a:noFill/>
        </p:spPr>
      </p:pic>
      <p:pic>
        <p:nvPicPr>
          <p:cNvPr id="83977" name="Picture 9" descr="two p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49500" y="3305175"/>
            <a:ext cx="1543050" cy="1543050"/>
          </a:xfrm>
          <a:prstGeom prst="rect">
            <a:avLst/>
          </a:prstGeom>
          <a:noFill/>
        </p:spPr>
      </p:pic>
      <p:pic>
        <p:nvPicPr>
          <p:cNvPr id="83978" name="Picture 10" descr="5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763" y="3228975"/>
            <a:ext cx="1104900" cy="11096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75p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4773798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5002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0" y="2873375"/>
            <a:ext cx="1104900" cy="1109663"/>
          </a:xfrm>
          <a:prstGeom prst="rect">
            <a:avLst/>
          </a:prstGeom>
          <a:noFill/>
        </p:spPr>
      </p:pic>
      <p:pic>
        <p:nvPicPr>
          <p:cNvPr id="85004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5875" y="1384300"/>
            <a:ext cx="1430338" cy="1430338"/>
          </a:xfrm>
          <a:prstGeom prst="rect">
            <a:avLst/>
          </a:prstGeom>
          <a:noFill/>
        </p:spPr>
      </p:pic>
      <p:pic>
        <p:nvPicPr>
          <p:cNvPr id="85005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713" y="3952875"/>
            <a:ext cx="1730375" cy="17097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3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£1.25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5394325" y="1573213"/>
            <a:ext cx="2874963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6026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4713" y="2319338"/>
            <a:ext cx="1104900" cy="1109662"/>
          </a:xfrm>
          <a:prstGeom prst="rect">
            <a:avLst/>
          </a:prstGeom>
          <a:noFill/>
        </p:spPr>
      </p:pic>
      <p:pic>
        <p:nvPicPr>
          <p:cNvPr id="86028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03500" y="1325563"/>
            <a:ext cx="1430338" cy="1430337"/>
          </a:xfrm>
          <a:prstGeom prst="rect">
            <a:avLst/>
          </a:prstGeom>
          <a:noFill/>
        </p:spPr>
      </p:pic>
      <p:pic>
        <p:nvPicPr>
          <p:cNvPr id="86030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35200" y="4003675"/>
            <a:ext cx="1452563" cy="1430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41p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7048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2963" y="1879600"/>
            <a:ext cx="1236662" cy="1236663"/>
          </a:xfrm>
          <a:prstGeom prst="rect">
            <a:avLst/>
          </a:prstGeom>
          <a:noFill/>
        </p:spPr>
      </p:pic>
      <p:pic>
        <p:nvPicPr>
          <p:cNvPr id="87052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4838" y="3851275"/>
            <a:ext cx="1430337" cy="1430338"/>
          </a:xfrm>
          <a:prstGeom prst="rect">
            <a:avLst/>
          </a:prstGeom>
          <a:noFill/>
        </p:spPr>
      </p:pic>
      <p:pic>
        <p:nvPicPr>
          <p:cNvPr id="87056" name="Picture 16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2088" y="1749425"/>
            <a:ext cx="1430337" cy="1430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8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62p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8073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2400" y="2657475"/>
            <a:ext cx="1543050" cy="1543050"/>
          </a:xfrm>
          <a:prstGeom prst="rect">
            <a:avLst/>
          </a:prstGeom>
          <a:noFill/>
        </p:spPr>
      </p:pic>
      <p:pic>
        <p:nvPicPr>
          <p:cNvPr id="88075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5638" y="3429000"/>
            <a:ext cx="1662112" cy="1662113"/>
          </a:xfrm>
          <a:prstGeom prst="rect">
            <a:avLst/>
          </a:prstGeom>
          <a:noFill/>
        </p:spPr>
      </p:pic>
      <p:pic>
        <p:nvPicPr>
          <p:cNvPr id="88077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4250" y="1052513"/>
            <a:ext cx="1730375" cy="1709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£2.52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89097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25675" y="749300"/>
            <a:ext cx="1543050" cy="1543050"/>
          </a:xfrm>
          <a:prstGeom prst="rect">
            <a:avLst/>
          </a:prstGeom>
          <a:noFill/>
        </p:spPr>
      </p:pic>
      <p:pic>
        <p:nvPicPr>
          <p:cNvPr id="89101" name="Picture 13" descr="5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975" y="2430463"/>
            <a:ext cx="1730375" cy="1709737"/>
          </a:xfrm>
          <a:prstGeom prst="rect">
            <a:avLst/>
          </a:prstGeom>
          <a:noFill/>
        </p:spPr>
      </p:pic>
      <p:pic>
        <p:nvPicPr>
          <p:cNvPr id="89103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54275" y="4033838"/>
            <a:ext cx="1814513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£1.21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0120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38238" y="2192338"/>
            <a:ext cx="1236662" cy="1236662"/>
          </a:xfrm>
          <a:prstGeom prst="rect">
            <a:avLst/>
          </a:prstGeom>
          <a:noFill/>
        </p:spPr>
      </p:pic>
      <p:pic>
        <p:nvPicPr>
          <p:cNvPr id="90124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49550" y="1176338"/>
            <a:ext cx="1430338" cy="1430337"/>
          </a:xfrm>
          <a:prstGeom prst="rect">
            <a:avLst/>
          </a:prstGeom>
          <a:noFill/>
        </p:spPr>
      </p:pic>
      <p:pic>
        <p:nvPicPr>
          <p:cNvPr id="90126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22450" y="4003675"/>
            <a:ext cx="1452563" cy="1430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£2.06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1144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2550" y="4122738"/>
            <a:ext cx="1236663" cy="1236662"/>
          </a:xfrm>
          <a:prstGeom prst="rect">
            <a:avLst/>
          </a:prstGeom>
          <a:noFill/>
        </p:spPr>
      </p:pic>
      <p:pic>
        <p:nvPicPr>
          <p:cNvPr id="91146" name="Picture 10" descr="5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3138" y="2873375"/>
            <a:ext cx="1104900" cy="1109663"/>
          </a:xfrm>
          <a:prstGeom prst="rect">
            <a:avLst/>
          </a:prstGeom>
          <a:noFill/>
        </p:spPr>
      </p:pic>
      <p:pic>
        <p:nvPicPr>
          <p:cNvPr id="91151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92313" y="957263"/>
            <a:ext cx="1814512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£1.20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4821299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2172" name="Picture 12" descr="20p2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2488" y="1030288"/>
            <a:ext cx="1430337" cy="1430337"/>
          </a:xfrm>
          <a:prstGeom prst="rect">
            <a:avLst/>
          </a:prstGeom>
          <a:noFill/>
        </p:spPr>
      </p:pic>
      <p:pic>
        <p:nvPicPr>
          <p:cNvPr id="92173" name="Picture 13" descr="5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8400" y="2016125"/>
            <a:ext cx="1730375" cy="1709738"/>
          </a:xfrm>
          <a:prstGeom prst="rect">
            <a:avLst/>
          </a:prstGeom>
          <a:noFill/>
        </p:spPr>
      </p:pic>
      <p:pic>
        <p:nvPicPr>
          <p:cNvPr id="92176" name="Picture 16" descr="5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0263" y="3948113"/>
            <a:ext cx="1730375" cy="1709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0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£3.01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3192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375" y="2625725"/>
            <a:ext cx="1236663" cy="1236663"/>
          </a:xfrm>
          <a:prstGeom prst="rect">
            <a:avLst/>
          </a:prstGeom>
          <a:noFill/>
        </p:spPr>
      </p:pic>
      <p:pic>
        <p:nvPicPr>
          <p:cNvPr id="93198" name="Picture 14" descr="onepoun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113" y="828675"/>
            <a:ext cx="1452562" cy="1430338"/>
          </a:xfrm>
          <a:prstGeom prst="rect">
            <a:avLst/>
          </a:prstGeom>
          <a:noFill/>
        </p:spPr>
      </p:pic>
      <p:pic>
        <p:nvPicPr>
          <p:cNvPr id="93199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27275" y="3778250"/>
            <a:ext cx="1814513" cy="1814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£3.12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4845051" y="904874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4217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81125" y="690563"/>
            <a:ext cx="1543050" cy="1543050"/>
          </a:xfrm>
          <a:prstGeom prst="rect">
            <a:avLst/>
          </a:prstGeom>
          <a:noFill/>
        </p:spPr>
      </p:pic>
      <p:pic>
        <p:nvPicPr>
          <p:cNvPr id="94219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1425" y="2166938"/>
            <a:ext cx="1662113" cy="1662112"/>
          </a:xfrm>
          <a:prstGeom prst="rect">
            <a:avLst/>
          </a:prstGeom>
          <a:noFill/>
        </p:spPr>
      </p:pic>
      <p:pic>
        <p:nvPicPr>
          <p:cNvPr id="94222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975" y="3925888"/>
            <a:ext cx="1452563" cy="1430337"/>
          </a:xfrm>
          <a:prstGeom prst="rect">
            <a:avLst/>
          </a:prstGeom>
          <a:noFill/>
        </p:spPr>
      </p:pic>
      <p:pic>
        <p:nvPicPr>
          <p:cNvPr id="94223" name="Picture 15" descr="two pound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47900" y="4338638"/>
            <a:ext cx="1814513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47p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5241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1513" y="730250"/>
            <a:ext cx="1543050" cy="1543050"/>
          </a:xfrm>
          <a:prstGeom prst="rect">
            <a:avLst/>
          </a:prstGeom>
          <a:noFill/>
        </p:spPr>
      </p:pic>
      <p:pic>
        <p:nvPicPr>
          <p:cNvPr id="95242" name="Picture 10" descr="5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500313"/>
            <a:ext cx="1104900" cy="1109662"/>
          </a:xfrm>
          <a:prstGeom prst="rect">
            <a:avLst/>
          </a:prstGeom>
          <a:noFill/>
        </p:spPr>
      </p:pic>
      <p:pic>
        <p:nvPicPr>
          <p:cNvPr id="95244" name="Picture 12" descr="20p20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92238" y="4392613"/>
            <a:ext cx="1430337" cy="1430337"/>
          </a:xfrm>
          <a:prstGeom prst="rect">
            <a:avLst/>
          </a:prstGeom>
          <a:noFill/>
        </p:spPr>
      </p:pic>
      <p:pic>
        <p:nvPicPr>
          <p:cNvPr id="95248" name="Picture 16" descr="20p20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00363" y="2576513"/>
            <a:ext cx="1430337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£3.11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6264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013" y="1830388"/>
            <a:ext cx="1236662" cy="1236662"/>
          </a:xfrm>
          <a:prstGeom prst="rect">
            <a:avLst/>
          </a:prstGeom>
          <a:noFill/>
        </p:spPr>
      </p:pic>
      <p:pic>
        <p:nvPicPr>
          <p:cNvPr id="96267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30413" y="633413"/>
            <a:ext cx="1662112" cy="1662112"/>
          </a:xfrm>
          <a:prstGeom prst="rect">
            <a:avLst/>
          </a:prstGeom>
          <a:noFill/>
        </p:spPr>
      </p:pic>
      <p:pic>
        <p:nvPicPr>
          <p:cNvPr id="96270" name="Picture 14" descr="onepoun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2775" y="4151313"/>
            <a:ext cx="1452563" cy="1430337"/>
          </a:xfrm>
          <a:prstGeom prst="rect">
            <a:avLst/>
          </a:prstGeom>
          <a:noFill/>
        </p:spPr>
      </p:pic>
      <p:pic>
        <p:nvPicPr>
          <p:cNvPr id="96271" name="Picture 15" descr="two pound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35225" y="3429000"/>
            <a:ext cx="1814513" cy="18145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£2.30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7290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065213"/>
            <a:ext cx="1104900" cy="1109662"/>
          </a:xfrm>
          <a:prstGeom prst="rect">
            <a:avLst/>
          </a:prstGeom>
          <a:noFill/>
        </p:spPr>
      </p:pic>
      <p:pic>
        <p:nvPicPr>
          <p:cNvPr id="97292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3175" y="3975100"/>
            <a:ext cx="1430338" cy="1430338"/>
          </a:xfrm>
          <a:prstGeom prst="rect">
            <a:avLst/>
          </a:prstGeom>
          <a:noFill/>
        </p:spPr>
      </p:pic>
      <p:pic>
        <p:nvPicPr>
          <p:cNvPr id="97295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93963" y="987425"/>
            <a:ext cx="1814512" cy="1814513"/>
          </a:xfrm>
          <a:prstGeom prst="rect">
            <a:avLst/>
          </a:prstGeom>
          <a:noFill/>
        </p:spPr>
      </p:pic>
      <p:pic>
        <p:nvPicPr>
          <p:cNvPr id="97296" name="Picture 16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100" y="3429000"/>
            <a:ext cx="1104900" cy="11096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2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£1.62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8313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9413" y="1712913"/>
            <a:ext cx="1543050" cy="1543050"/>
          </a:xfrm>
          <a:prstGeom prst="rect">
            <a:avLst/>
          </a:prstGeom>
          <a:noFill/>
        </p:spPr>
      </p:pic>
      <p:pic>
        <p:nvPicPr>
          <p:cNvPr id="98315" name="Picture 11" descr="10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8675" y="661988"/>
            <a:ext cx="1662113" cy="1662112"/>
          </a:xfrm>
          <a:prstGeom prst="rect">
            <a:avLst/>
          </a:prstGeom>
          <a:noFill/>
        </p:spPr>
      </p:pic>
      <p:pic>
        <p:nvPicPr>
          <p:cNvPr id="98317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8413" y="2744788"/>
            <a:ext cx="1730375" cy="1709737"/>
          </a:xfrm>
          <a:prstGeom prst="rect">
            <a:avLst/>
          </a:prstGeom>
          <a:noFill/>
        </p:spPr>
      </p:pic>
      <p:pic>
        <p:nvPicPr>
          <p:cNvPr id="98318" name="Picture 14" descr="onepoun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9150" y="4338638"/>
            <a:ext cx="1452563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£5.02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99337" name="Picture 9" descr="two pe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150" y="1300163"/>
            <a:ext cx="1543050" cy="1543050"/>
          </a:xfrm>
          <a:prstGeom prst="rect">
            <a:avLst/>
          </a:prstGeom>
          <a:noFill/>
        </p:spPr>
      </p:pic>
      <p:pic>
        <p:nvPicPr>
          <p:cNvPr id="99342" name="Picture 14" descr="onepoun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300" y="3767138"/>
            <a:ext cx="1452563" cy="1430337"/>
          </a:xfrm>
          <a:prstGeom prst="rect">
            <a:avLst/>
          </a:prstGeom>
          <a:noFill/>
        </p:spPr>
      </p:pic>
      <p:pic>
        <p:nvPicPr>
          <p:cNvPr id="99343" name="Picture 15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55850" y="3935413"/>
            <a:ext cx="1814513" cy="1814512"/>
          </a:xfrm>
          <a:prstGeom prst="rect">
            <a:avLst/>
          </a:prstGeom>
          <a:noFill/>
        </p:spPr>
      </p:pic>
      <p:pic>
        <p:nvPicPr>
          <p:cNvPr id="99344" name="Picture 16" descr="two pound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68550" y="1370013"/>
            <a:ext cx="1814513" cy="18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28p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4868801" y="88112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0360" name="Picture 8" descr="one pen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163" y="1300163"/>
            <a:ext cx="1236662" cy="1236662"/>
          </a:xfrm>
          <a:prstGeom prst="rect">
            <a:avLst/>
          </a:prstGeom>
          <a:noFill/>
        </p:spPr>
      </p:pic>
      <p:pic>
        <p:nvPicPr>
          <p:cNvPr id="100361" name="Picture 9" descr="two pe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52688" y="1093788"/>
            <a:ext cx="1543050" cy="1543050"/>
          </a:xfrm>
          <a:prstGeom prst="rect">
            <a:avLst/>
          </a:prstGeom>
          <a:noFill/>
        </p:spPr>
      </p:pic>
      <p:pic>
        <p:nvPicPr>
          <p:cNvPr id="100362" name="Picture 10" descr="5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" y="3429000"/>
            <a:ext cx="1104900" cy="1109663"/>
          </a:xfrm>
          <a:prstGeom prst="rect">
            <a:avLst/>
          </a:prstGeom>
          <a:noFill/>
        </p:spPr>
      </p:pic>
      <p:pic>
        <p:nvPicPr>
          <p:cNvPr id="100364" name="Picture 12" descr="20p200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86013" y="4195763"/>
            <a:ext cx="1430337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9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99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490538"/>
            <a:ext cx="4373562" cy="58308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4829175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4897438" y="4164013"/>
            <a:ext cx="38687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£1.75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4845050" y="904875"/>
            <a:ext cx="3971925" cy="2160588"/>
          </a:xfrm>
          <a:prstGeom prst="downArrow">
            <a:avLst>
              <a:gd name="adj1" fmla="val 73056"/>
              <a:gd name="adj2" fmla="val 38208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3200" b="1" dirty="0" smtClean="0">
                <a:solidFill>
                  <a:srgbClr val="FF3300"/>
                </a:solidFill>
                <a:latin typeface="Comic Sans MS" pitchFamily="66" charset="0"/>
              </a:rPr>
              <a:t>CYFANSWM</a:t>
            </a:r>
            <a:endParaRPr lang="en-US" sz="32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pic>
        <p:nvPicPr>
          <p:cNvPr id="101386" name="Picture 10" descr="5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8" y="2155825"/>
            <a:ext cx="1104900" cy="1109663"/>
          </a:xfrm>
          <a:prstGeom prst="rect">
            <a:avLst/>
          </a:prstGeom>
          <a:noFill/>
        </p:spPr>
      </p:pic>
      <p:pic>
        <p:nvPicPr>
          <p:cNvPr id="101388" name="Picture 12" descr="20p200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82863" y="3694113"/>
            <a:ext cx="1430337" cy="1430337"/>
          </a:xfrm>
          <a:prstGeom prst="rect">
            <a:avLst/>
          </a:prstGeom>
          <a:noFill/>
        </p:spPr>
      </p:pic>
      <p:pic>
        <p:nvPicPr>
          <p:cNvPr id="101389" name="Picture 13" descr="50p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59038" y="1003300"/>
            <a:ext cx="1730375" cy="1709738"/>
          </a:xfrm>
          <a:prstGeom prst="rect">
            <a:avLst/>
          </a:prstGeom>
          <a:noFill/>
        </p:spPr>
      </p:pic>
      <p:pic>
        <p:nvPicPr>
          <p:cNvPr id="101390" name="Picture 14" descr="onepoun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9463" y="3729038"/>
            <a:ext cx="1452562" cy="14303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2403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72</Words>
  <Application>Microsoft Macintosh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Comic Sans MS</vt:lpstr>
      <vt:lpstr>Arial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Microsoft Office User</cp:lastModifiedBy>
  <cp:revision>54</cp:revision>
  <dcterms:created xsi:type="dcterms:W3CDTF">2006-03-03T16:34:11Z</dcterms:created>
  <dcterms:modified xsi:type="dcterms:W3CDTF">2018-01-12T13:36:18Z</dcterms:modified>
</cp:coreProperties>
</file>