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58" r:id="rId5"/>
    <p:sldId id="263" r:id="rId6"/>
    <p:sldId id="261" r:id="rId7"/>
    <p:sldId id="257" r:id="rId8"/>
    <p:sldId id="262"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1" d="100"/>
          <a:sy n="61" d="100"/>
        </p:scale>
        <p:origin x="-352"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printerSettings" Target="printerSettings/printerSettings1.bin"/></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09/09/2014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09/09/2014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t>09/09/2014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t>09/09/2014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t>09/09/2014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t>09/09/2014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t>09/09/2014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09/09/2014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09/09/2014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09/09/2014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09/09/2014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t>09/09/2014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JPG"/><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Questions of Nature</a:t>
            </a:r>
            <a:endParaRPr lang="en-US" dirty="0"/>
          </a:p>
        </p:txBody>
      </p:sp>
      <p:sp>
        <p:nvSpPr>
          <p:cNvPr id="3" name="Subtitle 2"/>
          <p:cNvSpPr>
            <a:spLocks noGrp="1"/>
          </p:cNvSpPr>
          <p:nvPr>
            <p:ph type="subTitle" idx="1"/>
          </p:nvPr>
        </p:nvSpPr>
        <p:spPr/>
        <p:txBody>
          <a:bodyPr/>
          <a:lstStyle/>
          <a:p>
            <a:r>
              <a:rPr lang="en-US" dirty="0" smtClean="0"/>
              <a:t>Exploring the interface between worlds or trying to understand humanity’s place within ‘it all’</a:t>
            </a:r>
            <a:endParaRPr lang="en-US" dirty="0"/>
          </a:p>
        </p:txBody>
      </p:sp>
    </p:spTree>
    <p:extLst>
      <p:ext uri="{BB962C8B-B14F-4D97-AF65-F5344CB8AC3E}">
        <p14:creationId xmlns:p14="http://schemas.microsoft.com/office/powerpoint/2010/main" val="3420726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dyad (2, or the split)</a:t>
            </a:r>
            <a:endParaRPr lang="en-US" dirty="0"/>
          </a:p>
        </p:txBody>
      </p:sp>
      <p:sp>
        <p:nvSpPr>
          <p:cNvPr id="6" name="Text Placeholder 5"/>
          <p:cNvSpPr>
            <a:spLocks noGrp="1"/>
          </p:cNvSpPr>
          <p:nvPr>
            <p:ph type="body" idx="1"/>
          </p:nvPr>
        </p:nvSpPr>
        <p:spPr/>
        <p:txBody>
          <a:bodyPr/>
          <a:lstStyle/>
          <a:p>
            <a:r>
              <a:rPr lang="en-US" dirty="0" smtClean="0"/>
              <a:t>Natural nature</a:t>
            </a:r>
            <a:endParaRPr lang="en-US" dirty="0"/>
          </a:p>
        </p:txBody>
      </p:sp>
      <p:sp>
        <p:nvSpPr>
          <p:cNvPr id="7" name="Content Placeholder 6"/>
          <p:cNvSpPr>
            <a:spLocks noGrp="1"/>
          </p:cNvSpPr>
          <p:nvPr>
            <p:ph sz="half" idx="2"/>
          </p:nvPr>
        </p:nvSpPr>
        <p:spPr/>
        <p:txBody>
          <a:bodyPr/>
          <a:lstStyle/>
          <a:p>
            <a:r>
              <a:rPr lang="en-US" dirty="0" smtClean="0"/>
              <a:t>Real</a:t>
            </a:r>
          </a:p>
          <a:p>
            <a:r>
              <a:rPr lang="en-US" dirty="0" smtClean="0"/>
              <a:t>A place, a set of conditions and a way to be</a:t>
            </a:r>
          </a:p>
          <a:p>
            <a:r>
              <a:rPr lang="en-US" dirty="0" smtClean="0"/>
              <a:t>Exists without human intervention</a:t>
            </a:r>
          </a:p>
          <a:p>
            <a:r>
              <a:rPr lang="en-US" dirty="0" smtClean="0"/>
              <a:t>‘right’ and balanced</a:t>
            </a:r>
          </a:p>
          <a:p>
            <a:r>
              <a:rPr lang="en-US" dirty="0" smtClean="0"/>
              <a:t>Serves all beings</a:t>
            </a:r>
            <a:endParaRPr lang="en-US" dirty="0"/>
          </a:p>
        </p:txBody>
      </p:sp>
      <p:sp>
        <p:nvSpPr>
          <p:cNvPr id="8" name="Text Placeholder 7"/>
          <p:cNvSpPr>
            <a:spLocks noGrp="1"/>
          </p:cNvSpPr>
          <p:nvPr>
            <p:ph type="body" sz="quarter" idx="3"/>
          </p:nvPr>
        </p:nvSpPr>
        <p:spPr/>
        <p:txBody>
          <a:bodyPr/>
          <a:lstStyle/>
          <a:p>
            <a:r>
              <a:rPr lang="en-US" dirty="0" smtClean="0"/>
              <a:t>Unnatural social</a:t>
            </a:r>
            <a:endParaRPr lang="en-US" dirty="0"/>
          </a:p>
        </p:txBody>
      </p:sp>
      <p:sp>
        <p:nvSpPr>
          <p:cNvPr id="9" name="Content Placeholder 8"/>
          <p:cNvSpPr>
            <a:spLocks noGrp="1"/>
          </p:cNvSpPr>
          <p:nvPr>
            <p:ph sz="quarter" idx="4"/>
          </p:nvPr>
        </p:nvSpPr>
        <p:spPr/>
        <p:txBody>
          <a:bodyPr/>
          <a:lstStyle/>
          <a:p>
            <a:r>
              <a:rPr lang="en-US" dirty="0" smtClean="0"/>
              <a:t>Constructed</a:t>
            </a:r>
          </a:p>
          <a:p>
            <a:r>
              <a:rPr lang="en-US" dirty="0" smtClean="0"/>
              <a:t>On nature, from minds</a:t>
            </a:r>
          </a:p>
          <a:p>
            <a:r>
              <a:rPr lang="en-US" dirty="0" smtClean="0"/>
              <a:t>Human-made</a:t>
            </a:r>
          </a:p>
          <a:p>
            <a:r>
              <a:rPr lang="en-US" dirty="0" smtClean="0"/>
              <a:t>Possibly ‘wrong’ and unbalanced</a:t>
            </a:r>
          </a:p>
          <a:p>
            <a:r>
              <a:rPr lang="en-US" dirty="0" smtClean="0"/>
              <a:t>Human serving</a:t>
            </a:r>
            <a:endParaRPr lang="en-US" dirty="0"/>
          </a:p>
        </p:txBody>
      </p:sp>
    </p:spTree>
    <p:extLst>
      <p:ext uri="{BB962C8B-B14F-4D97-AF65-F5344CB8AC3E}">
        <p14:creationId xmlns:p14="http://schemas.microsoft.com/office/powerpoint/2010/main" val="2685531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Consider this statement…</a:t>
            </a:r>
            <a:endParaRPr lang="en-US" dirty="0"/>
          </a:p>
        </p:txBody>
      </p:sp>
      <p:sp>
        <p:nvSpPr>
          <p:cNvPr id="10" name="Subtitle 9"/>
          <p:cNvSpPr>
            <a:spLocks noGrp="1"/>
          </p:cNvSpPr>
          <p:nvPr>
            <p:ph idx="4294967295"/>
          </p:nvPr>
        </p:nvSpPr>
        <p:spPr>
          <a:xfrm>
            <a:off x="999230" y="1600200"/>
            <a:ext cx="6869709" cy="4525963"/>
          </a:xfrm>
        </p:spPr>
        <p:txBody>
          <a:bodyPr/>
          <a:lstStyle/>
          <a:p>
            <a:pPr marL="0" indent="0" algn="ctr">
              <a:buNone/>
            </a:pPr>
            <a:r>
              <a:rPr lang="en-US" dirty="0"/>
              <a:t>‘Human social </a:t>
            </a:r>
            <a:r>
              <a:rPr lang="en-US" dirty="0" smtClean="0"/>
              <a:t>activity </a:t>
            </a:r>
            <a:r>
              <a:rPr lang="en-US" dirty="0"/>
              <a:t>is </a:t>
            </a:r>
            <a:r>
              <a:rPr lang="en-US" dirty="0" smtClean="0"/>
              <a:t>unnatural’</a:t>
            </a:r>
            <a:endParaRPr lang="en-US" dirty="0"/>
          </a:p>
        </p:txBody>
      </p:sp>
      <p:pic>
        <p:nvPicPr>
          <p:cNvPr id="12" name="Picture 11" descr="ant_bridge_03.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847886" y="2894154"/>
            <a:ext cx="4025473" cy="3244531"/>
          </a:xfrm>
          <a:prstGeom prst="rect">
            <a:avLst/>
          </a:prstGeom>
        </p:spPr>
      </p:pic>
      <p:pic>
        <p:nvPicPr>
          <p:cNvPr id="13" name="Picture 12" descr="Road-Bridge-Building.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70655" y="2894154"/>
            <a:ext cx="4309345" cy="3232009"/>
          </a:xfrm>
          <a:prstGeom prst="rect">
            <a:avLst/>
          </a:prstGeom>
        </p:spPr>
      </p:pic>
    </p:spTree>
    <p:extLst>
      <p:ext uri="{BB962C8B-B14F-4D97-AF65-F5344CB8AC3E}">
        <p14:creationId xmlns:p14="http://schemas.microsoft.com/office/powerpoint/2010/main" val="1364730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humanity a parasite?</a:t>
            </a:r>
            <a:endParaRPr lang="en-US" dirty="0"/>
          </a:p>
        </p:txBody>
      </p:sp>
      <p:sp>
        <p:nvSpPr>
          <p:cNvPr id="3" name="Content Placeholder 2"/>
          <p:cNvSpPr>
            <a:spLocks noGrp="1"/>
          </p:cNvSpPr>
          <p:nvPr>
            <p:ph sz="half" idx="1"/>
          </p:nvPr>
        </p:nvSpPr>
        <p:spPr/>
        <p:txBody>
          <a:bodyPr/>
          <a:lstStyle/>
          <a:p>
            <a:r>
              <a:rPr lang="en-US" dirty="0" smtClean="0"/>
              <a:t>‘The parasite regularly confuses use and abuse…by hurting its host; it will destroy him without </a:t>
            </a:r>
            <a:r>
              <a:rPr lang="en-US" dirty="0" err="1" smtClean="0"/>
              <a:t>realising</a:t>
            </a:r>
            <a:r>
              <a:rPr lang="en-US" dirty="0" smtClean="0"/>
              <a:t> it’ </a:t>
            </a:r>
            <a:r>
              <a:rPr lang="en-US" dirty="0" err="1" smtClean="0"/>
              <a:t>Serres</a:t>
            </a:r>
            <a:r>
              <a:rPr lang="en-US" dirty="0" smtClean="0"/>
              <a:t> and </a:t>
            </a:r>
            <a:r>
              <a:rPr lang="en-US" dirty="0" err="1" smtClean="0"/>
              <a:t>McCarren</a:t>
            </a:r>
            <a:r>
              <a:rPr lang="en-US" dirty="0" smtClean="0"/>
              <a:t>, 1992: 9</a:t>
            </a:r>
            <a:endParaRPr lang="en-US" dirty="0"/>
          </a:p>
        </p:txBody>
      </p:sp>
      <p:pic>
        <p:nvPicPr>
          <p:cNvPr id="5" name="Content Placeholder 4" descr="Evidence-That-White-Blood-Cells-Can-Fuse-with-Cancer-Cells-and-Initiate-a-Tumor.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830083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Are humans on or of the world?</a:t>
            </a:r>
            <a:endParaRPr lang="en-US" dirty="0"/>
          </a:p>
        </p:txBody>
      </p:sp>
      <p:pic>
        <p:nvPicPr>
          <p:cNvPr id="5" name="Content Placeholder 4" descr="ron-russell-group-of-people-standing-on-earth.jp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descr="untitled.bmp"/>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908827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fontScale="90000"/>
          </a:bodyPr>
          <a:lstStyle/>
          <a:p>
            <a:r>
              <a:rPr lang="en-US" dirty="0" smtClean="0"/>
              <a:t>‘Something… must be wrong somewhere, if the only way to understand our own creative involvement in the world is by first taking ourselves out of it’ </a:t>
            </a:r>
            <a:br>
              <a:rPr lang="en-US" dirty="0" smtClean="0"/>
            </a:br>
            <a:r>
              <a:rPr lang="en-US" dirty="0" err="1" smtClean="0"/>
              <a:t>Ingold</a:t>
            </a:r>
            <a:r>
              <a:rPr lang="en-US" dirty="0" smtClean="0"/>
              <a:t>, 1995:58</a:t>
            </a:r>
            <a:br>
              <a:rPr lang="en-US" dirty="0" smtClean="0"/>
            </a:br>
            <a:r>
              <a:rPr lang="en-US" dirty="0" smtClean="0"/>
              <a:t/>
            </a:r>
            <a:br>
              <a:rPr lang="en-US" dirty="0" smtClean="0"/>
            </a:br>
            <a:r>
              <a:rPr lang="en-US" sz="2200" dirty="0" smtClean="0"/>
              <a:t>[in </a:t>
            </a:r>
            <a:r>
              <a:rPr lang="en-US" sz="2200" dirty="0" err="1" smtClean="0"/>
              <a:t>Strathern</a:t>
            </a:r>
            <a:r>
              <a:rPr lang="en-US" sz="2200" dirty="0" smtClean="0"/>
              <a:t>, M 1995 </a:t>
            </a:r>
            <a:r>
              <a:rPr lang="en-US" sz="2200" i="1" dirty="0" smtClean="0"/>
              <a:t>Shifting contexts: transformations in anthropological knowledge </a:t>
            </a:r>
            <a:r>
              <a:rPr lang="en-US" sz="2200" dirty="0" err="1" smtClean="0"/>
              <a:t>Routledge</a:t>
            </a:r>
            <a:r>
              <a:rPr lang="en-US" sz="2200" dirty="0" smtClean="0"/>
              <a:t>: London]</a:t>
            </a:r>
            <a:endParaRPr lang="en-US" sz="2200" dirty="0"/>
          </a:p>
        </p:txBody>
      </p:sp>
    </p:spTree>
    <p:extLst>
      <p:ext uri="{BB962C8B-B14F-4D97-AF65-F5344CB8AC3E}">
        <p14:creationId xmlns:p14="http://schemas.microsoft.com/office/powerpoint/2010/main" val="1199448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normAutofit fontScale="90000"/>
          </a:bodyPr>
          <a:lstStyle/>
          <a:p>
            <a:r>
              <a:rPr lang="en-US" dirty="0" smtClean="0"/>
              <a:t>‘What happens if we begin from the premise not that we know reality because we are separate from it…but that we can know the world because we are connected with it?’ </a:t>
            </a:r>
            <a:r>
              <a:rPr lang="en-US" dirty="0" err="1" smtClean="0"/>
              <a:t>Hayles</a:t>
            </a:r>
            <a:r>
              <a:rPr lang="en-US" dirty="0" smtClean="0"/>
              <a:t>, 1995:48</a:t>
            </a:r>
            <a:endParaRPr lang="en-US" dirty="0"/>
          </a:p>
        </p:txBody>
      </p:sp>
    </p:spTree>
    <p:extLst>
      <p:ext uri="{BB962C8B-B14F-4D97-AF65-F5344CB8AC3E}">
        <p14:creationId xmlns:p14="http://schemas.microsoft.com/office/powerpoint/2010/main" val="253791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Posthumanism</a:t>
            </a:r>
            <a:r>
              <a:rPr lang="en-US" dirty="0" smtClean="0"/>
              <a:t> and </a:t>
            </a:r>
            <a:r>
              <a:rPr lang="en-US" dirty="0" err="1" smtClean="0"/>
              <a:t>relationality</a:t>
            </a:r>
            <a:endParaRPr lang="en-US" dirty="0"/>
          </a:p>
        </p:txBody>
      </p:sp>
      <p:sp>
        <p:nvSpPr>
          <p:cNvPr id="3" name="Content Placeholder 2"/>
          <p:cNvSpPr>
            <a:spLocks noGrp="1"/>
          </p:cNvSpPr>
          <p:nvPr>
            <p:ph sz="half" idx="1"/>
          </p:nvPr>
        </p:nvSpPr>
        <p:spPr/>
        <p:txBody>
          <a:bodyPr/>
          <a:lstStyle/>
          <a:p>
            <a:r>
              <a:rPr lang="en-US" dirty="0" err="1" smtClean="0"/>
              <a:t>Posthumanism</a:t>
            </a:r>
            <a:r>
              <a:rPr lang="en-US" dirty="0" smtClean="0"/>
              <a:t> – dethrones the human and challenges human exceptionalism</a:t>
            </a:r>
          </a:p>
          <a:p>
            <a:r>
              <a:rPr lang="en-US" dirty="0" smtClean="0"/>
              <a:t>Relational ontologies – inspired by quantum physics and small scale societies ontologies explores how ‘reality’ is a series of relationships.</a:t>
            </a:r>
            <a:endParaRPr lang="en-US" dirty="0"/>
          </a:p>
        </p:txBody>
      </p:sp>
      <p:pic>
        <p:nvPicPr>
          <p:cNvPr id="5" name="Content Placeholder 4" descr="01601.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927761034"/>
      </p:ext>
    </p:extLst>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367</TotalTime>
  <Words>233</Words>
  <Application>Microsoft Macintosh PowerPoint</Application>
  <PresentationFormat>On-screen Show (4:3)</PresentationFormat>
  <Paragraphs>25</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 Black </vt:lpstr>
      <vt:lpstr>Questions of Nature</vt:lpstr>
      <vt:lpstr>The dyad (2, or the split)</vt:lpstr>
      <vt:lpstr>Consider this statement…</vt:lpstr>
      <vt:lpstr>Is humanity a parasite?</vt:lpstr>
      <vt:lpstr>Are humans on or of the world?</vt:lpstr>
      <vt:lpstr>‘Something… must be wrong somewhere, if the only way to understand our own creative involvement in the world is by first taking ourselves out of it’  Ingold, 1995:58  [in Strathern, M 1995 Shifting contexts: transformations in anthropological knowledge Routledge: London]</vt:lpstr>
      <vt:lpstr>‘What happens if we begin from the premise not that we know reality because we are separate from it…but that we can know the world because we are connected with it?’ Hayles, 1995:48</vt:lpstr>
      <vt:lpstr>Posthumanism and relationality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Questions of Nature</dc:title>
  <dc:creator>Luci Attala</dc:creator>
  <cp:lastModifiedBy>Luci Attala</cp:lastModifiedBy>
  <cp:revision>11</cp:revision>
  <dcterms:created xsi:type="dcterms:W3CDTF">2014-08-19T09:46:13Z</dcterms:created>
  <dcterms:modified xsi:type="dcterms:W3CDTF">2014-09-09T18:40:50Z</dcterms:modified>
</cp:coreProperties>
</file>