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4" r:id="rId3"/>
    <p:sldId id="265" r:id="rId4"/>
    <p:sldId id="266" r:id="rId5"/>
    <p:sldId id="267" r:id="rId6"/>
    <p:sldId id="269" r:id="rId7"/>
    <p:sldId id="270" r:id="rId8"/>
    <p:sldId id="271" r:id="rId9"/>
    <p:sldId id="272" r:id="rId10"/>
    <p:sldId id="273" r:id="rId11"/>
    <p:sldId id="278" r:id="rId12"/>
    <p:sldId id="274" r:id="rId13"/>
    <p:sldId id="275" r:id="rId14"/>
    <p:sldId id="276" r:id="rId15"/>
    <p:sldId id="27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Phelps" userId="44e5b747-28bd-454d-8b1f-8b8d7db49187" providerId="ADAL" clId="{AC593627-9488-41D9-9955-53743CB90176}"/>
    <pc:docChg chg="undo custSel addSld delSld">
      <pc:chgData name="Ceri Phelps" userId="44e5b747-28bd-454d-8b1f-8b8d7db49187" providerId="ADAL" clId="{AC593627-9488-41D9-9955-53743CB90176}" dt="2023-03-29T10:56:15.402" v="8" actId="47"/>
      <pc:docMkLst>
        <pc:docMk/>
      </pc:docMkLst>
      <pc:sldChg chg="del">
        <pc:chgData name="Ceri Phelps" userId="44e5b747-28bd-454d-8b1f-8b8d7db49187" providerId="ADAL" clId="{AC593627-9488-41D9-9955-53743CB90176}" dt="2023-03-29T10:55:44.858" v="0" actId="47"/>
        <pc:sldMkLst>
          <pc:docMk/>
          <pc:sldMk cId="2011434466" sldId="257"/>
        </pc:sldMkLst>
      </pc:sldChg>
      <pc:sldChg chg="del">
        <pc:chgData name="Ceri Phelps" userId="44e5b747-28bd-454d-8b1f-8b8d7db49187" providerId="ADAL" clId="{AC593627-9488-41D9-9955-53743CB90176}" dt="2023-03-29T10:55:44.858" v="0" actId="47"/>
        <pc:sldMkLst>
          <pc:docMk/>
          <pc:sldMk cId="2286999988" sldId="258"/>
        </pc:sldMkLst>
      </pc:sldChg>
      <pc:sldChg chg="del">
        <pc:chgData name="Ceri Phelps" userId="44e5b747-28bd-454d-8b1f-8b8d7db49187" providerId="ADAL" clId="{AC593627-9488-41D9-9955-53743CB90176}" dt="2023-03-29T10:55:44.858" v="0" actId="47"/>
        <pc:sldMkLst>
          <pc:docMk/>
          <pc:sldMk cId="3844223531" sldId="259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3804843273" sldId="260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748468040" sldId="264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2445632050" sldId="265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1800060908" sldId="266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185435758" sldId="267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1939887012" sldId="269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1114997773" sldId="270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3723946218" sldId="271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756055045" sldId="272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2502252847" sldId="273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2939919928" sldId="274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3115027215" sldId="275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3385660526" sldId="276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2397623642" sldId="277"/>
        </pc:sldMkLst>
      </pc:sldChg>
      <pc:sldChg chg="add del">
        <pc:chgData name="Ceri Phelps" userId="44e5b747-28bd-454d-8b1f-8b8d7db49187" providerId="ADAL" clId="{AC593627-9488-41D9-9955-53743CB90176}" dt="2023-03-29T10:56:05.322" v="2" actId="47"/>
        <pc:sldMkLst>
          <pc:docMk/>
          <pc:sldMk cId="3312304931" sldId="278"/>
        </pc:sldMkLst>
      </pc:sldChg>
      <pc:sldChg chg="add del">
        <pc:chgData name="Ceri Phelps" userId="44e5b747-28bd-454d-8b1f-8b8d7db49187" providerId="ADAL" clId="{AC593627-9488-41D9-9955-53743CB90176}" dt="2023-03-29T10:56:15.402" v="8" actId="47"/>
        <pc:sldMkLst>
          <pc:docMk/>
          <pc:sldMk cId="3910159210" sldId="279"/>
        </pc:sldMkLst>
      </pc:sldChg>
      <pc:sldChg chg="add del">
        <pc:chgData name="Ceri Phelps" userId="44e5b747-28bd-454d-8b1f-8b8d7db49187" providerId="ADAL" clId="{AC593627-9488-41D9-9955-53743CB90176}" dt="2023-03-29T10:56:09.157" v="5" actId="47"/>
        <pc:sldMkLst>
          <pc:docMk/>
          <pc:sldMk cId="1070770038" sldId="280"/>
        </pc:sldMkLst>
      </pc:sldChg>
      <pc:sldChg chg="add del">
        <pc:chgData name="Ceri Phelps" userId="44e5b747-28bd-454d-8b1f-8b8d7db49187" providerId="ADAL" clId="{AC593627-9488-41D9-9955-53743CB90176}" dt="2023-03-29T10:56:08.766" v="4" actId="47"/>
        <pc:sldMkLst>
          <pc:docMk/>
          <pc:sldMk cId="2282625418" sldId="281"/>
        </pc:sldMkLst>
      </pc:sldChg>
      <pc:sldChg chg="add del">
        <pc:chgData name="Ceri Phelps" userId="44e5b747-28bd-454d-8b1f-8b8d7db49187" providerId="ADAL" clId="{AC593627-9488-41D9-9955-53743CB90176}" dt="2023-03-29T10:56:07.996" v="3" actId="47"/>
        <pc:sldMkLst>
          <pc:docMk/>
          <pc:sldMk cId="991963548" sldId="28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328DCF-E313-47A2-8F3E-CA190CF441ED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75B2B55-661D-496B-8FE5-470A600E15ED}">
      <dgm:prSet phldrT="[Text]"/>
      <dgm:spPr/>
      <dgm:t>
        <a:bodyPr/>
        <a:lstStyle/>
        <a:p>
          <a:r>
            <a:rPr lang="en-US" b="1" dirty="0"/>
            <a:t>Have a catchy title</a:t>
          </a:r>
        </a:p>
      </dgm:t>
    </dgm:pt>
    <dgm:pt modelId="{E8523B6D-C200-4115-A0B1-B767F59CD3B7}" type="parTrans" cxnId="{DC601320-8B1D-4259-8A81-282479E5AA84}">
      <dgm:prSet/>
      <dgm:spPr/>
      <dgm:t>
        <a:bodyPr/>
        <a:lstStyle/>
        <a:p>
          <a:endParaRPr lang="en-US" b="1"/>
        </a:p>
      </dgm:t>
    </dgm:pt>
    <dgm:pt modelId="{E66F8BD7-DE0D-419F-AF3E-0A0336ADF261}" type="sibTrans" cxnId="{DC601320-8B1D-4259-8A81-282479E5AA84}">
      <dgm:prSet/>
      <dgm:spPr/>
      <dgm:t>
        <a:bodyPr/>
        <a:lstStyle/>
        <a:p>
          <a:endParaRPr lang="en-US" b="1"/>
        </a:p>
      </dgm:t>
    </dgm:pt>
    <dgm:pt modelId="{D3D7302E-E471-4DE8-8D12-9A836FECB277}">
      <dgm:prSet phldrT="[Text]"/>
      <dgm:spPr/>
      <dgm:t>
        <a:bodyPr/>
        <a:lstStyle/>
        <a:p>
          <a:r>
            <a:rPr lang="en-US" b="1" dirty="0"/>
            <a:t>Use the right language (audience)</a:t>
          </a:r>
        </a:p>
      </dgm:t>
    </dgm:pt>
    <dgm:pt modelId="{5826F54A-6671-4345-9301-916CA6DA6A36}" type="parTrans" cxnId="{EB773BD2-D6AB-4F52-9093-37C1D96A55D9}">
      <dgm:prSet/>
      <dgm:spPr/>
      <dgm:t>
        <a:bodyPr/>
        <a:lstStyle/>
        <a:p>
          <a:endParaRPr lang="en-US" b="1"/>
        </a:p>
      </dgm:t>
    </dgm:pt>
    <dgm:pt modelId="{12382289-741D-4E5E-838B-8E33B7A777B3}" type="sibTrans" cxnId="{EB773BD2-D6AB-4F52-9093-37C1D96A55D9}">
      <dgm:prSet/>
      <dgm:spPr/>
      <dgm:t>
        <a:bodyPr/>
        <a:lstStyle/>
        <a:p>
          <a:endParaRPr lang="en-US" b="1"/>
        </a:p>
      </dgm:t>
    </dgm:pt>
    <dgm:pt modelId="{048C65F6-F0D1-42F9-BFA5-2297F9B6BC87}">
      <dgm:prSet phldrT="[Text]"/>
      <dgm:spPr/>
      <dgm:t>
        <a:bodyPr/>
        <a:lstStyle/>
        <a:p>
          <a:r>
            <a:rPr lang="en-US" b="1" dirty="0"/>
            <a:t>Use images purposefully</a:t>
          </a:r>
        </a:p>
      </dgm:t>
    </dgm:pt>
    <dgm:pt modelId="{F42D001B-94B4-422E-932A-750F0DF379B9}" type="parTrans" cxnId="{DA148669-DE94-4642-A91F-BFDCE5F35A59}">
      <dgm:prSet/>
      <dgm:spPr/>
      <dgm:t>
        <a:bodyPr/>
        <a:lstStyle/>
        <a:p>
          <a:endParaRPr lang="en-US" b="1"/>
        </a:p>
      </dgm:t>
    </dgm:pt>
    <dgm:pt modelId="{0B70A6A6-788D-46E1-BD32-6EA353489E51}" type="sibTrans" cxnId="{DA148669-DE94-4642-A91F-BFDCE5F35A59}">
      <dgm:prSet/>
      <dgm:spPr/>
      <dgm:t>
        <a:bodyPr/>
        <a:lstStyle/>
        <a:p>
          <a:endParaRPr lang="en-US" b="1"/>
        </a:p>
      </dgm:t>
    </dgm:pt>
    <dgm:pt modelId="{65400D01-9BDE-4A49-9588-77BEAFFE1EA6}">
      <dgm:prSet phldrT="[Text]"/>
      <dgm:spPr/>
      <dgm:t>
        <a:bodyPr/>
        <a:lstStyle/>
        <a:p>
          <a:r>
            <a:rPr lang="en-US" b="1" dirty="0"/>
            <a:t>Have enough ‘white space’</a:t>
          </a:r>
        </a:p>
      </dgm:t>
    </dgm:pt>
    <dgm:pt modelId="{C8E26312-FD3E-436A-B9F7-DB65A12752E5}" type="parTrans" cxnId="{4A6F8B93-4104-4B93-94AF-1B0D9863B47B}">
      <dgm:prSet/>
      <dgm:spPr/>
      <dgm:t>
        <a:bodyPr/>
        <a:lstStyle/>
        <a:p>
          <a:endParaRPr lang="en-US" b="1"/>
        </a:p>
      </dgm:t>
    </dgm:pt>
    <dgm:pt modelId="{1F22CEE3-1577-4B11-BC3A-23A702167673}" type="sibTrans" cxnId="{4A6F8B93-4104-4B93-94AF-1B0D9863B47B}">
      <dgm:prSet/>
      <dgm:spPr/>
      <dgm:t>
        <a:bodyPr/>
        <a:lstStyle/>
        <a:p>
          <a:endParaRPr lang="en-US" b="1"/>
        </a:p>
      </dgm:t>
    </dgm:pt>
    <dgm:pt modelId="{4F628A08-136B-451A-82FD-512E4F54CE93}">
      <dgm:prSet phldrT="[Text]"/>
      <dgm:spPr/>
      <dgm:t>
        <a:bodyPr/>
        <a:lstStyle/>
        <a:p>
          <a:r>
            <a:rPr lang="en-US" b="1" dirty="0"/>
            <a:t>Present information in a logical way</a:t>
          </a:r>
        </a:p>
      </dgm:t>
    </dgm:pt>
    <dgm:pt modelId="{1FC3AEA8-796E-4EEC-B8B1-AD107CD8D0DA}" type="parTrans" cxnId="{C2A43DB4-431E-4FC2-B931-9A64EA166CFA}">
      <dgm:prSet/>
      <dgm:spPr/>
      <dgm:t>
        <a:bodyPr/>
        <a:lstStyle/>
        <a:p>
          <a:endParaRPr lang="en-US" b="1"/>
        </a:p>
      </dgm:t>
    </dgm:pt>
    <dgm:pt modelId="{B812F4F0-1A9B-4022-8AD2-A293E7349E39}" type="sibTrans" cxnId="{C2A43DB4-431E-4FC2-B931-9A64EA166CFA}">
      <dgm:prSet/>
      <dgm:spPr/>
      <dgm:t>
        <a:bodyPr/>
        <a:lstStyle/>
        <a:p>
          <a:endParaRPr lang="en-US" b="1"/>
        </a:p>
      </dgm:t>
    </dgm:pt>
    <dgm:pt modelId="{EB61667B-5756-4D1D-8DA5-6BFF09550BAB}" type="pres">
      <dgm:prSet presAssocID="{2A328DCF-E313-47A2-8F3E-CA190CF441ED}" presName="cycle" presStyleCnt="0">
        <dgm:presLayoutVars>
          <dgm:dir/>
          <dgm:resizeHandles val="exact"/>
        </dgm:presLayoutVars>
      </dgm:prSet>
      <dgm:spPr/>
    </dgm:pt>
    <dgm:pt modelId="{124EA514-0509-4704-89D6-DD857A8F91A5}" type="pres">
      <dgm:prSet presAssocID="{D75B2B55-661D-496B-8FE5-470A600E15ED}" presName="node" presStyleLbl="node1" presStyleIdx="0" presStyleCnt="5">
        <dgm:presLayoutVars>
          <dgm:bulletEnabled val="1"/>
        </dgm:presLayoutVars>
      </dgm:prSet>
      <dgm:spPr/>
    </dgm:pt>
    <dgm:pt modelId="{03B590F7-999D-4F05-A025-AD4C91897AE7}" type="pres">
      <dgm:prSet presAssocID="{E66F8BD7-DE0D-419F-AF3E-0A0336ADF261}" presName="sibTrans" presStyleLbl="sibTrans2D1" presStyleIdx="0" presStyleCnt="5"/>
      <dgm:spPr/>
    </dgm:pt>
    <dgm:pt modelId="{60294F24-FD28-46B3-9E41-16E40483668B}" type="pres">
      <dgm:prSet presAssocID="{E66F8BD7-DE0D-419F-AF3E-0A0336ADF261}" presName="connectorText" presStyleLbl="sibTrans2D1" presStyleIdx="0" presStyleCnt="5"/>
      <dgm:spPr/>
    </dgm:pt>
    <dgm:pt modelId="{C2C38371-CA9E-48BA-9C49-74368AC7084E}" type="pres">
      <dgm:prSet presAssocID="{D3D7302E-E471-4DE8-8D12-9A836FECB277}" presName="node" presStyleLbl="node1" presStyleIdx="1" presStyleCnt="5">
        <dgm:presLayoutVars>
          <dgm:bulletEnabled val="1"/>
        </dgm:presLayoutVars>
      </dgm:prSet>
      <dgm:spPr/>
    </dgm:pt>
    <dgm:pt modelId="{DA6CE3EC-70A2-41A0-8A83-A99F5545405B}" type="pres">
      <dgm:prSet presAssocID="{12382289-741D-4E5E-838B-8E33B7A777B3}" presName="sibTrans" presStyleLbl="sibTrans2D1" presStyleIdx="1" presStyleCnt="5"/>
      <dgm:spPr/>
    </dgm:pt>
    <dgm:pt modelId="{AF27AEE1-6441-4799-A283-3D39FAD9B035}" type="pres">
      <dgm:prSet presAssocID="{12382289-741D-4E5E-838B-8E33B7A777B3}" presName="connectorText" presStyleLbl="sibTrans2D1" presStyleIdx="1" presStyleCnt="5"/>
      <dgm:spPr/>
    </dgm:pt>
    <dgm:pt modelId="{725B02EC-3F83-460D-B57C-488F8235B769}" type="pres">
      <dgm:prSet presAssocID="{048C65F6-F0D1-42F9-BFA5-2297F9B6BC87}" presName="node" presStyleLbl="node1" presStyleIdx="2" presStyleCnt="5">
        <dgm:presLayoutVars>
          <dgm:bulletEnabled val="1"/>
        </dgm:presLayoutVars>
      </dgm:prSet>
      <dgm:spPr/>
    </dgm:pt>
    <dgm:pt modelId="{8F46EA7F-75CE-4CE5-BD37-65D57FEAC4D9}" type="pres">
      <dgm:prSet presAssocID="{0B70A6A6-788D-46E1-BD32-6EA353489E51}" presName="sibTrans" presStyleLbl="sibTrans2D1" presStyleIdx="2" presStyleCnt="5"/>
      <dgm:spPr/>
    </dgm:pt>
    <dgm:pt modelId="{91322DB8-AB2E-428B-977F-87E3EB0F3133}" type="pres">
      <dgm:prSet presAssocID="{0B70A6A6-788D-46E1-BD32-6EA353489E51}" presName="connectorText" presStyleLbl="sibTrans2D1" presStyleIdx="2" presStyleCnt="5"/>
      <dgm:spPr/>
    </dgm:pt>
    <dgm:pt modelId="{CF08B06B-5778-44CF-BD06-9DA67BA50E21}" type="pres">
      <dgm:prSet presAssocID="{65400D01-9BDE-4A49-9588-77BEAFFE1EA6}" presName="node" presStyleLbl="node1" presStyleIdx="3" presStyleCnt="5">
        <dgm:presLayoutVars>
          <dgm:bulletEnabled val="1"/>
        </dgm:presLayoutVars>
      </dgm:prSet>
      <dgm:spPr/>
    </dgm:pt>
    <dgm:pt modelId="{EF405DB6-359F-4DC8-B8D5-DBC60829CA2F}" type="pres">
      <dgm:prSet presAssocID="{1F22CEE3-1577-4B11-BC3A-23A702167673}" presName="sibTrans" presStyleLbl="sibTrans2D1" presStyleIdx="3" presStyleCnt="5"/>
      <dgm:spPr/>
    </dgm:pt>
    <dgm:pt modelId="{72F31FDD-35ED-469C-A1D5-98AFE64FEBDD}" type="pres">
      <dgm:prSet presAssocID="{1F22CEE3-1577-4B11-BC3A-23A702167673}" presName="connectorText" presStyleLbl="sibTrans2D1" presStyleIdx="3" presStyleCnt="5"/>
      <dgm:spPr/>
    </dgm:pt>
    <dgm:pt modelId="{7122EE60-5CCB-4066-8BDF-AABB7BC35AAD}" type="pres">
      <dgm:prSet presAssocID="{4F628A08-136B-451A-82FD-512E4F54CE93}" presName="node" presStyleLbl="node1" presStyleIdx="4" presStyleCnt="5">
        <dgm:presLayoutVars>
          <dgm:bulletEnabled val="1"/>
        </dgm:presLayoutVars>
      </dgm:prSet>
      <dgm:spPr/>
    </dgm:pt>
    <dgm:pt modelId="{C3762F8F-34B4-4B84-B821-504409AE68B1}" type="pres">
      <dgm:prSet presAssocID="{B812F4F0-1A9B-4022-8AD2-A293E7349E39}" presName="sibTrans" presStyleLbl="sibTrans2D1" presStyleIdx="4" presStyleCnt="5"/>
      <dgm:spPr/>
    </dgm:pt>
    <dgm:pt modelId="{C1E7769E-2E12-4B1B-820A-EF61A520298A}" type="pres">
      <dgm:prSet presAssocID="{B812F4F0-1A9B-4022-8AD2-A293E7349E39}" presName="connectorText" presStyleLbl="sibTrans2D1" presStyleIdx="4" presStyleCnt="5"/>
      <dgm:spPr/>
    </dgm:pt>
  </dgm:ptLst>
  <dgm:cxnLst>
    <dgm:cxn modelId="{DC601320-8B1D-4259-8A81-282479E5AA84}" srcId="{2A328DCF-E313-47A2-8F3E-CA190CF441ED}" destId="{D75B2B55-661D-496B-8FE5-470A600E15ED}" srcOrd="0" destOrd="0" parTransId="{E8523B6D-C200-4115-A0B1-B767F59CD3B7}" sibTransId="{E66F8BD7-DE0D-419F-AF3E-0A0336ADF261}"/>
    <dgm:cxn modelId="{3C708D21-42EF-4DF8-8AF7-A7F4A9090B3B}" type="presOf" srcId="{12382289-741D-4E5E-838B-8E33B7A777B3}" destId="{DA6CE3EC-70A2-41A0-8A83-A99F5545405B}" srcOrd="0" destOrd="0" presId="urn:microsoft.com/office/officeart/2005/8/layout/cycle2"/>
    <dgm:cxn modelId="{C0836D26-AC0B-41E2-89B2-8A3C43FDD771}" type="presOf" srcId="{D3D7302E-E471-4DE8-8D12-9A836FECB277}" destId="{C2C38371-CA9E-48BA-9C49-74368AC7084E}" srcOrd="0" destOrd="0" presId="urn:microsoft.com/office/officeart/2005/8/layout/cycle2"/>
    <dgm:cxn modelId="{EC31552C-EE70-4907-A723-B939FE47AD2B}" type="presOf" srcId="{65400D01-9BDE-4A49-9588-77BEAFFE1EA6}" destId="{CF08B06B-5778-44CF-BD06-9DA67BA50E21}" srcOrd="0" destOrd="0" presId="urn:microsoft.com/office/officeart/2005/8/layout/cycle2"/>
    <dgm:cxn modelId="{A317AF60-1084-4242-8C78-945F53258736}" type="presOf" srcId="{12382289-741D-4E5E-838B-8E33B7A777B3}" destId="{AF27AEE1-6441-4799-A283-3D39FAD9B035}" srcOrd="1" destOrd="0" presId="urn:microsoft.com/office/officeart/2005/8/layout/cycle2"/>
    <dgm:cxn modelId="{451DAC47-4523-4CDA-94F0-80E3F04235C4}" type="presOf" srcId="{4F628A08-136B-451A-82FD-512E4F54CE93}" destId="{7122EE60-5CCB-4066-8BDF-AABB7BC35AAD}" srcOrd="0" destOrd="0" presId="urn:microsoft.com/office/officeart/2005/8/layout/cycle2"/>
    <dgm:cxn modelId="{DA148669-DE94-4642-A91F-BFDCE5F35A59}" srcId="{2A328DCF-E313-47A2-8F3E-CA190CF441ED}" destId="{048C65F6-F0D1-42F9-BFA5-2297F9B6BC87}" srcOrd="2" destOrd="0" parTransId="{F42D001B-94B4-422E-932A-750F0DF379B9}" sibTransId="{0B70A6A6-788D-46E1-BD32-6EA353489E51}"/>
    <dgm:cxn modelId="{15CFAB49-D04E-480A-9D81-62B291DE3988}" type="presOf" srcId="{0B70A6A6-788D-46E1-BD32-6EA353489E51}" destId="{91322DB8-AB2E-428B-977F-87E3EB0F3133}" srcOrd="1" destOrd="0" presId="urn:microsoft.com/office/officeart/2005/8/layout/cycle2"/>
    <dgm:cxn modelId="{0D6DD77D-2304-4D81-A2C4-6D13E25E3807}" type="presOf" srcId="{2A328DCF-E313-47A2-8F3E-CA190CF441ED}" destId="{EB61667B-5756-4D1D-8DA5-6BFF09550BAB}" srcOrd="0" destOrd="0" presId="urn:microsoft.com/office/officeart/2005/8/layout/cycle2"/>
    <dgm:cxn modelId="{FF523281-97F2-482E-A2DE-04BE7CD026DA}" type="presOf" srcId="{D75B2B55-661D-496B-8FE5-470A600E15ED}" destId="{124EA514-0509-4704-89D6-DD857A8F91A5}" srcOrd="0" destOrd="0" presId="urn:microsoft.com/office/officeart/2005/8/layout/cycle2"/>
    <dgm:cxn modelId="{158F9681-A1DA-454F-BD7A-30302CB1FCA0}" type="presOf" srcId="{1F22CEE3-1577-4B11-BC3A-23A702167673}" destId="{72F31FDD-35ED-469C-A1D5-98AFE64FEBDD}" srcOrd="1" destOrd="0" presId="urn:microsoft.com/office/officeart/2005/8/layout/cycle2"/>
    <dgm:cxn modelId="{4A6F8B93-4104-4B93-94AF-1B0D9863B47B}" srcId="{2A328DCF-E313-47A2-8F3E-CA190CF441ED}" destId="{65400D01-9BDE-4A49-9588-77BEAFFE1EA6}" srcOrd="3" destOrd="0" parTransId="{C8E26312-FD3E-436A-B9F7-DB65A12752E5}" sibTransId="{1F22CEE3-1577-4B11-BC3A-23A702167673}"/>
    <dgm:cxn modelId="{84C11394-C3E3-47EE-A050-48725114E6E8}" type="presOf" srcId="{1F22CEE3-1577-4B11-BC3A-23A702167673}" destId="{EF405DB6-359F-4DC8-B8D5-DBC60829CA2F}" srcOrd="0" destOrd="0" presId="urn:microsoft.com/office/officeart/2005/8/layout/cycle2"/>
    <dgm:cxn modelId="{95B92196-EEDE-4F9E-9784-920FA345F601}" type="presOf" srcId="{0B70A6A6-788D-46E1-BD32-6EA353489E51}" destId="{8F46EA7F-75CE-4CE5-BD37-65D57FEAC4D9}" srcOrd="0" destOrd="0" presId="urn:microsoft.com/office/officeart/2005/8/layout/cycle2"/>
    <dgm:cxn modelId="{D35A3896-B7FC-4D32-897B-49AD7882587C}" type="presOf" srcId="{E66F8BD7-DE0D-419F-AF3E-0A0336ADF261}" destId="{03B590F7-999D-4F05-A025-AD4C91897AE7}" srcOrd="0" destOrd="0" presId="urn:microsoft.com/office/officeart/2005/8/layout/cycle2"/>
    <dgm:cxn modelId="{70ACF3A8-1565-45AF-9488-E2D9AAAEAB82}" type="presOf" srcId="{B812F4F0-1A9B-4022-8AD2-A293E7349E39}" destId="{C1E7769E-2E12-4B1B-820A-EF61A520298A}" srcOrd="1" destOrd="0" presId="urn:microsoft.com/office/officeart/2005/8/layout/cycle2"/>
    <dgm:cxn modelId="{C2A43DB4-431E-4FC2-B931-9A64EA166CFA}" srcId="{2A328DCF-E313-47A2-8F3E-CA190CF441ED}" destId="{4F628A08-136B-451A-82FD-512E4F54CE93}" srcOrd="4" destOrd="0" parTransId="{1FC3AEA8-796E-4EEC-B8B1-AD107CD8D0DA}" sibTransId="{B812F4F0-1A9B-4022-8AD2-A293E7349E39}"/>
    <dgm:cxn modelId="{5052C4B6-B37F-4ED5-8638-EDBE204ABFE7}" type="presOf" srcId="{E66F8BD7-DE0D-419F-AF3E-0A0336ADF261}" destId="{60294F24-FD28-46B3-9E41-16E40483668B}" srcOrd="1" destOrd="0" presId="urn:microsoft.com/office/officeart/2005/8/layout/cycle2"/>
    <dgm:cxn modelId="{F5BF60BE-A4D9-4B06-BCC8-17622E53ECAC}" type="presOf" srcId="{048C65F6-F0D1-42F9-BFA5-2297F9B6BC87}" destId="{725B02EC-3F83-460D-B57C-488F8235B769}" srcOrd="0" destOrd="0" presId="urn:microsoft.com/office/officeart/2005/8/layout/cycle2"/>
    <dgm:cxn modelId="{EB773BD2-D6AB-4F52-9093-37C1D96A55D9}" srcId="{2A328DCF-E313-47A2-8F3E-CA190CF441ED}" destId="{D3D7302E-E471-4DE8-8D12-9A836FECB277}" srcOrd="1" destOrd="0" parTransId="{5826F54A-6671-4345-9301-916CA6DA6A36}" sibTransId="{12382289-741D-4E5E-838B-8E33B7A777B3}"/>
    <dgm:cxn modelId="{E568D6E5-8982-4BA7-AA37-2B1FB5B8A890}" type="presOf" srcId="{B812F4F0-1A9B-4022-8AD2-A293E7349E39}" destId="{C3762F8F-34B4-4B84-B821-504409AE68B1}" srcOrd="0" destOrd="0" presId="urn:microsoft.com/office/officeart/2005/8/layout/cycle2"/>
    <dgm:cxn modelId="{B0BCD6A6-7F19-4358-885A-FB4735DE4548}" type="presParOf" srcId="{EB61667B-5756-4D1D-8DA5-6BFF09550BAB}" destId="{124EA514-0509-4704-89D6-DD857A8F91A5}" srcOrd="0" destOrd="0" presId="urn:microsoft.com/office/officeart/2005/8/layout/cycle2"/>
    <dgm:cxn modelId="{B2F7FB06-AA93-46B2-81EF-B32931C5F2F1}" type="presParOf" srcId="{EB61667B-5756-4D1D-8DA5-6BFF09550BAB}" destId="{03B590F7-999D-4F05-A025-AD4C91897AE7}" srcOrd="1" destOrd="0" presId="urn:microsoft.com/office/officeart/2005/8/layout/cycle2"/>
    <dgm:cxn modelId="{7BF42E9C-082E-476B-BEDE-24F8A337F192}" type="presParOf" srcId="{03B590F7-999D-4F05-A025-AD4C91897AE7}" destId="{60294F24-FD28-46B3-9E41-16E40483668B}" srcOrd="0" destOrd="0" presId="urn:microsoft.com/office/officeart/2005/8/layout/cycle2"/>
    <dgm:cxn modelId="{63C5FF0C-F367-4D8B-B6E3-875E245D3E25}" type="presParOf" srcId="{EB61667B-5756-4D1D-8DA5-6BFF09550BAB}" destId="{C2C38371-CA9E-48BA-9C49-74368AC7084E}" srcOrd="2" destOrd="0" presId="urn:microsoft.com/office/officeart/2005/8/layout/cycle2"/>
    <dgm:cxn modelId="{F3921188-5A0F-4B8A-8C87-C31F57AFDD49}" type="presParOf" srcId="{EB61667B-5756-4D1D-8DA5-6BFF09550BAB}" destId="{DA6CE3EC-70A2-41A0-8A83-A99F5545405B}" srcOrd="3" destOrd="0" presId="urn:microsoft.com/office/officeart/2005/8/layout/cycle2"/>
    <dgm:cxn modelId="{DED55C73-3EDD-4465-9B12-A656574E6853}" type="presParOf" srcId="{DA6CE3EC-70A2-41A0-8A83-A99F5545405B}" destId="{AF27AEE1-6441-4799-A283-3D39FAD9B035}" srcOrd="0" destOrd="0" presId="urn:microsoft.com/office/officeart/2005/8/layout/cycle2"/>
    <dgm:cxn modelId="{680F7855-56BC-4A59-81DD-1673AD765F51}" type="presParOf" srcId="{EB61667B-5756-4D1D-8DA5-6BFF09550BAB}" destId="{725B02EC-3F83-460D-B57C-488F8235B769}" srcOrd="4" destOrd="0" presId="urn:microsoft.com/office/officeart/2005/8/layout/cycle2"/>
    <dgm:cxn modelId="{6119E201-4B14-4EEA-A2BB-86AEAFB58DA0}" type="presParOf" srcId="{EB61667B-5756-4D1D-8DA5-6BFF09550BAB}" destId="{8F46EA7F-75CE-4CE5-BD37-65D57FEAC4D9}" srcOrd="5" destOrd="0" presId="urn:microsoft.com/office/officeart/2005/8/layout/cycle2"/>
    <dgm:cxn modelId="{433B54D3-CFE9-47FF-8F19-CECCDCFD9320}" type="presParOf" srcId="{8F46EA7F-75CE-4CE5-BD37-65D57FEAC4D9}" destId="{91322DB8-AB2E-428B-977F-87E3EB0F3133}" srcOrd="0" destOrd="0" presId="urn:microsoft.com/office/officeart/2005/8/layout/cycle2"/>
    <dgm:cxn modelId="{B15D898D-FA9E-496D-A49E-E6B36E699C62}" type="presParOf" srcId="{EB61667B-5756-4D1D-8DA5-6BFF09550BAB}" destId="{CF08B06B-5778-44CF-BD06-9DA67BA50E21}" srcOrd="6" destOrd="0" presId="urn:microsoft.com/office/officeart/2005/8/layout/cycle2"/>
    <dgm:cxn modelId="{4816CFCD-1413-43D1-B716-4CEFD35B0841}" type="presParOf" srcId="{EB61667B-5756-4D1D-8DA5-6BFF09550BAB}" destId="{EF405DB6-359F-4DC8-B8D5-DBC60829CA2F}" srcOrd="7" destOrd="0" presId="urn:microsoft.com/office/officeart/2005/8/layout/cycle2"/>
    <dgm:cxn modelId="{822CC7B4-E3E1-4352-A301-924607C938A9}" type="presParOf" srcId="{EF405DB6-359F-4DC8-B8D5-DBC60829CA2F}" destId="{72F31FDD-35ED-469C-A1D5-98AFE64FEBDD}" srcOrd="0" destOrd="0" presId="urn:microsoft.com/office/officeart/2005/8/layout/cycle2"/>
    <dgm:cxn modelId="{47A7D221-4345-40FA-8D6E-FDF3CDAF1735}" type="presParOf" srcId="{EB61667B-5756-4D1D-8DA5-6BFF09550BAB}" destId="{7122EE60-5CCB-4066-8BDF-AABB7BC35AAD}" srcOrd="8" destOrd="0" presId="urn:microsoft.com/office/officeart/2005/8/layout/cycle2"/>
    <dgm:cxn modelId="{92AB4383-E5A7-40F6-B604-09F47A41A1D8}" type="presParOf" srcId="{EB61667B-5756-4D1D-8DA5-6BFF09550BAB}" destId="{C3762F8F-34B4-4B84-B821-504409AE68B1}" srcOrd="9" destOrd="0" presId="urn:microsoft.com/office/officeart/2005/8/layout/cycle2"/>
    <dgm:cxn modelId="{92E692D8-C021-4249-9F29-C4956654471C}" type="presParOf" srcId="{C3762F8F-34B4-4B84-B821-504409AE68B1}" destId="{C1E7769E-2E12-4B1B-820A-EF61A520298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EA514-0509-4704-89D6-DD857A8F91A5}">
      <dsp:nvSpPr>
        <dsp:cNvPr id="0" name=""/>
        <dsp:cNvSpPr/>
      </dsp:nvSpPr>
      <dsp:spPr>
        <a:xfrm>
          <a:off x="3246437" y="534"/>
          <a:ext cx="1635124" cy="16351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Have a catchy title</a:t>
          </a:r>
        </a:p>
      </dsp:txBody>
      <dsp:txXfrm>
        <a:off x="3485895" y="239992"/>
        <a:ext cx="1156208" cy="1156208"/>
      </dsp:txXfrm>
    </dsp:sp>
    <dsp:sp modelId="{03B590F7-999D-4F05-A025-AD4C91897AE7}">
      <dsp:nvSpPr>
        <dsp:cNvPr id="0" name=""/>
        <dsp:cNvSpPr/>
      </dsp:nvSpPr>
      <dsp:spPr>
        <a:xfrm rot="2160000">
          <a:off x="4830234" y="125730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>
        <a:off x="4842728" y="1329221"/>
        <a:ext cx="305286" cy="331112"/>
      </dsp:txXfrm>
    </dsp:sp>
    <dsp:sp modelId="{C2C38371-CA9E-48BA-9C49-74368AC7084E}">
      <dsp:nvSpPr>
        <dsp:cNvPr id="0" name=""/>
        <dsp:cNvSpPr/>
      </dsp:nvSpPr>
      <dsp:spPr>
        <a:xfrm>
          <a:off x="5235001" y="1445310"/>
          <a:ext cx="1635124" cy="1635124"/>
        </a:xfrm>
        <a:prstGeom prst="ellipse">
          <a:avLst/>
        </a:prstGeom>
        <a:solidFill>
          <a:schemeClr val="accent5">
            <a:hueOff val="4452042"/>
            <a:satOff val="-12269"/>
            <a:lumOff val="-1814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Use the right language (audience)</a:t>
          </a:r>
        </a:p>
      </dsp:txBody>
      <dsp:txXfrm>
        <a:off x="5474459" y="1684768"/>
        <a:ext cx="1156208" cy="1156208"/>
      </dsp:txXfrm>
    </dsp:sp>
    <dsp:sp modelId="{DA6CE3EC-70A2-41A0-8A83-A99F5545405B}">
      <dsp:nvSpPr>
        <dsp:cNvPr id="0" name=""/>
        <dsp:cNvSpPr/>
      </dsp:nvSpPr>
      <dsp:spPr>
        <a:xfrm rot="6480000">
          <a:off x="5458534" y="3144055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452042"/>
            <a:satOff val="-12269"/>
            <a:lumOff val="-18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 rot="10800000">
        <a:off x="5544168" y="3192209"/>
        <a:ext cx="305286" cy="331112"/>
      </dsp:txXfrm>
    </dsp:sp>
    <dsp:sp modelId="{725B02EC-3F83-460D-B57C-488F8235B769}">
      <dsp:nvSpPr>
        <dsp:cNvPr id="0" name=""/>
        <dsp:cNvSpPr/>
      </dsp:nvSpPr>
      <dsp:spPr>
        <a:xfrm>
          <a:off x="4475437" y="3783007"/>
          <a:ext cx="1635124" cy="1635124"/>
        </a:xfrm>
        <a:prstGeom prst="ellipse">
          <a:avLst/>
        </a:prstGeom>
        <a:solidFill>
          <a:schemeClr val="accent5">
            <a:hueOff val="8904084"/>
            <a:satOff val="-24538"/>
            <a:lumOff val="-3628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Use images purposefully</a:t>
          </a:r>
        </a:p>
      </dsp:txBody>
      <dsp:txXfrm>
        <a:off x="4714895" y="4022465"/>
        <a:ext cx="1156208" cy="1156208"/>
      </dsp:txXfrm>
    </dsp:sp>
    <dsp:sp modelId="{8F46EA7F-75CE-4CE5-BD37-65D57FEAC4D9}">
      <dsp:nvSpPr>
        <dsp:cNvPr id="0" name=""/>
        <dsp:cNvSpPr/>
      </dsp:nvSpPr>
      <dsp:spPr>
        <a:xfrm rot="10800000">
          <a:off x="3858281" y="432464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8904084"/>
            <a:satOff val="-24538"/>
            <a:lumOff val="-3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 rot="10800000">
        <a:off x="3989118" y="4435013"/>
        <a:ext cx="305286" cy="331112"/>
      </dsp:txXfrm>
    </dsp:sp>
    <dsp:sp modelId="{CF08B06B-5778-44CF-BD06-9DA67BA50E21}">
      <dsp:nvSpPr>
        <dsp:cNvPr id="0" name=""/>
        <dsp:cNvSpPr/>
      </dsp:nvSpPr>
      <dsp:spPr>
        <a:xfrm>
          <a:off x="2017437" y="3783007"/>
          <a:ext cx="1635124" cy="1635124"/>
        </a:xfrm>
        <a:prstGeom prst="ellipse">
          <a:avLst/>
        </a:prstGeom>
        <a:solidFill>
          <a:schemeClr val="accent5">
            <a:hueOff val="13356126"/>
            <a:satOff val="-36806"/>
            <a:lumOff val="-5442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Have enough ‘white space’</a:t>
          </a:r>
        </a:p>
      </dsp:txBody>
      <dsp:txXfrm>
        <a:off x="2256895" y="4022465"/>
        <a:ext cx="1156208" cy="1156208"/>
      </dsp:txXfrm>
    </dsp:sp>
    <dsp:sp modelId="{EF405DB6-359F-4DC8-B8D5-DBC60829CA2F}">
      <dsp:nvSpPr>
        <dsp:cNvPr id="0" name=""/>
        <dsp:cNvSpPr/>
      </dsp:nvSpPr>
      <dsp:spPr>
        <a:xfrm rot="15120000">
          <a:off x="2240970" y="3167533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3356126"/>
            <a:satOff val="-36806"/>
            <a:lumOff val="-544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 rot="10800000">
        <a:off x="2326604" y="3340121"/>
        <a:ext cx="305286" cy="331112"/>
      </dsp:txXfrm>
    </dsp:sp>
    <dsp:sp modelId="{7122EE60-5CCB-4066-8BDF-AABB7BC35AAD}">
      <dsp:nvSpPr>
        <dsp:cNvPr id="0" name=""/>
        <dsp:cNvSpPr/>
      </dsp:nvSpPr>
      <dsp:spPr>
        <a:xfrm>
          <a:off x="1257873" y="1445310"/>
          <a:ext cx="1635124" cy="1635124"/>
        </a:xfrm>
        <a:prstGeom prst="ellipse">
          <a:avLst/>
        </a:prstGeom>
        <a:solidFill>
          <a:schemeClr val="accent5">
            <a:hueOff val="17808168"/>
            <a:satOff val="-49075"/>
            <a:lumOff val="-7256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Present information in a logical way</a:t>
          </a:r>
        </a:p>
      </dsp:txBody>
      <dsp:txXfrm>
        <a:off x="1497331" y="1684768"/>
        <a:ext cx="1156208" cy="1156208"/>
      </dsp:txXfrm>
    </dsp:sp>
    <dsp:sp modelId="{C3762F8F-34B4-4B84-B821-504409AE68B1}">
      <dsp:nvSpPr>
        <dsp:cNvPr id="0" name=""/>
        <dsp:cNvSpPr/>
      </dsp:nvSpPr>
      <dsp:spPr>
        <a:xfrm rot="19440000">
          <a:off x="2841670" y="127181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7808168"/>
            <a:satOff val="-49075"/>
            <a:lumOff val="-725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>
        <a:off x="2854164" y="1420635"/>
        <a:ext cx="305286" cy="3311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accent1"/>
                </a:solidFill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7235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576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accent1"/>
                </a:solidFill>
              </a:defRPr>
            </a:lvl1pPr>
          </a:lstStyle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8423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5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88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314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68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560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385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57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2739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accent1"/>
                </a:solidFill>
                <a:latin typeface="+mj-lt"/>
              </a:defRPr>
            </a:lvl1pPr>
          </a:lstStyle>
          <a:p>
            <a:fld id="{DB0301C7-809E-4008-98CB-AC0856ADFDDE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accent1"/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593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5211" y="898497"/>
            <a:ext cx="6248398" cy="615122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The purpose of a poster is to act as a medium to advertise your work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Enable a succinct summary of work/ideas, and allow you to get your main points across to as many people as possible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Also act as a conversation started (at conferences, for example)</a:t>
            </a:r>
          </a:p>
        </p:txBody>
      </p:sp>
    </p:spTree>
    <p:extLst>
      <p:ext uri="{BB962C8B-B14F-4D97-AF65-F5344CB8AC3E}">
        <p14:creationId xmlns:p14="http://schemas.microsoft.com/office/powerpoint/2010/main" val="3804843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5211" y="628153"/>
            <a:ext cx="6248398" cy="642156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A poster </a:t>
            </a:r>
            <a:r>
              <a:rPr lang="en-GB" sz="2400" b="1" dirty="0">
                <a:solidFill>
                  <a:schemeClr val="accent1"/>
                </a:solidFill>
                <a:latin typeface="+mj-lt"/>
              </a:rPr>
              <a:t>should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 speak for itself; an audience should be able to work out your key messages without you stood there presenting them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With a </a:t>
            </a:r>
            <a:r>
              <a:rPr lang="en-GB" sz="2400" b="1" dirty="0">
                <a:solidFill>
                  <a:schemeClr val="accent1"/>
                </a:solidFill>
                <a:latin typeface="+mj-lt"/>
              </a:rPr>
              <a:t>Hosted Poster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, you have the visual aid of your poster plus provide a succinct (very brief) summary of the key messages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  <a:latin typeface="+mj-lt"/>
              </a:rPr>
              <a:t>And therefore allow the audience to read your poster in greater detail, if they want to, later on</a:t>
            </a:r>
          </a:p>
        </p:txBody>
      </p:sp>
    </p:spTree>
    <p:extLst>
      <p:ext uri="{BB962C8B-B14F-4D97-AF65-F5344CB8AC3E}">
        <p14:creationId xmlns:p14="http://schemas.microsoft.com/office/powerpoint/2010/main" val="748468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Remember to consider: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lvl="1"/>
            <a:r>
              <a:rPr lang="en-GB" sz="2000" b="1" dirty="0">
                <a:solidFill>
                  <a:schemeClr val="accent1"/>
                </a:solidFill>
                <a:latin typeface="+mj-lt"/>
              </a:rPr>
              <a:t>Audience</a:t>
            </a:r>
          </a:p>
          <a:p>
            <a:pPr lvl="2"/>
            <a:r>
              <a:rPr lang="en-GB" sz="1800" i="1" dirty="0">
                <a:solidFill>
                  <a:schemeClr val="accent1"/>
                </a:solidFill>
                <a:latin typeface="+mj-lt"/>
              </a:rPr>
              <a:t>Some knowledge of what you are going to be talking about</a:t>
            </a:r>
            <a:endParaRPr lang="en-GB" sz="2000" b="1" dirty="0">
              <a:solidFill>
                <a:schemeClr val="accent1"/>
              </a:solidFill>
              <a:latin typeface="+mj-lt"/>
            </a:endParaRPr>
          </a:p>
          <a:p>
            <a:pPr lvl="1"/>
            <a:r>
              <a:rPr lang="en-GB" sz="2000" b="1" dirty="0">
                <a:solidFill>
                  <a:schemeClr val="accent1"/>
                </a:solidFill>
                <a:latin typeface="+mj-lt"/>
              </a:rPr>
              <a:t>Subject</a:t>
            </a:r>
          </a:p>
          <a:p>
            <a:pPr lvl="2"/>
            <a:r>
              <a:rPr lang="en-GB" sz="1800" i="1" dirty="0">
                <a:solidFill>
                  <a:schemeClr val="accent1"/>
                </a:solidFill>
                <a:latin typeface="+mj-lt"/>
              </a:rPr>
              <a:t>You choose (covered in module so far) – related to your own academic or professional skills development</a:t>
            </a:r>
            <a:endParaRPr lang="en-GB" sz="2000" b="1" dirty="0">
              <a:solidFill>
                <a:schemeClr val="accent1"/>
              </a:solidFill>
              <a:latin typeface="+mj-lt"/>
            </a:endParaRPr>
          </a:p>
          <a:p>
            <a:pPr lvl="1"/>
            <a:r>
              <a:rPr lang="en-GB" sz="2000" b="1" dirty="0">
                <a:solidFill>
                  <a:schemeClr val="accent1"/>
                </a:solidFill>
                <a:latin typeface="+mj-lt"/>
              </a:rPr>
              <a:t>Length of Time</a:t>
            </a:r>
          </a:p>
          <a:p>
            <a:pPr lvl="2"/>
            <a:r>
              <a:rPr lang="en-GB" sz="1800" i="1" dirty="0">
                <a:solidFill>
                  <a:schemeClr val="accent1"/>
                </a:solidFill>
                <a:latin typeface="+mj-lt"/>
              </a:rPr>
              <a:t>Check how long you will present and how long is set aside for questions </a:t>
            </a:r>
            <a:endParaRPr lang="en-GB" sz="2000" b="1" dirty="0">
              <a:solidFill>
                <a:schemeClr val="accent1"/>
              </a:solidFill>
              <a:latin typeface="+mj-lt"/>
            </a:endParaRPr>
          </a:p>
          <a:p>
            <a:pPr lvl="1"/>
            <a:r>
              <a:rPr lang="en-GB" sz="2000" b="1" dirty="0">
                <a:solidFill>
                  <a:schemeClr val="accent1"/>
                </a:solidFill>
                <a:latin typeface="+mj-lt"/>
              </a:rPr>
              <a:t>Mode of Delivery</a:t>
            </a:r>
          </a:p>
          <a:p>
            <a:pPr lvl="2"/>
            <a:r>
              <a:rPr lang="en-GB" sz="1800" i="1" dirty="0">
                <a:solidFill>
                  <a:schemeClr val="accent1"/>
                </a:solidFill>
                <a:latin typeface="+mj-lt"/>
              </a:rPr>
              <a:t>Poster AND oral summary (hosted) or poster alone</a:t>
            </a:r>
          </a:p>
        </p:txBody>
      </p:sp>
    </p:spTree>
    <p:extLst>
      <p:ext uri="{BB962C8B-B14F-4D97-AF65-F5344CB8AC3E}">
        <p14:creationId xmlns:p14="http://schemas.microsoft.com/office/powerpoint/2010/main" val="2445632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An effective poster will:</a:t>
            </a:r>
          </a:p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9032747"/>
              </p:ext>
            </p:extLst>
          </p:nvPr>
        </p:nvGraphicFramePr>
        <p:xfrm>
          <a:off x="4064000" y="84335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0060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0" indent="0">
              <a:buNone/>
            </a:pPr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5435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ood versus bad poster present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82" y="149100"/>
            <a:ext cx="8653652" cy="649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887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83" y="64657"/>
            <a:ext cx="10209475" cy="6646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997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Avoid too much jargon</a:t>
            </a:r>
          </a:p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3946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462" y="834888"/>
            <a:ext cx="3833906" cy="4341411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Jargon</a:t>
            </a:r>
            <a:br>
              <a:rPr lang="en-GB" sz="4000" b="1" dirty="0"/>
            </a:br>
            <a:br>
              <a:rPr lang="en-GB" sz="4000" b="1" dirty="0"/>
            </a:br>
            <a:r>
              <a:rPr lang="en-GB" sz="3200" i="0" dirty="0"/>
              <a:t>“Special words or expressions used by a profession or group that are difficult for others to understand.”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659958"/>
            <a:ext cx="6547898" cy="507293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sz="2800" b="1" dirty="0">
                <a:solidFill>
                  <a:schemeClr val="accent1"/>
                </a:solidFill>
                <a:latin typeface="+mj-lt"/>
              </a:rPr>
              <a:t>Acronyms</a:t>
            </a:r>
          </a:p>
          <a:p>
            <a:pPr lvl="1"/>
            <a:r>
              <a:rPr lang="en-GB" sz="2000" i="1" dirty="0">
                <a:solidFill>
                  <a:schemeClr val="accent1"/>
                </a:solidFill>
                <a:latin typeface="+mj-lt"/>
              </a:rPr>
              <a:t>Can be used to shorten difficult terms IF you’ve introduced the term in full, first</a:t>
            </a:r>
          </a:p>
          <a:p>
            <a:endParaRPr lang="en-GB" sz="2800" i="1" dirty="0">
              <a:solidFill>
                <a:schemeClr val="accent1"/>
              </a:solidFill>
              <a:latin typeface="+mj-lt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accent1"/>
                </a:solidFill>
                <a:latin typeface="+mj-lt"/>
              </a:rPr>
              <a:t>2. </a:t>
            </a:r>
            <a:r>
              <a:rPr lang="en-GB" sz="2800" b="1" dirty="0">
                <a:solidFill>
                  <a:schemeClr val="accent1"/>
                </a:solidFill>
                <a:latin typeface="+mj-lt"/>
              </a:rPr>
              <a:t>Unusual terms</a:t>
            </a:r>
          </a:p>
          <a:p>
            <a:pPr lvl="1"/>
            <a:r>
              <a:rPr lang="en-GB" sz="2000" i="1" dirty="0">
                <a:solidFill>
                  <a:schemeClr val="accent1"/>
                </a:solidFill>
                <a:latin typeface="+mj-lt"/>
              </a:rPr>
              <a:t>Many psychological terms are unusual! Only use them if you are confident your audience will understand what they mean</a:t>
            </a:r>
          </a:p>
          <a:p>
            <a:pPr lvl="1"/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2800" i="1" dirty="0">
              <a:solidFill>
                <a:schemeClr val="accent1"/>
              </a:solidFill>
              <a:latin typeface="+mj-lt"/>
            </a:endParaRPr>
          </a:p>
          <a:p>
            <a:endParaRPr lang="en-GB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56055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Avoid too much jargon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Colour and font schemes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  <a:latin typeface="+mj-lt"/>
              </a:rPr>
              <a:t>Remember: Simple is often best</a:t>
            </a:r>
          </a:p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02252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" y="-297"/>
            <a:ext cx="1208941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04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34117" cy="6825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919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8052" y="-18288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0272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Avoid too much jargon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Colour and font schemes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  <a:latin typeface="+mj-lt"/>
              </a:rPr>
              <a:t>Remember: Simple is often best</a:t>
            </a:r>
          </a:p>
          <a:p>
            <a:pPr lvl="1"/>
            <a:endParaRPr lang="en-GB" sz="22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/>
                </a:solidFill>
                <a:latin typeface="+mj-lt"/>
              </a:rPr>
              <a:t>Balance text and images (and space!)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856605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41" y="466311"/>
            <a:ext cx="7639050" cy="54483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6629" y="93870"/>
            <a:ext cx="4892703" cy="6523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62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07151B"/>
      </a:dk2>
      <a:lt2>
        <a:srgbClr val="F2F3F3"/>
      </a:lt2>
      <a:accent1>
        <a:srgbClr val="1C546B"/>
      </a:accent1>
      <a:accent2>
        <a:srgbClr val="606968"/>
      </a:accent2>
      <a:accent3>
        <a:srgbClr val="8D8D35"/>
      </a:accent3>
      <a:accent4>
        <a:srgbClr val="D9A142"/>
      </a:accent4>
      <a:accent5>
        <a:srgbClr val="C47023"/>
      </a:accent5>
      <a:accent6>
        <a:srgbClr val="754D64"/>
      </a:accent6>
      <a:hlink>
        <a:srgbClr val="417E93"/>
      </a:hlink>
      <a:folHlink>
        <a:srgbClr val="A76D89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12434FFF-CE4A-40FC-99FF-CA1400F2E6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438</Words>
  <Application>Microsoft Office PowerPoint</Application>
  <PresentationFormat>Widescreen</PresentationFormat>
  <Paragraphs>67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Schoolbook</vt:lpstr>
      <vt:lpstr>Corbel</vt:lpstr>
      <vt:lpstr>Headlines</vt:lpstr>
      <vt:lpstr>Poster presentations</vt:lpstr>
      <vt:lpstr>Poster presentations</vt:lpstr>
      <vt:lpstr>Poster presentations</vt:lpstr>
      <vt:lpstr>Poster presentations</vt:lpstr>
      <vt:lpstr>Poster presentations</vt:lpstr>
      <vt:lpstr>PowerPoint Presentation</vt:lpstr>
      <vt:lpstr>PowerPoint Presentation</vt:lpstr>
      <vt:lpstr>Poster presentations</vt:lpstr>
      <vt:lpstr>Jargon  “Special words or expressions used by a profession or group that are difficult for others to understand.”</vt:lpstr>
      <vt:lpstr>Poster presentations</vt:lpstr>
      <vt:lpstr>PowerPoint Presentation</vt:lpstr>
      <vt:lpstr>PowerPoint Presentation</vt:lpstr>
      <vt:lpstr>PowerPoint Presentation</vt:lpstr>
      <vt:lpstr>Poster presentations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Study Skills for Students</dc:title>
  <dc:creator>Zoe Cooke</dc:creator>
  <cp:lastModifiedBy>Ceri Phelps</cp:lastModifiedBy>
  <cp:revision>2</cp:revision>
  <dcterms:created xsi:type="dcterms:W3CDTF">2022-11-25T08:16:40Z</dcterms:created>
  <dcterms:modified xsi:type="dcterms:W3CDTF">2023-03-29T10:56:18Z</dcterms:modified>
</cp:coreProperties>
</file>