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5" r:id="rId2"/>
    <p:sldId id="266" r:id="rId3"/>
    <p:sldId id="267" r:id="rId4"/>
    <p:sldId id="260" r:id="rId5"/>
    <p:sldId id="256" r:id="rId6"/>
    <p:sldId id="257" r:id="rId7"/>
    <p:sldId id="258" r:id="rId8"/>
    <p:sldId id="259" r:id="rId9"/>
    <p:sldId id="263" r:id="rId10"/>
    <p:sldId id="268" r:id="rId11"/>
    <p:sldId id="26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DA5414-EAC8-4AAA-AE72-4C71A5698C23}" v="2" dt="2026-10-11T21:36:51.7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60"/>
  </p:normalViewPr>
  <p:slideViewPr>
    <p:cSldViewPr snapToGrid="0">
      <p:cViewPr varScale="1">
        <p:scale>
          <a:sx n="78" d="100"/>
          <a:sy n="78" d="100"/>
        </p:scale>
        <p:origin x="86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Mary Ketley (2526591)" userId="4224d5c3-d2ca-4544-b208-1b0693212226" providerId="ADAL" clId="{94A4A6E8-8118-46B6-A397-FCCEC34BF758}"/>
    <pc:docChg chg="undo custSel addSld delSld modSld sldOrd">
      <pc:chgData name="Helen Mary Ketley (2526591)" userId="4224d5c3-d2ca-4544-b208-1b0693212226" providerId="ADAL" clId="{94A4A6E8-8118-46B6-A397-FCCEC34BF758}" dt="2026-10-11T21:52:07.131" v="12040" actId="114"/>
      <pc:docMkLst>
        <pc:docMk/>
      </pc:docMkLst>
      <pc:sldChg chg="modSp mod">
        <pc:chgData name="Helen Mary Ketley (2526591)" userId="4224d5c3-d2ca-4544-b208-1b0693212226" providerId="ADAL" clId="{94A4A6E8-8118-46B6-A397-FCCEC34BF758}" dt="2026-10-06T15:42:15.795" v="11070" actId="20577"/>
        <pc:sldMkLst>
          <pc:docMk/>
          <pc:sldMk cId="2042822369" sldId="256"/>
        </pc:sldMkLst>
        <pc:spChg chg="mod">
          <ac:chgData name="Helen Mary Ketley (2526591)" userId="4224d5c3-d2ca-4544-b208-1b0693212226" providerId="ADAL" clId="{94A4A6E8-8118-46B6-A397-FCCEC34BF758}" dt="2026-10-06T14:45:04.915" v="9981" actId="1076"/>
          <ac:spMkLst>
            <pc:docMk/>
            <pc:sldMk cId="2042822369" sldId="256"/>
            <ac:spMk id="2" creationId="{A1309C7B-4397-8B1C-9E99-3A0ED85FB8BB}"/>
          </ac:spMkLst>
        </pc:spChg>
        <pc:spChg chg="mod">
          <ac:chgData name="Helen Mary Ketley (2526591)" userId="4224d5c3-d2ca-4544-b208-1b0693212226" providerId="ADAL" clId="{94A4A6E8-8118-46B6-A397-FCCEC34BF758}" dt="2026-10-06T15:42:15.795" v="11070" actId="20577"/>
          <ac:spMkLst>
            <pc:docMk/>
            <pc:sldMk cId="2042822369" sldId="256"/>
            <ac:spMk id="3" creationId="{0CF65AF5-33F4-8E0E-1C82-A36FB1454344}"/>
          </ac:spMkLst>
        </pc:spChg>
      </pc:sldChg>
      <pc:sldChg chg="addSp delSp modSp mod">
        <pc:chgData name="Helen Mary Ketley (2526591)" userId="4224d5c3-d2ca-4544-b208-1b0693212226" providerId="ADAL" clId="{94A4A6E8-8118-46B6-A397-FCCEC34BF758}" dt="2026-10-11T21:49:07.115" v="12022" actId="113"/>
        <pc:sldMkLst>
          <pc:docMk/>
          <pc:sldMk cId="1371219882" sldId="257"/>
        </pc:sldMkLst>
        <pc:spChg chg="mod">
          <ac:chgData name="Helen Mary Ketley (2526591)" userId="4224d5c3-d2ca-4544-b208-1b0693212226" providerId="ADAL" clId="{94A4A6E8-8118-46B6-A397-FCCEC34BF758}" dt="2026-10-11T21:48:47.042" v="12021" actId="5793"/>
          <ac:spMkLst>
            <pc:docMk/>
            <pc:sldMk cId="1371219882" sldId="257"/>
            <ac:spMk id="2" creationId="{E0CE8663-78EA-0D41-B9EA-6D454A7B94EA}"/>
          </ac:spMkLst>
        </pc:spChg>
        <pc:spChg chg="add mod">
          <ac:chgData name="Helen Mary Ketley (2526591)" userId="4224d5c3-d2ca-4544-b208-1b0693212226" providerId="ADAL" clId="{94A4A6E8-8118-46B6-A397-FCCEC34BF758}" dt="2026-10-11T21:49:07.115" v="12022" actId="113"/>
          <ac:spMkLst>
            <pc:docMk/>
            <pc:sldMk cId="1371219882" sldId="257"/>
            <ac:spMk id="3" creationId="{A6D3BC86-E386-48CF-0BD1-B28E065AAE44}"/>
          </ac:spMkLst>
        </pc:spChg>
        <pc:spChg chg="add mod">
          <ac:chgData name="Helen Mary Ketley (2526591)" userId="4224d5c3-d2ca-4544-b208-1b0693212226" providerId="ADAL" clId="{94A4A6E8-8118-46B6-A397-FCCEC34BF758}" dt="2026-10-05T19:21:34.964" v="7347" actId="20577"/>
          <ac:spMkLst>
            <pc:docMk/>
            <pc:sldMk cId="1371219882" sldId="257"/>
            <ac:spMk id="5" creationId="{B06618DC-EEF4-3044-422E-B00934849DC6}"/>
          </ac:spMkLst>
        </pc:spChg>
      </pc:sldChg>
      <pc:sldChg chg="modSp mod">
        <pc:chgData name="Helen Mary Ketley (2526591)" userId="4224d5c3-d2ca-4544-b208-1b0693212226" providerId="ADAL" clId="{94A4A6E8-8118-46B6-A397-FCCEC34BF758}" dt="2026-10-11T21:43:31.552" v="11859" actId="255"/>
        <pc:sldMkLst>
          <pc:docMk/>
          <pc:sldMk cId="2117195039" sldId="258"/>
        </pc:sldMkLst>
        <pc:spChg chg="mod">
          <ac:chgData name="Helen Mary Ketley (2526591)" userId="4224d5c3-d2ca-4544-b208-1b0693212226" providerId="ADAL" clId="{94A4A6E8-8118-46B6-A397-FCCEC34BF758}" dt="2026-10-05T19:46:49.171" v="7699" actId="20577"/>
          <ac:spMkLst>
            <pc:docMk/>
            <pc:sldMk cId="2117195039" sldId="258"/>
            <ac:spMk id="2" creationId="{FDE63DF6-369C-2C2A-CC0F-718216525A0B}"/>
          </ac:spMkLst>
        </pc:spChg>
        <pc:spChg chg="mod">
          <ac:chgData name="Helen Mary Ketley (2526591)" userId="4224d5c3-d2ca-4544-b208-1b0693212226" providerId="ADAL" clId="{94A4A6E8-8118-46B6-A397-FCCEC34BF758}" dt="2026-10-11T21:43:31.552" v="11859" actId="255"/>
          <ac:spMkLst>
            <pc:docMk/>
            <pc:sldMk cId="2117195039" sldId="258"/>
            <ac:spMk id="3" creationId="{E44EC152-B85E-0267-3648-74216B83F638}"/>
          </ac:spMkLst>
        </pc:spChg>
      </pc:sldChg>
      <pc:sldChg chg="addSp delSp modSp mod">
        <pc:chgData name="Helen Mary Ketley (2526591)" userId="4224d5c3-d2ca-4544-b208-1b0693212226" providerId="ADAL" clId="{94A4A6E8-8118-46B6-A397-FCCEC34BF758}" dt="2026-10-11T21:50:26.627" v="12027" actId="478"/>
        <pc:sldMkLst>
          <pc:docMk/>
          <pc:sldMk cId="4059264804" sldId="259"/>
        </pc:sldMkLst>
        <pc:spChg chg="add mod">
          <ac:chgData name="Helen Mary Ketley (2526591)" userId="4224d5c3-d2ca-4544-b208-1b0693212226" providerId="ADAL" clId="{94A4A6E8-8118-46B6-A397-FCCEC34BF758}" dt="2026-10-06T14:52:09.651" v="10090" actId="255"/>
          <ac:spMkLst>
            <pc:docMk/>
            <pc:sldMk cId="4059264804" sldId="259"/>
            <ac:spMk id="2" creationId="{3287D5DE-1635-526E-19F6-BA5BF1D1711E}"/>
          </ac:spMkLst>
        </pc:spChg>
        <pc:spChg chg="mod">
          <ac:chgData name="Helen Mary Ketley (2526591)" userId="4224d5c3-d2ca-4544-b208-1b0693212226" providerId="ADAL" clId="{94A4A6E8-8118-46B6-A397-FCCEC34BF758}" dt="2026-10-05T20:13:03.933" v="8662" actId="5793"/>
          <ac:spMkLst>
            <pc:docMk/>
            <pc:sldMk cId="4059264804" sldId="259"/>
            <ac:spMk id="3" creationId="{796714F4-A96E-A5C8-77A3-49A51BC91B92}"/>
          </ac:spMkLst>
        </pc:spChg>
        <pc:spChg chg="add mod">
          <ac:chgData name="Helen Mary Ketley (2526591)" userId="4224d5c3-d2ca-4544-b208-1b0693212226" providerId="ADAL" clId="{94A4A6E8-8118-46B6-A397-FCCEC34BF758}" dt="2026-10-11T21:50:17.987" v="12026" actId="5793"/>
          <ac:spMkLst>
            <pc:docMk/>
            <pc:sldMk cId="4059264804" sldId="259"/>
            <ac:spMk id="7" creationId="{BB26FC53-576D-A256-7665-4440B4DDAB94}"/>
          </ac:spMkLst>
        </pc:spChg>
        <pc:graphicFrameChg chg="add del modGraphic">
          <ac:chgData name="Helen Mary Ketley (2526591)" userId="4224d5c3-d2ca-4544-b208-1b0693212226" providerId="ADAL" clId="{94A4A6E8-8118-46B6-A397-FCCEC34BF758}" dt="2026-10-11T21:50:26.627" v="12027" actId="478"/>
          <ac:graphicFrameMkLst>
            <pc:docMk/>
            <pc:sldMk cId="4059264804" sldId="259"/>
            <ac:graphicFrameMk id="5" creationId="{F6A56C15-6B76-AC86-7A12-7070ADDF3D3D}"/>
          </ac:graphicFrameMkLst>
        </pc:graphicFrameChg>
      </pc:sldChg>
      <pc:sldChg chg="addSp delSp modSp mod ord">
        <pc:chgData name="Helen Mary Ketley (2526591)" userId="4224d5c3-d2ca-4544-b208-1b0693212226" providerId="ADAL" clId="{94A4A6E8-8118-46B6-A397-FCCEC34BF758}" dt="2026-10-11T21:49:14.143" v="12023" actId="113"/>
        <pc:sldMkLst>
          <pc:docMk/>
          <pc:sldMk cId="4201468263" sldId="260"/>
        </pc:sldMkLst>
        <pc:spChg chg="mod">
          <ac:chgData name="Helen Mary Ketley (2526591)" userId="4224d5c3-d2ca-4544-b208-1b0693212226" providerId="ADAL" clId="{94A4A6E8-8118-46B6-A397-FCCEC34BF758}" dt="2026-10-11T21:49:14.143" v="12023" actId="113"/>
          <ac:spMkLst>
            <pc:docMk/>
            <pc:sldMk cId="4201468263" sldId="260"/>
            <ac:spMk id="2" creationId="{7F5340CA-0F1F-00A9-9476-748FBF2301C6}"/>
          </ac:spMkLst>
        </pc:spChg>
        <pc:spChg chg="add mod">
          <ac:chgData name="Helen Mary Ketley (2526591)" userId="4224d5c3-d2ca-4544-b208-1b0693212226" providerId="ADAL" clId="{94A4A6E8-8118-46B6-A397-FCCEC34BF758}" dt="2026-10-11T21:47:34.875" v="11993" actId="20577"/>
          <ac:spMkLst>
            <pc:docMk/>
            <pc:sldMk cId="4201468263" sldId="260"/>
            <ac:spMk id="5" creationId="{3EB58B4B-7DF7-E899-75A9-957F88A74D60}"/>
          </ac:spMkLst>
        </pc:spChg>
      </pc:sldChg>
      <pc:sldChg chg="modSp del mod">
        <pc:chgData name="Helen Mary Ketley (2526591)" userId="4224d5c3-d2ca-4544-b208-1b0693212226" providerId="ADAL" clId="{94A4A6E8-8118-46B6-A397-FCCEC34BF758}" dt="2026-10-11T21:28:44.056" v="11771" actId="47"/>
        <pc:sldMkLst>
          <pc:docMk/>
          <pc:sldMk cId="2384394489" sldId="262"/>
        </pc:sldMkLst>
      </pc:sldChg>
      <pc:sldChg chg="addSp delSp modSp mod ord">
        <pc:chgData name="Helen Mary Ketley (2526591)" userId="4224d5c3-d2ca-4544-b208-1b0693212226" providerId="ADAL" clId="{94A4A6E8-8118-46B6-A397-FCCEC34BF758}" dt="2026-10-11T21:43:01.047" v="11857" actId="255"/>
        <pc:sldMkLst>
          <pc:docMk/>
          <pc:sldMk cId="3363228416" sldId="263"/>
        </pc:sldMkLst>
        <pc:spChg chg="mod">
          <ac:chgData name="Helen Mary Ketley (2526591)" userId="4224d5c3-d2ca-4544-b208-1b0693212226" providerId="ADAL" clId="{94A4A6E8-8118-46B6-A397-FCCEC34BF758}" dt="2026-10-05T20:34:27.962" v="9170" actId="20577"/>
          <ac:spMkLst>
            <pc:docMk/>
            <pc:sldMk cId="3363228416" sldId="263"/>
            <ac:spMk id="2" creationId="{38562D47-A40B-FB5B-6C0B-AA6F5A18A3FC}"/>
          </ac:spMkLst>
        </pc:spChg>
        <pc:spChg chg="add mod">
          <ac:chgData name="Helen Mary Ketley (2526591)" userId="4224d5c3-d2ca-4544-b208-1b0693212226" providerId="ADAL" clId="{94A4A6E8-8118-46B6-A397-FCCEC34BF758}" dt="2026-10-11T21:43:01.047" v="11857" actId="255"/>
          <ac:spMkLst>
            <pc:docMk/>
            <pc:sldMk cId="3363228416" sldId="263"/>
            <ac:spMk id="5" creationId="{2B8A3D08-AF45-210B-4A48-BEFDD6FCCD7A}"/>
          </ac:spMkLst>
        </pc:spChg>
      </pc:sldChg>
      <pc:sldChg chg="delSp modSp new mod">
        <pc:chgData name="Helen Mary Ketley (2526591)" userId="4224d5c3-d2ca-4544-b208-1b0693212226" providerId="ADAL" clId="{94A4A6E8-8118-46B6-A397-FCCEC34BF758}" dt="2026-10-11T21:38:27.131" v="11847" actId="255"/>
        <pc:sldMkLst>
          <pc:docMk/>
          <pc:sldMk cId="1320245327" sldId="265"/>
        </pc:sldMkLst>
        <pc:spChg chg="mod">
          <ac:chgData name="Helen Mary Ketley (2526591)" userId="4224d5c3-d2ca-4544-b208-1b0693212226" providerId="ADAL" clId="{94A4A6E8-8118-46B6-A397-FCCEC34BF758}" dt="2026-10-11T21:38:27.131" v="11847" actId="255"/>
          <ac:spMkLst>
            <pc:docMk/>
            <pc:sldMk cId="1320245327" sldId="265"/>
            <ac:spMk id="3" creationId="{633C2514-AFA6-683E-9446-67AAF86BE6D8}"/>
          </ac:spMkLst>
        </pc:spChg>
      </pc:sldChg>
      <pc:sldChg chg="modSp new mod">
        <pc:chgData name="Helen Mary Ketley (2526591)" userId="4224d5c3-d2ca-4544-b208-1b0693212226" providerId="ADAL" clId="{94A4A6E8-8118-46B6-A397-FCCEC34BF758}" dt="2026-10-11T21:45:10.535" v="11892" actId="20577"/>
        <pc:sldMkLst>
          <pc:docMk/>
          <pc:sldMk cId="4088357265" sldId="266"/>
        </pc:sldMkLst>
        <pc:spChg chg="mod">
          <ac:chgData name="Helen Mary Ketley (2526591)" userId="4224d5c3-d2ca-4544-b208-1b0693212226" providerId="ADAL" clId="{94A4A6E8-8118-46B6-A397-FCCEC34BF758}" dt="2026-10-06T14:42:55.395" v="9946" actId="20577"/>
          <ac:spMkLst>
            <pc:docMk/>
            <pc:sldMk cId="4088357265" sldId="266"/>
            <ac:spMk id="2" creationId="{B420045A-733C-5DA6-3E0B-B12102EEC92C}"/>
          </ac:spMkLst>
        </pc:spChg>
        <pc:spChg chg="mod">
          <ac:chgData name="Helen Mary Ketley (2526591)" userId="4224d5c3-d2ca-4544-b208-1b0693212226" providerId="ADAL" clId="{94A4A6E8-8118-46B6-A397-FCCEC34BF758}" dt="2026-10-11T21:45:10.535" v="11892" actId="20577"/>
          <ac:spMkLst>
            <pc:docMk/>
            <pc:sldMk cId="4088357265" sldId="266"/>
            <ac:spMk id="3" creationId="{510FC312-72EC-5AA0-E57D-7D52DA962380}"/>
          </ac:spMkLst>
        </pc:spChg>
      </pc:sldChg>
      <pc:sldChg chg="addSp delSp modSp new mod ord">
        <pc:chgData name="Helen Mary Ketley (2526591)" userId="4224d5c3-d2ca-4544-b208-1b0693212226" providerId="ADAL" clId="{94A4A6E8-8118-46B6-A397-FCCEC34BF758}" dt="2026-10-11T21:47:15.859" v="11991" actId="20577"/>
        <pc:sldMkLst>
          <pc:docMk/>
          <pc:sldMk cId="2805509734" sldId="267"/>
        </pc:sldMkLst>
        <pc:spChg chg="mod">
          <ac:chgData name="Helen Mary Ketley (2526591)" userId="4224d5c3-d2ca-4544-b208-1b0693212226" providerId="ADAL" clId="{94A4A6E8-8118-46B6-A397-FCCEC34BF758}" dt="2026-10-06T14:54:32.461" v="10124" actId="2711"/>
          <ac:spMkLst>
            <pc:docMk/>
            <pc:sldMk cId="2805509734" sldId="267"/>
            <ac:spMk id="2" creationId="{970CA3FD-234F-96BF-934E-545063177E90}"/>
          </ac:spMkLst>
        </pc:spChg>
        <pc:graphicFrameChg chg="add modGraphic">
          <ac:chgData name="Helen Mary Ketley (2526591)" userId="4224d5c3-d2ca-4544-b208-1b0693212226" providerId="ADAL" clId="{94A4A6E8-8118-46B6-A397-FCCEC34BF758}" dt="2026-10-11T21:46:14.001" v="11900" actId="20577"/>
          <ac:graphicFrameMkLst>
            <pc:docMk/>
            <pc:sldMk cId="2805509734" sldId="267"/>
            <ac:graphicFrameMk id="10" creationId="{AF4FE3A7-806E-10A6-31A9-62084FBBFD25}"/>
          </ac:graphicFrameMkLst>
        </pc:graphicFrameChg>
        <pc:graphicFrameChg chg="add mod modGraphic">
          <ac:chgData name="Helen Mary Ketley (2526591)" userId="4224d5c3-d2ca-4544-b208-1b0693212226" providerId="ADAL" clId="{94A4A6E8-8118-46B6-A397-FCCEC34BF758}" dt="2026-10-11T21:47:15.859" v="11991" actId="20577"/>
          <ac:graphicFrameMkLst>
            <pc:docMk/>
            <pc:sldMk cId="2805509734" sldId="267"/>
            <ac:graphicFrameMk id="12" creationId="{858EE816-3542-89D5-CE14-3F55940F1C39}"/>
          </ac:graphicFrameMkLst>
        </pc:graphicFrameChg>
      </pc:sldChg>
      <pc:sldChg chg="modSp new mod">
        <pc:chgData name="Helen Mary Ketley (2526591)" userId="4224d5c3-d2ca-4544-b208-1b0693212226" providerId="ADAL" clId="{94A4A6E8-8118-46B6-A397-FCCEC34BF758}" dt="2026-10-11T21:51:23.516" v="12037" actId="20577"/>
        <pc:sldMkLst>
          <pc:docMk/>
          <pc:sldMk cId="4096619624" sldId="268"/>
        </pc:sldMkLst>
        <pc:spChg chg="mod">
          <ac:chgData name="Helen Mary Ketley (2526591)" userId="4224d5c3-d2ca-4544-b208-1b0693212226" providerId="ADAL" clId="{94A4A6E8-8118-46B6-A397-FCCEC34BF758}" dt="2026-10-06T15:05:02.343" v="10219" actId="20577"/>
          <ac:spMkLst>
            <pc:docMk/>
            <pc:sldMk cId="4096619624" sldId="268"/>
            <ac:spMk id="2" creationId="{31E20637-5A44-50F5-482D-1976F9FA39D0}"/>
          </ac:spMkLst>
        </pc:spChg>
        <pc:spChg chg="mod">
          <ac:chgData name="Helen Mary Ketley (2526591)" userId="4224d5c3-d2ca-4544-b208-1b0693212226" providerId="ADAL" clId="{94A4A6E8-8118-46B6-A397-FCCEC34BF758}" dt="2026-10-11T21:51:23.516" v="12037" actId="20577"/>
          <ac:spMkLst>
            <pc:docMk/>
            <pc:sldMk cId="4096619624" sldId="268"/>
            <ac:spMk id="3" creationId="{E4DB2C48-E729-71BD-664F-F58AC673C26D}"/>
          </ac:spMkLst>
        </pc:spChg>
      </pc:sldChg>
      <pc:sldChg chg="addSp delSp modSp new mod">
        <pc:chgData name="Helen Mary Ketley (2526591)" userId="4224d5c3-d2ca-4544-b208-1b0693212226" providerId="ADAL" clId="{94A4A6E8-8118-46B6-A397-FCCEC34BF758}" dt="2026-10-11T21:52:07.131" v="12040" actId="114"/>
        <pc:sldMkLst>
          <pc:docMk/>
          <pc:sldMk cId="2711200709" sldId="269"/>
        </pc:sldMkLst>
        <pc:spChg chg="mod">
          <ac:chgData name="Helen Mary Ketley (2526591)" userId="4224d5c3-d2ca-4544-b208-1b0693212226" providerId="ADAL" clId="{94A4A6E8-8118-46B6-A397-FCCEC34BF758}" dt="2026-10-11T21:52:00.208" v="12039" actId="2711"/>
          <ac:spMkLst>
            <pc:docMk/>
            <pc:sldMk cId="2711200709" sldId="269"/>
            <ac:spMk id="2" creationId="{10B5BA6A-0613-4179-48EC-D693F3A484DC}"/>
          </ac:spMkLst>
        </pc:spChg>
        <pc:spChg chg="mod">
          <ac:chgData name="Helen Mary Ketley (2526591)" userId="4224d5c3-d2ca-4544-b208-1b0693212226" providerId="ADAL" clId="{94A4A6E8-8118-46B6-A397-FCCEC34BF758}" dt="2026-10-11T21:52:07.131" v="12040" actId="114"/>
          <ac:spMkLst>
            <pc:docMk/>
            <pc:sldMk cId="2711200709" sldId="269"/>
            <ac:spMk id="3" creationId="{8461D5EA-15DB-EC96-55A7-067E4727D8C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BDB0F-AEA7-FDED-9577-A1A380ABF02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016992A-47A2-CCE0-54EE-CCF721D3C7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123AAC6F-C235-CB6D-55EE-413FD0D8D721}"/>
              </a:ext>
            </a:extLst>
          </p:cNvPr>
          <p:cNvSpPr>
            <a:spLocks noGrp="1"/>
          </p:cNvSpPr>
          <p:nvPr>
            <p:ph type="dt" sz="half" idx="10"/>
          </p:nvPr>
        </p:nvSpPr>
        <p:spPr/>
        <p:txBody>
          <a:bodyPr/>
          <a:lstStyle/>
          <a:p>
            <a:fld id="{3B0CC1F1-EA49-4AA7-9401-09CC6C8C5119}" type="datetimeFigureOut">
              <a:rPr lang="en-GB" smtClean="0"/>
              <a:t>12/10/2026</a:t>
            </a:fld>
            <a:endParaRPr lang="en-GB"/>
          </a:p>
        </p:txBody>
      </p:sp>
      <p:sp>
        <p:nvSpPr>
          <p:cNvPr id="5" name="Footer Placeholder 4">
            <a:extLst>
              <a:ext uri="{FF2B5EF4-FFF2-40B4-BE49-F238E27FC236}">
                <a16:creationId xmlns:a16="http://schemas.microsoft.com/office/drawing/2014/main" id="{DA0F3002-AB78-4F9C-B278-7AAF2BAD8B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19B91C3-1820-A796-62DC-791550D636F7}"/>
              </a:ext>
            </a:extLst>
          </p:cNvPr>
          <p:cNvSpPr>
            <a:spLocks noGrp="1"/>
          </p:cNvSpPr>
          <p:nvPr>
            <p:ph type="sldNum" sz="quarter" idx="12"/>
          </p:nvPr>
        </p:nvSpPr>
        <p:spPr/>
        <p:txBody>
          <a:bodyPr/>
          <a:lstStyle/>
          <a:p>
            <a:fld id="{D3657ABB-F491-420B-92F3-42FEF7F5009D}" type="slidenum">
              <a:rPr lang="en-GB" smtClean="0"/>
              <a:t>‹#›</a:t>
            </a:fld>
            <a:endParaRPr lang="en-GB"/>
          </a:p>
        </p:txBody>
      </p:sp>
    </p:spTree>
    <p:extLst>
      <p:ext uri="{BB962C8B-B14F-4D97-AF65-F5344CB8AC3E}">
        <p14:creationId xmlns:p14="http://schemas.microsoft.com/office/powerpoint/2010/main" val="42427505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0A2F3-D646-F993-56EC-CDADEE060DC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5275E16-7D73-EB07-521F-06AB652B526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7D25179-84A0-3EFC-C45A-70584F3B6559}"/>
              </a:ext>
            </a:extLst>
          </p:cNvPr>
          <p:cNvSpPr>
            <a:spLocks noGrp="1"/>
          </p:cNvSpPr>
          <p:nvPr>
            <p:ph type="dt" sz="half" idx="10"/>
          </p:nvPr>
        </p:nvSpPr>
        <p:spPr/>
        <p:txBody>
          <a:bodyPr/>
          <a:lstStyle/>
          <a:p>
            <a:fld id="{3B0CC1F1-EA49-4AA7-9401-09CC6C8C5119}" type="datetimeFigureOut">
              <a:rPr lang="en-GB" smtClean="0"/>
              <a:t>12/10/2026</a:t>
            </a:fld>
            <a:endParaRPr lang="en-GB"/>
          </a:p>
        </p:txBody>
      </p:sp>
      <p:sp>
        <p:nvSpPr>
          <p:cNvPr id="5" name="Footer Placeholder 4">
            <a:extLst>
              <a:ext uri="{FF2B5EF4-FFF2-40B4-BE49-F238E27FC236}">
                <a16:creationId xmlns:a16="http://schemas.microsoft.com/office/drawing/2014/main" id="{EBFCAF79-03DE-0605-9301-3DC304A403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69F0BD-8383-58C7-C80F-EFA1DB5DC4DB}"/>
              </a:ext>
            </a:extLst>
          </p:cNvPr>
          <p:cNvSpPr>
            <a:spLocks noGrp="1"/>
          </p:cNvSpPr>
          <p:nvPr>
            <p:ph type="sldNum" sz="quarter" idx="12"/>
          </p:nvPr>
        </p:nvSpPr>
        <p:spPr/>
        <p:txBody>
          <a:bodyPr/>
          <a:lstStyle/>
          <a:p>
            <a:fld id="{D3657ABB-F491-420B-92F3-42FEF7F5009D}" type="slidenum">
              <a:rPr lang="en-GB" smtClean="0"/>
              <a:t>‹#›</a:t>
            </a:fld>
            <a:endParaRPr lang="en-GB"/>
          </a:p>
        </p:txBody>
      </p:sp>
    </p:spTree>
    <p:extLst>
      <p:ext uri="{BB962C8B-B14F-4D97-AF65-F5344CB8AC3E}">
        <p14:creationId xmlns:p14="http://schemas.microsoft.com/office/powerpoint/2010/main" val="34601917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FBFCF0-C096-B2D1-C619-4F0AFD6025C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CA87157-AA75-A51B-CD83-AC366939A03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16453B8-0247-D764-7FF4-2B86820F3D53}"/>
              </a:ext>
            </a:extLst>
          </p:cNvPr>
          <p:cNvSpPr>
            <a:spLocks noGrp="1"/>
          </p:cNvSpPr>
          <p:nvPr>
            <p:ph type="dt" sz="half" idx="10"/>
          </p:nvPr>
        </p:nvSpPr>
        <p:spPr/>
        <p:txBody>
          <a:bodyPr/>
          <a:lstStyle/>
          <a:p>
            <a:fld id="{3B0CC1F1-EA49-4AA7-9401-09CC6C8C5119}" type="datetimeFigureOut">
              <a:rPr lang="en-GB" smtClean="0"/>
              <a:t>12/10/2026</a:t>
            </a:fld>
            <a:endParaRPr lang="en-GB"/>
          </a:p>
        </p:txBody>
      </p:sp>
      <p:sp>
        <p:nvSpPr>
          <p:cNvPr id="5" name="Footer Placeholder 4">
            <a:extLst>
              <a:ext uri="{FF2B5EF4-FFF2-40B4-BE49-F238E27FC236}">
                <a16:creationId xmlns:a16="http://schemas.microsoft.com/office/drawing/2014/main" id="{A141B04F-7250-7F76-ACC0-E3068A31EA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1F586D-CC55-096B-597F-8F473A3CD8D2}"/>
              </a:ext>
            </a:extLst>
          </p:cNvPr>
          <p:cNvSpPr>
            <a:spLocks noGrp="1"/>
          </p:cNvSpPr>
          <p:nvPr>
            <p:ph type="sldNum" sz="quarter" idx="12"/>
          </p:nvPr>
        </p:nvSpPr>
        <p:spPr/>
        <p:txBody>
          <a:bodyPr/>
          <a:lstStyle/>
          <a:p>
            <a:fld id="{D3657ABB-F491-420B-92F3-42FEF7F5009D}" type="slidenum">
              <a:rPr lang="en-GB" smtClean="0"/>
              <a:t>‹#›</a:t>
            </a:fld>
            <a:endParaRPr lang="en-GB"/>
          </a:p>
        </p:txBody>
      </p:sp>
    </p:spTree>
    <p:extLst>
      <p:ext uri="{BB962C8B-B14F-4D97-AF65-F5344CB8AC3E}">
        <p14:creationId xmlns:p14="http://schemas.microsoft.com/office/powerpoint/2010/main" val="15801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4D6C4B-8914-D368-DD8B-B3098FF5CDB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DD15E79-AA1B-CB45-031A-F4E1F648BE6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7CB144A-8373-8A7D-6C97-3CD777363A0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B68D110-611C-9151-96C9-0A0C94E4BB3F}"/>
              </a:ext>
            </a:extLst>
          </p:cNvPr>
          <p:cNvSpPr>
            <a:spLocks noGrp="1"/>
          </p:cNvSpPr>
          <p:nvPr>
            <p:ph type="dt" sz="half" idx="10"/>
          </p:nvPr>
        </p:nvSpPr>
        <p:spPr/>
        <p:txBody>
          <a:bodyPr/>
          <a:lstStyle/>
          <a:p>
            <a:fld id="{3B0CC1F1-EA49-4AA7-9401-09CC6C8C5119}" type="datetimeFigureOut">
              <a:rPr lang="en-GB" smtClean="0"/>
              <a:t>12/10/2026</a:t>
            </a:fld>
            <a:endParaRPr lang="en-GB"/>
          </a:p>
        </p:txBody>
      </p:sp>
      <p:sp>
        <p:nvSpPr>
          <p:cNvPr id="6" name="Footer Placeholder 5">
            <a:extLst>
              <a:ext uri="{FF2B5EF4-FFF2-40B4-BE49-F238E27FC236}">
                <a16:creationId xmlns:a16="http://schemas.microsoft.com/office/drawing/2014/main" id="{35371C88-1D4B-8E8A-69CE-8BD2606A39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764802B-23E9-11AD-A8AC-9D8C5DCCF871}"/>
              </a:ext>
            </a:extLst>
          </p:cNvPr>
          <p:cNvSpPr>
            <a:spLocks noGrp="1"/>
          </p:cNvSpPr>
          <p:nvPr>
            <p:ph type="sldNum" sz="quarter" idx="12"/>
          </p:nvPr>
        </p:nvSpPr>
        <p:spPr/>
        <p:txBody>
          <a:bodyPr/>
          <a:lstStyle/>
          <a:p>
            <a:fld id="{D3657ABB-F491-420B-92F3-42FEF7F5009D}" type="slidenum">
              <a:rPr lang="en-GB" smtClean="0"/>
              <a:t>‹#›</a:t>
            </a:fld>
            <a:endParaRPr lang="en-GB"/>
          </a:p>
        </p:txBody>
      </p:sp>
    </p:spTree>
    <p:extLst>
      <p:ext uri="{BB962C8B-B14F-4D97-AF65-F5344CB8AC3E}">
        <p14:creationId xmlns:p14="http://schemas.microsoft.com/office/powerpoint/2010/main" val="181655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697C3-E34B-2AC6-5152-2BE20C7B7C1B}"/>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158FB736-198A-419D-5211-232D5C91F39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5748DB1-334F-9747-E49E-FD82E322965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DBB2A5B-6B79-0EA6-F0BD-28600BFB78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A19D068-E20D-7F55-9EFA-37423CBE00B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CDB15C8-3D27-FE9E-D357-581D0FD8BEC7}"/>
              </a:ext>
            </a:extLst>
          </p:cNvPr>
          <p:cNvSpPr>
            <a:spLocks noGrp="1"/>
          </p:cNvSpPr>
          <p:nvPr>
            <p:ph type="dt" sz="half" idx="10"/>
          </p:nvPr>
        </p:nvSpPr>
        <p:spPr/>
        <p:txBody>
          <a:bodyPr/>
          <a:lstStyle/>
          <a:p>
            <a:fld id="{3B0CC1F1-EA49-4AA7-9401-09CC6C8C5119}" type="datetimeFigureOut">
              <a:rPr lang="en-GB" smtClean="0"/>
              <a:t>12/10/2026</a:t>
            </a:fld>
            <a:endParaRPr lang="en-GB"/>
          </a:p>
        </p:txBody>
      </p:sp>
      <p:sp>
        <p:nvSpPr>
          <p:cNvPr id="8" name="Footer Placeholder 7">
            <a:extLst>
              <a:ext uri="{FF2B5EF4-FFF2-40B4-BE49-F238E27FC236}">
                <a16:creationId xmlns:a16="http://schemas.microsoft.com/office/drawing/2014/main" id="{1CE0A0DD-C29F-39BD-2CE6-3C108521B2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B4C97FE-0A79-7D10-D4D4-3D2E507CD164}"/>
              </a:ext>
            </a:extLst>
          </p:cNvPr>
          <p:cNvSpPr>
            <a:spLocks noGrp="1"/>
          </p:cNvSpPr>
          <p:nvPr>
            <p:ph type="sldNum" sz="quarter" idx="12"/>
          </p:nvPr>
        </p:nvSpPr>
        <p:spPr/>
        <p:txBody>
          <a:bodyPr/>
          <a:lstStyle/>
          <a:p>
            <a:fld id="{D3657ABB-F491-420B-92F3-42FEF7F5009D}" type="slidenum">
              <a:rPr lang="en-GB" smtClean="0"/>
              <a:t>‹#›</a:t>
            </a:fld>
            <a:endParaRPr lang="en-GB"/>
          </a:p>
        </p:txBody>
      </p:sp>
    </p:spTree>
    <p:extLst>
      <p:ext uri="{BB962C8B-B14F-4D97-AF65-F5344CB8AC3E}">
        <p14:creationId xmlns:p14="http://schemas.microsoft.com/office/powerpoint/2010/main" val="23643936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C1E70-F050-7AF4-1614-2B2A08EE227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15A49EA-2342-1FB0-F438-7B3CC1AE6BD0}"/>
              </a:ext>
            </a:extLst>
          </p:cNvPr>
          <p:cNvSpPr>
            <a:spLocks noGrp="1"/>
          </p:cNvSpPr>
          <p:nvPr>
            <p:ph type="dt" sz="half" idx="10"/>
          </p:nvPr>
        </p:nvSpPr>
        <p:spPr/>
        <p:txBody>
          <a:bodyPr/>
          <a:lstStyle/>
          <a:p>
            <a:fld id="{3B0CC1F1-EA49-4AA7-9401-09CC6C8C5119}" type="datetimeFigureOut">
              <a:rPr lang="en-GB" smtClean="0"/>
              <a:t>12/10/2026</a:t>
            </a:fld>
            <a:endParaRPr lang="en-GB"/>
          </a:p>
        </p:txBody>
      </p:sp>
      <p:sp>
        <p:nvSpPr>
          <p:cNvPr id="4" name="Footer Placeholder 3">
            <a:extLst>
              <a:ext uri="{FF2B5EF4-FFF2-40B4-BE49-F238E27FC236}">
                <a16:creationId xmlns:a16="http://schemas.microsoft.com/office/drawing/2014/main" id="{6FE41A0F-399A-BF61-9797-2DE71138C77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F4A98B7-6669-788F-F050-69D1654A0B13}"/>
              </a:ext>
            </a:extLst>
          </p:cNvPr>
          <p:cNvSpPr>
            <a:spLocks noGrp="1"/>
          </p:cNvSpPr>
          <p:nvPr>
            <p:ph type="sldNum" sz="quarter" idx="12"/>
          </p:nvPr>
        </p:nvSpPr>
        <p:spPr/>
        <p:txBody>
          <a:bodyPr/>
          <a:lstStyle/>
          <a:p>
            <a:fld id="{D3657ABB-F491-420B-92F3-42FEF7F5009D}" type="slidenum">
              <a:rPr lang="en-GB" smtClean="0"/>
              <a:t>‹#›</a:t>
            </a:fld>
            <a:endParaRPr lang="en-GB"/>
          </a:p>
        </p:txBody>
      </p:sp>
    </p:spTree>
    <p:extLst>
      <p:ext uri="{BB962C8B-B14F-4D97-AF65-F5344CB8AC3E}">
        <p14:creationId xmlns:p14="http://schemas.microsoft.com/office/powerpoint/2010/main" val="2121052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96E4871-3FA9-B0BF-96AC-FCD06F8A220A}"/>
              </a:ext>
            </a:extLst>
          </p:cNvPr>
          <p:cNvSpPr>
            <a:spLocks noGrp="1"/>
          </p:cNvSpPr>
          <p:nvPr>
            <p:ph type="dt" sz="half" idx="10"/>
          </p:nvPr>
        </p:nvSpPr>
        <p:spPr/>
        <p:txBody>
          <a:bodyPr/>
          <a:lstStyle/>
          <a:p>
            <a:fld id="{3B0CC1F1-EA49-4AA7-9401-09CC6C8C5119}" type="datetimeFigureOut">
              <a:rPr lang="en-GB" smtClean="0"/>
              <a:t>12/10/2026</a:t>
            </a:fld>
            <a:endParaRPr lang="en-GB"/>
          </a:p>
        </p:txBody>
      </p:sp>
      <p:sp>
        <p:nvSpPr>
          <p:cNvPr id="3" name="Footer Placeholder 2">
            <a:extLst>
              <a:ext uri="{FF2B5EF4-FFF2-40B4-BE49-F238E27FC236}">
                <a16:creationId xmlns:a16="http://schemas.microsoft.com/office/drawing/2014/main" id="{5EE89050-2259-5535-D107-54199E5738A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2638AE-4A12-7E3F-40F3-F0C5017A27E3}"/>
              </a:ext>
            </a:extLst>
          </p:cNvPr>
          <p:cNvSpPr>
            <a:spLocks noGrp="1"/>
          </p:cNvSpPr>
          <p:nvPr>
            <p:ph type="sldNum" sz="quarter" idx="12"/>
          </p:nvPr>
        </p:nvSpPr>
        <p:spPr/>
        <p:txBody>
          <a:bodyPr/>
          <a:lstStyle/>
          <a:p>
            <a:fld id="{D3657ABB-F491-420B-92F3-42FEF7F5009D}" type="slidenum">
              <a:rPr lang="en-GB" smtClean="0"/>
              <a:t>‹#›</a:t>
            </a:fld>
            <a:endParaRPr lang="en-GB"/>
          </a:p>
        </p:txBody>
      </p:sp>
    </p:spTree>
    <p:extLst>
      <p:ext uri="{BB962C8B-B14F-4D97-AF65-F5344CB8AC3E}">
        <p14:creationId xmlns:p14="http://schemas.microsoft.com/office/powerpoint/2010/main" val="30999582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57D91-6C06-B6D3-B94F-A8579B9824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193989C-93D8-C2B1-8A20-01D19A624B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F7BEA27-98E4-3CB4-6C98-AFD7EB5F86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F1818C7-8522-4AE2-CC1D-6E58107E665F}"/>
              </a:ext>
            </a:extLst>
          </p:cNvPr>
          <p:cNvSpPr>
            <a:spLocks noGrp="1"/>
          </p:cNvSpPr>
          <p:nvPr>
            <p:ph type="dt" sz="half" idx="10"/>
          </p:nvPr>
        </p:nvSpPr>
        <p:spPr/>
        <p:txBody>
          <a:bodyPr/>
          <a:lstStyle/>
          <a:p>
            <a:fld id="{3B0CC1F1-EA49-4AA7-9401-09CC6C8C5119}" type="datetimeFigureOut">
              <a:rPr lang="en-GB" smtClean="0"/>
              <a:t>12/10/2026</a:t>
            </a:fld>
            <a:endParaRPr lang="en-GB"/>
          </a:p>
        </p:txBody>
      </p:sp>
      <p:sp>
        <p:nvSpPr>
          <p:cNvPr id="6" name="Footer Placeholder 5">
            <a:extLst>
              <a:ext uri="{FF2B5EF4-FFF2-40B4-BE49-F238E27FC236}">
                <a16:creationId xmlns:a16="http://schemas.microsoft.com/office/drawing/2014/main" id="{443BDE2A-74CE-89EC-1D6F-6F8E0284F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516781-67BD-53D3-9E42-860B6D43C1A6}"/>
              </a:ext>
            </a:extLst>
          </p:cNvPr>
          <p:cNvSpPr>
            <a:spLocks noGrp="1"/>
          </p:cNvSpPr>
          <p:nvPr>
            <p:ph type="sldNum" sz="quarter" idx="12"/>
          </p:nvPr>
        </p:nvSpPr>
        <p:spPr/>
        <p:txBody>
          <a:bodyPr/>
          <a:lstStyle/>
          <a:p>
            <a:fld id="{D3657ABB-F491-420B-92F3-42FEF7F5009D}" type="slidenum">
              <a:rPr lang="en-GB" smtClean="0"/>
              <a:t>‹#›</a:t>
            </a:fld>
            <a:endParaRPr lang="en-GB"/>
          </a:p>
        </p:txBody>
      </p:sp>
    </p:spTree>
    <p:extLst>
      <p:ext uri="{BB962C8B-B14F-4D97-AF65-F5344CB8AC3E}">
        <p14:creationId xmlns:p14="http://schemas.microsoft.com/office/powerpoint/2010/main" val="33715618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8FE55-818F-F580-A6A8-3614A68C54F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8E553F3-6EA0-D5AF-CE01-0AA0ABDC52C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706FF53-0661-B1D8-6E80-733D58F5C8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BD46CC6-3928-D816-A0C4-963146D1FC8A}"/>
              </a:ext>
            </a:extLst>
          </p:cNvPr>
          <p:cNvSpPr>
            <a:spLocks noGrp="1"/>
          </p:cNvSpPr>
          <p:nvPr>
            <p:ph type="dt" sz="half" idx="10"/>
          </p:nvPr>
        </p:nvSpPr>
        <p:spPr/>
        <p:txBody>
          <a:bodyPr/>
          <a:lstStyle/>
          <a:p>
            <a:fld id="{3B0CC1F1-EA49-4AA7-9401-09CC6C8C5119}" type="datetimeFigureOut">
              <a:rPr lang="en-GB" smtClean="0"/>
              <a:t>12/10/2026</a:t>
            </a:fld>
            <a:endParaRPr lang="en-GB"/>
          </a:p>
        </p:txBody>
      </p:sp>
      <p:sp>
        <p:nvSpPr>
          <p:cNvPr id="6" name="Footer Placeholder 5">
            <a:extLst>
              <a:ext uri="{FF2B5EF4-FFF2-40B4-BE49-F238E27FC236}">
                <a16:creationId xmlns:a16="http://schemas.microsoft.com/office/drawing/2014/main" id="{74F52D74-1598-E0E7-967A-851C6D5A70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D6991C-1500-8CAF-D90B-CF56964382CE}"/>
              </a:ext>
            </a:extLst>
          </p:cNvPr>
          <p:cNvSpPr>
            <a:spLocks noGrp="1"/>
          </p:cNvSpPr>
          <p:nvPr>
            <p:ph type="sldNum" sz="quarter" idx="12"/>
          </p:nvPr>
        </p:nvSpPr>
        <p:spPr/>
        <p:txBody>
          <a:bodyPr/>
          <a:lstStyle/>
          <a:p>
            <a:fld id="{D3657ABB-F491-420B-92F3-42FEF7F5009D}" type="slidenum">
              <a:rPr lang="en-GB" smtClean="0"/>
              <a:t>‹#›</a:t>
            </a:fld>
            <a:endParaRPr lang="en-GB"/>
          </a:p>
        </p:txBody>
      </p:sp>
    </p:spTree>
    <p:extLst>
      <p:ext uri="{BB962C8B-B14F-4D97-AF65-F5344CB8AC3E}">
        <p14:creationId xmlns:p14="http://schemas.microsoft.com/office/powerpoint/2010/main" val="2975046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59BE0-2602-B2FE-D7C7-DE770865D5E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F4ED507-1AEE-9C6E-8DD4-4DAA22915CD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1DEF4CD-7C89-E792-D352-5CD0426E18A0}"/>
              </a:ext>
            </a:extLst>
          </p:cNvPr>
          <p:cNvSpPr>
            <a:spLocks noGrp="1"/>
          </p:cNvSpPr>
          <p:nvPr>
            <p:ph type="dt" sz="half" idx="10"/>
          </p:nvPr>
        </p:nvSpPr>
        <p:spPr/>
        <p:txBody>
          <a:bodyPr/>
          <a:lstStyle/>
          <a:p>
            <a:fld id="{3B0CC1F1-EA49-4AA7-9401-09CC6C8C5119}" type="datetimeFigureOut">
              <a:rPr lang="en-GB" smtClean="0"/>
              <a:t>12/10/2026</a:t>
            </a:fld>
            <a:endParaRPr lang="en-GB"/>
          </a:p>
        </p:txBody>
      </p:sp>
      <p:sp>
        <p:nvSpPr>
          <p:cNvPr id="5" name="Footer Placeholder 4">
            <a:extLst>
              <a:ext uri="{FF2B5EF4-FFF2-40B4-BE49-F238E27FC236}">
                <a16:creationId xmlns:a16="http://schemas.microsoft.com/office/drawing/2014/main" id="{65648756-EF5F-4D44-1008-D6E7A49CF8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CC62B8-CA40-5374-CCEC-09A814433BF8}"/>
              </a:ext>
            </a:extLst>
          </p:cNvPr>
          <p:cNvSpPr>
            <a:spLocks noGrp="1"/>
          </p:cNvSpPr>
          <p:nvPr>
            <p:ph type="sldNum" sz="quarter" idx="12"/>
          </p:nvPr>
        </p:nvSpPr>
        <p:spPr/>
        <p:txBody>
          <a:bodyPr/>
          <a:lstStyle/>
          <a:p>
            <a:fld id="{D3657ABB-F491-420B-92F3-42FEF7F5009D}" type="slidenum">
              <a:rPr lang="en-GB" smtClean="0"/>
              <a:t>‹#›</a:t>
            </a:fld>
            <a:endParaRPr lang="en-GB"/>
          </a:p>
        </p:txBody>
      </p:sp>
    </p:spTree>
    <p:extLst>
      <p:ext uri="{BB962C8B-B14F-4D97-AF65-F5344CB8AC3E}">
        <p14:creationId xmlns:p14="http://schemas.microsoft.com/office/powerpoint/2010/main" val="12048078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91678C-0E08-1DE4-F5AC-95579A4AEAC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B813BE1-A08F-C24B-2BA8-BB925369221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07A4DEC-64A5-1DE7-BCC3-00C22C207852}"/>
              </a:ext>
            </a:extLst>
          </p:cNvPr>
          <p:cNvSpPr>
            <a:spLocks noGrp="1"/>
          </p:cNvSpPr>
          <p:nvPr>
            <p:ph type="dt" sz="half" idx="10"/>
          </p:nvPr>
        </p:nvSpPr>
        <p:spPr/>
        <p:txBody>
          <a:bodyPr/>
          <a:lstStyle/>
          <a:p>
            <a:fld id="{3B0CC1F1-EA49-4AA7-9401-09CC6C8C5119}" type="datetimeFigureOut">
              <a:rPr lang="en-GB" smtClean="0"/>
              <a:t>12/10/2026</a:t>
            </a:fld>
            <a:endParaRPr lang="en-GB"/>
          </a:p>
        </p:txBody>
      </p:sp>
      <p:sp>
        <p:nvSpPr>
          <p:cNvPr id="5" name="Footer Placeholder 4">
            <a:extLst>
              <a:ext uri="{FF2B5EF4-FFF2-40B4-BE49-F238E27FC236}">
                <a16:creationId xmlns:a16="http://schemas.microsoft.com/office/drawing/2014/main" id="{52DB68BE-B782-A52E-9C13-0734913001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066529-7CA9-175C-3A00-8228646AF5BA}"/>
              </a:ext>
            </a:extLst>
          </p:cNvPr>
          <p:cNvSpPr>
            <a:spLocks noGrp="1"/>
          </p:cNvSpPr>
          <p:nvPr>
            <p:ph type="sldNum" sz="quarter" idx="12"/>
          </p:nvPr>
        </p:nvSpPr>
        <p:spPr/>
        <p:txBody>
          <a:bodyPr/>
          <a:lstStyle/>
          <a:p>
            <a:fld id="{D3657ABB-F491-420B-92F3-42FEF7F5009D}" type="slidenum">
              <a:rPr lang="en-GB" smtClean="0"/>
              <a:t>‹#›</a:t>
            </a:fld>
            <a:endParaRPr lang="en-GB"/>
          </a:p>
        </p:txBody>
      </p:sp>
    </p:spTree>
    <p:extLst>
      <p:ext uri="{BB962C8B-B14F-4D97-AF65-F5344CB8AC3E}">
        <p14:creationId xmlns:p14="http://schemas.microsoft.com/office/powerpoint/2010/main" val="67136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0EBE6B7-401E-FCC6-3B08-6BCB949C67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5E45AE9-8CF1-9651-41E2-25391E67B3E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980A3F4-CBD4-4E73-3A60-DD79F0B912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B0CC1F1-EA49-4AA7-9401-09CC6C8C5119}" type="datetimeFigureOut">
              <a:rPr lang="en-GB" smtClean="0"/>
              <a:t>12/10/2026</a:t>
            </a:fld>
            <a:endParaRPr lang="en-GB"/>
          </a:p>
        </p:txBody>
      </p:sp>
      <p:sp>
        <p:nvSpPr>
          <p:cNvPr id="5" name="Footer Placeholder 4">
            <a:extLst>
              <a:ext uri="{FF2B5EF4-FFF2-40B4-BE49-F238E27FC236}">
                <a16:creationId xmlns:a16="http://schemas.microsoft.com/office/drawing/2014/main" id="{8535DDB8-C512-1ABF-6AD9-41195991775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36842EC-0E3B-93CD-0ADB-4A26B652C3D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3657ABB-F491-420B-92F3-42FEF7F5009D}" type="slidenum">
              <a:rPr lang="en-GB" smtClean="0"/>
              <a:t>‹#›</a:t>
            </a:fld>
            <a:endParaRPr lang="en-GB"/>
          </a:p>
        </p:txBody>
      </p:sp>
    </p:spTree>
    <p:extLst>
      <p:ext uri="{BB962C8B-B14F-4D97-AF65-F5344CB8AC3E}">
        <p14:creationId xmlns:p14="http://schemas.microsoft.com/office/powerpoint/2010/main" val="11696987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jobs.nhs.uk/advert/xxxxxx" TargetMode="External"/><Relationship Id="rId2" Type="http://schemas.openxmlformats.org/officeDocument/2006/relationships/hyperlink" Target="https://www.ifm.eng.cam.ac.uk.uk/research/dstools/swot/" TargetMode="External"/><Relationship Id="rId1" Type="http://schemas.openxmlformats.org/officeDocument/2006/relationships/slideLayout" Target="../slideLayouts/slideLayout2.xml"/><Relationship Id="rId4" Type="http://schemas.openxmlformats.org/officeDocument/2006/relationships/hyperlink" Target="https://www.ifm.eng.cam.ac.uk/research/dstools/swo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3C2514-AFA6-683E-9446-67AAF86BE6D8}"/>
              </a:ext>
            </a:extLst>
          </p:cNvPr>
          <p:cNvSpPr>
            <a:spLocks noGrp="1"/>
          </p:cNvSpPr>
          <p:nvPr>
            <p:ph idx="1"/>
          </p:nvPr>
        </p:nvSpPr>
        <p:spPr>
          <a:xfrm>
            <a:off x="838200" y="1253331"/>
            <a:ext cx="10515600" cy="4351338"/>
          </a:xfrm>
        </p:spPr>
        <p:txBody>
          <a:bodyPr>
            <a:normAutofit fontScale="25000" lnSpcReduction="20000"/>
          </a:bodyPr>
          <a:lstStyle/>
          <a:p>
            <a:pPr marL="0" indent="0">
              <a:buNone/>
            </a:pPr>
            <a:endParaRPr lang="en-GB" sz="2400" dirty="0">
              <a:latin typeface="Arial" panose="020B0604020202020204" pitchFamily="34" charset="0"/>
              <a:cs typeface="Arial" panose="020B0604020202020204" pitchFamily="34" charset="0"/>
            </a:endParaRPr>
          </a:p>
          <a:p>
            <a:pPr marL="0" indent="0">
              <a:buNone/>
            </a:pPr>
            <a:r>
              <a:rPr lang="en-GB" sz="9600" dirty="0">
                <a:latin typeface="Arial" panose="020B0604020202020204" pitchFamily="34" charset="0"/>
                <a:cs typeface="Arial" panose="020B0604020202020204" pitchFamily="34" charset="0"/>
              </a:rPr>
              <a:t>Module: Professional Development within Health and Social Care </a:t>
            </a:r>
          </a:p>
          <a:p>
            <a:pPr marL="0" indent="0">
              <a:buNone/>
            </a:pPr>
            <a:endParaRPr lang="en-GB" sz="9600" dirty="0">
              <a:latin typeface="Arial" panose="020B0604020202020204" pitchFamily="34" charset="0"/>
              <a:cs typeface="Arial" panose="020B0604020202020204" pitchFamily="34" charset="0"/>
            </a:endParaRPr>
          </a:p>
          <a:p>
            <a:pPr marL="0" indent="0">
              <a:buNone/>
            </a:pPr>
            <a:r>
              <a:rPr lang="en-GB" sz="9600" dirty="0">
                <a:latin typeface="Arial" panose="020B0604020202020204" pitchFamily="34" charset="0"/>
                <a:cs typeface="Arial" panose="020B0604020202020204" pitchFamily="34" charset="0"/>
              </a:rPr>
              <a:t>Student Name: Helen Ketley</a:t>
            </a:r>
          </a:p>
          <a:p>
            <a:pPr marL="0" indent="0">
              <a:buNone/>
            </a:pPr>
            <a:endParaRPr lang="en-GB" sz="9600" dirty="0">
              <a:latin typeface="Arial" panose="020B0604020202020204" pitchFamily="34" charset="0"/>
              <a:cs typeface="Arial" panose="020B0604020202020204" pitchFamily="34" charset="0"/>
            </a:endParaRPr>
          </a:p>
          <a:p>
            <a:pPr marL="0" indent="0">
              <a:buNone/>
            </a:pPr>
            <a:r>
              <a:rPr lang="en-GB" sz="9600" dirty="0">
                <a:latin typeface="Arial" panose="020B0604020202020204" pitchFamily="34" charset="0"/>
                <a:cs typeface="Arial" panose="020B0604020202020204" pitchFamily="34" charset="0"/>
              </a:rPr>
              <a:t>Student Number: 2526591</a:t>
            </a:r>
          </a:p>
          <a:p>
            <a:pPr marL="0" indent="0">
              <a:buNone/>
            </a:pPr>
            <a:endParaRPr lang="en-GB" sz="9600" dirty="0">
              <a:latin typeface="Arial" panose="020B0604020202020204" pitchFamily="34" charset="0"/>
              <a:cs typeface="Arial" panose="020B0604020202020204" pitchFamily="34" charset="0"/>
            </a:endParaRPr>
          </a:p>
          <a:p>
            <a:pPr marL="0" indent="0">
              <a:buNone/>
            </a:pPr>
            <a:r>
              <a:rPr lang="en-GB" sz="9600" dirty="0">
                <a:latin typeface="Arial" panose="020B0604020202020204" pitchFamily="34" charset="0"/>
                <a:cs typeface="Arial" panose="020B0604020202020204" pitchFamily="34" charset="0"/>
              </a:rPr>
              <a:t>Module code: LCHS4009 </a:t>
            </a:r>
          </a:p>
          <a:p>
            <a:pPr marL="0" indent="0">
              <a:buNone/>
            </a:pPr>
            <a:endParaRPr lang="en-GB" sz="9600" dirty="0">
              <a:latin typeface="Arial" panose="020B0604020202020204" pitchFamily="34" charset="0"/>
              <a:cs typeface="Arial" panose="020B0604020202020204" pitchFamily="34" charset="0"/>
            </a:endParaRPr>
          </a:p>
          <a:p>
            <a:pPr marL="0" indent="0">
              <a:buNone/>
            </a:pPr>
            <a:r>
              <a:rPr lang="en-GB" sz="9600" dirty="0">
                <a:latin typeface="Arial" panose="020B0604020202020204" pitchFamily="34" charset="0"/>
                <a:cs typeface="Arial" panose="020B0604020202020204" pitchFamily="34" charset="0"/>
              </a:rPr>
              <a:t>Lecture: Rizwan  Nadim </a:t>
            </a:r>
          </a:p>
          <a:p>
            <a:pPr marL="0" indent="0">
              <a:buNone/>
            </a:pPr>
            <a:endParaRPr lang="en-GB" sz="9600" dirty="0">
              <a:latin typeface="Arial" panose="020B0604020202020204" pitchFamily="34" charset="0"/>
              <a:cs typeface="Arial" panose="020B0604020202020204" pitchFamily="34" charset="0"/>
            </a:endParaRPr>
          </a:p>
          <a:p>
            <a:pPr marL="0" indent="0">
              <a:buNone/>
            </a:pPr>
            <a:r>
              <a:rPr lang="en-GB" sz="9600" dirty="0">
                <a:latin typeface="Arial" panose="020B0604020202020204" pitchFamily="34" charset="0"/>
                <a:cs typeface="Arial" panose="020B0604020202020204" pitchFamily="34" charset="0"/>
              </a:rPr>
              <a:t>Assignment Title: Self- Awareness Presentation</a:t>
            </a:r>
          </a:p>
          <a:p>
            <a:pPr marL="0" indent="0">
              <a:buNone/>
            </a:pPr>
            <a:r>
              <a:rPr lang="en-GB" sz="2400" dirty="0">
                <a:latin typeface="Arial" panose="020B0604020202020204" pitchFamily="34" charset="0"/>
                <a:cs typeface="Arial" panose="020B0604020202020204" pitchFamily="34" charset="0"/>
              </a:rPr>
              <a:t> </a:t>
            </a:r>
          </a:p>
          <a:p>
            <a:pPr marL="0" indent="0">
              <a:buNone/>
            </a:pPr>
            <a:endParaRPr lang="en-GB" dirty="0"/>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02453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0045A-733C-5DA6-3E0B-B12102EEC92C}"/>
              </a:ext>
            </a:extLst>
          </p:cNvPr>
          <p:cNvSpPr>
            <a:spLocks noGrp="1"/>
          </p:cNvSpPr>
          <p:nvPr>
            <p:ph type="title"/>
          </p:nvPr>
        </p:nvSpPr>
        <p:spPr>
          <a:xfrm>
            <a:off x="838200" y="365126"/>
            <a:ext cx="10515600" cy="1257198"/>
          </a:xfrm>
        </p:spPr>
        <p:txBody>
          <a:bodyPr>
            <a:normAutofit/>
          </a:bodyPr>
          <a:lstStyle/>
          <a:p>
            <a:r>
              <a:rPr lang="en-GB" sz="2400" dirty="0">
                <a:latin typeface="Arial" panose="020B0604020202020204" pitchFamily="34" charset="0"/>
                <a:cs typeface="Arial" panose="020B0604020202020204" pitchFamily="34" charset="0"/>
              </a:rPr>
              <a:t>Introduction,</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Self-Awareness and my career in domiciliary care.</a:t>
            </a:r>
          </a:p>
        </p:txBody>
      </p:sp>
      <p:sp>
        <p:nvSpPr>
          <p:cNvPr id="3" name="Content Placeholder 2">
            <a:extLst>
              <a:ext uri="{FF2B5EF4-FFF2-40B4-BE49-F238E27FC236}">
                <a16:creationId xmlns:a16="http://schemas.microsoft.com/office/drawing/2014/main" id="{510FC312-72EC-5AA0-E57D-7D52DA962380}"/>
              </a:ext>
            </a:extLst>
          </p:cNvPr>
          <p:cNvSpPr>
            <a:spLocks noGrp="1"/>
          </p:cNvSpPr>
          <p:nvPr>
            <p:ph idx="1"/>
          </p:nvPr>
        </p:nvSpPr>
        <p:spPr/>
        <p:txBody>
          <a:bodyPr>
            <a:normAutofit lnSpcReduction="10000"/>
          </a:bodyPr>
          <a:lstStyle/>
          <a:p>
            <a:pPr marL="0" indent="0">
              <a:lnSpc>
                <a:spcPct val="100000"/>
              </a:lnSpc>
              <a:buNone/>
            </a:pPr>
            <a:r>
              <a:rPr lang="en-GB" sz="2400" dirty="0">
                <a:latin typeface="Arial" panose="020B0604020202020204" pitchFamily="34" charset="0"/>
                <a:cs typeface="Arial" panose="020B0604020202020204" pitchFamily="34" charset="0"/>
              </a:rPr>
              <a:t>Good afternoon my name is Helen Ketley in my presentation today I’d like to talk about my chosen career as a domiciliary carer in Birmingham and what it involves and why I think it suits me best. Domiciliary care involves supporting people in their own homes with personal centred care, daily activities and helping the individual to maintain dignity and independence. </a:t>
            </a:r>
          </a:p>
          <a:p>
            <a:pPr marL="0" indent="0">
              <a:lnSpc>
                <a:spcPct val="100000"/>
              </a:lnSpc>
              <a:buNone/>
            </a:pPr>
            <a:r>
              <a:rPr lang="en-GB" sz="2400" dirty="0">
                <a:latin typeface="Arial" panose="020B0604020202020204" pitchFamily="34" charset="0"/>
                <a:cs typeface="Arial" panose="020B0604020202020204" pitchFamily="34" charset="0"/>
              </a:rPr>
              <a:t>The reason I became interested in this career role is because I cared for my father for 15 years. Who suffered with rheumatoid arthritis, sleep apnoea, heart problems, and before he passed away lung cancer. I cared for him every day which included washing, toileting needs, preparing meals, dressing and undressing, tidying promoting to take medicines and emotional support. This presentation will use SWOT analysis to evaluate my suitability for domiciliary care.</a:t>
            </a:r>
          </a:p>
        </p:txBody>
      </p:sp>
    </p:spTree>
    <p:extLst>
      <p:ext uri="{BB962C8B-B14F-4D97-AF65-F5344CB8AC3E}">
        <p14:creationId xmlns:p14="http://schemas.microsoft.com/office/powerpoint/2010/main" val="40883572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CA3FD-234F-96BF-934E-545063177E90}"/>
              </a:ext>
            </a:extLst>
          </p:cNvPr>
          <p:cNvSpPr>
            <a:spLocks noGrp="1"/>
          </p:cNvSpPr>
          <p:nvPr>
            <p:ph type="title"/>
          </p:nvPr>
        </p:nvSpPr>
        <p:spPr>
          <a:xfrm>
            <a:off x="838200" y="226143"/>
            <a:ext cx="10515600" cy="1337186"/>
          </a:xfrm>
        </p:spPr>
        <p:txBody>
          <a:bodyPr>
            <a:normAutofit/>
          </a:bodyPr>
          <a:lstStyle/>
          <a:p>
            <a:r>
              <a:rPr lang="en-GB" sz="2400" dirty="0">
                <a:latin typeface="Arial" panose="020B0604020202020204" pitchFamily="34" charset="0"/>
                <a:cs typeface="Arial" panose="020B0604020202020204" pitchFamily="34" charset="0"/>
              </a:rPr>
              <a:t>Using strengths to overcome weaknesses and minimise threats and what opportunities are available and how I can utilise them in my chosen career</a:t>
            </a:r>
          </a:p>
        </p:txBody>
      </p:sp>
      <p:graphicFrame>
        <p:nvGraphicFramePr>
          <p:cNvPr id="10" name="Table 9">
            <a:extLst>
              <a:ext uri="{FF2B5EF4-FFF2-40B4-BE49-F238E27FC236}">
                <a16:creationId xmlns:a16="http://schemas.microsoft.com/office/drawing/2014/main" id="{AF4FE3A7-806E-10A6-31A9-62084FBBFD25}"/>
              </a:ext>
            </a:extLst>
          </p:cNvPr>
          <p:cNvGraphicFramePr>
            <a:graphicFrameLocks noGrp="1"/>
          </p:cNvGraphicFramePr>
          <p:nvPr>
            <p:extLst>
              <p:ext uri="{D42A27DB-BD31-4B8C-83A1-F6EECF244321}">
                <p14:modId xmlns:p14="http://schemas.microsoft.com/office/powerpoint/2010/main" val="1653519115"/>
              </p:ext>
            </p:extLst>
          </p:nvPr>
        </p:nvGraphicFramePr>
        <p:xfrm>
          <a:off x="914400" y="1465005"/>
          <a:ext cx="10439400" cy="2025447"/>
        </p:xfrm>
        <a:graphic>
          <a:graphicData uri="http://schemas.openxmlformats.org/drawingml/2006/table">
            <a:tbl>
              <a:tblPr firstRow="1" bandRow="1">
                <a:tableStyleId>{5C22544A-7EE6-4342-B048-85BDC9FD1C3A}</a:tableStyleId>
              </a:tblPr>
              <a:tblGrid>
                <a:gridCol w="5219700">
                  <a:extLst>
                    <a:ext uri="{9D8B030D-6E8A-4147-A177-3AD203B41FA5}">
                      <a16:colId xmlns:a16="http://schemas.microsoft.com/office/drawing/2014/main" val="980507825"/>
                    </a:ext>
                  </a:extLst>
                </a:gridCol>
                <a:gridCol w="5219700">
                  <a:extLst>
                    <a:ext uri="{9D8B030D-6E8A-4147-A177-3AD203B41FA5}">
                      <a16:colId xmlns:a16="http://schemas.microsoft.com/office/drawing/2014/main" val="2519971119"/>
                    </a:ext>
                  </a:extLst>
                </a:gridCol>
              </a:tblGrid>
              <a:tr h="390013">
                <a:tc>
                  <a:txBody>
                    <a:bodyPr/>
                    <a:lstStyle/>
                    <a:p>
                      <a:r>
                        <a:rPr lang="en-GB" dirty="0"/>
                        <a:t>Strengths</a:t>
                      </a:r>
                    </a:p>
                  </a:txBody>
                  <a:tcPr/>
                </a:tc>
                <a:tc>
                  <a:txBody>
                    <a:bodyPr/>
                    <a:lstStyle/>
                    <a:p>
                      <a:r>
                        <a:rPr lang="en-GB" dirty="0"/>
                        <a:t>Weaknesses</a:t>
                      </a:r>
                    </a:p>
                  </a:txBody>
                  <a:tcPr/>
                </a:tc>
                <a:extLst>
                  <a:ext uri="{0D108BD9-81ED-4DB2-BD59-A6C34878D82A}">
                    <a16:rowId xmlns:a16="http://schemas.microsoft.com/office/drawing/2014/main" val="104759358"/>
                  </a:ext>
                </a:extLst>
              </a:tr>
              <a:tr h="799691">
                <a:tc>
                  <a:txBody>
                    <a:bodyPr/>
                    <a:lstStyle/>
                    <a:p>
                      <a:r>
                        <a:rPr lang="en-GB" dirty="0"/>
                        <a:t>Compassion, empathy, communication and caring experience</a:t>
                      </a:r>
                    </a:p>
                  </a:txBody>
                  <a:tcPr/>
                </a:tc>
                <a:tc>
                  <a:txBody>
                    <a:bodyPr/>
                    <a:lstStyle/>
                    <a:p>
                      <a:r>
                        <a:rPr lang="en-GB" dirty="0"/>
                        <a:t>No driving licence, limited IT skills and no formal training</a:t>
                      </a:r>
                    </a:p>
                  </a:txBody>
                  <a:tcPr/>
                </a:tc>
                <a:extLst>
                  <a:ext uri="{0D108BD9-81ED-4DB2-BD59-A6C34878D82A}">
                    <a16:rowId xmlns:a16="http://schemas.microsoft.com/office/drawing/2014/main" val="983453920"/>
                  </a:ext>
                </a:extLst>
              </a:tr>
              <a:tr h="835743">
                <a:tc>
                  <a:txBody>
                    <a:bodyPr/>
                    <a:lstStyle/>
                    <a:p>
                      <a:r>
                        <a:rPr lang="en-GB" dirty="0"/>
                        <a:t>Use strengths to build trust and communicate clearly</a:t>
                      </a:r>
                    </a:p>
                  </a:txBody>
                  <a:tcPr/>
                </a:tc>
                <a:tc>
                  <a:txBody>
                    <a:bodyPr/>
                    <a:lstStyle/>
                    <a:p>
                      <a:r>
                        <a:rPr lang="en-GB" dirty="0"/>
                        <a:t>Overcome by completing care certificate, IT training,  supervised experience</a:t>
                      </a:r>
                    </a:p>
                  </a:txBody>
                  <a:tcPr/>
                </a:tc>
                <a:extLst>
                  <a:ext uri="{0D108BD9-81ED-4DB2-BD59-A6C34878D82A}">
                    <a16:rowId xmlns:a16="http://schemas.microsoft.com/office/drawing/2014/main" val="2147891018"/>
                  </a:ext>
                </a:extLst>
              </a:tr>
            </a:tbl>
          </a:graphicData>
        </a:graphic>
      </p:graphicFrame>
      <p:graphicFrame>
        <p:nvGraphicFramePr>
          <p:cNvPr id="12" name="Table 11">
            <a:extLst>
              <a:ext uri="{FF2B5EF4-FFF2-40B4-BE49-F238E27FC236}">
                <a16:creationId xmlns:a16="http://schemas.microsoft.com/office/drawing/2014/main" id="{858EE816-3542-89D5-CE14-3F55940F1C39}"/>
              </a:ext>
            </a:extLst>
          </p:cNvPr>
          <p:cNvGraphicFramePr>
            <a:graphicFrameLocks noGrp="1"/>
          </p:cNvGraphicFramePr>
          <p:nvPr>
            <p:extLst>
              <p:ext uri="{D42A27DB-BD31-4B8C-83A1-F6EECF244321}">
                <p14:modId xmlns:p14="http://schemas.microsoft.com/office/powerpoint/2010/main" val="3029973054"/>
              </p:ext>
            </p:extLst>
          </p:nvPr>
        </p:nvGraphicFramePr>
        <p:xfrm>
          <a:off x="914400" y="4085302"/>
          <a:ext cx="10439400" cy="2025447"/>
        </p:xfrm>
        <a:graphic>
          <a:graphicData uri="http://schemas.openxmlformats.org/drawingml/2006/table">
            <a:tbl>
              <a:tblPr firstRow="1" bandRow="1">
                <a:tableStyleId>{5C22544A-7EE6-4342-B048-85BDC9FD1C3A}</a:tableStyleId>
              </a:tblPr>
              <a:tblGrid>
                <a:gridCol w="5219700">
                  <a:extLst>
                    <a:ext uri="{9D8B030D-6E8A-4147-A177-3AD203B41FA5}">
                      <a16:colId xmlns:a16="http://schemas.microsoft.com/office/drawing/2014/main" val="980507825"/>
                    </a:ext>
                  </a:extLst>
                </a:gridCol>
                <a:gridCol w="5219700">
                  <a:extLst>
                    <a:ext uri="{9D8B030D-6E8A-4147-A177-3AD203B41FA5}">
                      <a16:colId xmlns:a16="http://schemas.microsoft.com/office/drawing/2014/main" val="2519971119"/>
                    </a:ext>
                  </a:extLst>
                </a:gridCol>
              </a:tblGrid>
              <a:tr h="390013">
                <a:tc>
                  <a:txBody>
                    <a:bodyPr/>
                    <a:lstStyle/>
                    <a:p>
                      <a:r>
                        <a:rPr lang="en-GB" dirty="0"/>
                        <a:t>Opportunities</a:t>
                      </a:r>
                    </a:p>
                  </a:txBody>
                  <a:tcPr/>
                </a:tc>
                <a:tc>
                  <a:txBody>
                    <a:bodyPr/>
                    <a:lstStyle/>
                    <a:p>
                      <a:r>
                        <a:rPr lang="en-GB" dirty="0"/>
                        <a:t>Threats</a:t>
                      </a:r>
                    </a:p>
                  </a:txBody>
                  <a:tcPr/>
                </a:tc>
                <a:extLst>
                  <a:ext uri="{0D108BD9-81ED-4DB2-BD59-A6C34878D82A}">
                    <a16:rowId xmlns:a16="http://schemas.microsoft.com/office/drawing/2014/main" val="104759358"/>
                  </a:ext>
                </a:extLst>
              </a:tr>
              <a:tr h="799691">
                <a:tc>
                  <a:txBody>
                    <a:bodyPr/>
                    <a:lstStyle/>
                    <a:p>
                      <a:r>
                        <a:rPr lang="en-GB" dirty="0"/>
                        <a:t>Placements, volunteering, training and mentoring</a:t>
                      </a:r>
                    </a:p>
                  </a:txBody>
                  <a:tcPr/>
                </a:tc>
                <a:tc>
                  <a:txBody>
                    <a:bodyPr/>
                    <a:lstStyle/>
                    <a:p>
                      <a:r>
                        <a:rPr lang="en-GB" dirty="0"/>
                        <a:t>Stress, workload, injury risk and travel barriers</a:t>
                      </a:r>
                    </a:p>
                  </a:txBody>
                  <a:tcPr/>
                </a:tc>
                <a:extLst>
                  <a:ext uri="{0D108BD9-81ED-4DB2-BD59-A6C34878D82A}">
                    <a16:rowId xmlns:a16="http://schemas.microsoft.com/office/drawing/2014/main" val="983453920"/>
                  </a:ext>
                </a:extLst>
              </a:tr>
              <a:tr h="835743">
                <a:tc>
                  <a:txBody>
                    <a:bodyPr/>
                    <a:lstStyle/>
                    <a:p>
                      <a:r>
                        <a:rPr lang="en-GB" dirty="0"/>
                        <a:t>Use opportunities to gain experience and become ready for the job</a:t>
                      </a:r>
                    </a:p>
                  </a:txBody>
                  <a:tcPr/>
                </a:tc>
                <a:tc>
                  <a:txBody>
                    <a:bodyPr/>
                    <a:lstStyle/>
                    <a:p>
                      <a:r>
                        <a:rPr lang="en-GB" dirty="0"/>
                        <a:t>Minimise by supervision, safe practice, and driving lessons</a:t>
                      </a:r>
                    </a:p>
                  </a:txBody>
                  <a:tcPr/>
                </a:tc>
                <a:extLst>
                  <a:ext uri="{0D108BD9-81ED-4DB2-BD59-A6C34878D82A}">
                    <a16:rowId xmlns:a16="http://schemas.microsoft.com/office/drawing/2014/main" val="2147891018"/>
                  </a:ext>
                </a:extLst>
              </a:tr>
            </a:tbl>
          </a:graphicData>
        </a:graphic>
      </p:graphicFrame>
    </p:spTree>
    <p:extLst>
      <p:ext uri="{BB962C8B-B14F-4D97-AF65-F5344CB8AC3E}">
        <p14:creationId xmlns:p14="http://schemas.microsoft.com/office/powerpoint/2010/main" val="2805509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340CA-0F1F-00A9-9476-748FBF2301C6}"/>
              </a:ext>
            </a:extLst>
          </p:cNvPr>
          <p:cNvSpPr>
            <a:spLocks noGrp="1"/>
          </p:cNvSpPr>
          <p:nvPr>
            <p:ph type="ctrTitle"/>
          </p:nvPr>
        </p:nvSpPr>
        <p:spPr>
          <a:xfrm>
            <a:off x="1524000" y="658760"/>
            <a:ext cx="9144000" cy="532407"/>
          </a:xfrm>
        </p:spPr>
        <p:txBody>
          <a:bodyPr>
            <a:normAutofit/>
          </a:bodyPr>
          <a:lstStyle/>
          <a:p>
            <a:r>
              <a:rPr lang="en-GB" sz="2400" b="1" dirty="0">
                <a:latin typeface="Arial" panose="020B0604020202020204" pitchFamily="34" charset="0"/>
                <a:cs typeface="Arial" panose="020B0604020202020204" pitchFamily="34" charset="0"/>
              </a:rPr>
              <a:t>What is SWOT Analysis?</a:t>
            </a:r>
          </a:p>
        </p:txBody>
      </p:sp>
      <p:sp>
        <p:nvSpPr>
          <p:cNvPr id="5" name="TextBox 4">
            <a:extLst>
              <a:ext uri="{FF2B5EF4-FFF2-40B4-BE49-F238E27FC236}">
                <a16:creationId xmlns:a16="http://schemas.microsoft.com/office/drawing/2014/main" id="{3EB58B4B-7DF7-E899-75A9-957F88A74D60}"/>
              </a:ext>
            </a:extLst>
          </p:cNvPr>
          <p:cNvSpPr txBox="1"/>
          <p:nvPr/>
        </p:nvSpPr>
        <p:spPr>
          <a:xfrm>
            <a:off x="560438" y="2015612"/>
            <a:ext cx="6316153" cy="3231654"/>
          </a:xfrm>
          <a:prstGeom prst="rect">
            <a:avLst/>
          </a:prstGeom>
          <a:noFill/>
        </p:spPr>
        <p:txBody>
          <a:bodyPr wrap="none" rtlCol="0">
            <a:spAutoFit/>
          </a:bodyPr>
          <a:lstStyle/>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Strengths: What I already do well.</a:t>
            </a: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Weakness: What I need to improve.</a:t>
            </a: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Opportunities: What will help me progress.</a:t>
            </a: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Threats: What could create barriers.</a:t>
            </a:r>
          </a:p>
          <a:p>
            <a:pPr>
              <a:lnSpc>
                <a:spcPct val="150000"/>
              </a:lnSpc>
            </a:pPr>
            <a:r>
              <a:rPr lang="en-GB" sz="2400" dirty="0">
                <a:latin typeface="Arial" panose="020B0604020202020204" pitchFamily="34" charset="0"/>
                <a:cs typeface="Arial" panose="020B0604020202020204" pitchFamily="34" charset="0"/>
              </a:rPr>
              <a:t>(University of Cambridge, n.d.)</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1468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309C7B-4397-8B1C-9E99-3A0ED85FB8BB}"/>
              </a:ext>
            </a:extLst>
          </p:cNvPr>
          <p:cNvSpPr>
            <a:spLocks noGrp="1"/>
          </p:cNvSpPr>
          <p:nvPr>
            <p:ph type="ctrTitle"/>
          </p:nvPr>
        </p:nvSpPr>
        <p:spPr>
          <a:xfrm>
            <a:off x="897193" y="639544"/>
            <a:ext cx="10397613" cy="648482"/>
          </a:xfrm>
        </p:spPr>
        <p:txBody>
          <a:bodyPr>
            <a:normAutofit/>
          </a:bodyPr>
          <a:lstStyle/>
          <a:p>
            <a:r>
              <a:rPr lang="en-GB" sz="2400" b="1" dirty="0">
                <a:latin typeface="Arial" panose="020B0604020202020204" pitchFamily="34" charset="0"/>
                <a:cs typeface="Arial" panose="020B0604020202020204" pitchFamily="34" charset="0"/>
              </a:rPr>
              <a:t>Career Search - Health Care Assistant, Band 3 (Hospice at Home)</a:t>
            </a:r>
          </a:p>
        </p:txBody>
      </p:sp>
      <p:sp>
        <p:nvSpPr>
          <p:cNvPr id="3" name="Subtitle 2">
            <a:extLst>
              <a:ext uri="{FF2B5EF4-FFF2-40B4-BE49-F238E27FC236}">
                <a16:creationId xmlns:a16="http://schemas.microsoft.com/office/drawing/2014/main" id="{0CF65AF5-33F4-8E0E-1C82-A36FB1454344}"/>
              </a:ext>
            </a:extLst>
          </p:cNvPr>
          <p:cNvSpPr>
            <a:spLocks noGrp="1"/>
          </p:cNvSpPr>
          <p:nvPr>
            <p:ph type="subTitle" idx="1"/>
          </p:nvPr>
        </p:nvSpPr>
        <p:spPr>
          <a:xfrm>
            <a:off x="589936" y="2015614"/>
            <a:ext cx="11017044" cy="4326192"/>
          </a:xfrm>
        </p:spPr>
        <p:txBody>
          <a:bodyPr>
            <a:normAutofit fontScale="85000" lnSpcReduction="20000"/>
          </a:bodyPr>
          <a:lstStyle/>
          <a:p>
            <a:pPr marL="342900" indent="-342900" algn="l">
              <a:lnSpc>
                <a:spcPct val="120000"/>
              </a:lnSpc>
              <a:buFont typeface="Arial" panose="020B0604020202020204" pitchFamily="34" charset="0"/>
              <a:buChar char="•"/>
            </a:pPr>
            <a:r>
              <a:rPr lang="en-GB" sz="3800" dirty="0">
                <a:latin typeface="Arial" panose="020B0604020202020204" pitchFamily="34" charset="0"/>
                <a:cs typeface="Arial" panose="020B0604020202020204" pitchFamily="34" charset="0"/>
              </a:rPr>
              <a:t>Organisation: Birmingham Hospice</a:t>
            </a:r>
          </a:p>
          <a:p>
            <a:pPr marL="342900" indent="-342900" algn="l">
              <a:lnSpc>
                <a:spcPct val="120000"/>
              </a:lnSpc>
              <a:buFont typeface="Arial" panose="020B0604020202020204" pitchFamily="34" charset="0"/>
              <a:buChar char="•"/>
            </a:pPr>
            <a:r>
              <a:rPr lang="en-GB" sz="3800" dirty="0">
                <a:latin typeface="Arial" panose="020B0604020202020204" pitchFamily="34" charset="0"/>
                <a:cs typeface="Arial" panose="020B0604020202020204" pitchFamily="34" charset="0"/>
              </a:rPr>
              <a:t>Location: Birmingham</a:t>
            </a:r>
          </a:p>
          <a:p>
            <a:pPr marL="342900" indent="-342900" algn="l">
              <a:lnSpc>
                <a:spcPct val="120000"/>
              </a:lnSpc>
              <a:buFont typeface="Arial" panose="020B0604020202020204" pitchFamily="34" charset="0"/>
              <a:buChar char="•"/>
            </a:pPr>
            <a:r>
              <a:rPr lang="en-GB" sz="3800" dirty="0">
                <a:latin typeface="Arial" panose="020B0604020202020204" pitchFamily="34" charset="0"/>
                <a:cs typeface="Arial" panose="020B0604020202020204" pitchFamily="34" charset="0"/>
              </a:rPr>
              <a:t>Provides care in patients’ own homes.</a:t>
            </a:r>
          </a:p>
          <a:p>
            <a:pPr marL="342900" indent="-342900" algn="l">
              <a:lnSpc>
                <a:spcPct val="120000"/>
              </a:lnSpc>
              <a:buFont typeface="Arial" panose="020B0604020202020204" pitchFamily="34" charset="0"/>
              <a:buChar char="•"/>
            </a:pPr>
            <a:r>
              <a:rPr lang="en-GB" sz="3800" dirty="0">
                <a:latin typeface="Arial" panose="020B0604020202020204" pitchFamily="34" charset="0"/>
                <a:cs typeface="Arial" panose="020B0604020202020204" pitchFamily="34" charset="0"/>
              </a:rPr>
              <a:t>Requires communication, teamwork and accurate records.</a:t>
            </a:r>
          </a:p>
          <a:p>
            <a:pPr marL="342900" indent="-342900" algn="l">
              <a:lnSpc>
                <a:spcPct val="120000"/>
              </a:lnSpc>
              <a:buFont typeface="Arial" panose="020B0604020202020204" pitchFamily="34" charset="0"/>
              <a:buChar char="•"/>
            </a:pPr>
            <a:r>
              <a:rPr lang="en-GB" sz="3800" dirty="0">
                <a:latin typeface="Arial" panose="020B0604020202020204" pitchFamily="34" charset="0"/>
                <a:cs typeface="Arial" panose="020B0604020202020204" pitchFamily="34" charset="0"/>
              </a:rPr>
              <a:t>Requires training, IT skills and professional responsibility.</a:t>
            </a:r>
          </a:p>
          <a:p>
            <a:pPr marL="342900" indent="-342900" algn="l">
              <a:lnSpc>
                <a:spcPct val="120000"/>
              </a:lnSpc>
              <a:buFont typeface="Arial" panose="020B0604020202020204" pitchFamily="34" charset="0"/>
              <a:buChar char="•"/>
            </a:pPr>
            <a:r>
              <a:rPr lang="en-GB" sz="3800" dirty="0">
                <a:latin typeface="Arial" panose="020B0604020202020204" pitchFamily="34" charset="0"/>
                <a:cs typeface="Arial" panose="020B0604020202020204" pitchFamily="34" charset="0"/>
              </a:rPr>
              <a:t>Relevant to my career goal</a:t>
            </a:r>
          </a:p>
          <a:p>
            <a:pPr marL="342900" indent="-342900" algn="l">
              <a:lnSpc>
                <a:spcPct val="120000"/>
              </a:lnSpc>
              <a:buFont typeface="Arial" panose="020B0604020202020204" pitchFamily="34" charset="0"/>
              <a:buChar char="•"/>
            </a:pPr>
            <a:r>
              <a:rPr lang="en-GB" sz="3800" dirty="0">
                <a:latin typeface="Arial" panose="020B0604020202020204" pitchFamily="34" charset="0"/>
                <a:cs typeface="Arial" panose="020B0604020202020204" pitchFamily="34" charset="0"/>
              </a:rPr>
              <a:t>(NHS jobs, 2025)</a:t>
            </a:r>
          </a:p>
          <a:p>
            <a:pPr algn="l"/>
            <a:endParaRPr lang="en-GB" sz="96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endParaRPr lang="en-GB" sz="96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endParaRPr lang="en-GB" sz="96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endParaRPr lang="en-GB" sz="96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endParaRPr lang="en-GB" dirty="0"/>
          </a:p>
          <a:p>
            <a:pPr marL="342900" indent="-342900">
              <a:buFont typeface="Arial" panose="020B0604020202020204" pitchFamily="34" charset="0"/>
              <a:buChar char="•"/>
            </a:pPr>
            <a:endParaRPr lang="en-GB" dirty="0"/>
          </a:p>
        </p:txBody>
      </p:sp>
    </p:spTree>
    <p:extLst>
      <p:ext uri="{BB962C8B-B14F-4D97-AF65-F5344CB8AC3E}">
        <p14:creationId xmlns:p14="http://schemas.microsoft.com/office/powerpoint/2010/main" val="20428223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CE8663-78EA-0D41-B9EA-6D454A7B94EA}"/>
              </a:ext>
            </a:extLst>
          </p:cNvPr>
          <p:cNvSpPr>
            <a:spLocks noGrp="1"/>
          </p:cNvSpPr>
          <p:nvPr>
            <p:ph type="ctrTitle"/>
          </p:nvPr>
        </p:nvSpPr>
        <p:spPr>
          <a:xfrm>
            <a:off x="462117" y="1484671"/>
            <a:ext cx="11238270" cy="5009131"/>
          </a:xfrm>
        </p:spPr>
        <p:txBody>
          <a:bodyPr>
            <a:normAutofit/>
          </a:bodyPr>
          <a:lstStyle/>
          <a:p>
            <a:pPr algn="l">
              <a:lnSpc>
                <a:spcPct val="150000"/>
              </a:lnSpc>
            </a:pPr>
            <a:r>
              <a:rPr lang="en-GB" sz="2400" dirty="0">
                <a:latin typeface="Arial" panose="020B0604020202020204" pitchFamily="34" charset="0"/>
                <a:cs typeface="Arial" panose="020B0604020202020204" pitchFamily="34" charset="0"/>
              </a:rPr>
              <a:t>15 years of caring for my father.</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Experience with personal centred care and daily routines.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Compassionate, empathetic, and patient.</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Good listening and communication skills.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Experience communicating with health care professionals.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Reliable, committed and willing to learn.</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Studying level 3 Health and Social Care.</a:t>
            </a:r>
            <a:br>
              <a:rPr lang="en-GB" sz="2400" b="1"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5" name="Subtitle 4">
            <a:extLst>
              <a:ext uri="{FF2B5EF4-FFF2-40B4-BE49-F238E27FC236}">
                <a16:creationId xmlns:a16="http://schemas.microsoft.com/office/drawing/2014/main" id="{B06618DC-EEF4-3044-422E-B00934849DC6}"/>
              </a:ext>
            </a:extLst>
          </p:cNvPr>
          <p:cNvSpPr>
            <a:spLocks noGrp="1"/>
          </p:cNvSpPr>
          <p:nvPr>
            <p:ph type="subTitle" idx="1"/>
          </p:nvPr>
        </p:nvSpPr>
        <p:spPr/>
        <p:txBody>
          <a:bodyPr>
            <a:normAutofit/>
          </a:bodyPr>
          <a:lstStyle/>
          <a:p>
            <a:endParaRPr lang="en-GB" dirty="0"/>
          </a:p>
          <a:p>
            <a:endParaRPr lang="en-GB" dirty="0"/>
          </a:p>
          <a:p>
            <a:endParaRPr lang="en-GB" dirty="0"/>
          </a:p>
          <a:p>
            <a:endParaRPr lang="en-GB" dirty="0"/>
          </a:p>
          <a:p>
            <a:endParaRPr lang="en-GB" dirty="0"/>
          </a:p>
        </p:txBody>
      </p:sp>
      <p:sp>
        <p:nvSpPr>
          <p:cNvPr id="3" name="TextBox 2">
            <a:extLst>
              <a:ext uri="{FF2B5EF4-FFF2-40B4-BE49-F238E27FC236}">
                <a16:creationId xmlns:a16="http://schemas.microsoft.com/office/drawing/2014/main" id="{A6D3BC86-E386-48CF-0BD1-B28E065AAE44}"/>
              </a:ext>
            </a:extLst>
          </p:cNvPr>
          <p:cNvSpPr txBox="1"/>
          <p:nvPr/>
        </p:nvSpPr>
        <p:spPr>
          <a:xfrm>
            <a:off x="462117" y="364198"/>
            <a:ext cx="11139948" cy="461665"/>
          </a:xfrm>
          <a:prstGeom prst="rect">
            <a:avLst/>
          </a:prstGeom>
          <a:noFill/>
        </p:spPr>
        <p:txBody>
          <a:bodyPr wrap="square" rtlCol="0">
            <a:spAutoFit/>
          </a:bodyPr>
          <a:lstStyle/>
          <a:p>
            <a:pPr algn="ctr"/>
            <a:r>
              <a:rPr lang="en-GB" sz="2400" b="1" dirty="0">
                <a:latin typeface="Arial" panose="020B0604020202020204" pitchFamily="34" charset="0"/>
                <a:cs typeface="Arial" panose="020B0604020202020204" pitchFamily="34" charset="0"/>
              </a:rPr>
              <a:t>My Strengths</a:t>
            </a:r>
          </a:p>
        </p:txBody>
      </p:sp>
    </p:spTree>
    <p:extLst>
      <p:ext uri="{BB962C8B-B14F-4D97-AF65-F5344CB8AC3E}">
        <p14:creationId xmlns:p14="http://schemas.microsoft.com/office/powerpoint/2010/main" val="1371219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63DF6-369C-2C2A-CC0F-718216525A0B}"/>
              </a:ext>
            </a:extLst>
          </p:cNvPr>
          <p:cNvSpPr>
            <a:spLocks noGrp="1"/>
          </p:cNvSpPr>
          <p:nvPr>
            <p:ph type="ctrTitle"/>
          </p:nvPr>
        </p:nvSpPr>
        <p:spPr>
          <a:xfrm>
            <a:off x="1391920" y="243839"/>
            <a:ext cx="9144000" cy="807403"/>
          </a:xfrm>
        </p:spPr>
        <p:txBody>
          <a:bodyPr>
            <a:normAutofit/>
          </a:bodyPr>
          <a:lstStyle/>
          <a:p>
            <a:r>
              <a:rPr lang="en-GB" sz="2400" b="1" dirty="0">
                <a:latin typeface="Arial" panose="020B0604020202020204" pitchFamily="34" charset="0"/>
                <a:cs typeface="Arial" panose="020B0604020202020204" pitchFamily="34" charset="0"/>
              </a:rPr>
              <a:t>My Weaknesses</a:t>
            </a:r>
          </a:p>
        </p:txBody>
      </p:sp>
      <p:sp>
        <p:nvSpPr>
          <p:cNvPr id="3" name="Subtitle 2">
            <a:extLst>
              <a:ext uri="{FF2B5EF4-FFF2-40B4-BE49-F238E27FC236}">
                <a16:creationId xmlns:a16="http://schemas.microsoft.com/office/drawing/2014/main" id="{E44EC152-B85E-0267-3648-74216B83F638}"/>
              </a:ext>
            </a:extLst>
          </p:cNvPr>
          <p:cNvSpPr>
            <a:spLocks noGrp="1"/>
          </p:cNvSpPr>
          <p:nvPr>
            <p:ph type="subTitle" idx="1"/>
          </p:nvPr>
        </p:nvSpPr>
        <p:spPr>
          <a:xfrm>
            <a:off x="422787" y="1337187"/>
            <a:ext cx="11375923" cy="5093110"/>
          </a:xfrm>
        </p:spPr>
        <p:txBody>
          <a:bodyPr>
            <a:normAutofit fontScale="40000" lnSpcReduction="20000"/>
          </a:bodyPr>
          <a:lstStyle/>
          <a:p>
            <a:pPr marL="342900" indent="-342900" algn="l">
              <a:buFont typeface="Arial" panose="020B0604020202020204" pitchFamily="34" charset="0"/>
              <a:buChar char="•"/>
            </a:pPr>
            <a:r>
              <a:rPr lang="en-GB" sz="7400" dirty="0">
                <a:latin typeface="Arial" panose="020B0604020202020204" pitchFamily="34" charset="0"/>
                <a:cs typeface="Arial" panose="020B0604020202020204" pitchFamily="34" charset="0"/>
              </a:rPr>
              <a:t>I do not have a UK driving licence.</a:t>
            </a:r>
          </a:p>
          <a:p>
            <a:pPr marL="342900" indent="-342900" algn="l">
              <a:buFont typeface="Arial" panose="020B0604020202020204" pitchFamily="34" charset="0"/>
              <a:buChar char="•"/>
            </a:pPr>
            <a:endParaRPr lang="en-GB" sz="74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7400" dirty="0">
                <a:latin typeface="Arial" panose="020B0604020202020204" pitchFamily="34" charset="0"/>
                <a:cs typeface="Arial" panose="020B0604020202020204" pitchFamily="34" charset="0"/>
              </a:rPr>
              <a:t>I have no formal hoisting or moving and handling training.</a:t>
            </a:r>
          </a:p>
          <a:p>
            <a:pPr marL="342900" indent="-342900" algn="l">
              <a:buFont typeface="Arial" panose="020B0604020202020204" pitchFamily="34" charset="0"/>
              <a:buChar char="•"/>
            </a:pPr>
            <a:endParaRPr lang="en-GB" sz="74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7400" dirty="0">
                <a:latin typeface="Arial" panose="020B0604020202020204" pitchFamily="34" charset="0"/>
                <a:cs typeface="Arial" panose="020B0604020202020204" pitchFamily="34" charset="0"/>
              </a:rPr>
              <a:t>I need safeguarding and medication training.</a:t>
            </a:r>
          </a:p>
          <a:p>
            <a:pPr marL="342900" indent="-342900" algn="l">
              <a:buFont typeface="Arial" panose="020B0604020202020204" pitchFamily="34" charset="0"/>
              <a:buChar char="•"/>
            </a:pPr>
            <a:endParaRPr lang="en-GB" sz="60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7400" dirty="0">
                <a:latin typeface="Arial" panose="020B0604020202020204" pitchFamily="34" charset="0"/>
                <a:cs typeface="Arial" panose="020B0604020202020204" pitchFamily="34" charset="0"/>
              </a:rPr>
              <a:t>I lack confidence with computers.</a:t>
            </a:r>
          </a:p>
          <a:p>
            <a:pPr marL="342900" indent="-342900" algn="l">
              <a:buFont typeface="Arial" panose="020B0604020202020204" pitchFamily="34" charset="0"/>
              <a:buChar char="•"/>
            </a:pPr>
            <a:endParaRPr lang="en-GB" sz="74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7400" dirty="0">
                <a:latin typeface="Arial" panose="020B0604020202020204" pitchFamily="34" charset="0"/>
                <a:cs typeface="Arial" panose="020B0604020202020204" pitchFamily="34" charset="0"/>
              </a:rPr>
              <a:t>I have limited experience with electronic care records.</a:t>
            </a:r>
          </a:p>
          <a:p>
            <a:pPr marL="342900" indent="-342900" algn="l">
              <a:buFont typeface="Arial" panose="020B0604020202020204" pitchFamily="34" charset="0"/>
              <a:buChar char="•"/>
            </a:pPr>
            <a:endParaRPr lang="en-GB" sz="7400" dirty="0">
              <a:latin typeface="Arial" panose="020B0604020202020204" pitchFamily="34" charset="0"/>
              <a:cs typeface="Arial" panose="020B0604020202020204" pitchFamily="34" charset="0"/>
            </a:endParaRPr>
          </a:p>
          <a:p>
            <a:pPr marL="342900" indent="-342900" algn="l">
              <a:buFont typeface="Arial" panose="020B0604020202020204" pitchFamily="34" charset="0"/>
              <a:buChar char="•"/>
            </a:pPr>
            <a:r>
              <a:rPr lang="en-GB" sz="7400" dirty="0">
                <a:latin typeface="Arial" panose="020B0604020202020204" pitchFamily="34" charset="0"/>
                <a:cs typeface="Arial" panose="020B0604020202020204" pitchFamily="34" charset="0"/>
              </a:rPr>
              <a:t>My care experience has been informal and not paid. </a:t>
            </a:r>
          </a:p>
          <a:p>
            <a:pPr algn="l"/>
            <a:endParaRPr lang="en-GB" sz="6000"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117195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96714F4-A96E-A5C8-77A3-49A51BC91B92}"/>
              </a:ext>
            </a:extLst>
          </p:cNvPr>
          <p:cNvSpPr>
            <a:spLocks noGrp="1"/>
          </p:cNvSpPr>
          <p:nvPr>
            <p:ph type="subTitle" idx="1"/>
          </p:nvPr>
        </p:nvSpPr>
        <p:spPr>
          <a:xfrm>
            <a:off x="1524000" y="1770927"/>
            <a:ext cx="9144000" cy="3486873"/>
          </a:xfrm>
        </p:spPr>
        <p:txBody>
          <a:bodyPr>
            <a:normAutofit/>
          </a:bodyPr>
          <a:lstStyle/>
          <a:p>
            <a:pPr algn="l"/>
            <a:endParaRPr lang="en-GB" sz="3400"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p:txBody>
      </p:sp>
      <p:sp>
        <p:nvSpPr>
          <p:cNvPr id="7" name="Title 6">
            <a:extLst>
              <a:ext uri="{FF2B5EF4-FFF2-40B4-BE49-F238E27FC236}">
                <a16:creationId xmlns:a16="http://schemas.microsoft.com/office/drawing/2014/main" id="{BB26FC53-576D-A256-7665-4440B4DDAB94}"/>
              </a:ext>
            </a:extLst>
          </p:cNvPr>
          <p:cNvSpPr>
            <a:spLocks noGrp="1"/>
          </p:cNvSpPr>
          <p:nvPr>
            <p:ph type="ctrTitle"/>
          </p:nvPr>
        </p:nvSpPr>
        <p:spPr>
          <a:xfrm>
            <a:off x="304799" y="1600200"/>
            <a:ext cx="11621729" cy="4948084"/>
          </a:xfrm>
        </p:spPr>
        <p:txBody>
          <a:bodyPr>
            <a:normAutofit fontScale="90000"/>
          </a:bodyPr>
          <a:lstStyle/>
          <a:p>
            <a:pPr algn="l"/>
            <a:r>
              <a:rPr lang="en-GB" sz="2400" dirty="0">
                <a:latin typeface="Arial" panose="020B0604020202020204" pitchFamily="34" charset="0"/>
                <a:cs typeface="Arial" panose="020B0604020202020204" pitchFamily="34" charset="0"/>
              </a:rPr>
              <a:t>Complete the </a:t>
            </a:r>
            <a:r>
              <a:rPr lang="en-GB" sz="2700" dirty="0">
                <a:latin typeface="Arial" panose="020B0604020202020204" pitchFamily="34" charset="0"/>
                <a:cs typeface="Arial" panose="020B0604020202020204" pitchFamily="34" charset="0"/>
              </a:rPr>
              <a:t>Care</a:t>
            </a:r>
            <a:r>
              <a:rPr lang="en-GB" sz="2400" dirty="0">
                <a:latin typeface="Arial" panose="020B0604020202020204" pitchFamily="34" charset="0"/>
                <a:cs typeface="Arial" panose="020B0604020202020204" pitchFamily="34" charset="0"/>
              </a:rPr>
              <a:t> Certificate.</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Take safeguarding, moving and handling training.</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Improve my IT skills.</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Gain placement evidence.</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Volunteering experience in a hospice or care home.</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Apply for care entry-level work in Birmingham.</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Start driving lessons.</a:t>
            </a:r>
            <a:br>
              <a:rPr lang="en-GB" sz="2400" dirty="0">
                <a:latin typeface="Arial" panose="020B0604020202020204" pitchFamily="34" charset="0"/>
                <a:cs typeface="Arial" panose="020B0604020202020204" pitchFamily="34" charset="0"/>
              </a:rPr>
            </a:b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Receive monitoring and supervision.</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3287D5DE-1635-526E-19F6-BA5BF1D1711E}"/>
              </a:ext>
            </a:extLst>
          </p:cNvPr>
          <p:cNvSpPr txBox="1"/>
          <p:nvPr/>
        </p:nvSpPr>
        <p:spPr>
          <a:xfrm>
            <a:off x="304799" y="235974"/>
            <a:ext cx="11621729"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My Opportunities</a:t>
            </a:r>
            <a:endParaRPr lang="en-GB" sz="2400" dirty="0"/>
          </a:p>
        </p:txBody>
      </p:sp>
    </p:spTree>
    <p:extLst>
      <p:ext uri="{BB962C8B-B14F-4D97-AF65-F5344CB8AC3E}">
        <p14:creationId xmlns:p14="http://schemas.microsoft.com/office/powerpoint/2010/main" val="4059264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62D47-A40B-FB5B-6C0B-AA6F5A18A3FC}"/>
              </a:ext>
            </a:extLst>
          </p:cNvPr>
          <p:cNvSpPr>
            <a:spLocks noGrp="1"/>
          </p:cNvSpPr>
          <p:nvPr>
            <p:ph type="title"/>
          </p:nvPr>
        </p:nvSpPr>
        <p:spPr/>
        <p:txBody>
          <a:bodyPr>
            <a:normAutofit/>
          </a:bodyPr>
          <a:lstStyle/>
          <a:p>
            <a:r>
              <a:rPr lang="en-GB" sz="2400" dirty="0">
                <a:latin typeface="Arial" panose="020B0604020202020204" pitchFamily="34" charset="0"/>
                <a:cs typeface="Arial" panose="020B0604020202020204" pitchFamily="34" charset="0"/>
              </a:rPr>
              <a:t>My Threats</a:t>
            </a:r>
          </a:p>
        </p:txBody>
      </p:sp>
      <p:sp>
        <p:nvSpPr>
          <p:cNvPr id="5" name="Content Placeholder 4">
            <a:extLst>
              <a:ext uri="{FF2B5EF4-FFF2-40B4-BE49-F238E27FC236}">
                <a16:creationId xmlns:a16="http://schemas.microsoft.com/office/drawing/2014/main" id="{2B8A3D08-AF45-210B-4A48-BEFDD6FCCD7A}"/>
              </a:ext>
            </a:extLst>
          </p:cNvPr>
          <p:cNvSpPr>
            <a:spLocks noGrp="1"/>
          </p:cNvSpPr>
          <p:nvPr>
            <p:ph idx="1"/>
          </p:nvPr>
        </p:nvSpPr>
        <p:spPr/>
        <p:txBody>
          <a:bodyPr>
            <a:normAutofit fontScale="70000" lnSpcReduction="20000"/>
          </a:bodyPr>
          <a:lstStyle/>
          <a:p>
            <a:r>
              <a:rPr lang="en-GB" sz="2400" dirty="0">
                <a:latin typeface="Arial" panose="020B0604020202020204" pitchFamily="34" charset="0"/>
                <a:cs typeface="Arial" panose="020B0604020202020204" pitchFamily="34" charset="0"/>
              </a:rPr>
              <a:t>Emotional stress, burnout, and emotional fatigue.</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High workload and  time pressure.</a:t>
            </a:r>
          </a:p>
          <a:p>
            <a:endParaRPr lang="en-GB" sz="4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Staff shortages and staff turnover.</a:t>
            </a:r>
          </a:p>
          <a:p>
            <a:endParaRPr lang="en-GB" sz="3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Evening, weekend and night shifts.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Travelling between clients.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Risk of injuries without correct training.</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Funding pressures and increased demand for care.</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32284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20637-5A44-50F5-482D-1976F9FA39D0}"/>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E4DB2C48-E729-71BD-664F-F58AC673C26D}"/>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Domiciliary care matches my values and experience.</a:t>
            </a:r>
          </a:p>
          <a:p>
            <a:r>
              <a:rPr lang="en-GB" sz="2400" dirty="0">
                <a:latin typeface="Arial" panose="020B0604020202020204" pitchFamily="34" charset="0"/>
                <a:cs typeface="Arial" panose="020B0604020202020204" pitchFamily="34" charset="0"/>
              </a:rPr>
              <a:t>My strengths are compassion, empathy and communication.</a:t>
            </a:r>
          </a:p>
          <a:p>
            <a:r>
              <a:rPr lang="en-GB" sz="2400" dirty="0">
                <a:latin typeface="Arial" panose="020B0604020202020204" pitchFamily="34" charset="0"/>
                <a:cs typeface="Arial" panose="020B0604020202020204" pitchFamily="34" charset="0"/>
              </a:rPr>
              <a:t>I need formal training, IT skills and a driving licence.</a:t>
            </a:r>
          </a:p>
          <a:p>
            <a:r>
              <a:rPr lang="en-GB" sz="2400" dirty="0">
                <a:latin typeface="Arial" panose="020B0604020202020204" pitchFamily="34" charset="0"/>
                <a:cs typeface="Arial" panose="020B0604020202020204" pitchFamily="34" charset="0"/>
              </a:rPr>
              <a:t>I have a realistic development plan.</a:t>
            </a:r>
          </a:p>
          <a:p>
            <a:r>
              <a:rPr lang="en-GB" sz="2400" dirty="0">
                <a:latin typeface="Arial" panose="020B0604020202020204" pitchFamily="34" charset="0"/>
                <a:cs typeface="Arial" panose="020B0604020202020204" pitchFamily="34" charset="0"/>
              </a:rPr>
              <a:t>My goal is to become a safe and person-centred care worker.</a:t>
            </a:r>
          </a:p>
        </p:txBody>
      </p:sp>
    </p:spTree>
    <p:extLst>
      <p:ext uri="{BB962C8B-B14F-4D97-AF65-F5344CB8AC3E}">
        <p14:creationId xmlns:p14="http://schemas.microsoft.com/office/powerpoint/2010/main" val="40966196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5BA6A-0613-4179-48EC-D693F3A484D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8461D5EA-15DB-EC96-55A7-067E4727D8C3}"/>
              </a:ext>
            </a:extLst>
          </p:cNvPr>
          <p:cNvSpPr>
            <a:spLocks noGrp="1"/>
          </p:cNvSpPr>
          <p:nvPr>
            <p:ph idx="1"/>
          </p:nvPr>
        </p:nvSpPr>
        <p:spPr/>
        <p:txBody>
          <a:bodyPr>
            <a:normAutofit/>
          </a:bodyPr>
          <a:lstStyle/>
          <a:p>
            <a:pPr marL="0" indent="0">
              <a:buNone/>
            </a:pPr>
            <a:r>
              <a:rPr lang="en-GB" sz="2400" i="1" dirty="0">
                <a:latin typeface="Arial" panose="020B0604020202020204" pitchFamily="34" charset="0"/>
                <a:cs typeface="Arial" panose="020B0604020202020204" pitchFamily="34" charset="0"/>
              </a:rPr>
              <a:t>NHS jobs (2025) Health Care Assistant Band 3 9hospice at home). </a:t>
            </a:r>
            <a:r>
              <a:rPr lang="en-GB" sz="2400" i="1" dirty="0">
                <a:latin typeface="Arial" panose="020B0604020202020204" pitchFamily="34" charset="0"/>
                <a:cs typeface="Arial" panose="020B0604020202020204" pitchFamily="34" charset="0"/>
                <a:hlinkClick r:id="rId2"/>
              </a:rPr>
              <a:t>://www.ifm.eng.cam.ac.uk.uk/research/dstools/swot/</a:t>
            </a:r>
            <a:r>
              <a:rPr lang="en-GB" sz="2400" i="1" dirty="0">
                <a:latin typeface="Arial" panose="020B0604020202020204" pitchFamily="34" charset="0"/>
                <a:cs typeface="Arial" panose="020B0604020202020204" pitchFamily="34" charset="0"/>
              </a:rPr>
              <a:t> (accessed: 5 October 2026).</a:t>
            </a:r>
          </a:p>
          <a:p>
            <a:pPr marL="0" indent="0">
              <a:buNone/>
            </a:pPr>
            <a:r>
              <a:rPr lang="en-GB" sz="2400" i="1" dirty="0">
                <a:latin typeface="Arial" panose="020B0604020202020204" pitchFamily="34" charset="0"/>
                <a:cs typeface="Arial" panose="020B0604020202020204" pitchFamily="34" charset="0"/>
              </a:rPr>
              <a:t>Available at: </a:t>
            </a:r>
            <a:r>
              <a:rPr lang="en-GB" sz="2400" i="1" dirty="0">
                <a:latin typeface="Arial" panose="020B0604020202020204" pitchFamily="34" charset="0"/>
                <a:cs typeface="Arial" panose="020B0604020202020204" pitchFamily="34" charset="0"/>
                <a:hlinkClick r:id="rId3"/>
              </a:rPr>
              <a:t>https://www.jobs.nhs.uk/advert/xxxxxx</a:t>
            </a:r>
            <a:endParaRPr lang="en-GB" sz="2400" i="1" dirty="0">
              <a:latin typeface="Arial" panose="020B0604020202020204" pitchFamily="34" charset="0"/>
              <a:cs typeface="Arial" panose="020B0604020202020204" pitchFamily="34" charset="0"/>
            </a:endParaRPr>
          </a:p>
          <a:p>
            <a:pPr marL="0" indent="0">
              <a:buNone/>
            </a:pPr>
            <a:r>
              <a:rPr lang="en-GB" sz="2400" i="1" dirty="0">
                <a:latin typeface="Arial" panose="020B0604020202020204" pitchFamily="34" charset="0"/>
                <a:cs typeface="Arial" panose="020B0604020202020204" pitchFamily="34" charset="0"/>
              </a:rPr>
              <a:t>(Accessed: 6 October 2026).</a:t>
            </a:r>
          </a:p>
          <a:p>
            <a:pPr marL="0" indent="0">
              <a:buNone/>
            </a:pPr>
            <a:endParaRPr lang="en-GB" sz="2400" i="1" dirty="0">
              <a:latin typeface="Arial" panose="020B0604020202020204" pitchFamily="34" charset="0"/>
              <a:cs typeface="Arial" panose="020B0604020202020204" pitchFamily="34" charset="0"/>
            </a:endParaRPr>
          </a:p>
          <a:p>
            <a:pPr marL="0" indent="0">
              <a:buNone/>
            </a:pPr>
            <a:r>
              <a:rPr lang="en-GB" sz="2400" i="1" dirty="0">
                <a:latin typeface="Arial" panose="020B0604020202020204" pitchFamily="34" charset="0"/>
                <a:cs typeface="Arial" panose="020B0604020202020204" pitchFamily="34" charset="0"/>
              </a:rPr>
              <a:t>University of Cambridge (n.d.) SWOT: Strengths, Weaknesses, opportunities and Threats, Institute for  Manufacturing. Available at: </a:t>
            </a:r>
            <a:r>
              <a:rPr lang="en-GB" sz="2400" i="1" dirty="0">
                <a:latin typeface="Arial" panose="020B0604020202020204" pitchFamily="34" charset="0"/>
                <a:cs typeface="Arial" panose="020B0604020202020204" pitchFamily="34" charset="0"/>
                <a:hlinkClick r:id="rId4"/>
              </a:rPr>
              <a:t>https://www.ifm.eng.cam.ac.uk/research/dstools/swot/</a:t>
            </a:r>
            <a:r>
              <a:rPr lang="en-GB" sz="2400" i="1"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7112007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713</TotalTime>
  <Words>785</Words>
  <Application>Microsoft Office PowerPoint</Application>
  <PresentationFormat>Widescreen</PresentationFormat>
  <Paragraphs>98</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PowerPoint Presentation</vt:lpstr>
      <vt:lpstr>Introduction, Self-Awareness and my career in domiciliary care.</vt:lpstr>
      <vt:lpstr>Using strengths to overcome weaknesses and minimise threats and what opportunities are available and how I can utilise them in my chosen career</vt:lpstr>
      <vt:lpstr>What is SWOT Analysis?</vt:lpstr>
      <vt:lpstr>Career Search - Health Care Assistant, Band 3 (Hospice at Home)</vt:lpstr>
      <vt:lpstr>15 years of caring for my father. Experience with personal centred care and daily routines. Compassionate, empathetic, and patient. Good listening and communication skills. Experience communicating with health care professionals. Reliable, committed and willing to learn. Studying level 3 Health and Social Care. </vt:lpstr>
      <vt:lpstr>My Weaknesses</vt:lpstr>
      <vt:lpstr>Complete the Care Certificate.  Take safeguarding, moving and handling training.  Improve my IT skills.  Gain placement evidence.  Volunteering experience in a hospice or care home.  Apply for care entry-level work in Birmingham.  Start driving lessons.  Receive monitoring and supervision. </vt:lpstr>
      <vt:lpstr>My Threats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Helen Mary Ketley (2526591)</dc:creator>
  <cp:lastModifiedBy>Helen Mary Ketley (2526591)</cp:lastModifiedBy>
  <cp:revision>1</cp:revision>
  <dcterms:created xsi:type="dcterms:W3CDTF">2026-09-28T16:53:55Z</dcterms:created>
  <dcterms:modified xsi:type="dcterms:W3CDTF">2026-10-11T23:56:28Z</dcterms:modified>
</cp:coreProperties>
</file>