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41" d="100"/>
          <a:sy n="41" d="100"/>
        </p:scale>
        <p:origin x="66" y="6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0528C9-3B05-46B3-B3FF-972BEC876BE8}" type="datetimeFigureOut">
              <a:rPr lang="en-US" smtClean="0"/>
              <a:t>2/20/2024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E3CC09-520B-4709-8D05-BEED2066358F}" type="slidenum">
              <a:rPr lang="en-US" smtClean="0"/>
              <a:t>‹#›</a:t>
            </a:fld>
            <a:endParaRPr lang="en-US"/>
          </a:p>
        </p:txBody>
      </p:sp>
    </p:spTree>
    <p:extLst>
      <p:ext uri="{BB962C8B-B14F-4D97-AF65-F5344CB8AC3E}">
        <p14:creationId xmlns:p14="http://schemas.microsoft.com/office/powerpoint/2010/main" val="2581464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Furthermore, the ongoing slides are describing the rules what I will have to actuate for my housekeeping staff to eliminate the unfavourable consequences.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FE3CC09-520B-4709-8D05-BEED2066358F}" type="slidenum">
              <a:rPr lang="en-US" smtClean="0"/>
              <a:t>3</a:t>
            </a:fld>
            <a:endParaRPr lang="en-US"/>
          </a:p>
        </p:txBody>
      </p:sp>
    </p:spTree>
    <p:extLst>
      <p:ext uri="{BB962C8B-B14F-4D97-AF65-F5344CB8AC3E}">
        <p14:creationId xmlns:p14="http://schemas.microsoft.com/office/powerpoint/2010/main" val="94697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This could evaluate the managerial projects like room cleaning, dirt vanishing, vacuuming, doing cloths laundry, washing kitchen dishes, and other business possessions. Housekeeping department chorea are very difficult to manage but with </a:t>
            </a:r>
            <a:r>
              <a:rPr lang="en-GB" sz="1200" kern="1200" dirty="0" smtClean="0">
                <a:solidFill>
                  <a:schemeClr val="tx1"/>
                </a:solidFill>
                <a:effectLst/>
                <a:latin typeface="+mn-lt"/>
                <a:ea typeface="+mn-ea"/>
                <a:cs typeface="+mn-cs"/>
              </a:rPr>
              <a:t>combining with the appropriate method to originate the best efficient solutions to their clients.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FE3CC09-520B-4709-8D05-BEED2066358F}" type="slidenum">
              <a:rPr lang="en-US" smtClean="0"/>
              <a:t>4</a:t>
            </a:fld>
            <a:endParaRPr lang="en-US"/>
          </a:p>
        </p:txBody>
      </p:sp>
    </p:spTree>
    <p:extLst>
      <p:ext uri="{BB962C8B-B14F-4D97-AF65-F5344CB8AC3E}">
        <p14:creationId xmlns:p14="http://schemas.microsoft.com/office/powerpoint/2010/main" val="3768185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u="sng" kern="1200" dirty="0" smtClean="0">
                <a:solidFill>
                  <a:schemeClr val="tx1"/>
                </a:solidFill>
                <a:effectLst/>
                <a:latin typeface="+mn-lt"/>
                <a:ea typeface="+mn-ea"/>
                <a:cs typeface="+mn-cs"/>
              </a:rPr>
              <a:t>Recommendations</a:t>
            </a:r>
            <a:endParaRPr lang="en-US" sz="1200" b="1" u="sng"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 recommend here, that safety should be the foremost prevention, every organisation must involve. The rules must be strict regards safety and health for the worker in all company. If any of the personnel found not to be </a:t>
            </a:r>
            <a:r>
              <a:rPr lang="en-GB" sz="1200" kern="1200" dirty="0" err="1" smtClean="0">
                <a:solidFill>
                  <a:schemeClr val="tx1"/>
                </a:solidFill>
                <a:effectLst/>
                <a:latin typeface="+mn-lt"/>
                <a:ea typeface="+mn-ea"/>
                <a:cs typeface="+mn-cs"/>
              </a:rPr>
              <a:t>locomoted</a:t>
            </a:r>
            <a:r>
              <a:rPr lang="en-GB" sz="1200" kern="1200" dirty="0" smtClean="0">
                <a:solidFill>
                  <a:schemeClr val="tx1"/>
                </a:solidFill>
                <a:effectLst/>
                <a:latin typeface="+mn-lt"/>
                <a:ea typeface="+mn-ea"/>
                <a:cs typeface="+mn-cs"/>
              </a:rPr>
              <a:t> the rules of safety, then he/she will be punishable. Regulations had been made to overcome the unfavourable activities. For business administration of hospitality sector rules are important to serves the approaching terms and for the staff to protect themselves (Whiting and Symon, 2020).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FE3CC09-520B-4709-8D05-BEED2066358F}" type="slidenum">
              <a:rPr lang="en-US" smtClean="0"/>
              <a:t>9</a:t>
            </a:fld>
            <a:endParaRPr lang="en-US"/>
          </a:p>
        </p:txBody>
      </p:sp>
    </p:spTree>
    <p:extLst>
      <p:ext uri="{BB962C8B-B14F-4D97-AF65-F5344CB8AC3E}">
        <p14:creationId xmlns:p14="http://schemas.microsoft.com/office/powerpoint/2010/main" val="8952228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smtClean="0">
                <a:solidFill>
                  <a:schemeClr val="tx1"/>
                </a:solidFill>
                <a:effectLst/>
                <a:latin typeface="+mn-lt"/>
                <a:ea typeface="+mn-ea"/>
                <a:cs typeface="+mn-cs"/>
              </a:rPr>
              <a:t>Mammen</a:t>
            </a:r>
            <a:r>
              <a:rPr lang="en-GB" sz="1200" kern="1200" dirty="0" smtClean="0">
                <a:solidFill>
                  <a:schemeClr val="tx1"/>
                </a:solidFill>
                <a:effectLst/>
                <a:latin typeface="+mn-lt"/>
                <a:ea typeface="+mn-ea"/>
                <a:cs typeface="+mn-cs"/>
              </a:rPr>
              <a:t>, R., 2022. Assessment of ergonomic problems and prevalence of pain among low wage 	hotel housekeepers in Orlando. </a:t>
            </a:r>
            <a:r>
              <a:rPr lang="en-GB" sz="1200" i="1" kern="1200" dirty="0" smtClean="0">
                <a:solidFill>
                  <a:schemeClr val="tx1"/>
                </a:solidFill>
                <a:effectLst/>
                <a:latin typeface="+mn-lt"/>
                <a:ea typeface="+mn-ea"/>
                <a:cs typeface="+mn-cs"/>
              </a:rPr>
              <a:t>Journal of Human Resources in Hospitality &amp; 	Tourism</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21</a:t>
            </a:r>
            <a:r>
              <a:rPr lang="en-GB" sz="1200" kern="1200" dirty="0" smtClean="0">
                <a:solidFill>
                  <a:schemeClr val="tx1"/>
                </a:solidFill>
                <a:effectLst/>
                <a:latin typeface="+mn-lt"/>
                <a:ea typeface="+mn-ea"/>
                <a:cs typeface="+mn-cs"/>
              </a:rPr>
              <a:t>(2), pp.246-271.</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Palm, A.K.E. and </a:t>
            </a:r>
            <a:r>
              <a:rPr lang="en-GB" sz="1200" kern="1200" dirty="0" err="1" smtClean="0">
                <a:solidFill>
                  <a:schemeClr val="tx1"/>
                </a:solidFill>
                <a:effectLst/>
                <a:latin typeface="+mn-lt"/>
                <a:ea typeface="+mn-ea"/>
                <a:cs typeface="+mn-cs"/>
              </a:rPr>
              <a:t>Kleinau</a:t>
            </a:r>
            <a:r>
              <a:rPr lang="en-GB" sz="1200" kern="1200" dirty="0" smtClean="0">
                <a:solidFill>
                  <a:schemeClr val="tx1"/>
                </a:solidFill>
                <a:effectLst/>
                <a:latin typeface="+mn-lt"/>
                <a:ea typeface="+mn-ea"/>
                <a:cs typeface="+mn-cs"/>
              </a:rPr>
              <a:t>, S., 2021. Marginal zone B cells: from housekeeping function to 	autoimmunity?. </a:t>
            </a:r>
            <a:r>
              <a:rPr lang="en-GB" sz="1200" i="1" kern="1200" dirty="0" smtClean="0">
                <a:solidFill>
                  <a:schemeClr val="tx1"/>
                </a:solidFill>
                <a:effectLst/>
                <a:latin typeface="+mn-lt"/>
                <a:ea typeface="+mn-ea"/>
                <a:cs typeface="+mn-cs"/>
              </a:rPr>
              <a:t>Journal of Autoimmunity</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119</a:t>
            </a:r>
            <a:r>
              <a:rPr lang="en-GB" sz="1200" kern="1200" dirty="0" smtClean="0">
                <a:solidFill>
                  <a:schemeClr val="tx1"/>
                </a:solidFill>
                <a:effectLst/>
                <a:latin typeface="+mn-lt"/>
                <a:ea typeface="+mn-ea"/>
                <a:cs typeface="+mn-cs"/>
              </a:rPr>
              <a:t>, p.102627.</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Whiting, R. and Symon, G., 2020. Digi-housekeeping: the invisible work of flexibility. </a:t>
            </a:r>
            <a:r>
              <a:rPr lang="en-GB" sz="1200" i="1" kern="1200" dirty="0" smtClean="0">
                <a:solidFill>
                  <a:schemeClr val="tx1"/>
                </a:solidFill>
                <a:effectLst/>
                <a:latin typeface="+mn-lt"/>
                <a:ea typeface="+mn-ea"/>
                <a:cs typeface="+mn-cs"/>
              </a:rPr>
              <a:t>Work, 	employment and society</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34</a:t>
            </a:r>
            <a:r>
              <a:rPr lang="en-GB" sz="1200" kern="1200" dirty="0" smtClean="0">
                <a:solidFill>
                  <a:schemeClr val="tx1"/>
                </a:solidFill>
                <a:effectLst/>
                <a:latin typeface="+mn-lt"/>
                <a:ea typeface="+mn-ea"/>
                <a:cs typeface="+mn-cs"/>
              </a:rPr>
              <a:t>(6), pp.1079-1096.</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FE3CC09-520B-4709-8D05-BEED2066358F}" type="slidenum">
              <a:rPr lang="en-US" smtClean="0"/>
              <a:t>11</a:t>
            </a:fld>
            <a:endParaRPr lang="en-US"/>
          </a:p>
        </p:txBody>
      </p:sp>
    </p:spTree>
    <p:extLst>
      <p:ext uri="{BB962C8B-B14F-4D97-AF65-F5344CB8AC3E}">
        <p14:creationId xmlns:p14="http://schemas.microsoft.com/office/powerpoint/2010/main" val="2355964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2/20/2024</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2/20/2024</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2/20/2024</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hyperlink" Target="#__RefHeading__8939_759768926"/><Relationship Id="rId3" Type="http://schemas.openxmlformats.org/officeDocument/2006/relationships/hyperlink" Target="#__RefHeading__8929_759768926"/><Relationship Id="rId7" Type="http://schemas.openxmlformats.org/officeDocument/2006/relationships/hyperlink" Target="#__RefHeading__8937_759768926"/><Relationship Id="rId2" Type="http://schemas.openxmlformats.org/officeDocument/2006/relationships/hyperlink" Target="#__RefHeading__8927_759768926"/><Relationship Id="rId1" Type="http://schemas.openxmlformats.org/officeDocument/2006/relationships/slideLayout" Target="../slideLayouts/slideLayout2.xml"/><Relationship Id="rId6" Type="http://schemas.openxmlformats.org/officeDocument/2006/relationships/hyperlink" Target="#__RefHeading__8935_759768926"/><Relationship Id="rId11" Type="http://schemas.openxmlformats.org/officeDocument/2006/relationships/hyperlink" Target="#__RefHeading__8945_759768926"/><Relationship Id="rId5" Type="http://schemas.openxmlformats.org/officeDocument/2006/relationships/hyperlink" Target="#__RefHeading__8933_759768926"/><Relationship Id="rId10" Type="http://schemas.openxmlformats.org/officeDocument/2006/relationships/hyperlink" Target="#__RefHeading__8943_759768926"/><Relationship Id="rId4" Type="http://schemas.openxmlformats.org/officeDocument/2006/relationships/hyperlink" Target="#__RefHeading__8931_759768926"/><Relationship Id="rId9" Type="http://schemas.openxmlformats.org/officeDocument/2006/relationships/hyperlink" Target="#__RefHeading__8941_759768926"/></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4687" y="2398858"/>
            <a:ext cx="9603275" cy="1049235"/>
          </a:xfrm>
        </p:spPr>
        <p:txBody>
          <a:bodyPr>
            <a:noAutofit/>
          </a:bodyPr>
          <a:lstStyle/>
          <a:p>
            <a:r>
              <a:rPr lang="en-GB" b="1" dirty="0">
                <a:latin typeface="Times New Roman" panose="02020603050405020304" pitchFamily="18" charset="0"/>
                <a:cs typeface="Times New Roman" panose="02020603050405020304" pitchFamily="18" charset="0"/>
              </a:rPr>
              <a:t>BMIH4006 Hotel Placement Operating Hotel Facilities  </a:t>
            </a:r>
            <a:r>
              <a:rPr lang="en-US" b="1" dirty="0">
                <a:latin typeface="Times New Roman" panose="02020603050405020304" pitchFamily="18" charset="0"/>
                <a:cs typeface="Times New Roman" panose="02020603050405020304" pitchFamily="18" charset="0"/>
              </a:rPr>
              <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28407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latin typeface="Times New Roman" panose="02020603050405020304" pitchFamily="18" charset="0"/>
                <a:cs typeface="Times New Roman" panose="02020603050405020304" pitchFamily="18" charset="0"/>
              </a:rPr>
              <a:t>Contents</a:t>
            </a:r>
            <a:br>
              <a:rPr lang="en-US" sz="3600"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32500" lnSpcReduction="20000"/>
          </a:bodyPr>
          <a:lstStyle/>
          <a:p>
            <a:r>
              <a:rPr lang="en-GB" sz="3300" dirty="0">
                <a:latin typeface="Times New Roman" panose="02020603050405020304" pitchFamily="18" charset="0"/>
                <a:cs typeface="Times New Roman" panose="02020603050405020304" pitchFamily="18" charset="0"/>
                <a:hlinkClick r:id="rId2"/>
              </a:rPr>
              <a:t>INTRODUCTION 	3</a:t>
            </a:r>
            <a:endParaRPr lang="en-US"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hlinkClick r:id="rId3"/>
              </a:rPr>
              <a:t>MAIN BODY	3</a:t>
            </a:r>
            <a:endParaRPr lang="en-US"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hlinkClick r:id="rId4"/>
              </a:rPr>
              <a:t>Analyse risks factors	3</a:t>
            </a:r>
            <a:endParaRPr lang="en-US"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hlinkClick r:id="rId5"/>
              </a:rPr>
              <a:t>Precautions that will I take	3</a:t>
            </a:r>
            <a:endParaRPr lang="en-US"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hlinkClick r:id="rId6"/>
              </a:rPr>
              <a:t>Procedures to outline the cleaning safety	4</a:t>
            </a:r>
            <a:endParaRPr lang="en-US"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hlinkClick r:id="rId7"/>
              </a:rPr>
              <a:t>Required tools and method to list to avoid health injuries	4</a:t>
            </a:r>
            <a:endParaRPr lang="en-US"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hlinkClick r:id="rId8"/>
              </a:rPr>
              <a:t>Best ideas to mitigate the cleaning hazards	4</a:t>
            </a:r>
            <a:endParaRPr lang="en-US"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hlinkClick r:id="rId9"/>
              </a:rPr>
              <a:t>Recommendations	4</a:t>
            </a:r>
            <a:endParaRPr lang="en-US"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hlinkClick r:id="rId10"/>
              </a:rPr>
              <a:t>CONCLUSION 	5</a:t>
            </a:r>
            <a:endParaRPr lang="en-US"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hlinkClick r:id="rId11"/>
              </a:rPr>
              <a:t>REFERENCES	6</a:t>
            </a:r>
            <a:endParaRPr lang="en-US" sz="3300" dirty="0">
              <a:latin typeface="Times New Roman" panose="02020603050405020304" pitchFamily="18" charset="0"/>
              <a:cs typeface="Times New Roman" panose="02020603050405020304" pitchFamily="18" charset="0"/>
            </a:endParaRPr>
          </a:p>
          <a:p>
            <a:r>
              <a:rPr lang="en-US" b="1" dirty="0"/>
              <a:t> </a:t>
            </a:r>
            <a:endParaRPr lang="en-US" dirty="0"/>
          </a:p>
          <a:p>
            <a:pPr marL="0" indent="0">
              <a:buNone/>
            </a:pPr>
            <a:endParaRPr lang="en-US" dirty="0"/>
          </a:p>
        </p:txBody>
      </p:sp>
    </p:spTree>
    <p:extLst>
      <p:ext uri="{BB962C8B-B14F-4D97-AF65-F5344CB8AC3E}">
        <p14:creationId xmlns:p14="http://schemas.microsoft.com/office/powerpoint/2010/main" val="2633251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sz="3600" b="1" dirty="0">
                <a:latin typeface="Times New Roman" panose="02020603050405020304" pitchFamily="18" charset="0"/>
                <a:cs typeface="Times New Roman" panose="02020603050405020304" pitchFamily="18" charset="0"/>
              </a:rPr>
              <a:t>INTRODUCTION </a:t>
            </a:r>
            <a:r>
              <a:rPr lang="en-US" b="1" dirty="0"/>
              <a:t/>
            </a:r>
            <a:br>
              <a:rPr lang="en-US" b="1" dirty="0"/>
            </a:br>
            <a:endParaRPr lang="en-US" dirty="0"/>
          </a:p>
        </p:txBody>
      </p:sp>
      <p:sp>
        <p:nvSpPr>
          <p:cNvPr id="3" name="Content Placeholder 2"/>
          <p:cNvSpPr>
            <a:spLocks noGrp="1"/>
          </p:cNvSpPr>
          <p:nvPr>
            <p:ph idx="1"/>
          </p:nvPr>
        </p:nvSpPr>
        <p:spPr/>
        <p:txBody>
          <a:bodyPr>
            <a:normAutofit/>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Housekeeping department is one the most essential part in the hospitality sector. This sector serves the welcoming to the guest. The department is emphasising the laws of health and safety that compresses the cleaning considerations. This presentation further tells the precautions must be taken while doing housekeeping work (Chela-Alvarez, &amp; et.al, 2022). Also, this presentation combines my reflection idea when will I appoint as a manger position, so what rules should I made to combat the harmful particles in the housekeeping facilities. </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8151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sz="3600" b="1" dirty="0">
                <a:latin typeface="Times New Roman" panose="02020603050405020304" pitchFamily="18" charset="0"/>
                <a:cs typeface="Times New Roman" panose="02020603050405020304" pitchFamily="18" charset="0"/>
              </a:rPr>
              <a:t>MAIN BODY</a:t>
            </a:r>
            <a:r>
              <a:rPr lang="en-US" b="1" dirty="0"/>
              <a:t/>
            </a:r>
            <a:br>
              <a:rPr lang="en-US" b="1" dirty="0"/>
            </a:br>
            <a:endParaRPr lang="en-US" dirty="0"/>
          </a:p>
        </p:txBody>
      </p:sp>
      <p:sp>
        <p:nvSpPr>
          <p:cNvPr id="3" name="Content Placeholder 2"/>
          <p:cNvSpPr>
            <a:spLocks noGrp="1"/>
          </p:cNvSpPr>
          <p:nvPr>
            <p:ph idx="1"/>
          </p:nvPr>
        </p:nvSpPr>
        <p:spPr>
          <a:xfrm>
            <a:off x="1451579" y="2015732"/>
            <a:ext cx="4597529" cy="3450613"/>
          </a:xfrm>
        </p:spPr>
        <p:txBody>
          <a:bodyPr>
            <a:normAutofit fontScale="92500"/>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Housekeeping department revolves around all the activities that resonating the hospitality of guest. It leads the best hotel rooms free from the dirt and unwanted germs bacteria. </a:t>
            </a:r>
            <a:r>
              <a:rPr lang="en-US" sz="1800" dirty="0">
                <a:latin typeface="Times New Roman" panose="02020603050405020304" pitchFamily="18" charset="0"/>
                <a:cs typeface="Times New Roman" panose="02020603050405020304" pitchFamily="18" charset="0"/>
              </a:rPr>
              <a:t>Housekeeping is an important aspects of day to day life working. It regulate towards the human actions of balancing the cleaning purpose, odorless room area and business existing space for survival. </a:t>
            </a:r>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588369" y="2336189"/>
            <a:ext cx="3549895" cy="2610949"/>
          </a:xfrm>
          <a:prstGeom prst="rect">
            <a:avLst/>
          </a:prstGeom>
        </p:spPr>
      </p:pic>
    </p:spTree>
    <p:extLst>
      <p:ext uri="{BB962C8B-B14F-4D97-AF65-F5344CB8AC3E}">
        <p14:creationId xmlns:p14="http://schemas.microsoft.com/office/powerpoint/2010/main" val="1263345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1" algn="l" rtl="0">
              <a:lnSpc>
                <a:spcPct val="90000"/>
              </a:lnSpc>
              <a:spcBef>
                <a:spcPct val="0"/>
              </a:spcBef>
            </a:pPr>
            <a:r>
              <a:rPr lang="en-GB" sz="3600" b="1" u="sng" dirty="0">
                <a:latin typeface="Times New Roman" panose="02020603050405020304" pitchFamily="18" charset="0"/>
                <a:cs typeface="Times New Roman" panose="02020603050405020304" pitchFamily="18" charset="0"/>
              </a:rPr>
              <a:t>Analyse risks factors</a:t>
            </a:r>
            <a:r>
              <a:rPr lang="en-US" sz="3600" b="1" u="sng" dirty="0">
                <a:latin typeface="Times New Roman" panose="02020603050405020304" pitchFamily="18" charset="0"/>
                <a:cs typeface="Times New Roman" panose="02020603050405020304" pitchFamily="18" charset="0"/>
              </a:rPr>
              <a:t/>
            </a:r>
            <a:br>
              <a:rPr lang="en-US" sz="3600" b="1" u="sng"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416062" y="2015732"/>
            <a:ext cx="5638792" cy="3450613"/>
          </a:xfrm>
        </p:spPr>
        <p:txBody>
          <a:bodyPr>
            <a:normAutofit fontScale="92500"/>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I as a manager first identify the area where the risk has been generated. Then, find the reason why is it so, then regulate the best practices of housekeeping services I will </a:t>
            </a:r>
            <a:r>
              <a:rPr lang="en-GB" sz="1800" dirty="0" err="1">
                <a:latin typeface="Times New Roman" panose="02020603050405020304" pitchFamily="18" charset="0"/>
                <a:cs typeface="Times New Roman" panose="02020603050405020304" pitchFamily="18" charset="0"/>
              </a:rPr>
              <a:t>embrass</a:t>
            </a:r>
            <a:r>
              <a:rPr lang="en-GB" sz="1800" dirty="0">
                <a:latin typeface="Times New Roman" panose="02020603050405020304" pitchFamily="18" charset="0"/>
                <a:cs typeface="Times New Roman" panose="02020603050405020304" pitchFamily="18" charset="0"/>
              </a:rPr>
              <a:t> for the housekeeping force (</a:t>
            </a:r>
            <a:r>
              <a:rPr lang="en-GB" sz="1800" dirty="0" err="1">
                <a:latin typeface="Times New Roman" panose="02020603050405020304" pitchFamily="18" charset="0"/>
                <a:cs typeface="Times New Roman" panose="02020603050405020304" pitchFamily="18" charset="0"/>
              </a:rPr>
              <a:t>Dall’Agnese</a:t>
            </a:r>
            <a:r>
              <a:rPr lang="en-GB" sz="1800" dirty="0">
                <a:latin typeface="Times New Roman" panose="02020603050405020304" pitchFamily="18" charset="0"/>
                <a:cs typeface="Times New Roman" panose="02020603050405020304" pitchFamily="18" charset="0"/>
              </a:rPr>
              <a:t> and Young, 2023). The risk identification is a mandatory process that should be perform by the company administration. To identify the risk I will propose several methods like to hire the candidate who find the top-grade resolution of discontinued cleaning procedures. </a:t>
            </a:r>
            <a:endParaRPr lang="en-US" sz="1800" dirty="0">
              <a:latin typeface="Times New Roman" panose="02020603050405020304" pitchFamily="18" charset="0"/>
              <a:cs typeface="Times New Roman" panose="02020603050405020304" pitchFamily="18" charset="0"/>
            </a:endParaRPr>
          </a:p>
          <a:p>
            <a:pPr marL="0" indent="0">
              <a:buNone/>
            </a:pPr>
            <a:endParaRPr lang="en-US" dirty="0"/>
          </a:p>
        </p:txBody>
      </p:sp>
      <p:pic>
        <p:nvPicPr>
          <p:cNvPr id="4" name="Picture 3"/>
          <p:cNvPicPr>
            <a:picLocks noChangeAspect="1"/>
          </p:cNvPicPr>
          <p:nvPr/>
        </p:nvPicPr>
        <p:blipFill>
          <a:blip r:embed="rId2"/>
          <a:stretch>
            <a:fillRect/>
          </a:stretch>
        </p:blipFill>
        <p:spPr>
          <a:xfrm>
            <a:off x="1221397" y="2484193"/>
            <a:ext cx="3139587" cy="2603622"/>
          </a:xfrm>
          <a:prstGeom prst="rect">
            <a:avLst/>
          </a:prstGeom>
        </p:spPr>
      </p:pic>
    </p:spTree>
    <p:extLst>
      <p:ext uri="{BB962C8B-B14F-4D97-AF65-F5344CB8AC3E}">
        <p14:creationId xmlns:p14="http://schemas.microsoft.com/office/powerpoint/2010/main" val="1963342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r>
              <a:rPr lang="en-US" dirty="0"/>
              <a:t/>
            </a:r>
            <a:br>
              <a:rPr lang="en-US" dirty="0"/>
            </a:br>
            <a:r>
              <a:rPr lang="en-GB" sz="4000" b="1" u="sng" dirty="0">
                <a:latin typeface="Times New Roman" panose="02020603050405020304" pitchFamily="18" charset="0"/>
                <a:cs typeface="Times New Roman" panose="02020603050405020304" pitchFamily="18" charset="0"/>
              </a:rPr>
              <a:t>Precautions that will I take</a:t>
            </a:r>
            <a:r>
              <a:rPr lang="en-US" b="1" u="sng" dirty="0"/>
              <a:t/>
            </a:r>
            <a:br>
              <a:rPr lang="en-US" b="1" u="sng" dirty="0"/>
            </a:br>
            <a:endParaRPr lang="en-US" dirty="0"/>
          </a:p>
        </p:txBody>
      </p:sp>
      <p:sp>
        <p:nvSpPr>
          <p:cNvPr id="3" name="Content Placeholder 2"/>
          <p:cNvSpPr>
            <a:spLocks noGrp="1"/>
          </p:cNvSpPr>
          <p:nvPr>
            <p:ph idx="1"/>
          </p:nvPr>
        </p:nvSpPr>
        <p:spPr>
          <a:xfrm>
            <a:off x="562708" y="2132963"/>
            <a:ext cx="6857992" cy="3450613"/>
          </a:xfrm>
        </p:spPr>
        <p:txBody>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The precautions I will take for my housekeeping personnel is that, they should cover their face with clean cotton clothes to avoid the dust particles, wash hand with gems protected soap and use of replace water for mopping. As I manager I am very conscious about my team health, this is the reason is should take good precautions to protect them. Precautions are must to prevent the individual life. And it should be taken before the cure so the chances of bad health is less. </a:t>
            </a:r>
            <a:endParaRPr lang="en-US" sz="1800" dirty="0">
              <a:latin typeface="Times New Roman" panose="02020603050405020304" pitchFamily="18" charset="0"/>
              <a:cs typeface="Times New Roman" panose="02020603050405020304" pitchFamily="18" charset="0"/>
            </a:endParaRPr>
          </a:p>
          <a:p>
            <a:pPr marL="0" indent="0">
              <a:buNone/>
            </a:pPr>
            <a:endParaRPr lang="en-US" dirty="0"/>
          </a:p>
        </p:txBody>
      </p:sp>
      <p:pic>
        <p:nvPicPr>
          <p:cNvPr id="4" name="Picture 3"/>
          <p:cNvPicPr>
            <a:picLocks noChangeAspect="1"/>
          </p:cNvPicPr>
          <p:nvPr/>
        </p:nvPicPr>
        <p:blipFill>
          <a:blip r:embed="rId2"/>
          <a:stretch>
            <a:fillRect/>
          </a:stretch>
        </p:blipFill>
        <p:spPr>
          <a:xfrm>
            <a:off x="7798768" y="2132964"/>
            <a:ext cx="4088431" cy="2919594"/>
          </a:xfrm>
          <a:prstGeom prst="rect">
            <a:avLst/>
          </a:prstGeom>
        </p:spPr>
      </p:pic>
    </p:spTree>
    <p:extLst>
      <p:ext uri="{BB962C8B-B14F-4D97-AF65-F5344CB8AC3E}">
        <p14:creationId xmlns:p14="http://schemas.microsoft.com/office/powerpoint/2010/main" val="2564974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l" rtl="0">
              <a:lnSpc>
                <a:spcPct val="90000"/>
              </a:lnSpc>
              <a:spcBef>
                <a:spcPct val="0"/>
              </a:spcBef>
            </a:pPr>
            <a:r>
              <a:rPr lang="en-GB" sz="3600" b="1" u="sng" dirty="0">
                <a:latin typeface="Times New Roman" panose="02020603050405020304" pitchFamily="18" charset="0"/>
                <a:cs typeface="Times New Roman" panose="02020603050405020304" pitchFamily="18" charset="0"/>
              </a:rPr>
              <a:t>Procedures to outline the cleaning safety</a:t>
            </a:r>
            <a:r>
              <a:rPr lang="en-US" sz="1800" b="1" u="sng" dirty="0"/>
              <a:t/>
            </a:r>
            <a:br>
              <a:rPr lang="en-US" sz="1800" b="1" u="sng" dirty="0"/>
            </a:br>
            <a:endParaRPr lang="en-US" dirty="0"/>
          </a:p>
        </p:txBody>
      </p:sp>
      <p:sp>
        <p:nvSpPr>
          <p:cNvPr id="3" name="Content Placeholder 2"/>
          <p:cNvSpPr>
            <a:spLocks noGrp="1"/>
          </p:cNvSpPr>
          <p:nvPr>
            <p:ph idx="1"/>
          </p:nvPr>
        </p:nvSpPr>
        <p:spPr/>
        <p:txBody>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When I had employed in a management department of housekeeping position in premier inn hotel to offers my character to organised the housekeeping workers. I had seen various issues which were creating the well-being attendant troubles to my workers. So, I had decided to make a outline to procure the safety measures of housekeeping department (</a:t>
            </a:r>
            <a:r>
              <a:rPr lang="en-GB" sz="1800" dirty="0" err="1">
                <a:latin typeface="Times New Roman" panose="02020603050405020304" pitchFamily="18" charset="0"/>
                <a:cs typeface="Times New Roman" panose="02020603050405020304" pitchFamily="18" charset="0"/>
              </a:rPr>
              <a:t>Mammen</a:t>
            </a:r>
            <a:r>
              <a:rPr lang="en-GB" sz="1800" dirty="0">
                <a:latin typeface="Times New Roman" panose="02020603050405020304" pitchFamily="18" charset="0"/>
                <a:cs typeface="Times New Roman" panose="02020603050405020304" pitchFamily="18" charset="0"/>
              </a:rPr>
              <a:t>, 2022). I will concern more towards the managing of safety laws and polices. Procedure of cleaning facilities are involving the safety and health regulation considerations</a:t>
            </a:r>
            <a:r>
              <a:rPr lang="en-GB" dirty="0"/>
              <a:t>.  </a:t>
            </a:r>
            <a:endParaRPr lang="en-US" dirty="0"/>
          </a:p>
          <a:p>
            <a:pPr marL="0" indent="0">
              <a:buNone/>
            </a:pPr>
            <a:endParaRPr lang="en-US" dirty="0"/>
          </a:p>
        </p:txBody>
      </p:sp>
    </p:spTree>
    <p:extLst>
      <p:ext uri="{BB962C8B-B14F-4D97-AF65-F5344CB8AC3E}">
        <p14:creationId xmlns:p14="http://schemas.microsoft.com/office/powerpoint/2010/main" val="3175788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1" algn="l" rtl="0">
              <a:lnSpc>
                <a:spcPct val="90000"/>
              </a:lnSpc>
              <a:spcBef>
                <a:spcPct val="0"/>
              </a:spcBef>
            </a:pPr>
            <a:r>
              <a:rPr lang="en-GB" sz="3600" b="1" u="sng" dirty="0">
                <a:latin typeface="Times New Roman" panose="02020603050405020304" pitchFamily="18" charset="0"/>
                <a:cs typeface="Times New Roman" panose="02020603050405020304" pitchFamily="18" charset="0"/>
              </a:rPr>
              <a:t>Required tools and method to list to avoid health injuries</a:t>
            </a:r>
            <a:r>
              <a:rPr lang="en-US" sz="3600" b="1" u="sng" dirty="0">
                <a:latin typeface="Times New Roman" panose="02020603050405020304" pitchFamily="18" charset="0"/>
                <a:cs typeface="Times New Roman" panose="02020603050405020304" pitchFamily="18" charset="0"/>
              </a:rPr>
              <a:t/>
            </a:r>
            <a:br>
              <a:rPr lang="en-US" sz="3600" b="1" u="sng"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33292" y="2015732"/>
            <a:ext cx="5521562" cy="3450613"/>
          </a:xfrm>
        </p:spPr>
        <p:txBody>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The avoid the heath injuries among my housekeeping staff, I will modify the work process of cleaning. To alter this the tools and techniques I will take the technology transformation such as the cleaning machines launching for the personnel. Two things will achieve from this one is the no direct contact between the gems and person and the second is the time, as the work will occur on time and quickly.  </a:t>
            </a:r>
            <a:endParaRPr lang="en-US" sz="1800" dirty="0">
              <a:latin typeface="Times New Roman" panose="02020603050405020304" pitchFamily="18" charset="0"/>
              <a:cs typeface="Times New Roman" panose="02020603050405020304" pitchFamily="18" charset="0"/>
            </a:endParaRPr>
          </a:p>
          <a:p>
            <a:pPr marL="0" indent="0">
              <a:buNone/>
            </a:pPr>
            <a:endParaRPr lang="en-US" dirty="0"/>
          </a:p>
        </p:txBody>
      </p:sp>
      <p:pic>
        <p:nvPicPr>
          <p:cNvPr id="4" name="Picture 3"/>
          <p:cNvPicPr>
            <a:picLocks noChangeAspect="1"/>
          </p:cNvPicPr>
          <p:nvPr/>
        </p:nvPicPr>
        <p:blipFill>
          <a:blip r:embed="rId2"/>
          <a:stretch>
            <a:fillRect/>
          </a:stretch>
        </p:blipFill>
        <p:spPr>
          <a:xfrm>
            <a:off x="806327" y="2598859"/>
            <a:ext cx="3812565" cy="2676525"/>
          </a:xfrm>
          <a:prstGeom prst="rect">
            <a:avLst/>
          </a:prstGeom>
        </p:spPr>
      </p:pic>
    </p:spTree>
    <p:extLst>
      <p:ext uri="{BB962C8B-B14F-4D97-AF65-F5344CB8AC3E}">
        <p14:creationId xmlns:p14="http://schemas.microsoft.com/office/powerpoint/2010/main" val="868066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l" rtl="0">
              <a:lnSpc>
                <a:spcPct val="90000"/>
              </a:lnSpc>
              <a:spcBef>
                <a:spcPct val="0"/>
              </a:spcBef>
            </a:pPr>
            <a:r>
              <a:rPr lang="en-GB" sz="3600" b="1" u="sng" dirty="0">
                <a:latin typeface="Times New Roman" panose="02020603050405020304" pitchFamily="18" charset="0"/>
                <a:cs typeface="Times New Roman" panose="02020603050405020304" pitchFamily="18" charset="0"/>
              </a:rPr>
              <a:t>Best ideas to mitigate the cleaning hazards</a:t>
            </a:r>
            <a:r>
              <a:rPr lang="en-US" sz="1800" b="1" u="sng" dirty="0"/>
              <a:t/>
            </a:r>
            <a:br>
              <a:rPr lang="en-US" sz="1800" b="1" u="sng" dirty="0"/>
            </a:br>
            <a:endParaRPr lang="en-US" dirty="0"/>
          </a:p>
        </p:txBody>
      </p:sp>
      <p:sp>
        <p:nvSpPr>
          <p:cNvPr id="3" name="Content Placeholder 2"/>
          <p:cNvSpPr>
            <a:spLocks noGrp="1"/>
          </p:cNvSpPr>
          <p:nvPr>
            <p:ph idx="1"/>
          </p:nvPr>
        </p:nvSpPr>
        <p:spPr>
          <a:xfrm>
            <a:off x="6635262" y="2015732"/>
            <a:ext cx="4419592" cy="3450613"/>
          </a:xfrm>
        </p:spPr>
        <p:txBody>
          <a:bodyPr>
            <a:normAutofit fontScale="85000" lnSpcReduction="10000"/>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The ideas to eliminate the dangerous factor of housekeeping adoptions is the decent provision and necessary precautions. I will introduce many health and safety regulations to mitigate my housekeeping employees bad health (Palm and </a:t>
            </a:r>
            <a:r>
              <a:rPr lang="en-GB" sz="1800" dirty="0" err="1">
                <a:latin typeface="Times New Roman" panose="02020603050405020304" pitchFamily="18" charset="0"/>
                <a:cs typeface="Times New Roman" panose="02020603050405020304" pitchFamily="18" charset="0"/>
              </a:rPr>
              <a:t>Kleinau</a:t>
            </a:r>
            <a:r>
              <a:rPr lang="en-GB" sz="1800" dirty="0">
                <a:latin typeface="Times New Roman" panose="02020603050405020304" pitchFamily="18" charset="0"/>
                <a:cs typeface="Times New Roman" panose="02020603050405020304" pitchFamily="18" charset="0"/>
              </a:rPr>
              <a:t>, 2021). I will regularly check my staff working over cleaning. If all the cleaning regulations must be appear through required prevention then the customers feel good and happy while using our rooms on the other side the housekeeping staff also far away form the health risks.    </a:t>
            </a:r>
            <a:endParaRPr lang="en-US" sz="1800" dirty="0">
              <a:latin typeface="Times New Roman" panose="02020603050405020304" pitchFamily="18" charset="0"/>
              <a:cs typeface="Times New Roman" panose="02020603050405020304" pitchFamily="18" charset="0"/>
            </a:endParaRPr>
          </a:p>
          <a:p>
            <a:pPr marL="0" indent="0">
              <a:buNone/>
            </a:pPr>
            <a:endParaRPr lang="en-US" dirty="0"/>
          </a:p>
        </p:txBody>
      </p:sp>
      <p:pic>
        <p:nvPicPr>
          <p:cNvPr id="4" name="Picture 3"/>
          <p:cNvPicPr>
            <a:picLocks noChangeAspect="1"/>
          </p:cNvPicPr>
          <p:nvPr/>
        </p:nvPicPr>
        <p:blipFill>
          <a:blip r:embed="rId3"/>
          <a:stretch>
            <a:fillRect/>
          </a:stretch>
        </p:blipFill>
        <p:spPr>
          <a:xfrm>
            <a:off x="1819641" y="2227750"/>
            <a:ext cx="4206021" cy="3238595"/>
          </a:xfrm>
          <a:prstGeom prst="rect">
            <a:avLst/>
          </a:prstGeom>
        </p:spPr>
      </p:pic>
    </p:spTree>
    <p:extLst>
      <p:ext uri="{BB962C8B-B14F-4D97-AF65-F5344CB8AC3E}">
        <p14:creationId xmlns:p14="http://schemas.microsoft.com/office/powerpoint/2010/main" val="2178998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966497"/>
            <a:ext cx="9603275" cy="1049235"/>
          </a:xfrm>
        </p:spPr>
        <p:txBody>
          <a:bodyPr/>
          <a:lstStyle/>
          <a:p>
            <a:pPr lvl="0"/>
            <a:r>
              <a:rPr lang="en-GB" sz="3600" b="1" dirty="0">
                <a:latin typeface="Times New Roman" panose="02020603050405020304" pitchFamily="18" charset="0"/>
                <a:cs typeface="Times New Roman" panose="02020603050405020304" pitchFamily="18" charset="0"/>
              </a:rPr>
              <a:t>CONCLUSION</a:t>
            </a:r>
            <a:r>
              <a:rPr lang="en-GB" b="1" dirty="0"/>
              <a:t> </a:t>
            </a:r>
            <a:r>
              <a:rPr lang="en-US" b="1" dirty="0"/>
              <a:t/>
            </a:r>
            <a:br>
              <a:rPr lang="en-US" b="1" dirty="0"/>
            </a:br>
            <a:endParaRPr lang="en-US" dirty="0"/>
          </a:p>
        </p:txBody>
      </p:sp>
      <p:sp>
        <p:nvSpPr>
          <p:cNvPr id="3" name="Content Placeholder 2"/>
          <p:cNvSpPr>
            <a:spLocks noGrp="1"/>
          </p:cNvSpPr>
          <p:nvPr>
            <p:ph idx="1"/>
          </p:nvPr>
        </p:nvSpPr>
        <p:spPr/>
        <p:txBody>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Here I conclude that, above presentation is shows my reflection that has reflected my manager task, and what strategies I should take to mitigate the health problems of my housekeeping staff. Also, this presentation has mentioned the outline of safety measures to evaluate the cleaning procedures. I had mentioned that through technological advancement I will completely formulate the housekeeping duties very speedy and easily. At last, the rules should be consider in housekeeping chore to balance the scenario of disease free working.   </a:t>
            </a:r>
            <a:endParaRPr lang="en-US" sz="1800" dirty="0">
              <a:latin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097293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sz="3600" b="1" dirty="0">
                <a:latin typeface="Times New Roman" panose="02020603050405020304" pitchFamily="18" charset="0"/>
                <a:cs typeface="Times New Roman" panose="02020603050405020304" pitchFamily="18" charset="0"/>
              </a:rPr>
              <a:t>REFERENCES</a:t>
            </a:r>
            <a:r>
              <a:rPr lang="en-US" b="1" dirty="0"/>
              <a:t/>
            </a:r>
            <a:br>
              <a:rPr lang="en-US" b="1" dirty="0"/>
            </a:br>
            <a:endParaRPr lang="en-US" dirty="0"/>
          </a:p>
        </p:txBody>
      </p:sp>
      <p:sp>
        <p:nvSpPr>
          <p:cNvPr id="3" name="Content Placeholder 2"/>
          <p:cNvSpPr>
            <a:spLocks noGrp="1"/>
          </p:cNvSpPr>
          <p:nvPr>
            <p:ph idx="1"/>
          </p:nvPr>
        </p:nvSpPr>
        <p:spPr/>
        <p:txBody>
          <a:bodyPr/>
          <a:lstStyle/>
          <a:p>
            <a:pPr marL="0" indent="0" algn="just">
              <a:lnSpc>
                <a:spcPct val="150000"/>
              </a:lnSpc>
              <a:buNone/>
            </a:pPr>
            <a:r>
              <a:rPr lang="en-GB" sz="1800" u="sng" dirty="0">
                <a:latin typeface="Times New Roman" panose="02020603050405020304" pitchFamily="18" charset="0"/>
                <a:cs typeface="Times New Roman" panose="02020603050405020304" pitchFamily="18" charset="0"/>
              </a:rPr>
              <a:t>Books and </a:t>
            </a:r>
            <a:r>
              <a:rPr lang="en-GB" sz="1800" u="sng" dirty="0" smtClean="0">
                <a:latin typeface="Times New Roman" panose="02020603050405020304" pitchFamily="18" charset="0"/>
                <a:cs typeface="Times New Roman" panose="02020603050405020304" pitchFamily="18" charset="0"/>
              </a:rPr>
              <a:t>Journals</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Chela-Alvarez, X., </a:t>
            </a:r>
            <a:r>
              <a:rPr lang="en-GB" sz="1800" dirty="0" err="1">
                <a:latin typeface="Times New Roman" panose="02020603050405020304" pitchFamily="18" charset="0"/>
                <a:cs typeface="Times New Roman" panose="02020603050405020304" pitchFamily="18" charset="0"/>
              </a:rPr>
              <a:t>Bulilete</a:t>
            </a:r>
            <a:r>
              <a:rPr lang="en-GB" sz="1800" dirty="0">
                <a:latin typeface="Times New Roman" panose="02020603050405020304" pitchFamily="18" charset="0"/>
                <a:cs typeface="Times New Roman" panose="02020603050405020304" pitchFamily="18" charset="0"/>
              </a:rPr>
              <a:t>, O., Garcia-</a:t>
            </a:r>
            <a:r>
              <a:rPr lang="en-GB" sz="1800" dirty="0" err="1">
                <a:latin typeface="Times New Roman" panose="02020603050405020304" pitchFamily="18" charset="0"/>
                <a:cs typeface="Times New Roman" panose="02020603050405020304" pitchFamily="18" charset="0"/>
              </a:rPr>
              <a:t>Illan</a:t>
            </a:r>
            <a:r>
              <a:rPr lang="en-GB" sz="1800" dirty="0">
                <a:latin typeface="Times New Roman" panose="02020603050405020304" pitchFamily="18" charset="0"/>
                <a:cs typeface="Times New Roman" panose="02020603050405020304" pitchFamily="18" charset="0"/>
              </a:rPr>
              <a:t>, E., Vidal-</a:t>
            </a:r>
            <a:r>
              <a:rPr lang="en-GB" sz="1800" dirty="0" err="1">
                <a:latin typeface="Times New Roman" panose="02020603050405020304" pitchFamily="18" charset="0"/>
                <a:cs typeface="Times New Roman" panose="02020603050405020304" pitchFamily="18" charset="0"/>
              </a:rPr>
              <a:t>Thomàs</a:t>
            </a:r>
            <a:r>
              <a:rPr lang="en-GB" sz="1800" dirty="0">
                <a:latin typeface="Times New Roman" panose="02020603050405020304" pitchFamily="18" charset="0"/>
                <a:cs typeface="Times New Roman" panose="02020603050405020304" pitchFamily="18" charset="0"/>
              </a:rPr>
              <a:t>, M. and </a:t>
            </a:r>
            <a:r>
              <a:rPr lang="en-GB" sz="1800" dirty="0" err="1">
                <a:latin typeface="Times New Roman" panose="02020603050405020304" pitchFamily="18" charset="0"/>
                <a:cs typeface="Times New Roman" panose="02020603050405020304" pitchFamily="18" charset="0"/>
              </a:rPr>
              <a:t>Llobera</a:t>
            </a:r>
            <a:r>
              <a:rPr lang="en-GB" sz="1800" dirty="0">
                <a:latin typeface="Times New Roman" panose="02020603050405020304" pitchFamily="18" charset="0"/>
                <a:cs typeface="Times New Roman" panose="02020603050405020304" pitchFamily="18" charset="0"/>
              </a:rPr>
              <a:t>, J., 2022. Hotel 	housekeepers and occupational health: experiences and perceived risks. </a:t>
            </a:r>
            <a:r>
              <a:rPr lang="en-GB" sz="1800" i="1" dirty="0">
                <a:latin typeface="Times New Roman" panose="02020603050405020304" pitchFamily="18" charset="0"/>
                <a:cs typeface="Times New Roman" panose="02020603050405020304" pitchFamily="18" charset="0"/>
              </a:rPr>
              <a:t>Annals of 	occupational and environmental medicine</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34</a:t>
            </a:r>
            <a:r>
              <a:rPr lang="en-GB" sz="1800" dirty="0">
                <a:latin typeface="Times New Roman" panose="02020603050405020304" pitchFamily="18" charset="0"/>
                <a:cs typeface="Times New Roman" panose="02020603050405020304" pitchFamily="18" charset="0"/>
              </a:rPr>
              <a:t>.</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err="1">
                <a:latin typeface="Times New Roman" panose="02020603050405020304" pitchFamily="18" charset="0"/>
                <a:cs typeface="Times New Roman" panose="02020603050405020304" pitchFamily="18" charset="0"/>
              </a:rPr>
              <a:t>Dall’Agnese</a:t>
            </a:r>
            <a:r>
              <a:rPr lang="en-GB" sz="1800" dirty="0">
                <a:latin typeface="Times New Roman" panose="02020603050405020304" pitchFamily="18" charset="0"/>
                <a:cs typeface="Times New Roman" panose="02020603050405020304" pitchFamily="18" charset="0"/>
              </a:rPr>
              <a:t>, A. and Young, R., 2023. Regulatory architecture of cell identity genes and 	housekeeping genes. </a:t>
            </a:r>
            <a:r>
              <a:rPr lang="en-GB" sz="1800" i="1" dirty="0">
                <a:latin typeface="Times New Roman" panose="02020603050405020304" pitchFamily="18" charset="0"/>
                <a:cs typeface="Times New Roman" panose="02020603050405020304" pitchFamily="18" charset="0"/>
              </a:rPr>
              <a:t>Trends in Cell Biology</a:t>
            </a:r>
            <a:r>
              <a:rPr lang="en-GB" sz="1800" dirty="0">
                <a:latin typeface="Times New Roman" panose="02020603050405020304" pitchFamily="18" charset="0"/>
                <a:cs typeface="Times New Roman" panose="02020603050405020304" pitchFamily="18" charset="0"/>
              </a:rPr>
              <a:t>.</a:t>
            </a:r>
            <a:endParaRPr lang="en-US" sz="1800" dirty="0">
              <a:latin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792480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4964" y="2586427"/>
            <a:ext cx="9603275" cy="1049235"/>
          </a:xfrm>
        </p:spPr>
        <p:txBody>
          <a:bodyPr>
            <a:noAutofit/>
          </a:bodyPr>
          <a:lstStyle/>
          <a:p>
            <a:r>
              <a:rPr lang="en-US" sz="9600" dirty="0" smtClean="0">
                <a:latin typeface="Times New Roman" panose="02020603050405020304" pitchFamily="18" charset="0"/>
                <a:cs typeface="Times New Roman" panose="02020603050405020304" pitchFamily="18" charset="0"/>
              </a:rPr>
              <a:t>THANK YOU </a:t>
            </a:r>
            <a:endParaRPr lang="en-US" sz="9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758730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13</TotalTime>
  <Words>936</Words>
  <Application>Microsoft Office PowerPoint</Application>
  <PresentationFormat>Widescreen</PresentationFormat>
  <Paragraphs>46</Paragraphs>
  <Slides>12</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Gill Sans MT</vt:lpstr>
      <vt:lpstr>Times New Roman</vt:lpstr>
      <vt:lpstr>Gallery</vt:lpstr>
      <vt:lpstr>BMIH4006 Hotel Placement Operating Hotel Facilities   </vt:lpstr>
      <vt:lpstr>Contents </vt:lpstr>
      <vt:lpstr>INTRODUCTION  </vt:lpstr>
      <vt:lpstr>MAIN BODY </vt:lpstr>
      <vt:lpstr>Analyse risks factors </vt:lpstr>
      <vt:lpstr>  Precautions that will I take </vt:lpstr>
      <vt:lpstr>Procedures to outline the cleaning safety </vt:lpstr>
      <vt:lpstr>Required tools and method to list to avoid health injuries </vt:lpstr>
      <vt:lpstr>Best ideas to mitigate the cleaning hazards </vt:lpstr>
      <vt:lpstr>CONCLUSION  </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Hotel Placement Operating Hotel Facilities</dc:title>
  <dc:creator>user</dc:creator>
  <cp:lastModifiedBy>user</cp:lastModifiedBy>
  <cp:revision>12</cp:revision>
  <dcterms:created xsi:type="dcterms:W3CDTF">2024-02-20T12:18:39Z</dcterms:created>
  <dcterms:modified xsi:type="dcterms:W3CDTF">2024-02-20T12:32:35Z</dcterms:modified>
</cp:coreProperties>
</file>