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0"/>
    <p:restoredTop sz="94676"/>
  </p:normalViewPr>
  <p:slideViewPr>
    <p:cSldViewPr snapToGrid="0" snapToObjects="1">
      <p:cViewPr varScale="1">
        <p:scale>
          <a:sx n="135" d="100"/>
          <a:sy n="135" d="100"/>
        </p:scale>
        <p:origin x="192" y="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svg"/><Relationship Id="rId2" Type="http://schemas.openxmlformats.org/officeDocument/2006/relationships/image" Target="../media/image41.svg"/><Relationship Id="rId1" Type="http://schemas.openxmlformats.org/officeDocument/2006/relationships/image" Target="../media/image40.png"/><Relationship Id="rId6" Type="http://schemas.openxmlformats.org/officeDocument/2006/relationships/image" Target="../media/image45.sv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CD7050-2B46-4A48-AE9C-B5623B5F755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C6DE10-392E-4A11-9782-5B328F99A9EE}">
      <dgm:prSet/>
      <dgm:spPr/>
      <dgm:t>
        <a:bodyPr/>
        <a:lstStyle/>
        <a:p>
          <a:r>
            <a:rPr lang="en-US" dirty="0"/>
            <a:t>Business Name: The Art of Wine</a:t>
          </a:r>
        </a:p>
      </dgm:t>
    </dgm:pt>
    <dgm:pt modelId="{86EF4E08-1699-4686-B01C-F1D1CB3CB039}" type="parTrans" cxnId="{E0E12A76-EA6C-4DFD-BE83-2F1F4CA265BA}">
      <dgm:prSet/>
      <dgm:spPr/>
      <dgm:t>
        <a:bodyPr/>
        <a:lstStyle/>
        <a:p>
          <a:endParaRPr lang="en-US"/>
        </a:p>
      </dgm:t>
    </dgm:pt>
    <dgm:pt modelId="{F81A5B0E-41C3-47ED-A31B-0FD50A967E4A}" type="sibTrans" cxnId="{E0E12A76-EA6C-4DFD-BE83-2F1F4CA265BA}">
      <dgm:prSet/>
      <dgm:spPr/>
      <dgm:t>
        <a:bodyPr/>
        <a:lstStyle/>
        <a:p>
          <a:endParaRPr lang="en-US"/>
        </a:p>
      </dgm:t>
    </dgm:pt>
    <dgm:pt modelId="{D36B7B1A-2003-4924-B9C2-D9C3AB21AA19}">
      <dgm:prSet/>
      <dgm:spPr/>
      <dgm:t>
        <a:bodyPr/>
        <a:lstStyle/>
        <a:p>
          <a:r>
            <a:rPr lang="en-US" dirty="0"/>
            <a:t>Location: Swansea Mumbles</a:t>
          </a:r>
        </a:p>
      </dgm:t>
    </dgm:pt>
    <dgm:pt modelId="{7A55209F-943C-44B7-B092-A1AFF117450C}" type="parTrans" cxnId="{8E178AF4-84F7-446A-A7D3-CB4BEAB051BA}">
      <dgm:prSet/>
      <dgm:spPr/>
      <dgm:t>
        <a:bodyPr/>
        <a:lstStyle/>
        <a:p>
          <a:endParaRPr lang="en-US"/>
        </a:p>
      </dgm:t>
    </dgm:pt>
    <dgm:pt modelId="{A87655B6-F150-4F8B-BA10-6FB0C46BA48C}" type="sibTrans" cxnId="{8E178AF4-84F7-446A-A7D3-CB4BEAB051BA}">
      <dgm:prSet/>
      <dgm:spPr/>
      <dgm:t>
        <a:bodyPr/>
        <a:lstStyle/>
        <a:p>
          <a:endParaRPr lang="en-US"/>
        </a:p>
      </dgm:t>
    </dgm:pt>
    <dgm:pt modelId="{37E680C6-5D83-4F77-AE40-F90444EF7381}">
      <dgm:prSet/>
      <dgm:spPr/>
      <dgm:t>
        <a:bodyPr/>
        <a:lstStyle/>
        <a:p>
          <a:r>
            <a:rPr lang="en-US" dirty="0"/>
            <a:t>Unique Selling Proposition:</a:t>
          </a:r>
        </a:p>
      </dgm:t>
    </dgm:pt>
    <dgm:pt modelId="{BB91B83B-A751-49DC-BC41-DAB5CAF520DD}" type="parTrans" cxnId="{A0778400-A4AC-442D-9269-3A400F9483BF}">
      <dgm:prSet/>
      <dgm:spPr/>
      <dgm:t>
        <a:bodyPr/>
        <a:lstStyle/>
        <a:p>
          <a:endParaRPr lang="en-US"/>
        </a:p>
      </dgm:t>
    </dgm:pt>
    <dgm:pt modelId="{505D522F-5E01-45CF-B8D9-2122C0F19CF8}" type="sibTrans" cxnId="{A0778400-A4AC-442D-9269-3A400F9483BF}">
      <dgm:prSet/>
      <dgm:spPr/>
      <dgm:t>
        <a:bodyPr/>
        <a:lstStyle/>
        <a:p>
          <a:endParaRPr lang="en-US"/>
        </a:p>
      </dgm:t>
    </dgm:pt>
    <dgm:pt modelId="{59602610-7119-4F2F-9065-6346F8E693F9}">
      <dgm:prSet/>
      <dgm:spPr/>
      <dgm:t>
        <a:bodyPr/>
        <a:lstStyle/>
        <a:p>
          <a:r>
            <a:rPr lang="en-US" dirty="0"/>
            <a:t>- Italian aperitivo experience</a:t>
          </a:r>
        </a:p>
      </dgm:t>
    </dgm:pt>
    <dgm:pt modelId="{DA2166BE-E304-4294-A74B-0CC4426A694B}" type="parTrans" cxnId="{FA0348E1-2050-4B25-AF08-F776F68EAB61}">
      <dgm:prSet/>
      <dgm:spPr/>
      <dgm:t>
        <a:bodyPr/>
        <a:lstStyle/>
        <a:p>
          <a:endParaRPr lang="en-US"/>
        </a:p>
      </dgm:t>
    </dgm:pt>
    <dgm:pt modelId="{79983F1B-B57D-4680-AC38-45573D46C931}" type="sibTrans" cxnId="{FA0348E1-2050-4B25-AF08-F776F68EAB61}">
      <dgm:prSet/>
      <dgm:spPr/>
      <dgm:t>
        <a:bodyPr/>
        <a:lstStyle/>
        <a:p>
          <a:endParaRPr lang="en-US"/>
        </a:p>
      </dgm:t>
    </dgm:pt>
    <dgm:pt modelId="{FAA6E7EB-568A-4DC2-BF90-F463D3705D3F}">
      <dgm:prSet/>
      <dgm:spPr/>
      <dgm:t>
        <a:bodyPr/>
        <a:lstStyle/>
        <a:p>
          <a:r>
            <a:rPr lang="en-US"/>
            <a:t>- Premium wine selection</a:t>
          </a:r>
        </a:p>
      </dgm:t>
    </dgm:pt>
    <dgm:pt modelId="{A5D5CF43-81BC-42DE-B769-CDD77612F204}" type="parTrans" cxnId="{56B325B4-3E64-4255-8260-FFACC435808D}">
      <dgm:prSet/>
      <dgm:spPr/>
      <dgm:t>
        <a:bodyPr/>
        <a:lstStyle/>
        <a:p>
          <a:endParaRPr lang="en-US"/>
        </a:p>
      </dgm:t>
    </dgm:pt>
    <dgm:pt modelId="{6A0D7C89-026C-46E0-8B65-FAC6A8F32E78}" type="sibTrans" cxnId="{56B325B4-3E64-4255-8260-FFACC435808D}">
      <dgm:prSet/>
      <dgm:spPr/>
      <dgm:t>
        <a:bodyPr/>
        <a:lstStyle/>
        <a:p>
          <a:endParaRPr lang="en-US"/>
        </a:p>
      </dgm:t>
    </dgm:pt>
    <dgm:pt modelId="{E5958E86-5574-44BF-9A03-1FEC35DEB155}">
      <dgm:prSet/>
      <dgm:spPr/>
      <dgm:t>
        <a:bodyPr/>
        <a:lstStyle/>
        <a:p>
          <a:r>
            <a:rPr lang="en-US"/>
            <a:t>- Self-service dispensers</a:t>
          </a:r>
        </a:p>
      </dgm:t>
    </dgm:pt>
    <dgm:pt modelId="{B81B2CEA-6CDB-49D6-A3D6-49E809911474}" type="parTrans" cxnId="{37E2244C-161D-4F47-B033-97C0DCE3C86F}">
      <dgm:prSet/>
      <dgm:spPr/>
      <dgm:t>
        <a:bodyPr/>
        <a:lstStyle/>
        <a:p>
          <a:endParaRPr lang="en-US"/>
        </a:p>
      </dgm:t>
    </dgm:pt>
    <dgm:pt modelId="{525A73CD-C30B-4B1A-AA42-16F8F27CFF20}" type="sibTrans" cxnId="{37E2244C-161D-4F47-B033-97C0DCE3C86F}">
      <dgm:prSet/>
      <dgm:spPr/>
      <dgm:t>
        <a:bodyPr/>
        <a:lstStyle/>
        <a:p>
          <a:endParaRPr lang="en-US"/>
        </a:p>
      </dgm:t>
    </dgm:pt>
    <dgm:pt modelId="{0CC863D3-4997-498E-AF46-D870820FFE44}">
      <dgm:prSet/>
      <dgm:spPr/>
      <dgm:t>
        <a:bodyPr/>
        <a:lstStyle/>
        <a:p>
          <a:r>
            <a:rPr lang="en-US" dirty="0"/>
            <a:t>- Cultural events</a:t>
          </a:r>
        </a:p>
      </dgm:t>
    </dgm:pt>
    <dgm:pt modelId="{3A35CE88-8F00-41CB-8CC9-50990F3C0E67}" type="parTrans" cxnId="{52DF7FF6-A935-4B9A-845C-9619DE1B303A}">
      <dgm:prSet/>
      <dgm:spPr/>
      <dgm:t>
        <a:bodyPr/>
        <a:lstStyle/>
        <a:p>
          <a:endParaRPr lang="en-US"/>
        </a:p>
      </dgm:t>
    </dgm:pt>
    <dgm:pt modelId="{B83C0796-1530-487D-811B-6ACF899AF11B}" type="sibTrans" cxnId="{52DF7FF6-A935-4B9A-845C-9619DE1B303A}">
      <dgm:prSet/>
      <dgm:spPr/>
      <dgm:t>
        <a:bodyPr/>
        <a:lstStyle/>
        <a:p>
          <a:endParaRPr lang="en-US"/>
        </a:p>
      </dgm:t>
    </dgm:pt>
    <dgm:pt modelId="{428658A6-B888-E14D-8B6E-23BA1B15E714}" type="pres">
      <dgm:prSet presAssocID="{32CD7050-2B46-4A48-AE9C-B5623B5F755E}" presName="vert0" presStyleCnt="0">
        <dgm:presLayoutVars>
          <dgm:dir/>
          <dgm:animOne val="branch"/>
          <dgm:animLvl val="lvl"/>
        </dgm:presLayoutVars>
      </dgm:prSet>
      <dgm:spPr/>
    </dgm:pt>
    <dgm:pt modelId="{D7F26ABE-C813-C94D-8F0B-B4C249EA65AE}" type="pres">
      <dgm:prSet presAssocID="{A0C6DE10-392E-4A11-9782-5B328F99A9EE}" presName="thickLine" presStyleLbl="alignNode1" presStyleIdx="0" presStyleCnt="7"/>
      <dgm:spPr/>
    </dgm:pt>
    <dgm:pt modelId="{B1533DBD-0768-F14E-AFF3-A571FE86DE15}" type="pres">
      <dgm:prSet presAssocID="{A0C6DE10-392E-4A11-9782-5B328F99A9EE}" presName="horz1" presStyleCnt="0"/>
      <dgm:spPr/>
    </dgm:pt>
    <dgm:pt modelId="{B00B040E-B480-AE4E-B991-F1C76373E157}" type="pres">
      <dgm:prSet presAssocID="{A0C6DE10-392E-4A11-9782-5B328F99A9EE}" presName="tx1" presStyleLbl="revTx" presStyleIdx="0" presStyleCnt="7"/>
      <dgm:spPr/>
    </dgm:pt>
    <dgm:pt modelId="{6BF2EC15-EB37-9A46-A672-A8C748589886}" type="pres">
      <dgm:prSet presAssocID="{A0C6DE10-392E-4A11-9782-5B328F99A9EE}" presName="vert1" presStyleCnt="0"/>
      <dgm:spPr/>
    </dgm:pt>
    <dgm:pt modelId="{610F7313-3806-9941-ADC0-42F164F2CD11}" type="pres">
      <dgm:prSet presAssocID="{D36B7B1A-2003-4924-B9C2-D9C3AB21AA19}" presName="thickLine" presStyleLbl="alignNode1" presStyleIdx="1" presStyleCnt="7"/>
      <dgm:spPr/>
    </dgm:pt>
    <dgm:pt modelId="{1CF175F6-820A-744C-B81D-751735EC19C9}" type="pres">
      <dgm:prSet presAssocID="{D36B7B1A-2003-4924-B9C2-D9C3AB21AA19}" presName="horz1" presStyleCnt="0"/>
      <dgm:spPr/>
    </dgm:pt>
    <dgm:pt modelId="{2275E462-DFEB-994A-878C-90A02A7FC487}" type="pres">
      <dgm:prSet presAssocID="{D36B7B1A-2003-4924-B9C2-D9C3AB21AA19}" presName="tx1" presStyleLbl="revTx" presStyleIdx="1" presStyleCnt="7"/>
      <dgm:spPr/>
    </dgm:pt>
    <dgm:pt modelId="{7044DB80-D5B7-0E4D-A4BD-A80D531827A2}" type="pres">
      <dgm:prSet presAssocID="{D36B7B1A-2003-4924-B9C2-D9C3AB21AA19}" presName="vert1" presStyleCnt="0"/>
      <dgm:spPr/>
    </dgm:pt>
    <dgm:pt modelId="{74AD1DDD-D11B-0741-B143-E8D73566786A}" type="pres">
      <dgm:prSet presAssocID="{37E680C6-5D83-4F77-AE40-F90444EF7381}" presName="thickLine" presStyleLbl="alignNode1" presStyleIdx="2" presStyleCnt="7"/>
      <dgm:spPr/>
    </dgm:pt>
    <dgm:pt modelId="{9DDB8CF7-CB6B-AC4F-8079-E93D9911A3A8}" type="pres">
      <dgm:prSet presAssocID="{37E680C6-5D83-4F77-AE40-F90444EF7381}" presName="horz1" presStyleCnt="0"/>
      <dgm:spPr/>
    </dgm:pt>
    <dgm:pt modelId="{491F359F-10A8-694F-9BD7-A7F3CE00A6AD}" type="pres">
      <dgm:prSet presAssocID="{37E680C6-5D83-4F77-AE40-F90444EF7381}" presName="tx1" presStyleLbl="revTx" presStyleIdx="2" presStyleCnt="7"/>
      <dgm:spPr/>
    </dgm:pt>
    <dgm:pt modelId="{4AF48B68-BE08-9B49-8289-0EFC3B01378F}" type="pres">
      <dgm:prSet presAssocID="{37E680C6-5D83-4F77-AE40-F90444EF7381}" presName="vert1" presStyleCnt="0"/>
      <dgm:spPr/>
    </dgm:pt>
    <dgm:pt modelId="{01B9B29B-8219-284F-AF4B-916D156F08F4}" type="pres">
      <dgm:prSet presAssocID="{59602610-7119-4F2F-9065-6346F8E693F9}" presName="thickLine" presStyleLbl="alignNode1" presStyleIdx="3" presStyleCnt="7"/>
      <dgm:spPr/>
    </dgm:pt>
    <dgm:pt modelId="{73527DAA-8110-4540-987F-12ABAFDE1FD6}" type="pres">
      <dgm:prSet presAssocID="{59602610-7119-4F2F-9065-6346F8E693F9}" presName="horz1" presStyleCnt="0"/>
      <dgm:spPr/>
    </dgm:pt>
    <dgm:pt modelId="{96831641-BC49-8945-8E0B-41C785EC10C5}" type="pres">
      <dgm:prSet presAssocID="{59602610-7119-4F2F-9065-6346F8E693F9}" presName="tx1" presStyleLbl="revTx" presStyleIdx="3" presStyleCnt="7"/>
      <dgm:spPr/>
    </dgm:pt>
    <dgm:pt modelId="{843EAEC0-8260-CC4F-A9CD-C85E05695DB3}" type="pres">
      <dgm:prSet presAssocID="{59602610-7119-4F2F-9065-6346F8E693F9}" presName="vert1" presStyleCnt="0"/>
      <dgm:spPr/>
    </dgm:pt>
    <dgm:pt modelId="{9785F528-E510-4D42-8A9D-5BE8E7D2469F}" type="pres">
      <dgm:prSet presAssocID="{FAA6E7EB-568A-4DC2-BF90-F463D3705D3F}" presName="thickLine" presStyleLbl="alignNode1" presStyleIdx="4" presStyleCnt="7"/>
      <dgm:spPr/>
    </dgm:pt>
    <dgm:pt modelId="{52C20B43-34BE-BC41-80C6-82DCFEC1A407}" type="pres">
      <dgm:prSet presAssocID="{FAA6E7EB-568A-4DC2-BF90-F463D3705D3F}" presName="horz1" presStyleCnt="0"/>
      <dgm:spPr/>
    </dgm:pt>
    <dgm:pt modelId="{8998C7D0-2EF6-F341-ACFC-81035CD2BC29}" type="pres">
      <dgm:prSet presAssocID="{FAA6E7EB-568A-4DC2-BF90-F463D3705D3F}" presName="tx1" presStyleLbl="revTx" presStyleIdx="4" presStyleCnt="7"/>
      <dgm:spPr/>
    </dgm:pt>
    <dgm:pt modelId="{C5A5D31E-A7D7-554F-9864-14F2D130E426}" type="pres">
      <dgm:prSet presAssocID="{FAA6E7EB-568A-4DC2-BF90-F463D3705D3F}" presName="vert1" presStyleCnt="0"/>
      <dgm:spPr/>
    </dgm:pt>
    <dgm:pt modelId="{261A9CCB-8A4A-F54B-8837-8595BB89491E}" type="pres">
      <dgm:prSet presAssocID="{E5958E86-5574-44BF-9A03-1FEC35DEB155}" presName="thickLine" presStyleLbl="alignNode1" presStyleIdx="5" presStyleCnt="7"/>
      <dgm:spPr/>
    </dgm:pt>
    <dgm:pt modelId="{9792A845-6389-B94F-8878-4930C1F9BFEF}" type="pres">
      <dgm:prSet presAssocID="{E5958E86-5574-44BF-9A03-1FEC35DEB155}" presName="horz1" presStyleCnt="0"/>
      <dgm:spPr/>
    </dgm:pt>
    <dgm:pt modelId="{4D8ED7A9-B06D-9048-BA00-40DE8CFFBD2D}" type="pres">
      <dgm:prSet presAssocID="{E5958E86-5574-44BF-9A03-1FEC35DEB155}" presName="tx1" presStyleLbl="revTx" presStyleIdx="5" presStyleCnt="7"/>
      <dgm:spPr/>
    </dgm:pt>
    <dgm:pt modelId="{6EA6DCAE-0E89-2A4E-9DC3-1A3CB39DA039}" type="pres">
      <dgm:prSet presAssocID="{E5958E86-5574-44BF-9A03-1FEC35DEB155}" presName="vert1" presStyleCnt="0"/>
      <dgm:spPr/>
    </dgm:pt>
    <dgm:pt modelId="{F3B6A3F8-9316-854A-8C76-6AED2FB2919B}" type="pres">
      <dgm:prSet presAssocID="{0CC863D3-4997-498E-AF46-D870820FFE44}" presName="thickLine" presStyleLbl="alignNode1" presStyleIdx="6" presStyleCnt="7"/>
      <dgm:spPr/>
    </dgm:pt>
    <dgm:pt modelId="{F040893E-D83D-D243-8B31-F5AA74CDC509}" type="pres">
      <dgm:prSet presAssocID="{0CC863D3-4997-498E-AF46-D870820FFE44}" presName="horz1" presStyleCnt="0"/>
      <dgm:spPr/>
    </dgm:pt>
    <dgm:pt modelId="{16422954-96FC-7549-B4EC-0C3DA21FE8CF}" type="pres">
      <dgm:prSet presAssocID="{0CC863D3-4997-498E-AF46-D870820FFE44}" presName="tx1" presStyleLbl="revTx" presStyleIdx="6" presStyleCnt="7"/>
      <dgm:spPr/>
    </dgm:pt>
    <dgm:pt modelId="{B916933C-223E-B448-A6DA-E2EC6965F4C0}" type="pres">
      <dgm:prSet presAssocID="{0CC863D3-4997-498E-AF46-D870820FFE44}" presName="vert1" presStyleCnt="0"/>
      <dgm:spPr/>
    </dgm:pt>
  </dgm:ptLst>
  <dgm:cxnLst>
    <dgm:cxn modelId="{A0778400-A4AC-442D-9269-3A400F9483BF}" srcId="{32CD7050-2B46-4A48-AE9C-B5623B5F755E}" destId="{37E680C6-5D83-4F77-AE40-F90444EF7381}" srcOrd="2" destOrd="0" parTransId="{BB91B83B-A751-49DC-BC41-DAB5CAF520DD}" sibTransId="{505D522F-5E01-45CF-B8D9-2122C0F19CF8}"/>
    <dgm:cxn modelId="{3FF86406-990C-F940-92A2-80D7139551DF}" type="presOf" srcId="{0CC863D3-4997-498E-AF46-D870820FFE44}" destId="{16422954-96FC-7549-B4EC-0C3DA21FE8CF}" srcOrd="0" destOrd="0" presId="urn:microsoft.com/office/officeart/2008/layout/LinedList"/>
    <dgm:cxn modelId="{1928E61A-6CBD-634B-80CA-EF8F37509D6F}" type="presOf" srcId="{D36B7B1A-2003-4924-B9C2-D9C3AB21AA19}" destId="{2275E462-DFEB-994A-878C-90A02A7FC487}" srcOrd="0" destOrd="0" presId="urn:microsoft.com/office/officeart/2008/layout/LinedList"/>
    <dgm:cxn modelId="{37E2244C-161D-4F47-B033-97C0DCE3C86F}" srcId="{32CD7050-2B46-4A48-AE9C-B5623B5F755E}" destId="{E5958E86-5574-44BF-9A03-1FEC35DEB155}" srcOrd="5" destOrd="0" parTransId="{B81B2CEA-6CDB-49D6-A3D6-49E809911474}" sibTransId="{525A73CD-C30B-4B1A-AA42-16F8F27CFF20}"/>
    <dgm:cxn modelId="{015D7555-8640-874E-81D7-58FF28FE3A40}" type="presOf" srcId="{37E680C6-5D83-4F77-AE40-F90444EF7381}" destId="{491F359F-10A8-694F-9BD7-A7F3CE00A6AD}" srcOrd="0" destOrd="0" presId="urn:microsoft.com/office/officeart/2008/layout/LinedList"/>
    <dgm:cxn modelId="{1117FD61-E524-754E-B8D3-892ED8B2911A}" type="presOf" srcId="{A0C6DE10-392E-4A11-9782-5B328F99A9EE}" destId="{B00B040E-B480-AE4E-B991-F1C76373E157}" srcOrd="0" destOrd="0" presId="urn:microsoft.com/office/officeart/2008/layout/LinedList"/>
    <dgm:cxn modelId="{E0E12A76-EA6C-4DFD-BE83-2F1F4CA265BA}" srcId="{32CD7050-2B46-4A48-AE9C-B5623B5F755E}" destId="{A0C6DE10-392E-4A11-9782-5B328F99A9EE}" srcOrd="0" destOrd="0" parTransId="{86EF4E08-1699-4686-B01C-F1D1CB3CB039}" sibTransId="{F81A5B0E-41C3-47ED-A31B-0FD50A967E4A}"/>
    <dgm:cxn modelId="{31A4FF7D-90BC-8A4E-8EF2-6E4BEF5AD555}" type="presOf" srcId="{E5958E86-5574-44BF-9A03-1FEC35DEB155}" destId="{4D8ED7A9-B06D-9048-BA00-40DE8CFFBD2D}" srcOrd="0" destOrd="0" presId="urn:microsoft.com/office/officeart/2008/layout/LinedList"/>
    <dgm:cxn modelId="{4D5770AA-D11A-2D4B-8D7B-EDF8D909D9EF}" type="presOf" srcId="{32CD7050-2B46-4A48-AE9C-B5623B5F755E}" destId="{428658A6-B888-E14D-8B6E-23BA1B15E714}" srcOrd="0" destOrd="0" presId="urn:microsoft.com/office/officeart/2008/layout/LinedList"/>
    <dgm:cxn modelId="{56B325B4-3E64-4255-8260-FFACC435808D}" srcId="{32CD7050-2B46-4A48-AE9C-B5623B5F755E}" destId="{FAA6E7EB-568A-4DC2-BF90-F463D3705D3F}" srcOrd="4" destOrd="0" parTransId="{A5D5CF43-81BC-42DE-B769-CDD77612F204}" sibTransId="{6A0D7C89-026C-46E0-8B65-FAC6A8F32E78}"/>
    <dgm:cxn modelId="{F44F57DD-B256-0641-9B75-CDFC41D591AD}" type="presOf" srcId="{FAA6E7EB-568A-4DC2-BF90-F463D3705D3F}" destId="{8998C7D0-2EF6-F341-ACFC-81035CD2BC29}" srcOrd="0" destOrd="0" presId="urn:microsoft.com/office/officeart/2008/layout/LinedList"/>
    <dgm:cxn modelId="{FA0348E1-2050-4B25-AF08-F776F68EAB61}" srcId="{32CD7050-2B46-4A48-AE9C-B5623B5F755E}" destId="{59602610-7119-4F2F-9065-6346F8E693F9}" srcOrd="3" destOrd="0" parTransId="{DA2166BE-E304-4294-A74B-0CC4426A694B}" sibTransId="{79983F1B-B57D-4680-AC38-45573D46C931}"/>
    <dgm:cxn modelId="{8E178AF4-84F7-446A-A7D3-CB4BEAB051BA}" srcId="{32CD7050-2B46-4A48-AE9C-B5623B5F755E}" destId="{D36B7B1A-2003-4924-B9C2-D9C3AB21AA19}" srcOrd="1" destOrd="0" parTransId="{7A55209F-943C-44B7-B092-A1AFF117450C}" sibTransId="{A87655B6-F150-4F8B-BA10-6FB0C46BA48C}"/>
    <dgm:cxn modelId="{52DF7FF6-A935-4B9A-845C-9619DE1B303A}" srcId="{32CD7050-2B46-4A48-AE9C-B5623B5F755E}" destId="{0CC863D3-4997-498E-AF46-D870820FFE44}" srcOrd="6" destOrd="0" parTransId="{3A35CE88-8F00-41CB-8CC9-50990F3C0E67}" sibTransId="{B83C0796-1530-487D-811B-6ACF899AF11B}"/>
    <dgm:cxn modelId="{E2466CFD-D629-C141-BCE2-918DA1BB7D8F}" type="presOf" srcId="{59602610-7119-4F2F-9065-6346F8E693F9}" destId="{96831641-BC49-8945-8E0B-41C785EC10C5}" srcOrd="0" destOrd="0" presId="urn:microsoft.com/office/officeart/2008/layout/LinedList"/>
    <dgm:cxn modelId="{A8972997-B1ED-CB41-A038-20B35CAF92DC}" type="presParOf" srcId="{428658A6-B888-E14D-8B6E-23BA1B15E714}" destId="{D7F26ABE-C813-C94D-8F0B-B4C249EA65AE}" srcOrd="0" destOrd="0" presId="urn:microsoft.com/office/officeart/2008/layout/LinedList"/>
    <dgm:cxn modelId="{4BE12B99-BA01-9844-A82C-25FFF97A817F}" type="presParOf" srcId="{428658A6-B888-E14D-8B6E-23BA1B15E714}" destId="{B1533DBD-0768-F14E-AFF3-A571FE86DE15}" srcOrd="1" destOrd="0" presId="urn:microsoft.com/office/officeart/2008/layout/LinedList"/>
    <dgm:cxn modelId="{16690B51-E940-1046-B73D-B591D501DD01}" type="presParOf" srcId="{B1533DBD-0768-F14E-AFF3-A571FE86DE15}" destId="{B00B040E-B480-AE4E-B991-F1C76373E157}" srcOrd="0" destOrd="0" presId="urn:microsoft.com/office/officeart/2008/layout/LinedList"/>
    <dgm:cxn modelId="{74C043A1-F1CF-9940-ABE9-40FF9270DCC6}" type="presParOf" srcId="{B1533DBD-0768-F14E-AFF3-A571FE86DE15}" destId="{6BF2EC15-EB37-9A46-A672-A8C748589886}" srcOrd="1" destOrd="0" presId="urn:microsoft.com/office/officeart/2008/layout/LinedList"/>
    <dgm:cxn modelId="{27FF5648-BAC7-B444-A130-2BDCCB81702C}" type="presParOf" srcId="{428658A6-B888-E14D-8B6E-23BA1B15E714}" destId="{610F7313-3806-9941-ADC0-42F164F2CD11}" srcOrd="2" destOrd="0" presId="urn:microsoft.com/office/officeart/2008/layout/LinedList"/>
    <dgm:cxn modelId="{18C5C56D-1EDF-2F44-8364-3578542FC153}" type="presParOf" srcId="{428658A6-B888-E14D-8B6E-23BA1B15E714}" destId="{1CF175F6-820A-744C-B81D-751735EC19C9}" srcOrd="3" destOrd="0" presId="urn:microsoft.com/office/officeart/2008/layout/LinedList"/>
    <dgm:cxn modelId="{EC8AA0C7-331E-2643-89FE-79D901B1B5CD}" type="presParOf" srcId="{1CF175F6-820A-744C-B81D-751735EC19C9}" destId="{2275E462-DFEB-994A-878C-90A02A7FC487}" srcOrd="0" destOrd="0" presId="urn:microsoft.com/office/officeart/2008/layout/LinedList"/>
    <dgm:cxn modelId="{6A5BC741-13C2-FE4B-AE8B-A6907C75C218}" type="presParOf" srcId="{1CF175F6-820A-744C-B81D-751735EC19C9}" destId="{7044DB80-D5B7-0E4D-A4BD-A80D531827A2}" srcOrd="1" destOrd="0" presId="urn:microsoft.com/office/officeart/2008/layout/LinedList"/>
    <dgm:cxn modelId="{243C09E2-F04A-734D-998D-5979F2AE4CF2}" type="presParOf" srcId="{428658A6-B888-E14D-8B6E-23BA1B15E714}" destId="{74AD1DDD-D11B-0741-B143-E8D73566786A}" srcOrd="4" destOrd="0" presId="urn:microsoft.com/office/officeart/2008/layout/LinedList"/>
    <dgm:cxn modelId="{A9D0B8D2-6209-0F41-812D-62C4F953CD61}" type="presParOf" srcId="{428658A6-B888-E14D-8B6E-23BA1B15E714}" destId="{9DDB8CF7-CB6B-AC4F-8079-E93D9911A3A8}" srcOrd="5" destOrd="0" presId="urn:microsoft.com/office/officeart/2008/layout/LinedList"/>
    <dgm:cxn modelId="{6CB74623-E408-2147-A604-D04CCD98C0C0}" type="presParOf" srcId="{9DDB8CF7-CB6B-AC4F-8079-E93D9911A3A8}" destId="{491F359F-10A8-694F-9BD7-A7F3CE00A6AD}" srcOrd="0" destOrd="0" presId="urn:microsoft.com/office/officeart/2008/layout/LinedList"/>
    <dgm:cxn modelId="{C88E8FD3-A729-FC4E-8A8A-D3415176123F}" type="presParOf" srcId="{9DDB8CF7-CB6B-AC4F-8079-E93D9911A3A8}" destId="{4AF48B68-BE08-9B49-8289-0EFC3B01378F}" srcOrd="1" destOrd="0" presId="urn:microsoft.com/office/officeart/2008/layout/LinedList"/>
    <dgm:cxn modelId="{68628763-9612-0342-8EEC-C00C7950C54A}" type="presParOf" srcId="{428658A6-B888-E14D-8B6E-23BA1B15E714}" destId="{01B9B29B-8219-284F-AF4B-916D156F08F4}" srcOrd="6" destOrd="0" presId="urn:microsoft.com/office/officeart/2008/layout/LinedList"/>
    <dgm:cxn modelId="{F5183AA7-FC0E-0349-81F9-D1D2314E5F50}" type="presParOf" srcId="{428658A6-B888-E14D-8B6E-23BA1B15E714}" destId="{73527DAA-8110-4540-987F-12ABAFDE1FD6}" srcOrd="7" destOrd="0" presId="urn:microsoft.com/office/officeart/2008/layout/LinedList"/>
    <dgm:cxn modelId="{13B98E1F-2907-1649-9149-698219678DE8}" type="presParOf" srcId="{73527DAA-8110-4540-987F-12ABAFDE1FD6}" destId="{96831641-BC49-8945-8E0B-41C785EC10C5}" srcOrd="0" destOrd="0" presId="urn:microsoft.com/office/officeart/2008/layout/LinedList"/>
    <dgm:cxn modelId="{17ACA73C-E398-5846-A533-8D8BCCC84A69}" type="presParOf" srcId="{73527DAA-8110-4540-987F-12ABAFDE1FD6}" destId="{843EAEC0-8260-CC4F-A9CD-C85E05695DB3}" srcOrd="1" destOrd="0" presId="urn:microsoft.com/office/officeart/2008/layout/LinedList"/>
    <dgm:cxn modelId="{E52BB01B-7D06-D740-B8D7-304D717BCFE4}" type="presParOf" srcId="{428658A6-B888-E14D-8B6E-23BA1B15E714}" destId="{9785F528-E510-4D42-8A9D-5BE8E7D2469F}" srcOrd="8" destOrd="0" presId="urn:microsoft.com/office/officeart/2008/layout/LinedList"/>
    <dgm:cxn modelId="{076B293C-EBC6-DB4F-BDE0-9AC3C8481CA5}" type="presParOf" srcId="{428658A6-B888-E14D-8B6E-23BA1B15E714}" destId="{52C20B43-34BE-BC41-80C6-82DCFEC1A407}" srcOrd="9" destOrd="0" presId="urn:microsoft.com/office/officeart/2008/layout/LinedList"/>
    <dgm:cxn modelId="{BD8558CA-7E73-7945-AE79-CEB62E99A811}" type="presParOf" srcId="{52C20B43-34BE-BC41-80C6-82DCFEC1A407}" destId="{8998C7D0-2EF6-F341-ACFC-81035CD2BC29}" srcOrd="0" destOrd="0" presId="urn:microsoft.com/office/officeart/2008/layout/LinedList"/>
    <dgm:cxn modelId="{2DA77919-518F-1147-AFC8-176211FF9376}" type="presParOf" srcId="{52C20B43-34BE-BC41-80C6-82DCFEC1A407}" destId="{C5A5D31E-A7D7-554F-9864-14F2D130E426}" srcOrd="1" destOrd="0" presId="urn:microsoft.com/office/officeart/2008/layout/LinedList"/>
    <dgm:cxn modelId="{C447504E-3C8B-3B46-9415-BA134E9A5FEA}" type="presParOf" srcId="{428658A6-B888-E14D-8B6E-23BA1B15E714}" destId="{261A9CCB-8A4A-F54B-8837-8595BB89491E}" srcOrd="10" destOrd="0" presId="urn:microsoft.com/office/officeart/2008/layout/LinedList"/>
    <dgm:cxn modelId="{44045A4B-AC09-6E4A-9B70-AE927C2AC1DD}" type="presParOf" srcId="{428658A6-B888-E14D-8B6E-23BA1B15E714}" destId="{9792A845-6389-B94F-8878-4930C1F9BFEF}" srcOrd="11" destOrd="0" presId="urn:microsoft.com/office/officeart/2008/layout/LinedList"/>
    <dgm:cxn modelId="{B29E9296-D5BB-6C4A-A548-BDD52ED24CFF}" type="presParOf" srcId="{9792A845-6389-B94F-8878-4930C1F9BFEF}" destId="{4D8ED7A9-B06D-9048-BA00-40DE8CFFBD2D}" srcOrd="0" destOrd="0" presId="urn:microsoft.com/office/officeart/2008/layout/LinedList"/>
    <dgm:cxn modelId="{0166FF0E-9E8D-DC43-8218-E7D9ECD9DDF0}" type="presParOf" srcId="{9792A845-6389-B94F-8878-4930C1F9BFEF}" destId="{6EA6DCAE-0E89-2A4E-9DC3-1A3CB39DA039}" srcOrd="1" destOrd="0" presId="urn:microsoft.com/office/officeart/2008/layout/LinedList"/>
    <dgm:cxn modelId="{3F55D1AC-55A1-8248-B9EA-8526C57D3987}" type="presParOf" srcId="{428658A6-B888-E14D-8B6E-23BA1B15E714}" destId="{F3B6A3F8-9316-854A-8C76-6AED2FB2919B}" srcOrd="12" destOrd="0" presId="urn:microsoft.com/office/officeart/2008/layout/LinedList"/>
    <dgm:cxn modelId="{A8D7D8AA-CBEF-AC4F-AE71-4BCFDC037D67}" type="presParOf" srcId="{428658A6-B888-E14D-8B6E-23BA1B15E714}" destId="{F040893E-D83D-D243-8B31-F5AA74CDC509}" srcOrd="13" destOrd="0" presId="urn:microsoft.com/office/officeart/2008/layout/LinedList"/>
    <dgm:cxn modelId="{5D8C1875-C7DA-E142-840E-639E70F1034C}" type="presParOf" srcId="{F040893E-D83D-D243-8B31-F5AA74CDC509}" destId="{16422954-96FC-7549-B4EC-0C3DA21FE8CF}" srcOrd="0" destOrd="0" presId="urn:microsoft.com/office/officeart/2008/layout/LinedList"/>
    <dgm:cxn modelId="{DA55592B-865F-F540-BBF9-052DF83EEB2E}" type="presParOf" srcId="{F040893E-D83D-D243-8B31-F5AA74CDC509}" destId="{B916933C-223E-B448-A6DA-E2EC6965F4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6DF061-DCA2-4B21-9430-812A5286FB82}" type="doc">
      <dgm:prSet loTypeId="urn:microsoft.com/office/officeart/2018/2/layout/IconCircleList" loCatId="icon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6186C67-741D-45DD-90D9-290D8EF7CE1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Political: Alcohol licensing &amp; Brexit impacts (Food Standards Agency, 2023)</a:t>
          </a:r>
        </a:p>
      </dgm:t>
    </dgm:pt>
    <dgm:pt modelId="{D6FD2543-C65E-4A8E-A2A9-41CFF5F56D4F}" type="parTrans" cxnId="{0675296B-219A-41A6-B3F5-28034BA8D856}">
      <dgm:prSet/>
      <dgm:spPr/>
      <dgm:t>
        <a:bodyPr/>
        <a:lstStyle/>
        <a:p>
          <a:endParaRPr lang="en-US"/>
        </a:p>
      </dgm:t>
    </dgm:pt>
    <dgm:pt modelId="{58592719-972D-4AE7-AD09-3D8573A4E2AA}" type="sibTrans" cxnId="{0675296B-219A-41A6-B3F5-28034BA8D85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585B351-DFF3-4195-844F-741D6E0299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Economic: Inflation, wages, and premium hospitality resilience (ONS, 2024)</a:t>
          </a:r>
        </a:p>
      </dgm:t>
    </dgm:pt>
    <dgm:pt modelId="{9A747C43-3940-45F2-8E9F-79E8DFC6790F}" type="parTrans" cxnId="{3095A190-583D-4712-A79C-5AF419A9F0A4}">
      <dgm:prSet/>
      <dgm:spPr/>
      <dgm:t>
        <a:bodyPr/>
        <a:lstStyle/>
        <a:p>
          <a:endParaRPr lang="en-US"/>
        </a:p>
      </dgm:t>
    </dgm:pt>
    <dgm:pt modelId="{771C0AB5-5569-44D4-AB14-CF220E1036B2}" type="sibTrans" cxnId="{3095A190-583D-4712-A79C-5AF419A9F0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5EFED7-6FFC-4BE5-AA8A-0327484B86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Social: Rising demand for boutique drinking &amp; sustainability (European Wine Review, 2024)</a:t>
          </a:r>
        </a:p>
      </dgm:t>
    </dgm:pt>
    <dgm:pt modelId="{2CC594BD-B2F7-4E7B-ADD2-C823C59C9B9B}" type="parTrans" cxnId="{FBF9FB7F-5091-48CD-9077-3DD5C86434B4}">
      <dgm:prSet/>
      <dgm:spPr/>
      <dgm:t>
        <a:bodyPr/>
        <a:lstStyle/>
        <a:p>
          <a:endParaRPr lang="en-US"/>
        </a:p>
      </dgm:t>
    </dgm:pt>
    <dgm:pt modelId="{BD1A8435-9DD8-445B-B2A7-139B990B1802}" type="sibTrans" cxnId="{FBF9FB7F-5091-48CD-9077-3DD5C86434B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0D2912F-B099-4AD0-A846-3B7D8DF8FF0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Technological: Digital marketing &amp; self-service dispensers</a:t>
          </a:r>
        </a:p>
      </dgm:t>
    </dgm:pt>
    <dgm:pt modelId="{DFBA7160-7D60-4E98-A9A8-8ACCCC5CF7CC}" type="parTrans" cxnId="{9470D5AE-E98B-497D-9B67-4F7B115D9F7E}">
      <dgm:prSet/>
      <dgm:spPr/>
      <dgm:t>
        <a:bodyPr/>
        <a:lstStyle/>
        <a:p>
          <a:endParaRPr lang="en-US"/>
        </a:p>
      </dgm:t>
    </dgm:pt>
    <dgm:pt modelId="{5D8ACDFF-78EF-46A0-A049-25D7A06761D4}" type="sibTrans" cxnId="{9470D5AE-E98B-497D-9B67-4F7B115D9F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62201A-8AC5-42A2-B9C0-B58961D445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Legal: Compliance with UK employment laws &amp; GDPR</a:t>
          </a:r>
        </a:p>
      </dgm:t>
    </dgm:pt>
    <dgm:pt modelId="{5B94DB3F-11A6-4BFC-9ABD-BAB29C872563}" type="parTrans" cxnId="{885D47CD-22CC-40E1-9A5D-D548730C75E3}">
      <dgm:prSet/>
      <dgm:spPr/>
      <dgm:t>
        <a:bodyPr/>
        <a:lstStyle/>
        <a:p>
          <a:endParaRPr lang="en-US"/>
        </a:p>
      </dgm:t>
    </dgm:pt>
    <dgm:pt modelId="{F0F3EBA4-8800-4A89-AA9A-13D338DD7C0B}" type="sibTrans" cxnId="{885D47CD-22CC-40E1-9A5D-D548730C75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3F9346-4D93-4D9E-933A-7296E77A06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chemeClr val="tx1"/>
              </a:solidFill>
            </a:rPr>
            <a:t>Environmental: Sustainability initiatives in hospitality</a:t>
          </a:r>
        </a:p>
      </dgm:t>
    </dgm:pt>
    <dgm:pt modelId="{55948B66-9F6F-4CEA-8024-719C8A921336}" type="parTrans" cxnId="{A428B6BC-6BB7-48D4-97A3-2E94C312ED8A}">
      <dgm:prSet/>
      <dgm:spPr/>
      <dgm:t>
        <a:bodyPr/>
        <a:lstStyle/>
        <a:p>
          <a:endParaRPr lang="en-US"/>
        </a:p>
      </dgm:t>
    </dgm:pt>
    <dgm:pt modelId="{0E12DC79-263F-4B35-9CA2-22B54F986908}" type="sibTrans" cxnId="{A428B6BC-6BB7-48D4-97A3-2E94C312ED8A}">
      <dgm:prSet/>
      <dgm:spPr/>
      <dgm:t>
        <a:bodyPr/>
        <a:lstStyle/>
        <a:p>
          <a:endParaRPr lang="en-US"/>
        </a:p>
      </dgm:t>
    </dgm:pt>
    <dgm:pt modelId="{6E301058-CD88-45FC-BBDD-B27957FB55B5}" type="pres">
      <dgm:prSet presAssocID="{DE6DF061-DCA2-4B21-9430-812A5286FB82}" presName="root" presStyleCnt="0">
        <dgm:presLayoutVars>
          <dgm:dir/>
          <dgm:resizeHandles val="exact"/>
        </dgm:presLayoutVars>
      </dgm:prSet>
      <dgm:spPr/>
    </dgm:pt>
    <dgm:pt modelId="{FD19C3CF-64FB-45A9-817B-F14F0FA259F3}" type="pres">
      <dgm:prSet presAssocID="{DE6DF061-DCA2-4B21-9430-812A5286FB82}" presName="container" presStyleCnt="0">
        <dgm:presLayoutVars>
          <dgm:dir/>
          <dgm:resizeHandles val="exact"/>
        </dgm:presLayoutVars>
      </dgm:prSet>
      <dgm:spPr/>
    </dgm:pt>
    <dgm:pt modelId="{6C302F00-B4FA-4721-BAB6-3FA83AD1AF2E}" type="pres">
      <dgm:prSet presAssocID="{E6186C67-741D-45DD-90D9-290D8EF7CE11}" presName="compNode" presStyleCnt="0"/>
      <dgm:spPr/>
    </dgm:pt>
    <dgm:pt modelId="{5F08BA8C-0AE2-4594-8755-5AD23C16C5BC}" type="pres">
      <dgm:prSet presAssocID="{E6186C67-741D-45DD-90D9-290D8EF7CE11}" presName="iconBgRect" presStyleLbl="bgShp" presStyleIdx="0" presStyleCnt="6"/>
      <dgm:spPr/>
    </dgm:pt>
    <dgm:pt modelId="{5E25BCAF-6F13-4383-A211-7A30EDE4A9D9}" type="pres">
      <dgm:prSet presAssocID="{E6186C67-741D-45DD-90D9-290D8EF7CE1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3873189F-2C72-46FD-B08F-03A0C02048DE}" type="pres">
      <dgm:prSet presAssocID="{E6186C67-741D-45DD-90D9-290D8EF7CE11}" presName="spaceRect" presStyleCnt="0"/>
      <dgm:spPr/>
    </dgm:pt>
    <dgm:pt modelId="{B34D3ACE-D386-47DF-B782-2C29240224DF}" type="pres">
      <dgm:prSet presAssocID="{E6186C67-741D-45DD-90D9-290D8EF7CE11}" presName="textRect" presStyleLbl="revTx" presStyleIdx="0" presStyleCnt="6">
        <dgm:presLayoutVars>
          <dgm:chMax val="1"/>
          <dgm:chPref val="1"/>
        </dgm:presLayoutVars>
      </dgm:prSet>
      <dgm:spPr/>
    </dgm:pt>
    <dgm:pt modelId="{3B48FD8D-002A-4B48-A072-47FE2008A20D}" type="pres">
      <dgm:prSet presAssocID="{58592719-972D-4AE7-AD09-3D8573A4E2AA}" presName="sibTrans" presStyleLbl="sibTrans2D1" presStyleIdx="0" presStyleCnt="0"/>
      <dgm:spPr/>
    </dgm:pt>
    <dgm:pt modelId="{118C6E1C-3AFB-4075-9C6D-8ECC0F934AAC}" type="pres">
      <dgm:prSet presAssocID="{6585B351-DFF3-4195-844F-741D6E029914}" presName="compNode" presStyleCnt="0"/>
      <dgm:spPr/>
    </dgm:pt>
    <dgm:pt modelId="{8627B868-C67F-485B-A5B2-75EF308648B2}" type="pres">
      <dgm:prSet presAssocID="{6585B351-DFF3-4195-844F-741D6E029914}" presName="iconBgRect" presStyleLbl="bgShp" presStyleIdx="1" presStyleCnt="6"/>
      <dgm:spPr/>
    </dgm:pt>
    <dgm:pt modelId="{4FC7CC96-EC44-46D1-96CA-A19B7ECA0B1E}" type="pres">
      <dgm:prSet presAssocID="{6585B351-DFF3-4195-844F-741D6E02991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o"/>
        </a:ext>
      </dgm:extLst>
    </dgm:pt>
    <dgm:pt modelId="{F06334D9-395F-4FFA-BF63-124C440923B8}" type="pres">
      <dgm:prSet presAssocID="{6585B351-DFF3-4195-844F-741D6E029914}" presName="spaceRect" presStyleCnt="0"/>
      <dgm:spPr/>
    </dgm:pt>
    <dgm:pt modelId="{BA997A04-79CA-4B7C-8BDE-140A75BA9454}" type="pres">
      <dgm:prSet presAssocID="{6585B351-DFF3-4195-844F-741D6E029914}" presName="textRect" presStyleLbl="revTx" presStyleIdx="1" presStyleCnt="6">
        <dgm:presLayoutVars>
          <dgm:chMax val="1"/>
          <dgm:chPref val="1"/>
        </dgm:presLayoutVars>
      </dgm:prSet>
      <dgm:spPr/>
    </dgm:pt>
    <dgm:pt modelId="{1264FE49-AB85-403F-AFB9-BB42170E1698}" type="pres">
      <dgm:prSet presAssocID="{771C0AB5-5569-44D4-AB14-CF220E1036B2}" presName="sibTrans" presStyleLbl="sibTrans2D1" presStyleIdx="0" presStyleCnt="0"/>
      <dgm:spPr/>
    </dgm:pt>
    <dgm:pt modelId="{50B6B06F-8723-49DB-BD84-D9FA4FE061C6}" type="pres">
      <dgm:prSet presAssocID="{9D5EFED7-6FFC-4BE5-AA8A-0327484B863A}" presName="compNode" presStyleCnt="0"/>
      <dgm:spPr/>
    </dgm:pt>
    <dgm:pt modelId="{07E8ABF8-C76B-4450-A855-900D0A403D72}" type="pres">
      <dgm:prSet presAssocID="{9D5EFED7-6FFC-4BE5-AA8A-0327484B863A}" presName="iconBgRect" presStyleLbl="bgShp" presStyleIdx="2" presStyleCnt="6"/>
      <dgm:spPr/>
    </dgm:pt>
    <dgm:pt modelId="{14D0FDCF-12B0-4F49-BDEF-F2FBA98C73E2}" type="pres">
      <dgm:prSet presAssocID="{9D5EFED7-6FFC-4BE5-AA8A-0327484B863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A6BA7626-CC4E-4288-A3E5-E75EEED1DFA6}" type="pres">
      <dgm:prSet presAssocID="{9D5EFED7-6FFC-4BE5-AA8A-0327484B863A}" presName="spaceRect" presStyleCnt="0"/>
      <dgm:spPr/>
    </dgm:pt>
    <dgm:pt modelId="{624FAD24-542F-4079-AB41-3BF175D1B86A}" type="pres">
      <dgm:prSet presAssocID="{9D5EFED7-6FFC-4BE5-AA8A-0327484B863A}" presName="textRect" presStyleLbl="revTx" presStyleIdx="2" presStyleCnt="6">
        <dgm:presLayoutVars>
          <dgm:chMax val="1"/>
          <dgm:chPref val="1"/>
        </dgm:presLayoutVars>
      </dgm:prSet>
      <dgm:spPr/>
    </dgm:pt>
    <dgm:pt modelId="{E339C089-99A5-4C61-8FA1-625F8140C252}" type="pres">
      <dgm:prSet presAssocID="{BD1A8435-9DD8-445B-B2A7-139B990B1802}" presName="sibTrans" presStyleLbl="sibTrans2D1" presStyleIdx="0" presStyleCnt="0"/>
      <dgm:spPr/>
    </dgm:pt>
    <dgm:pt modelId="{374F4CF4-1ABA-4A9C-9659-9390CF6CB692}" type="pres">
      <dgm:prSet presAssocID="{90D2912F-B099-4AD0-A846-3B7D8DF8FF0B}" presName="compNode" presStyleCnt="0"/>
      <dgm:spPr/>
    </dgm:pt>
    <dgm:pt modelId="{4F18DC84-0D6D-40F9-A18F-037FCC2531AF}" type="pres">
      <dgm:prSet presAssocID="{90D2912F-B099-4AD0-A846-3B7D8DF8FF0B}" presName="iconBgRect" presStyleLbl="bgShp" presStyleIdx="3" presStyleCnt="6"/>
      <dgm:spPr/>
    </dgm:pt>
    <dgm:pt modelId="{438D955E-8CC7-4B83-AEC1-ADE7074311FB}" type="pres">
      <dgm:prSet presAssocID="{90D2912F-B099-4AD0-A846-3B7D8DF8FF0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EF996A65-A72A-494D-A658-43EC404ADBB2}" type="pres">
      <dgm:prSet presAssocID="{90D2912F-B099-4AD0-A846-3B7D8DF8FF0B}" presName="spaceRect" presStyleCnt="0"/>
      <dgm:spPr/>
    </dgm:pt>
    <dgm:pt modelId="{441B2D41-D733-4BD0-8189-CA6390A72D4C}" type="pres">
      <dgm:prSet presAssocID="{90D2912F-B099-4AD0-A846-3B7D8DF8FF0B}" presName="textRect" presStyleLbl="revTx" presStyleIdx="3" presStyleCnt="6">
        <dgm:presLayoutVars>
          <dgm:chMax val="1"/>
          <dgm:chPref val="1"/>
        </dgm:presLayoutVars>
      </dgm:prSet>
      <dgm:spPr/>
    </dgm:pt>
    <dgm:pt modelId="{1A7B2B87-9EC3-4C69-BCE4-00AF0DD881FD}" type="pres">
      <dgm:prSet presAssocID="{5D8ACDFF-78EF-46A0-A049-25D7A06761D4}" presName="sibTrans" presStyleLbl="sibTrans2D1" presStyleIdx="0" presStyleCnt="0"/>
      <dgm:spPr/>
    </dgm:pt>
    <dgm:pt modelId="{90C8C008-3BEB-46F4-ABA1-4A27C743D28C}" type="pres">
      <dgm:prSet presAssocID="{0A62201A-8AC5-42A2-B9C0-B58961D4452B}" presName="compNode" presStyleCnt="0"/>
      <dgm:spPr/>
    </dgm:pt>
    <dgm:pt modelId="{24B8C6FE-E27B-446A-A20F-C1359001B0FE}" type="pres">
      <dgm:prSet presAssocID="{0A62201A-8AC5-42A2-B9C0-B58961D4452B}" presName="iconBgRect" presStyleLbl="bgShp" presStyleIdx="4" presStyleCnt="6"/>
      <dgm:spPr/>
    </dgm:pt>
    <dgm:pt modelId="{5A73A029-DD3E-49AF-807D-4F5970C35532}" type="pres">
      <dgm:prSet presAssocID="{0A62201A-8AC5-42A2-B9C0-B58961D4452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elletto"/>
        </a:ext>
      </dgm:extLst>
    </dgm:pt>
    <dgm:pt modelId="{2C474B3B-223C-4D0A-B6C9-C8C1E5A2693B}" type="pres">
      <dgm:prSet presAssocID="{0A62201A-8AC5-42A2-B9C0-B58961D4452B}" presName="spaceRect" presStyleCnt="0"/>
      <dgm:spPr/>
    </dgm:pt>
    <dgm:pt modelId="{4D8246F2-451C-40E8-AC8E-5D7E78047E97}" type="pres">
      <dgm:prSet presAssocID="{0A62201A-8AC5-42A2-B9C0-B58961D4452B}" presName="textRect" presStyleLbl="revTx" presStyleIdx="4" presStyleCnt="6">
        <dgm:presLayoutVars>
          <dgm:chMax val="1"/>
          <dgm:chPref val="1"/>
        </dgm:presLayoutVars>
      </dgm:prSet>
      <dgm:spPr/>
    </dgm:pt>
    <dgm:pt modelId="{DFEE0D2C-A3CF-43E0-B181-4C4377A959F4}" type="pres">
      <dgm:prSet presAssocID="{F0F3EBA4-8800-4A89-AA9A-13D338DD7C0B}" presName="sibTrans" presStyleLbl="sibTrans2D1" presStyleIdx="0" presStyleCnt="0"/>
      <dgm:spPr/>
    </dgm:pt>
    <dgm:pt modelId="{C98B236A-9487-4386-BC08-05B9B898D419}" type="pres">
      <dgm:prSet presAssocID="{813F9346-4D93-4D9E-933A-7296E77A0620}" presName="compNode" presStyleCnt="0"/>
      <dgm:spPr/>
    </dgm:pt>
    <dgm:pt modelId="{337702A8-4D60-47C9-8843-F608DF683E2E}" type="pres">
      <dgm:prSet presAssocID="{813F9346-4D93-4D9E-933A-7296E77A0620}" presName="iconBgRect" presStyleLbl="bgShp" presStyleIdx="5" presStyleCnt="6"/>
      <dgm:spPr/>
    </dgm:pt>
    <dgm:pt modelId="{5F95F629-E242-4200-B094-4DA784B1CC8D}" type="pres">
      <dgm:prSet presAssocID="{813F9346-4D93-4D9E-933A-7296E77A062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stenibilità"/>
        </a:ext>
      </dgm:extLst>
    </dgm:pt>
    <dgm:pt modelId="{F6C33AC9-3058-493D-87A6-FE8062CDED12}" type="pres">
      <dgm:prSet presAssocID="{813F9346-4D93-4D9E-933A-7296E77A0620}" presName="spaceRect" presStyleCnt="0"/>
      <dgm:spPr/>
    </dgm:pt>
    <dgm:pt modelId="{C53760B7-5B30-4602-AFD8-2BD807C6E2DC}" type="pres">
      <dgm:prSet presAssocID="{813F9346-4D93-4D9E-933A-7296E77A062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329FD1A-8F97-8549-91A5-4BBBEE919404}" type="presOf" srcId="{0A62201A-8AC5-42A2-B9C0-B58961D4452B}" destId="{4D8246F2-451C-40E8-AC8E-5D7E78047E97}" srcOrd="0" destOrd="0" presId="urn:microsoft.com/office/officeart/2018/2/layout/IconCircleList"/>
    <dgm:cxn modelId="{5661B13C-2513-564E-A70C-C40349F54564}" type="presOf" srcId="{6585B351-DFF3-4195-844F-741D6E029914}" destId="{BA997A04-79CA-4B7C-8BDE-140A75BA9454}" srcOrd="0" destOrd="0" presId="urn:microsoft.com/office/officeart/2018/2/layout/IconCircleList"/>
    <dgm:cxn modelId="{E4DD6C45-B861-DF43-9528-B5EA37B6F560}" type="presOf" srcId="{E6186C67-741D-45DD-90D9-290D8EF7CE11}" destId="{B34D3ACE-D386-47DF-B782-2C29240224DF}" srcOrd="0" destOrd="0" presId="urn:microsoft.com/office/officeart/2018/2/layout/IconCircleList"/>
    <dgm:cxn modelId="{C7D2084B-EB0B-CD4F-99F2-57263B1B0F0C}" type="presOf" srcId="{813F9346-4D93-4D9E-933A-7296E77A0620}" destId="{C53760B7-5B30-4602-AFD8-2BD807C6E2DC}" srcOrd="0" destOrd="0" presId="urn:microsoft.com/office/officeart/2018/2/layout/IconCircleList"/>
    <dgm:cxn modelId="{BD25E156-CF39-5642-B979-FB9EB301C445}" type="presOf" srcId="{DE6DF061-DCA2-4B21-9430-812A5286FB82}" destId="{6E301058-CD88-45FC-BBDD-B27957FB55B5}" srcOrd="0" destOrd="0" presId="urn:microsoft.com/office/officeart/2018/2/layout/IconCircleList"/>
    <dgm:cxn modelId="{0675296B-219A-41A6-B3F5-28034BA8D856}" srcId="{DE6DF061-DCA2-4B21-9430-812A5286FB82}" destId="{E6186C67-741D-45DD-90D9-290D8EF7CE11}" srcOrd="0" destOrd="0" parTransId="{D6FD2543-C65E-4A8E-A2A9-41CFF5F56D4F}" sibTransId="{58592719-972D-4AE7-AD09-3D8573A4E2AA}"/>
    <dgm:cxn modelId="{74FC697B-8B86-1444-B379-527E76D33B46}" type="presOf" srcId="{5D8ACDFF-78EF-46A0-A049-25D7A06761D4}" destId="{1A7B2B87-9EC3-4C69-BCE4-00AF0DD881FD}" srcOrd="0" destOrd="0" presId="urn:microsoft.com/office/officeart/2018/2/layout/IconCircleList"/>
    <dgm:cxn modelId="{FBF9FB7F-5091-48CD-9077-3DD5C86434B4}" srcId="{DE6DF061-DCA2-4B21-9430-812A5286FB82}" destId="{9D5EFED7-6FFC-4BE5-AA8A-0327484B863A}" srcOrd="2" destOrd="0" parTransId="{2CC594BD-B2F7-4E7B-ADD2-C823C59C9B9B}" sibTransId="{BD1A8435-9DD8-445B-B2A7-139B990B1802}"/>
    <dgm:cxn modelId="{3095A190-583D-4712-A79C-5AF419A9F0A4}" srcId="{DE6DF061-DCA2-4B21-9430-812A5286FB82}" destId="{6585B351-DFF3-4195-844F-741D6E029914}" srcOrd="1" destOrd="0" parTransId="{9A747C43-3940-45F2-8E9F-79E8DFC6790F}" sibTransId="{771C0AB5-5569-44D4-AB14-CF220E1036B2}"/>
    <dgm:cxn modelId="{48A49D95-B75B-D14B-A766-0181C94FA927}" type="presOf" srcId="{771C0AB5-5569-44D4-AB14-CF220E1036B2}" destId="{1264FE49-AB85-403F-AFB9-BB42170E1698}" srcOrd="0" destOrd="0" presId="urn:microsoft.com/office/officeart/2018/2/layout/IconCircleList"/>
    <dgm:cxn modelId="{9470D5AE-E98B-497D-9B67-4F7B115D9F7E}" srcId="{DE6DF061-DCA2-4B21-9430-812A5286FB82}" destId="{90D2912F-B099-4AD0-A846-3B7D8DF8FF0B}" srcOrd="3" destOrd="0" parTransId="{DFBA7160-7D60-4E98-A9A8-8ACCCC5CF7CC}" sibTransId="{5D8ACDFF-78EF-46A0-A049-25D7A06761D4}"/>
    <dgm:cxn modelId="{9D1F26B9-5A0E-4C47-A205-4EB3D7F70BF6}" type="presOf" srcId="{58592719-972D-4AE7-AD09-3D8573A4E2AA}" destId="{3B48FD8D-002A-4B48-A072-47FE2008A20D}" srcOrd="0" destOrd="0" presId="urn:microsoft.com/office/officeart/2018/2/layout/IconCircleList"/>
    <dgm:cxn modelId="{A428B6BC-6BB7-48D4-97A3-2E94C312ED8A}" srcId="{DE6DF061-DCA2-4B21-9430-812A5286FB82}" destId="{813F9346-4D93-4D9E-933A-7296E77A0620}" srcOrd="5" destOrd="0" parTransId="{55948B66-9F6F-4CEA-8024-719C8A921336}" sibTransId="{0E12DC79-263F-4B35-9CA2-22B54F986908}"/>
    <dgm:cxn modelId="{D97B11BD-E659-2D46-A02C-AD441E9EBB1B}" type="presOf" srcId="{90D2912F-B099-4AD0-A846-3B7D8DF8FF0B}" destId="{441B2D41-D733-4BD0-8189-CA6390A72D4C}" srcOrd="0" destOrd="0" presId="urn:microsoft.com/office/officeart/2018/2/layout/IconCircleList"/>
    <dgm:cxn modelId="{25EDB4C5-8288-A84F-8354-138231679EB5}" type="presOf" srcId="{F0F3EBA4-8800-4A89-AA9A-13D338DD7C0B}" destId="{DFEE0D2C-A3CF-43E0-B181-4C4377A959F4}" srcOrd="0" destOrd="0" presId="urn:microsoft.com/office/officeart/2018/2/layout/IconCircleList"/>
    <dgm:cxn modelId="{885D47CD-22CC-40E1-9A5D-D548730C75E3}" srcId="{DE6DF061-DCA2-4B21-9430-812A5286FB82}" destId="{0A62201A-8AC5-42A2-B9C0-B58961D4452B}" srcOrd="4" destOrd="0" parTransId="{5B94DB3F-11A6-4BFC-9ABD-BAB29C872563}" sibTransId="{F0F3EBA4-8800-4A89-AA9A-13D338DD7C0B}"/>
    <dgm:cxn modelId="{70FF06E0-C426-334B-8255-757CBF7BFEB5}" type="presOf" srcId="{BD1A8435-9DD8-445B-B2A7-139B990B1802}" destId="{E339C089-99A5-4C61-8FA1-625F8140C252}" srcOrd="0" destOrd="0" presId="urn:microsoft.com/office/officeart/2018/2/layout/IconCircleList"/>
    <dgm:cxn modelId="{FDD7CCF4-664E-B54D-A08A-191573AE19F2}" type="presOf" srcId="{9D5EFED7-6FFC-4BE5-AA8A-0327484B863A}" destId="{624FAD24-542F-4079-AB41-3BF175D1B86A}" srcOrd="0" destOrd="0" presId="urn:microsoft.com/office/officeart/2018/2/layout/IconCircleList"/>
    <dgm:cxn modelId="{622D89E4-ADE6-804F-BCBB-8DE8FA59E080}" type="presParOf" srcId="{6E301058-CD88-45FC-BBDD-B27957FB55B5}" destId="{FD19C3CF-64FB-45A9-817B-F14F0FA259F3}" srcOrd="0" destOrd="0" presId="urn:microsoft.com/office/officeart/2018/2/layout/IconCircleList"/>
    <dgm:cxn modelId="{25F3872A-1491-D740-B590-C107A207B794}" type="presParOf" srcId="{FD19C3CF-64FB-45A9-817B-F14F0FA259F3}" destId="{6C302F00-B4FA-4721-BAB6-3FA83AD1AF2E}" srcOrd="0" destOrd="0" presId="urn:microsoft.com/office/officeart/2018/2/layout/IconCircleList"/>
    <dgm:cxn modelId="{23F6EB8A-6182-084A-BDF8-922528C7474E}" type="presParOf" srcId="{6C302F00-B4FA-4721-BAB6-3FA83AD1AF2E}" destId="{5F08BA8C-0AE2-4594-8755-5AD23C16C5BC}" srcOrd="0" destOrd="0" presId="urn:microsoft.com/office/officeart/2018/2/layout/IconCircleList"/>
    <dgm:cxn modelId="{A3EC90D0-F6D8-F145-B022-3DA61110508F}" type="presParOf" srcId="{6C302F00-B4FA-4721-BAB6-3FA83AD1AF2E}" destId="{5E25BCAF-6F13-4383-A211-7A30EDE4A9D9}" srcOrd="1" destOrd="0" presId="urn:microsoft.com/office/officeart/2018/2/layout/IconCircleList"/>
    <dgm:cxn modelId="{51FA6D94-6914-5242-A68D-2F31B6DFE83D}" type="presParOf" srcId="{6C302F00-B4FA-4721-BAB6-3FA83AD1AF2E}" destId="{3873189F-2C72-46FD-B08F-03A0C02048DE}" srcOrd="2" destOrd="0" presId="urn:microsoft.com/office/officeart/2018/2/layout/IconCircleList"/>
    <dgm:cxn modelId="{5C3166DB-F874-D846-8E59-89CB14262482}" type="presParOf" srcId="{6C302F00-B4FA-4721-BAB6-3FA83AD1AF2E}" destId="{B34D3ACE-D386-47DF-B782-2C29240224DF}" srcOrd="3" destOrd="0" presId="urn:microsoft.com/office/officeart/2018/2/layout/IconCircleList"/>
    <dgm:cxn modelId="{B97D481E-8C2F-7E48-B9D3-B1F42D863897}" type="presParOf" srcId="{FD19C3CF-64FB-45A9-817B-F14F0FA259F3}" destId="{3B48FD8D-002A-4B48-A072-47FE2008A20D}" srcOrd="1" destOrd="0" presId="urn:microsoft.com/office/officeart/2018/2/layout/IconCircleList"/>
    <dgm:cxn modelId="{04116FF3-2F9B-D548-A0EA-F44783166AAF}" type="presParOf" srcId="{FD19C3CF-64FB-45A9-817B-F14F0FA259F3}" destId="{118C6E1C-3AFB-4075-9C6D-8ECC0F934AAC}" srcOrd="2" destOrd="0" presId="urn:microsoft.com/office/officeart/2018/2/layout/IconCircleList"/>
    <dgm:cxn modelId="{81603E8E-C8E5-C142-B1FD-3EC52EA13C90}" type="presParOf" srcId="{118C6E1C-3AFB-4075-9C6D-8ECC0F934AAC}" destId="{8627B868-C67F-485B-A5B2-75EF308648B2}" srcOrd="0" destOrd="0" presId="urn:microsoft.com/office/officeart/2018/2/layout/IconCircleList"/>
    <dgm:cxn modelId="{59DCB6A5-6964-1E44-9BC0-04DC29FE25EA}" type="presParOf" srcId="{118C6E1C-3AFB-4075-9C6D-8ECC0F934AAC}" destId="{4FC7CC96-EC44-46D1-96CA-A19B7ECA0B1E}" srcOrd="1" destOrd="0" presId="urn:microsoft.com/office/officeart/2018/2/layout/IconCircleList"/>
    <dgm:cxn modelId="{0C06EBE5-783B-5046-800C-70FC47957992}" type="presParOf" srcId="{118C6E1C-3AFB-4075-9C6D-8ECC0F934AAC}" destId="{F06334D9-395F-4FFA-BF63-124C440923B8}" srcOrd="2" destOrd="0" presId="urn:microsoft.com/office/officeart/2018/2/layout/IconCircleList"/>
    <dgm:cxn modelId="{773797E7-B6BB-FA49-97AE-FED3B90B1F23}" type="presParOf" srcId="{118C6E1C-3AFB-4075-9C6D-8ECC0F934AAC}" destId="{BA997A04-79CA-4B7C-8BDE-140A75BA9454}" srcOrd="3" destOrd="0" presId="urn:microsoft.com/office/officeart/2018/2/layout/IconCircleList"/>
    <dgm:cxn modelId="{C6BD7199-DC98-C84D-B652-881052BFE17A}" type="presParOf" srcId="{FD19C3CF-64FB-45A9-817B-F14F0FA259F3}" destId="{1264FE49-AB85-403F-AFB9-BB42170E1698}" srcOrd="3" destOrd="0" presId="urn:microsoft.com/office/officeart/2018/2/layout/IconCircleList"/>
    <dgm:cxn modelId="{5C5E246A-7495-A24D-B634-C181437F4327}" type="presParOf" srcId="{FD19C3CF-64FB-45A9-817B-F14F0FA259F3}" destId="{50B6B06F-8723-49DB-BD84-D9FA4FE061C6}" srcOrd="4" destOrd="0" presId="urn:microsoft.com/office/officeart/2018/2/layout/IconCircleList"/>
    <dgm:cxn modelId="{B24A12D3-8400-854A-A322-679981206180}" type="presParOf" srcId="{50B6B06F-8723-49DB-BD84-D9FA4FE061C6}" destId="{07E8ABF8-C76B-4450-A855-900D0A403D72}" srcOrd="0" destOrd="0" presId="urn:microsoft.com/office/officeart/2018/2/layout/IconCircleList"/>
    <dgm:cxn modelId="{87CF79F6-D60B-3647-8276-D206390B862D}" type="presParOf" srcId="{50B6B06F-8723-49DB-BD84-D9FA4FE061C6}" destId="{14D0FDCF-12B0-4F49-BDEF-F2FBA98C73E2}" srcOrd="1" destOrd="0" presId="urn:microsoft.com/office/officeart/2018/2/layout/IconCircleList"/>
    <dgm:cxn modelId="{8A4B1583-F1FF-F447-AADD-0D47C4EC7D90}" type="presParOf" srcId="{50B6B06F-8723-49DB-BD84-D9FA4FE061C6}" destId="{A6BA7626-CC4E-4288-A3E5-E75EEED1DFA6}" srcOrd="2" destOrd="0" presId="urn:microsoft.com/office/officeart/2018/2/layout/IconCircleList"/>
    <dgm:cxn modelId="{D009EBD6-C918-A340-8EC0-E89AA85DA809}" type="presParOf" srcId="{50B6B06F-8723-49DB-BD84-D9FA4FE061C6}" destId="{624FAD24-542F-4079-AB41-3BF175D1B86A}" srcOrd="3" destOrd="0" presId="urn:microsoft.com/office/officeart/2018/2/layout/IconCircleList"/>
    <dgm:cxn modelId="{984E2824-EFF5-7147-A67D-5A3273FC40E4}" type="presParOf" srcId="{FD19C3CF-64FB-45A9-817B-F14F0FA259F3}" destId="{E339C089-99A5-4C61-8FA1-625F8140C252}" srcOrd="5" destOrd="0" presId="urn:microsoft.com/office/officeart/2018/2/layout/IconCircleList"/>
    <dgm:cxn modelId="{EBEACA08-1669-2945-80A8-DA05CF5C0CD2}" type="presParOf" srcId="{FD19C3CF-64FB-45A9-817B-F14F0FA259F3}" destId="{374F4CF4-1ABA-4A9C-9659-9390CF6CB692}" srcOrd="6" destOrd="0" presId="urn:microsoft.com/office/officeart/2018/2/layout/IconCircleList"/>
    <dgm:cxn modelId="{7F049BDB-7BDB-8848-99B4-6E902E9AA76E}" type="presParOf" srcId="{374F4CF4-1ABA-4A9C-9659-9390CF6CB692}" destId="{4F18DC84-0D6D-40F9-A18F-037FCC2531AF}" srcOrd="0" destOrd="0" presId="urn:microsoft.com/office/officeart/2018/2/layout/IconCircleList"/>
    <dgm:cxn modelId="{2636A060-2892-CF48-9BF6-D9228255C169}" type="presParOf" srcId="{374F4CF4-1ABA-4A9C-9659-9390CF6CB692}" destId="{438D955E-8CC7-4B83-AEC1-ADE7074311FB}" srcOrd="1" destOrd="0" presId="urn:microsoft.com/office/officeart/2018/2/layout/IconCircleList"/>
    <dgm:cxn modelId="{E2F90175-4CE9-E14A-B0B6-E809345876C5}" type="presParOf" srcId="{374F4CF4-1ABA-4A9C-9659-9390CF6CB692}" destId="{EF996A65-A72A-494D-A658-43EC404ADBB2}" srcOrd="2" destOrd="0" presId="urn:microsoft.com/office/officeart/2018/2/layout/IconCircleList"/>
    <dgm:cxn modelId="{70F20FF7-BD7D-4C49-A568-79D053AD8305}" type="presParOf" srcId="{374F4CF4-1ABA-4A9C-9659-9390CF6CB692}" destId="{441B2D41-D733-4BD0-8189-CA6390A72D4C}" srcOrd="3" destOrd="0" presId="urn:microsoft.com/office/officeart/2018/2/layout/IconCircleList"/>
    <dgm:cxn modelId="{05BFE209-3AFC-AD42-8A5D-27CF325DA3F8}" type="presParOf" srcId="{FD19C3CF-64FB-45A9-817B-F14F0FA259F3}" destId="{1A7B2B87-9EC3-4C69-BCE4-00AF0DD881FD}" srcOrd="7" destOrd="0" presId="urn:microsoft.com/office/officeart/2018/2/layout/IconCircleList"/>
    <dgm:cxn modelId="{EC73AFB9-2399-5B40-AD49-C35F026E2365}" type="presParOf" srcId="{FD19C3CF-64FB-45A9-817B-F14F0FA259F3}" destId="{90C8C008-3BEB-46F4-ABA1-4A27C743D28C}" srcOrd="8" destOrd="0" presId="urn:microsoft.com/office/officeart/2018/2/layout/IconCircleList"/>
    <dgm:cxn modelId="{92535CD5-79F3-E74F-BB13-3E9134318A9E}" type="presParOf" srcId="{90C8C008-3BEB-46F4-ABA1-4A27C743D28C}" destId="{24B8C6FE-E27B-446A-A20F-C1359001B0FE}" srcOrd="0" destOrd="0" presId="urn:microsoft.com/office/officeart/2018/2/layout/IconCircleList"/>
    <dgm:cxn modelId="{74650037-5538-C84F-8108-BA6432CCE21D}" type="presParOf" srcId="{90C8C008-3BEB-46F4-ABA1-4A27C743D28C}" destId="{5A73A029-DD3E-49AF-807D-4F5970C35532}" srcOrd="1" destOrd="0" presId="urn:microsoft.com/office/officeart/2018/2/layout/IconCircleList"/>
    <dgm:cxn modelId="{86C1D8E4-FE7C-9648-A844-B925FE6A6AED}" type="presParOf" srcId="{90C8C008-3BEB-46F4-ABA1-4A27C743D28C}" destId="{2C474B3B-223C-4D0A-B6C9-C8C1E5A2693B}" srcOrd="2" destOrd="0" presId="urn:microsoft.com/office/officeart/2018/2/layout/IconCircleList"/>
    <dgm:cxn modelId="{30569016-AB82-7349-B543-6B0DC6CFAE1D}" type="presParOf" srcId="{90C8C008-3BEB-46F4-ABA1-4A27C743D28C}" destId="{4D8246F2-451C-40E8-AC8E-5D7E78047E97}" srcOrd="3" destOrd="0" presId="urn:microsoft.com/office/officeart/2018/2/layout/IconCircleList"/>
    <dgm:cxn modelId="{76907AB4-D70C-7C4C-BD33-8D3AC59FEF89}" type="presParOf" srcId="{FD19C3CF-64FB-45A9-817B-F14F0FA259F3}" destId="{DFEE0D2C-A3CF-43E0-B181-4C4377A959F4}" srcOrd="9" destOrd="0" presId="urn:microsoft.com/office/officeart/2018/2/layout/IconCircleList"/>
    <dgm:cxn modelId="{D264703E-CF7A-4647-ABAD-C5F044540C99}" type="presParOf" srcId="{FD19C3CF-64FB-45A9-817B-F14F0FA259F3}" destId="{C98B236A-9487-4386-BC08-05B9B898D419}" srcOrd="10" destOrd="0" presId="urn:microsoft.com/office/officeart/2018/2/layout/IconCircleList"/>
    <dgm:cxn modelId="{839B78D2-1179-1F48-85A0-4EA52BEB374F}" type="presParOf" srcId="{C98B236A-9487-4386-BC08-05B9B898D419}" destId="{337702A8-4D60-47C9-8843-F608DF683E2E}" srcOrd="0" destOrd="0" presId="urn:microsoft.com/office/officeart/2018/2/layout/IconCircleList"/>
    <dgm:cxn modelId="{99071017-6706-9A42-9B10-2FC53C14E28E}" type="presParOf" srcId="{C98B236A-9487-4386-BC08-05B9B898D419}" destId="{5F95F629-E242-4200-B094-4DA784B1CC8D}" srcOrd="1" destOrd="0" presId="urn:microsoft.com/office/officeart/2018/2/layout/IconCircleList"/>
    <dgm:cxn modelId="{678D2056-C90D-C64F-88E9-E1726CDE6EED}" type="presParOf" srcId="{C98B236A-9487-4386-BC08-05B9B898D419}" destId="{F6C33AC9-3058-493D-87A6-FE8062CDED12}" srcOrd="2" destOrd="0" presId="urn:microsoft.com/office/officeart/2018/2/layout/IconCircleList"/>
    <dgm:cxn modelId="{BE8F7FFB-0631-7740-9A87-1FB623F2A9E0}" type="presParOf" srcId="{C98B236A-9487-4386-BC08-05B9B898D419}" destId="{C53760B7-5B30-4602-AFD8-2BD807C6E2D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0DACA03-A4C1-4E03-AA2C-235689BF1EF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8575AEAA-F0F8-4E38-93E9-769AC0C3E8E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Strengths: Unique concept, premium wine selection, strong brand identity, sustainability focus</a:t>
          </a:r>
        </a:p>
      </dgm:t>
    </dgm:pt>
    <dgm:pt modelId="{9930A2A3-5E29-4CCE-984B-D168664EA917}" type="parTrans" cxnId="{EE19A80D-4A76-4125-913D-A95F07BAF7B9}">
      <dgm:prSet/>
      <dgm:spPr/>
      <dgm:t>
        <a:bodyPr/>
        <a:lstStyle/>
        <a:p>
          <a:endParaRPr lang="en-US"/>
        </a:p>
      </dgm:t>
    </dgm:pt>
    <dgm:pt modelId="{06CB3C08-977B-4AC5-A648-48B1DADFCB27}" type="sibTrans" cxnId="{EE19A80D-4A76-4125-913D-A95F07BAF7B9}">
      <dgm:prSet/>
      <dgm:spPr/>
      <dgm:t>
        <a:bodyPr/>
        <a:lstStyle/>
        <a:p>
          <a:endParaRPr lang="en-US"/>
        </a:p>
      </dgm:t>
    </dgm:pt>
    <dgm:pt modelId="{5DFB054C-BE3D-4B9B-800C-03A4B2B883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Weaknesses: High initial investment, reliance on premium suppliers, seasonal demand fluctuations</a:t>
          </a:r>
        </a:p>
      </dgm:t>
    </dgm:pt>
    <dgm:pt modelId="{A57215A5-2D78-4D28-814E-ED21346DB829}" type="parTrans" cxnId="{C94C903A-0BD7-49F5-BADE-B34C9E7CD6F3}">
      <dgm:prSet/>
      <dgm:spPr/>
      <dgm:t>
        <a:bodyPr/>
        <a:lstStyle/>
        <a:p>
          <a:endParaRPr lang="en-US"/>
        </a:p>
      </dgm:t>
    </dgm:pt>
    <dgm:pt modelId="{1320693B-498E-47A8-B16A-F4A52222C655}" type="sibTrans" cxnId="{C94C903A-0BD7-49F5-BADE-B34C9E7CD6F3}">
      <dgm:prSet/>
      <dgm:spPr/>
      <dgm:t>
        <a:bodyPr/>
        <a:lstStyle/>
        <a:p>
          <a:endParaRPr lang="en-US"/>
        </a:p>
      </dgm:t>
    </dgm:pt>
    <dgm:pt modelId="{13547EC3-7AE2-425C-8D83-8E662526BDA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Opportunities: Growth in experiential hospitality, cultural collaborations, expansion potential</a:t>
          </a:r>
        </a:p>
      </dgm:t>
    </dgm:pt>
    <dgm:pt modelId="{5C08201C-7EE2-4355-98F7-C20C01493F27}" type="parTrans" cxnId="{90AC64F3-E0ED-467C-87BD-830EDC4699B9}">
      <dgm:prSet/>
      <dgm:spPr/>
      <dgm:t>
        <a:bodyPr/>
        <a:lstStyle/>
        <a:p>
          <a:endParaRPr lang="en-US"/>
        </a:p>
      </dgm:t>
    </dgm:pt>
    <dgm:pt modelId="{CCF33F06-D86B-4F22-A7BC-1BBCD5CEC22E}" type="sibTrans" cxnId="{90AC64F3-E0ED-467C-87BD-830EDC4699B9}">
      <dgm:prSet/>
      <dgm:spPr/>
      <dgm:t>
        <a:bodyPr/>
        <a:lstStyle/>
        <a:p>
          <a:endParaRPr lang="en-US"/>
        </a:p>
      </dgm:t>
    </dgm:pt>
    <dgm:pt modelId="{B8579994-67CE-4B76-9619-A899BFFB4FB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Threats: Economic downturns, changing consumer habits, competition from luxury bars</a:t>
          </a:r>
        </a:p>
      </dgm:t>
    </dgm:pt>
    <dgm:pt modelId="{101D1CCB-B08A-4B7E-8185-7D302DECE13A}" type="parTrans" cxnId="{ED3D1F9C-8749-403D-BF11-B4277D0200EC}">
      <dgm:prSet/>
      <dgm:spPr/>
      <dgm:t>
        <a:bodyPr/>
        <a:lstStyle/>
        <a:p>
          <a:endParaRPr lang="en-US"/>
        </a:p>
      </dgm:t>
    </dgm:pt>
    <dgm:pt modelId="{B9CDDA3E-7B5F-45BE-A46B-A6CE809BFD31}" type="sibTrans" cxnId="{ED3D1F9C-8749-403D-BF11-B4277D0200EC}">
      <dgm:prSet/>
      <dgm:spPr/>
      <dgm:t>
        <a:bodyPr/>
        <a:lstStyle/>
        <a:p>
          <a:endParaRPr lang="en-US"/>
        </a:p>
      </dgm:t>
    </dgm:pt>
    <dgm:pt modelId="{E40BA499-B7E8-426A-B54D-32B891D562D9}" type="pres">
      <dgm:prSet presAssocID="{D0DACA03-A4C1-4E03-AA2C-235689BF1EF0}" presName="root" presStyleCnt="0">
        <dgm:presLayoutVars>
          <dgm:dir/>
          <dgm:resizeHandles val="exact"/>
        </dgm:presLayoutVars>
      </dgm:prSet>
      <dgm:spPr/>
    </dgm:pt>
    <dgm:pt modelId="{367408C2-F29C-4868-8246-01B531ABAA03}" type="pres">
      <dgm:prSet presAssocID="{8575AEAA-F0F8-4E38-93E9-769AC0C3E8E4}" presName="compNode" presStyleCnt="0"/>
      <dgm:spPr/>
    </dgm:pt>
    <dgm:pt modelId="{9CB2C7A5-6EB8-4D81-873C-5C03BBAE2CD5}" type="pres">
      <dgm:prSet presAssocID="{8575AEAA-F0F8-4E38-93E9-769AC0C3E8E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09B72163-3F34-408C-96F9-D2A36A53FFF1}" type="pres">
      <dgm:prSet presAssocID="{8575AEAA-F0F8-4E38-93E9-769AC0C3E8E4}" presName="spaceRect" presStyleCnt="0"/>
      <dgm:spPr/>
    </dgm:pt>
    <dgm:pt modelId="{7125BEE0-6880-4491-BC41-FE40637608B8}" type="pres">
      <dgm:prSet presAssocID="{8575AEAA-F0F8-4E38-93E9-769AC0C3E8E4}" presName="textRect" presStyleLbl="revTx" presStyleIdx="0" presStyleCnt="4">
        <dgm:presLayoutVars>
          <dgm:chMax val="1"/>
          <dgm:chPref val="1"/>
        </dgm:presLayoutVars>
      </dgm:prSet>
      <dgm:spPr/>
    </dgm:pt>
    <dgm:pt modelId="{F41A53C0-10DC-4923-861C-BFF18CDA9174}" type="pres">
      <dgm:prSet presAssocID="{06CB3C08-977B-4AC5-A648-48B1DADFCB27}" presName="sibTrans" presStyleCnt="0"/>
      <dgm:spPr/>
    </dgm:pt>
    <dgm:pt modelId="{1CB7571D-3578-493F-92F6-A4EFDA2EA9F9}" type="pres">
      <dgm:prSet presAssocID="{5DFB054C-BE3D-4B9B-800C-03A4B2B883AC}" presName="compNode" presStyleCnt="0"/>
      <dgm:spPr/>
    </dgm:pt>
    <dgm:pt modelId="{ECA20CD5-7D82-4BF5-A480-1B19EE69D78E}" type="pres">
      <dgm:prSet presAssocID="{5DFB054C-BE3D-4B9B-800C-03A4B2B883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B7DCBD8-C90D-48C8-9680-3201EC0A9021}" type="pres">
      <dgm:prSet presAssocID="{5DFB054C-BE3D-4B9B-800C-03A4B2B883AC}" presName="spaceRect" presStyleCnt="0"/>
      <dgm:spPr/>
    </dgm:pt>
    <dgm:pt modelId="{C64CA514-2D44-42DD-B672-5AA5526CFC4C}" type="pres">
      <dgm:prSet presAssocID="{5DFB054C-BE3D-4B9B-800C-03A4B2B883AC}" presName="textRect" presStyleLbl="revTx" presStyleIdx="1" presStyleCnt="4">
        <dgm:presLayoutVars>
          <dgm:chMax val="1"/>
          <dgm:chPref val="1"/>
        </dgm:presLayoutVars>
      </dgm:prSet>
      <dgm:spPr/>
    </dgm:pt>
    <dgm:pt modelId="{4F0B7995-DB38-4CF9-90A9-A3164C765061}" type="pres">
      <dgm:prSet presAssocID="{1320693B-498E-47A8-B16A-F4A52222C655}" presName="sibTrans" presStyleCnt="0"/>
      <dgm:spPr/>
    </dgm:pt>
    <dgm:pt modelId="{DED422E3-4851-48B5-BB41-D2FFA17AA624}" type="pres">
      <dgm:prSet presAssocID="{13547EC3-7AE2-425C-8D83-8E662526BDA5}" presName="compNode" presStyleCnt="0"/>
      <dgm:spPr/>
    </dgm:pt>
    <dgm:pt modelId="{4F1F0686-20C4-4E08-9170-2C37E45292CF}" type="pres">
      <dgm:prSet presAssocID="{13547EC3-7AE2-425C-8D83-8E662526BDA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5FD3D0D-CB01-407F-A45E-93F27CD6623B}" type="pres">
      <dgm:prSet presAssocID="{13547EC3-7AE2-425C-8D83-8E662526BDA5}" presName="spaceRect" presStyleCnt="0"/>
      <dgm:spPr/>
    </dgm:pt>
    <dgm:pt modelId="{7CAA582C-F7A3-4227-A001-00ABF34E1D48}" type="pres">
      <dgm:prSet presAssocID="{13547EC3-7AE2-425C-8D83-8E662526BDA5}" presName="textRect" presStyleLbl="revTx" presStyleIdx="2" presStyleCnt="4">
        <dgm:presLayoutVars>
          <dgm:chMax val="1"/>
          <dgm:chPref val="1"/>
        </dgm:presLayoutVars>
      </dgm:prSet>
      <dgm:spPr/>
    </dgm:pt>
    <dgm:pt modelId="{5149E2AC-2EEC-4806-8E4B-7CB725D3E66C}" type="pres">
      <dgm:prSet presAssocID="{CCF33F06-D86B-4F22-A7BC-1BBCD5CEC22E}" presName="sibTrans" presStyleCnt="0"/>
      <dgm:spPr/>
    </dgm:pt>
    <dgm:pt modelId="{098D8BEC-4E15-4FF1-8414-BFBC0C1E3EEB}" type="pres">
      <dgm:prSet presAssocID="{B8579994-67CE-4B76-9619-A899BFFB4FB2}" presName="compNode" presStyleCnt="0"/>
      <dgm:spPr/>
    </dgm:pt>
    <dgm:pt modelId="{09DC71B2-421A-428F-9F46-FF7A3D3217B0}" type="pres">
      <dgm:prSet presAssocID="{B8579994-67CE-4B76-9619-A899BFFB4F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mpagne Glasses"/>
        </a:ext>
      </dgm:extLst>
    </dgm:pt>
    <dgm:pt modelId="{6C8D4F5D-05E7-4549-B665-186B741637FD}" type="pres">
      <dgm:prSet presAssocID="{B8579994-67CE-4B76-9619-A899BFFB4FB2}" presName="spaceRect" presStyleCnt="0"/>
      <dgm:spPr/>
    </dgm:pt>
    <dgm:pt modelId="{4D17A0DE-D3FA-4173-8E31-B5CF91068165}" type="pres">
      <dgm:prSet presAssocID="{B8579994-67CE-4B76-9619-A899BFFB4FB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E19A80D-4A76-4125-913D-A95F07BAF7B9}" srcId="{D0DACA03-A4C1-4E03-AA2C-235689BF1EF0}" destId="{8575AEAA-F0F8-4E38-93E9-769AC0C3E8E4}" srcOrd="0" destOrd="0" parTransId="{9930A2A3-5E29-4CCE-984B-D168664EA917}" sibTransId="{06CB3C08-977B-4AC5-A648-48B1DADFCB27}"/>
    <dgm:cxn modelId="{4D53382A-B583-3C42-BF3A-24797CDAFCCD}" type="presOf" srcId="{5DFB054C-BE3D-4B9B-800C-03A4B2B883AC}" destId="{C64CA514-2D44-42DD-B672-5AA5526CFC4C}" srcOrd="0" destOrd="0" presId="urn:microsoft.com/office/officeart/2018/2/layout/IconLabelList"/>
    <dgm:cxn modelId="{C94C903A-0BD7-49F5-BADE-B34C9E7CD6F3}" srcId="{D0DACA03-A4C1-4E03-AA2C-235689BF1EF0}" destId="{5DFB054C-BE3D-4B9B-800C-03A4B2B883AC}" srcOrd="1" destOrd="0" parTransId="{A57215A5-2D78-4D28-814E-ED21346DB829}" sibTransId="{1320693B-498E-47A8-B16A-F4A52222C655}"/>
    <dgm:cxn modelId="{927B865A-FA99-894C-852D-C994D92E42D6}" type="presOf" srcId="{B8579994-67CE-4B76-9619-A899BFFB4FB2}" destId="{4D17A0DE-D3FA-4173-8E31-B5CF91068165}" srcOrd="0" destOrd="0" presId="urn:microsoft.com/office/officeart/2018/2/layout/IconLabelList"/>
    <dgm:cxn modelId="{8AFD3B75-D552-BA49-9640-A5390A3FE64B}" type="presOf" srcId="{13547EC3-7AE2-425C-8D83-8E662526BDA5}" destId="{7CAA582C-F7A3-4227-A001-00ABF34E1D48}" srcOrd="0" destOrd="0" presId="urn:microsoft.com/office/officeart/2018/2/layout/IconLabelList"/>
    <dgm:cxn modelId="{ED3D1F9C-8749-403D-BF11-B4277D0200EC}" srcId="{D0DACA03-A4C1-4E03-AA2C-235689BF1EF0}" destId="{B8579994-67CE-4B76-9619-A899BFFB4FB2}" srcOrd="3" destOrd="0" parTransId="{101D1CCB-B08A-4B7E-8185-7D302DECE13A}" sibTransId="{B9CDDA3E-7B5F-45BE-A46B-A6CE809BFD31}"/>
    <dgm:cxn modelId="{8582EDC4-A2B3-4745-9CD7-3065ABC45B43}" type="presOf" srcId="{8575AEAA-F0F8-4E38-93E9-769AC0C3E8E4}" destId="{7125BEE0-6880-4491-BC41-FE40637608B8}" srcOrd="0" destOrd="0" presId="urn:microsoft.com/office/officeart/2018/2/layout/IconLabelList"/>
    <dgm:cxn modelId="{0763BFD8-A624-E64B-AE7A-8A60BA36C514}" type="presOf" srcId="{D0DACA03-A4C1-4E03-AA2C-235689BF1EF0}" destId="{E40BA499-B7E8-426A-B54D-32B891D562D9}" srcOrd="0" destOrd="0" presId="urn:microsoft.com/office/officeart/2018/2/layout/IconLabelList"/>
    <dgm:cxn modelId="{90AC64F3-E0ED-467C-87BD-830EDC4699B9}" srcId="{D0DACA03-A4C1-4E03-AA2C-235689BF1EF0}" destId="{13547EC3-7AE2-425C-8D83-8E662526BDA5}" srcOrd="2" destOrd="0" parTransId="{5C08201C-7EE2-4355-98F7-C20C01493F27}" sibTransId="{CCF33F06-D86B-4F22-A7BC-1BBCD5CEC22E}"/>
    <dgm:cxn modelId="{F44B6C4F-9D0E-6846-889C-B604EEF84AF0}" type="presParOf" srcId="{E40BA499-B7E8-426A-B54D-32B891D562D9}" destId="{367408C2-F29C-4868-8246-01B531ABAA03}" srcOrd="0" destOrd="0" presId="urn:microsoft.com/office/officeart/2018/2/layout/IconLabelList"/>
    <dgm:cxn modelId="{E7FF2B0E-F564-D444-8BF2-E9D98AD80079}" type="presParOf" srcId="{367408C2-F29C-4868-8246-01B531ABAA03}" destId="{9CB2C7A5-6EB8-4D81-873C-5C03BBAE2CD5}" srcOrd="0" destOrd="0" presId="urn:microsoft.com/office/officeart/2018/2/layout/IconLabelList"/>
    <dgm:cxn modelId="{D411086E-E52C-E84E-89DC-3C7CEC428F0D}" type="presParOf" srcId="{367408C2-F29C-4868-8246-01B531ABAA03}" destId="{09B72163-3F34-408C-96F9-D2A36A53FFF1}" srcOrd="1" destOrd="0" presId="urn:microsoft.com/office/officeart/2018/2/layout/IconLabelList"/>
    <dgm:cxn modelId="{C59F7BA4-B942-6B41-B29A-3DA32A850ED2}" type="presParOf" srcId="{367408C2-F29C-4868-8246-01B531ABAA03}" destId="{7125BEE0-6880-4491-BC41-FE40637608B8}" srcOrd="2" destOrd="0" presId="urn:microsoft.com/office/officeart/2018/2/layout/IconLabelList"/>
    <dgm:cxn modelId="{9C4A7F12-65DE-9041-96A1-B0A0282E9846}" type="presParOf" srcId="{E40BA499-B7E8-426A-B54D-32B891D562D9}" destId="{F41A53C0-10DC-4923-861C-BFF18CDA9174}" srcOrd="1" destOrd="0" presId="urn:microsoft.com/office/officeart/2018/2/layout/IconLabelList"/>
    <dgm:cxn modelId="{04ABAC83-AD8F-154D-88EB-A48C8D3FF4A0}" type="presParOf" srcId="{E40BA499-B7E8-426A-B54D-32B891D562D9}" destId="{1CB7571D-3578-493F-92F6-A4EFDA2EA9F9}" srcOrd="2" destOrd="0" presId="urn:microsoft.com/office/officeart/2018/2/layout/IconLabelList"/>
    <dgm:cxn modelId="{74C8D59E-8497-F54A-86AB-57FD8DDC4DD9}" type="presParOf" srcId="{1CB7571D-3578-493F-92F6-A4EFDA2EA9F9}" destId="{ECA20CD5-7D82-4BF5-A480-1B19EE69D78E}" srcOrd="0" destOrd="0" presId="urn:microsoft.com/office/officeart/2018/2/layout/IconLabelList"/>
    <dgm:cxn modelId="{61E4B618-5A94-4F48-8ACC-6D01016CFFC9}" type="presParOf" srcId="{1CB7571D-3578-493F-92F6-A4EFDA2EA9F9}" destId="{0B7DCBD8-C90D-48C8-9680-3201EC0A9021}" srcOrd="1" destOrd="0" presId="urn:microsoft.com/office/officeart/2018/2/layout/IconLabelList"/>
    <dgm:cxn modelId="{E4772EAD-088C-494A-B97C-CD76DADFDE69}" type="presParOf" srcId="{1CB7571D-3578-493F-92F6-A4EFDA2EA9F9}" destId="{C64CA514-2D44-42DD-B672-5AA5526CFC4C}" srcOrd="2" destOrd="0" presId="urn:microsoft.com/office/officeart/2018/2/layout/IconLabelList"/>
    <dgm:cxn modelId="{C590AD14-547D-2547-BE10-5FD8AEDF0377}" type="presParOf" srcId="{E40BA499-B7E8-426A-B54D-32B891D562D9}" destId="{4F0B7995-DB38-4CF9-90A9-A3164C765061}" srcOrd="3" destOrd="0" presId="urn:microsoft.com/office/officeart/2018/2/layout/IconLabelList"/>
    <dgm:cxn modelId="{8572F84F-BCF9-1648-A06E-190AADC962B8}" type="presParOf" srcId="{E40BA499-B7E8-426A-B54D-32B891D562D9}" destId="{DED422E3-4851-48B5-BB41-D2FFA17AA624}" srcOrd="4" destOrd="0" presId="urn:microsoft.com/office/officeart/2018/2/layout/IconLabelList"/>
    <dgm:cxn modelId="{77C6CDD2-D1EE-7D43-B0BC-B4F9501520D9}" type="presParOf" srcId="{DED422E3-4851-48B5-BB41-D2FFA17AA624}" destId="{4F1F0686-20C4-4E08-9170-2C37E45292CF}" srcOrd="0" destOrd="0" presId="urn:microsoft.com/office/officeart/2018/2/layout/IconLabelList"/>
    <dgm:cxn modelId="{0569862F-4ED8-B84F-BC70-D89B78984F4D}" type="presParOf" srcId="{DED422E3-4851-48B5-BB41-D2FFA17AA624}" destId="{85FD3D0D-CB01-407F-A45E-93F27CD6623B}" srcOrd="1" destOrd="0" presId="urn:microsoft.com/office/officeart/2018/2/layout/IconLabelList"/>
    <dgm:cxn modelId="{2510C353-7B3D-3F4F-8BFF-0891B4766DB7}" type="presParOf" srcId="{DED422E3-4851-48B5-BB41-D2FFA17AA624}" destId="{7CAA582C-F7A3-4227-A001-00ABF34E1D48}" srcOrd="2" destOrd="0" presId="urn:microsoft.com/office/officeart/2018/2/layout/IconLabelList"/>
    <dgm:cxn modelId="{286E143A-88A9-4D48-9B72-5F5587B929FE}" type="presParOf" srcId="{E40BA499-B7E8-426A-B54D-32B891D562D9}" destId="{5149E2AC-2EEC-4806-8E4B-7CB725D3E66C}" srcOrd="5" destOrd="0" presId="urn:microsoft.com/office/officeart/2018/2/layout/IconLabelList"/>
    <dgm:cxn modelId="{399EEC57-642B-0C48-A61B-B9593FCE0732}" type="presParOf" srcId="{E40BA499-B7E8-426A-B54D-32B891D562D9}" destId="{098D8BEC-4E15-4FF1-8414-BFBC0C1E3EEB}" srcOrd="6" destOrd="0" presId="urn:microsoft.com/office/officeart/2018/2/layout/IconLabelList"/>
    <dgm:cxn modelId="{7CC13903-A126-7840-A40B-D467737C9173}" type="presParOf" srcId="{098D8BEC-4E15-4FF1-8414-BFBC0C1E3EEB}" destId="{09DC71B2-421A-428F-9F46-FF7A3D3217B0}" srcOrd="0" destOrd="0" presId="urn:microsoft.com/office/officeart/2018/2/layout/IconLabelList"/>
    <dgm:cxn modelId="{41DA1E57-7816-1F44-90F1-88947E2D2A61}" type="presParOf" srcId="{098D8BEC-4E15-4FF1-8414-BFBC0C1E3EEB}" destId="{6C8D4F5D-05E7-4549-B665-186B741637FD}" srcOrd="1" destOrd="0" presId="urn:microsoft.com/office/officeart/2018/2/layout/IconLabelList"/>
    <dgm:cxn modelId="{955F0A97-EA05-224B-9F4E-C3218A07B10B}" type="presParOf" srcId="{098D8BEC-4E15-4FF1-8414-BFBC0C1E3EEB}" destId="{4D17A0DE-D3FA-4173-8E31-B5CF9106816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61AFE4D-7692-4F0A-8CB0-C3A983DC7B34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54BD722-E07F-460F-8957-DD428302F109}">
      <dgm:prSet/>
      <dgm:spPr/>
      <dgm:t>
        <a:bodyPr/>
        <a:lstStyle/>
        <a:p>
          <a:r>
            <a:rPr lang="en-US"/>
            <a:t>Leadership Structure:</a:t>
          </a:r>
        </a:p>
      </dgm:t>
    </dgm:pt>
    <dgm:pt modelId="{6E7E9019-C617-4751-AB4E-C2002FFD23FB}" type="parTrans" cxnId="{EA0C4F9C-5C7D-49C5-9D19-2CC72827F265}">
      <dgm:prSet/>
      <dgm:spPr/>
      <dgm:t>
        <a:bodyPr/>
        <a:lstStyle/>
        <a:p>
          <a:endParaRPr lang="en-US"/>
        </a:p>
      </dgm:t>
    </dgm:pt>
    <dgm:pt modelId="{F5C1F9DD-DEF1-48C0-ADE6-FB03594448CA}" type="sibTrans" cxnId="{EA0C4F9C-5C7D-49C5-9D19-2CC72827F265}">
      <dgm:prSet/>
      <dgm:spPr/>
      <dgm:t>
        <a:bodyPr/>
        <a:lstStyle/>
        <a:p>
          <a:endParaRPr lang="en-US"/>
        </a:p>
      </dgm:t>
    </dgm:pt>
    <dgm:pt modelId="{7E780D38-826E-4BD2-8A3B-D1375337C743}">
      <dgm:prSet/>
      <dgm:spPr/>
      <dgm:t>
        <a:bodyPr/>
        <a:lstStyle/>
        <a:p>
          <a:r>
            <a:rPr lang="en-US"/>
            <a:t>- Owner/Managing Director: Strategy &amp; finance</a:t>
          </a:r>
        </a:p>
      </dgm:t>
    </dgm:pt>
    <dgm:pt modelId="{58BB3B73-2EAD-449A-B75B-865253914A54}" type="parTrans" cxnId="{5A76AC6E-4DE0-4DAD-A0BF-17936419A073}">
      <dgm:prSet/>
      <dgm:spPr/>
      <dgm:t>
        <a:bodyPr/>
        <a:lstStyle/>
        <a:p>
          <a:endParaRPr lang="en-US"/>
        </a:p>
      </dgm:t>
    </dgm:pt>
    <dgm:pt modelId="{2FDFAF6F-2273-4663-8D65-DF6947F03D54}" type="sibTrans" cxnId="{5A76AC6E-4DE0-4DAD-A0BF-17936419A073}">
      <dgm:prSet/>
      <dgm:spPr/>
      <dgm:t>
        <a:bodyPr/>
        <a:lstStyle/>
        <a:p>
          <a:endParaRPr lang="en-US"/>
        </a:p>
      </dgm:t>
    </dgm:pt>
    <dgm:pt modelId="{2DF34F94-16A1-479C-AD00-B410BEE7CE91}">
      <dgm:prSet/>
      <dgm:spPr/>
      <dgm:t>
        <a:bodyPr/>
        <a:lstStyle/>
        <a:p>
          <a:r>
            <a:rPr lang="en-US"/>
            <a:t>- General Manager: Operations &amp; HR</a:t>
          </a:r>
        </a:p>
      </dgm:t>
    </dgm:pt>
    <dgm:pt modelId="{FC5B91C6-4170-4F2D-8345-27CB70A9483E}" type="parTrans" cxnId="{D0AA0049-EB29-487A-B728-032A9C81150D}">
      <dgm:prSet/>
      <dgm:spPr/>
      <dgm:t>
        <a:bodyPr/>
        <a:lstStyle/>
        <a:p>
          <a:endParaRPr lang="en-US"/>
        </a:p>
      </dgm:t>
    </dgm:pt>
    <dgm:pt modelId="{E056C9CD-79FD-4BAE-A176-19A31613EF13}" type="sibTrans" cxnId="{D0AA0049-EB29-487A-B728-032A9C81150D}">
      <dgm:prSet/>
      <dgm:spPr/>
      <dgm:t>
        <a:bodyPr/>
        <a:lstStyle/>
        <a:p>
          <a:endParaRPr lang="en-US"/>
        </a:p>
      </dgm:t>
    </dgm:pt>
    <dgm:pt modelId="{6C4E0854-0507-4FDB-AEE2-C9EF8D551D27}">
      <dgm:prSet/>
      <dgm:spPr/>
      <dgm:t>
        <a:bodyPr/>
        <a:lstStyle/>
        <a:p>
          <a:r>
            <a:rPr lang="en-US"/>
            <a:t>- Head Sommelier: Wine selection &amp; events</a:t>
          </a:r>
        </a:p>
      </dgm:t>
    </dgm:pt>
    <dgm:pt modelId="{3F8F5FA4-F64D-4714-91FC-4527FD5C027A}" type="parTrans" cxnId="{3F2D8326-6014-4481-B4CA-788EF91C0342}">
      <dgm:prSet/>
      <dgm:spPr/>
      <dgm:t>
        <a:bodyPr/>
        <a:lstStyle/>
        <a:p>
          <a:endParaRPr lang="en-US"/>
        </a:p>
      </dgm:t>
    </dgm:pt>
    <dgm:pt modelId="{BF7D9894-2186-467D-89AC-8E8BCF1DD2D5}" type="sibTrans" cxnId="{3F2D8326-6014-4481-B4CA-788EF91C0342}">
      <dgm:prSet/>
      <dgm:spPr/>
      <dgm:t>
        <a:bodyPr/>
        <a:lstStyle/>
        <a:p>
          <a:endParaRPr lang="en-US"/>
        </a:p>
      </dgm:t>
    </dgm:pt>
    <dgm:pt modelId="{AFD29BBA-2A29-4BF0-9B58-AB8AC8B300AB}">
      <dgm:prSet/>
      <dgm:spPr/>
      <dgm:t>
        <a:bodyPr/>
        <a:lstStyle/>
        <a:p>
          <a:r>
            <a:rPr lang="en-US"/>
            <a:t>- Marketing &amp; Events Manager: Branding &amp; promotions</a:t>
          </a:r>
        </a:p>
      </dgm:t>
    </dgm:pt>
    <dgm:pt modelId="{B172CFCB-7E67-402C-8E3C-FE241025387A}" type="parTrans" cxnId="{5B2AD6E0-7E8D-4165-8657-F91C51CB709E}">
      <dgm:prSet/>
      <dgm:spPr/>
      <dgm:t>
        <a:bodyPr/>
        <a:lstStyle/>
        <a:p>
          <a:endParaRPr lang="en-US"/>
        </a:p>
      </dgm:t>
    </dgm:pt>
    <dgm:pt modelId="{42BC3214-6C5B-44A6-BA0C-50B89F81293C}" type="sibTrans" cxnId="{5B2AD6E0-7E8D-4165-8657-F91C51CB709E}">
      <dgm:prSet/>
      <dgm:spPr/>
      <dgm:t>
        <a:bodyPr/>
        <a:lstStyle/>
        <a:p>
          <a:endParaRPr lang="en-US"/>
        </a:p>
      </dgm:t>
    </dgm:pt>
    <dgm:pt modelId="{3109C1AF-2258-43BB-9195-09FEC750598D}">
      <dgm:prSet/>
      <dgm:spPr/>
      <dgm:t>
        <a:bodyPr/>
        <a:lstStyle/>
        <a:p>
          <a:r>
            <a:rPr lang="en-US"/>
            <a:t>- Sustainability Officer: Eco-friendly initiatives</a:t>
          </a:r>
        </a:p>
      </dgm:t>
    </dgm:pt>
    <dgm:pt modelId="{B9549842-49D3-4AD3-AD2E-29B76184EE19}" type="parTrans" cxnId="{8F171C82-B3F9-4CC1-924D-F5F161CA2812}">
      <dgm:prSet/>
      <dgm:spPr/>
      <dgm:t>
        <a:bodyPr/>
        <a:lstStyle/>
        <a:p>
          <a:endParaRPr lang="en-US"/>
        </a:p>
      </dgm:t>
    </dgm:pt>
    <dgm:pt modelId="{581AECBA-C844-4CD7-92FF-8F27FDD3AE6C}" type="sibTrans" cxnId="{8F171C82-B3F9-4CC1-924D-F5F161CA2812}">
      <dgm:prSet/>
      <dgm:spPr/>
      <dgm:t>
        <a:bodyPr/>
        <a:lstStyle/>
        <a:p>
          <a:endParaRPr lang="en-US"/>
        </a:p>
      </dgm:t>
    </dgm:pt>
    <dgm:pt modelId="{1CBB79EB-1BD8-194C-B05F-5C2912B2DD73}" type="pres">
      <dgm:prSet presAssocID="{261AFE4D-7692-4F0A-8CB0-C3A983DC7B34}" presName="linear" presStyleCnt="0">
        <dgm:presLayoutVars>
          <dgm:animLvl val="lvl"/>
          <dgm:resizeHandles val="exact"/>
        </dgm:presLayoutVars>
      </dgm:prSet>
      <dgm:spPr/>
    </dgm:pt>
    <dgm:pt modelId="{A2B00A15-231C-0648-921B-A9C3BE862C9D}" type="pres">
      <dgm:prSet presAssocID="{254BD722-E07F-460F-8957-DD428302F10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DBE7EA8-9374-3045-9D4D-1828C1A3F89F}" type="pres">
      <dgm:prSet presAssocID="{F5C1F9DD-DEF1-48C0-ADE6-FB03594448CA}" presName="spacer" presStyleCnt="0"/>
      <dgm:spPr/>
    </dgm:pt>
    <dgm:pt modelId="{5D93C42D-8154-EA46-A3FF-5B86F5A16660}" type="pres">
      <dgm:prSet presAssocID="{7E780D38-826E-4BD2-8A3B-D1375337C74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4601025-3F10-8B4E-8974-B15DEB7A01E6}" type="pres">
      <dgm:prSet presAssocID="{2FDFAF6F-2273-4663-8D65-DF6947F03D54}" presName="spacer" presStyleCnt="0"/>
      <dgm:spPr/>
    </dgm:pt>
    <dgm:pt modelId="{8ED4FE31-2948-CD44-9BAE-5124C0582421}" type="pres">
      <dgm:prSet presAssocID="{2DF34F94-16A1-479C-AD00-B410BEE7CE91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6F10EB1-06D3-694B-A1E3-D96FC8E950C8}" type="pres">
      <dgm:prSet presAssocID="{E056C9CD-79FD-4BAE-A176-19A31613EF13}" presName="spacer" presStyleCnt="0"/>
      <dgm:spPr/>
    </dgm:pt>
    <dgm:pt modelId="{BF16FB86-E833-B349-A8E1-D16DF0049C11}" type="pres">
      <dgm:prSet presAssocID="{6C4E0854-0507-4FDB-AEE2-C9EF8D551D2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13C8C7B-3B40-C249-9DE4-EEB43CAD8612}" type="pres">
      <dgm:prSet presAssocID="{BF7D9894-2186-467D-89AC-8E8BCF1DD2D5}" presName="spacer" presStyleCnt="0"/>
      <dgm:spPr/>
    </dgm:pt>
    <dgm:pt modelId="{AE2A106D-EC22-F242-981E-F61D84085D5A}" type="pres">
      <dgm:prSet presAssocID="{AFD29BBA-2A29-4BF0-9B58-AB8AC8B300A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30DBF20-A0D2-0F45-8BDD-F4DC03448739}" type="pres">
      <dgm:prSet presAssocID="{42BC3214-6C5B-44A6-BA0C-50B89F81293C}" presName="spacer" presStyleCnt="0"/>
      <dgm:spPr/>
    </dgm:pt>
    <dgm:pt modelId="{5DF0010B-2F58-4B42-97E1-D59975FF77F4}" type="pres">
      <dgm:prSet presAssocID="{3109C1AF-2258-43BB-9195-09FEC750598D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5FBBC19-E36B-BD49-8A78-05389901CD25}" type="presOf" srcId="{2DF34F94-16A1-479C-AD00-B410BEE7CE91}" destId="{8ED4FE31-2948-CD44-9BAE-5124C0582421}" srcOrd="0" destOrd="0" presId="urn:microsoft.com/office/officeart/2005/8/layout/vList2"/>
    <dgm:cxn modelId="{3F2D8326-6014-4481-B4CA-788EF91C0342}" srcId="{261AFE4D-7692-4F0A-8CB0-C3A983DC7B34}" destId="{6C4E0854-0507-4FDB-AEE2-C9EF8D551D27}" srcOrd="3" destOrd="0" parTransId="{3F8F5FA4-F64D-4714-91FC-4527FD5C027A}" sibTransId="{BF7D9894-2186-467D-89AC-8E8BCF1DD2D5}"/>
    <dgm:cxn modelId="{82D7F528-8027-1541-B2CE-DCC50BFC1726}" type="presOf" srcId="{6C4E0854-0507-4FDB-AEE2-C9EF8D551D27}" destId="{BF16FB86-E833-B349-A8E1-D16DF0049C11}" srcOrd="0" destOrd="0" presId="urn:microsoft.com/office/officeart/2005/8/layout/vList2"/>
    <dgm:cxn modelId="{D0AA0049-EB29-487A-B728-032A9C81150D}" srcId="{261AFE4D-7692-4F0A-8CB0-C3A983DC7B34}" destId="{2DF34F94-16A1-479C-AD00-B410BEE7CE91}" srcOrd="2" destOrd="0" parTransId="{FC5B91C6-4170-4F2D-8345-27CB70A9483E}" sibTransId="{E056C9CD-79FD-4BAE-A176-19A31613EF13}"/>
    <dgm:cxn modelId="{5A76AC6E-4DE0-4DAD-A0BF-17936419A073}" srcId="{261AFE4D-7692-4F0A-8CB0-C3A983DC7B34}" destId="{7E780D38-826E-4BD2-8A3B-D1375337C743}" srcOrd="1" destOrd="0" parTransId="{58BB3B73-2EAD-449A-B75B-865253914A54}" sibTransId="{2FDFAF6F-2273-4663-8D65-DF6947F03D54}"/>
    <dgm:cxn modelId="{D550FA7A-3172-E245-AC3E-6BD502119E33}" type="presOf" srcId="{AFD29BBA-2A29-4BF0-9B58-AB8AC8B300AB}" destId="{AE2A106D-EC22-F242-981E-F61D84085D5A}" srcOrd="0" destOrd="0" presId="urn:microsoft.com/office/officeart/2005/8/layout/vList2"/>
    <dgm:cxn modelId="{60C44180-E563-F649-A284-72B7355D2B9A}" type="presOf" srcId="{3109C1AF-2258-43BB-9195-09FEC750598D}" destId="{5DF0010B-2F58-4B42-97E1-D59975FF77F4}" srcOrd="0" destOrd="0" presId="urn:microsoft.com/office/officeart/2005/8/layout/vList2"/>
    <dgm:cxn modelId="{8F171C82-B3F9-4CC1-924D-F5F161CA2812}" srcId="{261AFE4D-7692-4F0A-8CB0-C3A983DC7B34}" destId="{3109C1AF-2258-43BB-9195-09FEC750598D}" srcOrd="5" destOrd="0" parTransId="{B9549842-49D3-4AD3-AD2E-29B76184EE19}" sibTransId="{581AECBA-C844-4CD7-92FF-8F27FDD3AE6C}"/>
    <dgm:cxn modelId="{9BA7EF96-627B-4043-9F35-5FB7A3B93B39}" type="presOf" srcId="{7E780D38-826E-4BD2-8A3B-D1375337C743}" destId="{5D93C42D-8154-EA46-A3FF-5B86F5A16660}" srcOrd="0" destOrd="0" presId="urn:microsoft.com/office/officeart/2005/8/layout/vList2"/>
    <dgm:cxn modelId="{EA0C4F9C-5C7D-49C5-9D19-2CC72827F265}" srcId="{261AFE4D-7692-4F0A-8CB0-C3A983DC7B34}" destId="{254BD722-E07F-460F-8957-DD428302F109}" srcOrd="0" destOrd="0" parTransId="{6E7E9019-C617-4751-AB4E-C2002FFD23FB}" sibTransId="{F5C1F9DD-DEF1-48C0-ADE6-FB03594448CA}"/>
    <dgm:cxn modelId="{778B61A3-3D6F-044B-9E3F-A43B99423352}" type="presOf" srcId="{254BD722-E07F-460F-8957-DD428302F109}" destId="{A2B00A15-231C-0648-921B-A9C3BE862C9D}" srcOrd="0" destOrd="0" presId="urn:microsoft.com/office/officeart/2005/8/layout/vList2"/>
    <dgm:cxn modelId="{5B2AD6E0-7E8D-4165-8657-F91C51CB709E}" srcId="{261AFE4D-7692-4F0A-8CB0-C3A983DC7B34}" destId="{AFD29BBA-2A29-4BF0-9B58-AB8AC8B300AB}" srcOrd="4" destOrd="0" parTransId="{B172CFCB-7E67-402C-8E3C-FE241025387A}" sibTransId="{42BC3214-6C5B-44A6-BA0C-50B89F81293C}"/>
    <dgm:cxn modelId="{CACF1CFE-9D2C-AF43-8895-2749C046BBCE}" type="presOf" srcId="{261AFE4D-7692-4F0A-8CB0-C3A983DC7B34}" destId="{1CBB79EB-1BD8-194C-B05F-5C2912B2DD73}" srcOrd="0" destOrd="0" presId="urn:microsoft.com/office/officeart/2005/8/layout/vList2"/>
    <dgm:cxn modelId="{A2BBA5D8-7D1D-E747-8E8E-7A510542E81E}" type="presParOf" srcId="{1CBB79EB-1BD8-194C-B05F-5C2912B2DD73}" destId="{A2B00A15-231C-0648-921B-A9C3BE862C9D}" srcOrd="0" destOrd="0" presId="urn:microsoft.com/office/officeart/2005/8/layout/vList2"/>
    <dgm:cxn modelId="{56E4B71F-AF47-2E40-9616-028289ECF76A}" type="presParOf" srcId="{1CBB79EB-1BD8-194C-B05F-5C2912B2DD73}" destId="{FDBE7EA8-9374-3045-9D4D-1828C1A3F89F}" srcOrd="1" destOrd="0" presId="urn:microsoft.com/office/officeart/2005/8/layout/vList2"/>
    <dgm:cxn modelId="{288907E7-90C1-074D-90F1-AEBD7FCF341E}" type="presParOf" srcId="{1CBB79EB-1BD8-194C-B05F-5C2912B2DD73}" destId="{5D93C42D-8154-EA46-A3FF-5B86F5A16660}" srcOrd="2" destOrd="0" presId="urn:microsoft.com/office/officeart/2005/8/layout/vList2"/>
    <dgm:cxn modelId="{60BD241F-A492-E84A-865A-7B21C5F2083D}" type="presParOf" srcId="{1CBB79EB-1BD8-194C-B05F-5C2912B2DD73}" destId="{E4601025-3F10-8B4E-8974-B15DEB7A01E6}" srcOrd="3" destOrd="0" presId="urn:microsoft.com/office/officeart/2005/8/layout/vList2"/>
    <dgm:cxn modelId="{068EEB4B-E2C4-CA44-9977-39982EACE591}" type="presParOf" srcId="{1CBB79EB-1BD8-194C-B05F-5C2912B2DD73}" destId="{8ED4FE31-2948-CD44-9BAE-5124C0582421}" srcOrd="4" destOrd="0" presId="urn:microsoft.com/office/officeart/2005/8/layout/vList2"/>
    <dgm:cxn modelId="{ACFDFFA6-7E12-9B43-ABFE-22BB00DB975E}" type="presParOf" srcId="{1CBB79EB-1BD8-194C-B05F-5C2912B2DD73}" destId="{86F10EB1-06D3-694B-A1E3-D96FC8E950C8}" srcOrd="5" destOrd="0" presId="urn:microsoft.com/office/officeart/2005/8/layout/vList2"/>
    <dgm:cxn modelId="{62256519-26FC-484E-B1EE-205065680863}" type="presParOf" srcId="{1CBB79EB-1BD8-194C-B05F-5C2912B2DD73}" destId="{BF16FB86-E833-B349-A8E1-D16DF0049C11}" srcOrd="6" destOrd="0" presId="urn:microsoft.com/office/officeart/2005/8/layout/vList2"/>
    <dgm:cxn modelId="{59F58757-DB98-6D41-AF47-09867F643238}" type="presParOf" srcId="{1CBB79EB-1BD8-194C-B05F-5C2912B2DD73}" destId="{813C8C7B-3B40-C249-9DE4-EEB43CAD8612}" srcOrd="7" destOrd="0" presId="urn:microsoft.com/office/officeart/2005/8/layout/vList2"/>
    <dgm:cxn modelId="{32F38840-AF90-354F-B005-E2BF78227D49}" type="presParOf" srcId="{1CBB79EB-1BD8-194C-B05F-5C2912B2DD73}" destId="{AE2A106D-EC22-F242-981E-F61D84085D5A}" srcOrd="8" destOrd="0" presId="urn:microsoft.com/office/officeart/2005/8/layout/vList2"/>
    <dgm:cxn modelId="{03A3AC31-B5D8-EF46-B812-D2C788147B83}" type="presParOf" srcId="{1CBB79EB-1BD8-194C-B05F-5C2912B2DD73}" destId="{330DBF20-A0D2-0F45-8BDD-F4DC03448739}" srcOrd="9" destOrd="0" presId="urn:microsoft.com/office/officeart/2005/8/layout/vList2"/>
    <dgm:cxn modelId="{1B69FAC7-6378-4644-A457-B6459A9BFF36}" type="presParOf" srcId="{1CBB79EB-1BD8-194C-B05F-5C2912B2DD73}" destId="{5DF0010B-2F58-4B42-97E1-D59975FF77F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13E8B3E-6A01-471C-BC2B-9BCC8CC0674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A4E1C6-E16A-4D95-9D71-5B7017400A23}">
      <dgm:prSet/>
      <dgm:spPr/>
      <dgm:t>
        <a:bodyPr/>
        <a:lstStyle/>
        <a:p>
          <a:r>
            <a:rPr lang="en-US"/>
            <a:t>Revenue Projections:</a:t>
          </a:r>
        </a:p>
      </dgm:t>
    </dgm:pt>
    <dgm:pt modelId="{0B5A6055-A6F7-42CC-8E9A-762F71A562F0}" type="parTrans" cxnId="{A5DCA8FD-1C48-4F44-BF47-5E253AC001C2}">
      <dgm:prSet/>
      <dgm:spPr/>
      <dgm:t>
        <a:bodyPr/>
        <a:lstStyle/>
        <a:p>
          <a:endParaRPr lang="en-US"/>
        </a:p>
      </dgm:t>
    </dgm:pt>
    <dgm:pt modelId="{FC72BE96-B297-46ED-B6EB-BF04296620A5}" type="sibTrans" cxnId="{A5DCA8FD-1C48-4F44-BF47-5E253AC001C2}">
      <dgm:prSet/>
      <dgm:spPr/>
      <dgm:t>
        <a:bodyPr/>
        <a:lstStyle/>
        <a:p>
          <a:endParaRPr lang="en-US"/>
        </a:p>
      </dgm:t>
    </dgm:pt>
    <dgm:pt modelId="{9007F64A-013E-4A47-A1C3-FCEE0ECF814B}">
      <dgm:prSet/>
      <dgm:spPr/>
      <dgm:t>
        <a:bodyPr/>
        <a:lstStyle/>
        <a:p>
          <a:r>
            <a:rPr lang="en-US"/>
            <a:t>- Year 1: £117,200</a:t>
          </a:r>
        </a:p>
      </dgm:t>
    </dgm:pt>
    <dgm:pt modelId="{0755B8B8-D77A-4282-8659-EE528AEF1966}" type="parTrans" cxnId="{C22AC25E-2173-41C0-A83A-1C885F94666B}">
      <dgm:prSet/>
      <dgm:spPr/>
      <dgm:t>
        <a:bodyPr/>
        <a:lstStyle/>
        <a:p>
          <a:endParaRPr lang="en-US"/>
        </a:p>
      </dgm:t>
    </dgm:pt>
    <dgm:pt modelId="{3770648D-4B71-4959-963E-17C84056C22D}" type="sibTrans" cxnId="{C22AC25E-2173-41C0-A83A-1C885F94666B}">
      <dgm:prSet/>
      <dgm:spPr/>
      <dgm:t>
        <a:bodyPr/>
        <a:lstStyle/>
        <a:p>
          <a:endParaRPr lang="en-US"/>
        </a:p>
      </dgm:t>
    </dgm:pt>
    <dgm:pt modelId="{8B26595F-4250-44B3-8DD2-EC4179B40C87}">
      <dgm:prSet/>
      <dgm:spPr/>
      <dgm:t>
        <a:bodyPr/>
        <a:lstStyle/>
        <a:p>
          <a:r>
            <a:rPr lang="en-US"/>
            <a:t>- Year 2: £145,000</a:t>
          </a:r>
        </a:p>
      </dgm:t>
    </dgm:pt>
    <dgm:pt modelId="{E52742E4-773B-49CB-8573-718BC57E0C9B}" type="parTrans" cxnId="{E8C6B853-60C3-41E9-A5DE-51FDB12AEBD1}">
      <dgm:prSet/>
      <dgm:spPr/>
      <dgm:t>
        <a:bodyPr/>
        <a:lstStyle/>
        <a:p>
          <a:endParaRPr lang="en-US"/>
        </a:p>
      </dgm:t>
    </dgm:pt>
    <dgm:pt modelId="{83525454-87F2-4000-97C9-03D7D525D9EF}" type="sibTrans" cxnId="{E8C6B853-60C3-41E9-A5DE-51FDB12AEBD1}">
      <dgm:prSet/>
      <dgm:spPr/>
      <dgm:t>
        <a:bodyPr/>
        <a:lstStyle/>
        <a:p>
          <a:endParaRPr lang="en-US"/>
        </a:p>
      </dgm:t>
    </dgm:pt>
    <dgm:pt modelId="{E21AE571-BFA9-4BAB-88F5-398143BEAB2D}">
      <dgm:prSet/>
      <dgm:spPr/>
      <dgm:t>
        <a:bodyPr/>
        <a:lstStyle/>
        <a:p>
          <a:r>
            <a:rPr lang="en-US"/>
            <a:t>- Year 3: £150,000</a:t>
          </a:r>
        </a:p>
      </dgm:t>
    </dgm:pt>
    <dgm:pt modelId="{E263F3E8-01E9-4512-BD66-544362D6FBDC}" type="parTrans" cxnId="{B7BC7998-C1D7-4129-B062-69EB4FC4D65F}">
      <dgm:prSet/>
      <dgm:spPr/>
      <dgm:t>
        <a:bodyPr/>
        <a:lstStyle/>
        <a:p>
          <a:endParaRPr lang="en-US"/>
        </a:p>
      </dgm:t>
    </dgm:pt>
    <dgm:pt modelId="{18C0DB43-37A0-4760-920D-D6B442F5496B}" type="sibTrans" cxnId="{B7BC7998-C1D7-4129-B062-69EB4FC4D65F}">
      <dgm:prSet/>
      <dgm:spPr/>
      <dgm:t>
        <a:bodyPr/>
        <a:lstStyle/>
        <a:p>
          <a:endParaRPr lang="en-US"/>
        </a:p>
      </dgm:t>
    </dgm:pt>
    <dgm:pt modelId="{9CA6E768-8458-45C4-98CD-4E17F46409C6}">
      <dgm:prSet/>
      <dgm:spPr/>
      <dgm:t>
        <a:bodyPr/>
        <a:lstStyle/>
        <a:p>
          <a:r>
            <a:rPr lang="en-US"/>
            <a:t>Expenses &amp; Profitability:</a:t>
          </a:r>
        </a:p>
      </dgm:t>
    </dgm:pt>
    <dgm:pt modelId="{582C6C7C-FFBD-4BB7-BC35-CF6F4BAFDE2E}" type="parTrans" cxnId="{99B7C391-CDA6-425E-BAED-F624B69C084E}">
      <dgm:prSet/>
      <dgm:spPr/>
      <dgm:t>
        <a:bodyPr/>
        <a:lstStyle/>
        <a:p>
          <a:endParaRPr lang="en-US"/>
        </a:p>
      </dgm:t>
    </dgm:pt>
    <dgm:pt modelId="{8F22AA16-A196-4589-8E04-CB714948605A}" type="sibTrans" cxnId="{99B7C391-CDA6-425E-BAED-F624B69C084E}">
      <dgm:prSet/>
      <dgm:spPr/>
      <dgm:t>
        <a:bodyPr/>
        <a:lstStyle/>
        <a:p>
          <a:endParaRPr lang="en-US"/>
        </a:p>
      </dgm:t>
    </dgm:pt>
    <dgm:pt modelId="{350E0C7E-C275-4AA8-A3FF-88FC7F8F3C18}">
      <dgm:prSet/>
      <dgm:spPr/>
      <dgm:t>
        <a:bodyPr/>
        <a:lstStyle/>
        <a:p>
          <a:r>
            <a:rPr lang="en-US"/>
            <a:t>- Net Profit (Year 1): £58,423</a:t>
          </a:r>
        </a:p>
      </dgm:t>
    </dgm:pt>
    <dgm:pt modelId="{44D286B8-78E9-4F1F-89D2-2B03C8E806D7}" type="parTrans" cxnId="{1B5BB689-6A7F-40EE-93B3-546AED040DBA}">
      <dgm:prSet/>
      <dgm:spPr/>
      <dgm:t>
        <a:bodyPr/>
        <a:lstStyle/>
        <a:p>
          <a:endParaRPr lang="en-US"/>
        </a:p>
      </dgm:t>
    </dgm:pt>
    <dgm:pt modelId="{4F4D0494-E8E9-48D3-A461-9DF2540CFE2D}" type="sibTrans" cxnId="{1B5BB689-6A7F-40EE-93B3-546AED040DBA}">
      <dgm:prSet/>
      <dgm:spPr/>
      <dgm:t>
        <a:bodyPr/>
        <a:lstStyle/>
        <a:p>
          <a:endParaRPr lang="en-US"/>
        </a:p>
      </dgm:t>
    </dgm:pt>
    <dgm:pt modelId="{0BF345B1-C99F-4D38-8FA5-FD727A6E394A}">
      <dgm:prSet/>
      <dgm:spPr/>
      <dgm:t>
        <a:bodyPr/>
        <a:lstStyle/>
        <a:p>
          <a:r>
            <a:rPr lang="en-US"/>
            <a:t>- Net Profit (Year 3): £64,200</a:t>
          </a:r>
        </a:p>
      </dgm:t>
    </dgm:pt>
    <dgm:pt modelId="{A2858038-AFF5-4393-B19C-3B3192A74FD9}" type="parTrans" cxnId="{CC501379-7BAC-47E6-9D23-02D600E9F5F4}">
      <dgm:prSet/>
      <dgm:spPr/>
      <dgm:t>
        <a:bodyPr/>
        <a:lstStyle/>
        <a:p>
          <a:endParaRPr lang="en-US"/>
        </a:p>
      </dgm:t>
    </dgm:pt>
    <dgm:pt modelId="{E0AF89D9-D54D-4890-829E-ACE87548205C}" type="sibTrans" cxnId="{CC501379-7BAC-47E6-9D23-02D600E9F5F4}">
      <dgm:prSet/>
      <dgm:spPr/>
      <dgm:t>
        <a:bodyPr/>
        <a:lstStyle/>
        <a:p>
          <a:endParaRPr lang="en-US"/>
        </a:p>
      </dgm:t>
    </dgm:pt>
    <dgm:pt modelId="{13EBD54D-900D-4332-AAFD-09D7B651142E}">
      <dgm:prSet/>
      <dgm:spPr/>
      <dgm:t>
        <a:bodyPr/>
        <a:lstStyle/>
        <a:p>
          <a:r>
            <a:rPr lang="en-US"/>
            <a:t>Funding Requirements:</a:t>
          </a:r>
        </a:p>
      </dgm:t>
    </dgm:pt>
    <dgm:pt modelId="{A115265D-0F3C-443E-ACCE-D3E6D2DC9E26}" type="parTrans" cxnId="{AD0669FB-3266-4B97-A04E-82CE166C256D}">
      <dgm:prSet/>
      <dgm:spPr/>
      <dgm:t>
        <a:bodyPr/>
        <a:lstStyle/>
        <a:p>
          <a:endParaRPr lang="en-US"/>
        </a:p>
      </dgm:t>
    </dgm:pt>
    <dgm:pt modelId="{48119FB3-0664-42CF-A231-0FC1349B2DFC}" type="sibTrans" cxnId="{AD0669FB-3266-4B97-A04E-82CE166C256D}">
      <dgm:prSet/>
      <dgm:spPr/>
      <dgm:t>
        <a:bodyPr/>
        <a:lstStyle/>
        <a:p>
          <a:endParaRPr lang="en-US"/>
        </a:p>
      </dgm:t>
    </dgm:pt>
    <dgm:pt modelId="{C0C3CB72-5B04-4632-B4A5-587A9DE2CFBD}">
      <dgm:prSet/>
      <dgm:spPr/>
      <dgm:t>
        <a:bodyPr/>
        <a:lstStyle/>
        <a:p>
          <a:r>
            <a:rPr lang="en-US"/>
            <a:t>- Initial Capital: £5,000</a:t>
          </a:r>
        </a:p>
      </dgm:t>
    </dgm:pt>
    <dgm:pt modelId="{507CAE38-897A-4A53-A7B8-55AF1210A627}" type="parTrans" cxnId="{7EAC6594-EC5C-4C36-9B6E-9B156E0A1D23}">
      <dgm:prSet/>
      <dgm:spPr/>
      <dgm:t>
        <a:bodyPr/>
        <a:lstStyle/>
        <a:p>
          <a:endParaRPr lang="en-US"/>
        </a:p>
      </dgm:t>
    </dgm:pt>
    <dgm:pt modelId="{8B48DCA8-0AEA-4978-86DF-6B258694B95F}" type="sibTrans" cxnId="{7EAC6594-EC5C-4C36-9B6E-9B156E0A1D23}">
      <dgm:prSet/>
      <dgm:spPr/>
      <dgm:t>
        <a:bodyPr/>
        <a:lstStyle/>
        <a:p>
          <a:endParaRPr lang="en-US"/>
        </a:p>
      </dgm:t>
    </dgm:pt>
    <dgm:pt modelId="{73B02B27-EF89-42BC-9C0E-5C0A2462CFF9}">
      <dgm:prSet/>
      <dgm:spPr/>
      <dgm:t>
        <a:bodyPr/>
        <a:lstStyle/>
        <a:p>
          <a:r>
            <a:rPr lang="en-US"/>
            <a:t>- Loan Investment: £20,000</a:t>
          </a:r>
        </a:p>
      </dgm:t>
    </dgm:pt>
    <dgm:pt modelId="{0F9DDA74-FDD5-4F1E-A526-C2E69C314463}" type="parTrans" cxnId="{0B51880C-9FD7-4599-8ADE-1D982B1FB541}">
      <dgm:prSet/>
      <dgm:spPr/>
      <dgm:t>
        <a:bodyPr/>
        <a:lstStyle/>
        <a:p>
          <a:endParaRPr lang="en-US"/>
        </a:p>
      </dgm:t>
    </dgm:pt>
    <dgm:pt modelId="{BC627560-B336-44E8-96EF-2D380479D2F5}" type="sibTrans" cxnId="{0B51880C-9FD7-4599-8ADE-1D982B1FB541}">
      <dgm:prSet/>
      <dgm:spPr/>
      <dgm:t>
        <a:bodyPr/>
        <a:lstStyle/>
        <a:p>
          <a:endParaRPr lang="en-US"/>
        </a:p>
      </dgm:t>
    </dgm:pt>
    <dgm:pt modelId="{A8155078-183B-FB4D-8601-3DEA603BAE2B}" type="pres">
      <dgm:prSet presAssocID="{413E8B3E-6A01-471C-BC2B-9BCC8CC0674A}" presName="vert0" presStyleCnt="0">
        <dgm:presLayoutVars>
          <dgm:dir/>
          <dgm:animOne val="branch"/>
          <dgm:animLvl val="lvl"/>
        </dgm:presLayoutVars>
      </dgm:prSet>
      <dgm:spPr/>
    </dgm:pt>
    <dgm:pt modelId="{E03AA25D-1F07-DE4F-870F-F328D8BD1FAD}" type="pres">
      <dgm:prSet presAssocID="{DAA4E1C6-E16A-4D95-9D71-5B7017400A23}" presName="thickLine" presStyleLbl="alignNode1" presStyleIdx="0" presStyleCnt="10"/>
      <dgm:spPr/>
    </dgm:pt>
    <dgm:pt modelId="{8EE2A9DB-DC75-4C49-BBD7-39DED8DA4032}" type="pres">
      <dgm:prSet presAssocID="{DAA4E1C6-E16A-4D95-9D71-5B7017400A23}" presName="horz1" presStyleCnt="0"/>
      <dgm:spPr/>
    </dgm:pt>
    <dgm:pt modelId="{63BB53BD-38B0-194C-88A6-7FD2420DC50F}" type="pres">
      <dgm:prSet presAssocID="{DAA4E1C6-E16A-4D95-9D71-5B7017400A23}" presName="tx1" presStyleLbl="revTx" presStyleIdx="0" presStyleCnt="10"/>
      <dgm:spPr/>
    </dgm:pt>
    <dgm:pt modelId="{F0E2A21D-112B-2141-8A19-6B608605CF3A}" type="pres">
      <dgm:prSet presAssocID="{DAA4E1C6-E16A-4D95-9D71-5B7017400A23}" presName="vert1" presStyleCnt="0"/>
      <dgm:spPr/>
    </dgm:pt>
    <dgm:pt modelId="{F0D8B79D-6036-F44D-BB5F-75FD04CD7D40}" type="pres">
      <dgm:prSet presAssocID="{9007F64A-013E-4A47-A1C3-FCEE0ECF814B}" presName="thickLine" presStyleLbl="alignNode1" presStyleIdx="1" presStyleCnt="10"/>
      <dgm:spPr/>
    </dgm:pt>
    <dgm:pt modelId="{98D142B6-37A4-D143-8BED-7D8DB9E71B22}" type="pres">
      <dgm:prSet presAssocID="{9007F64A-013E-4A47-A1C3-FCEE0ECF814B}" presName="horz1" presStyleCnt="0"/>
      <dgm:spPr/>
    </dgm:pt>
    <dgm:pt modelId="{2B0A96D4-42D4-B645-BEA2-1E89366550FD}" type="pres">
      <dgm:prSet presAssocID="{9007F64A-013E-4A47-A1C3-FCEE0ECF814B}" presName="tx1" presStyleLbl="revTx" presStyleIdx="1" presStyleCnt="10"/>
      <dgm:spPr/>
    </dgm:pt>
    <dgm:pt modelId="{95F64D6D-48AF-BF42-8070-2849B76342D4}" type="pres">
      <dgm:prSet presAssocID="{9007F64A-013E-4A47-A1C3-FCEE0ECF814B}" presName="vert1" presStyleCnt="0"/>
      <dgm:spPr/>
    </dgm:pt>
    <dgm:pt modelId="{752C2505-9CF1-7E42-8994-F86129590B4F}" type="pres">
      <dgm:prSet presAssocID="{8B26595F-4250-44B3-8DD2-EC4179B40C87}" presName="thickLine" presStyleLbl="alignNode1" presStyleIdx="2" presStyleCnt="10"/>
      <dgm:spPr/>
    </dgm:pt>
    <dgm:pt modelId="{4882B2B6-40A1-F04C-BC48-EDE824538AEE}" type="pres">
      <dgm:prSet presAssocID="{8B26595F-4250-44B3-8DD2-EC4179B40C87}" presName="horz1" presStyleCnt="0"/>
      <dgm:spPr/>
    </dgm:pt>
    <dgm:pt modelId="{69A586E6-93F6-6E47-989C-B00A5A7367CE}" type="pres">
      <dgm:prSet presAssocID="{8B26595F-4250-44B3-8DD2-EC4179B40C87}" presName="tx1" presStyleLbl="revTx" presStyleIdx="2" presStyleCnt="10"/>
      <dgm:spPr/>
    </dgm:pt>
    <dgm:pt modelId="{FE2E7039-A81F-B344-BE09-9DFD06F273DF}" type="pres">
      <dgm:prSet presAssocID="{8B26595F-4250-44B3-8DD2-EC4179B40C87}" presName="vert1" presStyleCnt="0"/>
      <dgm:spPr/>
    </dgm:pt>
    <dgm:pt modelId="{B4F95320-BF3B-C540-A0A1-A1B29C637E75}" type="pres">
      <dgm:prSet presAssocID="{E21AE571-BFA9-4BAB-88F5-398143BEAB2D}" presName="thickLine" presStyleLbl="alignNode1" presStyleIdx="3" presStyleCnt="10"/>
      <dgm:spPr/>
    </dgm:pt>
    <dgm:pt modelId="{92257763-6AE1-3542-86D0-E8E3E3F975FB}" type="pres">
      <dgm:prSet presAssocID="{E21AE571-BFA9-4BAB-88F5-398143BEAB2D}" presName="horz1" presStyleCnt="0"/>
      <dgm:spPr/>
    </dgm:pt>
    <dgm:pt modelId="{E52BC659-0D42-D144-8F2B-11203088CDBA}" type="pres">
      <dgm:prSet presAssocID="{E21AE571-BFA9-4BAB-88F5-398143BEAB2D}" presName="tx1" presStyleLbl="revTx" presStyleIdx="3" presStyleCnt="10"/>
      <dgm:spPr/>
    </dgm:pt>
    <dgm:pt modelId="{4AD7CE86-2F6A-364A-8CEB-D4C89C8171A7}" type="pres">
      <dgm:prSet presAssocID="{E21AE571-BFA9-4BAB-88F5-398143BEAB2D}" presName="vert1" presStyleCnt="0"/>
      <dgm:spPr/>
    </dgm:pt>
    <dgm:pt modelId="{1BFB0155-BF28-0B40-A069-D190C8E1C04F}" type="pres">
      <dgm:prSet presAssocID="{9CA6E768-8458-45C4-98CD-4E17F46409C6}" presName="thickLine" presStyleLbl="alignNode1" presStyleIdx="4" presStyleCnt="10"/>
      <dgm:spPr/>
    </dgm:pt>
    <dgm:pt modelId="{1415108C-CB81-0D4D-AE11-2F62A0E00B48}" type="pres">
      <dgm:prSet presAssocID="{9CA6E768-8458-45C4-98CD-4E17F46409C6}" presName="horz1" presStyleCnt="0"/>
      <dgm:spPr/>
    </dgm:pt>
    <dgm:pt modelId="{E4D965A7-3E33-DE45-8187-1B3F67F9C5BC}" type="pres">
      <dgm:prSet presAssocID="{9CA6E768-8458-45C4-98CD-4E17F46409C6}" presName="tx1" presStyleLbl="revTx" presStyleIdx="4" presStyleCnt="10"/>
      <dgm:spPr/>
    </dgm:pt>
    <dgm:pt modelId="{4E152EB5-771F-7840-80D5-E3EE493F0F9C}" type="pres">
      <dgm:prSet presAssocID="{9CA6E768-8458-45C4-98CD-4E17F46409C6}" presName="vert1" presStyleCnt="0"/>
      <dgm:spPr/>
    </dgm:pt>
    <dgm:pt modelId="{3EB74667-F7B4-CB48-8B6C-8C6A9D85C651}" type="pres">
      <dgm:prSet presAssocID="{350E0C7E-C275-4AA8-A3FF-88FC7F8F3C18}" presName="thickLine" presStyleLbl="alignNode1" presStyleIdx="5" presStyleCnt="10"/>
      <dgm:spPr/>
    </dgm:pt>
    <dgm:pt modelId="{4473E959-BAD4-FC46-A890-73E85753BDE8}" type="pres">
      <dgm:prSet presAssocID="{350E0C7E-C275-4AA8-A3FF-88FC7F8F3C18}" presName="horz1" presStyleCnt="0"/>
      <dgm:spPr/>
    </dgm:pt>
    <dgm:pt modelId="{BD05A7E1-F6FA-C547-8ED0-998B0378B215}" type="pres">
      <dgm:prSet presAssocID="{350E0C7E-C275-4AA8-A3FF-88FC7F8F3C18}" presName="tx1" presStyleLbl="revTx" presStyleIdx="5" presStyleCnt="10"/>
      <dgm:spPr/>
    </dgm:pt>
    <dgm:pt modelId="{63D8189B-0373-F145-8CF6-91299BFC4EAE}" type="pres">
      <dgm:prSet presAssocID="{350E0C7E-C275-4AA8-A3FF-88FC7F8F3C18}" presName="vert1" presStyleCnt="0"/>
      <dgm:spPr/>
    </dgm:pt>
    <dgm:pt modelId="{A26365A5-6DFB-1F43-8B72-D41A9FC3282F}" type="pres">
      <dgm:prSet presAssocID="{0BF345B1-C99F-4D38-8FA5-FD727A6E394A}" presName="thickLine" presStyleLbl="alignNode1" presStyleIdx="6" presStyleCnt="10"/>
      <dgm:spPr/>
    </dgm:pt>
    <dgm:pt modelId="{E47DEB00-7E47-E64F-8BD5-1553E6DF07F1}" type="pres">
      <dgm:prSet presAssocID="{0BF345B1-C99F-4D38-8FA5-FD727A6E394A}" presName="horz1" presStyleCnt="0"/>
      <dgm:spPr/>
    </dgm:pt>
    <dgm:pt modelId="{FB96E27A-FCA0-DF40-9C63-D9B04BB00ED3}" type="pres">
      <dgm:prSet presAssocID="{0BF345B1-C99F-4D38-8FA5-FD727A6E394A}" presName="tx1" presStyleLbl="revTx" presStyleIdx="6" presStyleCnt="10"/>
      <dgm:spPr/>
    </dgm:pt>
    <dgm:pt modelId="{1339FD2D-68BD-8D43-934B-5145D86B18D0}" type="pres">
      <dgm:prSet presAssocID="{0BF345B1-C99F-4D38-8FA5-FD727A6E394A}" presName="vert1" presStyleCnt="0"/>
      <dgm:spPr/>
    </dgm:pt>
    <dgm:pt modelId="{DE6D1457-DAFF-4A45-8241-794C9A7CB181}" type="pres">
      <dgm:prSet presAssocID="{13EBD54D-900D-4332-AAFD-09D7B651142E}" presName="thickLine" presStyleLbl="alignNode1" presStyleIdx="7" presStyleCnt="10"/>
      <dgm:spPr/>
    </dgm:pt>
    <dgm:pt modelId="{536F660A-CCB3-C34E-8260-F2F2F8F3D1D2}" type="pres">
      <dgm:prSet presAssocID="{13EBD54D-900D-4332-AAFD-09D7B651142E}" presName="horz1" presStyleCnt="0"/>
      <dgm:spPr/>
    </dgm:pt>
    <dgm:pt modelId="{848A722E-1C46-C54C-B45B-E03A26FCEC3D}" type="pres">
      <dgm:prSet presAssocID="{13EBD54D-900D-4332-AAFD-09D7B651142E}" presName="tx1" presStyleLbl="revTx" presStyleIdx="7" presStyleCnt="10"/>
      <dgm:spPr/>
    </dgm:pt>
    <dgm:pt modelId="{B722E1C8-01F0-934E-AD53-B6EF5176355B}" type="pres">
      <dgm:prSet presAssocID="{13EBD54D-900D-4332-AAFD-09D7B651142E}" presName="vert1" presStyleCnt="0"/>
      <dgm:spPr/>
    </dgm:pt>
    <dgm:pt modelId="{0E72B9CC-7EE7-3847-A0E6-ECC9731CD10B}" type="pres">
      <dgm:prSet presAssocID="{C0C3CB72-5B04-4632-B4A5-587A9DE2CFBD}" presName="thickLine" presStyleLbl="alignNode1" presStyleIdx="8" presStyleCnt="10"/>
      <dgm:spPr/>
    </dgm:pt>
    <dgm:pt modelId="{0422BEF5-B798-EF45-8D27-F06417D39AF8}" type="pres">
      <dgm:prSet presAssocID="{C0C3CB72-5B04-4632-B4A5-587A9DE2CFBD}" presName="horz1" presStyleCnt="0"/>
      <dgm:spPr/>
    </dgm:pt>
    <dgm:pt modelId="{C9616996-BFF9-1D46-9B53-3226103E2743}" type="pres">
      <dgm:prSet presAssocID="{C0C3CB72-5B04-4632-B4A5-587A9DE2CFBD}" presName="tx1" presStyleLbl="revTx" presStyleIdx="8" presStyleCnt="10"/>
      <dgm:spPr/>
    </dgm:pt>
    <dgm:pt modelId="{E0677FC7-B603-EC45-A5EF-BA40B37A5DA3}" type="pres">
      <dgm:prSet presAssocID="{C0C3CB72-5B04-4632-B4A5-587A9DE2CFBD}" presName="vert1" presStyleCnt="0"/>
      <dgm:spPr/>
    </dgm:pt>
    <dgm:pt modelId="{9DFDA1C1-F456-734C-BB86-078B4F7EFA02}" type="pres">
      <dgm:prSet presAssocID="{73B02B27-EF89-42BC-9C0E-5C0A2462CFF9}" presName="thickLine" presStyleLbl="alignNode1" presStyleIdx="9" presStyleCnt="10"/>
      <dgm:spPr/>
    </dgm:pt>
    <dgm:pt modelId="{0E90EEB0-2D14-0D4D-86C3-7908C5877061}" type="pres">
      <dgm:prSet presAssocID="{73B02B27-EF89-42BC-9C0E-5C0A2462CFF9}" presName="horz1" presStyleCnt="0"/>
      <dgm:spPr/>
    </dgm:pt>
    <dgm:pt modelId="{8A168CF6-3B3A-A547-90E8-A6B39464B4FB}" type="pres">
      <dgm:prSet presAssocID="{73B02B27-EF89-42BC-9C0E-5C0A2462CFF9}" presName="tx1" presStyleLbl="revTx" presStyleIdx="9" presStyleCnt="10"/>
      <dgm:spPr/>
    </dgm:pt>
    <dgm:pt modelId="{847F7150-EB74-044B-955C-354CC39D1B2B}" type="pres">
      <dgm:prSet presAssocID="{73B02B27-EF89-42BC-9C0E-5C0A2462CFF9}" presName="vert1" presStyleCnt="0"/>
      <dgm:spPr/>
    </dgm:pt>
  </dgm:ptLst>
  <dgm:cxnLst>
    <dgm:cxn modelId="{0B51880C-9FD7-4599-8ADE-1D982B1FB541}" srcId="{413E8B3E-6A01-471C-BC2B-9BCC8CC0674A}" destId="{73B02B27-EF89-42BC-9C0E-5C0A2462CFF9}" srcOrd="9" destOrd="0" parTransId="{0F9DDA74-FDD5-4F1E-A526-C2E69C314463}" sibTransId="{BC627560-B336-44E8-96EF-2D380479D2F5}"/>
    <dgm:cxn modelId="{EFA0FC27-E8EA-A840-AE0F-1FC87344C8A8}" type="presOf" srcId="{0BF345B1-C99F-4D38-8FA5-FD727A6E394A}" destId="{FB96E27A-FCA0-DF40-9C63-D9B04BB00ED3}" srcOrd="0" destOrd="0" presId="urn:microsoft.com/office/officeart/2008/layout/LinedList"/>
    <dgm:cxn modelId="{D8A7A62F-15DA-F247-88C0-980342025F74}" type="presOf" srcId="{C0C3CB72-5B04-4632-B4A5-587A9DE2CFBD}" destId="{C9616996-BFF9-1D46-9B53-3226103E2743}" srcOrd="0" destOrd="0" presId="urn:microsoft.com/office/officeart/2008/layout/LinedList"/>
    <dgm:cxn modelId="{E8C6B853-60C3-41E9-A5DE-51FDB12AEBD1}" srcId="{413E8B3E-6A01-471C-BC2B-9BCC8CC0674A}" destId="{8B26595F-4250-44B3-8DD2-EC4179B40C87}" srcOrd="2" destOrd="0" parTransId="{E52742E4-773B-49CB-8573-718BC57E0C9B}" sibTransId="{83525454-87F2-4000-97C9-03D7D525D9EF}"/>
    <dgm:cxn modelId="{C22AC25E-2173-41C0-A83A-1C885F94666B}" srcId="{413E8B3E-6A01-471C-BC2B-9BCC8CC0674A}" destId="{9007F64A-013E-4A47-A1C3-FCEE0ECF814B}" srcOrd="1" destOrd="0" parTransId="{0755B8B8-D77A-4282-8659-EE528AEF1966}" sibTransId="{3770648D-4B71-4959-963E-17C84056C22D}"/>
    <dgm:cxn modelId="{0D60E86D-C9F4-CB49-8116-53AE2EAD891C}" type="presOf" srcId="{350E0C7E-C275-4AA8-A3FF-88FC7F8F3C18}" destId="{BD05A7E1-F6FA-C547-8ED0-998B0378B215}" srcOrd="0" destOrd="0" presId="urn:microsoft.com/office/officeart/2008/layout/LinedList"/>
    <dgm:cxn modelId="{22653D74-1316-AC4E-ACEF-6D5A1E9EFDFB}" type="presOf" srcId="{DAA4E1C6-E16A-4D95-9D71-5B7017400A23}" destId="{63BB53BD-38B0-194C-88A6-7FD2420DC50F}" srcOrd="0" destOrd="0" presId="urn:microsoft.com/office/officeart/2008/layout/LinedList"/>
    <dgm:cxn modelId="{CC501379-7BAC-47E6-9D23-02D600E9F5F4}" srcId="{413E8B3E-6A01-471C-BC2B-9BCC8CC0674A}" destId="{0BF345B1-C99F-4D38-8FA5-FD727A6E394A}" srcOrd="6" destOrd="0" parTransId="{A2858038-AFF5-4393-B19C-3B3192A74FD9}" sibTransId="{E0AF89D9-D54D-4890-829E-ACE87548205C}"/>
    <dgm:cxn modelId="{1B5BB689-6A7F-40EE-93B3-546AED040DBA}" srcId="{413E8B3E-6A01-471C-BC2B-9BCC8CC0674A}" destId="{350E0C7E-C275-4AA8-A3FF-88FC7F8F3C18}" srcOrd="5" destOrd="0" parTransId="{44D286B8-78E9-4F1F-89D2-2B03C8E806D7}" sibTransId="{4F4D0494-E8E9-48D3-A461-9DF2540CFE2D}"/>
    <dgm:cxn modelId="{99B7C391-CDA6-425E-BAED-F624B69C084E}" srcId="{413E8B3E-6A01-471C-BC2B-9BCC8CC0674A}" destId="{9CA6E768-8458-45C4-98CD-4E17F46409C6}" srcOrd="4" destOrd="0" parTransId="{582C6C7C-FFBD-4BB7-BC35-CF6F4BAFDE2E}" sibTransId="{8F22AA16-A196-4589-8E04-CB714948605A}"/>
    <dgm:cxn modelId="{7EAC6594-EC5C-4C36-9B6E-9B156E0A1D23}" srcId="{413E8B3E-6A01-471C-BC2B-9BCC8CC0674A}" destId="{C0C3CB72-5B04-4632-B4A5-587A9DE2CFBD}" srcOrd="8" destOrd="0" parTransId="{507CAE38-897A-4A53-A7B8-55AF1210A627}" sibTransId="{8B48DCA8-0AEA-4978-86DF-6B258694B95F}"/>
    <dgm:cxn modelId="{B7BC7998-C1D7-4129-B062-69EB4FC4D65F}" srcId="{413E8B3E-6A01-471C-BC2B-9BCC8CC0674A}" destId="{E21AE571-BFA9-4BAB-88F5-398143BEAB2D}" srcOrd="3" destOrd="0" parTransId="{E263F3E8-01E9-4512-BD66-544362D6FBDC}" sibTransId="{18C0DB43-37A0-4760-920D-D6B442F5496B}"/>
    <dgm:cxn modelId="{E8EB149A-16B8-9A4C-A92D-F3C3E749849F}" type="presOf" srcId="{73B02B27-EF89-42BC-9C0E-5C0A2462CFF9}" destId="{8A168CF6-3B3A-A547-90E8-A6B39464B4FB}" srcOrd="0" destOrd="0" presId="urn:microsoft.com/office/officeart/2008/layout/LinedList"/>
    <dgm:cxn modelId="{AA0362A8-A9F1-704A-AD6D-062186E2B955}" type="presOf" srcId="{E21AE571-BFA9-4BAB-88F5-398143BEAB2D}" destId="{E52BC659-0D42-D144-8F2B-11203088CDBA}" srcOrd="0" destOrd="0" presId="urn:microsoft.com/office/officeart/2008/layout/LinedList"/>
    <dgm:cxn modelId="{71E542AB-0DFC-3C49-AE79-4E6FF4A4E9F6}" type="presOf" srcId="{9CA6E768-8458-45C4-98CD-4E17F46409C6}" destId="{E4D965A7-3E33-DE45-8187-1B3F67F9C5BC}" srcOrd="0" destOrd="0" presId="urn:microsoft.com/office/officeart/2008/layout/LinedList"/>
    <dgm:cxn modelId="{7B496DB2-BEE9-4F4C-A1D0-98C6A6656098}" type="presOf" srcId="{13EBD54D-900D-4332-AAFD-09D7B651142E}" destId="{848A722E-1C46-C54C-B45B-E03A26FCEC3D}" srcOrd="0" destOrd="0" presId="urn:microsoft.com/office/officeart/2008/layout/LinedList"/>
    <dgm:cxn modelId="{D41953B7-AF16-3740-A3CD-8BE995DB8612}" type="presOf" srcId="{8B26595F-4250-44B3-8DD2-EC4179B40C87}" destId="{69A586E6-93F6-6E47-989C-B00A5A7367CE}" srcOrd="0" destOrd="0" presId="urn:microsoft.com/office/officeart/2008/layout/LinedList"/>
    <dgm:cxn modelId="{CC2E49C2-B756-0A44-9587-05EFC6B22809}" type="presOf" srcId="{413E8B3E-6A01-471C-BC2B-9BCC8CC0674A}" destId="{A8155078-183B-FB4D-8601-3DEA603BAE2B}" srcOrd="0" destOrd="0" presId="urn:microsoft.com/office/officeart/2008/layout/LinedList"/>
    <dgm:cxn modelId="{002532E6-BD89-4740-A861-6704EFA5FEAF}" type="presOf" srcId="{9007F64A-013E-4A47-A1C3-FCEE0ECF814B}" destId="{2B0A96D4-42D4-B645-BEA2-1E89366550FD}" srcOrd="0" destOrd="0" presId="urn:microsoft.com/office/officeart/2008/layout/LinedList"/>
    <dgm:cxn modelId="{AD0669FB-3266-4B97-A04E-82CE166C256D}" srcId="{413E8B3E-6A01-471C-BC2B-9BCC8CC0674A}" destId="{13EBD54D-900D-4332-AAFD-09D7B651142E}" srcOrd="7" destOrd="0" parTransId="{A115265D-0F3C-443E-ACCE-D3E6D2DC9E26}" sibTransId="{48119FB3-0664-42CF-A231-0FC1349B2DFC}"/>
    <dgm:cxn modelId="{A5DCA8FD-1C48-4F44-BF47-5E253AC001C2}" srcId="{413E8B3E-6A01-471C-BC2B-9BCC8CC0674A}" destId="{DAA4E1C6-E16A-4D95-9D71-5B7017400A23}" srcOrd="0" destOrd="0" parTransId="{0B5A6055-A6F7-42CC-8E9A-762F71A562F0}" sibTransId="{FC72BE96-B297-46ED-B6EB-BF04296620A5}"/>
    <dgm:cxn modelId="{E68258CC-73D8-254E-BA07-DCE2011DDE33}" type="presParOf" srcId="{A8155078-183B-FB4D-8601-3DEA603BAE2B}" destId="{E03AA25D-1F07-DE4F-870F-F328D8BD1FAD}" srcOrd="0" destOrd="0" presId="urn:microsoft.com/office/officeart/2008/layout/LinedList"/>
    <dgm:cxn modelId="{E95FCDD7-5862-7649-B94A-5DDA70BBA566}" type="presParOf" srcId="{A8155078-183B-FB4D-8601-3DEA603BAE2B}" destId="{8EE2A9DB-DC75-4C49-BBD7-39DED8DA4032}" srcOrd="1" destOrd="0" presId="urn:microsoft.com/office/officeart/2008/layout/LinedList"/>
    <dgm:cxn modelId="{7AADAB1A-E495-BA4C-93D6-9D2DE08BF960}" type="presParOf" srcId="{8EE2A9DB-DC75-4C49-BBD7-39DED8DA4032}" destId="{63BB53BD-38B0-194C-88A6-7FD2420DC50F}" srcOrd="0" destOrd="0" presId="urn:microsoft.com/office/officeart/2008/layout/LinedList"/>
    <dgm:cxn modelId="{E85CE4A0-5C04-FD4B-92A5-4CC56193BCEE}" type="presParOf" srcId="{8EE2A9DB-DC75-4C49-BBD7-39DED8DA4032}" destId="{F0E2A21D-112B-2141-8A19-6B608605CF3A}" srcOrd="1" destOrd="0" presId="urn:microsoft.com/office/officeart/2008/layout/LinedList"/>
    <dgm:cxn modelId="{EE21243C-EE0C-9B4F-929D-4B6987237CF3}" type="presParOf" srcId="{A8155078-183B-FB4D-8601-3DEA603BAE2B}" destId="{F0D8B79D-6036-F44D-BB5F-75FD04CD7D40}" srcOrd="2" destOrd="0" presId="urn:microsoft.com/office/officeart/2008/layout/LinedList"/>
    <dgm:cxn modelId="{69A3836C-4EA8-014F-9805-18866CCBD1D1}" type="presParOf" srcId="{A8155078-183B-FB4D-8601-3DEA603BAE2B}" destId="{98D142B6-37A4-D143-8BED-7D8DB9E71B22}" srcOrd="3" destOrd="0" presId="urn:microsoft.com/office/officeart/2008/layout/LinedList"/>
    <dgm:cxn modelId="{53C0B811-E21F-4A48-AE8B-3B8E79784EF3}" type="presParOf" srcId="{98D142B6-37A4-D143-8BED-7D8DB9E71B22}" destId="{2B0A96D4-42D4-B645-BEA2-1E89366550FD}" srcOrd="0" destOrd="0" presId="urn:microsoft.com/office/officeart/2008/layout/LinedList"/>
    <dgm:cxn modelId="{0481EEBF-6290-4347-B0FD-0B75AB0C6299}" type="presParOf" srcId="{98D142B6-37A4-D143-8BED-7D8DB9E71B22}" destId="{95F64D6D-48AF-BF42-8070-2849B76342D4}" srcOrd="1" destOrd="0" presId="urn:microsoft.com/office/officeart/2008/layout/LinedList"/>
    <dgm:cxn modelId="{2E1438FB-25F4-064C-A544-094EA5B354A1}" type="presParOf" srcId="{A8155078-183B-FB4D-8601-3DEA603BAE2B}" destId="{752C2505-9CF1-7E42-8994-F86129590B4F}" srcOrd="4" destOrd="0" presId="urn:microsoft.com/office/officeart/2008/layout/LinedList"/>
    <dgm:cxn modelId="{042A5AD6-920D-A447-9230-E1B6347DC712}" type="presParOf" srcId="{A8155078-183B-FB4D-8601-3DEA603BAE2B}" destId="{4882B2B6-40A1-F04C-BC48-EDE824538AEE}" srcOrd="5" destOrd="0" presId="urn:microsoft.com/office/officeart/2008/layout/LinedList"/>
    <dgm:cxn modelId="{55A9BAA1-C524-E34F-AD16-9F2A49F60677}" type="presParOf" srcId="{4882B2B6-40A1-F04C-BC48-EDE824538AEE}" destId="{69A586E6-93F6-6E47-989C-B00A5A7367CE}" srcOrd="0" destOrd="0" presId="urn:microsoft.com/office/officeart/2008/layout/LinedList"/>
    <dgm:cxn modelId="{442BCCD6-D19C-DC49-B7D8-022EA47BD686}" type="presParOf" srcId="{4882B2B6-40A1-F04C-BC48-EDE824538AEE}" destId="{FE2E7039-A81F-B344-BE09-9DFD06F273DF}" srcOrd="1" destOrd="0" presId="urn:microsoft.com/office/officeart/2008/layout/LinedList"/>
    <dgm:cxn modelId="{22462808-46F5-E545-8522-C91E493D68BB}" type="presParOf" srcId="{A8155078-183B-FB4D-8601-3DEA603BAE2B}" destId="{B4F95320-BF3B-C540-A0A1-A1B29C637E75}" srcOrd="6" destOrd="0" presId="urn:microsoft.com/office/officeart/2008/layout/LinedList"/>
    <dgm:cxn modelId="{51C8CB44-A7A6-8844-8202-5BAB9A981FFE}" type="presParOf" srcId="{A8155078-183B-FB4D-8601-3DEA603BAE2B}" destId="{92257763-6AE1-3542-86D0-E8E3E3F975FB}" srcOrd="7" destOrd="0" presId="urn:microsoft.com/office/officeart/2008/layout/LinedList"/>
    <dgm:cxn modelId="{67981559-5FA6-0447-895E-1809180989C5}" type="presParOf" srcId="{92257763-6AE1-3542-86D0-E8E3E3F975FB}" destId="{E52BC659-0D42-D144-8F2B-11203088CDBA}" srcOrd="0" destOrd="0" presId="urn:microsoft.com/office/officeart/2008/layout/LinedList"/>
    <dgm:cxn modelId="{2FB7748C-F110-1140-A178-62004C54E8F8}" type="presParOf" srcId="{92257763-6AE1-3542-86D0-E8E3E3F975FB}" destId="{4AD7CE86-2F6A-364A-8CEB-D4C89C8171A7}" srcOrd="1" destOrd="0" presId="urn:microsoft.com/office/officeart/2008/layout/LinedList"/>
    <dgm:cxn modelId="{16D4A126-BD86-D14D-B119-CDE72B261BEF}" type="presParOf" srcId="{A8155078-183B-FB4D-8601-3DEA603BAE2B}" destId="{1BFB0155-BF28-0B40-A069-D190C8E1C04F}" srcOrd="8" destOrd="0" presId="urn:microsoft.com/office/officeart/2008/layout/LinedList"/>
    <dgm:cxn modelId="{361A1FD9-D16F-A748-A320-4F046C5B0AF9}" type="presParOf" srcId="{A8155078-183B-FB4D-8601-3DEA603BAE2B}" destId="{1415108C-CB81-0D4D-AE11-2F62A0E00B48}" srcOrd="9" destOrd="0" presId="urn:microsoft.com/office/officeart/2008/layout/LinedList"/>
    <dgm:cxn modelId="{A61A76A9-D2D5-E744-8004-C99795EC45BC}" type="presParOf" srcId="{1415108C-CB81-0D4D-AE11-2F62A0E00B48}" destId="{E4D965A7-3E33-DE45-8187-1B3F67F9C5BC}" srcOrd="0" destOrd="0" presId="urn:microsoft.com/office/officeart/2008/layout/LinedList"/>
    <dgm:cxn modelId="{3AE4FAF7-C6AA-244B-843B-A971BFF2DC15}" type="presParOf" srcId="{1415108C-CB81-0D4D-AE11-2F62A0E00B48}" destId="{4E152EB5-771F-7840-80D5-E3EE493F0F9C}" srcOrd="1" destOrd="0" presId="urn:microsoft.com/office/officeart/2008/layout/LinedList"/>
    <dgm:cxn modelId="{3F5F3498-FBFE-6C4D-9382-DFF2D1C5A350}" type="presParOf" srcId="{A8155078-183B-FB4D-8601-3DEA603BAE2B}" destId="{3EB74667-F7B4-CB48-8B6C-8C6A9D85C651}" srcOrd="10" destOrd="0" presId="urn:microsoft.com/office/officeart/2008/layout/LinedList"/>
    <dgm:cxn modelId="{F20D4ABC-4CDC-8F4B-A5C1-B0C12B0CFA08}" type="presParOf" srcId="{A8155078-183B-FB4D-8601-3DEA603BAE2B}" destId="{4473E959-BAD4-FC46-A890-73E85753BDE8}" srcOrd="11" destOrd="0" presId="urn:microsoft.com/office/officeart/2008/layout/LinedList"/>
    <dgm:cxn modelId="{D9C25A04-5E6D-384D-B30A-CCD91D6C7F18}" type="presParOf" srcId="{4473E959-BAD4-FC46-A890-73E85753BDE8}" destId="{BD05A7E1-F6FA-C547-8ED0-998B0378B215}" srcOrd="0" destOrd="0" presId="urn:microsoft.com/office/officeart/2008/layout/LinedList"/>
    <dgm:cxn modelId="{AFCF9149-E7B5-A749-8969-838BA3DD68E0}" type="presParOf" srcId="{4473E959-BAD4-FC46-A890-73E85753BDE8}" destId="{63D8189B-0373-F145-8CF6-91299BFC4EAE}" srcOrd="1" destOrd="0" presId="urn:microsoft.com/office/officeart/2008/layout/LinedList"/>
    <dgm:cxn modelId="{8D88BA78-04DD-BF45-9F25-5B80ACADAA38}" type="presParOf" srcId="{A8155078-183B-FB4D-8601-3DEA603BAE2B}" destId="{A26365A5-6DFB-1F43-8B72-D41A9FC3282F}" srcOrd="12" destOrd="0" presId="urn:microsoft.com/office/officeart/2008/layout/LinedList"/>
    <dgm:cxn modelId="{E2AA5231-FACD-D841-B2CF-C79313A73EC4}" type="presParOf" srcId="{A8155078-183B-FB4D-8601-3DEA603BAE2B}" destId="{E47DEB00-7E47-E64F-8BD5-1553E6DF07F1}" srcOrd="13" destOrd="0" presId="urn:microsoft.com/office/officeart/2008/layout/LinedList"/>
    <dgm:cxn modelId="{9D406B67-2B53-C04B-847E-E20E5B4BE0A0}" type="presParOf" srcId="{E47DEB00-7E47-E64F-8BD5-1553E6DF07F1}" destId="{FB96E27A-FCA0-DF40-9C63-D9B04BB00ED3}" srcOrd="0" destOrd="0" presId="urn:microsoft.com/office/officeart/2008/layout/LinedList"/>
    <dgm:cxn modelId="{1EB6A75B-B2DF-F441-B55F-836DA0E31963}" type="presParOf" srcId="{E47DEB00-7E47-E64F-8BD5-1553E6DF07F1}" destId="{1339FD2D-68BD-8D43-934B-5145D86B18D0}" srcOrd="1" destOrd="0" presId="urn:microsoft.com/office/officeart/2008/layout/LinedList"/>
    <dgm:cxn modelId="{788CCB99-1CC6-0D4D-BC42-D193FAB2727E}" type="presParOf" srcId="{A8155078-183B-FB4D-8601-3DEA603BAE2B}" destId="{DE6D1457-DAFF-4A45-8241-794C9A7CB181}" srcOrd="14" destOrd="0" presId="urn:microsoft.com/office/officeart/2008/layout/LinedList"/>
    <dgm:cxn modelId="{4A25A90F-3C32-2C4E-9DD2-4C72E303C038}" type="presParOf" srcId="{A8155078-183B-FB4D-8601-3DEA603BAE2B}" destId="{536F660A-CCB3-C34E-8260-F2F2F8F3D1D2}" srcOrd="15" destOrd="0" presId="urn:microsoft.com/office/officeart/2008/layout/LinedList"/>
    <dgm:cxn modelId="{40154155-2E2B-4A40-9F98-EE49D0C256A7}" type="presParOf" srcId="{536F660A-CCB3-C34E-8260-F2F2F8F3D1D2}" destId="{848A722E-1C46-C54C-B45B-E03A26FCEC3D}" srcOrd="0" destOrd="0" presId="urn:microsoft.com/office/officeart/2008/layout/LinedList"/>
    <dgm:cxn modelId="{96583BA0-7109-5C49-AA23-0A87674444FB}" type="presParOf" srcId="{536F660A-CCB3-C34E-8260-F2F2F8F3D1D2}" destId="{B722E1C8-01F0-934E-AD53-B6EF5176355B}" srcOrd="1" destOrd="0" presId="urn:microsoft.com/office/officeart/2008/layout/LinedList"/>
    <dgm:cxn modelId="{2060AD29-0327-F841-810D-4CC300BFE6D5}" type="presParOf" srcId="{A8155078-183B-FB4D-8601-3DEA603BAE2B}" destId="{0E72B9CC-7EE7-3847-A0E6-ECC9731CD10B}" srcOrd="16" destOrd="0" presId="urn:microsoft.com/office/officeart/2008/layout/LinedList"/>
    <dgm:cxn modelId="{ABA9B2AE-735F-D14D-83A0-23BDCB8AC626}" type="presParOf" srcId="{A8155078-183B-FB4D-8601-3DEA603BAE2B}" destId="{0422BEF5-B798-EF45-8D27-F06417D39AF8}" srcOrd="17" destOrd="0" presId="urn:microsoft.com/office/officeart/2008/layout/LinedList"/>
    <dgm:cxn modelId="{478F37D6-4FBC-0147-BBDA-33A44FC527CD}" type="presParOf" srcId="{0422BEF5-B798-EF45-8D27-F06417D39AF8}" destId="{C9616996-BFF9-1D46-9B53-3226103E2743}" srcOrd="0" destOrd="0" presId="urn:microsoft.com/office/officeart/2008/layout/LinedList"/>
    <dgm:cxn modelId="{B8B83DA4-54A3-1548-A27A-1A5782E56E8B}" type="presParOf" srcId="{0422BEF5-B798-EF45-8D27-F06417D39AF8}" destId="{E0677FC7-B603-EC45-A5EF-BA40B37A5DA3}" srcOrd="1" destOrd="0" presId="urn:microsoft.com/office/officeart/2008/layout/LinedList"/>
    <dgm:cxn modelId="{CCB7EC61-6EDE-164F-89C3-29A20B065A0A}" type="presParOf" srcId="{A8155078-183B-FB4D-8601-3DEA603BAE2B}" destId="{9DFDA1C1-F456-734C-BB86-078B4F7EFA02}" srcOrd="18" destOrd="0" presId="urn:microsoft.com/office/officeart/2008/layout/LinedList"/>
    <dgm:cxn modelId="{0F86E361-4D5F-0F42-B9C1-A07690F2FB8D}" type="presParOf" srcId="{A8155078-183B-FB4D-8601-3DEA603BAE2B}" destId="{0E90EEB0-2D14-0D4D-86C3-7908C5877061}" srcOrd="19" destOrd="0" presId="urn:microsoft.com/office/officeart/2008/layout/LinedList"/>
    <dgm:cxn modelId="{CD6E4094-20FC-8645-A57F-02748A022F1A}" type="presParOf" srcId="{0E90EEB0-2D14-0D4D-86C3-7908C5877061}" destId="{8A168CF6-3B3A-A547-90E8-A6B39464B4FB}" srcOrd="0" destOrd="0" presId="urn:microsoft.com/office/officeart/2008/layout/LinedList"/>
    <dgm:cxn modelId="{A7B4DCC5-7859-1D48-8213-346203A8264D}" type="presParOf" srcId="{0E90EEB0-2D14-0D4D-86C3-7908C5877061}" destId="{847F7150-EB74-044B-955C-354CC39D1B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1F98994-3C05-4177-928E-14991773437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10C7632-96DD-4273-839A-532A45F518B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Marketing Strategies:</a:t>
          </a:r>
        </a:p>
      </dgm:t>
    </dgm:pt>
    <dgm:pt modelId="{4F4A9C24-1215-409B-B216-88ADAD8E9984}" type="parTrans" cxnId="{2E26B204-7ECB-4FF0-9EF9-312736249C85}">
      <dgm:prSet/>
      <dgm:spPr/>
      <dgm:t>
        <a:bodyPr/>
        <a:lstStyle/>
        <a:p>
          <a:endParaRPr lang="en-US"/>
        </a:p>
      </dgm:t>
    </dgm:pt>
    <dgm:pt modelId="{28A2593F-5BC1-4663-9686-8A61F35DECEE}" type="sibTrans" cxnId="{2E26B204-7ECB-4FF0-9EF9-312736249C85}">
      <dgm:prSet/>
      <dgm:spPr/>
      <dgm:t>
        <a:bodyPr/>
        <a:lstStyle/>
        <a:p>
          <a:endParaRPr lang="en-US"/>
        </a:p>
      </dgm:t>
    </dgm:pt>
    <dgm:pt modelId="{359E5043-DDCB-45F6-AB09-48013F49FF4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Digital marketing (social media, SEO, influencers)</a:t>
          </a:r>
        </a:p>
      </dgm:t>
    </dgm:pt>
    <dgm:pt modelId="{4B379A75-AD46-4180-9BCC-8118D51CCE98}" type="parTrans" cxnId="{B4BE128F-BE6C-4F11-8A1A-CAB860382793}">
      <dgm:prSet/>
      <dgm:spPr/>
      <dgm:t>
        <a:bodyPr/>
        <a:lstStyle/>
        <a:p>
          <a:endParaRPr lang="en-US"/>
        </a:p>
      </dgm:t>
    </dgm:pt>
    <dgm:pt modelId="{BBD2BF00-521F-4E94-91B4-F6BE21034ED8}" type="sibTrans" cxnId="{B4BE128F-BE6C-4F11-8A1A-CAB860382793}">
      <dgm:prSet/>
      <dgm:spPr/>
      <dgm:t>
        <a:bodyPr/>
        <a:lstStyle/>
        <a:p>
          <a:endParaRPr lang="en-US"/>
        </a:p>
      </dgm:t>
    </dgm:pt>
    <dgm:pt modelId="{3647C1A3-7F32-4047-A59B-A22B0E83A0F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Event marketing (tastings, networking nights)</a:t>
          </a:r>
        </a:p>
      </dgm:t>
    </dgm:pt>
    <dgm:pt modelId="{45DB8A5D-64FE-47C6-889E-9AC7E4082D9D}" type="parTrans" cxnId="{27967B5A-05A4-43EA-B9A0-9A24255C54FB}">
      <dgm:prSet/>
      <dgm:spPr/>
      <dgm:t>
        <a:bodyPr/>
        <a:lstStyle/>
        <a:p>
          <a:endParaRPr lang="en-US"/>
        </a:p>
      </dgm:t>
    </dgm:pt>
    <dgm:pt modelId="{5EB105D3-2227-4D8E-ABC0-D4631643F7EB}" type="sibTrans" cxnId="{27967B5A-05A4-43EA-B9A0-9A24255C54FB}">
      <dgm:prSet/>
      <dgm:spPr/>
      <dgm:t>
        <a:bodyPr/>
        <a:lstStyle/>
        <a:p>
          <a:endParaRPr lang="en-US"/>
        </a:p>
      </dgm:t>
    </dgm:pt>
    <dgm:pt modelId="{BA291A64-8D37-4761-9573-831BB0C2F80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Partnerships with artists &amp; local businesses</a:t>
          </a:r>
        </a:p>
      </dgm:t>
    </dgm:pt>
    <dgm:pt modelId="{7B63558C-891C-4C76-878A-D3E2CE31A9F8}" type="parTrans" cxnId="{754451D1-6F5B-4C0C-A009-D3C572B763DB}">
      <dgm:prSet/>
      <dgm:spPr/>
      <dgm:t>
        <a:bodyPr/>
        <a:lstStyle/>
        <a:p>
          <a:endParaRPr lang="en-US"/>
        </a:p>
      </dgm:t>
    </dgm:pt>
    <dgm:pt modelId="{0F21B4D8-6F82-4D5C-97EE-24D360D10FFC}" type="sibTrans" cxnId="{754451D1-6F5B-4C0C-A009-D3C572B763DB}">
      <dgm:prSet/>
      <dgm:spPr/>
      <dgm:t>
        <a:bodyPr/>
        <a:lstStyle/>
        <a:p>
          <a:endParaRPr lang="en-US"/>
        </a:p>
      </dgm:t>
    </dgm:pt>
    <dgm:pt modelId="{D3FA68AB-3167-43EC-8C89-5C7A6565C69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Sustainability Initiatives:</a:t>
          </a:r>
        </a:p>
      </dgm:t>
    </dgm:pt>
    <dgm:pt modelId="{9B931073-B62D-49F5-8CE4-652C7F7B721D}" type="parTrans" cxnId="{4FCCBD2D-7432-41B0-9F59-CCFAD55583B3}">
      <dgm:prSet/>
      <dgm:spPr/>
      <dgm:t>
        <a:bodyPr/>
        <a:lstStyle/>
        <a:p>
          <a:endParaRPr lang="en-US"/>
        </a:p>
      </dgm:t>
    </dgm:pt>
    <dgm:pt modelId="{5C4C6C9D-739B-4C7D-9C4C-01EAEB64CA6E}" type="sibTrans" cxnId="{4FCCBD2D-7432-41B0-9F59-CCFAD55583B3}">
      <dgm:prSet/>
      <dgm:spPr/>
      <dgm:t>
        <a:bodyPr/>
        <a:lstStyle/>
        <a:p>
          <a:endParaRPr lang="en-US"/>
        </a:p>
      </dgm:t>
    </dgm:pt>
    <dgm:pt modelId="{553E3780-0387-4A1B-8066-ACB8E5979EB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Fair-trade &amp; ethical sourcing</a:t>
          </a:r>
        </a:p>
      </dgm:t>
    </dgm:pt>
    <dgm:pt modelId="{3710D1F0-1843-4CE9-A180-F048C4A9F91B}" type="parTrans" cxnId="{06F677ED-0168-48DF-87CB-6F938189AC98}">
      <dgm:prSet/>
      <dgm:spPr/>
      <dgm:t>
        <a:bodyPr/>
        <a:lstStyle/>
        <a:p>
          <a:endParaRPr lang="en-US"/>
        </a:p>
      </dgm:t>
    </dgm:pt>
    <dgm:pt modelId="{03A1B75D-6770-4873-927F-8F261E95E23C}" type="sibTrans" cxnId="{06F677ED-0168-48DF-87CB-6F938189AC98}">
      <dgm:prSet/>
      <dgm:spPr/>
      <dgm:t>
        <a:bodyPr/>
        <a:lstStyle/>
        <a:p>
          <a:endParaRPr lang="en-US"/>
        </a:p>
      </dgm:t>
    </dgm:pt>
    <dgm:pt modelId="{1C6030E9-B898-4B76-B43F-CD1F03A79F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Zero-waste packaging &amp; eco-friendly operations</a:t>
          </a:r>
        </a:p>
      </dgm:t>
    </dgm:pt>
    <dgm:pt modelId="{D5FF92F8-A4C3-454B-9FAA-2289F7E2A15F}" type="parTrans" cxnId="{15A58A38-CA66-4EFA-99C7-D1980996FC67}">
      <dgm:prSet/>
      <dgm:spPr/>
      <dgm:t>
        <a:bodyPr/>
        <a:lstStyle/>
        <a:p>
          <a:endParaRPr lang="en-US"/>
        </a:p>
      </dgm:t>
    </dgm:pt>
    <dgm:pt modelId="{9714A843-0E40-4C73-AFAB-34F381D6CCDD}" type="sibTrans" cxnId="{15A58A38-CA66-4EFA-99C7-D1980996FC67}">
      <dgm:prSet/>
      <dgm:spPr/>
      <dgm:t>
        <a:bodyPr/>
        <a:lstStyle/>
        <a:p>
          <a:endParaRPr lang="en-US"/>
        </a:p>
      </dgm:t>
    </dgm:pt>
    <dgm:pt modelId="{74513215-9311-4E3F-A105-5258ED829E9F}" type="pres">
      <dgm:prSet presAssocID="{D1F98994-3C05-4177-928E-149917734370}" presName="root" presStyleCnt="0">
        <dgm:presLayoutVars>
          <dgm:dir/>
          <dgm:resizeHandles val="exact"/>
        </dgm:presLayoutVars>
      </dgm:prSet>
      <dgm:spPr/>
    </dgm:pt>
    <dgm:pt modelId="{3C38390D-7FE2-4B24-BA6C-5190E0C24EE3}" type="pres">
      <dgm:prSet presAssocID="{D10C7632-96DD-4273-839A-532A45F518B9}" presName="compNode" presStyleCnt="0"/>
      <dgm:spPr/>
    </dgm:pt>
    <dgm:pt modelId="{B85B4782-CAB8-436C-A93E-F6BEBE90C95E}" type="pres">
      <dgm:prSet presAssocID="{D10C7632-96DD-4273-839A-532A45F518B9}" presName="iconBgRect" presStyleLbl="bgShp" presStyleIdx="0" presStyleCnt="7"/>
      <dgm:spPr/>
    </dgm:pt>
    <dgm:pt modelId="{7FF68D11-7683-41BB-9DE9-743A5F33C9F6}" type="pres">
      <dgm:prSet presAssocID="{D10C7632-96DD-4273-839A-532A45F518B9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bblicità"/>
        </a:ext>
      </dgm:extLst>
    </dgm:pt>
    <dgm:pt modelId="{6B0F15F2-839D-4DAC-B886-2FB913492E9E}" type="pres">
      <dgm:prSet presAssocID="{D10C7632-96DD-4273-839A-532A45F518B9}" presName="spaceRect" presStyleCnt="0"/>
      <dgm:spPr/>
    </dgm:pt>
    <dgm:pt modelId="{5E8A8332-1E85-4B34-AE5F-4EF54101D534}" type="pres">
      <dgm:prSet presAssocID="{D10C7632-96DD-4273-839A-532A45F518B9}" presName="textRect" presStyleLbl="revTx" presStyleIdx="0" presStyleCnt="7">
        <dgm:presLayoutVars>
          <dgm:chMax val="1"/>
          <dgm:chPref val="1"/>
        </dgm:presLayoutVars>
      </dgm:prSet>
      <dgm:spPr/>
    </dgm:pt>
    <dgm:pt modelId="{D81FF085-1B99-45EB-A3DF-79DD7F48803B}" type="pres">
      <dgm:prSet presAssocID="{28A2593F-5BC1-4663-9686-8A61F35DECEE}" presName="sibTrans" presStyleCnt="0"/>
      <dgm:spPr/>
    </dgm:pt>
    <dgm:pt modelId="{86D11AF7-738A-40FA-BDCD-84914CF54452}" type="pres">
      <dgm:prSet presAssocID="{359E5043-DDCB-45F6-AB09-48013F49FF4C}" presName="compNode" presStyleCnt="0"/>
      <dgm:spPr/>
    </dgm:pt>
    <dgm:pt modelId="{C8826C58-C642-482D-AB56-80302A0C3413}" type="pres">
      <dgm:prSet presAssocID="{359E5043-DDCB-45F6-AB09-48013F49FF4C}" presName="iconBgRect" presStyleLbl="bgShp" presStyleIdx="1" presStyleCnt="7"/>
      <dgm:spPr/>
    </dgm:pt>
    <dgm:pt modelId="{B3884081-219B-4706-89F3-3B4C3BC16780}" type="pres">
      <dgm:prSet presAssocID="{359E5043-DDCB-45F6-AB09-48013F49FF4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63D75504-2D81-4EE9-A9BE-8EBCCC87BDD4}" type="pres">
      <dgm:prSet presAssocID="{359E5043-DDCB-45F6-AB09-48013F49FF4C}" presName="spaceRect" presStyleCnt="0"/>
      <dgm:spPr/>
    </dgm:pt>
    <dgm:pt modelId="{99437191-01C8-4677-8CDB-1BE0EA709BB0}" type="pres">
      <dgm:prSet presAssocID="{359E5043-DDCB-45F6-AB09-48013F49FF4C}" presName="textRect" presStyleLbl="revTx" presStyleIdx="1" presStyleCnt="7">
        <dgm:presLayoutVars>
          <dgm:chMax val="1"/>
          <dgm:chPref val="1"/>
        </dgm:presLayoutVars>
      </dgm:prSet>
      <dgm:spPr/>
    </dgm:pt>
    <dgm:pt modelId="{0C03BACA-29EB-42CF-B1A9-896BF85F5BEB}" type="pres">
      <dgm:prSet presAssocID="{BBD2BF00-521F-4E94-91B4-F6BE21034ED8}" presName="sibTrans" presStyleCnt="0"/>
      <dgm:spPr/>
    </dgm:pt>
    <dgm:pt modelId="{4C54E985-6645-4B4F-994E-E0AB062E4FD4}" type="pres">
      <dgm:prSet presAssocID="{3647C1A3-7F32-4047-A59B-A22B0E83A0F2}" presName="compNode" presStyleCnt="0"/>
      <dgm:spPr/>
    </dgm:pt>
    <dgm:pt modelId="{F2F091C5-1656-4E2D-AFCD-E13FD763C186}" type="pres">
      <dgm:prSet presAssocID="{3647C1A3-7F32-4047-A59B-A22B0E83A0F2}" presName="iconBgRect" presStyleLbl="bgShp" presStyleIdx="2" presStyleCnt="7"/>
      <dgm:spPr/>
    </dgm:pt>
    <dgm:pt modelId="{98511608-67B8-46EF-9F0E-79BC5EB69E35}" type="pres">
      <dgm:prSet presAssocID="{3647C1A3-7F32-4047-A59B-A22B0E83A0F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FC585E52-3967-4096-A2C6-8861375EACC5}" type="pres">
      <dgm:prSet presAssocID="{3647C1A3-7F32-4047-A59B-A22B0E83A0F2}" presName="spaceRect" presStyleCnt="0"/>
      <dgm:spPr/>
    </dgm:pt>
    <dgm:pt modelId="{31B56435-0E33-43E4-A98D-73E671FD7299}" type="pres">
      <dgm:prSet presAssocID="{3647C1A3-7F32-4047-A59B-A22B0E83A0F2}" presName="textRect" presStyleLbl="revTx" presStyleIdx="2" presStyleCnt="7">
        <dgm:presLayoutVars>
          <dgm:chMax val="1"/>
          <dgm:chPref val="1"/>
        </dgm:presLayoutVars>
      </dgm:prSet>
      <dgm:spPr/>
    </dgm:pt>
    <dgm:pt modelId="{788FAB7B-9307-4C6F-8373-A6BB18E39275}" type="pres">
      <dgm:prSet presAssocID="{5EB105D3-2227-4D8E-ABC0-D4631643F7EB}" presName="sibTrans" presStyleCnt="0"/>
      <dgm:spPr/>
    </dgm:pt>
    <dgm:pt modelId="{03D1C528-3DC6-4EC2-A254-F5F98433F7DC}" type="pres">
      <dgm:prSet presAssocID="{BA291A64-8D37-4761-9573-831BB0C2F803}" presName="compNode" presStyleCnt="0"/>
      <dgm:spPr/>
    </dgm:pt>
    <dgm:pt modelId="{92FA0B30-08AD-47B7-A3D1-7FF1BC7CAA21}" type="pres">
      <dgm:prSet presAssocID="{BA291A64-8D37-4761-9573-831BB0C2F803}" presName="iconBgRect" presStyleLbl="bgShp" presStyleIdx="3" presStyleCnt="7"/>
      <dgm:spPr/>
    </dgm:pt>
    <dgm:pt modelId="{871B0853-D45E-4718-9DC5-D0858EF02531}" type="pres">
      <dgm:prSet presAssocID="{BA291A64-8D37-4761-9573-831BB0C2F80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osco"/>
        </a:ext>
      </dgm:extLst>
    </dgm:pt>
    <dgm:pt modelId="{901F54BF-60F8-4136-B045-23009888AC82}" type="pres">
      <dgm:prSet presAssocID="{BA291A64-8D37-4761-9573-831BB0C2F803}" presName="spaceRect" presStyleCnt="0"/>
      <dgm:spPr/>
    </dgm:pt>
    <dgm:pt modelId="{845AAFD0-98EF-45C0-9751-7F2883A8D10D}" type="pres">
      <dgm:prSet presAssocID="{BA291A64-8D37-4761-9573-831BB0C2F803}" presName="textRect" presStyleLbl="revTx" presStyleIdx="3" presStyleCnt="7">
        <dgm:presLayoutVars>
          <dgm:chMax val="1"/>
          <dgm:chPref val="1"/>
        </dgm:presLayoutVars>
      </dgm:prSet>
      <dgm:spPr/>
    </dgm:pt>
    <dgm:pt modelId="{EB3C5A32-AE07-48F5-9ADF-2A0286709EBE}" type="pres">
      <dgm:prSet presAssocID="{0F21B4D8-6F82-4D5C-97EE-24D360D10FFC}" presName="sibTrans" presStyleCnt="0"/>
      <dgm:spPr/>
    </dgm:pt>
    <dgm:pt modelId="{D3936815-A1ED-4273-BA57-5F75845C609B}" type="pres">
      <dgm:prSet presAssocID="{D3FA68AB-3167-43EC-8C89-5C7A6565C693}" presName="compNode" presStyleCnt="0"/>
      <dgm:spPr/>
    </dgm:pt>
    <dgm:pt modelId="{A9A66E49-4DD8-43E5-90AF-1FECBAC0E354}" type="pres">
      <dgm:prSet presAssocID="{D3FA68AB-3167-43EC-8C89-5C7A6565C693}" presName="iconBgRect" presStyleLbl="bgShp" presStyleIdx="4" presStyleCnt="7"/>
      <dgm:spPr/>
    </dgm:pt>
    <dgm:pt modelId="{DFC825B6-718D-42BA-9A13-DD7D5BD24587}" type="pres">
      <dgm:prSet presAssocID="{D3FA68AB-3167-43EC-8C89-5C7A6565C69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stenibilità"/>
        </a:ext>
      </dgm:extLst>
    </dgm:pt>
    <dgm:pt modelId="{42E4D6DA-1F91-46A5-BE20-D5B25665ADCB}" type="pres">
      <dgm:prSet presAssocID="{D3FA68AB-3167-43EC-8C89-5C7A6565C693}" presName="spaceRect" presStyleCnt="0"/>
      <dgm:spPr/>
    </dgm:pt>
    <dgm:pt modelId="{E517112F-F0FC-4ED3-8975-481BAFCF3AD0}" type="pres">
      <dgm:prSet presAssocID="{D3FA68AB-3167-43EC-8C89-5C7A6565C693}" presName="textRect" presStyleLbl="revTx" presStyleIdx="4" presStyleCnt="7">
        <dgm:presLayoutVars>
          <dgm:chMax val="1"/>
          <dgm:chPref val="1"/>
        </dgm:presLayoutVars>
      </dgm:prSet>
      <dgm:spPr/>
    </dgm:pt>
    <dgm:pt modelId="{AEE64E15-394D-46F0-8A25-E1997B3861A8}" type="pres">
      <dgm:prSet presAssocID="{5C4C6C9D-739B-4C7D-9C4C-01EAEB64CA6E}" presName="sibTrans" presStyleCnt="0"/>
      <dgm:spPr/>
    </dgm:pt>
    <dgm:pt modelId="{447967D4-D84A-4625-842F-7EBC12246543}" type="pres">
      <dgm:prSet presAssocID="{553E3780-0387-4A1B-8066-ACB8E5979EBC}" presName="compNode" presStyleCnt="0"/>
      <dgm:spPr/>
    </dgm:pt>
    <dgm:pt modelId="{3A0A4824-0CD5-429E-B210-A7D3F3A3B73E}" type="pres">
      <dgm:prSet presAssocID="{553E3780-0387-4A1B-8066-ACB8E5979EBC}" presName="iconBgRect" presStyleLbl="bgShp" presStyleIdx="5" presStyleCnt="7"/>
      <dgm:spPr/>
    </dgm:pt>
    <dgm:pt modelId="{B6F36AAE-BD58-46AC-9B41-59710C16B0C3}" type="pres">
      <dgm:prSet presAssocID="{553E3780-0387-4A1B-8066-ACB8E5979EB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5FB5CA41-92B0-4EE8-B8B4-F03B8A4331DD}" type="pres">
      <dgm:prSet presAssocID="{553E3780-0387-4A1B-8066-ACB8E5979EBC}" presName="spaceRect" presStyleCnt="0"/>
      <dgm:spPr/>
    </dgm:pt>
    <dgm:pt modelId="{1422F901-C852-466E-95E8-3AF6513EB0D5}" type="pres">
      <dgm:prSet presAssocID="{553E3780-0387-4A1B-8066-ACB8E5979EBC}" presName="textRect" presStyleLbl="revTx" presStyleIdx="5" presStyleCnt="7">
        <dgm:presLayoutVars>
          <dgm:chMax val="1"/>
          <dgm:chPref val="1"/>
        </dgm:presLayoutVars>
      </dgm:prSet>
      <dgm:spPr/>
    </dgm:pt>
    <dgm:pt modelId="{A8918D86-B3B8-42DE-9592-E6805EB8EA1C}" type="pres">
      <dgm:prSet presAssocID="{03A1B75D-6770-4873-927F-8F261E95E23C}" presName="sibTrans" presStyleCnt="0"/>
      <dgm:spPr/>
    </dgm:pt>
    <dgm:pt modelId="{5395C085-E921-49DD-98F5-5F4BF80F9A31}" type="pres">
      <dgm:prSet presAssocID="{1C6030E9-B898-4B76-B43F-CD1F03A79FAE}" presName="compNode" presStyleCnt="0"/>
      <dgm:spPr/>
    </dgm:pt>
    <dgm:pt modelId="{69B0DCA7-CBF9-4A1A-A7AB-1678CC262A31}" type="pres">
      <dgm:prSet presAssocID="{1C6030E9-B898-4B76-B43F-CD1F03A79FAE}" presName="iconBgRect" presStyleLbl="bgShp" presStyleIdx="6" presStyleCnt="7"/>
      <dgm:spPr/>
    </dgm:pt>
    <dgm:pt modelId="{F39C4360-EDC7-4287-A1C5-E3775A8F7BA2}" type="pres">
      <dgm:prSet presAssocID="{1C6030E9-B898-4B76-B43F-CD1F03A79FA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530945B-DCFF-41A5-97C0-5AF4287F4D95}" type="pres">
      <dgm:prSet presAssocID="{1C6030E9-B898-4B76-B43F-CD1F03A79FAE}" presName="spaceRect" presStyleCnt="0"/>
      <dgm:spPr/>
    </dgm:pt>
    <dgm:pt modelId="{625CEF5A-CBDB-4A1E-BCD6-8010A92BC731}" type="pres">
      <dgm:prSet presAssocID="{1C6030E9-B898-4B76-B43F-CD1F03A79FA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2E26B204-7ECB-4FF0-9EF9-312736249C85}" srcId="{D1F98994-3C05-4177-928E-149917734370}" destId="{D10C7632-96DD-4273-839A-532A45F518B9}" srcOrd="0" destOrd="0" parTransId="{4F4A9C24-1215-409B-B216-88ADAD8E9984}" sibTransId="{28A2593F-5BC1-4663-9686-8A61F35DECEE}"/>
    <dgm:cxn modelId="{CB02EF11-4A2A-3741-B40F-FA9B50ABBE5C}" type="presOf" srcId="{D10C7632-96DD-4273-839A-532A45F518B9}" destId="{5E8A8332-1E85-4B34-AE5F-4EF54101D534}" srcOrd="0" destOrd="0" presId="urn:microsoft.com/office/officeart/2018/5/layout/IconCircleLabelList"/>
    <dgm:cxn modelId="{DCB8FD20-E910-4A4C-A350-A1E26C294B1F}" type="presOf" srcId="{3647C1A3-7F32-4047-A59B-A22B0E83A0F2}" destId="{31B56435-0E33-43E4-A98D-73E671FD7299}" srcOrd="0" destOrd="0" presId="urn:microsoft.com/office/officeart/2018/5/layout/IconCircleLabelList"/>
    <dgm:cxn modelId="{4FCCBD2D-7432-41B0-9F59-CCFAD55583B3}" srcId="{D1F98994-3C05-4177-928E-149917734370}" destId="{D3FA68AB-3167-43EC-8C89-5C7A6565C693}" srcOrd="4" destOrd="0" parTransId="{9B931073-B62D-49F5-8CE4-652C7F7B721D}" sibTransId="{5C4C6C9D-739B-4C7D-9C4C-01EAEB64CA6E}"/>
    <dgm:cxn modelId="{15A58A38-CA66-4EFA-99C7-D1980996FC67}" srcId="{D1F98994-3C05-4177-928E-149917734370}" destId="{1C6030E9-B898-4B76-B43F-CD1F03A79FAE}" srcOrd="6" destOrd="0" parTransId="{D5FF92F8-A4C3-454B-9FAA-2289F7E2A15F}" sibTransId="{9714A843-0E40-4C73-AFAB-34F381D6CCDD}"/>
    <dgm:cxn modelId="{937EA13A-D325-2C4B-8BF9-ABA7AA34AE25}" type="presOf" srcId="{1C6030E9-B898-4B76-B43F-CD1F03A79FAE}" destId="{625CEF5A-CBDB-4A1E-BCD6-8010A92BC731}" srcOrd="0" destOrd="0" presId="urn:microsoft.com/office/officeart/2018/5/layout/IconCircleLabelList"/>
    <dgm:cxn modelId="{27967B5A-05A4-43EA-B9A0-9A24255C54FB}" srcId="{D1F98994-3C05-4177-928E-149917734370}" destId="{3647C1A3-7F32-4047-A59B-A22B0E83A0F2}" srcOrd="2" destOrd="0" parTransId="{45DB8A5D-64FE-47C6-889E-9AC7E4082D9D}" sibTransId="{5EB105D3-2227-4D8E-ABC0-D4631643F7EB}"/>
    <dgm:cxn modelId="{56F8E061-8FB2-5D4A-AEA9-DC8E38556611}" type="presOf" srcId="{D1F98994-3C05-4177-928E-149917734370}" destId="{74513215-9311-4E3F-A105-5258ED829E9F}" srcOrd="0" destOrd="0" presId="urn:microsoft.com/office/officeart/2018/5/layout/IconCircleLabelList"/>
    <dgm:cxn modelId="{D88B7262-3507-2542-8BE3-66101930B0FD}" type="presOf" srcId="{D3FA68AB-3167-43EC-8C89-5C7A6565C693}" destId="{E517112F-F0FC-4ED3-8975-481BAFCF3AD0}" srcOrd="0" destOrd="0" presId="urn:microsoft.com/office/officeart/2018/5/layout/IconCircleLabelList"/>
    <dgm:cxn modelId="{B4BE128F-BE6C-4F11-8A1A-CAB860382793}" srcId="{D1F98994-3C05-4177-928E-149917734370}" destId="{359E5043-DDCB-45F6-AB09-48013F49FF4C}" srcOrd="1" destOrd="0" parTransId="{4B379A75-AD46-4180-9BCC-8118D51CCE98}" sibTransId="{BBD2BF00-521F-4E94-91B4-F6BE21034ED8}"/>
    <dgm:cxn modelId="{464ACB9B-D2D2-6146-A52D-5D99903DD7FD}" type="presOf" srcId="{BA291A64-8D37-4761-9573-831BB0C2F803}" destId="{845AAFD0-98EF-45C0-9751-7F2883A8D10D}" srcOrd="0" destOrd="0" presId="urn:microsoft.com/office/officeart/2018/5/layout/IconCircleLabelList"/>
    <dgm:cxn modelId="{235223CB-48A2-8E40-8DF9-FD7FA7F01756}" type="presOf" srcId="{359E5043-DDCB-45F6-AB09-48013F49FF4C}" destId="{99437191-01C8-4677-8CDB-1BE0EA709BB0}" srcOrd="0" destOrd="0" presId="urn:microsoft.com/office/officeart/2018/5/layout/IconCircleLabelList"/>
    <dgm:cxn modelId="{3111A9D0-5397-B544-8C69-653CA3749239}" type="presOf" srcId="{553E3780-0387-4A1B-8066-ACB8E5979EBC}" destId="{1422F901-C852-466E-95E8-3AF6513EB0D5}" srcOrd="0" destOrd="0" presId="urn:microsoft.com/office/officeart/2018/5/layout/IconCircleLabelList"/>
    <dgm:cxn modelId="{754451D1-6F5B-4C0C-A009-D3C572B763DB}" srcId="{D1F98994-3C05-4177-928E-149917734370}" destId="{BA291A64-8D37-4761-9573-831BB0C2F803}" srcOrd="3" destOrd="0" parTransId="{7B63558C-891C-4C76-878A-D3E2CE31A9F8}" sibTransId="{0F21B4D8-6F82-4D5C-97EE-24D360D10FFC}"/>
    <dgm:cxn modelId="{06F677ED-0168-48DF-87CB-6F938189AC98}" srcId="{D1F98994-3C05-4177-928E-149917734370}" destId="{553E3780-0387-4A1B-8066-ACB8E5979EBC}" srcOrd="5" destOrd="0" parTransId="{3710D1F0-1843-4CE9-A180-F048C4A9F91B}" sibTransId="{03A1B75D-6770-4873-927F-8F261E95E23C}"/>
    <dgm:cxn modelId="{3EEA6B53-1DCD-1D46-A324-9533535F54C7}" type="presParOf" srcId="{74513215-9311-4E3F-A105-5258ED829E9F}" destId="{3C38390D-7FE2-4B24-BA6C-5190E0C24EE3}" srcOrd="0" destOrd="0" presId="urn:microsoft.com/office/officeart/2018/5/layout/IconCircleLabelList"/>
    <dgm:cxn modelId="{9388A8EC-4974-294C-B24C-791AF1C9B99E}" type="presParOf" srcId="{3C38390D-7FE2-4B24-BA6C-5190E0C24EE3}" destId="{B85B4782-CAB8-436C-A93E-F6BEBE90C95E}" srcOrd="0" destOrd="0" presId="urn:microsoft.com/office/officeart/2018/5/layout/IconCircleLabelList"/>
    <dgm:cxn modelId="{019D6C54-C86C-6342-A6EC-E2D2CD959272}" type="presParOf" srcId="{3C38390D-7FE2-4B24-BA6C-5190E0C24EE3}" destId="{7FF68D11-7683-41BB-9DE9-743A5F33C9F6}" srcOrd="1" destOrd="0" presId="urn:microsoft.com/office/officeart/2018/5/layout/IconCircleLabelList"/>
    <dgm:cxn modelId="{878B3738-897F-6C4F-9F9A-CE6A4E876BDA}" type="presParOf" srcId="{3C38390D-7FE2-4B24-BA6C-5190E0C24EE3}" destId="{6B0F15F2-839D-4DAC-B886-2FB913492E9E}" srcOrd="2" destOrd="0" presId="urn:microsoft.com/office/officeart/2018/5/layout/IconCircleLabelList"/>
    <dgm:cxn modelId="{01BAF285-3822-9243-B4E3-3344F44571D6}" type="presParOf" srcId="{3C38390D-7FE2-4B24-BA6C-5190E0C24EE3}" destId="{5E8A8332-1E85-4B34-AE5F-4EF54101D534}" srcOrd="3" destOrd="0" presId="urn:microsoft.com/office/officeart/2018/5/layout/IconCircleLabelList"/>
    <dgm:cxn modelId="{F8F8BCA7-F664-264A-BEC1-0191B8FB25CF}" type="presParOf" srcId="{74513215-9311-4E3F-A105-5258ED829E9F}" destId="{D81FF085-1B99-45EB-A3DF-79DD7F48803B}" srcOrd="1" destOrd="0" presId="urn:microsoft.com/office/officeart/2018/5/layout/IconCircleLabelList"/>
    <dgm:cxn modelId="{AC1CEA2D-29EE-2045-8CEF-C69882EB6598}" type="presParOf" srcId="{74513215-9311-4E3F-A105-5258ED829E9F}" destId="{86D11AF7-738A-40FA-BDCD-84914CF54452}" srcOrd="2" destOrd="0" presId="urn:microsoft.com/office/officeart/2018/5/layout/IconCircleLabelList"/>
    <dgm:cxn modelId="{565EF612-C078-FA45-BD5E-AE8ED23C51A6}" type="presParOf" srcId="{86D11AF7-738A-40FA-BDCD-84914CF54452}" destId="{C8826C58-C642-482D-AB56-80302A0C3413}" srcOrd="0" destOrd="0" presId="urn:microsoft.com/office/officeart/2018/5/layout/IconCircleLabelList"/>
    <dgm:cxn modelId="{FA4E3A2B-1484-C542-92A4-8A5022F8FF82}" type="presParOf" srcId="{86D11AF7-738A-40FA-BDCD-84914CF54452}" destId="{B3884081-219B-4706-89F3-3B4C3BC16780}" srcOrd="1" destOrd="0" presId="urn:microsoft.com/office/officeart/2018/5/layout/IconCircleLabelList"/>
    <dgm:cxn modelId="{45244279-6F82-1943-B111-01C0669EB5FE}" type="presParOf" srcId="{86D11AF7-738A-40FA-BDCD-84914CF54452}" destId="{63D75504-2D81-4EE9-A9BE-8EBCCC87BDD4}" srcOrd="2" destOrd="0" presId="urn:microsoft.com/office/officeart/2018/5/layout/IconCircleLabelList"/>
    <dgm:cxn modelId="{B92F586C-3717-4545-9AFD-45519AE0F76F}" type="presParOf" srcId="{86D11AF7-738A-40FA-BDCD-84914CF54452}" destId="{99437191-01C8-4677-8CDB-1BE0EA709BB0}" srcOrd="3" destOrd="0" presId="urn:microsoft.com/office/officeart/2018/5/layout/IconCircleLabelList"/>
    <dgm:cxn modelId="{4206206F-D9F0-5E40-A194-522DD1791FFD}" type="presParOf" srcId="{74513215-9311-4E3F-A105-5258ED829E9F}" destId="{0C03BACA-29EB-42CF-B1A9-896BF85F5BEB}" srcOrd="3" destOrd="0" presId="urn:microsoft.com/office/officeart/2018/5/layout/IconCircleLabelList"/>
    <dgm:cxn modelId="{B23B4EB8-B803-8F4D-BE34-DB2FADCB8208}" type="presParOf" srcId="{74513215-9311-4E3F-A105-5258ED829E9F}" destId="{4C54E985-6645-4B4F-994E-E0AB062E4FD4}" srcOrd="4" destOrd="0" presId="urn:microsoft.com/office/officeart/2018/5/layout/IconCircleLabelList"/>
    <dgm:cxn modelId="{6C92E546-BC6F-8C44-815F-3BBBA6194BD0}" type="presParOf" srcId="{4C54E985-6645-4B4F-994E-E0AB062E4FD4}" destId="{F2F091C5-1656-4E2D-AFCD-E13FD763C186}" srcOrd="0" destOrd="0" presId="urn:microsoft.com/office/officeart/2018/5/layout/IconCircleLabelList"/>
    <dgm:cxn modelId="{620EFDE4-F253-4A44-AB8A-80A13A57A4B1}" type="presParOf" srcId="{4C54E985-6645-4B4F-994E-E0AB062E4FD4}" destId="{98511608-67B8-46EF-9F0E-79BC5EB69E35}" srcOrd="1" destOrd="0" presId="urn:microsoft.com/office/officeart/2018/5/layout/IconCircleLabelList"/>
    <dgm:cxn modelId="{5C845A8F-66A3-5349-82DB-FE8CD81B30BE}" type="presParOf" srcId="{4C54E985-6645-4B4F-994E-E0AB062E4FD4}" destId="{FC585E52-3967-4096-A2C6-8861375EACC5}" srcOrd="2" destOrd="0" presId="urn:microsoft.com/office/officeart/2018/5/layout/IconCircleLabelList"/>
    <dgm:cxn modelId="{923A127C-9612-B84B-BE9A-50094AAA9EE0}" type="presParOf" srcId="{4C54E985-6645-4B4F-994E-E0AB062E4FD4}" destId="{31B56435-0E33-43E4-A98D-73E671FD7299}" srcOrd="3" destOrd="0" presId="urn:microsoft.com/office/officeart/2018/5/layout/IconCircleLabelList"/>
    <dgm:cxn modelId="{274CA1C8-70DC-CD42-8E85-7A7D98421D05}" type="presParOf" srcId="{74513215-9311-4E3F-A105-5258ED829E9F}" destId="{788FAB7B-9307-4C6F-8373-A6BB18E39275}" srcOrd="5" destOrd="0" presId="urn:microsoft.com/office/officeart/2018/5/layout/IconCircleLabelList"/>
    <dgm:cxn modelId="{FD153F2C-6CFD-CE40-93A2-827E5B7D487A}" type="presParOf" srcId="{74513215-9311-4E3F-A105-5258ED829E9F}" destId="{03D1C528-3DC6-4EC2-A254-F5F98433F7DC}" srcOrd="6" destOrd="0" presId="urn:microsoft.com/office/officeart/2018/5/layout/IconCircleLabelList"/>
    <dgm:cxn modelId="{AAD9686B-AE33-034A-AF85-28C2E7F9BBD5}" type="presParOf" srcId="{03D1C528-3DC6-4EC2-A254-F5F98433F7DC}" destId="{92FA0B30-08AD-47B7-A3D1-7FF1BC7CAA21}" srcOrd="0" destOrd="0" presId="urn:microsoft.com/office/officeart/2018/5/layout/IconCircleLabelList"/>
    <dgm:cxn modelId="{D042B45A-7FBE-B24C-B403-8F8C7BA7EEC3}" type="presParOf" srcId="{03D1C528-3DC6-4EC2-A254-F5F98433F7DC}" destId="{871B0853-D45E-4718-9DC5-D0858EF02531}" srcOrd="1" destOrd="0" presId="urn:microsoft.com/office/officeart/2018/5/layout/IconCircleLabelList"/>
    <dgm:cxn modelId="{77E30119-FE28-6C47-8FA9-FD020631E2E4}" type="presParOf" srcId="{03D1C528-3DC6-4EC2-A254-F5F98433F7DC}" destId="{901F54BF-60F8-4136-B045-23009888AC82}" srcOrd="2" destOrd="0" presId="urn:microsoft.com/office/officeart/2018/5/layout/IconCircleLabelList"/>
    <dgm:cxn modelId="{BDCF60CC-E540-CA42-978F-4594FE5D67EA}" type="presParOf" srcId="{03D1C528-3DC6-4EC2-A254-F5F98433F7DC}" destId="{845AAFD0-98EF-45C0-9751-7F2883A8D10D}" srcOrd="3" destOrd="0" presId="urn:microsoft.com/office/officeart/2018/5/layout/IconCircleLabelList"/>
    <dgm:cxn modelId="{81B19512-7D5F-3848-9FB9-6F9AB94BD124}" type="presParOf" srcId="{74513215-9311-4E3F-A105-5258ED829E9F}" destId="{EB3C5A32-AE07-48F5-9ADF-2A0286709EBE}" srcOrd="7" destOrd="0" presId="urn:microsoft.com/office/officeart/2018/5/layout/IconCircleLabelList"/>
    <dgm:cxn modelId="{0EED7C4E-6638-A040-9D0E-A0E644014EDA}" type="presParOf" srcId="{74513215-9311-4E3F-A105-5258ED829E9F}" destId="{D3936815-A1ED-4273-BA57-5F75845C609B}" srcOrd="8" destOrd="0" presId="urn:microsoft.com/office/officeart/2018/5/layout/IconCircleLabelList"/>
    <dgm:cxn modelId="{18F45157-D7FC-814D-8EDD-9E82A8A723E1}" type="presParOf" srcId="{D3936815-A1ED-4273-BA57-5F75845C609B}" destId="{A9A66E49-4DD8-43E5-90AF-1FECBAC0E354}" srcOrd="0" destOrd="0" presId="urn:microsoft.com/office/officeart/2018/5/layout/IconCircleLabelList"/>
    <dgm:cxn modelId="{ABA07A3F-E69E-F043-A94A-42B4517F2A41}" type="presParOf" srcId="{D3936815-A1ED-4273-BA57-5F75845C609B}" destId="{DFC825B6-718D-42BA-9A13-DD7D5BD24587}" srcOrd="1" destOrd="0" presId="urn:microsoft.com/office/officeart/2018/5/layout/IconCircleLabelList"/>
    <dgm:cxn modelId="{DAAF9213-279A-264D-B813-681469438101}" type="presParOf" srcId="{D3936815-A1ED-4273-BA57-5F75845C609B}" destId="{42E4D6DA-1F91-46A5-BE20-D5B25665ADCB}" srcOrd="2" destOrd="0" presId="urn:microsoft.com/office/officeart/2018/5/layout/IconCircleLabelList"/>
    <dgm:cxn modelId="{B81F83C4-2C81-6E42-A58B-FD1EF52B022F}" type="presParOf" srcId="{D3936815-A1ED-4273-BA57-5F75845C609B}" destId="{E517112F-F0FC-4ED3-8975-481BAFCF3AD0}" srcOrd="3" destOrd="0" presId="urn:microsoft.com/office/officeart/2018/5/layout/IconCircleLabelList"/>
    <dgm:cxn modelId="{F7D8240D-8044-0F43-96C0-8CA9BCBB12C2}" type="presParOf" srcId="{74513215-9311-4E3F-A105-5258ED829E9F}" destId="{AEE64E15-394D-46F0-8A25-E1997B3861A8}" srcOrd="9" destOrd="0" presId="urn:microsoft.com/office/officeart/2018/5/layout/IconCircleLabelList"/>
    <dgm:cxn modelId="{66C96F0F-5E4B-C74F-94E9-1F1BEB4FF3B9}" type="presParOf" srcId="{74513215-9311-4E3F-A105-5258ED829E9F}" destId="{447967D4-D84A-4625-842F-7EBC12246543}" srcOrd="10" destOrd="0" presId="urn:microsoft.com/office/officeart/2018/5/layout/IconCircleLabelList"/>
    <dgm:cxn modelId="{D406F99D-AB9E-6644-B754-88C350AB15A4}" type="presParOf" srcId="{447967D4-D84A-4625-842F-7EBC12246543}" destId="{3A0A4824-0CD5-429E-B210-A7D3F3A3B73E}" srcOrd="0" destOrd="0" presId="urn:microsoft.com/office/officeart/2018/5/layout/IconCircleLabelList"/>
    <dgm:cxn modelId="{DA7A6F37-4D34-D54E-8A51-40FA7D3F721E}" type="presParOf" srcId="{447967D4-D84A-4625-842F-7EBC12246543}" destId="{B6F36AAE-BD58-46AC-9B41-59710C16B0C3}" srcOrd="1" destOrd="0" presId="urn:microsoft.com/office/officeart/2018/5/layout/IconCircleLabelList"/>
    <dgm:cxn modelId="{3C540580-A366-094F-B6F3-12E0125AB8CA}" type="presParOf" srcId="{447967D4-D84A-4625-842F-7EBC12246543}" destId="{5FB5CA41-92B0-4EE8-B8B4-F03B8A4331DD}" srcOrd="2" destOrd="0" presId="urn:microsoft.com/office/officeart/2018/5/layout/IconCircleLabelList"/>
    <dgm:cxn modelId="{A248CF10-EA60-704C-B0C1-FB6C59ADD9F7}" type="presParOf" srcId="{447967D4-D84A-4625-842F-7EBC12246543}" destId="{1422F901-C852-466E-95E8-3AF6513EB0D5}" srcOrd="3" destOrd="0" presId="urn:microsoft.com/office/officeart/2018/5/layout/IconCircleLabelList"/>
    <dgm:cxn modelId="{DB91006E-D490-6943-9732-1D39C77DDAB0}" type="presParOf" srcId="{74513215-9311-4E3F-A105-5258ED829E9F}" destId="{A8918D86-B3B8-42DE-9592-E6805EB8EA1C}" srcOrd="11" destOrd="0" presId="urn:microsoft.com/office/officeart/2018/5/layout/IconCircleLabelList"/>
    <dgm:cxn modelId="{11EE7A60-7F89-AC42-B6D3-BDB02339478A}" type="presParOf" srcId="{74513215-9311-4E3F-A105-5258ED829E9F}" destId="{5395C085-E921-49DD-98F5-5F4BF80F9A31}" srcOrd="12" destOrd="0" presId="urn:microsoft.com/office/officeart/2018/5/layout/IconCircleLabelList"/>
    <dgm:cxn modelId="{ED6435DC-75D6-A748-A094-3BC7994DEE0F}" type="presParOf" srcId="{5395C085-E921-49DD-98F5-5F4BF80F9A31}" destId="{69B0DCA7-CBF9-4A1A-A7AB-1678CC262A31}" srcOrd="0" destOrd="0" presId="urn:microsoft.com/office/officeart/2018/5/layout/IconCircleLabelList"/>
    <dgm:cxn modelId="{8FC02C7A-1939-1F46-A870-42AD195F7A50}" type="presParOf" srcId="{5395C085-E921-49DD-98F5-5F4BF80F9A31}" destId="{F39C4360-EDC7-4287-A1C5-E3775A8F7BA2}" srcOrd="1" destOrd="0" presId="urn:microsoft.com/office/officeart/2018/5/layout/IconCircleLabelList"/>
    <dgm:cxn modelId="{376E5CE7-F998-1340-BAB6-8F7F7FE8AE1D}" type="presParOf" srcId="{5395C085-E921-49DD-98F5-5F4BF80F9A31}" destId="{0530945B-DCFF-41A5-97C0-5AF4287F4D95}" srcOrd="2" destOrd="0" presId="urn:microsoft.com/office/officeart/2018/5/layout/IconCircleLabelList"/>
    <dgm:cxn modelId="{F3D54C3E-4DA0-D54D-9AA2-266DDAA27CC5}" type="presParOf" srcId="{5395C085-E921-49DD-98F5-5F4BF80F9A31}" destId="{625CEF5A-CBDB-4A1E-BCD6-8010A92BC73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81ECE21-10A3-40B7-80DC-E1BFBB0F84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DC42A6BE-1FAD-4160-9082-030FEB9758A5}">
      <dgm:prSet/>
      <dgm:spPr/>
      <dgm:t>
        <a:bodyPr/>
        <a:lstStyle/>
        <a:p>
          <a:r>
            <a:rPr lang="en-US"/>
            <a:t>The Italian aperitivo wine bar is a lucrative opportunity for Swansea’s hospitality scene.</a:t>
          </a:r>
        </a:p>
      </dgm:t>
    </dgm:pt>
    <dgm:pt modelId="{87EC4975-659C-4D69-ABFB-54D24E74DDA3}" type="parTrans" cxnId="{3DBFBAE0-89DF-4888-A952-4A8583FD5EE9}">
      <dgm:prSet/>
      <dgm:spPr/>
      <dgm:t>
        <a:bodyPr/>
        <a:lstStyle/>
        <a:p>
          <a:endParaRPr lang="en-US"/>
        </a:p>
      </dgm:t>
    </dgm:pt>
    <dgm:pt modelId="{64009EB6-1E0A-44DB-95C0-C0DBE20C5FD9}" type="sibTrans" cxnId="{3DBFBAE0-89DF-4888-A952-4A8583FD5EE9}">
      <dgm:prSet/>
      <dgm:spPr/>
      <dgm:t>
        <a:bodyPr/>
        <a:lstStyle/>
        <a:p>
          <a:endParaRPr lang="en-US"/>
        </a:p>
      </dgm:t>
    </dgm:pt>
    <dgm:pt modelId="{9A4E4C9E-5FAF-466D-89DD-2D4F66B88275}">
      <dgm:prSet/>
      <dgm:spPr/>
      <dgm:t>
        <a:bodyPr/>
        <a:lstStyle/>
        <a:p>
          <a:r>
            <a:rPr lang="en-US"/>
            <a:t>Key Success Factors:</a:t>
          </a:r>
        </a:p>
      </dgm:t>
    </dgm:pt>
    <dgm:pt modelId="{AC4C138B-6CF7-4212-9415-DA393415656B}" type="parTrans" cxnId="{FAC0BB5C-1390-4370-8EED-6ABA064502E3}">
      <dgm:prSet/>
      <dgm:spPr/>
      <dgm:t>
        <a:bodyPr/>
        <a:lstStyle/>
        <a:p>
          <a:endParaRPr lang="en-US"/>
        </a:p>
      </dgm:t>
    </dgm:pt>
    <dgm:pt modelId="{21479CA7-666F-494E-9C44-55A88FAEE0DF}" type="sibTrans" cxnId="{FAC0BB5C-1390-4370-8EED-6ABA064502E3}">
      <dgm:prSet/>
      <dgm:spPr/>
      <dgm:t>
        <a:bodyPr/>
        <a:lstStyle/>
        <a:p>
          <a:endParaRPr lang="en-US"/>
        </a:p>
      </dgm:t>
    </dgm:pt>
    <dgm:pt modelId="{2F4FD70B-5BBC-4B97-B138-2DB77AC13502}">
      <dgm:prSet/>
      <dgm:spPr/>
      <dgm:t>
        <a:bodyPr/>
        <a:lstStyle/>
        <a:p>
          <a:r>
            <a:rPr lang="en-US"/>
            <a:t>- Differentiated concept &amp; strong demand</a:t>
          </a:r>
        </a:p>
      </dgm:t>
    </dgm:pt>
    <dgm:pt modelId="{D8292A60-434C-4CE5-98A4-89EAFE648BD7}" type="parTrans" cxnId="{512568A5-0EE0-46C9-8A5A-3A49484363E0}">
      <dgm:prSet/>
      <dgm:spPr/>
      <dgm:t>
        <a:bodyPr/>
        <a:lstStyle/>
        <a:p>
          <a:endParaRPr lang="en-US"/>
        </a:p>
      </dgm:t>
    </dgm:pt>
    <dgm:pt modelId="{B0ACB287-CAA8-461B-A534-334854334242}" type="sibTrans" cxnId="{512568A5-0EE0-46C9-8A5A-3A49484363E0}">
      <dgm:prSet/>
      <dgm:spPr/>
      <dgm:t>
        <a:bodyPr/>
        <a:lstStyle/>
        <a:p>
          <a:endParaRPr lang="en-US"/>
        </a:p>
      </dgm:t>
    </dgm:pt>
    <dgm:pt modelId="{1B8CDD40-88D8-4938-8C8C-874C49A51A99}">
      <dgm:prSet/>
      <dgm:spPr/>
      <dgm:t>
        <a:bodyPr/>
        <a:lstStyle/>
        <a:p>
          <a:r>
            <a:rPr lang="en-US"/>
            <a:t>- Robust financial &amp; marketing strategy</a:t>
          </a:r>
        </a:p>
      </dgm:t>
    </dgm:pt>
    <dgm:pt modelId="{57058CE2-13E1-4670-9500-9FDF24286157}" type="parTrans" cxnId="{069B1328-A090-46DF-9CDE-91C097067281}">
      <dgm:prSet/>
      <dgm:spPr/>
      <dgm:t>
        <a:bodyPr/>
        <a:lstStyle/>
        <a:p>
          <a:endParaRPr lang="en-US"/>
        </a:p>
      </dgm:t>
    </dgm:pt>
    <dgm:pt modelId="{50534876-2BB8-4A38-A82B-5AC1ADE54609}" type="sibTrans" cxnId="{069B1328-A090-46DF-9CDE-91C097067281}">
      <dgm:prSet/>
      <dgm:spPr/>
      <dgm:t>
        <a:bodyPr/>
        <a:lstStyle/>
        <a:p>
          <a:endParaRPr lang="en-US"/>
        </a:p>
      </dgm:t>
    </dgm:pt>
    <dgm:pt modelId="{9FDACD91-7D09-42B9-B786-6685686DA2ED}">
      <dgm:prSet/>
      <dgm:spPr/>
      <dgm:t>
        <a:bodyPr/>
        <a:lstStyle/>
        <a:p>
          <a:r>
            <a:rPr lang="en-US"/>
            <a:t>- Sustainability focus for long-term success</a:t>
          </a:r>
        </a:p>
      </dgm:t>
    </dgm:pt>
    <dgm:pt modelId="{7D4D2B99-5B54-4386-B0E1-2C335D94EE19}" type="parTrans" cxnId="{3236E717-CF72-4155-A777-6B42301D1BC7}">
      <dgm:prSet/>
      <dgm:spPr/>
      <dgm:t>
        <a:bodyPr/>
        <a:lstStyle/>
        <a:p>
          <a:endParaRPr lang="en-US"/>
        </a:p>
      </dgm:t>
    </dgm:pt>
    <dgm:pt modelId="{B024B2AC-D192-4959-909B-8765F8A64FA9}" type="sibTrans" cxnId="{3236E717-CF72-4155-A777-6B42301D1BC7}">
      <dgm:prSet/>
      <dgm:spPr/>
      <dgm:t>
        <a:bodyPr/>
        <a:lstStyle/>
        <a:p>
          <a:endParaRPr lang="en-US"/>
        </a:p>
      </dgm:t>
    </dgm:pt>
    <dgm:pt modelId="{713D541D-D2D3-4B14-97E1-E33C5AD4B149}">
      <dgm:prSet/>
      <dgm:spPr/>
      <dgm:t>
        <a:bodyPr/>
        <a:lstStyle/>
        <a:p>
          <a:r>
            <a:rPr lang="en-US"/>
            <a:t>A well-positioned, profitable venture for premium hospitality investment.</a:t>
          </a:r>
        </a:p>
      </dgm:t>
    </dgm:pt>
    <dgm:pt modelId="{BFF37551-D50B-4BEE-8CCC-54BEBEA4C3FC}" type="parTrans" cxnId="{3F6180CF-327E-4C7E-AF7A-BFB18AAA7484}">
      <dgm:prSet/>
      <dgm:spPr/>
      <dgm:t>
        <a:bodyPr/>
        <a:lstStyle/>
        <a:p>
          <a:endParaRPr lang="en-US"/>
        </a:p>
      </dgm:t>
    </dgm:pt>
    <dgm:pt modelId="{7CABEBBF-9E55-4D35-B59E-D01E85C3D578}" type="sibTrans" cxnId="{3F6180CF-327E-4C7E-AF7A-BFB18AAA7484}">
      <dgm:prSet/>
      <dgm:spPr/>
      <dgm:t>
        <a:bodyPr/>
        <a:lstStyle/>
        <a:p>
          <a:endParaRPr lang="en-US"/>
        </a:p>
      </dgm:t>
    </dgm:pt>
    <dgm:pt modelId="{1B95EAC1-1A4E-4610-8DED-89AD6DE6C563}" type="pres">
      <dgm:prSet presAssocID="{B81ECE21-10A3-40B7-80DC-E1BFBB0F848B}" presName="root" presStyleCnt="0">
        <dgm:presLayoutVars>
          <dgm:dir/>
          <dgm:resizeHandles val="exact"/>
        </dgm:presLayoutVars>
      </dgm:prSet>
      <dgm:spPr/>
    </dgm:pt>
    <dgm:pt modelId="{5D29DF3E-E626-4830-8BEC-958C2BD6935D}" type="pres">
      <dgm:prSet presAssocID="{DC42A6BE-1FAD-4160-9082-030FEB9758A5}" presName="compNode" presStyleCnt="0"/>
      <dgm:spPr/>
    </dgm:pt>
    <dgm:pt modelId="{137543D1-1C87-4F1F-85D1-101D412A1D4F}" type="pres">
      <dgm:prSet presAssocID="{DC42A6BE-1FAD-4160-9082-030FEB9758A5}" presName="bgRect" presStyleLbl="bgShp" presStyleIdx="0" presStyleCnt="6"/>
      <dgm:spPr/>
    </dgm:pt>
    <dgm:pt modelId="{E4B336F1-4CE7-4B86-9209-B5F85A816AA7}" type="pres">
      <dgm:prSet presAssocID="{DC42A6BE-1FAD-4160-9082-030FEB9758A5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no"/>
        </a:ext>
      </dgm:extLst>
    </dgm:pt>
    <dgm:pt modelId="{2DBE28E7-7F77-4047-89AC-4F0D86AFB287}" type="pres">
      <dgm:prSet presAssocID="{DC42A6BE-1FAD-4160-9082-030FEB9758A5}" presName="spaceRect" presStyleCnt="0"/>
      <dgm:spPr/>
    </dgm:pt>
    <dgm:pt modelId="{B1C3471C-DCC4-4321-889D-3B325BBDD1AA}" type="pres">
      <dgm:prSet presAssocID="{DC42A6BE-1FAD-4160-9082-030FEB9758A5}" presName="parTx" presStyleLbl="revTx" presStyleIdx="0" presStyleCnt="6">
        <dgm:presLayoutVars>
          <dgm:chMax val="0"/>
          <dgm:chPref val="0"/>
        </dgm:presLayoutVars>
      </dgm:prSet>
      <dgm:spPr/>
    </dgm:pt>
    <dgm:pt modelId="{95AE3CD9-25F2-4195-A803-D903A460D78F}" type="pres">
      <dgm:prSet presAssocID="{64009EB6-1E0A-44DB-95C0-C0DBE20C5FD9}" presName="sibTrans" presStyleCnt="0"/>
      <dgm:spPr/>
    </dgm:pt>
    <dgm:pt modelId="{B469CB4B-CA22-4D04-8CA4-2523FF36F251}" type="pres">
      <dgm:prSet presAssocID="{9A4E4C9E-5FAF-466D-89DD-2D4F66B88275}" presName="compNode" presStyleCnt="0"/>
      <dgm:spPr/>
    </dgm:pt>
    <dgm:pt modelId="{D1CD4503-0E97-45D8-BBD9-26DE09F6C6BA}" type="pres">
      <dgm:prSet presAssocID="{9A4E4C9E-5FAF-466D-89DD-2D4F66B88275}" presName="bgRect" presStyleLbl="bgShp" presStyleIdx="1" presStyleCnt="6"/>
      <dgm:spPr/>
    </dgm:pt>
    <dgm:pt modelId="{622FCF82-2663-4882-8677-B9F21B14F758}" type="pres">
      <dgm:prSet presAssocID="{9A4E4C9E-5FAF-466D-89DD-2D4F66B8827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iave"/>
        </a:ext>
      </dgm:extLst>
    </dgm:pt>
    <dgm:pt modelId="{137251DB-C5BF-46B9-B0E4-5C3D4BFA2058}" type="pres">
      <dgm:prSet presAssocID="{9A4E4C9E-5FAF-466D-89DD-2D4F66B88275}" presName="spaceRect" presStyleCnt="0"/>
      <dgm:spPr/>
    </dgm:pt>
    <dgm:pt modelId="{8951CC32-BC58-4ED3-B7C7-D6B00DD21012}" type="pres">
      <dgm:prSet presAssocID="{9A4E4C9E-5FAF-466D-89DD-2D4F66B88275}" presName="parTx" presStyleLbl="revTx" presStyleIdx="1" presStyleCnt="6">
        <dgm:presLayoutVars>
          <dgm:chMax val="0"/>
          <dgm:chPref val="0"/>
        </dgm:presLayoutVars>
      </dgm:prSet>
      <dgm:spPr/>
    </dgm:pt>
    <dgm:pt modelId="{A6BBF6E1-B461-4FC7-851D-86DB36636449}" type="pres">
      <dgm:prSet presAssocID="{21479CA7-666F-494E-9C44-55A88FAEE0DF}" presName="sibTrans" presStyleCnt="0"/>
      <dgm:spPr/>
    </dgm:pt>
    <dgm:pt modelId="{A3F537F3-82BB-4362-8867-CE4F22620A81}" type="pres">
      <dgm:prSet presAssocID="{2F4FD70B-5BBC-4B97-B138-2DB77AC13502}" presName="compNode" presStyleCnt="0"/>
      <dgm:spPr/>
    </dgm:pt>
    <dgm:pt modelId="{E201CA15-9C1C-4BD8-98A6-8B99BBF9666D}" type="pres">
      <dgm:prSet presAssocID="{2F4FD70B-5BBC-4B97-B138-2DB77AC13502}" presName="bgRect" presStyleLbl="bgShp" presStyleIdx="2" presStyleCnt="6"/>
      <dgm:spPr/>
    </dgm:pt>
    <dgm:pt modelId="{E8E43D94-E1B6-4511-9FAA-F767FABF24DA}" type="pres">
      <dgm:prSet presAssocID="{2F4FD70B-5BBC-4B97-B138-2DB77AC1350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e"/>
        </a:ext>
      </dgm:extLst>
    </dgm:pt>
    <dgm:pt modelId="{A694F833-40B6-471A-893C-33107C5B784B}" type="pres">
      <dgm:prSet presAssocID="{2F4FD70B-5BBC-4B97-B138-2DB77AC13502}" presName="spaceRect" presStyleCnt="0"/>
      <dgm:spPr/>
    </dgm:pt>
    <dgm:pt modelId="{537AB9E4-B401-4BB0-9A73-045857638140}" type="pres">
      <dgm:prSet presAssocID="{2F4FD70B-5BBC-4B97-B138-2DB77AC13502}" presName="parTx" presStyleLbl="revTx" presStyleIdx="2" presStyleCnt="6">
        <dgm:presLayoutVars>
          <dgm:chMax val="0"/>
          <dgm:chPref val="0"/>
        </dgm:presLayoutVars>
      </dgm:prSet>
      <dgm:spPr/>
    </dgm:pt>
    <dgm:pt modelId="{94B86E0E-C9C0-48EB-B682-00D435B45EAE}" type="pres">
      <dgm:prSet presAssocID="{B0ACB287-CAA8-461B-A534-334854334242}" presName="sibTrans" presStyleCnt="0"/>
      <dgm:spPr/>
    </dgm:pt>
    <dgm:pt modelId="{5D4710D5-189D-485A-B3B5-7456C8EEF2E7}" type="pres">
      <dgm:prSet presAssocID="{1B8CDD40-88D8-4938-8C8C-874C49A51A99}" presName="compNode" presStyleCnt="0"/>
      <dgm:spPr/>
    </dgm:pt>
    <dgm:pt modelId="{4848E637-7AC2-4C6C-945B-087CE05B96D4}" type="pres">
      <dgm:prSet presAssocID="{1B8CDD40-88D8-4938-8C8C-874C49A51A99}" presName="bgRect" presStyleLbl="bgShp" presStyleIdx="3" presStyleCnt="6"/>
      <dgm:spPr/>
    </dgm:pt>
    <dgm:pt modelId="{10484B7A-C21B-454D-8D48-50CA8FB0702D}" type="pres">
      <dgm:prSet presAssocID="{1B8CDD40-88D8-4938-8C8C-874C49A51A9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0DEA1E08-7C10-4069-A1BA-E39EB5DB91C8}" type="pres">
      <dgm:prSet presAssocID="{1B8CDD40-88D8-4938-8C8C-874C49A51A99}" presName="spaceRect" presStyleCnt="0"/>
      <dgm:spPr/>
    </dgm:pt>
    <dgm:pt modelId="{8B1429A9-7E8E-493F-BD6F-953AF0AE9E84}" type="pres">
      <dgm:prSet presAssocID="{1B8CDD40-88D8-4938-8C8C-874C49A51A99}" presName="parTx" presStyleLbl="revTx" presStyleIdx="3" presStyleCnt="6">
        <dgm:presLayoutVars>
          <dgm:chMax val="0"/>
          <dgm:chPref val="0"/>
        </dgm:presLayoutVars>
      </dgm:prSet>
      <dgm:spPr/>
    </dgm:pt>
    <dgm:pt modelId="{7B8951C4-A8F0-44BA-B2BD-7EBC6E3701D5}" type="pres">
      <dgm:prSet presAssocID="{50534876-2BB8-4A38-A82B-5AC1ADE54609}" presName="sibTrans" presStyleCnt="0"/>
      <dgm:spPr/>
    </dgm:pt>
    <dgm:pt modelId="{CA3611A2-A4D9-4091-95F6-E537BCC138A3}" type="pres">
      <dgm:prSet presAssocID="{9FDACD91-7D09-42B9-B786-6685686DA2ED}" presName="compNode" presStyleCnt="0"/>
      <dgm:spPr/>
    </dgm:pt>
    <dgm:pt modelId="{0592D3AF-F21D-4A81-9EAA-81C4F5D27349}" type="pres">
      <dgm:prSet presAssocID="{9FDACD91-7D09-42B9-B786-6685686DA2ED}" presName="bgRect" presStyleLbl="bgShp" presStyleIdx="4" presStyleCnt="6"/>
      <dgm:spPr/>
    </dgm:pt>
    <dgm:pt modelId="{66116AFD-7082-4B80-98FF-0A4FAB453C84}" type="pres">
      <dgm:prSet presAssocID="{9FDACD91-7D09-42B9-B786-6685686DA2E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ro a segno"/>
        </a:ext>
      </dgm:extLst>
    </dgm:pt>
    <dgm:pt modelId="{41B0C7E2-034E-4AEA-926F-FEAE37069E79}" type="pres">
      <dgm:prSet presAssocID="{9FDACD91-7D09-42B9-B786-6685686DA2ED}" presName="spaceRect" presStyleCnt="0"/>
      <dgm:spPr/>
    </dgm:pt>
    <dgm:pt modelId="{3F108976-2D7D-4B90-A6CC-D21A6FE31160}" type="pres">
      <dgm:prSet presAssocID="{9FDACD91-7D09-42B9-B786-6685686DA2ED}" presName="parTx" presStyleLbl="revTx" presStyleIdx="4" presStyleCnt="6">
        <dgm:presLayoutVars>
          <dgm:chMax val="0"/>
          <dgm:chPref val="0"/>
        </dgm:presLayoutVars>
      </dgm:prSet>
      <dgm:spPr/>
    </dgm:pt>
    <dgm:pt modelId="{7167A72E-7B0F-4187-9B7C-89621ADF780A}" type="pres">
      <dgm:prSet presAssocID="{B024B2AC-D192-4959-909B-8765F8A64FA9}" presName="sibTrans" presStyleCnt="0"/>
      <dgm:spPr/>
    </dgm:pt>
    <dgm:pt modelId="{90956A9C-87B7-4BF1-A9A9-9A1B1BD29EB2}" type="pres">
      <dgm:prSet presAssocID="{713D541D-D2D3-4B14-97E1-E33C5AD4B149}" presName="compNode" presStyleCnt="0"/>
      <dgm:spPr/>
    </dgm:pt>
    <dgm:pt modelId="{BE6AFE1E-1941-443A-9B2A-580ED4793A51}" type="pres">
      <dgm:prSet presAssocID="{713D541D-D2D3-4B14-97E1-E33C5AD4B149}" presName="bgRect" presStyleLbl="bgShp" presStyleIdx="5" presStyleCnt="6"/>
      <dgm:spPr/>
    </dgm:pt>
    <dgm:pt modelId="{8E985B12-57C8-4CAD-A87E-2BDFFEA3D4D6}" type="pres">
      <dgm:prSet presAssocID="{713D541D-D2D3-4B14-97E1-E33C5AD4B14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6B2AC8C-B3D4-4D75-8531-A3C2A3D5BE4E}" type="pres">
      <dgm:prSet presAssocID="{713D541D-D2D3-4B14-97E1-E33C5AD4B149}" presName="spaceRect" presStyleCnt="0"/>
      <dgm:spPr/>
    </dgm:pt>
    <dgm:pt modelId="{30AEAEC8-96C8-4937-BEE8-24277F73EF28}" type="pres">
      <dgm:prSet presAssocID="{713D541D-D2D3-4B14-97E1-E33C5AD4B14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DF09F309-3EF7-C644-8512-D76A5FFA1CAD}" type="presOf" srcId="{DC42A6BE-1FAD-4160-9082-030FEB9758A5}" destId="{B1C3471C-DCC4-4321-889D-3B325BBDD1AA}" srcOrd="0" destOrd="0" presId="urn:microsoft.com/office/officeart/2018/2/layout/IconVerticalSolidList"/>
    <dgm:cxn modelId="{3236E717-CF72-4155-A777-6B42301D1BC7}" srcId="{B81ECE21-10A3-40B7-80DC-E1BFBB0F848B}" destId="{9FDACD91-7D09-42B9-B786-6685686DA2ED}" srcOrd="4" destOrd="0" parTransId="{7D4D2B99-5B54-4386-B0E1-2C335D94EE19}" sibTransId="{B024B2AC-D192-4959-909B-8765F8A64FA9}"/>
    <dgm:cxn modelId="{069B1328-A090-46DF-9CDE-91C097067281}" srcId="{B81ECE21-10A3-40B7-80DC-E1BFBB0F848B}" destId="{1B8CDD40-88D8-4938-8C8C-874C49A51A99}" srcOrd="3" destOrd="0" parTransId="{57058CE2-13E1-4670-9500-9FDF24286157}" sibTransId="{50534876-2BB8-4A38-A82B-5AC1ADE54609}"/>
    <dgm:cxn modelId="{E62C0D30-3941-0B48-A613-4B97004AC825}" type="presOf" srcId="{B81ECE21-10A3-40B7-80DC-E1BFBB0F848B}" destId="{1B95EAC1-1A4E-4610-8DED-89AD6DE6C563}" srcOrd="0" destOrd="0" presId="urn:microsoft.com/office/officeart/2018/2/layout/IconVerticalSolidList"/>
    <dgm:cxn modelId="{C1AE7D39-8743-234C-86F0-748A14E1EEC1}" type="presOf" srcId="{9FDACD91-7D09-42B9-B786-6685686DA2ED}" destId="{3F108976-2D7D-4B90-A6CC-D21A6FE31160}" srcOrd="0" destOrd="0" presId="urn:microsoft.com/office/officeart/2018/2/layout/IconVerticalSolidList"/>
    <dgm:cxn modelId="{E66FA251-7AF5-B440-BC39-078EE09C19A8}" type="presOf" srcId="{2F4FD70B-5BBC-4B97-B138-2DB77AC13502}" destId="{537AB9E4-B401-4BB0-9A73-045857638140}" srcOrd="0" destOrd="0" presId="urn:microsoft.com/office/officeart/2018/2/layout/IconVerticalSolidList"/>
    <dgm:cxn modelId="{FAC0BB5C-1390-4370-8EED-6ABA064502E3}" srcId="{B81ECE21-10A3-40B7-80DC-E1BFBB0F848B}" destId="{9A4E4C9E-5FAF-466D-89DD-2D4F66B88275}" srcOrd="1" destOrd="0" parTransId="{AC4C138B-6CF7-4212-9415-DA393415656B}" sibTransId="{21479CA7-666F-494E-9C44-55A88FAEE0DF}"/>
    <dgm:cxn modelId="{A3B12D7F-4B90-D346-B57D-1452646664C0}" type="presOf" srcId="{1B8CDD40-88D8-4938-8C8C-874C49A51A99}" destId="{8B1429A9-7E8E-493F-BD6F-953AF0AE9E84}" srcOrd="0" destOrd="0" presId="urn:microsoft.com/office/officeart/2018/2/layout/IconVerticalSolidList"/>
    <dgm:cxn modelId="{2F9FBDA4-B657-3041-866D-E1919372E71A}" type="presOf" srcId="{713D541D-D2D3-4B14-97E1-E33C5AD4B149}" destId="{30AEAEC8-96C8-4937-BEE8-24277F73EF28}" srcOrd="0" destOrd="0" presId="urn:microsoft.com/office/officeart/2018/2/layout/IconVerticalSolidList"/>
    <dgm:cxn modelId="{512568A5-0EE0-46C9-8A5A-3A49484363E0}" srcId="{B81ECE21-10A3-40B7-80DC-E1BFBB0F848B}" destId="{2F4FD70B-5BBC-4B97-B138-2DB77AC13502}" srcOrd="2" destOrd="0" parTransId="{D8292A60-434C-4CE5-98A4-89EAFE648BD7}" sibTransId="{B0ACB287-CAA8-461B-A534-334854334242}"/>
    <dgm:cxn modelId="{4FAA99A9-0485-0846-A137-43B449CA1435}" type="presOf" srcId="{9A4E4C9E-5FAF-466D-89DD-2D4F66B88275}" destId="{8951CC32-BC58-4ED3-B7C7-D6B00DD21012}" srcOrd="0" destOrd="0" presId="urn:microsoft.com/office/officeart/2018/2/layout/IconVerticalSolidList"/>
    <dgm:cxn modelId="{3F6180CF-327E-4C7E-AF7A-BFB18AAA7484}" srcId="{B81ECE21-10A3-40B7-80DC-E1BFBB0F848B}" destId="{713D541D-D2D3-4B14-97E1-E33C5AD4B149}" srcOrd="5" destOrd="0" parTransId="{BFF37551-D50B-4BEE-8CCC-54BEBEA4C3FC}" sibTransId="{7CABEBBF-9E55-4D35-B59E-D01E85C3D578}"/>
    <dgm:cxn modelId="{3DBFBAE0-89DF-4888-A952-4A8583FD5EE9}" srcId="{B81ECE21-10A3-40B7-80DC-E1BFBB0F848B}" destId="{DC42A6BE-1FAD-4160-9082-030FEB9758A5}" srcOrd="0" destOrd="0" parTransId="{87EC4975-659C-4D69-ABFB-54D24E74DDA3}" sibTransId="{64009EB6-1E0A-44DB-95C0-C0DBE20C5FD9}"/>
    <dgm:cxn modelId="{9E996AC0-5A34-2D40-9EE8-2CC9C4657EB9}" type="presParOf" srcId="{1B95EAC1-1A4E-4610-8DED-89AD6DE6C563}" destId="{5D29DF3E-E626-4830-8BEC-958C2BD6935D}" srcOrd="0" destOrd="0" presId="urn:microsoft.com/office/officeart/2018/2/layout/IconVerticalSolidList"/>
    <dgm:cxn modelId="{0A5CD5A6-C4A5-5D49-BA12-1EEEDBA74647}" type="presParOf" srcId="{5D29DF3E-E626-4830-8BEC-958C2BD6935D}" destId="{137543D1-1C87-4F1F-85D1-101D412A1D4F}" srcOrd="0" destOrd="0" presId="urn:microsoft.com/office/officeart/2018/2/layout/IconVerticalSolidList"/>
    <dgm:cxn modelId="{61F155D9-4C11-EF48-9CE6-0DCF294A6967}" type="presParOf" srcId="{5D29DF3E-E626-4830-8BEC-958C2BD6935D}" destId="{E4B336F1-4CE7-4B86-9209-B5F85A816AA7}" srcOrd="1" destOrd="0" presId="urn:microsoft.com/office/officeart/2018/2/layout/IconVerticalSolidList"/>
    <dgm:cxn modelId="{C51DA04A-F885-E64C-99F3-FA00C9EDA02C}" type="presParOf" srcId="{5D29DF3E-E626-4830-8BEC-958C2BD6935D}" destId="{2DBE28E7-7F77-4047-89AC-4F0D86AFB287}" srcOrd="2" destOrd="0" presId="urn:microsoft.com/office/officeart/2018/2/layout/IconVerticalSolidList"/>
    <dgm:cxn modelId="{7AB7237E-A9CC-9B4F-A620-FEE064405CC3}" type="presParOf" srcId="{5D29DF3E-E626-4830-8BEC-958C2BD6935D}" destId="{B1C3471C-DCC4-4321-889D-3B325BBDD1AA}" srcOrd="3" destOrd="0" presId="urn:microsoft.com/office/officeart/2018/2/layout/IconVerticalSolidList"/>
    <dgm:cxn modelId="{F8814CCF-7E31-D643-A82B-AB6CAC082F00}" type="presParOf" srcId="{1B95EAC1-1A4E-4610-8DED-89AD6DE6C563}" destId="{95AE3CD9-25F2-4195-A803-D903A460D78F}" srcOrd="1" destOrd="0" presId="urn:microsoft.com/office/officeart/2018/2/layout/IconVerticalSolidList"/>
    <dgm:cxn modelId="{39EBCFD7-E5D3-7844-8A14-F3362B1C5EE0}" type="presParOf" srcId="{1B95EAC1-1A4E-4610-8DED-89AD6DE6C563}" destId="{B469CB4B-CA22-4D04-8CA4-2523FF36F251}" srcOrd="2" destOrd="0" presId="urn:microsoft.com/office/officeart/2018/2/layout/IconVerticalSolidList"/>
    <dgm:cxn modelId="{45A0B482-59A5-FA46-B431-EB86C2D100F7}" type="presParOf" srcId="{B469CB4B-CA22-4D04-8CA4-2523FF36F251}" destId="{D1CD4503-0E97-45D8-BBD9-26DE09F6C6BA}" srcOrd="0" destOrd="0" presId="urn:microsoft.com/office/officeart/2018/2/layout/IconVerticalSolidList"/>
    <dgm:cxn modelId="{DCDFB0FB-5297-214C-9DEE-8D504A36171F}" type="presParOf" srcId="{B469CB4B-CA22-4D04-8CA4-2523FF36F251}" destId="{622FCF82-2663-4882-8677-B9F21B14F758}" srcOrd="1" destOrd="0" presId="urn:microsoft.com/office/officeart/2018/2/layout/IconVerticalSolidList"/>
    <dgm:cxn modelId="{EAA5B777-B762-B240-B5DC-5D207FABC590}" type="presParOf" srcId="{B469CB4B-CA22-4D04-8CA4-2523FF36F251}" destId="{137251DB-C5BF-46B9-B0E4-5C3D4BFA2058}" srcOrd="2" destOrd="0" presId="urn:microsoft.com/office/officeart/2018/2/layout/IconVerticalSolidList"/>
    <dgm:cxn modelId="{E7A55113-D9A4-DB45-A616-FAF665C3FB2C}" type="presParOf" srcId="{B469CB4B-CA22-4D04-8CA4-2523FF36F251}" destId="{8951CC32-BC58-4ED3-B7C7-D6B00DD21012}" srcOrd="3" destOrd="0" presId="urn:microsoft.com/office/officeart/2018/2/layout/IconVerticalSolidList"/>
    <dgm:cxn modelId="{13321DEF-F2A4-CC4C-9AB0-7DCE8DA35606}" type="presParOf" srcId="{1B95EAC1-1A4E-4610-8DED-89AD6DE6C563}" destId="{A6BBF6E1-B461-4FC7-851D-86DB36636449}" srcOrd="3" destOrd="0" presId="urn:microsoft.com/office/officeart/2018/2/layout/IconVerticalSolidList"/>
    <dgm:cxn modelId="{BC2BE9F3-051C-B94F-B1D6-42164114D9CD}" type="presParOf" srcId="{1B95EAC1-1A4E-4610-8DED-89AD6DE6C563}" destId="{A3F537F3-82BB-4362-8867-CE4F22620A81}" srcOrd="4" destOrd="0" presId="urn:microsoft.com/office/officeart/2018/2/layout/IconVerticalSolidList"/>
    <dgm:cxn modelId="{A400AC2E-4725-924C-B08C-E58D6748E36F}" type="presParOf" srcId="{A3F537F3-82BB-4362-8867-CE4F22620A81}" destId="{E201CA15-9C1C-4BD8-98A6-8B99BBF9666D}" srcOrd="0" destOrd="0" presId="urn:microsoft.com/office/officeart/2018/2/layout/IconVerticalSolidList"/>
    <dgm:cxn modelId="{585C90CA-0B0C-0547-B24B-E5020B4E5146}" type="presParOf" srcId="{A3F537F3-82BB-4362-8867-CE4F22620A81}" destId="{E8E43D94-E1B6-4511-9FAA-F767FABF24DA}" srcOrd="1" destOrd="0" presId="urn:microsoft.com/office/officeart/2018/2/layout/IconVerticalSolidList"/>
    <dgm:cxn modelId="{A98DDC71-9166-4643-B717-2DE9ED9D92DD}" type="presParOf" srcId="{A3F537F3-82BB-4362-8867-CE4F22620A81}" destId="{A694F833-40B6-471A-893C-33107C5B784B}" srcOrd="2" destOrd="0" presId="urn:microsoft.com/office/officeart/2018/2/layout/IconVerticalSolidList"/>
    <dgm:cxn modelId="{7E175534-8446-3448-B580-F3C88FB23D0C}" type="presParOf" srcId="{A3F537F3-82BB-4362-8867-CE4F22620A81}" destId="{537AB9E4-B401-4BB0-9A73-045857638140}" srcOrd="3" destOrd="0" presId="urn:microsoft.com/office/officeart/2018/2/layout/IconVerticalSolidList"/>
    <dgm:cxn modelId="{2237044D-0F5A-8344-B161-050AA82A6838}" type="presParOf" srcId="{1B95EAC1-1A4E-4610-8DED-89AD6DE6C563}" destId="{94B86E0E-C9C0-48EB-B682-00D435B45EAE}" srcOrd="5" destOrd="0" presId="urn:microsoft.com/office/officeart/2018/2/layout/IconVerticalSolidList"/>
    <dgm:cxn modelId="{A0832A8E-8F69-0644-9A18-9E0882CA904B}" type="presParOf" srcId="{1B95EAC1-1A4E-4610-8DED-89AD6DE6C563}" destId="{5D4710D5-189D-485A-B3B5-7456C8EEF2E7}" srcOrd="6" destOrd="0" presId="urn:microsoft.com/office/officeart/2018/2/layout/IconVerticalSolidList"/>
    <dgm:cxn modelId="{ABCC2408-C01B-374D-B5D6-00F7345112D0}" type="presParOf" srcId="{5D4710D5-189D-485A-B3B5-7456C8EEF2E7}" destId="{4848E637-7AC2-4C6C-945B-087CE05B96D4}" srcOrd="0" destOrd="0" presId="urn:microsoft.com/office/officeart/2018/2/layout/IconVerticalSolidList"/>
    <dgm:cxn modelId="{722FD08F-98D8-4044-BB7C-851D38EE5C9A}" type="presParOf" srcId="{5D4710D5-189D-485A-B3B5-7456C8EEF2E7}" destId="{10484B7A-C21B-454D-8D48-50CA8FB0702D}" srcOrd="1" destOrd="0" presId="urn:microsoft.com/office/officeart/2018/2/layout/IconVerticalSolidList"/>
    <dgm:cxn modelId="{D0EB5D57-10F8-2F40-A953-B27577323C13}" type="presParOf" srcId="{5D4710D5-189D-485A-B3B5-7456C8EEF2E7}" destId="{0DEA1E08-7C10-4069-A1BA-E39EB5DB91C8}" srcOrd="2" destOrd="0" presId="urn:microsoft.com/office/officeart/2018/2/layout/IconVerticalSolidList"/>
    <dgm:cxn modelId="{A748D133-8E20-574E-92F1-1E2E2AE3989D}" type="presParOf" srcId="{5D4710D5-189D-485A-B3B5-7456C8EEF2E7}" destId="{8B1429A9-7E8E-493F-BD6F-953AF0AE9E84}" srcOrd="3" destOrd="0" presId="urn:microsoft.com/office/officeart/2018/2/layout/IconVerticalSolidList"/>
    <dgm:cxn modelId="{C9776FF9-7966-644E-8AEE-AC650EBBCF87}" type="presParOf" srcId="{1B95EAC1-1A4E-4610-8DED-89AD6DE6C563}" destId="{7B8951C4-A8F0-44BA-B2BD-7EBC6E3701D5}" srcOrd="7" destOrd="0" presId="urn:microsoft.com/office/officeart/2018/2/layout/IconVerticalSolidList"/>
    <dgm:cxn modelId="{D360B5ED-94E9-094B-899F-0D9CD09BB881}" type="presParOf" srcId="{1B95EAC1-1A4E-4610-8DED-89AD6DE6C563}" destId="{CA3611A2-A4D9-4091-95F6-E537BCC138A3}" srcOrd="8" destOrd="0" presId="urn:microsoft.com/office/officeart/2018/2/layout/IconVerticalSolidList"/>
    <dgm:cxn modelId="{8834116D-A3F8-564D-BB8F-22DF7687F528}" type="presParOf" srcId="{CA3611A2-A4D9-4091-95F6-E537BCC138A3}" destId="{0592D3AF-F21D-4A81-9EAA-81C4F5D27349}" srcOrd="0" destOrd="0" presId="urn:microsoft.com/office/officeart/2018/2/layout/IconVerticalSolidList"/>
    <dgm:cxn modelId="{BC2F077B-EB4B-634E-A5E9-D4EE9A81A2CA}" type="presParOf" srcId="{CA3611A2-A4D9-4091-95F6-E537BCC138A3}" destId="{66116AFD-7082-4B80-98FF-0A4FAB453C84}" srcOrd="1" destOrd="0" presId="urn:microsoft.com/office/officeart/2018/2/layout/IconVerticalSolidList"/>
    <dgm:cxn modelId="{55C842C1-DA48-B742-ACA8-DB6CF0A29D95}" type="presParOf" srcId="{CA3611A2-A4D9-4091-95F6-E537BCC138A3}" destId="{41B0C7E2-034E-4AEA-926F-FEAE37069E79}" srcOrd="2" destOrd="0" presId="urn:microsoft.com/office/officeart/2018/2/layout/IconVerticalSolidList"/>
    <dgm:cxn modelId="{8E52D418-51B1-F54C-B0D7-94C21D61B31F}" type="presParOf" srcId="{CA3611A2-A4D9-4091-95F6-E537BCC138A3}" destId="{3F108976-2D7D-4B90-A6CC-D21A6FE31160}" srcOrd="3" destOrd="0" presId="urn:microsoft.com/office/officeart/2018/2/layout/IconVerticalSolidList"/>
    <dgm:cxn modelId="{1BE1B3FD-635C-5D45-AF5B-A81EBC289C10}" type="presParOf" srcId="{1B95EAC1-1A4E-4610-8DED-89AD6DE6C563}" destId="{7167A72E-7B0F-4187-9B7C-89621ADF780A}" srcOrd="9" destOrd="0" presId="urn:microsoft.com/office/officeart/2018/2/layout/IconVerticalSolidList"/>
    <dgm:cxn modelId="{9386D5B6-C2B2-9845-8E17-A0B209739504}" type="presParOf" srcId="{1B95EAC1-1A4E-4610-8DED-89AD6DE6C563}" destId="{90956A9C-87B7-4BF1-A9A9-9A1B1BD29EB2}" srcOrd="10" destOrd="0" presId="urn:microsoft.com/office/officeart/2018/2/layout/IconVerticalSolidList"/>
    <dgm:cxn modelId="{FF33ACC9-209F-214B-B12B-F1F5E4E651CA}" type="presParOf" srcId="{90956A9C-87B7-4BF1-A9A9-9A1B1BD29EB2}" destId="{BE6AFE1E-1941-443A-9B2A-580ED4793A51}" srcOrd="0" destOrd="0" presId="urn:microsoft.com/office/officeart/2018/2/layout/IconVerticalSolidList"/>
    <dgm:cxn modelId="{6DAF0A16-AC51-3949-A8DA-443340247AF0}" type="presParOf" srcId="{90956A9C-87B7-4BF1-A9A9-9A1B1BD29EB2}" destId="{8E985B12-57C8-4CAD-A87E-2BDFFEA3D4D6}" srcOrd="1" destOrd="0" presId="urn:microsoft.com/office/officeart/2018/2/layout/IconVerticalSolidList"/>
    <dgm:cxn modelId="{BD0949BE-14C7-DB48-BFE6-C23BC8EE7A33}" type="presParOf" srcId="{90956A9C-87B7-4BF1-A9A9-9A1B1BD29EB2}" destId="{86B2AC8C-B3D4-4D75-8531-A3C2A3D5BE4E}" srcOrd="2" destOrd="0" presId="urn:microsoft.com/office/officeart/2018/2/layout/IconVerticalSolidList"/>
    <dgm:cxn modelId="{9F53A37F-5F9C-C341-B61A-72EECFD66839}" type="presParOf" srcId="{90956A9C-87B7-4BF1-A9A9-9A1B1BD29EB2}" destId="{30AEAEC8-96C8-4937-BEE8-24277F73EF2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26ABE-C813-C94D-8F0B-B4C249EA65AE}">
      <dsp:nvSpPr>
        <dsp:cNvPr id="0" name=""/>
        <dsp:cNvSpPr/>
      </dsp:nvSpPr>
      <dsp:spPr>
        <a:xfrm>
          <a:off x="0" y="542"/>
          <a:ext cx="8115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B040E-B480-AE4E-B991-F1C76373E157}">
      <dsp:nvSpPr>
        <dsp:cNvPr id="0" name=""/>
        <dsp:cNvSpPr/>
      </dsp:nvSpPr>
      <dsp:spPr>
        <a:xfrm>
          <a:off x="0" y="54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Business Name: The Art of Wine</a:t>
          </a:r>
        </a:p>
      </dsp:txBody>
      <dsp:txXfrm>
        <a:off x="0" y="542"/>
        <a:ext cx="8115300" cy="634970"/>
      </dsp:txXfrm>
    </dsp:sp>
    <dsp:sp modelId="{610F7313-3806-9941-ADC0-42F164F2CD11}">
      <dsp:nvSpPr>
        <dsp:cNvPr id="0" name=""/>
        <dsp:cNvSpPr/>
      </dsp:nvSpPr>
      <dsp:spPr>
        <a:xfrm>
          <a:off x="0" y="635512"/>
          <a:ext cx="81153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E462-DFEB-994A-878C-90A02A7FC487}">
      <dsp:nvSpPr>
        <dsp:cNvPr id="0" name=""/>
        <dsp:cNvSpPr/>
      </dsp:nvSpPr>
      <dsp:spPr>
        <a:xfrm>
          <a:off x="0" y="63551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Location: Swansea Mumbles</a:t>
          </a:r>
        </a:p>
      </dsp:txBody>
      <dsp:txXfrm>
        <a:off x="0" y="635512"/>
        <a:ext cx="8115300" cy="634970"/>
      </dsp:txXfrm>
    </dsp:sp>
    <dsp:sp modelId="{74AD1DDD-D11B-0741-B143-E8D73566786A}">
      <dsp:nvSpPr>
        <dsp:cNvPr id="0" name=""/>
        <dsp:cNvSpPr/>
      </dsp:nvSpPr>
      <dsp:spPr>
        <a:xfrm>
          <a:off x="0" y="1270482"/>
          <a:ext cx="81153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1F359F-10A8-694F-9BD7-A7F3CE00A6AD}">
      <dsp:nvSpPr>
        <dsp:cNvPr id="0" name=""/>
        <dsp:cNvSpPr/>
      </dsp:nvSpPr>
      <dsp:spPr>
        <a:xfrm>
          <a:off x="0" y="127048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Unique Selling Proposition:</a:t>
          </a:r>
        </a:p>
      </dsp:txBody>
      <dsp:txXfrm>
        <a:off x="0" y="1270482"/>
        <a:ext cx="8115300" cy="634970"/>
      </dsp:txXfrm>
    </dsp:sp>
    <dsp:sp modelId="{01B9B29B-8219-284F-AF4B-916D156F08F4}">
      <dsp:nvSpPr>
        <dsp:cNvPr id="0" name=""/>
        <dsp:cNvSpPr/>
      </dsp:nvSpPr>
      <dsp:spPr>
        <a:xfrm>
          <a:off x="0" y="1905452"/>
          <a:ext cx="81153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31641-BC49-8945-8E0B-41C785EC10C5}">
      <dsp:nvSpPr>
        <dsp:cNvPr id="0" name=""/>
        <dsp:cNvSpPr/>
      </dsp:nvSpPr>
      <dsp:spPr>
        <a:xfrm>
          <a:off x="0" y="1905452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- Italian aperitivo experience</a:t>
          </a:r>
        </a:p>
      </dsp:txBody>
      <dsp:txXfrm>
        <a:off x="0" y="1905452"/>
        <a:ext cx="8115300" cy="634970"/>
      </dsp:txXfrm>
    </dsp:sp>
    <dsp:sp modelId="{9785F528-E510-4D42-8A9D-5BE8E7D2469F}">
      <dsp:nvSpPr>
        <dsp:cNvPr id="0" name=""/>
        <dsp:cNvSpPr/>
      </dsp:nvSpPr>
      <dsp:spPr>
        <a:xfrm>
          <a:off x="0" y="2540423"/>
          <a:ext cx="81153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98C7D0-2EF6-F341-ACFC-81035CD2BC29}">
      <dsp:nvSpPr>
        <dsp:cNvPr id="0" name=""/>
        <dsp:cNvSpPr/>
      </dsp:nvSpPr>
      <dsp:spPr>
        <a:xfrm>
          <a:off x="0" y="254042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Premium wine selection</a:t>
          </a:r>
        </a:p>
      </dsp:txBody>
      <dsp:txXfrm>
        <a:off x="0" y="2540423"/>
        <a:ext cx="8115300" cy="634970"/>
      </dsp:txXfrm>
    </dsp:sp>
    <dsp:sp modelId="{261A9CCB-8A4A-F54B-8837-8595BB89491E}">
      <dsp:nvSpPr>
        <dsp:cNvPr id="0" name=""/>
        <dsp:cNvSpPr/>
      </dsp:nvSpPr>
      <dsp:spPr>
        <a:xfrm>
          <a:off x="0" y="3175393"/>
          <a:ext cx="81153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8ED7A9-B06D-9048-BA00-40DE8CFFBD2D}">
      <dsp:nvSpPr>
        <dsp:cNvPr id="0" name=""/>
        <dsp:cNvSpPr/>
      </dsp:nvSpPr>
      <dsp:spPr>
        <a:xfrm>
          <a:off x="0" y="317539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- Self-service dispensers</a:t>
          </a:r>
        </a:p>
      </dsp:txBody>
      <dsp:txXfrm>
        <a:off x="0" y="3175393"/>
        <a:ext cx="8115300" cy="634970"/>
      </dsp:txXfrm>
    </dsp:sp>
    <dsp:sp modelId="{F3B6A3F8-9316-854A-8C76-6AED2FB2919B}">
      <dsp:nvSpPr>
        <dsp:cNvPr id="0" name=""/>
        <dsp:cNvSpPr/>
      </dsp:nvSpPr>
      <dsp:spPr>
        <a:xfrm>
          <a:off x="0" y="3810363"/>
          <a:ext cx="81153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22954-96FC-7549-B4EC-0C3DA21FE8CF}">
      <dsp:nvSpPr>
        <dsp:cNvPr id="0" name=""/>
        <dsp:cNvSpPr/>
      </dsp:nvSpPr>
      <dsp:spPr>
        <a:xfrm>
          <a:off x="0" y="3810363"/>
          <a:ext cx="8115300" cy="634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- Cultural events</a:t>
          </a:r>
        </a:p>
      </dsp:txBody>
      <dsp:txXfrm>
        <a:off x="0" y="3810363"/>
        <a:ext cx="8115300" cy="634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08BA8C-0AE2-4594-8755-5AD23C16C5BC}">
      <dsp:nvSpPr>
        <dsp:cNvPr id="0" name=""/>
        <dsp:cNvSpPr/>
      </dsp:nvSpPr>
      <dsp:spPr>
        <a:xfrm>
          <a:off x="334403" y="2600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E25BCAF-6F13-4383-A211-7A30EDE4A9D9}">
      <dsp:nvSpPr>
        <dsp:cNvPr id="0" name=""/>
        <dsp:cNvSpPr/>
      </dsp:nvSpPr>
      <dsp:spPr>
        <a:xfrm>
          <a:off x="535070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34D3ACE-D386-47DF-B782-2C29240224DF}">
      <dsp:nvSpPr>
        <dsp:cNvPr id="0" name=""/>
        <dsp:cNvSpPr/>
      </dsp:nvSpPr>
      <dsp:spPr>
        <a:xfrm>
          <a:off x="1494726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Political: Alcohol licensing &amp; Brexit impacts (Food Standards Agency, 2023)</a:t>
          </a:r>
        </a:p>
      </dsp:txBody>
      <dsp:txXfrm>
        <a:off x="1494726" y="2600"/>
        <a:ext cx="2252392" cy="955560"/>
      </dsp:txXfrm>
    </dsp:sp>
    <dsp:sp modelId="{8627B868-C67F-485B-A5B2-75EF308648B2}">
      <dsp:nvSpPr>
        <dsp:cNvPr id="0" name=""/>
        <dsp:cNvSpPr/>
      </dsp:nvSpPr>
      <dsp:spPr>
        <a:xfrm>
          <a:off x="4139581" y="2600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C7CC96-EC44-46D1-96CA-A19B7ECA0B1E}">
      <dsp:nvSpPr>
        <dsp:cNvPr id="0" name=""/>
        <dsp:cNvSpPr/>
      </dsp:nvSpPr>
      <dsp:spPr>
        <a:xfrm>
          <a:off x="4340248" y="203268"/>
          <a:ext cx="554225" cy="554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997A04-79CA-4B7C-8BDE-140A75BA9454}">
      <dsp:nvSpPr>
        <dsp:cNvPr id="0" name=""/>
        <dsp:cNvSpPr/>
      </dsp:nvSpPr>
      <dsp:spPr>
        <a:xfrm>
          <a:off x="5299904" y="2600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Economic: Inflation, wages, and premium hospitality resilience (ONS, 2024)</a:t>
          </a:r>
        </a:p>
      </dsp:txBody>
      <dsp:txXfrm>
        <a:off x="5299904" y="2600"/>
        <a:ext cx="2252392" cy="955560"/>
      </dsp:txXfrm>
    </dsp:sp>
    <dsp:sp modelId="{07E8ABF8-C76B-4450-A855-900D0A403D72}">
      <dsp:nvSpPr>
        <dsp:cNvPr id="0" name=""/>
        <dsp:cNvSpPr/>
      </dsp:nvSpPr>
      <dsp:spPr>
        <a:xfrm>
          <a:off x="334403" y="1697888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4D0FDCF-12B0-4F49-BDEF-F2FBA98C73E2}">
      <dsp:nvSpPr>
        <dsp:cNvPr id="0" name=""/>
        <dsp:cNvSpPr/>
      </dsp:nvSpPr>
      <dsp:spPr>
        <a:xfrm>
          <a:off x="535070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4FAD24-542F-4079-AB41-3BF175D1B86A}">
      <dsp:nvSpPr>
        <dsp:cNvPr id="0" name=""/>
        <dsp:cNvSpPr/>
      </dsp:nvSpPr>
      <dsp:spPr>
        <a:xfrm>
          <a:off x="1494726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Social: Rising demand for boutique drinking &amp; sustainability (European Wine Review, 2024)</a:t>
          </a:r>
        </a:p>
      </dsp:txBody>
      <dsp:txXfrm>
        <a:off x="1494726" y="1697888"/>
        <a:ext cx="2252392" cy="955560"/>
      </dsp:txXfrm>
    </dsp:sp>
    <dsp:sp modelId="{4F18DC84-0D6D-40F9-A18F-037FCC2531AF}">
      <dsp:nvSpPr>
        <dsp:cNvPr id="0" name=""/>
        <dsp:cNvSpPr/>
      </dsp:nvSpPr>
      <dsp:spPr>
        <a:xfrm>
          <a:off x="4139581" y="1697888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38D955E-8CC7-4B83-AEC1-ADE7074311FB}">
      <dsp:nvSpPr>
        <dsp:cNvPr id="0" name=""/>
        <dsp:cNvSpPr/>
      </dsp:nvSpPr>
      <dsp:spPr>
        <a:xfrm>
          <a:off x="4340248" y="1898556"/>
          <a:ext cx="554225" cy="55422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41B2D41-D733-4BD0-8189-CA6390A72D4C}">
      <dsp:nvSpPr>
        <dsp:cNvPr id="0" name=""/>
        <dsp:cNvSpPr/>
      </dsp:nvSpPr>
      <dsp:spPr>
        <a:xfrm>
          <a:off x="5299904" y="1697888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Technological: Digital marketing &amp; self-service dispensers</a:t>
          </a:r>
        </a:p>
      </dsp:txBody>
      <dsp:txXfrm>
        <a:off x="5299904" y="1697888"/>
        <a:ext cx="2252392" cy="955560"/>
      </dsp:txXfrm>
    </dsp:sp>
    <dsp:sp modelId="{24B8C6FE-E27B-446A-A20F-C1359001B0FE}">
      <dsp:nvSpPr>
        <dsp:cNvPr id="0" name=""/>
        <dsp:cNvSpPr/>
      </dsp:nvSpPr>
      <dsp:spPr>
        <a:xfrm>
          <a:off x="334403" y="3393176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A73A029-DD3E-49AF-807D-4F5970C35532}">
      <dsp:nvSpPr>
        <dsp:cNvPr id="0" name=""/>
        <dsp:cNvSpPr/>
      </dsp:nvSpPr>
      <dsp:spPr>
        <a:xfrm>
          <a:off x="535070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8246F2-451C-40E8-AC8E-5D7E78047E97}">
      <dsp:nvSpPr>
        <dsp:cNvPr id="0" name=""/>
        <dsp:cNvSpPr/>
      </dsp:nvSpPr>
      <dsp:spPr>
        <a:xfrm>
          <a:off x="1494726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Legal: Compliance with UK employment laws &amp; GDPR</a:t>
          </a:r>
        </a:p>
      </dsp:txBody>
      <dsp:txXfrm>
        <a:off x="1494726" y="3393176"/>
        <a:ext cx="2252392" cy="955560"/>
      </dsp:txXfrm>
    </dsp:sp>
    <dsp:sp modelId="{337702A8-4D60-47C9-8843-F608DF683E2E}">
      <dsp:nvSpPr>
        <dsp:cNvPr id="0" name=""/>
        <dsp:cNvSpPr/>
      </dsp:nvSpPr>
      <dsp:spPr>
        <a:xfrm>
          <a:off x="4139581" y="3393176"/>
          <a:ext cx="955560" cy="955560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95F629-E242-4200-B094-4DA784B1CC8D}">
      <dsp:nvSpPr>
        <dsp:cNvPr id="0" name=""/>
        <dsp:cNvSpPr/>
      </dsp:nvSpPr>
      <dsp:spPr>
        <a:xfrm>
          <a:off x="4340248" y="3593844"/>
          <a:ext cx="554225" cy="55422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3760B7-5B30-4602-AFD8-2BD807C6E2DC}">
      <dsp:nvSpPr>
        <dsp:cNvPr id="0" name=""/>
        <dsp:cNvSpPr/>
      </dsp:nvSpPr>
      <dsp:spPr>
        <a:xfrm>
          <a:off x="5299904" y="3393176"/>
          <a:ext cx="2252392" cy="955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Environmental: Sustainability initiatives in hospitality</a:t>
          </a:r>
        </a:p>
      </dsp:txBody>
      <dsp:txXfrm>
        <a:off x="5299904" y="3393176"/>
        <a:ext cx="2252392" cy="9555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B2C7A5-6EB8-4D81-873C-5C03BBAE2CD5}">
      <dsp:nvSpPr>
        <dsp:cNvPr id="0" name=""/>
        <dsp:cNvSpPr/>
      </dsp:nvSpPr>
      <dsp:spPr>
        <a:xfrm>
          <a:off x="606258" y="106936"/>
          <a:ext cx="632021" cy="632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25BEE0-6880-4491-BC41-FE40637608B8}">
      <dsp:nvSpPr>
        <dsp:cNvPr id="0" name=""/>
        <dsp:cNvSpPr/>
      </dsp:nvSpPr>
      <dsp:spPr>
        <a:xfrm>
          <a:off x="220023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Strengths: Unique concept, premium wine selection, strong brand identity, sustainability focus</a:t>
          </a:r>
        </a:p>
      </dsp:txBody>
      <dsp:txXfrm>
        <a:off x="220023" y="949710"/>
        <a:ext cx="1404492" cy="561796"/>
      </dsp:txXfrm>
    </dsp:sp>
    <dsp:sp modelId="{ECA20CD5-7D82-4BF5-A480-1B19EE69D78E}">
      <dsp:nvSpPr>
        <dsp:cNvPr id="0" name=""/>
        <dsp:cNvSpPr/>
      </dsp:nvSpPr>
      <dsp:spPr>
        <a:xfrm>
          <a:off x="2256536" y="106936"/>
          <a:ext cx="632021" cy="632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4CA514-2D44-42DD-B672-5AA5526CFC4C}">
      <dsp:nvSpPr>
        <dsp:cNvPr id="0" name=""/>
        <dsp:cNvSpPr/>
      </dsp:nvSpPr>
      <dsp:spPr>
        <a:xfrm>
          <a:off x="1870301" y="949710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Weaknesses: High initial investment, reliance on premium suppliers, seasonal demand fluctuations</a:t>
          </a:r>
        </a:p>
      </dsp:txBody>
      <dsp:txXfrm>
        <a:off x="1870301" y="949710"/>
        <a:ext cx="1404492" cy="561796"/>
      </dsp:txXfrm>
    </dsp:sp>
    <dsp:sp modelId="{4F1F0686-20C4-4E08-9170-2C37E45292CF}">
      <dsp:nvSpPr>
        <dsp:cNvPr id="0" name=""/>
        <dsp:cNvSpPr/>
      </dsp:nvSpPr>
      <dsp:spPr>
        <a:xfrm>
          <a:off x="606258" y="1862630"/>
          <a:ext cx="632021" cy="632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A582C-F7A3-4227-A001-00ABF34E1D48}">
      <dsp:nvSpPr>
        <dsp:cNvPr id="0" name=""/>
        <dsp:cNvSpPr/>
      </dsp:nvSpPr>
      <dsp:spPr>
        <a:xfrm>
          <a:off x="220023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Opportunities: Growth in experiential hospitality, cultural collaborations, expansion potential</a:t>
          </a:r>
        </a:p>
      </dsp:txBody>
      <dsp:txXfrm>
        <a:off x="220023" y="2705403"/>
        <a:ext cx="1404492" cy="561796"/>
      </dsp:txXfrm>
    </dsp:sp>
    <dsp:sp modelId="{09DC71B2-421A-428F-9F46-FF7A3D3217B0}">
      <dsp:nvSpPr>
        <dsp:cNvPr id="0" name=""/>
        <dsp:cNvSpPr/>
      </dsp:nvSpPr>
      <dsp:spPr>
        <a:xfrm>
          <a:off x="2256536" y="1862630"/>
          <a:ext cx="632021" cy="632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17A0DE-D3FA-4173-8E31-B5CF91068165}">
      <dsp:nvSpPr>
        <dsp:cNvPr id="0" name=""/>
        <dsp:cNvSpPr/>
      </dsp:nvSpPr>
      <dsp:spPr>
        <a:xfrm>
          <a:off x="1870301" y="2705403"/>
          <a:ext cx="1404492" cy="561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Threats: Economic downturns, changing consumer habits, competition from luxury bars</a:t>
          </a:r>
        </a:p>
      </dsp:txBody>
      <dsp:txXfrm>
        <a:off x="1870301" y="2705403"/>
        <a:ext cx="1404492" cy="561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B00A15-231C-0648-921B-A9C3BE862C9D}">
      <dsp:nvSpPr>
        <dsp:cNvPr id="0" name=""/>
        <dsp:cNvSpPr/>
      </dsp:nvSpPr>
      <dsp:spPr>
        <a:xfrm>
          <a:off x="0" y="46334"/>
          <a:ext cx="81153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Leadership Structure:</a:t>
          </a:r>
        </a:p>
      </dsp:txBody>
      <dsp:txXfrm>
        <a:off x="26930" y="73264"/>
        <a:ext cx="8061440" cy="497795"/>
      </dsp:txXfrm>
    </dsp:sp>
    <dsp:sp modelId="{5D93C42D-8154-EA46-A3FF-5B86F5A16660}">
      <dsp:nvSpPr>
        <dsp:cNvPr id="0" name=""/>
        <dsp:cNvSpPr/>
      </dsp:nvSpPr>
      <dsp:spPr>
        <a:xfrm>
          <a:off x="0" y="664229"/>
          <a:ext cx="8115300" cy="55165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Owner/Managing Director: Strategy &amp; finance</a:t>
          </a:r>
        </a:p>
      </dsp:txBody>
      <dsp:txXfrm>
        <a:off x="26930" y="691159"/>
        <a:ext cx="8061440" cy="497795"/>
      </dsp:txXfrm>
    </dsp:sp>
    <dsp:sp modelId="{8ED4FE31-2948-CD44-9BAE-5124C0582421}">
      <dsp:nvSpPr>
        <dsp:cNvPr id="0" name=""/>
        <dsp:cNvSpPr/>
      </dsp:nvSpPr>
      <dsp:spPr>
        <a:xfrm>
          <a:off x="0" y="1282124"/>
          <a:ext cx="8115300" cy="55165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General Manager: Operations &amp; HR</a:t>
          </a:r>
        </a:p>
      </dsp:txBody>
      <dsp:txXfrm>
        <a:off x="26930" y="1309054"/>
        <a:ext cx="8061440" cy="497795"/>
      </dsp:txXfrm>
    </dsp:sp>
    <dsp:sp modelId="{BF16FB86-E833-B349-A8E1-D16DF0049C11}">
      <dsp:nvSpPr>
        <dsp:cNvPr id="0" name=""/>
        <dsp:cNvSpPr/>
      </dsp:nvSpPr>
      <dsp:spPr>
        <a:xfrm>
          <a:off x="0" y="1900019"/>
          <a:ext cx="811530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Head Sommelier: Wine selection &amp; events</a:t>
          </a:r>
        </a:p>
      </dsp:txBody>
      <dsp:txXfrm>
        <a:off x="26930" y="1926949"/>
        <a:ext cx="8061440" cy="497795"/>
      </dsp:txXfrm>
    </dsp:sp>
    <dsp:sp modelId="{AE2A106D-EC22-F242-981E-F61D84085D5A}">
      <dsp:nvSpPr>
        <dsp:cNvPr id="0" name=""/>
        <dsp:cNvSpPr/>
      </dsp:nvSpPr>
      <dsp:spPr>
        <a:xfrm>
          <a:off x="0" y="2517914"/>
          <a:ext cx="8115300" cy="55165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Marketing &amp; Events Manager: Branding &amp; promotions</a:t>
          </a:r>
        </a:p>
      </dsp:txBody>
      <dsp:txXfrm>
        <a:off x="26930" y="2544844"/>
        <a:ext cx="8061440" cy="497795"/>
      </dsp:txXfrm>
    </dsp:sp>
    <dsp:sp modelId="{5DF0010B-2F58-4B42-97E1-D59975FF77F4}">
      <dsp:nvSpPr>
        <dsp:cNvPr id="0" name=""/>
        <dsp:cNvSpPr/>
      </dsp:nvSpPr>
      <dsp:spPr>
        <a:xfrm>
          <a:off x="0" y="3135809"/>
          <a:ext cx="81153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- Sustainability Officer: Eco-friendly initiatives</a:t>
          </a:r>
        </a:p>
      </dsp:txBody>
      <dsp:txXfrm>
        <a:off x="26930" y="3162739"/>
        <a:ext cx="8061440" cy="49779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3AA25D-1F07-DE4F-870F-F328D8BD1FAD}">
      <dsp:nvSpPr>
        <dsp:cNvPr id="0" name=""/>
        <dsp:cNvSpPr/>
      </dsp:nvSpPr>
      <dsp:spPr>
        <a:xfrm>
          <a:off x="0" y="478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BB53BD-38B0-194C-88A6-7FD2420DC50F}">
      <dsp:nvSpPr>
        <dsp:cNvPr id="0" name=""/>
        <dsp:cNvSpPr/>
      </dsp:nvSpPr>
      <dsp:spPr>
        <a:xfrm>
          <a:off x="0" y="478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Revenue Projections:</a:t>
          </a:r>
        </a:p>
      </dsp:txBody>
      <dsp:txXfrm>
        <a:off x="0" y="478"/>
        <a:ext cx="3993357" cy="391858"/>
      </dsp:txXfrm>
    </dsp:sp>
    <dsp:sp modelId="{F0D8B79D-6036-F44D-BB5F-75FD04CD7D40}">
      <dsp:nvSpPr>
        <dsp:cNvPr id="0" name=""/>
        <dsp:cNvSpPr/>
      </dsp:nvSpPr>
      <dsp:spPr>
        <a:xfrm>
          <a:off x="0" y="392336"/>
          <a:ext cx="3993357" cy="0"/>
        </a:xfrm>
        <a:prstGeom prst="line">
          <a:avLst/>
        </a:prstGeom>
        <a:solidFill>
          <a:schemeClr val="accent2">
            <a:hueOff val="520169"/>
            <a:satOff val="-649"/>
            <a:lumOff val="153"/>
            <a:alphaOff val="0"/>
          </a:schemeClr>
        </a:solidFill>
        <a:ln w="25400" cap="flat" cmpd="sng" algn="ctr">
          <a:solidFill>
            <a:schemeClr val="accent2">
              <a:hueOff val="520169"/>
              <a:satOff val="-649"/>
              <a:lumOff val="1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A96D4-42D4-B645-BEA2-1E89366550FD}">
      <dsp:nvSpPr>
        <dsp:cNvPr id="0" name=""/>
        <dsp:cNvSpPr/>
      </dsp:nvSpPr>
      <dsp:spPr>
        <a:xfrm>
          <a:off x="0" y="392336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1: £117,200</a:t>
          </a:r>
        </a:p>
      </dsp:txBody>
      <dsp:txXfrm>
        <a:off x="0" y="392336"/>
        <a:ext cx="3993357" cy="391858"/>
      </dsp:txXfrm>
    </dsp:sp>
    <dsp:sp modelId="{752C2505-9CF1-7E42-8994-F86129590B4F}">
      <dsp:nvSpPr>
        <dsp:cNvPr id="0" name=""/>
        <dsp:cNvSpPr/>
      </dsp:nvSpPr>
      <dsp:spPr>
        <a:xfrm>
          <a:off x="0" y="784194"/>
          <a:ext cx="3993357" cy="0"/>
        </a:xfrm>
        <a:prstGeom prst="line">
          <a:avLst/>
        </a:prstGeom>
        <a:solidFill>
          <a:schemeClr val="accent2">
            <a:hueOff val="1040338"/>
            <a:satOff val="-1298"/>
            <a:lumOff val="305"/>
            <a:alphaOff val="0"/>
          </a:schemeClr>
        </a:solidFill>
        <a:ln w="25400" cap="flat" cmpd="sng" algn="ctr">
          <a:solidFill>
            <a:schemeClr val="accent2">
              <a:hueOff val="1040338"/>
              <a:satOff val="-1298"/>
              <a:lumOff val="3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586E6-93F6-6E47-989C-B00A5A7367CE}">
      <dsp:nvSpPr>
        <dsp:cNvPr id="0" name=""/>
        <dsp:cNvSpPr/>
      </dsp:nvSpPr>
      <dsp:spPr>
        <a:xfrm>
          <a:off x="0" y="784194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2: £145,000</a:t>
          </a:r>
        </a:p>
      </dsp:txBody>
      <dsp:txXfrm>
        <a:off x="0" y="784194"/>
        <a:ext cx="3993357" cy="391858"/>
      </dsp:txXfrm>
    </dsp:sp>
    <dsp:sp modelId="{B4F95320-BF3B-C540-A0A1-A1B29C637E75}">
      <dsp:nvSpPr>
        <dsp:cNvPr id="0" name=""/>
        <dsp:cNvSpPr/>
      </dsp:nvSpPr>
      <dsp:spPr>
        <a:xfrm>
          <a:off x="0" y="1176052"/>
          <a:ext cx="3993357" cy="0"/>
        </a:xfrm>
        <a:prstGeom prst="line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accent2">
              <a:hueOff val="1560507"/>
              <a:satOff val="-1946"/>
              <a:lumOff val="45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2BC659-0D42-D144-8F2B-11203088CDBA}">
      <dsp:nvSpPr>
        <dsp:cNvPr id="0" name=""/>
        <dsp:cNvSpPr/>
      </dsp:nvSpPr>
      <dsp:spPr>
        <a:xfrm>
          <a:off x="0" y="1176052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Year 3: £150,000</a:t>
          </a:r>
        </a:p>
      </dsp:txBody>
      <dsp:txXfrm>
        <a:off x="0" y="1176052"/>
        <a:ext cx="3993357" cy="391858"/>
      </dsp:txXfrm>
    </dsp:sp>
    <dsp:sp modelId="{1BFB0155-BF28-0B40-A069-D190C8E1C04F}">
      <dsp:nvSpPr>
        <dsp:cNvPr id="0" name=""/>
        <dsp:cNvSpPr/>
      </dsp:nvSpPr>
      <dsp:spPr>
        <a:xfrm>
          <a:off x="0" y="1567910"/>
          <a:ext cx="3993357" cy="0"/>
        </a:xfrm>
        <a:prstGeom prst="line">
          <a:avLst/>
        </a:prstGeom>
        <a:solidFill>
          <a:schemeClr val="accent2">
            <a:hueOff val="2080676"/>
            <a:satOff val="-2595"/>
            <a:lumOff val="610"/>
            <a:alphaOff val="0"/>
          </a:schemeClr>
        </a:solidFill>
        <a:ln w="25400" cap="flat" cmpd="sng" algn="ctr">
          <a:solidFill>
            <a:schemeClr val="accent2">
              <a:hueOff val="2080676"/>
              <a:satOff val="-2595"/>
              <a:lumOff val="6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965A7-3E33-DE45-8187-1B3F67F9C5BC}">
      <dsp:nvSpPr>
        <dsp:cNvPr id="0" name=""/>
        <dsp:cNvSpPr/>
      </dsp:nvSpPr>
      <dsp:spPr>
        <a:xfrm>
          <a:off x="0" y="1567910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Expenses &amp; Profitability:</a:t>
          </a:r>
        </a:p>
      </dsp:txBody>
      <dsp:txXfrm>
        <a:off x="0" y="1567910"/>
        <a:ext cx="3993357" cy="391858"/>
      </dsp:txXfrm>
    </dsp:sp>
    <dsp:sp modelId="{3EB74667-F7B4-CB48-8B6C-8C6A9D85C651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2">
            <a:hueOff val="2600844"/>
            <a:satOff val="-3244"/>
            <a:lumOff val="763"/>
            <a:alphaOff val="0"/>
          </a:schemeClr>
        </a:solidFill>
        <a:ln w="25400" cap="flat" cmpd="sng" algn="ctr">
          <a:solidFill>
            <a:schemeClr val="accent2">
              <a:hueOff val="2600844"/>
              <a:satOff val="-3244"/>
              <a:lumOff val="7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5A7E1-F6FA-C547-8ED0-998B0378B215}">
      <dsp:nvSpPr>
        <dsp:cNvPr id="0" name=""/>
        <dsp:cNvSpPr/>
      </dsp:nvSpPr>
      <dsp:spPr>
        <a:xfrm>
          <a:off x="0" y="1959768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Net Profit (Year 1): £58,423</a:t>
          </a:r>
        </a:p>
      </dsp:txBody>
      <dsp:txXfrm>
        <a:off x="0" y="1959768"/>
        <a:ext cx="3993357" cy="391858"/>
      </dsp:txXfrm>
    </dsp:sp>
    <dsp:sp modelId="{A26365A5-6DFB-1F43-8B72-D41A9FC3282F}">
      <dsp:nvSpPr>
        <dsp:cNvPr id="0" name=""/>
        <dsp:cNvSpPr/>
      </dsp:nvSpPr>
      <dsp:spPr>
        <a:xfrm>
          <a:off x="0" y="2351627"/>
          <a:ext cx="3993357" cy="0"/>
        </a:xfrm>
        <a:prstGeom prst="line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6E27A-FCA0-DF40-9C63-D9B04BB00ED3}">
      <dsp:nvSpPr>
        <dsp:cNvPr id="0" name=""/>
        <dsp:cNvSpPr/>
      </dsp:nvSpPr>
      <dsp:spPr>
        <a:xfrm>
          <a:off x="0" y="2351627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Net Profit (Year 3): £64,200</a:t>
          </a:r>
        </a:p>
      </dsp:txBody>
      <dsp:txXfrm>
        <a:off x="0" y="2351627"/>
        <a:ext cx="3993357" cy="391858"/>
      </dsp:txXfrm>
    </dsp:sp>
    <dsp:sp modelId="{DE6D1457-DAFF-4A45-8241-794C9A7CB181}">
      <dsp:nvSpPr>
        <dsp:cNvPr id="0" name=""/>
        <dsp:cNvSpPr/>
      </dsp:nvSpPr>
      <dsp:spPr>
        <a:xfrm>
          <a:off x="0" y="2743485"/>
          <a:ext cx="3993357" cy="0"/>
        </a:xfrm>
        <a:prstGeom prst="line">
          <a:avLst/>
        </a:prstGeom>
        <a:solidFill>
          <a:schemeClr val="accent2">
            <a:hueOff val="3641182"/>
            <a:satOff val="-4541"/>
            <a:lumOff val="1068"/>
            <a:alphaOff val="0"/>
          </a:schemeClr>
        </a:solidFill>
        <a:ln w="25400" cap="flat" cmpd="sng" algn="ctr">
          <a:solidFill>
            <a:schemeClr val="accent2">
              <a:hueOff val="3641182"/>
              <a:satOff val="-4541"/>
              <a:lumOff val="10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8A722E-1C46-C54C-B45B-E03A26FCEC3D}">
      <dsp:nvSpPr>
        <dsp:cNvPr id="0" name=""/>
        <dsp:cNvSpPr/>
      </dsp:nvSpPr>
      <dsp:spPr>
        <a:xfrm>
          <a:off x="0" y="2743485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Funding Requirements:</a:t>
          </a:r>
        </a:p>
      </dsp:txBody>
      <dsp:txXfrm>
        <a:off x="0" y="2743485"/>
        <a:ext cx="3993357" cy="391858"/>
      </dsp:txXfrm>
    </dsp:sp>
    <dsp:sp modelId="{0E72B9CC-7EE7-3847-A0E6-ECC9731CD10B}">
      <dsp:nvSpPr>
        <dsp:cNvPr id="0" name=""/>
        <dsp:cNvSpPr/>
      </dsp:nvSpPr>
      <dsp:spPr>
        <a:xfrm>
          <a:off x="0" y="3135343"/>
          <a:ext cx="3993357" cy="0"/>
        </a:xfrm>
        <a:prstGeom prst="line">
          <a:avLst/>
        </a:prstGeom>
        <a:solidFill>
          <a:schemeClr val="accent2">
            <a:hueOff val="4161351"/>
            <a:satOff val="-5190"/>
            <a:lumOff val="1220"/>
            <a:alphaOff val="0"/>
          </a:schemeClr>
        </a:solidFill>
        <a:ln w="25400" cap="flat" cmpd="sng" algn="ctr">
          <a:solidFill>
            <a:schemeClr val="accent2">
              <a:hueOff val="4161351"/>
              <a:satOff val="-5190"/>
              <a:lumOff val="12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16996-BFF9-1D46-9B53-3226103E2743}">
      <dsp:nvSpPr>
        <dsp:cNvPr id="0" name=""/>
        <dsp:cNvSpPr/>
      </dsp:nvSpPr>
      <dsp:spPr>
        <a:xfrm>
          <a:off x="0" y="3135343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Initial Capital: £5,000</a:t>
          </a:r>
        </a:p>
      </dsp:txBody>
      <dsp:txXfrm>
        <a:off x="0" y="3135343"/>
        <a:ext cx="3993357" cy="391858"/>
      </dsp:txXfrm>
    </dsp:sp>
    <dsp:sp modelId="{9DFDA1C1-F456-734C-BB86-078B4F7EFA02}">
      <dsp:nvSpPr>
        <dsp:cNvPr id="0" name=""/>
        <dsp:cNvSpPr/>
      </dsp:nvSpPr>
      <dsp:spPr>
        <a:xfrm>
          <a:off x="0" y="3527201"/>
          <a:ext cx="3993357" cy="0"/>
        </a:xfrm>
        <a:prstGeom prst="line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20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168CF6-3B3A-A547-90E8-A6B39464B4FB}">
      <dsp:nvSpPr>
        <dsp:cNvPr id="0" name=""/>
        <dsp:cNvSpPr/>
      </dsp:nvSpPr>
      <dsp:spPr>
        <a:xfrm>
          <a:off x="0" y="3527201"/>
          <a:ext cx="3993357" cy="3918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Loan Investment: £20,000</a:t>
          </a:r>
        </a:p>
      </dsp:txBody>
      <dsp:txXfrm>
        <a:off x="0" y="3527201"/>
        <a:ext cx="3993357" cy="3918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5B4782-CAB8-436C-A93E-F6BEBE90C95E}">
      <dsp:nvSpPr>
        <dsp:cNvPr id="0" name=""/>
        <dsp:cNvSpPr/>
      </dsp:nvSpPr>
      <dsp:spPr>
        <a:xfrm>
          <a:off x="827085" y="211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F68D11-7683-41BB-9DE9-743A5F33C9F6}">
      <dsp:nvSpPr>
        <dsp:cNvPr id="0" name=""/>
        <dsp:cNvSpPr/>
      </dsp:nvSpPr>
      <dsp:spPr>
        <a:xfrm>
          <a:off x="1032749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A8332-1E85-4B34-AE5F-4EF54101D534}">
      <dsp:nvSpPr>
        <dsp:cNvPr id="0" name=""/>
        <dsp:cNvSpPr/>
      </dsp:nvSpPr>
      <dsp:spPr>
        <a:xfrm>
          <a:off x="51858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Marketing Strategies:</a:t>
          </a:r>
        </a:p>
      </dsp:txBody>
      <dsp:txXfrm>
        <a:off x="518589" y="1265836"/>
        <a:ext cx="1582031" cy="632812"/>
      </dsp:txXfrm>
    </dsp:sp>
    <dsp:sp modelId="{C8826C58-C642-482D-AB56-80302A0C3413}">
      <dsp:nvSpPr>
        <dsp:cNvPr id="0" name=""/>
        <dsp:cNvSpPr/>
      </dsp:nvSpPr>
      <dsp:spPr>
        <a:xfrm>
          <a:off x="2685972" y="211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84081-219B-4706-89F3-3B4C3BC16780}">
      <dsp:nvSpPr>
        <dsp:cNvPr id="0" name=""/>
        <dsp:cNvSpPr/>
      </dsp:nvSpPr>
      <dsp:spPr>
        <a:xfrm>
          <a:off x="2891636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437191-01C8-4677-8CDB-1BE0EA709BB0}">
      <dsp:nvSpPr>
        <dsp:cNvPr id="0" name=""/>
        <dsp:cNvSpPr/>
      </dsp:nvSpPr>
      <dsp:spPr>
        <a:xfrm>
          <a:off x="2377476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Digital marketing (social media, SEO, influencers)</a:t>
          </a:r>
        </a:p>
      </dsp:txBody>
      <dsp:txXfrm>
        <a:off x="2377476" y="1265836"/>
        <a:ext cx="1582031" cy="632812"/>
      </dsp:txXfrm>
    </dsp:sp>
    <dsp:sp modelId="{F2F091C5-1656-4E2D-AFCD-E13FD763C186}">
      <dsp:nvSpPr>
        <dsp:cNvPr id="0" name=""/>
        <dsp:cNvSpPr/>
      </dsp:nvSpPr>
      <dsp:spPr>
        <a:xfrm>
          <a:off x="4544859" y="211"/>
          <a:ext cx="965039" cy="96503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511608-67B8-46EF-9F0E-79BC5EB69E35}">
      <dsp:nvSpPr>
        <dsp:cNvPr id="0" name=""/>
        <dsp:cNvSpPr/>
      </dsp:nvSpPr>
      <dsp:spPr>
        <a:xfrm>
          <a:off x="4750523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56435-0E33-43E4-A98D-73E671FD7299}">
      <dsp:nvSpPr>
        <dsp:cNvPr id="0" name=""/>
        <dsp:cNvSpPr/>
      </dsp:nvSpPr>
      <dsp:spPr>
        <a:xfrm>
          <a:off x="4236363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Event marketing (tastings, networking nights)</a:t>
          </a:r>
        </a:p>
      </dsp:txBody>
      <dsp:txXfrm>
        <a:off x="4236363" y="1265836"/>
        <a:ext cx="1582031" cy="632812"/>
      </dsp:txXfrm>
    </dsp:sp>
    <dsp:sp modelId="{92FA0B30-08AD-47B7-A3D1-7FF1BC7CAA21}">
      <dsp:nvSpPr>
        <dsp:cNvPr id="0" name=""/>
        <dsp:cNvSpPr/>
      </dsp:nvSpPr>
      <dsp:spPr>
        <a:xfrm>
          <a:off x="6403746" y="211"/>
          <a:ext cx="965039" cy="96503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1B0853-D45E-4718-9DC5-D0858EF02531}">
      <dsp:nvSpPr>
        <dsp:cNvPr id="0" name=""/>
        <dsp:cNvSpPr/>
      </dsp:nvSpPr>
      <dsp:spPr>
        <a:xfrm>
          <a:off x="6609410" y="205875"/>
          <a:ext cx="553710" cy="5537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AAFD0-98EF-45C0-9751-7F2883A8D10D}">
      <dsp:nvSpPr>
        <dsp:cNvPr id="0" name=""/>
        <dsp:cNvSpPr/>
      </dsp:nvSpPr>
      <dsp:spPr>
        <a:xfrm>
          <a:off x="6095249" y="1265836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Partnerships with artists &amp; local businesses</a:t>
          </a:r>
        </a:p>
      </dsp:txBody>
      <dsp:txXfrm>
        <a:off x="6095249" y="1265836"/>
        <a:ext cx="1582031" cy="632812"/>
      </dsp:txXfrm>
    </dsp:sp>
    <dsp:sp modelId="{A9A66E49-4DD8-43E5-90AF-1FECBAC0E354}">
      <dsp:nvSpPr>
        <dsp:cNvPr id="0" name=""/>
        <dsp:cNvSpPr/>
      </dsp:nvSpPr>
      <dsp:spPr>
        <a:xfrm>
          <a:off x="1756529" y="2294156"/>
          <a:ext cx="965039" cy="96503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825B6-718D-42BA-9A13-DD7D5BD24587}">
      <dsp:nvSpPr>
        <dsp:cNvPr id="0" name=""/>
        <dsp:cNvSpPr/>
      </dsp:nvSpPr>
      <dsp:spPr>
        <a:xfrm>
          <a:off x="1962193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17112F-F0FC-4ED3-8975-481BAFCF3AD0}">
      <dsp:nvSpPr>
        <dsp:cNvPr id="0" name=""/>
        <dsp:cNvSpPr/>
      </dsp:nvSpPr>
      <dsp:spPr>
        <a:xfrm>
          <a:off x="1448033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Sustainability Initiatives:</a:t>
          </a:r>
        </a:p>
      </dsp:txBody>
      <dsp:txXfrm>
        <a:off x="1448033" y="3559781"/>
        <a:ext cx="1582031" cy="632812"/>
      </dsp:txXfrm>
    </dsp:sp>
    <dsp:sp modelId="{3A0A4824-0CD5-429E-B210-A7D3F3A3B73E}">
      <dsp:nvSpPr>
        <dsp:cNvPr id="0" name=""/>
        <dsp:cNvSpPr/>
      </dsp:nvSpPr>
      <dsp:spPr>
        <a:xfrm>
          <a:off x="3615415" y="2294156"/>
          <a:ext cx="965039" cy="96503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36AAE-BD58-46AC-9B41-59710C16B0C3}">
      <dsp:nvSpPr>
        <dsp:cNvPr id="0" name=""/>
        <dsp:cNvSpPr/>
      </dsp:nvSpPr>
      <dsp:spPr>
        <a:xfrm>
          <a:off x="3821080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2F901-C852-466E-95E8-3AF6513EB0D5}">
      <dsp:nvSpPr>
        <dsp:cNvPr id="0" name=""/>
        <dsp:cNvSpPr/>
      </dsp:nvSpPr>
      <dsp:spPr>
        <a:xfrm>
          <a:off x="3306919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Fair-trade &amp; ethical sourcing</a:t>
          </a:r>
        </a:p>
      </dsp:txBody>
      <dsp:txXfrm>
        <a:off x="3306919" y="3559781"/>
        <a:ext cx="1582031" cy="632812"/>
      </dsp:txXfrm>
    </dsp:sp>
    <dsp:sp modelId="{69B0DCA7-CBF9-4A1A-A7AB-1678CC262A31}">
      <dsp:nvSpPr>
        <dsp:cNvPr id="0" name=""/>
        <dsp:cNvSpPr/>
      </dsp:nvSpPr>
      <dsp:spPr>
        <a:xfrm>
          <a:off x="5474302" y="2294156"/>
          <a:ext cx="965039" cy="96503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9C4360-EDC7-4287-A1C5-E3775A8F7BA2}">
      <dsp:nvSpPr>
        <dsp:cNvPr id="0" name=""/>
        <dsp:cNvSpPr/>
      </dsp:nvSpPr>
      <dsp:spPr>
        <a:xfrm>
          <a:off x="5679966" y="2499820"/>
          <a:ext cx="553710" cy="55371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5CEF5A-CBDB-4A1E-BCD6-8010A92BC731}">
      <dsp:nvSpPr>
        <dsp:cNvPr id="0" name=""/>
        <dsp:cNvSpPr/>
      </dsp:nvSpPr>
      <dsp:spPr>
        <a:xfrm>
          <a:off x="5165806" y="3559781"/>
          <a:ext cx="1582031" cy="63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- Zero-waste packaging &amp; eco-friendly operations</a:t>
          </a:r>
        </a:p>
      </dsp:txBody>
      <dsp:txXfrm>
        <a:off x="5165806" y="3559781"/>
        <a:ext cx="1582031" cy="6328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543D1-1C87-4F1F-85D1-101D412A1D4F}">
      <dsp:nvSpPr>
        <dsp:cNvPr id="0" name=""/>
        <dsp:cNvSpPr/>
      </dsp:nvSpPr>
      <dsp:spPr>
        <a:xfrm>
          <a:off x="0" y="122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336F1-4CE7-4B86-9209-B5F85A816AA7}">
      <dsp:nvSpPr>
        <dsp:cNvPr id="0" name=""/>
        <dsp:cNvSpPr/>
      </dsp:nvSpPr>
      <dsp:spPr>
        <a:xfrm>
          <a:off x="157958" y="118715"/>
          <a:ext cx="287196" cy="2871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3471C-DCC4-4321-889D-3B325BBDD1AA}">
      <dsp:nvSpPr>
        <dsp:cNvPr id="0" name=""/>
        <dsp:cNvSpPr/>
      </dsp:nvSpPr>
      <dsp:spPr>
        <a:xfrm>
          <a:off x="603113" y="122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Italian aperitivo wine bar is a lucrative opportunity for Swansea’s hospitality scene.</a:t>
          </a:r>
        </a:p>
      </dsp:txBody>
      <dsp:txXfrm>
        <a:off x="603113" y="1225"/>
        <a:ext cx="4430107" cy="522176"/>
      </dsp:txXfrm>
    </dsp:sp>
    <dsp:sp modelId="{D1CD4503-0E97-45D8-BBD9-26DE09F6C6BA}">
      <dsp:nvSpPr>
        <dsp:cNvPr id="0" name=""/>
        <dsp:cNvSpPr/>
      </dsp:nvSpPr>
      <dsp:spPr>
        <a:xfrm>
          <a:off x="0" y="65394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2FCF82-2663-4882-8677-B9F21B14F758}">
      <dsp:nvSpPr>
        <dsp:cNvPr id="0" name=""/>
        <dsp:cNvSpPr/>
      </dsp:nvSpPr>
      <dsp:spPr>
        <a:xfrm>
          <a:off x="157958" y="771435"/>
          <a:ext cx="287196" cy="2871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51CC32-BC58-4ED3-B7C7-D6B00DD21012}">
      <dsp:nvSpPr>
        <dsp:cNvPr id="0" name=""/>
        <dsp:cNvSpPr/>
      </dsp:nvSpPr>
      <dsp:spPr>
        <a:xfrm>
          <a:off x="603113" y="65394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Success Factors:</a:t>
          </a:r>
        </a:p>
      </dsp:txBody>
      <dsp:txXfrm>
        <a:off x="603113" y="653945"/>
        <a:ext cx="4430107" cy="522176"/>
      </dsp:txXfrm>
    </dsp:sp>
    <dsp:sp modelId="{E201CA15-9C1C-4BD8-98A6-8B99BBF9666D}">
      <dsp:nvSpPr>
        <dsp:cNvPr id="0" name=""/>
        <dsp:cNvSpPr/>
      </dsp:nvSpPr>
      <dsp:spPr>
        <a:xfrm>
          <a:off x="0" y="130666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E43D94-E1B6-4511-9FAA-F767FABF24DA}">
      <dsp:nvSpPr>
        <dsp:cNvPr id="0" name=""/>
        <dsp:cNvSpPr/>
      </dsp:nvSpPr>
      <dsp:spPr>
        <a:xfrm>
          <a:off x="157958" y="1424155"/>
          <a:ext cx="287196" cy="2871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7AB9E4-B401-4BB0-9A73-045857638140}">
      <dsp:nvSpPr>
        <dsp:cNvPr id="0" name=""/>
        <dsp:cNvSpPr/>
      </dsp:nvSpPr>
      <dsp:spPr>
        <a:xfrm>
          <a:off x="603113" y="130666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Differentiated concept &amp; strong demand</a:t>
          </a:r>
        </a:p>
      </dsp:txBody>
      <dsp:txXfrm>
        <a:off x="603113" y="1306665"/>
        <a:ext cx="4430107" cy="522176"/>
      </dsp:txXfrm>
    </dsp:sp>
    <dsp:sp modelId="{4848E637-7AC2-4C6C-945B-087CE05B96D4}">
      <dsp:nvSpPr>
        <dsp:cNvPr id="0" name=""/>
        <dsp:cNvSpPr/>
      </dsp:nvSpPr>
      <dsp:spPr>
        <a:xfrm>
          <a:off x="0" y="195938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2808912"/>
            <a:satOff val="-3503"/>
            <a:lumOff val="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84B7A-C21B-454D-8D48-50CA8FB0702D}">
      <dsp:nvSpPr>
        <dsp:cNvPr id="0" name=""/>
        <dsp:cNvSpPr/>
      </dsp:nvSpPr>
      <dsp:spPr>
        <a:xfrm>
          <a:off x="157958" y="2076875"/>
          <a:ext cx="287196" cy="2871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1429A9-7E8E-493F-BD6F-953AF0AE9E84}">
      <dsp:nvSpPr>
        <dsp:cNvPr id="0" name=""/>
        <dsp:cNvSpPr/>
      </dsp:nvSpPr>
      <dsp:spPr>
        <a:xfrm>
          <a:off x="603113" y="195938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Robust financial &amp; marketing strategy</a:t>
          </a:r>
        </a:p>
      </dsp:txBody>
      <dsp:txXfrm>
        <a:off x="603113" y="1959385"/>
        <a:ext cx="4430107" cy="522176"/>
      </dsp:txXfrm>
    </dsp:sp>
    <dsp:sp modelId="{0592D3AF-F21D-4A81-9EAA-81C4F5D27349}">
      <dsp:nvSpPr>
        <dsp:cNvPr id="0" name=""/>
        <dsp:cNvSpPr/>
      </dsp:nvSpPr>
      <dsp:spPr>
        <a:xfrm>
          <a:off x="0" y="261210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3745216"/>
            <a:satOff val="-4671"/>
            <a:lumOff val="10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116AFD-7082-4B80-98FF-0A4FAB453C84}">
      <dsp:nvSpPr>
        <dsp:cNvPr id="0" name=""/>
        <dsp:cNvSpPr/>
      </dsp:nvSpPr>
      <dsp:spPr>
        <a:xfrm>
          <a:off x="157958" y="2729595"/>
          <a:ext cx="287196" cy="2871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108976-2D7D-4B90-A6CC-D21A6FE31160}">
      <dsp:nvSpPr>
        <dsp:cNvPr id="0" name=""/>
        <dsp:cNvSpPr/>
      </dsp:nvSpPr>
      <dsp:spPr>
        <a:xfrm>
          <a:off x="603113" y="261210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- Sustainability focus for long-term success</a:t>
          </a:r>
        </a:p>
      </dsp:txBody>
      <dsp:txXfrm>
        <a:off x="603113" y="2612105"/>
        <a:ext cx="4430107" cy="522176"/>
      </dsp:txXfrm>
    </dsp:sp>
    <dsp:sp modelId="{BE6AFE1E-1941-443A-9B2A-580ED4793A51}">
      <dsp:nvSpPr>
        <dsp:cNvPr id="0" name=""/>
        <dsp:cNvSpPr/>
      </dsp:nvSpPr>
      <dsp:spPr>
        <a:xfrm>
          <a:off x="0" y="3264825"/>
          <a:ext cx="5033221" cy="522176"/>
        </a:xfrm>
        <a:prstGeom prst="roundRect">
          <a:avLst>
            <a:gd name="adj" fmla="val 10000"/>
          </a:avLst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985B12-57C8-4CAD-A87E-2BDFFEA3D4D6}">
      <dsp:nvSpPr>
        <dsp:cNvPr id="0" name=""/>
        <dsp:cNvSpPr/>
      </dsp:nvSpPr>
      <dsp:spPr>
        <a:xfrm>
          <a:off x="157958" y="3382315"/>
          <a:ext cx="287196" cy="2871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EAEC8-96C8-4937-BEE8-24277F73EF28}">
      <dsp:nvSpPr>
        <dsp:cNvPr id="0" name=""/>
        <dsp:cNvSpPr/>
      </dsp:nvSpPr>
      <dsp:spPr>
        <a:xfrm>
          <a:off x="603113" y="3264825"/>
          <a:ext cx="4430107" cy="5221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64" tIns="55264" rIns="55264" bIns="55264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 well-positioned, profitable venture for premium hospitality investment.</a:t>
          </a:r>
        </a:p>
      </dsp:txBody>
      <dsp:txXfrm>
        <a:off x="603113" y="3264825"/>
        <a:ext cx="4430107" cy="5221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‹N›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" TargetMode="External"/><Relationship Id="rId3" Type="http://schemas.openxmlformats.org/officeDocument/2006/relationships/hyperlink" Target="https://www.nielseniq.com/" TargetMode="External"/><Relationship Id="rId7" Type="http://schemas.openxmlformats.org/officeDocument/2006/relationships/hyperlink" Target="https://www.bbc.co.uk/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" TargetMode="External"/><Relationship Id="rId5" Type="http://schemas.openxmlformats.org/officeDocument/2006/relationships/hyperlink" Target="https://www.statista.com/" TargetMode="Externa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676400"/>
            <a:ext cx="2857500" cy="3505200"/>
          </a:xfrm>
        </p:spPr>
        <p:txBody>
          <a:bodyPr anchor="t">
            <a:normAutofit/>
          </a:bodyPr>
          <a:lstStyle/>
          <a:p>
            <a:r>
              <a:rPr lang="it-IT" sz="3500"/>
              <a:t>Italian Aperitivo Wine Bar Business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3" y="1676400"/>
            <a:ext cx="4229097" cy="3505200"/>
          </a:xfrm>
        </p:spPr>
        <p:txBody>
          <a:bodyPr>
            <a:normAutofit/>
          </a:bodyPr>
          <a:lstStyle/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Presented by: Silvio Lisciandrelli 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Module: BMGM6001 Leading Restaurant Strategy 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Date: 07/03/2025</a:t>
            </a:r>
          </a:p>
          <a:p>
            <a:r>
              <a:rPr lang="en-GB" sz="2100" dirty="0">
                <a:solidFill>
                  <a:schemeClr val="tx1">
                    <a:alpha val="55000"/>
                  </a:schemeClr>
                </a:solidFill>
              </a:rPr>
              <a:t>Lecturer: Jessica Newport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it-IT" sz="3500"/>
              <a:t>Executive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/>
              <a:t>A unique Italian-style wine bar in Swansea, featuring premium wines, gourmet food, and a self-service dispenser system.</a:t>
            </a:r>
          </a:p>
          <a:p>
            <a:endParaRPr lang="en-GB" sz="1700"/>
          </a:p>
          <a:p>
            <a:pPr marL="0" indent="0">
              <a:buNone/>
            </a:pPr>
            <a:r>
              <a:rPr lang="en-GB" sz="1700"/>
              <a:t>Key Highlights:</a:t>
            </a:r>
          </a:p>
          <a:p>
            <a:r>
              <a:rPr lang="en-GB" sz="1700"/>
              <a:t>High-quality wines paired with authentic aperitivo food</a:t>
            </a:r>
          </a:p>
          <a:p>
            <a:r>
              <a:rPr lang="en-GB" sz="1700"/>
              <a:t> Interactive self-service wine dispensers</a:t>
            </a:r>
          </a:p>
          <a:p>
            <a:r>
              <a:rPr lang="en-GB" sz="1700"/>
              <a:t> Strong market demand and financial feasibility</a:t>
            </a:r>
          </a:p>
        </p:txBody>
      </p:sp>
      <p:pic>
        <p:nvPicPr>
          <p:cNvPr id="18" name="Picture 17" descr="Bottiglie di vino sdraiate, bicchiere e uva">
            <a:extLst>
              <a:ext uri="{FF2B5EF4-FFF2-40B4-BE49-F238E27FC236}">
                <a16:creationId xmlns:a16="http://schemas.microsoft.com/office/drawing/2014/main" id="{F4F31014-10D9-91F0-C6B8-42F4BBD33C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5450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7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43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44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it-IT" sz="3500"/>
              <a:t>Business Concept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1DF24D-DF00-8F51-1849-FD3297A33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851469"/>
              </p:ext>
            </p:extLst>
          </p:nvPr>
        </p:nvGraphicFramePr>
        <p:xfrm>
          <a:off x="514350" y="1597572"/>
          <a:ext cx="8115300" cy="4445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21" descr="Un mucchio di tappi usati">
            <a:extLst>
              <a:ext uri="{FF2B5EF4-FFF2-40B4-BE49-F238E27FC236}">
                <a16:creationId xmlns:a16="http://schemas.microsoft.com/office/drawing/2014/main" id="{A5E7A74C-0026-CD18-DE2B-B01E8BCE1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62" r="31889" b="-1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it-IT" sz="3500"/>
              <a:t>Market Research &amp; Industry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884929"/>
            <a:ext cx="3494817" cy="3374137"/>
          </a:xfrm>
        </p:spPr>
        <p:txBody>
          <a:bodyPr anchor="ctr">
            <a:normAutofit/>
          </a:bodyPr>
          <a:lstStyle/>
          <a:p>
            <a:r>
              <a:rPr lang="it-IT" sz="1700"/>
              <a:t>The UK wine market is growing at 3.2% annually (Statista, 2024).</a:t>
            </a:r>
          </a:p>
          <a:p>
            <a:endParaRPr lang="it-IT" sz="1700"/>
          </a:p>
          <a:p>
            <a:pPr marL="0" indent="0">
              <a:buNone/>
            </a:pPr>
            <a:r>
              <a:rPr lang="it-IT" sz="1700"/>
              <a:t>Key Consumer Trends:</a:t>
            </a:r>
          </a:p>
          <a:p>
            <a:r>
              <a:rPr lang="it-IT" sz="1700"/>
              <a:t>62% prefer high-quality wines (UK Wine Report, 2023)</a:t>
            </a:r>
          </a:p>
          <a:p>
            <a:r>
              <a:rPr lang="it-IT" sz="1700"/>
              <a:t>Experiential bars generate 20% higher revenue (BHA, 2024)</a:t>
            </a:r>
          </a:p>
          <a:p>
            <a:r>
              <a:rPr lang="it-IT" sz="1700"/>
              <a:t>Boutique drinking experiences on the rise (IBISWorld, 2024)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548176" cy="6858000"/>
            <a:chOff x="651279" y="598259"/>
            <a:chExt cx="10889442" cy="5680742"/>
          </a:xfrm>
        </p:grpSpPr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3" y="0"/>
            <a:ext cx="9141717" cy="6858000"/>
            <a:chOff x="0" y="0"/>
            <a:chExt cx="12188952" cy="6858000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9788" y="841248"/>
            <a:ext cx="3847200" cy="5340097"/>
          </a:xfrm>
        </p:spPr>
        <p:txBody>
          <a:bodyPr anchor="ctr">
            <a:normAutofit/>
          </a:bodyPr>
          <a:lstStyle/>
          <a:p>
            <a:pPr algn="l"/>
            <a:r>
              <a:rPr lang="it-IT" sz="4200">
                <a:solidFill>
                  <a:schemeClr val="bg1"/>
                </a:solidFill>
              </a:rPr>
              <a:t>Competitive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8307" y="841247"/>
            <a:ext cx="3363402" cy="5340097"/>
          </a:xfrm>
        </p:spPr>
        <p:txBody>
          <a:bodyPr anchor="ctr">
            <a:normAutofit/>
          </a:bodyPr>
          <a:lstStyle/>
          <a:p>
            <a:r>
              <a:rPr lang="en-GB" sz="1600">
                <a:solidFill>
                  <a:schemeClr val="tx2"/>
                </a:solidFill>
              </a:rPr>
              <a:t>Limited direct competition in Swansea.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Competitive Advantages:</a:t>
            </a:r>
          </a:p>
          <a:p>
            <a:r>
              <a:rPr lang="en-GB" sz="1600">
                <a:solidFill>
                  <a:schemeClr val="tx2"/>
                </a:solidFill>
              </a:rPr>
              <a:t>Exclusive tasting events</a:t>
            </a:r>
          </a:p>
          <a:p>
            <a:r>
              <a:rPr lang="en-GB" sz="1600">
                <a:solidFill>
                  <a:schemeClr val="tx2"/>
                </a:solidFill>
              </a:rPr>
              <a:t>Interactive wine dispensers</a:t>
            </a:r>
          </a:p>
          <a:p>
            <a:r>
              <a:rPr lang="en-GB" sz="1600">
                <a:solidFill>
                  <a:schemeClr val="tx2"/>
                </a:solidFill>
              </a:rPr>
              <a:t>Sustainability-focused offerings</a:t>
            </a:r>
          </a:p>
          <a:p>
            <a:r>
              <a:rPr lang="en-GB" sz="1600">
                <a:solidFill>
                  <a:schemeClr val="tx2"/>
                </a:solidFill>
              </a:rPr>
              <a:t> Cultural partnerships</a:t>
            </a:r>
          </a:p>
          <a:p>
            <a:endParaRPr lang="en-GB" sz="160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600">
                <a:solidFill>
                  <a:schemeClr val="tx2"/>
                </a:solidFill>
              </a:rPr>
              <a:t>Challenges:</a:t>
            </a:r>
          </a:p>
          <a:p>
            <a:r>
              <a:rPr lang="en-GB" sz="1600">
                <a:solidFill>
                  <a:schemeClr val="tx2"/>
                </a:solidFill>
              </a:rPr>
              <a:t>Competition from premium bars</a:t>
            </a:r>
          </a:p>
          <a:p>
            <a:r>
              <a:rPr lang="en-GB" sz="1600">
                <a:solidFill>
                  <a:schemeClr val="tx2"/>
                </a:solidFill>
              </a:rPr>
              <a:t>Seasonal demand fluctuations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74CF6BA-F236-82A3-B457-23C7B56C2D6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365125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PESTLE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DB5BFB-5F67-6962-CCF9-D9DFF3077B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451474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D23B9D0-4507-0A62-A19D-C957599279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800" r="22246"/>
          <a:stretch/>
        </p:blipFill>
        <p:spPr>
          <a:xfrm>
            <a:off x="4577270" y="10"/>
            <a:ext cx="4566728" cy="6857990"/>
          </a:xfrm>
          <a:prstGeom prst="rect">
            <a:avLst/>
          </a:prstGeom>
        </p:spPr>
      </p:pic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7268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328512"/>
            <a:ext cx="3583791" cy="1628970"/>
          </a:xfrm>
        </p:spPr>
        <p:txBody>
          <a:bodyPr anchor="ctr">
            <a:normAutofit/>
          </a:bodyPr>
          <a:lstStyle/>
          <a:p>
            <a:r>
              <a:rPr lang="it-IT" sz="3500"/>
              <a:t>SWOT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4A61CA-1F28-1BB3-EEE0-63B0A3CB3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8572113"/>
              </p:ext>
            </p:extLst>
          </p:nvPr>
        </p:nvGraphicFramePr>
        <p:xfrm>
          <a:off x="571350" y="2884929"/>
          <a:ext cx="3494817" cy="3374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3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it-IT" sz="3500"/>
              <a:t>Organizational Framework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3D1548-51C6-AED9-E9B1-FD97DCA677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1275479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it-IT" sz="3100"/>
              <a:t>Financial Plan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D2A93FE-A8DB-4EB9-96F9-A4797CCE4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80" r="37862" b="-2"/>
          <a:stretch/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ED5BC5-CB2E-6E0E-5033-551661A3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0355548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it-IT" sz="3500">
                <a:solidFill>
                  <a:srgbClr val="FFFFFF"/>
                </a:solidFill>
              </a:rPr>
              <a:t>Marketing &amp; Sustainability Strategies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23CE5D7A-7332-C588-9F90-D44288596A3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898310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it-IT" sz="3850"/>
              <a:t>Conclusion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5B1EB6-FE6D-202B-65D5-AFAB4B525E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7611445"/>
              </p:ext>
            </p:extLst>
          </p:nvPr>
        </p:nvGraphicFramePr>
        <p:xfrm>
          <a:off x="852321" y="2227943"/>
          <a:ext cx="5033221" cy="3788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56007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27275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990600"/>
            <a:ext cx="84582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17ED5372-FD88-26D2-EAFE-3E10BC75F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2993" y="1039211"/>
            <a:ext cx="3491405" cy="471653"/>
          </a:xfrm>
        </p:spPr>
        <p:txBody>
          <a:bodyPr anchor="t">
            <a:normAutofit fontScale="90000"/>
          </a:bodyPr>
          <a:lstStyle/>
          <a:p>
            <a:r>
              <a:rPr lang="en-GB" sz="3500" dirty="0"/>
              <a:t>Reference List</a:t>
            </a: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43E1A9D5-C915-A51A-C1B5-D1AD706E9C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11" y="1870842"/>
            <a:ext cx="8056178" cy="3805403"/>
          </a:xfrm>
        </p:spPr>
        <p:txBody>
          <a:bodyPr>
            <a:normAutofit fontScale="5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British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 (2024)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Industry Report on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Bars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Spending Trends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British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Wine Review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Sustainability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Wine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Brussels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: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European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Wine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Food Standards Agency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Guidelines on Food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Safety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Alcohol Licensing in the 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2"/>
              </a:rPr>
              <a:t>www.food.gov.uk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IBISWorld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(2024)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Wine Bar Industry in the UK: Market Trends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Growth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Projections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IBISWorld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NielsenIQ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Industry: A Focus on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Dining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3"/>
              </a:rPr>
              <a:t>www.nielseniq.com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Office for National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Statistics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(ONS)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Economic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Indicators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Consumer Spending Trends in the UK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Sector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4"/>
              </a:rPr>
              <a:t>www.ons.gov.uk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Statista (2024)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Annual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Growth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UK Wine Market and Premium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Consumption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Trends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5"/>
              </a:rPr>
              <a:t>www.statista.com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The Guardian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Changing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Face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How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Experiential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Dining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Shaping the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The Guardian.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6"/>
              </a:rPr>
              <a:t>www.theguardian.com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UK Wine Report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Consumer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Behaviour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Preferences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UK Wine Market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Wine &amp;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Spirits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Trade Association.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Tracey,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J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B., &amp;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Hinkin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T. R. (2008)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Contextual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Influences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on Service Employee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Retention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and Turnover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Cornell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Quarterly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49(1), pp.110-118. DOI: 10.1177/1938965507312176.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Davidson, M.C.G.,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McPhail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R., &amp; Barry, S. (2011)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Workforce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Planning: Strategic Insights for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Sustainable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Employment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International Journal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Management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30(3), pp.569-579. DOI: 10.1016/j.ijhm.2010.10.008.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Gursoy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D., Maier, T. A., &amp; Chi, C. G. (2019) 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Generational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Differences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Workforce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A Review of Trends and Future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Research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Directions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International Journal of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Management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, 82, pp.251-268. DOI: 10.1016/j.ijhm.2019.05.010.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BBC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Technology in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: Digital Tools for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Enhanced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Operations and Customer Engagement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7"/>
              </a:rPr>
              <a:t>www.bbc.co.uk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Forbes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Staff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Retention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Strategies in the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Sector: A Review of Best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Practices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Available at: 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  <a:hlinkClick r:id="rId8"/>
              </a:rPr>
              <a:t>www.forbes.com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 [Accessed 26 Feb. 2025].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UK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Report (2023) 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Labour Market Trends and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Economic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Factors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it-IT" sz="1800" i="1" u="none" strike="noStrike" dirty="0" err="1">
                <a:solidFill>
                  <a:srgbClr val="000000"/>
                </a:solidFill>
                <a:effectLst/>
              </a:rPr>
              <a:t>Impacting</a:t>
            </a:r>
            <a:r>
              <a:rPr lang="it-IT" sz="1800" i="1" u="none" strike="noStrike" dirty="0">
                <a:solidFill>
                  <a:srgbClr val="000000"/>
                </a:solidFill>
                <a:effectLst/>
              </a:rPr>
              <a:t> the UK Restaurant Industry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. London: UK </a:t>
            </a:r>
            <a:r>
              <a:rPr lang="it-IT" sz="1800" i="0" u="none" strike="noStrike" dirty="0" err="1">
                <a:solidFill>
                  <a:srgbClr val="000000"/>
                </a:solidFill>
                <a:effectLst/>
              </a:rPr>
              <a:t>Hospitality</a:t>
            </a:r>
            <a:r>
              <a:rPr lang="it-IT" sz="1800" i="0" u="none" strike="noStrike" dirty="0">
                <a:solidFill>
                  <a:srgbClr val="000000"/>
                </a:solidFill>
                <a:effectLst/>
              </a:rPr>
              <a:t> Association.</a:t>
            </a:r>
          </a:p>
          <a:p>
            <a:endParaRPr lang="en-GB" sz="2100" dirty="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565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9768090F-4158-2742-8180-926D684B2993}">
  <we:reference id="wa200005566" version="3.0.0.2" store="it-IT" storeType="OMEX"/>
  <we:alternateReferences>
    <we:reference id="wa200005566" version="3.0.0.2" store="it-IT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7326</TotalTime>
  <Words>1020</Words>
  <Application>Microsoft Macintosh PowerPoint</Application>
  <PresentationFormat>Presentazione su schermo (4:3)</PresentationFormat>
  <Paragraphs>100</Paragraphs>
  <Slides>12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2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Italian Aperitivo Wine Bar Business Plan</vt:lpstr>
      <vt:lpstr>Executive Summary</vt:lpstr>
      <vt:lpstr>Business Concept</vt:lpstr>
      <vt:lpstr>Market Research &amp; Industry Analysis</vt:lpstr>
      <vt:lpstr>Competitive Analysis</vt:lpstr>
      <vt:lpstr>PESTLE Analysis</vt:lpstr>
      <vt:lpstr>SWOT Analysis</vt:lpstr>
      <vt:lpstr>Organizational Framework</vt:lpstr>
      <vt:lpstr>Financial Plan</vt:lpstr>
      <vt:lpstr>Marketing &amp; Sustainability Strategies</vt:lpstr>
      <vt:lpstr>Conclusion</vt:lpstr>
      <vt:lpstr>Reference List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Italian Aperitivo Wine Bar Business Plan</dc:title>
  <dc:subject/>
  <dc:creator/>
  <cp:keywords/>
  <dc:description>generated using python-pptx</dc:description>
  <cp:lastModifiedBy>Silvio Lisciandrelli (2133468)</cp:lastModifiedBy>
  <cp:revision>4</cp:revision>
  <dcterms:created xsi:type="dcterms:W3CDTF">2013-01-27T09:14:16Z</dcterms:created>
  <dcterms:modified xsi:type="dcterms:W3CDTF">2025-03-03T22:08:55Z</dcterms:modified>
  <cp:category/>
</cp:coreProperties>
</file>