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sldIdLst>
    <p:sldId id="256" r:id="rId2"/>
    <p:sldId id="257" r:id="rId3"/>
    <p:sldId id="270" r:id="rId4"/>
    <p:sldId id="267" r:id="rId5"/>
    <p:sldId id="271" r:id="rId6"/>
    <p:sldId id="262" r:id="rId7"/>
    <p:sldId id="272" r:id="rId8"/>
    <p:sldId id="273" r:id="rId9"/>
    <p:sldId id="274" r:id="rId10"/>
    <p:sldId id="275" r:id="rId11"/>
    <p:sldId id="276" r:id="rId12"/>
    <p:sldId id="277" r:id="rId13"/>
    <p:sldId id="319" r:id="rId14"/>
    <p:sldId id="278" r:id="rId15"/>
    <p:sldId id="279" r:id="rId16"/>
    <p:sldId id="280" r:id="rId17"/>
    <p:sldId id="281" r:id="rId18"/>
    <p:sldId id="283" r:id="rId19"/>
    <p:sldId id="296" r:id="rId20"/>
    <p:sldId id="291" r:id="rId21"/>
    <p:sldId id="292" r:id="rId22"/>
    <p:sldId id="293" r:id="rId23"/>
    <p:sldId id="310" r:id="rId24"/>
    <p:sldId id="295" r:id="rId25"/>
    <p:sldId id="282" r:id="rId26"/>
    <p:sldId id="297" r:id="rId27"/>
    <p:sldId id="290" r:id="rId28"/>
    <p:sldId id="311" r:id="rId29"/>
    <p:sldId id="312" r:id="rId30"/>
    <p:sldId id="313" r:id="rId31"/>
    <p:sldId id="314" r:id="rId32"/>
    <p:sldId id="306" r:id="rId33"/>
    <p:sldId id="304" r:id="rId34"/>
    <p:sldId id="316" r:id="rId35"/>
    <p:sldId id="315" r:id="rId36"/>
    <p:sldId id="317" r:id="rId37"/>
    <p:sldId id="309" r:id="rId38"/>
    <p:sldId id="318" r:id="rId39"/>
    <p:sldId id="320" r:id="rId40"/>
    <p:sldId id="266" r:id="rId41"/>
    <p:sldId id="269"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0.png"/><Relationship Id="rId7" Type="http://schemas.openxmlformats.org/officeDocument/2006/relationships/image" Target="../media/image5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11.svg"/><Relationship Id="rId9" Type="http://schemas.openxmlformats.org/officeDocument/2006/relationships/image" Target="../media/image5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0.png"/><Relationship Id="rId7" Type="http://schemas.openxmlformats.org/officeDocument/2006/relationships/image" Target="../media/image5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11.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090834-D693-4C19-A7AB-E4B564D2A859}"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E7A84630-0F47-4ECA-963D-C3F1EE7EED6A}">
      <dgm:prSet/>
      <dgm:spPr/>
      <dgm:t>
        <a:bodyPr/>
        <a:lstStyle/>
        <a:p>
          <a:r>
            <a:rPr lang="en-GB"/>
            <a:t>Rabia Naeem -  Proposal, Problem Analysis, Research</a:t>
          </a:r>
          <a:endParaRPr lang="en-US"/>
        </a:p>
      </dgm:t>
    </dgm:pt>
    <dgm:pt modelId="{FFEB8DA2-5D00-42BA-9304-2E083BBE0E8C}" type="parTrans" cxnId="{BE13B748-6A06-4822-8FAB-B25EAB4A6467}">
      <dgm:prSet/>
      <dgm:spPr/>
      <dgm:t>
        <a:bodyPr/>
        <a:lstStyle/>
        <a:p>
          <a:endParaRPr lang="en-US"/>
        </a:p>
      </dgm:t>
    </dgm:pt>
    <dgm:pt modelId="{42C58317-8E3B-40DA-86F2-9F830E01B4A0}" type="sibTrans" cxnId="{BE13B748-6A06-4822-8FAB-B25EAB4A6467}">
      <dgm:prSet phldrT="01" phldr="0"/>
      <dgm:spPr/>
      <dgm:t>
        <a:bodyPr/>
        <a:lstStyle/>
        <a:p>
          <a:r>
            <a:rPr lang="en-US"/>
            <a:t>01</a:t>
          </a:r>
        </a:p>
      </dgm:t>
    </dgm:pt>
    <dgm:pt modelId="{947500E9-584A-4418-9E6D-C8D04A6AC41B}">
      <dgm:prSet/>
      <dgm:spPr/>
      <dgm:t>
        <a:bodyPr/>
        <a:lstStyle/>
        <a:p>
          <a:r>
            <a:rPr lang="en-GB"/>
            <a:t>Hazrat Usman  -  Technology &amp; Design Solution</a:t>
          </a:r>
          <a:endParaRPr lang="en-US"/>
        </a:p>
      </dgm:t>
    </dgm:pt>
    <dgm:pt modelId="{403B68A6-BD13-47EE-8A2C-CD02E224D10A}" type="parTrans" cxnId="{A1DE5AA2-C8F5-4C11-B833-2A1119CB25F2}">
      <dgm:prSet/>
      <dgm:spPr/>
      <dgm:t>
        <a:bodyPr/>
        <a:lstStyle/>
        <a:p>
          <a:endParaRPr lang="en-US"/>
        </a:p>
      </dgm:t>
    </dgm:pt>
    <dgm:pt modelId="{43DD0062-51B5-45DB-B593-4C93A26BB2AF}" type="sibTrans" cxnId="{A1DE5AA2-C8F5-4C11-B833-2A1119CB25F2}">
      <dgm:prSet phldrT="02" phldr="0"/>
      <dgm:spPr/>
      <dgm:t>
        <a:bodyPr/>
        <a:lstStyle/>
        <a:p>
          <a:r>
            <a:rPr lang="en-US"/>
            <a:t>02</a:t>
          </a:r>
        </a:p>
      </dgm:t>
    </dgm:pt>
    <dgm:pt modelId="{4A5FF00D-32E9-424D-981A-8A0DC2B4CB14}">
      <dgm:prSet/>
      <dgm:spPr/>
      <dgm:t>
        <a:bodyPr/>
        <a:lstStyle/>
        <a:p>
          <a:r>
            <a:rPr lang="en-GB"/>
            <a:t>Cheikh Gaye  -  System Architecture &amp; Technical Design</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phldrT="03" phldr="0"/>
      <dgm:spPr/>
      <dgm:t>
        <a:bodyPr/>
        <a:lstStyle/>
        <a:p>
          <a:r>
            <a:rPr lang="en-US"/>
            <a:t>03</a:t>
          </a:r>
        </a:p>
      </dgm:t>
    </dgm:pt>
    <dgm:pt modelId="{5213B3E8-E0DB-4A1E-B05A-3A3FB911027F}">
      <dgm:prSet/>
      <dgm:spPr/>
      <dgm:t>
        <a:bodyPr/>
        <a:lstStyle/>
        <a:p>
          <a:r>
            <a:rPr lang="en-GB" dirty="0"/>
            <a:t>Edivaldo Cardoso  -   Prototype Development &amp; Planning</a:t>
          </a:r>
          <a:endParaRPr lang="en-US" dirty="0"/>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phldrT="04" phldr="0"/>
      <dgm:spPr/>
      <dgm:t>
        <a:bodyPr/>
        <a:lstStyle/>
        <a:p>
          <a:r>
            <a:rPr lang="en-US"/>
            <a:t>04</a:t>
          </a:r>
        </a:p>
      </dgm:t>
    </dgm:pt>
    <dgm:pt modelId="{9D435772-C46A-44F2-9E3B-6028E85DB493}">
      <dgm:prSet/>
      <dgm:spPr/>
      <dgm:t>
        <a:bodyPr/>
        <a:lstStyle/>
        <a:p>
          <a:r>
            <a:rPr lang="en-GB" dirty="0"/>
            <a:t>Evans Quartey-Tackie-   Evaluation, Ethics &amp; Deployment</a:t>
          </a:r>
          <a:endParaRPr lang="en-US" dirty="0"/>
        </a:p>
      </dgm:t>
    </dgm:pt>
    <dgm:pt modelId="{B984AB48-E949-4A7D-8328-88B6332CBE2F}" type="parTrans" cxnId="{2EA4E059-3259-4AB9-A6C0-9B1FD40935A1}">
      <dgm:prSet/>
      <dgm:spPr/>
      <dgm:t>
        <a:bodyPr/>
        <a:lstStyle/>
        <a:p>
          <a:endParaRPr lang="en-US"/>
        </a:p>
      </dgm:t>
    </dgm:pt>
    <dgm:pt modelId="{9E0A28AC-E7C9-4299-8098-388FE2E1426E}" type="sibTrans" cxnId="{2EA4E059-3259-4AB9-A6C0-9B1FD40935A1}">
      <dgm:prSet phldrT="05" phldr="0"/>
      <dgm:spPr/>
      <dgm:t>
        <a:bodyPr/>
        <a:lstStyle/>
        <a:p>
          <a:r>
            <a:rPr lang="en-US"/>
            <a:t>05</a:t>
          </a:r>
        </a:p>
      </dgm:t>
    </dgm:pt>
    <dgm:pt modelId="{521584EB-FDEA-4673-B096-E0C9CE3AD4C1}" type="pres">
      <dgm:prSet presAssocID="{D0090834-D693-4C19-A7AB-E4B564D2A859}" presName="Name0" presStyleCnt="0">
        <dgm:presLayoutVars>
          <dgm:animLvl val="lvl"/>
          <dgm:resizeHandles val="exact"/>
        </dgm:presLayoutVars>
      </dgm:prSet>
      <dgm:spPr/>
    </dgm:pt>
    <dgm:pt modelId="{3437C568-44C6-46CD-884C-B472E7F38141}" type="pres">
      <dgm:prSet presAssocID="{E7A84630-0F47-4ECA-963D-C3F1EE7EED6A}" presName="compositeNode" presStyleCnt="0">
        <dgm:presLayoutVars>
          <dgm:bulletEnabled val="1"/>
        </dgm:presLayoutVars>
      </dgm:prSet>
      <dgm:spPr/>
    </dgm:pt>
    <dgm:pt modelId="{0EF9515A-0226-4E35-A3EA-BB2B1510AFC0}" type="pres">
      <dgm:prSet presAssocID="{E7A84630-0F47-4ECA-963D-C3F1EE7EED6A}" presName="bgRect" presStyleLbl="alignNode1" presStyleIdx="0" presStyleCnt="5"/>
      <dgm:spPr/>
    </dgm:pt>
    <dgm:pt modelId="{E14E50E8-8E48-492A-9D90-829DAEC25016}" type="pres">
      <dgm:prSet presAssocID="{42C58317-8E3B-40DA-86F2-9F830E01B4A0}" presName="sibTransNodeRect" presStyleLbl="alignNode1" presStyleIdx="0" presStyleCnt="5">
        <dgm:presLayoutVars>
          <dgm:chMax val="0"/>
          <dgm:bulletEnabled val="1"/>
        </dgm:presLayoutVars>
      </dgm:prSet>
      <dgm:spPr/>
    </dgm:pt>
    <dgm:pt modelId="{0A819920-9CD0-4259-A2FB-9E5CC45F841A}" type="pres">
      <dgm:prSet presAssocID="{E7A84630-0F47-4ECA-963D-C3F1EE7EED6A}" presName="nodeRect" presStyleLbl="alignNode1" presStyleIdx="0" presStyleCnt="5">
        <dgm:presLayoutVars>
          <dgm:bulletEnabled val="1"/>
        </dgm:presLayoutVars>
      </dgm:prSet>
      <dgm:spPr/>
    </dgm:pt>
    <dgm:pt modelId="{56310264-9280-4984-97A8-E789D70091B9}" type="pres">
      <dgm:prSet presAssocID="{42C58317-8E3B-40DA-86F2-9F830E01B4A0}" presName="sibTrans" presStyleCnt="0"/>
      <dgm:spPr/>
    </dgm:pt>
    <dgm:pt modelId="{4D614273-432B-47C6-AED5-048062BE0775}" type="pres">
      <dgm:prSet presAssocID="{947500E9-584A-4418-9E6D-C8D04A6AC41B}" presName="compositeNode" presStyleCnt="0">
        <dgm:presLayoutVars>
          <dgm:bulletEnabled val="1"/>
        </dgm:presLayoutVars>
      </dgm:prSet>
      <dgm:spPr/>
    </dgm:pt>
    <dgm:pt modelId="{6FDA2A03-58A2-40AB-9C21-0DD8A2BB2F8C}" type="pres">
      <dgm:prSet presAssocID="{947500E9-584A-4418-9E6D-C8D04A6AC41B}" presName="bgRect" presStyleLbl="alignNode1" presStyleIdx="1" presStyleCnt="5"/>
      <dgm:spPr/>
    </dgm:pt>
    <dgm:pt modelId="{AE6A52EF-F743-4673-BB4B-5AD2B91DBEE3}" type="pres">
      <dgm:prSet presAssocID="{43DD0062-51B5-45DB-B593-4C93A26BB2AF}" presName="sibTransNodeRect" presStyleLbl="alignNode1" presStyleIdx="1" presStyleCnt="5">
        <dgm:presLayoutVars>
          <dgm:chMax val="0"/>
          <dgm:bulletEnabled val="1"/>
        </dgm:presLayoutVars>
      </dgm:prSet>
      <dgm:spPr/>
    </dgm:pt>
    <dgm:pt modelId="{AAF1B7D5-EC47-4753-AC4A-8BBFEB669DAF}" type="pres">
      <dgm:prSet presAssocID="{947500E9-584A-4418-9E6D-C8D04A6AC41B}" presName="nodeRect" presStyleLbl="alignNode1" presStyleIdx="1" presStyleCnt="5">
        <dgm:presLayoutVars>
          <dgm:bulletEnabled val="1"/>
        </dgm:presLayoutVars>
      </dgm:prSet>
      <dgm:spPr/>
    </dgm:pt>
    <dgm:pt modelId="{4A885988-91B3-4E31-9316-08A61F70B3D2}" type="pres">
      <dgm:prSet presAssocID="{43DD0062-51B5-45DB-B593-4C93A26BB2AF}" presName="sibTrans" presStyleCnt="0"/>
      <dgm:spPr/>
    </dgm:pt>
    <dgm:pt modelId="{3D842869-E72F-4764-9CEC-D2E2A70631E0}" type="pres">
      <dgm:prSet presAssocID="{4A5FF00D-32E9-424D-981A-8A0DC2B4CB14}" presName="compositeNode" presStyleCnt="0">
        <dgm:presLayoutVars>
          <dgm:bulletEnabled val="1"/>
        </dgm:presLayoutVars>
      </dgm:prSet>
      <dgm:spPr/>
    </dgm:pt>
    <dgm:pt modelId="{81F4B2CB-AB1A-4981-A7D4-D3291C4E5806}" type="pres">
      <dgm:prSet presAssocID="{4A5FF00D-32E9-424D-981A-8A0DC2B4CB14}" presName="bgRect" presStyleLbl="alignNode1" presStyleIdx="2" presStyleCnt="5"/>
      <dgm:spPr/>
    </dgm:pt>
    <dgm:pt modelId="{20A8DF7C-A201-4853-A473-5A764BC962E0}" type="pres">
      <dgm:prSet presAssocID="{40008BEB-DEEF-4EF3-BBE6-B233F587D413}" presName="sibTransNodeRect" presStyleLbl="alignNode1" presStyleIdx="2" presStyleCnt="5">
        <dgm:presLayoutVars>
          <dgm:chMax val="0"/>
          <dgm:bulletEnabled val="1"/>
        </dgm:presLayoutVars>
      </dgm:prSet>
      <dgm:spPr/>
    </dgm:pt>
    <dgm:pt modelId="{51583825-A819-4E08-90B8-210570AA5EEE}" type="pres">
      <dgm:prSet presAssocID="{4A5FF00D-32E9-424D-981A-8A0DC2B4CB14}" presName="nodeRect" presStyleLbl="alignNode1" presStyleIdx="2" presStyleCnt="5">
        <dgm:presLayoutVars>
          <dgm:bulletEnabled val="1"/>
        </dgm:presLayoutVars>
      </dgm:prSet>
      <dgm:spPr/>
    </dgm:pt>
    <dgm:pt modelId="{4D9DED45-9203-4BA3-888E-27A28616BA27}" type="pres">
      <dgm:prSet presAssocID="{40008BEB-DEEF-4EF3-BBE6-B233F587D413}" presName="sibTrans" presStyleCnt="0"/>
      <dgm:spPr/>
    </dgm:pt>
    <dgm:pt modelId="{E17DBD20-6831-4443-B900-174CEB1F514B}" type="pres">
      <dgm:prSet presAssocID="{5213B3E8-E0DB-4A1E-B05A-3A3FB911027F}" presName="compositeNode" presStyleCnt="0">
        <dgm:presLayoutVars>
          <dgm:bulletEnabled val="1"/>
        </dgm:presLayoutVars>
      </dgm:prSet>
      <dgm:spPr/>
    </dgm:pt>
    <dgm:pt modelId="{6CB84E8F-92C7-4846-98E1-70349283719E}" type="pres">
      <dgm:prSet presAssocID="{5213B3E8-E0DB-4A1E-B05A-3A3FB911027F}" presName="bgRect" presStyleLbl="alignNode1" presStyleIdx="3" presStyleCnt="5"/>
      <dgm:spPr/>
    </dgm:pt>
    <dgm:pt modelId="{5CEB3541-451F-4605-BC09-F22F5A9DFA5F}" type="pres">
      <dgm:prSet presAssocID="{0460BBDA-38C5-4E22-AC64-5AB0FA70F9EB}" presName="sibTransNodeRect" presStyleLbl="alignNode1" presStyleIdx="3" presStyleCnt="5">
        <dgm:presLayoutVars>
          <dgm:chMax val="0"/>
          <dgm:bulletEnabled val="1"/>
        </dgm:presLayoutVars>
      </dgm:prSet>
      <dgm:spPr/>
    </dgm:pt>
    <dgm:pt modelId="{7809BF6A-B84D-4E8B-948E-9F8BAA6280BE}" type="pres">
      <dgm:prSet presAssocID="{5213B3E8-E0DB-4A1E-B05A-3A3FB911027F}" presName="nodeRect" presStyleLbl="alignNode1" presStyleIdx="3" presStyleCnt="5">
        <dgm:presLayoutVars>
          <dgm:bulletEnabled val="1"/>
        </dgm:presLayoutVars>
      </dgm:prSet>
      <dgm:spPr/>
    </dgm:pt>
    <dgm:pt modelId="{11ED0E1B-BBB2-4BC2-ACE9-195685743DC3}" type="pres">
      <dgm:prSet presAssocID="{0460BBDA-38C5-4E22-AC64-5AB0FA70F9EB}" presName="sibTrans" presStyleCnt="0"/>
      <dgm:spPr/>
    </dgm:pt>
    <dgm:pt modelId="{32811D70-B0FF-4DC5-9703-29D8DD7E7527}" type="pres">
      <dgm:prSet presAssocID="{9D435772-C46A-44F2-9E3B-6028E85DB493}" presName="compositeNode" presStyleCnt="0">
        <dgm:presLayoutVars>
          <dgm:bulletEnabled val="1"/>
        </dgm:presLayoutVars>
      </dgm:prSet>
      <dgm:spPr/>
    </dgm:pt>
    <dgm:pt modelId="{BD221677-903A-4FEF-9129-1D136425DC41}" type="pres">
      <dgm:prSet presAssocID="{9D435772-C46A-44F2-9E3B-6028E85DB493}" presName="bgRect" presStyleLbl="alignNode1" presStyleIdx="4" presStyleCnt="5"/>
      <dgm:spPr/>
    </dgm:pt>
    <dgm:pt modelId="{27CA8BAD-5951-4493-B6F3-471093A40114}" type="pres">
      <dgm:prSet presAssocID="{9E0A28AC-E7C9-4299-8098-388FE2E1426E}" presName="sibTransNodeRect" presStyleLbl="alignNode1" presStyleIdx="4" presStyleCnt="5">
        <dgm:presLayoutVars>
          <dgm:chMax val="0"/>
          <dgm:bulletEnabled val="1"/>
        </dgm:presLayoutVars>
      </dgm:prSet>
      <dgm:spPr/>
    </dgm:pt>
    <dgm:pt modelId="{7D24341A-CB1C-48BC-A5DC-7B89F207207B}" type="pres">
      <dgm:prSet presAssocID="{9D435772-C46A-44F2-9E3B-6028E85DB493}" presName="nodeRect" presStyleLbl="alignNode1" presStyleIdx="4" presStyleCnt="5">
        <dgm:presLayoutVars>
          <dgm:bulletEnabled val="1"/>
        </dgm:presLayoutVars>
      </dgm:prSet>
      <dgm:spPr/>
    </dgm:pt>
  </dgm:ptLst>
  <dgm:cxnLst>
    <dgm:cxn modelId="{B5E23502-9FEC-4A6E-A954-8CCD5778E91E}" type="presOf" srcId="{4A5FF00D-32E9-424D-981A-8A0DC2B4CB14}" destId="{51583825-A819-4E08-90B8-210570AA5EEE}" srcOrd="1" destOrd="0" presId="urn:microsoft.com/office/officeart/2016/7/layout/LinearBlockProcessNumbered"/>
    <dgm:cxn modelId="{5A971E0F-2C7F-4A03-AEA8-9A50F647F81B}" type="presOf" srcId="{4A5FF00D-32E9-424D-981A-8A0DC2B4CB14}" destId="{81F4B2CB-AB1A-4981-A7D4-D3291C4E5806}" srcOrd="0" destOrd="0" presId="urn:microsoft.com/office/officeart/2016/7/layout/LinearBlockProcessNumbered"/>
    <dgm:cxn modelId="{8E60B718-269F-4E68-817C-E3A067F8BC2F}" type="presOf" srcId="{9D435772-C46A-44F2-9E3B-6028E85DB493}" destId="{7D24341A-CB1C-48BC-A5DC-7B89F207207B}" srcOrd="1" destOrd="0" presId="urn:microsoft.com/office/officeart/2016/7/layout/LinearBlockProcessNumbered"/>
    <dgm:cxn modelId="{047CE418-43B3-4285-89D7-C11325EA965F}" type="presOf" srcId="{5213B3E8-E0DB-4A1E-B05A-3A3FB911027F}" destId="{6CB84E8F-92C7-4846-98E1-70349283719E}" srcOrd="0" destOrd="0" presId="urn:microsoft.com/office/officeart/2016/7/layout/LinearBlockProcessNumbered"/>
    <dgm:cxn modelId="{92E2202B-87B7-446A-BA2E-1FC1280DB090}" type="presOf" srcId="{D0090834-D693-4C19-A7AB-E4B564D2A859}" destId="{521584EB-FDEA-4673-B096-E0C9CE3AD4C1}" srcOrd="0" destOrd="0" presId="urn:microsoft.com/office/officeart/2016/7/layout/LinearBlockProcessNumbered"/>
    <dgm:cxn modelId="{AD05702C-D9BB-4543-B1FE-BDB672585B4B}" type="presOf" srcId="{947500E9-584A-4418-9E6D-C8D04A6AC41B}" destId="{AAF1B7D5-EC47-4753-AC4A-8BBFEB669DAF}" srcOrd="1" destOrd="0" presId="urn:microsoft.com/office/officeart/2016/7/layout/LinearBlockProcessNumbered"/>
    <dgm:cxn modelId="{2FF7402E-BFB0-40AF-931C-2180C2DED926}" type="presOf" srcId="{E7A84630-0F47-4ECA-963D-C3F1EE7EED6A}" destId="{0EF9515A-0226-4E35-A3EA-BB2B1510AFC0}" srcOrd="0" destOrd="0" presId="urn:microsoft.com/office/officeart/2016/7/layout/LinearBlockProcessNumbered"/>
    <dgm:cxn modelId="{B71A9E33-99AA-4CDF-9D90-12D4AE120418}" srcId="{D0090834-D693-4C19-A7AB-E4B564D2A859}" destId="{5213B3E8-E0DB-4A1E-B05A-3A3FB911027F}" srcOrd="3" destOrd="0" parTransId="{5C354F1C-8A18-46AA-A351-BF9826A9055A}" sibTransId="{0460BBDA-38C5-4E22-AC64-5AB0FA70F9EB}"/>
    <dgm:cxn modelId="{1344AE46-96EF-4CBD-B335-4617ED0FE239}" type="presOf" srcId="{42C58317-8E3B-40DA-86F2-9F830E01B4A0}" destId="{E14E50E8-8E48-492A-9D90-829DAEC25016}" srcOrd="0" destOrd="0" presId="urn:microsoft.com/office/officeart/2016/7/layout/LinearBlockProcessNumbered"/>
    <dgm:cxn modelId="{BE13B748-6A06-4822-8FAB-B25EAB4A6467}" srcId="{D0090834-D693-4C19-A7AB-E4B564D2A859}" destId="{E7A84630-0F47-4ECA-963D-C3F1EE7EED6A}" srcOrd="0" destOrd="0" parTransId="{FFEB8DA2-5D00-42BA-9304-2E083BBE0E8C}" sibTransId="{42C58317-8E3B-40DA-86F2-9F830E01B4A0}"/>
    <dgm:cxn modelId="{92DAFC4F-931B-43F6-94BF-50290627EF23}" type="presOf" srcId="{43DD0062-51B5-45DB-B593-4C93A26BB2AF}" destId="{AE6A52EF-F743-4673-BB4B-5AD2B91DBEE3}" srcOrd="0" destOrd="0" presId="urn:microsoft.com/office/officeart/2016/7/layout/LinearBlockProcessNumbered"/>
    <dgm:cxn modelId="{8A914E75-1F21-4E6D-930E-58E2CEFE65AB}" srcId="{D0090834-D693-4C19-A7AB-E4B564D2A859}" destId="{4A5FF00D-32E9-424D-981A-8A0DC2B4CB14}" srcOrd="2" destOrd="0" parTransId="{7CB36372-12BA-4322-A96F-934EB7BB1AF3}" sibTransId="{40008BEB-DEEF-4EF3-BBE6-B233F587D413}"/>
    <dgm:cxn modelId="{2EA4E059-3259-4AB9-A6C0-9B1FD40935A1}" srcId="{D0090834-D693-4C19-A7AB-E4B564D2A859}" destId="{9D435772-C46A-44F2-9E3B-6028E85DB493}" srcOrd="4" destOrd="0" parTransId="{B984AB48-E949-4A7D-8328-88B6332CBE2F}" sibTransId="{9E0A28AC-E7C9-4299-8098-388FE2E1426E}"/>
    <dgm:cxn modelId="{4103AD88-0AC2-497D-9B45-1612DEF1A980}" type="presOf" srcId="{0460BBDA-38C5-4E22-AC64-5AB0FA70F9EB}" destId="{5CEB3541-451F-4605-BC09-F22F5A9DFA5F}" srcOrd="0" destOrd="0" presId="urn:microsoft.com/office/officeart/2016/7/layout/LinearBlockProcessNumbered"/>
    <dgm:cxn modelId="{35E2868F-448A-442C-9A35-363CC2550F81}" type="presOf" srcId="{5213B3E8-E0DB-4A1E-B05A-3A3FB911027F}" destId="{7809BF6A-B84D-4E8B-948E-9F8BAA6280BE}" srcOrd="1" destOrd="0" presId="urn:microsoft.com/office/officeart/2016/7/layout/LinearBlockProcessNumbered"/>
    <dgm:cxn modelId="{0B53DE95-C2E8-456D-B7FB-B76B1F8BE39E}" type="presOf" srcId="{9D435772-C46A-44F2-9E3B-6028E85DB493}" destId="{BD221677-903A-4FEF-9129-1D136425DC41}" srcOrd="0" destOrd="0" presId="urn:microsoft.com/office/officeart/2016/7/layout/LinearBlockProcessNumbered"/>
    <dgm:cxn modelId="{CA7E2D9E-B0FE-4FF3-A7BA-0A5B40B48D68}" type="presOf" srcId="{947500E9-584A-4418-9E6D-C8D04A6AC41B}" destId="{6FDA2A03-58A2-40AB-9C21-0DD8A2BB2F8C}" srcOrd="0" destOrd="0" presId="urn:microsoft.com/office/officeart/2016/7/layout/LinearBlockProcessNumbered"/>
    <dgm:cxn modelId="{A1DE5AA2-C8F5-4C11-B833-2A1119CB25F2}" srcId="{D0090834-D693-4C19-A7AB-E4B564D2A859}" destId="{947500E9-584A-4418-9E6D-C8D04A6AC41B}" srcOrd="1" destOrd="0" parTransId="{403B68A6-BD13-47EE-8A2C-CD02E224D10A}" sibTransId="{43DD0062-51B5-45DB-B593-4C93A26BB2AF}"/>
    <dgm:cxn modelId="{7B436ECF-6F8F-4200-895A-0D7E8E347143}" type="presOf" srcId="{E7A84630-0F47-4ECA-963D-C3F1EE7EED6A}" destId="{0A819920-9CD0-4259-A2FB-9E5CC45F841A}" srcOrd="1" destOrd="0" presId="urn:microsoft.com/office/officeart/2016/7/layout/LinearBlockProcessNumbered"/>
    <dgm:cxn modelId="{00393EDD-7D69-407E-8551-D48C63CE3397}" type="presOf" srcId="{40008BEB-DEEF-4EF3-BBE6-B233F587D413}" destId="{20A8DF7C-A201-4853-A473-5A764BC962E0}" srcOrd="0" destOrd="0" presId="urn:microsoft.com/office/officeart/2016/7/layout/LinearBlockProcessNumbered"/>
    <dgm:cxn modelId="{E6AB5BFE-927E-4D37-8B34-FCAAF6B77284}" type="presOf" srcId="{9E0A28AC-E7C9-4299-8098-388FE2E1426E}" destId="{27CA8BAD-5951-4493-B6F3-471093A40114}" srcOrd="0" destOrd="0" presId="urn:microsoft.com/office/officeart/2016/7/layout/LinearBlockProcessNumbered"/>
    <dgm:cxn modelId="{9C99B16E-895B-4124-A85D-6ED2B894E462}" type="presParOf" srcId="{521584EB-FDEA-4673-B096-E0C9CE3AD4C1}" destId="{3437C568-44C6-46CD-884C-B472E7F38141}" srcOrd="0" destOrd="0" presId="urn:microsoft.com/office/officeart/2016/7/layout/LinearBlockProcessNumbered"/>
    <dgm:cxn modelId="{9DFBABA1-8CCD-4AB4-876F-A72D826C685B}" type="presParOf" srcId="{3437C568-44C6-46CD-884C-B472E7F38141}" destId="{0EF9515A-0226-4E35-A3EA-BB2B1510AFC0}" srcOrd="0" destOrd="0" presId="urn:microsoft.com/office/officeart/2016/7/layout/LinearBlockProcessNumbered"/>
    <dgm:cxn modelId="{6E06123D-6CDB-4395-8149-81AC3A4D9FF5}" type="presParOf" srcId="{3437C568-44C6-46CD-884C-B472E7F38141}" destId="{E14E50E8-8E48-492A-9D90-829DAEC25016}" srcOrd="1" destOrd="0" presId="urn:microsoft.com/office/officeart/2016/7/layout/LinearBlockProcessNumbered"/>
    <dgm:cxn modelId="{B074D827-8C88-40D7-A2B1-127CB5C4BE91}" type="presParOf" srcId="{3437C568-44C6-46CD-884C-B472E7F38141}" destId="{0A819920-9CD0-4259-A2FB-9E5CC45F841A}" srcOrd="2" destOrd="0" presId="urn:microsoft.com/office/officeart/2016/7/layout/LinearBlockProcessNumbered"/>
    <dgm:cxn modelId="{6349D9FB-2F10-49FC-92D8-7A99CF877E19}" type="presParOf" srcId="{521584EB-FDEA-4673-B096-E0C9CE3AD4C1}" destId="{56310264-9280-4984-97A8-E789D70091B9}" srcOrd="1" destOrd="0" presId="urn:microsoft.com/office/officeart/2016/7/layout/LinearBlockProcessNumbered"/>
    <dgm:cxn modelId="{9909608C-45BF-426A-876C-083B861B6EE0}" type="presParOf" srcId="{521584EB-FDEA-4673-B096-E0C9CE3AD4C1}" destId="{4D614273-432B-47C6-AED5-048062BE0775}" srcOrd="2" destOrd="0" presId="urn:microsoft.com/office/officeart/2016/7/layout/LinearBlockProcessNumbered"/>
    <dgm:cxn modelId="{5D442FB5-D5CD-49A1-ADCC-8B0002931B10}" type="presParOf" srcId="{4D614273-432B-47C6-AED5-048062BE0775}" destId="{6FDA2A03-58A2-40AB-9C21-0DD8A2BB2F8C}" srcOrd="0" destOrd="0" presId="urn:microsoft.com/office/officeart/2016/7/layout/LinearBlockProcessNumbered"/>
    <dgm:cxn modelId="{03B61156-13E4-4016-8E00-7B2B586AF9A0}" type="presParOf" srcId="{4D614273-432B-47C6-AED5-048062BE0775}" destId="{AE6A52EF-F743-4673-BB4B-5AD2B91DBEE3}" srcOrd="1" destOrd="0" presId="urn:microsoft.com/office/officeart/2016/7/layout/LinearBlockProcessNumbered"/>
    <dgm:cxn modelId="{B35939BC-CA24-4480-A4F6-226BE566ABAC}" type="presParOf" srcId="{4D614273-432B-47C6-AED5-048062BE0775}" destId="{AAF1B7D5-EC47-4753-AC4A-8BBFEB669DAF}" srcOrd="2" destOrd="0" presId="urn:microsoft.com/office/officeart/2016/7/layout/LinearBlockProcessNumbered"/>
    <dgm:cxn modelId="{08C7C754-7963-46BE-A736-1F02A7103026}" type="presParOf" srcId="{521584EB-FDEA-4673-B096-E0C9CE3AD4C1}" destId="{4A885988-91B3-4E31-9316-08A61F70B3D2}" srcOrd="3" destOrd="0" presId="urn:microsoft.com/office/officeart/2016/7/layout/LinearBlockProcessNumbered"/>
    <dgm:cxn modelId="{E1C82A54-F33E-43C6-8ACC-A990A78363A6}" type="presParOf" srcId="{521584EB-FDEA-4673-B096-E0C9CE3AD4C1}" destId="{3D842869-E72F-4764-9CEC-D2E2A70631E0}" srcOrd="4" destOrd="0" presId="urn:microsoft.com/office/officeart/2016/7/layout/LinearBlockProcessNumbered"/>
    <dgm:cxn modelId="{64098FCE-3B16-4880-B0F0-AF640E7ED8A3}" type="presParOf" srcId="{3D842869-E72F-4764-9CEC-D2E2A70631E0}" destId="{81F4B2CB-AB1A-4981-A7D4-D3291C4E5806}" srcOrd="0" destOrd="0" presId="urn:microsoft.com/office/officeart/2016/7/layout/LinearBlockProcessNumbered"/>
    <dgm:cxn modelId="{547B094C-FF8B-46ED-96C1-5FDB0B31A519}" type="presParOf" srcId="{3D842869-E72F-4764-9CEC-D2E2A70631E0}" destId="{20A8DF7C-A201-4853-A473-5A764BC962E0}" srcOrd="1" destOrd="0" presId="urn:microsoft.com/office/officeart/2016/7/layout/LinearBlockProcessNumbered"/>
    <dgm:cxn modelId="{31826191-7E92-48DE-92E1-A6F68731AE84}" type="presParOf" srcId="{3D842869-E72F-4764-9CEC-D2E2A70631E0}" destId="{51583825-A819-4E08-90B8-210570AA5EEE}" srcOrd="2" destOrd="0" presId="urn:microsoft.com/office/officeart/2016/7/layout/LinearBlockProcessNumbered"/>
    <dgm:cxn modelId="{E43B307F-706B-4014-A19B-B2CFAB12B2B8}" type="presParOf" srcId="{521584EB-FDEA-4673-B096-E0C9CE3AD4C1}" destId="{4D9DED45-9203-4BA3-888E-27A28616BA27}" srcOrd="5" destOrd="0" presId="urn:microsoft.com/office/officeart/2016/7/layout/LinearBlockProcessNumbered"/>
    <dgm:cxn modelId="{58E196B3-A457-4375-A6F8-7F9540AEF570}" type="presParOf" srcId="{521584EB-FDEA-4673-B096-E0C9CE3AD4C1}" destId="{E17DBD20-6831-4443-B900-174CEB1F514B}" srcOrd="6" destOrd="0" presId="urn:microsoft.com/office/officeart/2016/7/layout/LinearBlockProcessNumbered"/>
    <dgm:cxn modelId="{61C58BAD-2CF9-4B9A-8358-A747B06A23FD}" type="presParOf" srcId="{E17DBD20-6831-4443-B900-174CEB1F514B}" destId="{6CB84E8F-92C7-4846-98E1-70349283719E}" srcOrd="0" destOrd="0" presId="urn:microsoft.com/office/officeart/2016/7/layout/LinearBlockProcessNumbered"/>
    <dgm:cxn modelId="{94C02A9C-B63A-4812-A237-9D6FB46F781D}" type="presParOf" srcId="{E17DBD20-6831-4443-B900-174CEB1F514B}" destId="{5CEB3541-451F-4605-BC09-F22F5A9DFA5F}" srcOrd="1" destOrd="0" presId="urn:microsoft.com/office/officeart/2016/7/layout/LinearBlockProcessNumbered"/>
    <dgm:cxn modelId="{C72016E9-8A1B-4EE8-BF45-A1F100FE3028}" type="presParOf" srcId="{E17DBD20-6831-4443-B900-174CEB1F514B}" destId="{7809BF6A-B84D-4E8B-948E-9F8BAA6280BE}" srcOrd="2" destOrd="0" presId="urn:microsoft.com/office/officeart/2016/7/layout/LinearBlockProcessNumbered"/>
    <dgm:cxn modelId="{996C459E-5CF8-4A6F-904E-FFC78F3C510D}" type="presParOf" srcId="{521584EB-FDEA-4673-B096-E0C9CE3AD4C1}" destId="{11ED0E1B-BBB2-4BC2-ACE9-195685743DC3}" srcOrd="7" destOrd="0" presId="urn:microsoft.com/office/officeart/2016/7/layout/LinearBlockProcessNumbered"/>
    <dgm:cxn modelId="{16BEC872-70D0-49EC-B1D0-191AD24473E0}" type="presParOf" srcId="{521584EB-FDEA-4673-B096-E0C9CE3AD4C1}" destId="{32811D70-B0FF-4DC5-9703-29D8DD7E7527}" srcOrd="8" destOrd="0" presId="urn:microsoft.com/office/officeart/2016/7/layout/LinearBlockProcessNumbered"/>
    <dgm:cxn modelId="{14FA3889-721C-4B1F-AC26-74B4A8B78F52}" type="presParOf" srcId="{32811D70-B0FF-4DC5-9703-29D8DD7E7527}" destId="{BD221677-903A-4FEF-9129-1D136425DC41}" srcOrd="0" destOrd="0" presId="urn:microsoft.com/office/officeart/2016/7/layout/LinearBlockProcessNumbered"/>
    <dgm:cxn modelId="{EC06ED50-F2B4-4763-8084-C9A570A6989C}" type="presParOf" srcId="{32811D70-B0FF-4DC5-9703-29D8DD7E7527}" destId="{27CA8BAD-5951-4493-B6F3-471093A40114}" srcOrd="1" destOrd="0" presId="urn:microsoft.com/office/officeart/2016/7/layout/LinearBlockProcessNumbered"/>
    <dgm:cxn modelId="{A11813F8-71E6-4511-930D-4F0EEC676D1B}" type="presParOf" srcId="{32811D70-B0FF-4DC5-9703-29D8DD7E7527}" destId="{7D24341A-CB1C-48BC-A5DC-7B89F207207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90834-D693-4C19-A7AB-E4B564D2A85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7A84630-0F47-4ECA-963D-C3F1EE7EED6A}">
      <dgm:prSet/>
      <dgm:spPr/>
      <dgm:t>
        <a:bodyPr/>
        <a:lstStyle/>
        <a:p>
          <a:r>
            <a:rPr lang="en-US"/>
            <a:t>We have used Microsoft Teams, WhatsApp, emails, weekly meetings  to communicate effectively for completing this project.</a:t>
          </a:r>
        </a:p>
      </dgm:t>
    </dgm:pt>
    <dgm:pt modelId="{FFEB8DA2-5D00-42BA-9304-2E083BBE0E8C}" type="parTrans" cxnId="{BE13B748-6A06-4822-8FAB-B25EAB4A6467}">
      <dgm:prSet/>
      <dgm:spPr/>
      <dgm:t>
        <a:bodyPr/>
        <a:lstStyle/>
        <a:p>
          <a:endParaRPr lang="en-US"/>
        </a:p>
      </dgm:t>
    </dgm:pt>
    <dgm:pt modelId="{42C58317-8E3B-40DA-86F2-9F830E01B4A0}" type="sibTrans" cxnId="{BE13B748-6A06-4822-8FAB-B25EAB4A6467}">
      <dgm:prSet/>
      <dgm:spPr/>
      <dgm:t>
        <a:bodyPr/>
        <a:lstStyle/>
        <a:p>
          <a:endParaRPr lang="en-US"/>
        </a:p>
      </dgm:t>
    </dgm:pt>
    <dgm:pt modelId="{801D1F54-6282-4CB3-BFD9-9FE8200923CB}" type="pres">
      <dgm:prSet presAssocID="{D0090834-D693-4C19-A7AB-E4B564D2A859}" presName="linear" presStyleCnt="0">
        <dgm:presLayoutVars>
          <dgm:animLvl val="lvl"/>
          <dgm:resizeHandles val="exact"/>
        </dgm:presLayoutVars>
      </dgm:prSet>
      <dgm:spPr/>
    </dgm:pt>
    <dgm:pt modelId="{B74EC98D-B0B9-4C89-8B77-80240B0B6D20}" type="pres">
      <dgm:prSet presAssocID="{E7A84630-0F47-4ECA-963D-C3F1EE7EED6A}" presName="parentText" presStyleLbl="node1" presStyleIdx="0" presStyleCnt="1">
        <dgm:presLayoutVars>
          <dgm:chMax val="0"/>
          <dgm:bulletEnabled val="1"/>
        </dgm:presLayoutVars>
      </dgm:prSet>
      <dgm:spPr/>
    </dgm:pt>
  </dgm:ptLst>
  <dgm:cxnLst>
    <dgm:cxn modelId="{BE13B748-6A06-4822-8FAB-B25EAB4A6467}" srcId="{D0090834-D693-4C19-A7AB-E4B564D2A859}" destId="{E7A84630-0F47-4ECA-963D-C3F1EE7EED6A}" srcOrd="0" destOrd="0" parTransId="{FFEB8DA2-5D00-42BA-9304-2E083BBE0E8C}" sibTransId="{42C58317-8E3B-40DA-86F2-9F830E01B4A0}"/>
    <dgm:cxn modelId="{94B50876-0630-449D-AE27-FF3E6C24DEED}" type="presOf" srcId="{E7A84630-0F47-4ECA-963D-C3F1EE7EED6A}" destId="{B74EC98D-B0B9-4C89-8B77-80240B0B6D20}" srcOrd="0" destOrd="0" presId="urn:microsoft.com/office/officeart/2005/8/layout/vList2"/>
    <dgm:cxn modelId="{E356F697-19E9-46E3-A89C-FDF200EE4315}" type="presOf" srcId="{D0090834-D693-4C19-A7AB-E4B564D2A859}" destId="{801D1F54-6282-4CB3-BFD9-9FE8200923CB}" srcOrd="0" destOrd="0" presId="urn:microsoft.com/office/officeart/2005/8/layout/vList2"/>
    <dgm:cxn modelId="{092B921F-35A0-4337-85AB-D959E8EF04B1}" type="presParOf" srcId="{801D1F54-6282-4CB3-BFD9-9FE8200923CB}" destId="{B74EC98D-B0B9-4C89-8B77-80240B0B6D2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090834-D693-4C19-A7AB-E4B564D2A85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A5FF00D-32E9-424D-981A-8A0DC2B4CB14}">
      <dgm:prSet/>
      <dgm:spPr/>
      <dgm:t>
        <a:bodyPr/>
        <a:lstStyle/>
        <a:p>
          <a:pPr>
            <a:lnSpc>
              <a:spcPct val="100000"/>
            </a:lnSpc>
          </a:pPr>
          <a:r>
            <a:rPr lang="en-US"/>
            <a:t>The method uses sensors in bins to send data to a cloud platform in real time. AI will analyze the data and generate smart collection routes.</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pPr>
            <a:lnSpc>
              <a:spcPct val="100000"/>
            </a:lnSpc>
          </a:pPr>
          <a:endParaRPr lang="en-US"/>
        </a:p>
      </dgm:t>
    </dgm:pt>
    <dgm:pt modelId="{5213B3E8-E0DB-4A1E-B05A-3A3FB911027F}">
      <dgm:prSet/>
      <dgm:spPr/>
      <dgm:t>
        <a:bodyPr/>
        <a:lstStyle/>
        <a:p>
          <a:pPr>
            <a:lnSpc>
              <a:spcPct val="100000"/>
            </a:lnSpc>
          </a:pPr>
          <a:r>
            <a:rPr lang="en-US"/>
            <a:t>Smart waste management can modernize traditional municipal services effectively. The project demonstrates how emerging technologies support greener smart cities..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pPr>
            <a:lnSpc>
              <a:spcPct val="100000"/>
            </a:lnSpc>
          </a:pPr>
          <a:r>
            <a:rPr lang="en-US"/>
            <a:t>The aim is to design a smart system using IoT and Artificial Intelligence technologies. This system will improve waste monitoring and optimize collection decisions.</a:t>
          </a:r>
        </a:p>
      </dgm:t>
    </dgm:pt>
    <dgm:pt modelId="{43DD0062-51B5-45DB-B593-4C93A26BB2AF}" type="sibTrans" cxnId="{A1DE5AA2-C8F5-4C11-B833-2A1119CB25F2}">
      <dgm:prSet/>
      <dgm:spPr/>
      <dgm:t>
        <a:bodyPr/>
        <a:lstStyle/>
        <a:p>
          <a:pPr>
            <a:lnSpc>
              <a:spcPct val="100000"/>
            </a:lnSpc>
          </a:pPr>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US"/>
            <a:t>Overview of this project to focuses on an AI-Powered Smart Waste Management System for sustainable cities. It addresses problems of overflowing bins, high fuel use, and inefficient manual collection.</a:t>
          </a:r>
        </a:p>
      </dgm:t>
    </dgm:pt>
    <dgm:pt modelId="{42C58317-8E3B-40DA-86F2-9F830E01B4A0}" type="sibTrans" cxnId="{BE13B748-6A06-4822-8FAB-B25EAB4A6467}">
      <dgm:prSet/>
      <dgm:spPr/>
      <dgm:t>
        <a:bodyPr/>
        <a:lstStyle/>
        <a:p>
          <a:pPr>
            <a:lnSpc>
              <a:spcPct val="100000"/>
            </a:lnSpc>
          </a:pPr>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pPr>
            <a:lnSpc>
              <a:spcPct val="100000"/>
            </a:lnSpc>
          </a:pPr>
          <a:r>
            <a:rPr lang="en-US"/>
            <a:t>The system is expected to reduce operational cost and unnecessary truck trips. It will also improve city cleanliness and environmental sustainability.</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pPr>
            <a:lnSpc>
              <a:spcPct val="100000"/>
            </a:lnSpc>
          </a:pPr>
          <a:endParaRPr lang="en-GB"/>
        </a:p>
      </dgm:t>
    </dgm:pt>
    <dgm:pt modelId="{61937CF9-9567-40E6-84FC-4FCB3D3DE74B}" type="pres">
      <dgm:prSet presAssocID="{D0090834-D693-4C19-A7AB-E4B564D2A859}" presName="root" presStyleCnt="0">
        <dgm:presLayoutVars>
          <dgm:dir/>
          <dgm:resizeHandles val="exact"/>
        </dgm:presLayoutVars>
      </dgm:prSet>
      <dgm:spPr/>
    </dgm:pt>
    <dgm:pt modelId="{21B70B28-6E07-47C5-B52D-F5425AC58881}" type="pres">
      <dgm:prSet presAssocID="{D0090834-D693-4C19-A7AB-E4B564D2A859}" presName="container" presStyleCnt="0">
        <dgm:presLayoutVars>
          <dgm:dir/>
          <dgm:resizeHandles val="exact"/>
        </dgm:presLayoutVars>
      </dgm:prSet>
      <dgm:spPr/>
    </dgm:pt>
    <dgm:pt modelId="{1AECBBBD-89A8-4DF0-8215-9C3C2B22100A}" type="pres">
      <dgm:prSet presAssocID="{E7A84630-0F47-4ECA-963D-C3F1EE7EED6A}" presName="compNode" presStyleCnt="0"/>
      <dgm:spPr/>
    </dgm:pt>
    <dgm:pt modelId="{D63A8A62-5792-4997-9852-97D7F716C667}" type="pres">
      <dgm:prSet presAssocID="{E7A84630-0F47-4ECA-963D-C3F1EE7EED6A}" presName="iconBgRect" presStyleLbl="bgShp" presStyleIdx="0" presStyleCnt="5"/>
      <dgm:spPr/>
    </dgm:pt>
    <dgm:pt modelId="{017D0E8F-1C68-46E5-B955-4DA230D9F423}"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6AF9E91D-7DA7-4B34-941A-245EB63915EA}" type="pres">
      <dgm:prSet presAssocID="{E7A84630-0F47-4ECA-963D-C3F1EE7EED6A}" presName="spaceRect" presStyleCnt="0"/>
      <dgm:spPr/>
    </dgm:pt>
    <dgm:pt modelId="{50DA243A-A05F-480A-928C-86D8CE144CB6}" type="pres">
      <dgm:prSet presAssocID="{E7A84630-0F47-4ECA-963D-C3F1EE7EED6A}" presName="textRect" presStyleLbl="revTx" presStyleIdx="0" presStyleCnt="5">
        <dgm:presLayoutVars>
          <dgm:chMax val="1"/>
          <dgm:chPref val="1"/>
        </dgm:presLayoutVars>
      </dgm:prSet>
      <dgm:spPr/>
    </dgm:pt>
    <dgm:pt modelId="{57924CE2-87D5-45D3-B3F0-3D84767DAB8C}" type="pres">
      <dgm:prSet presAssocID="{42C58317-8E3B-40DA-86F2-9F830E01B4A0}" presName="sibTrans" presStyleLbl="sibTrans2D1" presStyleIdx="0" presStyleCnt="0"/>
      <dgm:spPr/>
    </dgm:pt>
    <dgm:pt modelId="{1609B70C-988C-4A21-9435-DE0EB5BF1B63}" type="pres">
      <dgm:prSet presAssocID="{947500E9-584A-4418-9E6D-C8D04A6AC41B}" presName="compNode" presStyleCnt="0"/>
      <dgm:spPr/>
    </dgm:pt>
    <dgm:pt modelId="{AF643E45-0A20-4DC1-A90F-72AABCFA74BF}" type="pres">
      <dgm:prSet presAssocID="{947500E9-584A-4418-9E6D-C8D04A6AC41B}" presName="iconBgRect" presStyleLbl="bgShp" presStyleIdx="1" presStyleCnt="5"/>
      <dgm:spPr/>
    </dgm:pt>
    <dgm:pt modelId="{5C19A43E-C9E0-4474-8E34-4A01BE99D43C}"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C09A8F22-E7D4-409E-9F43-F48DEDCB80C0}" type="pres">
      <dgm:prSet presAssocID="{947500E9-584A-4418-9E6D-C8D04A6AC41B}" presName="spaceRect" presStyleCnt="0"/>
      <dgm:spPr/>
    </dgm:pt>
    <dgm:pt modelId="{E32BBD1F-F153-4A5A-8014-5528F118EA87}" type="pres">
      <dgm:prSet presAssocID="{947500E9-584A-4418-9E6D-C8D04A6AC41B}" presName="textRect" presStyleLbl="revTx" presStyleIdx="1" presStyleCnt="5">
        <dgm:presLayoutVars>
          <dgm:chMax val="1"/>
          <dgm:chPref val="1"/>
        </dgm:presLayoutVars>
      </dgm:prSet>
      <dgm:spPr/>
    </dgm:pt>
    <dgm:pt modelId="{670F57E0-C99E-4F2E-8085-66B2A0ED8244}" type="pres">
      <dgm:prSet presAssocID="{43DD0062-51B5-45DB-B593-4C93A26BB2AF}" presName="sibTrans" presStyleLbl="sibTrans2D1" presStyleIdx="0" presStyleCnt="0"/>
      <dgm:spPr/>
    </dgm:pt>
    <dgm:pt modelId="{876701D0-44E6-4083-8220-27EC663AB675}" type="pres">
      <dgm:prSet presAssocID="{4A5FF00D-32E9-424D-981A-8A0DC2B4CB14}" presName="compNode" presStyleCnt="0"/>
      <dgm:spPr/>
    </dgm:pt>
    <dgm:pt modelId="{C06AF3EE-EA9C-4DDD-904A-4E05AE5354CB}" type="pres">
      <dgm:prSet presAssocID="{4A5FF00D-32E9-424D-981A-8A0DC2B4CB14}" presName="iconBgRect" presStyleLbl="bgShp" presStyleIdx="2" presStyleCnt="5"/>
      <dgm:spPr/>
    </dgm:pt>
    <dgm:pt modelId="{1764C425-F578-43AB-A3BC-500335887215}"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F3279C75-E0A7-47D0-8F5D-4540BB315B07}" type="pres">
      <dgm:prSet presAssocID="{4A5FF00D-32E9-424D-981A-8A0DC2B4CB14}" presName="spaceRect" presStyleCnt="0"/>
      <dgm:spPr/>
    </dgm:pt>
    <dgm:pt modelId="{D9C21829-2D98-4AC8-AFC4-9DC50B9EEC2D}" type="pres">
      <dgm:prSet presAssocID="{4A5FF00D-32E9-424D-981A-8A0DC2B4CB14}" presName="textRect" presStyleLbl="revTx" presStyleIdx="2" presStyleCnt="5">
        <dgm:presLayoutVars>
          <dgm:chMax val="1"/>
          <dgm:chPref val="1"/>
        </dgm:presLayoutVars>
      </dgm:prSet>
      <dgm:spPr/>
    </dgm:pt>
    <dgm:pt modelId="{CA0B5109-B68C-407D-83B7-5958601C6460}" type="pres">
      <dgm:prSet presAssocID="{40008BEB-DEEF-4EF3-BBE6-B233F587D413}" presName="sibTrans" presStyleLbl="sibTrans2D1" presStyleIdx="0" presStyleCnt="0"/>
      <dgm:spPr/>
    </dgm:pt>
    <dgm:pt modelId="{691B487F-CB44-4335-A469-D1114256B968}" type="pres">
      <dgm:prSet presAssocID="{3D3D6C2E-C963-412A-B1BF-9CFBA592DBDC}" presName="compNode" presStyleCnt="0"/>
      <dgm:spPr/>
    </dgm:pt>
    <dgm:pt modelId="{19F0A31B-9493-4292-840A-7FB896155D4B}" type="pres">
      <dgm:prSet presAssocID="{3D3D6C2E-C963-412A-B1BF-9CFBA592DBDC}" presName="iconBgRect" presStyleLbl="bgShp" presStyleIdx="3" presStyleCnt="5"/>
      <dgm:spPr/>
    </dgm:pt>
    <dgm:pt modelId="{E990DC85-31A6-44C7-A41D-6F7174F9039D}" type="pres">
      <dgm:prSet presAssocID="{3D3D6C2E-C963-412A-B1BF-9CFBA592DBD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4C706962-2543-4695-BFE5-D08EDA445264}" type="pres">
      <dgm:prSet presAssocID="{3D3D6C2E-C963-412A-B1BF-9CFBA592DBDC}" presName="spaceRect" presStyleCnt="0"/>
      <dgm:spPr/>
    </dgm:pt>
    <dgm:pt modelId="{C77D8CB5-2685-43E6-8558-1059095739DF}" type="pres">
      <dgm:prSet presAssocID="{3D3D6C2E-C963-412A-B1BF-9CFBA592DBDC}" presName="textRect" presStyleLbl="revTx" presStyleIdx="3" presStyleCnt="5">
        <dgm:presLayoutVars>
          <dgm:chMax val="1"/>
          <dgm:chPref val="1"/>
        </dgm:presLayoutVars>
      </dgm:prSet>
      <dgm:spPr/>
    </dgm:pt>
    <dgm:pt modelId="{981D83AE-284B-4A12-AC93-29C4431CB620}" type="pres">
      <dgm:prSet presAssocID="{9263B211-295C-4792-90A7-C6510A5DD955}" presName="sibTrans" presStyleLbl="sibTrans2D1" presStyleIdx="0" presStyleCnt="0"/>
      <dgm:spPr/>
    </dgm:pt>
    <dgm:pt modelId="{BA26CB1F-84D5-41D1-9448-B8AF11140D9B}" type="pres">
      <dgm:prSet presAssocID="{5213B3E8-E0DB-4A1E-B05A-3A3FB911027F}" presName="compNode" presStyleCnt="0"/>
      <dgm:spPr/>
    </dgm:pt>
    <dgm:pt modelId="{FEAB82BB-A99D-4D3B-BFB2-6A5ABA8BFA1F}" type="pres">
      <dgm:prSet presAssocID="{5213B3E8-E0DB-4A1E-B05A-3A3FB911027F}" presName="iconBgRect" presStyleLbl="bgShp" presStyleIdx="4" presStyleCnt="5"/>
      <dgm:spPr/>
    </dgm:pt>
    <dgm:pt modelId="{D04ED53C-1E3D-4C8C-A6C5-34F736DB9A8F}" type="pres">
      <dgm:prSet presAssocID="{5213B3E8-E0DB-4A1E-B05A-3A3FB911027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ruck"/>
        </a:ext>
      </dgm:extLst>
    </dgm:pt>
    <dgm:pt modelId="{A9FA8235-41B3-4E40-814C-E44E202EFB76}" type="pres">
      <dgm:prSet presAssocID="{5213B3E8-E0DB-4A1E-B05A-3A3FB911027F}" presName="spaceRect" presStyleCnt="0"/>
      <dgm:spPr/>
    </dgm:pt>
    <dgm:pt modelId="{7CBFF54A-5BA5-4D8B-B136-8B6AE6A4D251}" type="pres">
      <dgm:prSet presAssocID="{5213B3E8-E0DB-4A1E-B05A-3A3FB911027F}" presName="textRect" presStyleLbl="revTx" presStyleIdx="4" presStyleCnt="5">
        <dgm:presLayoutVars>
          <dgm:chMax val="1"/>
          <dgm:chPref val="1"/>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C041CE19-8FA0-4549-86FE-BB8CCD4C6775}" type="presOf" srcId="{42C58317-8E3B-40DA-86F2-9F830E01B4A0}" destId="{57924CE2-87D5-45D3-B3F0-3D84767DAB8C}" srcOrd="0" destOrd="0" presId="urn:microsoft.com/office/officeart/2018/2/layout/IconCircleList"/>
    <dgm:cxn modelId="{B71A9E33-99AA-4CDF-9D90-12D4AE120418}" srcId="{D0090834-D693-4C19-A7AB-E4B564D2A859}" destId="{5213B3E8-E0DB-4A1E-B05A-3A3FB911027F}" srcOrd="4" destOrd="0" parTransId="{5C354F1C-8A18-46AA-A351-BF9826A9055A}" sibTransId="{0460BBDA-38C5-4E22-AC64-5AB0FA70F9EB}"/>
    <dgm:cxn modelId="{F43E3B40-897D-4468-B0C0-7331EB54D661}" type="presOf" srcId="{D0090834-D693-4C19-A7AB-E4B564D2A859}" destId="{61937CF9-9567-40E6-84FC-4FCB3D3DE74B}" srcOrd="0" destOrd="0" presId="urn:microsoft.com/office/officeart/2018/2/layout/IconCircleList"/>
    <dgm:cxn modelId="{BE13B748-6A06-4822-8FAB-B25EAB4A6467}" srcId="{D0090834-D693-4C19-A7AB-E4B564D2A859}" destId="{E7A84630-0F47-4ECA-963D-C3F1EE7EED6A}" srcOrd="0" destOrd="0" parTransId="{FFEB8DA2-5D00-42BA-9304-2E083BBE0E8C}" sibTransId="{42C58317-8E3B-40DA-86F2-9F830E01B4A0}"/>
    <dgm:cxn modelId="{158A1C71-8CCA-4F7C-B8AA-DAF5099C98AD}" type="presOf" srcId="{E7A84630-0F47-4ECA-963D-C3F1EE7EED6A}" destId="{50DA243A-A05F-480A-928C-86D8CE144CB6}" srcOrd="0" destOrd="0" presId="urn:microsoft.com/office/officeart/2018/2/layout/IconCircleList"/>
    <dgm:cxn modelId="{AF6D8151-8F03-44CC-A62C-E8F6101BC7EA}" type="presOf" srcId="{40008BEB-DEEF-4EF3-BBE6-B233F587D413}" destId="{CA0B5109-B68C-407D-83B7-5958601C6460}" srcOrd="0" destOrd="0" presId="urn:microsoft.com/office/officeart/2018/2/layout/IconCircleList"/>
    <dgm:cxn modelId="{8A914E75-1F21-4E6D-930E-58E2CEFE65AB}" srcId="{D0090834-D693-4C19-A7AB-E4B564D2A859}" destId="{4A5FF00D-32E9-424D-981A-8A0DC2B4CB14}" srcOrd="2" destOrd="0" parTransId="{7CB36372-12BA-4322-A96F-934EB7BB1AF3}" sibTransId="{40008BEB-DEEF-4EF3-BBE6-B233F587D413}"/>
    <dgm:cxn modelId="{58116459-C643-459F-891C-65B8333D2E08}" type="presOf" srcId="{9263B211-295C-4792-90A7-C6510A5DD955}" destId="{981D83AE-284B-4A12-AC93-29C4431CB620}" srcOrd="0" destOrd="0" presId="urn:microsoft.com/office/officeart/2018/2/layout/IconCircleList"/>
    <dgm:cxn modelId="{B112F595-1F15-41D8-B354-56E42F7880A3}" type="presOf" srcId="{947500E9-584A-4418-9E6D-C8D04A6AC41B}" destId="{E32BBD1F-F153-4A5A-8014-5528F118EA87}" srcOrd="0" destOrd="0" presId="urn:microsoft.com/office/officeart/2018/2/layout/IconCircleList"/>
    <dgm:cxn modelId="{84E42C9E-CACB-4D1D-AE56-2DCAE2522893}" type="presOf" srcId="{4A5FF00D-32E9-424D-981A-8A0DC2B4CB14}" destId="{D9C21829-2D98-4AC8-AFC4-9DC50B9EEC2D}" srcOrd="0" destOrd="0" presId="urn:microsoft.com/office/officeart/2018/2/layout/IconCircleList"/>
    <dgm:cxn modelId="{A1DE5AA2-C8F5-4C11-B833-2A1119CB25F2}" srcId="{D0090834-D693-4C19-A7AB-E4B564D2A859}" destId="{947500E9-584A-4418-9E6D-C8D04A6AC41B}" srcOrd="1" destOrd="0" parTransId="{403B68A6-BD13-47EE-8A2C-CD02E224D10A}" sibTransId="{43DD0062-51B5-45DB-B593-4C93A26BB2AF}"/>
    <dgm:cxn modelId="{6DDD00BC-74E6-446D-87A2-09042F417B16}" type="presOf" srcId="{5213B3E8-E0DB-4A1E-B05A-3A3FB911027F}" destId="{7CBFF54A-5BA5-4D8B-B136-8B6AE6A4D251}" srcOrd="0" destOrd="0" presId="urn:microsoft.com/office/officeart/2018/2/layout/IconCircleList"/>
    <dgm:cxn modelId="{08E489C7-B5A6-46E0-935B-E44A6BEB8478}" type="presOf" srcId="{43DD0062-51B5-45DB-B593-4C93A26BB2AF}" destId="{670F57E0-C99E-4F2E-8085-66B2A0ED8244}" srcOrd="0" destOrd="0" presId="urn:microsoft.com/office/officeart/2018/2/layout/IconCircleList"/>
    <dgm:cxn modelId="{CC9783CF-2007-4908-9BA7-369A879D3CF4}" type="presOf" srcId="{3D3D6C2E-C963-412A-B1BF-9CFBA592DBDC}" destId="{C77D8CB5-2685-43E6-8558-1059095739DF}" srcOrd="0" destOrd="0" presId="urn:microsoft.com/office/officeart/2018/2/layout/IconCircleList"/>
    <dgm:cxn modelId="{3AAFCA30-3712-412F-BDEA-92585941422D}" type="presParOf" srcId="{61937CF9-9567-40E6-84FC-4FCB3D3DE74B}" destId="{21B70B28-6E07-47C5-B52D-F5425AC58881}" srcOrd="0" destOrd="0" presId="urn:microsoft.com/office/officeart/2018/2/layout/IconCircleList"/>
    <dgm:cxn modelId="{BF120063-D719-4740-B29F-FFFA6DB33C1A}" type="presParOf" srcId="{21B70B28-6E07-47C5-B52D-F5425AC58881}" destId="{1AECBBBD-89A8-4DF0-8215-9C3C2B22100A}" srcOrd="0" destOrd="0" presId="urn:microsoft.com/office/officeart/2018/2/layout/IconCircleList"/>
    <dgm:cxn modelId="{C3B2F63B-5704-4823-BE63-72005DEFE168}" type="presParOf" srcId="{1AECBBBD-89A8-4DF0-8215-9C3C2B22100A}" destId="{D63A8A62-5792-4997-9852-97D7F716C667}" srcOrd="0" destOrd="0" presId="urn:microsoft.com/office/officeart/2018/2/layout/IconCircleList"/>
    <dgm:cxn modelId="{71E2624A-B5A2-4979-959F-F7FD240020E9}" type="presParOf" srcId="{1AECBBBD-89A8-4DF0-8215-9C3C2B22100A}" destId="{017D0E8F-1C68-46E5-B955-4DA230D9F423}" srcOrd="1" destOrd="0" presId="urn:microsoft.com/office/officeart/2018/2/layout/IconCircleList"/>
    <dgm:cxn modelId="{F8C627DF-440F-4876-B116-8D19A6EFD7C2}" type="presParOf" srcId="{1AECBBBD-89A8-4DF0-8215-9C3C2B22100A}" destId="{6AF9E91D-7DA7-4B34-941A-245EB63915EA}" srcOrd="2" destOrd="0" presId="urn:microsoft.com/office/officeart/2018/2/layout/IconCircleList"/>
    <dgm:cxn modelId="{1D16DF76-0475-430E-B0A2-4AAF4FAEC9B6}" type="presParOf" srcId="{1AECBBBD-89A8-4DF0-8215-9C3C2B22100A}" destId="{50DA243A-A05F-480A-928C-86D8CE144CB6}" srcOrd="3" destOrd="0" presId="urn:microsoft.com/office/officeart/2018/2/layout/IconCircleList"/>
    <dgm:cxn modelId="{D3E01D42-92D2-4F49-A2B5-C91618973A00}" type="presParOf" srcId="{21B70B28-6E07-47C5-B52D-F5425AC58881}" destId="{57924CE2-87D5-45D3-B3F0-3D84767DAB8C}" srcOrd="1" destOrd="0" presId="urn:microsoft.com/office/officeart/2018/2/layout/IconCircleList"/>
    <dgm:cxn modelId="{280F34D1-2A39-469F-BB99-11CAA404E7FB}" type="presParOf" srcId="{21B70B28-6E07-47C5-B52D-F5425AC58881}" destId="{1609B70C-988C-4A21-9435-DE0EB5BF1B63}" srcOrd="2" destOrd="0" presId="urn:microsoft.com/office/officeart/2018/2/layout/IconCircleList"/>
    <dgm:cxn modelId="{F73A2FEE-DD7F-4BA5-9425-D864094BE04D}" type="presParOf" srcId="{1609B70C-988C-4A21-9435-DE0EB5BF1B63}" destId="{AF643E45-0A20-4DC1-A90F-72AABCFA74BF}" srcOrd="0" destOrd="0" presId="urn:microsoft.com/office/officeart/2018/2/layout/IconCircleList"/>
    <dgm:cxn modelId="{4BCEAF64-11A0-4BA9-B0B7-2AB12A48BB16}" type="presParOf" srcId="{1609B70C-988C-4A21-9435-DE0EB5BF1B63}" destId="{5C19A43E-C9E0-4474-8E34-4A01BE99D43C}" srcOrd="1" destOrd="0" presId="urn:microsoft.com/office/officeart/2018/2/layout/IconCircleList"/>
    <dgm:cxn modelId="{169C2372-885D-4113-9D0F-FBC85206A847}" type="presParOf" srcId="{1609B70C-988C-4A21-9435-DE0EB5BF1B63}" destId="{C09A8F22-E7D4-409E-9F43-F48DEDCB80C0}" srcOrd="2" destOrd="0" presId="urn:microsoft.com/office/officeart/2018/2/layout/IconCircleList"/>
    <dgm:cxn modelId="{E9E12011-B049-4A4C-A764-E6AD500523FA}" type="presParOf" srcId="{1609B70C-988C-4A21-9435-DE0EB5BF1B63}" destId="{E32BBD1F-F153-4A5A-8014-5528F118EA87}" srcOrd="3" destOrd="0" presId="urn:microsoft.com/office/officeart/2018/2/layout/IconCircleList"/>
    <dgm:cxn modelId="{5162EE87-E7E7-4B6C-AAD3-2221A9CABCB3}" type="presParOf" srcId="{21B70B28-6E07-47C5-B52D-F5425AC58881}" destId="{670F57E0-C99E-4F2E-8085-66B2A0ED8244}" srcOrd="3" destOrd="0" presId="urn:microsoft.com/office/officeart/2018/2/layout/IconCircleList"/>
    <dgm:cxn modelId="{A5B03BA4-7325-44F9-B5ED-AE5F7D064F0B}" type="presParOf" srcId="{21B70B28-6E07-47C5-B52D-F5425AC58881}" destId="{876701D0-44E6-4083-8220-27EC663AB675}" srcOrd="4" destOrd="0" presId="urn:microsoft.com/office/officeart/2018/2/layout/IconCircleList"/>
    <dgm:cxn modelId="{2F710358-B284-4BD4-AA19-64B4D32C8548}" type="presParOf" srcId="{876701D0-44E6-4083-8220-27EC663AB675}" destId="{C06AF3EE-EA9C-4DDD-904A-4E05AE5354CB}" srcOrd="0" destOrd="0" presId="urn:microsoft.com/office/officeart/2018/2/layout/IconCircleList"/>
    <dgm:cxn modelId="{BF0EF35C-26CB-4C7D-B9CF-1718514F5C42}" type="presParOf" srcId="{876701D0-44E6-4083-8220-27EC663AB675}" destId="{1764C425-F578-43AB-A3BC-500335887215}" srcOrd="1" destOrd="0" presId="urn:microsoft.com/office/officeart/2018/2/layout/IconCircleList"/>
    <dgm:cxn modelId="{20F38950-0531-41C2-A256-7292462A8820}" type="presParOf" srcId="{876701D0-44E6-4083-8220-27EC663AB675}" destId="{F3279C75-E0A7-47D0-8F5D-4540BB315B07}" srcOrd="2" destOrd="0" presId="urn:microsoft.com/office/officeart/2018/2/layout/IconCircleList"/>
    <dgm:cxn modelId="{3D39F1E0-48A7-4CBC-9A8B-29D3D7FF1135}" type="presParOf" srcId="{876701D0-44E6-4083-8220-27EC663AB675}" destId="{D9C21829-2D98-4AC8-AFC4-9DC50B9EEC2D}" srcOrd="3" destOrd="0" presId="urn:microsoft.com/office/officeart/2018/2/layout/IconCircleList"/>
    <dgm:cxn modelId="{5312C947-FCB9-4C58-9876-6981A7BE2FC6}" type="presParOf" srcId="{21B70B28-6E07-47C5-B52D-F5425AC58881}" destId="{CA0B5109-B68C-407D-83B7-5958601C6460}" srcOrd="5" destOrd="0" presId="urn:microsoft.com/office/officeart/2018/2/layout/IconCircleList"/>
    <dgm:cxn modelId="{A34F96FF-801C-4861-9A0C-1A272B0BDD8E}" type="presParOf" srcId="{21B70B28-6E07-47C5-B52D-F5425AC58881}" destId="{691B487F-CB44-4335-A469-D1114256B968}" srcOrd="6" destOrd="0" presId="urn:microsoft.com/office/officeart/2018/2/layout/IconCircleList"/>
    <dgm:cxn modelId="{E324FA17-BA19-4BD6-B639-236F7420E721}" type="presParOf" srcId="{691B487F-CB44-4335-A469-D1114256B968}" destId="{19F0A31B-9493-4292-840A-7FB896155D4B}" srcOrd="0" destOrd="0" presId="urn:microsoft.com/office/officeart/2018/2/layout/IconCircleList"/>
    <dgm:cxn modelId="{12EFB2A8-4456-443E-AB6A-997C93403F2F}" type="presParOf" srcId="{691B487F-CB44-4335-A469-D1114256B968}" destId="{E990DC85-31A6-44C7-A41D-6F7174F9039D}" srcOrd="1" destOrd="0" presId="urn:microsoft.com/office/officeart/2018/2/layout/IconCircleList"/>
    <dgm:cxn modelId="{C9EE014E-AE4B-497C-8006-C64B1D5D0391}" type="presParOf" srcId="{691B487F-CB44-4335-A469-D1114256B968}" destId="{4C706962-2543-4695-BFE5-D08EDA445264}" srcOrd="2" destOrd="0" presId="urn:microsoft.com/office/officeart/2018/2/layout/IconCircleList"/>
    <dgm:cxn modelId="{8345E23F-F974-439A-A515-C98BEBF3D7CA}" type="presParOf" srcId="{691B487F-CB44-4335-A469-D1114256B968}" destId="{C77D8CB5-2685-43E6-8558-1059095739DF}" srcOrd="3" destOrd="0" presId="urn:microsoft.com/office/officeart/2018/2/layout/IconCircleList"/>
    <dgm:cxn modelId="{9EA54010-FFF9-4FD3-852E-00A7693729F3}" type="presParOf" srcId="{21B70B28-6E07-47C5-B52D-F5425AC58881}" destId="{981D83AE-284B-4A12-AC93-29C4431CB620}" srcOrd="7" destOrd="0" presId="urn:microsoft.com/office/officeart/2018/2/layout/IconCircleList"/>
    <dgm:cxn modelId="{FF1BFF07-7F79-4398-A709-AFC9BE245B68}" type="presParOf" srcId="{21B70B28-6E07-47C5-B52D-F5425AC58881}" destId="{BA26CB1F-84D5-41D1-9448-B8AF11140D9B}" srcOrd="8" destOrd="0" presId="urn:microsoft.com/office/officeart/2018/2/layout/IconCircleList"/>
    <dgm:cxn modelId="{559061BE-4906-4491-B8C7-2B85ACD75C6B}" type="presParOf" srcId="{BA26CB1F-84D5-41D1-9448-B8AF11140D9B}" destId="{FEAB82BB-A99D-4D3B-BFB2-6A5ABA8BFA1F}" srcOrd="0" destOrd="0" presId="urn:microsoft.com/office/officeart/2018/2/layout/IconCircleList"/>
    <dgm:cxn modelId="{BDDB9297-237F-41DA-A10D-87ED24CDF0CD}" type="presParOf" srcId="{BA26CB1F-84D5-41D1-9448-B8AF11140D9B}" destId="{D04ED53C-1E3D-4C8C-A6C5-34F736DB9A8F}" srcOrd="1" destOrd="0" presId="urn:microsoft.com/office/officeart/2018/2/layout/IconCircleList"/>
    <dgm:cxn modelId="{D7EBA7A1-D746-47EC-A2A0-CEB21B4639BD}" type="presParOf" srcId="{BA26CB1F-84D5-41D1-9448-B8AF11140D9B}" destId="{A9FA8235-41B3-4E40-814C-E44E202EFB76}" srcOrd="2" destOrd="0" presId="urn:microsoft.com/office/officeart/2018/2/layout/IconCircleList"/>
    <dgm:cxn modelId="{0656D40B-0BED-42C1-BC15-2728B654504A}" type="presParOf" srcId="{BA26CB1F-84D5-41D1-9448-B8AF11140D9B}" destId="{7CBFF54A-5BA5-4D8B-B136-8B6AE6A4D25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4A5FF00D-32E9-424D-981A-8A0DC2B4CB14}">
      <dgm:prSet/>
      <dgm:spPr/>
      <dgm:t>
        <a:bodyPr/>
        <a:lstStyle/>
        <a:p>
          <a:r>
            <a:rPr lang="en-GB"/>
            <a:t>Research Findings  </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r>
            <a:rPr lang="en-GB"/>
            <a:t> Why This Problem Matters</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GB"/>
            <a:t> Urban Waste Management Problems</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GB"/>
            <a:t>Current Waste Management Approaches</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5213B3E8-E0DB-4A1E-B05A-3A3FB911027F}">
      <dgm:prSet/>
      <dgm:spPr/>
      <dgm:t>
        <a:bodyPr/>
        <a:lstStyle/>
        <a:p>
          <a:r>
            <a:rPr lang="en-GB"/>
            <a:t>Gaps in Existing Solutions </a:t>
          </a:r>
          <a:endParaRPr lang="en-US"/>
        </a:p>
      </dgm:t>
    </dgm:pt>
    <dgm:pt modelId="{0460BBDA-38C5-4E22-AC64-5AB0FA70F9EB}" type="sibTrans" cxnId="{B71A9E33-99AA-4CDF-9D90-12D4AE120418}">
      <dgm:prSet/>
      <dgm:spPr/>
      <dgm:t>
        <a:bodyPr/>
        <a:lstStyle/>
        <a:p>
          <a:endParaRPr lang="en-US"/>
        </a:p>
      </dgm:t>
    </dgm:pt>
    <dgm:pt modelId="{5C354F1C-8A18-46AA-A351-BF9826A9055A}" type="parTrans" cxnId="{B71A9E33-99AA-4CDF-9D90-12D4AE120418}">
      <dgm:prSet/>
      <dgm:spPr/>
      <dgm:t>
        <a:bodyPr/>
        <a:lstStyle/>
        <a:p>
          <a:endParaRPr lang="en-US"/>
        </a:p>
      </dgm:t>
    </dgm:pt>
    <dgm:pt modelId="{12C2AB29-4DFC-4E9F-8698-EBEA5A56DBBD}">
      <dgm:prSet/>
      <dgm:spPr/>
      <dgm:t>
        <a:bodyPr/>
        <a:lstStyle/>
        <a:p>
          <a:pPr>
            <a:buNone/>
          </a:pPr>
          <a:endParaRPr lang="en-GB"/>
        </a:p>
      </dgm:t>
    </dgm:pt>
    <dgm:pt modelId="{5075C6D6-0F6F-4A0B-91E7-06BE90049402}" type="parTrans" cxnId="{A2D8F7E7-2FD1-4846-B66C-A439571D5452}">
      <dgm:prSet/>
      <dgm:spPr/>
      <dgm:t>
        <a:bodyPr/>
        <a:lstStyle/>
        <a:p>
          <a:endParaRPr lang="en-GB"/>
        </a:p>
      </dgm:t>
    </dgm:pt>
    <dgm:pt modelId="{557CFCC2-3EC5-4C69-B69E-5CD683C35795}" type="sibTrans" cxnId="{A2D8F7E7-2FD1-4846-B66C-A439571D5452}">
      <dgm:prSet/>
      <dgm:spPr/>
      <dgm:t>
        <a:bodyPr/>
        <a:lstStyle/>
        <a:p>
          <a:endParaRPr lang="en-GB"/>
        </a:p>
      </dgm:t>
    </dgm:pt>
    <dgm:pt modelId="{A3F281E5-BDF1-4CC9-A686-E90DEDDA4769}">
      <dgm:prSet/>
      <dgm:spPr/>
      <dgm:t>
        <a:bodyPr/>
        <a:lstStyle/>
        <a:p>
          <a:endParaRPr lang="en-US"/>
        </a:p>
      </dgm:t>
    </dgm:pt>
    <dgm:pt modelId="{C397198A-F3EB-4402-8E27-8433B8934DCD}" type="parTrans" cxnId="{79D2E78F-F3C3-4B14-BEBF-4A31D38F2D0F}">
      <dgm:prSet/>
      <dgm:spPr/>
      <dgm:t>
        <a:bodyPr/>
        <a:lstStyle/>
        <a:p>
          <a:endParaRPr lang="en-GB"/>
        </a:p>
      </dgm:t>
    </dgm:pt>
    <dgm:pt modelId="{FED6E24E-33F9-460B-9C54-A1447D1E72BF}" type="sibTrans" cxnId="{79D2E78F-F3C3-4B14-BEBF-4A31D38F2D0F}">
      <dgm:prSet/>
      <dgm:spPr/>
      <dgm:t>
        <a:bodyPr/>
        <a:lstStyle/>
        <a:p>
          <a:endParaRPr lang="en-GB"/>
        </a:p>
      </dgm:t>
    </dgm:pt>
    <dgm:pt modelId="{E5E5F244-A3B8-4D82-A88B-0FE0DD061EA7}" type="pres">
      <dgm:prSet presAssocID="{D0090834-D693-4C19-A7AB-E4B564D2A859}" presName="outerComposite" presStyleCnt="0">
        <dgm:presLayoutVars>
          <dgm:chMax val="5"/>
          <dgm:dir/>
          <dgm:resizeHandles val="exact"/>
        </dgm:presLayoutVars>
      </dgm:prSet>
      <dgm:spPr/>
    </dgm:pt>
    <dgm:pt modelId="{C797DEDF-ECAD-4ABB-A6D3-CB4FF780FC0F}" type="pres">
      <dgm:prSet presAssocID="{D0090834-D693-4C19-A7AB-E4B564D2A859}" presName="dummyMaxCanvas" presStyleCnt="0">
        <dgm:presLayoutVars/>
      </dgm:prSet>
      <dgm:spPr/>
    </dgm:pt>
    <dgm:pt modelId="{2CCED35A-B375-4F6C-8F29-33B0041E9ABF}" type="pres">
      <dgm:prSet presAssocID="{D0090834-D693-4C19-A7AB-E4B564D2A859}" presName="FiveNodes_1" presStyleLbl="node1" presStyleIdx="0" presStyleCnt="5">
        <dgm:presLayoutVars>
          <dgm:bulletEnabled val="1"/>
        </dgm:presLayoutVars>
      </dgm:prSet>
      <dgm:spPr/>
    </dgm:pt>
    <dgm:pt modelId="{E9DE3DD2-2555-41FB-98FC-3303608B638F}" type="pres">
      <dgm:prSet presAssocID="{D0090834-D693-4C19-A7AB-E4B564D2A859}" presName="FiveNodes_2" presStyleLbl="node1" presStyleIdx="1" presStyleCnt="5" custLinFactNeighborY="1265">
        <dgm:presLayoutVars>
          <dgm:bulletEnabled val="1"/>
        </dgm:presLayoutVars>
      </dgm:prSet>
      <dgm:spPr/>
    </dgm:pt>
    <dgm:pt modelId="{129B92F6-8391-4D35-9BA4-92F8BCB3BB56}" type="pres">
      <dgm:prSet presAssocID="{D0090834-D693-4C19-A7AB-E4B564D2A859}" presName="FiveNodes_3" presStyleLbl="node1" presStyleIdx="2" presStyleCnt="5">
        <dgm:presLayoutVars>
          <dgm:bulletEnabled val="1"/>
        </dgm:presLayoutVars>
      </dgm:prSet>
      <dgm:spPr/>
    </dgm:pt>
    <dgm:pt modelId="{C7DB95DD-3A61-4784-9B18-03038A4F2DD4}" type="pres">
      <dgm:prSet presAssocID="{D0090834-D693-4C19-A7AB-E4B564D2A859}" presName="FiveNodes_4" presStyleLbl="node1" presStyleIdx="3" presStyleCnt="5">
        <dgm:presLayoutVars>
          <dgm:bulletEnabled val="1"/>
        </dgm:presLayoutVars>
      </dgm:prSet>
      <dgm:spPr/>
    </dgm:pt>
    <dgm:pt modelId="{BFA57FA9-CDE7-4C6A-BBD4-8E3003FF928F}" type="pres">
      <dgm:prSet presAssocID="{D0090834-D693-4C19-A7AB-E4B564D2A859}" presName="FiveNodes_5" presStyleLbl="node1" presStyleIdx="4" presStyleCnt="5">
        <dgm:presLayoutVars>
          <dgm:bulletEnabled val="1"/>
        </dgm:presLayoutVars>
      </dgm:prSet>
      <dgm:spPr/>
    </dgm:pt>
    <dgm:pt modelId="{480A0F37-6A57-4704-9C9A-A1E3ADDF60C0}" type="pres">
      <dgm:prSet presAssocID="{D0090834-D693-4C19-A7AB-E4B564D2A859}" presName="FiveConn_1-2" presStyleLbl="fgAccFollowNode1" presStyleIdx="0" presStyleCnt="4">
        <dgm:presLayoutVars>
          <dgm:bulletEnabled val="1"/>
        </dgm:presLayoutVars>
      </dgm:prSet>
      <dgm:spPr/>
    </dgm:pt>
    <dgm:pt modelId="{6B3534B6-DAA8-4721-A730-D12D58140963}" type="pres">
      <dgm:prSet presAssocID="{D0090834-D693-4C19-A7AB-E4B564D2A859}" presName="FiveConn_2-3" presStyleLbl="fgAccFollowNode1" presStyleIdx="1" presStyleCnt="4">
        <dgm:presLayoutVars>
          <dgm:bulletEnabled val="1"/>
        </dgm:presLayoutVars>
      </dgm:prSet>
      <dgm:spPr/>
    </dgm:pt>
    <dgm:pt modelId="{3FF85D0E-AC13-4A07-AB37-518A6DC13ACC}" type="pres">
      <dgm:prSet presAssocID="{D0090834-D693-4C19-A7AB-E4B564D2A859}" presName="FiveConn_3-4" presStyleLbl="fgAccFollowNode1" presStyleIdx="2" presStyleCnt="4">
        <dgm:presLayoutVars>
          <dgm:bulletEnabled val="1"/>
        </dgm:presLayoutVars>
      </dgm:prSet>
      <dgm:spPr/>
    </dgm:pt>
    <dgm:pt modelId="{A18A862B-0D45-4DE2-8E15-7A777B377AF2}" type="pres">
      <dgm:prSet presAssocID="{D0090834-D693-4C19-A7AB-E4B564D2A859}" presName="FiveConn_4-5" presStyleLbl="fgAccFollowNode1" presStyleIdx="3" presStyleCnt="4">
        <dgm:presLayoutVars>
          <dgm:bulletEnabled val="1"/>
        </dgm:presLayoutVars>
      </dgm:prSet>
      <dgm:spPr/>
    </dgm:pt>
    <dgm:pt modelId="{F153C777-DCFC-4018-8EF6-5E9857758402}" type="pres">
      <dgm:prSet presAssocID="{D0090834-D693-4C19-A7AB-E4B564D2A859}" presName="FiveNodes_1_text" presStyleLbl="node1" presStyleIdx="4" presStyleCnt="5">
        <dgm:presLayoutVars>
          <dgm:bulletEnabled val="1"/>
        </dgm:presLayoutVars>
      </dgm:prSet>
      <dgm:spPr/>
    </dgm:pt>
    <dgm:pt modelId="{32987A59-15ED-4828-8E1B-5A70F71E30F8}" type="pres">
      <dgm:prSet presAssocID="{D0090834-D693-4C19-A7AB-E4B564D2A859}" presName="FiveNodes_2_text" presStyleLbl="node1" presStyleIdx="4" presStyleCnt="5">
        <dgm:presLayoutVars>
          <dgm:bulletEnabled val="1"/>
        </dgm:presLayoutVars>
      </dgm:prSet>
      <dgm:spPr/>
    </dgm:pt>
    <dgm:pt modelId="{8BF6F280-03D6-41D4-9FCC-7ED57214A4A5}" type="pres">
      <dgm:prSet presAssocID="{D0090834-D693-4C19-A7AB-E4B564D2A859}" presName="FiveNodes_3_text" presStyleLbl="node1" presStyleIdx="4" presStyleCnt="5">
        <dgm:presLayoutVars>
          <dgm:bulletEnabled val="1"/>
        </dgm:presLayoutVars>
      </dgm:prSet>
      <dgm:spPr/>
    </dgm:pt>
    <dgm:pt modelId="{7416F0CA-17A2-429E-8F6C-1FCE51C4BDA3}" type="pres">
      <dgm:prSet presAssocID="{D0090834-D693-4C19-A7AB-E4B564D2A859}" presName="FiveNodes_4_text" presStyleLbl="node1" presStyleIdx="4" presStyleCnt="5">
        <dgm:presLayoutVars>
          <dgm:bulletEnabled val="1"/>
        </dgm:presLayoutVars>
      </dgm:prSet>
      <dgm:spPr/>
    </dgm:pt>
    <dgm:pt modelId="{E3E2CDC0-78AA-4B2F-BE62-79F7E2899A25}" type="pres">
      <dgm:prSet presAssocID="{D0090834-D693-4C19-A7AB-E4B564D2A859}" presName="FiveNodes_5_text" presStyleLbl="node1" presStyleIdx="4" presStyleCnt="5">
        <dgm:presLayoutVars>
          <dgm:bulletEnabled val="1"/>
        </dgm:presLayoutVars>
      </dgm:prSet>
      <dgm:spPr/>
    </dgm:pt>
  </dgm:ptLst>
  <dgm:cxnLst>
    <dgm:cxn modelId="{EFDD510D-1B6F-422C-8F51-53CE3A601EB0}" type="presOf" srcId="{E7A84630-0F47-4ECA-963D-C3F1EE7EED6A}" destId="{2CCED35A-B375-4F6C-8F29-33B0041E9ABF}" srcOrd="0" destOrd="0" presId="urn:microsoft.com/office/officeart/2005/8/layout/vProcess5"/>
    <dgm:cxn modelId="{E341A910-BD7D-4340-96A7-2841F4CA4F03}" type="presOf" srcId="{3D3D6C2E-C963-412A-B1BF-9CFBA592DBDC}" destId="{C7DB95DD-3A61-4784-9B18-03038A4F2DD4}" srcOrd="0"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D0694A23-9B22-4AB6-9FC0-C6C12A9E9112}" type="presOf" srcId="{4A5FF00D-32E9-424D-981A-8A0DC2B4CB14}" destId="{8BF6F280-03D6-41D4-9FCC-7ED57214A4A5}" srcOrd="1" destOrd="0" presId="urn:microsoft.com/office/officeart/2005/8/layout/vProcess5"/>
    <dgm:cxn modelId="{B71A9E33-99AA-4CDF-9D90-12D4AE120418}" srcId="{D0090834-D693-4C19-A7AB-E4B564D2A859}" destId="{5213B3E8-E0DB-4A1E-B05A-3A3FB911027F}" srcOrd="4" destOrd="0" parTransId="{5C354F1C-8A18-46AA-A351-BF9826A9055A}" sibTransId="{0460BBDA-38C5-4E22-AC64-5AB0FA70F9EB}"/>
    <dgm:cxn modelId="{7FF15C34-AAFF-42EF-A47E-CE683D527653}" type="presOf" srcId="{947500E9-584A-4418-9E6D-C8D04A6AC41B}" destId="{32987A59-15ED-4828-8E1B-5A70F71E30F8}" srcOrd="1"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5536636E-F843-4554-B6F3-D1C6D155EA8A}" type="presOf" srcId="{4A5FF00D-32E9-424D-981A-8A0DC2B4CB14}" destId="{129B92F6-8391-4D35-9BA4-92F8BCB3BB56}"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5C91F07B-F0AF-40B6-9E89-720192428B6E}" type="presOf" srcId="{947500E9-584A-4418-9E6D-C8D04A6AC41B}" destId="{E9DE3DD2-2555-41FB-98FC-3303608B638F}" srcOrd="0" destOrd="0" presId="urn:microsoft.com/office/officeart/2005/8/layout/vProcess5"/>
    <dgm:cxn modelId="{8DEF7081-E77D-4EF9-A66B-B3FC5393A0D2}" type="presOf" srcId="{5213B3E8-E0DB-4A1E-B05A-3A3FB911027F}" destId="{E3E2CDC0-78AA-4B2F-BE62-79F7E2899A25}" srcOrd="1" destOrd="0" presId="urn:microsoft.com/office/officeart/2005/8/layout/vProcess5"/>
    <dgm:cxn modelId="{79D2E78F-F3C3-4B14-BEBF-4A31D38F2D0F}" srcId="{D0090834-D693-4C19-A7AB-E4B564D2A859}" destId="{A3F281E5-BDF1-4CC9-A686-E90DEDDA4769}" srcOrd="5" destOrd="0" parTransId="{C397198A-F3EB-4402-8E27-8433B8934DCD}" sibTransId="{FED6E24E-33F9-460B-9C54-A1447D1E72BF}"/>
    <dgm:cxn modelId="{36A67D96-582B-44ED-A001-CD23F5B8C0A7}" type="presOf" srcId="{3D3D6C2E-C963-412A-B1BF-9CFBA592DBDC}" destId="{7416F0CA-17A2-429E-8F6C-1FCE51C4BDA3}" srcOrd="1" destOrd="0" presId="urn:microsoft.com/office/officeart/2005/8/layout/vProcess5"/>
    <dgm:cxn modelId="{3BA68BA0-075C-4D75-BEDB-C846DEF2B2A4}" type="presOf" srcId="{9263B211-295C-4792-90A7-C6510A5DD955}" destId="{A18A862B-0D45-4DE2-8E15-7A777B377AF2}" srcOrd="0" destOrd="0" presId="urn:microsoft.com/office/officeart/2005/8/layout/vProcess5"/>
    <dgm:cxn modelId="{42750AA2-3FA1-446F-ADA5-9FD23B9C1B1F}" type="presOf" srcId="{5213B3E8-E0DB-4A1E-B05A-3A3FB911027F}" destId="{BFA57FA9-CDE7-4C6A-BBD4-8E3003FF928F}" srcOrd="0"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54F723BE-9DE7-431A-BA88-D6C96D7A0847}" type="presOf" srcId="{42C58317-8E3B-40DA-86F2-9F830E01B4A0}" destId="{480A0F37-6A57-4704-9C9A-A1E3ADDF60C0}" srcOrd="0" destOrd="0" presId="urn:microsoft.com/office/officeart/2005/8/layout/vProcess5"/>
    <dgm:cxn modelId="{4FF8EDC4-A1FA-4B4E-8504-8634CEC778F4}" type="presOf" srcId="{D0090834-D693-4C19-A7AB-E4B564D2A859}" destId="{E5E5F244-A3B8-4D82-A88B-0FE0DD061EA7}" srcOrd="0" destOrd="0" presId="urn:microsoft.com/office/officeart/2005/8/layout/vProcess5"/>
    <dgm:cxn modelId="{57F9EDE4-6660-4E11-96EE-E875CBDEB21E}" type="presOf" srcId="{43DD0062-51B5-45DB-B593-4C93A26BB2AF}" destId="{6B3534B6-DAA8-4721-A730-D12D58140963}" srcOrd="0" destOrd="0" presId="urn:microsoft.com/office/officeart/2005/8/layout/vProcess5"/>
    <dgm:cxn modelId="{9EF516E7-5FA6-430C-AF51-C9695D909407}" type="presOf" srcId="{40008BEB-DEEF-4EF3-BBE6-B233F587D413}" destId="{3FF85D0E-AC13-4A07-AB37-518A6DC13ACC}" srcOrd="0" destOrd="0" presId="urn:microsoft.com/office/officeart/2005/8/layout/vProcess5"/>
    <dgm:cxn modelId="{A2D8F7E7-2FD1-4846-B66C-A439571D5452}" srcId="{D0090834-D693-4C19-A7AB-E4B564D2A859}" destId="{12C2AB29-4DFC-4E9F-8698-EBEA5A56DBBD}" srcOrd="6" destOrd="0" parTransId="{5075C6D6-0F6F-4A0B-91E7-06BE90049402}" sibTransId="{557CFCC2-3EC5-4C69-B69E-5CD683C35795}"/>
    <dgm:cxn modelId="{C0834BE8-8A3A-436B-A3AB-135E0293762D}" type="presOf" srcId="{E7A84630-0F47-4ECA-963D-C3F1EE7EED6A}" destId="{F153C777-DCFC-4018-8EF6-5E9857758402}" srcOrd="1" destOrd="0" presId="urn:microsoft.com/office/officeart/2005/8/layout/vProcess5"/>
    <dgm:cxn modelId="{875D7E3D-EA95-4880-A3CB-709C4166E45A}" type="presParOf" srcId="{E5E5F244-A3B8-4D82-A88B-0FE0DD061EA7}" destId="{C797DEDF-ECAD-4ABB-A6D3-CB4FF780FC0F}" srcOrd="0" destOrd="0" presId="urn:microsoft.com/office/officeart/2005/8/layout/vProcess5"/>
    <dgm:cxn modelId="{BF7AFC52-CC73-4C56-9B98-FCE0B35404BC}" type="presParOf" srcId="{E5E5F244-A3B8-4D82-A88B-0FE0DD061EA7}" destId="{2CCED35A-B375-4F6C-8F29-33B0041E9ABF}" srcOrd="1" destOrd="0" presId="urn:microsoft.com/office/officeart/2005/8/layout/vProcess5"/>
    <dgm:cxn modelId="{6AFCC40A-B640-4F93-88A0-1D7FF145811B}" type="presParOf" srcId="{E5E5F244-A3B8-4D82-A88B-0FE0DD061EA7}" destId="{E9DE3DD2-2555-41FB-98FC-3303608B638F}" srcOrd="2" destOrd="0" presId="urn:microsoft.com/office/officeart/2005/8/layout/vProcess5"/>
    <dgm:cxn modelId="{72C3CF5F-CA8C-45FA-91F6-A9259440CB36}" type="presParOf" srcId="{E5E5F244-A3B8-4D82-A88B-0FE0DD061EA7}" destId="{129B92F6-8391-4D35-9BA4-92F8BCB3BB56}" srcOrd="3" destOrd="0" presId="urn:microsoft.com/office/officeart/2005/8/layout/vProcess5"/>
    <dgm:cxn modelId="{6658D530-C29A-4D15-A818-4C987DFEBD32}" type="presParOf" srcId="{E5E5F244-A3B8-4D82-A88B-0FE0DD061EA7}" destId="{C7DB95DD-3A61-4784-9B18-03038A4F2DD4}" srcOrd="4" destOrd="0" presId="urn:microsoft.com/office/officeart/2005/8/layout/vProcess5"/>
    <dgm:cxn modelId="{12945826-C52A-42C7-ACCF-25D70A439849}" type="presParOf" srcId="{E5E5F244-A3B8-4D82-A88B-0FE0DD061EA7}" destId="{BFA57FA9-CDE7-4C6A-BBD4-8E3003FF928F}" srcOrd="5" destOrd="0" presId="urn:microsoft.com/office/officeart/2005/8/layout/vProcess5"/>
    <dgm:cxn modelId="{76B53799-D916-4E8F-A2C2-C0AA6254E4B0}" type="presParOf" srcId="{E5E5F244-A3B8-4D82-A88B-0FE0DD061EA7}" destId="{480A0F37-6A57-4704-9C9A-A1E3ADDF60C0}" srcOrd="6" destOrd="0" presId="urn:microsoft.com/office/officeart/2005/8/layout/vProcess5"/>
    <dgm:cxn modelId="{A10AEAD1-FDFF-4F49-9693-D205733FC4F6}" type="presParOf" srcId="{E5E5F244-A3B8-4D82-A88B-0FE0DD061EA7}" destId="{6B3534B6-DAA8-4721-A730-D12D58140963}" srcOrd="7" destOrd="0" presId="urn:microsoft.com/office/officeart/2005/8/layout/vProcess5"/>
    <dgm:cxn modelId="{25BC3CD3-5B81-43DA-8577-D0EC57207BE4}" type="presParOf" srcId="{E5E5F244-A3B8-4D82-A88B-0FE0DD061EA7}" destId="{3FF85D0E-AC13-4A07-AB37-518A6DC13ACC}" srcOrd="8" destOrd="0" presId="urn:microsoft.com/office/officeart/2005/8/layout/vProcess5"/>
    <dgm:cxn modelId="{AA967BEE-6728-4C55-AEE1-FAB7AA6EE4D2}" type="presParOf" srcId="{E5E5F244-A3B8-4D82-A88B-0FE0DD061EA7}" destId="{A18A862B-0D45-4DE2-8E15-7A777B377AF2}" srcOrd="9" destOrd="0" presId="urn:microsoft.com/office/officeart/2005/8/layout/vProcess5"/>
    <dgm:cxn modelId="{431294B6-D825-497E-B4A3-AA911DD3300B}" type="presParOf" srcId="{E5E5F244-A3B8-4D82-A88B-0FE0DD061EA7}" destId="{F153C777-DCFC-4018-8EF6-5E9857758402}" srcOrd="10" destOrd="0" presId="urn:microsoft.com/office/officeart/2005/8/layout/vProcess5"/>
    <dgm:cxn modelId="{DF29D09C-2747-4C53-8A87-A1A6DF8A63F9}" type="presParOf" srcId="{E5E5F244-A3B8-4D82-A88B-0FE0DD061EA7}" destId="{32987A59-15ED-4828-8E1B-5A70F71E30F8}" srcOrd="11" destOrd="0" presId="urn:microsoft.com/office/officeart/2005/8/layout/vProcess5"/>
    <dgm:cxn modelId="{C9899DF3-E01C-42B0-A745-8E74702EDFCD}" type="presParOf" srcId="{E5E5F244-A3B8-4D82-A88B-0FE0DD061EA7}" destId="{8BF6F280-03D6-41D4-9FCC-7ED57214A4A5}" srcOrd="12" destOrd="0" presId="urn:microsoft.com/office/officeart/2005/8/layout/vProcess5"/>
    <dgm:cxn modelId="{BD60D4D8-35BF-45C4-A74C-CCE44DC43FD1}" type="presParOf" srcId="{E5E5F244-A3B8-4D82-A88B-0FE0DD061EA7}" destId="{7416F0CA-17A2-429E-8F6C-1FCE51C4BDA3}" srcOrd="13" destOrd="0" presId="urn:microsoft.com/office/officeart/2005/8/layout/vProcess5"/>
    <dgm:cxn modelId="{015CE015-820D-4363-93BF-3462D8D4369B}" type="presParOf" srcId="{E5E5F244-A3B8-4D82-A88B-0FE0DD061EA7}" destId="{E3E2CDC0-78AA-4B2F-BE62-79F7E2899A2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090834-D693-4C19-A7AB-E4B564D2A859}"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4A5FF00D-32E9-424D-981A-8A0DC2B4CB14}">
      <dgm:prSet/>
      <dgm:spPr/>
      <dgm:t>
        <a:bodyPr/>
        <a:lstStyle/>
        <a:p>
          <a:r>
            <a:rPr lang="en-US" b="1"/>
            <a:t>Economic Burden</a:t>
          </a:r>
          <a:br>
            <a:rPr lang="en-US"/>
          </a:br>
          <a:r>
            <a:rPr lang="en-US"/>
            <a:t>Municipalities spend large budgets on inefficient waste operations.</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Environmental Concerns</a:t>
          </a:r>
          <a:br>
            <a:rPr lang="en-US"/>
          </a:br>
          <a:r>
            <a:rPr lang="en-US"/>
            <a:t>Waste contributes to pollution and climate change problems.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Public Health Impact</a:t>
          </a:r>
          <a:br>
            <a:rPr lang="en-US"/>
          </a:br>
          <a:r>
            <a:rPr lang="en-US"/>
            <a:t>Poor waste management can spread diseases and harm communities.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Global Waste Increase</a:t>
          </a:r>
          <a:br>
            <a:rPr lang="en-US"/>
          </a:br>
          <a:r>
            <a:rPr lang="en-US"/>
            <a:t>Research shows waste generation will rise significantly by 2050.</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674C3EF-A8E9-462C-83D3-1129CA916739}">
      <dgm:prSet/>
      <dgm:spPr/>
      <dgm:t>
        <a:bodyPr/>
        <a:lstStyle/>
        <a:p>
          <a:r>
            <a:rPr lang="en-US" b="1"/>
            <a:t>Smart City Requirement</a:t>
          </a:r>
          <a:br>
            <a:rPr lang="en-US"/>
          </a:br>
          <a:r>
            <a:rPr lang="en-US"/>
            <a:t>Modern cities need intelligent infrastructure for sustainability.</a:t>
          </a:r>
          <a:endParaRPr lang="en-GB"/>
        </a:p>
      </dgm:t>
    </dgm:pt>
    <dgm:pt modelId="{D420EA18-F4CB-4D58-B4BB-74C80CAE333A}" type="parTrans" cxnId="{AD66B1D6-2CE9-47DB-92AC-4E627FAFE5EB}">
      <dgm:prSet/>
      <dgm:spPr/>
      <dgm:t>
        <a:bodyPr/>
        <a:lstStyle/>
        <a:p>
          <a:endParaRPr lang="en-GB"/>
        </a:p>
      </dgm:t>
    </dgm:pt>
    <dgm:pt modelId="{2119D1D2-5809-4CB2-BA7B-3FA72DD83A13}" type="sibTrans" cxnId="{AD66B1D6-2CE9-47DB-92AC-4E627FAFE5EB}">
      <dgm:prSet/>
      <dgm:spPr/>
      <dgm:t>
        <a:bodyPr/>
        <a:lstStyle/>
        <a:p>
          <a:endParaRPr lang="en-GB"/>
        </a:p>
      </dgm:t>
    </dgm:pt>
    <dgm:pt modelId="{3FB8FB55-5B2D-4F0D-A585-D2ED1431B604}" type="pres">
      <dgm:prSet presAssocID="{D0090834-D693-4C19-A7AB-E4B564D2A859}" presName="linear" presStyleCnt="0">
        <dgm:presLayoutVars>
          <dgm:animLvl val="lvl"/>
          <dgm:resizeHandles val="exact"/>
        </dgm:presLayoutVars>
      </dgm:prSet>
      <dgm:spPr/>
    </dgm:pt>
    <dgm:pt modelId="{43936D2D-5185-462A-81EC-3F04309A8F6E}" type="pres">
      <dgm:prSet presAssocID="{E7A84630-0F47-4ECA-963D-C3F1EE7EED6A}" presName="parentText" presStyleLbl="node1" presStyleIdx="0" presStyleCnt="5">
        <dgm:presLayoutVars>
          <dgm:chMax val="0"/>
          <dgm:bulletEnabled val="1"/>
        </dgm:presLayoutVars>
      </dgm:prSet>
      <dgm:spPr/>
    </dgm:pt>
    <dgm:pt modelId="{2FDEB93B-18A0-46A1-A386-58BB91543007}" type="pres">
      <dgm:prSet presAssocID="{42C58317-8E3B-40DA-86F2-9F830E01B4A0}" presName="spacer" presStyleCnt="0"/>
      <dgm:spPr/>
    </dgm:pt>
    <dgm:pt modelId="{6F2520AC-D138-467D-AAD3-1F90D1AA7F38}" type="pres">
      <dgm:prSet presAssocID="{947500E9-584A-4418-9E6D-C8D04A6AC41B}" presName="parentText" presStyleLbl="node1" presStyleIdx="1" presStyleCnt="5">
        <dgm:presLayoutVars>
          <dgm:chMax val="0"/>
          <dgm:bulletEnabled val="1"/>
        </dgm:presLayoutVars>
      </dgm:prSet>
      <dgm:spPr/>
    </dgm:pt>
    <dgm:pt modelId="{1B33D7C0-371F-4C29-B0F4-F9E39AC6BCD8}" type="pres">
      <dgm:prSet presAssocID="{43DD0062-51B5-45DB-B593-4C93A26BB2AF}" presName="spacer" presStyleCnt="0"/>
      <dgm:spPr/>
    </dgm:pt>
    <dgm:pt modelId="{4978426E-0E05-493D-9432-68B9747C1107}" type="pres">
      <dgm:prSet presAssocID="{4A5FF00D-32E9-424D-981A-8A0DC2B4CB14}" presName="parentText" presStyleLbl="node1" presStyleIdx="2" presStyleCnt="5">
        <dgm:presLayoutVars>
          <dgm:chMax val="0"/>
          <dgm:bulletEnabled val="1"/>
        </dgm:presLayoutVars>
      </dgm:prSet>
      <dgm:spPr/>
    </dgm:pt>
    <dgm:pt modelId="{169F9DE2-B1DB-4902-81A5-17F282E04A13}" type="pres">
      <dgm:prSet presAssocID="{40008BEB-DEEF-4EF3-BBE6-B233F587D413}" presName="spacer" presStyleCnt="0"/>
      <dgm:spPr/>
    </dgm:pt>
    <dgm:pt modelId="{411BBF70-DAF6-413D-A61C-B5C430CBD748}" type="pres">
      <dgm:prSet presAssocID="{5213B3E8-E0DB-4A1E-B05A-3A3FB911027F}" presName="parentText" presStyleLbl="node1" presStyleIdx="3" presStyleCnt="5">
        <dgm:presLayoutVars>
          <dgm:chMax val="0"/>
          <dgm:bulletEnabled val="1"/>
        </dgm:presLayoutVars>
      </dgm:prSet>
      <dgm:spPr/>
    </dgm:pt>
    <dgm:pt modelId="{2134157B-98D3-4A3D-B1BD-4C9980F20941}" type="pres">
      <dgm:prSet presAssocID="{0460BBDA-38C5-4E22-AC64-5AB0FA70F9EB}" presName="spacer" presStyleCnt="0"/>
      <dgm:spPr/>
    </dgm:pt>
    <dgm:pt modelId="{112C1A69-44A9-41AA-BA22-1B76DC770661}" type="pres">
      <dgm:prSet presAssocID="{3674C3EF-A8E9-462C-83D3-1129CA916739}" presName="parentText" presStyleLbl="node1" presStyleIdx="4" presStyleCnt="5">
        <dgm:presLayoutVars>
          <dgm:chMax val="0"/>
          <dgm:bulletEnabled val="1"/>
        </dgm:presLayoutVars>
      </dgm:prSet>
      <dgm:spPr/>
    </dgm:pt>
  </dgm:ptLst>
  <dgm:cxnLst>
    <dgm:cxn modelId="{4306D811-D146-4CBF-BF61-3CC99B1E1263}" type="presOf" srcId="{3674C3EF-A8E9-462C-83D3-1129CA916739}" destId="{112C1A69-44A9-41AA-BA22-1B76DC770661}" srcOrd="0" destOrd="0" presId="urn:microsoft.com/office/officeart/2005/8/layout/vList2"/>
    <dgm:cxn modelId="{B71A9E33-99AA-4CDF-9D90-12D4AE120418}" srcId="{D0090834-D693-4C19-A7AB-E4B564D2A859}" destId="{5213B3E8-E0DB-4A1E-B05A-3A3FB911027F}" srcOrd="3" destOrd="0" parTransId="{5C354F1C-8A18-46AA-A351-BF9826A9055A}" sibTransId="{0460BBDA-38C5-4E22-AC64-5AB0FA70F9EB}"/>
    <dgm:cxn modelId="{C4E97536-5A73-4615-A1AB-28536ABC7B9C}" type="presOf" srcId="{4A5FF00D-32E9-424D-981A-8A0DC2B4CB14}" destId="{4978426E-0E05-493D-9432-68B9747C1107}" srcOrd="0" destOrd="0" presId="urn:microsoft.com/office/officeart/2005/8/layout/vList2"/>
    <dgm:cxn modelId="{7FC75047-BA3C-4139-834B-4B5C979B728B}" type="presOf" srcId="{D0090834-D693-4C19-A7AB-E4B564D2A859}" destId="{3FB8FB55-5B2D-4F0D-A585-D2ED1431B604}" srcOrd="0" destOrd="0" presId="urn:microsoft.com/office/officeart/2005/8/layout/vList2"/>
    <dgm:cxn modelId="{BE13B748-6A06-4822-8FAB-B25EAB4A6467}" srcId="{D0090834-D693-4C19-A7AB-E4B564D2A859}" destId="{E7A84630-0F47-4ECA-963D-C3F1EE7EED6A}" srcOrd="0" destOrd="0" parTransId="{FFEB8DA2-5D00-42BA-9304-2E083BBE0E8C}" sibTransId="{42C58317-8E3B-40DA-86F2-9F830E01B4A0}"/>
    <dgm:cxn modelId="{0374C574-9AE8-438C-8666-FF1A3010E4C6}" type="presOf" srcId="{5213B3E8-E0DB-4A1E-B05A-3A3FB911027F}" destId="{411BBF70-DAF6-413D-A61C-B5C430CBD748}" srcOrd="0" destOrd="0" presId="urn:microsoft.com/office/officeart/2005/8/layout/vList2"/>
    <dgm:cxn modelId="{8A914E75-1F21-4E6D-930E-58E2CEFE65AB}" srcId="{D0090834-D693-4C19-A7AB-E4B564D2A859}" destId="{4A5FF00D-32E9-424D-981A-8A0DC2B4CB14}" srcOrd="2" destOrd="0" parTransId="{7CB36372-12BA-4322-A96F-934EB7BB1AF3}" sibTransId="{40008BEB-DEEF-4EF3-BBE6-B233F587D413}"/>
    <dgm:cxn modelId="{7233577B-25F9-4FBC-80D3-74696BE47893}" type="presOf" srcId="{947500E9-584A-4418-9E6D-C8D04A6AC41B}" destId="{6F2520AC-D138-467D-AAD3-1F90D1AA7F38}" srcOrd="0" destOrd="0" presId="urn:microsoft.com/office/officeart/2005/8/layout/vList2"/>
    <dgm:cxn modelId="{A1DE5AA2-C8F5-4C11-B833-2A1119CB25F2}" srcId="{D0090834-D693-4C19-A7AB-E4B564D2A859}" destId="{947500E9-584A-4418-9E6D-C8D04A6AC41B}" srcOrd="1" destOrd="0" parTransId="{403B68A6-BD13-47EE-8A2C-CD02E224D10A}" sibTransId="{43DD0062-51B5-45DB-B593-4C93A26BB2AF}"/>
    <dgm:cxn modelId="{C42E7AB7-3F0D-4269-9ED5-A249D45D1F0C}" type="presOf" srcId="{E7A84630-0F47-4ECA-963D-C3F1EE7EED6A}" destId="{43936D2D-5185-462A-81EC-3F04309A8F6E}" srcOrd="0" destOrd="0" presId="urn:microsoft.com/office/officeart/2005/8/layout/vList2"/>
    <dgm:cxn modelId="{AD66B1D6-2CE9-47DB-92AC-4E627FAFE5EB}" srcId="{D0090834-D693-4C19-A7AB-E4B564D2A859}" destId="{3674C3EF-A8E9-462C-83D3-1129CA916739}" srcOrd="4" destOrd="0" parTransId="{D420EA18-F4CB-4D58-B4BB-74C80CAE333A}" sibTransId="{2119D1D2-5809-4CB2-BA7B-3FA72DD83A13}"/>
    <dgm:cxn modelId="{E7E60EF7-209C-44D6-B455-6D5933E82F4F}" type="presParOf" srcId="{3FB8FB55-5B2D-4F0D-A585-D2ED1431B604}" destId="{43936D2D-5185-462A-81EC-3F04309A8F6E}" srcOrd="0" destOrd="0" presId="urn:microsoft.com/office/officeart/2005/8/layout/vList2"/>
    <dgm:cxn modelId="{BDEB3998-BA1C-407D-BF0E-0FE85F2ABE9B}" type="presParOf" srcId="{3FB8FB55-5B2D-4F0D-A585-D2ED1431B604}" destId="{2FDEB93B-18A0-46A1-A386-58BB91543007}" srcOrd="1" destOrd="0" presId="urn:microsoft.com/office/officeart/2005/8/layout/vList2"/>
    <dgm:cxn modelId="{4017CE03-5038-4B7E-A33B-C4EDCEA61728}" type="presParOf" srcId="{3FB8FB55-5B2D-4F0D-A585-D2ED1431B604}" destId="{6F2520AC-D138-467D-AAD3-1F90D1AA7F38}" srcOrd="2" destOrd="0" presId="urn:microsoft.com/office/officeart/2005/8/layout/vList2"/>
    <dgm:cxn modelId="{E94CD681-AE43-46DC-A18E-CCC8F3B4A435}" type="presParOf" srcId="{3FB8FB55-5B2D-4F0D-A585-D2ED1431B604}" destId="{1B33D7C0-371F-4C29-B0F4-F9E39AC6BCD8}" srcOrd="3" destOrd="0" presId="urn:microsoft.com/office/officeart/2005/8/layout/vList2"/>
    <dgm:cxn modelId="{1BDF3A2C-7139-4355-A524-5283168F5220}" type="presParOf" srcId="{3FB8FB55-5B2D-4F0D-A585-D2ED1431B604}" destId="{4978426E-0E05-493D-9432-68B9747C1107}" srcOrd="4" destOrd="0" presId="urn:microsoft.com/office/officeart/2005/8/layout/vList2"/>
    <dgm:cxn modelId="{02DE58F4-D298-4518-947A-281F132999B0}" type="presParOf" srcId="{3FB8FB55-5B2D-4F0D-A585-D2ED1431B604}" destId="{169F9DE2-B1DB-4902-81A5-17F282E04A13}" srcOrd="5" destOrd="0" presId="urn:microsoft.com/office/officeart/2005/8/layout/vList2"/>
    <dgm:cxn modelId="{68CE7513-2148-4130-8505-F592B3929B99}" type="presParOf" srcId="{3FB8FB55-5B2D-4F0D-A585-D2ED1431B604}" destId="{411BBF70-DAF6-413D-A61C-B5C430CBD748}" srcOrd="6" destOrd="0" presId="urn:microsoft.com/office/officeart/2005/8/layout/vList2"/>
    <dgm:cxn modelId="{34321C5B-E37C-40D6-BACA-3C27B8F0F591}" type="presParOf" srcId="{3FB8FB55-5B2D-4F0D-A585-D2ED1431B604}" destId="{2134157B-98D3-4A3D-B1BD-4C9980F20941}" srcOrd="7" destOrd="0" presId="urn:microsoft.com/office/officeart/2005/8/layout/vList2"/>
    <dgm:cxn modelId="{30AB837C-34A1-4BCD-8001-D1E8AF41F60E}" type="presParOf" srcId="{3FB8FB55-5B2D-4F0D-A585-D2ED1431B604}" destId="{112C1A69-44A9-41AA-BA22-1B76DC77066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090834-D693-4C19-A7AB-E4B564D2A859}" type="doc">
      <dgm:prSet loTypeId="urn:microsoft.com/office/officeart/2005/8/layout/cycle1" loCatId="cycle" qsTypeId="urn:microsoft.com/office/officeart/2005/8/quickstyle/simple4" qsCatId="simple" csTypeId="urn:microsoft.com/office/officeart/2005/8/colors/colorful1" csCatId="colorful" phldr="1"/>
      <dgm:spPr/>
      <dgm:t>
        <a:bodyPr/>
        <a:lstStyle/>
        <a:p>
          <a:endParaRPr lang="en-US"/>
        </a:p>
      </dgm:t>
    </dgm:pt>
    <dgm:pt modelId="{4A5FF00D-32E9-424D-981A-8A0DC2B4CB14}">
      <dgm:prSet/>
      <dgm:spPr/>
      <dgm:t>
        <a:bodyPr/>
        <a:lstStyle/>
        <a:p>
          <a:r>
            <a:rPr lang="en-US" b="1"/>
            <a:t>Cloud Computing</a:t>
          </a:r>
          <a:br>
            <a:rPr lang="en-US"/>
          </a:br>
          <a:r>
            <a:rPr lang="en-US"/>
            <a:t>Cloud infrastructure enables scalable data storage and processing.</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Web &amp; Mobile Applications</a:t>
          </a:r>
          <a:br>
            <a:rPr lang="en-US"/>
          </a:br>
          <a:r>
            <a:rPr lang="en-US"/>
            <a:t>Users access the system through dashboards and mobile interfaces.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GB" b="1"/>
            <a:t>Artificial Intelligence </a:t>
          </a:r>
          <a:br>
            <a:rPr lang="en-GB"/>
          </a:br>
          <a:r>
            <a:rPr lang="en-GB"/>
            <a:t>AI predicts waste patterns and improves decision-making efficiency.</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Internet of Things </a:t>
          </a:r>
          <a:br>
            <a:rPr lang="en-US"/>
          </a:br>
          <a:r>
            <a:rPr lang="en-US"/>
            <a:t>Sensors collect real-time data from waste bins automatically.</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Data Analytics</a:t>
          </a:r>
          <a:br>
            <a:rPr lang="en-US"/>
          </a:br>
          <a:r>
            <a:rPr lang="en-US"/>
            <a:t>Analytical tools provide insights and performance monitoring.</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CE518D75-0110-489A-ACA6-75F7F3FA3767}" type="pres">
      <dgm:prSet presAssocID="{D0090834-D693-4C19-A7AB-E4B564D2A859}" presName="cycle" presStyleCnt="0">
        <dgm:presLayoutVars>
          <dgm:dir/>
          <dgm:resizeHandles val="exact"/>
        </dgm:presLayoutVars>
      </dgm:prSet>
      <dgm:spPr/>
    </dgm:pt>
    <dgm:pt modelId="{8BCBF570-9098-4E47-832E-CC8447AAD7C5}" type="pres">
      <dgm:prSet presAssocID="{E7A84630-0F47-4ECA-963D-C3F1EE7EED6A}" presName="dummy" presStyleCnt="0"/>
      <dgm:spPr/>
    </dgm:pt>
    <dgm:pt modelId="{ECAE2AF3-9355-472B-B484-ACD28D3F0D39}" type="pres">
      <dgm:prSet presAssocID="{E7A84630-0F47-4ECA-963D-C3F1EE7EED6A}" presName="node" presStyleLbl="revTx" presStyleIdx="0" presStyleCnt="5">
        <dgm:presLayoutVars>
          <dgm:bulletEnabled val="1"/>
        </dgm:presLayoutVars>
      </dgm:prSet>
      <dgm:spPr/>
    </dgm:pt>
    <dgm:pt modelId="{E7FA27E7-3654-45CB-91DD-BAE2B63A7D11}" type="pres">
      <dgm:prSet presAssocID="{42C58317-8E3B-40DA-86F2-9F830E01B4A0}" presName="sibTrans" presStyleLbl="node1" presStyleIdx="0" presStyleCnt="5"/>
      <dgm:spPr/>
    </dgm:pt>
    <dgm:pt modelId="{40105E52-BC0C-4440-B9AE-1E5EC1EFC606}" type="pres">
      <dgm:prSet presAssocID="{947500E9-584A-4418-9E6D-C8D04A6AC41B}" presName="dummy" presStyleCnt="0"/>
      <dgm:spPr/>
    </dgm:pt>
    <dgm:pt modelId="{2FCB6BBB-DE62-4F24-B3D3-CF1593B52548}" type="pres">
      <dgm:prSet presAssocID="{947500E9-584A-4418-9E6D-C8D04A6AC41B}" presName="node" presStyleLbl="revTx" presStyleIdx="1" presStyleCnt="5">
        <dgm:presLayoutVars>
          <dgm:bulletEnabled val="1"/>
        </dgm:presLayoutVars>
      </dgm:prSet>
      <dgm:spPr/>
    </dgm:pt>
    <dgm:pt modelId="{E8CCBBBD-0792-486E-99C9-5C72BD3E9F3F}" type="pres">
      <dgm:prSet presAssocID="{43DD0062-51B5-45DB-B593-4C93A26BB2AF}" presName="sibTrans" presStyleLbl="node1" presStyleIdx="1" presStyleCnt="5"/>
      <dgm:spPr/>
    </dgm:pt>
    <dgm:pt modelId="{B9B96361-8F07-40F6-A4FE-CA3910D6F6EA}" type="pres">
      <dgm:prSet presAssocID="{4A5FF00D-32E9-424D-981A-8A0DC2B4CB14}" presName="dummy" presStyleCnt="0"/>
      <dgm:spPr/>
    </dgm:pt>
    <dgm:pt modelId="{45029268-906C-4D22-A39A-546E34CC56E6}" type="pres">
      <dgm:prSet presAssocID="{4A5FF00D-32E9-424D-981A-8A0DC2B4CB14}" presName="node" presStyleLbl="revTx" presStyleIdx="2" presStyleCnt="5">
        <dgm:presLayoutVars>
          <dgm:bulletEnabled val="1"/>
        </dgm:presLayoutVars>
      </dgm:prSet>
      <dgm:spPr/>
    </dgm:pt>
    <dgm:pt modelId="{D88217A1-8317-4A08-B149-3B601D8E09C4}" type="pres">
      <dgm:prSet presAssocID="{40008BEB-DEEF-4EF3-BBE6-B233F587D413}" presName="sibTrans" presStyleLbl="node1" presStyleIdx="2" presStyleCnt="5"/>
      <dgm:spPr/>
    </dgm:pt>
    <dgm:pt modelId="{A0FDACCE-70D6-4D60-8FBC-F69C7FC887E9}" type="pres">
      <dgm:prSet presAssocID="{3D3D6C2E-C963-412A-B1BF-9CFBA592DBDC}" presName="dummy" presStyleCnt="0"/>
      <dgm:spPr/>
    </dgm:pt>
    <dgm:pt modelId="{7F2787A1-EB82-4F65-97BB-A98F399DF892}" type="pres">
      <dgm:prSet presAssocID="{3D3D6C2E-C963-412A-B1BF-9CFBA592DBDC}" presName="node" presStyleLbl="revTx" presStyleIdx="3" presStyleCnt="5">
        <dgm:presLayoutVars>
          <dgm:bulletEnabled val="1"/>
        </dgm:presLayoutVars>
      </dgm:prSet>
      <dgm:spPr/>
    </dgm:pt>
    <dgm:pt modelId="{34060B47-1B74-4A7F-8DA1-425D00029C9A}" type="pres">
      <dgm:prSet presAssocID="{9263B211-295C-4792-90A7-C6510A5DD955}" presName="sibTrans" presStyleLbl="node1" presStyleIdx="3" presStyleCnt="5"/>
      <dgm:spPr/>
    </dgm:pt>
    <dgm:pt modelId="{34DD6D0C-05E3-46E5-AC07-F590270DEBA0}" type="pres">
      <dgm:prSet presAssocID="{5213B3E8-E0DB-4A1E-B05A-3A3FB911027F}" presName="dummy" presStyleCnt="0"/>
      <dgm:spPr/>
    </dgm:pt>
    <dgm:pt modelId="{49B084A5-73E2-4AF4-A58C-DA96C66FF860}" type="pres">
      <dgm:prSet presAssocID="{5213B3E8-E0DB-4A1E-B05A-3A3FB911027F}" presName="node" presStyleLbl="revTx" presStyleIdx="4" presStyleCnt="5">
        <dgm:presLayoutVars>
          <dgm:bulletEnabled val="1"/>
        </dgm:presLayoutVars>
      </dgm:prSet>
      <dgm:spPr/>
    </dgm:pt>
    <dgm:pt modelId="{CF625296-F718-46C7-8ED3-D07F2AD24A57}" type="pres">
      <dgm:prSet presAssocID="{0460BBDA-38C5-4E22-AC64-5AB0FA70F9EB}" presName="sibTrans" presStyleLbl="node1" presStyleIdx="4" presStyleCnt="5"/>
      <dgm:spPr/>
    </dgm:pt>
  </dgm:ptLst>
  <dgm:cxnLst>
    <dgm:cxn modelId="{51708E01-15C7-4890-AC0B-AE2BAD42B1B8}" type="presOf" srcId="{0460BBDA-38C5-4E22-AC64-5AB0FA70F9EB}" destId="{CF625296-F718-46C7-8ED3-D07F2AD24A57}" srcOrd="0" destOrd="0" presId="urn:microsoft.com/office/officeart/2005/8/layout/cycle1"/>
    <dgm:cxn modelId="{1E609911-3F5C-4063-8CCE-6D5598F972BA}" srcId="{D0090834-D693-4C19-A7AB-E4B564D2A859}" destId="{3D3D6C2E-C963-412A-B1BF-9CFBA592DBDC}" srcOrd="3" destOrd="0" parTransId="{8CFAD6A2-8ABA-4D9B-A52A-3AE6B241504D}" sibTransId="{9263B211-295C-4792-90A7-C6510A5DD955}"/>
    <dgm:cxn modelId="{B736CB18-FE6D-4C01-BA70-B2FA9FBE4F48}" type="presOf" srcId="{947500E9-584A-4418-9E6D-C8D04A6AC41B}" destId="{2FCB6BBB-DE62-4F24-B3D3-CF1593B52548}" srcOrd="0" destOrd="0" presId="urn:microsoft.com/office/officeart/2005/8/layout/cycle1"/>
    <dgm:cxn modelId="{8D3B3E22-45EB-46BB-82B9-02C2A14F3400}" type="presOf" srcId="{5213B3E8-E0DB-4A1E-B05A-3A3FB911027F}" destId="{49B084A5-73E2-4AF4-A58C-DA96C66FF860}" srcOrd="0" destOrd="0" presId="urn:microsoft.com/office/officeart/2005/8/layout/cycle1"/>
    <dgm:cxn modelId="{257B8527-06E8-47DE-A694-89A01F726696}" type="presOf" srcId="{9263B211-295C-4792-90A7-C6510A5DD955}" destId="{34060B47-1B74-4A7F-8DA1-425D00029C9A}" srcOrd="0" destOrd="0" presId="urn:microsoft.com/office/officeart/2005/8/layout/cycle1"/>
    <dgm:cxn modelId="{B71A9E33-99AA-4CDF-9D90-12D4AE120418}" srcId="{D0090834-D693-4C19-A7AB-E4B564D2A859}" destId="{5213B3E8-E0DB-4A1E-B05A-3A3FB911027F}" srcOrd="4" destOrd="0" parTransId="{5C354F1C-8A18-46AA-A351-BF9826A9055A}" sibTransId="{0460BBDA-38C5-4E22-AC64-5AB0FA70F9EB}"/>
    <dgm:cxn modelId="{BE13B748-6A06-4822-8FAB-B25EAB4A6467}" srcId="{D0090834-D693-4C19-A7AB-E4B564D2A859}" destId="{E7A84630-0F47-4ECA-963D-C3F1EE7EED6A}" srcOrd="0" destOrd="0" parTransId="{FFEB8DA2-5D00-42BA-9304-2E083BBE0E8C}" sibTransId="{42C58317-8E3B-40DA-86F2-9F830E01B4A0}"/>
    <dgm:cxn modelId="{8A914E75-1F21-4E6D-930E-58E2CEFE65AB}" srcId="{D0090834-D693-4C19-A7AB-E4B564D2A859}" destId="{4A5FF00D-32E9-424D-981A-8A0DC2B4CB14}" srcOrd="2" destOrd="0" parTransId="{7CB36372-12BA-4322-A96F-934EB7BB1AF3}" sibTransId="{40008BEB-DEEF-4EF3-BBE6-B233F587D413}"/>
    <dgm:cxn modelId="{32DF0286-62B2-4252-9E64-578B7C9AEA8B}" type="presOf" srcId="{40008BEB-DEEF-4EF3-BBE6-B233F587D413}" destId="{D88217A1-8317-4A08-B149-3B601D8E09C4}" srcOrd="0" destOrd="0" presId="urn:microsoft.com/office/officeart/2005/8/layout/cycle1"/>
    <dgm:cxn modelId="{BFD8E78E-536D-48E9-8D8D-B961AC2B844A}" type="presOf" srcId="{3D3D6C2E-C963-412A-B1BF-9CFBA592DBDC}" destId="{7F2787A1-EB82-4F65-97BB-A98F399DF892}" srcOrd="0" destOrd="0" presId="urn:microsoft.com/office/officeart/2005/8/layout/cycle1"/>
    <dgm:cxn modelId="{02E0C396-35A8-4EF0-9E84-D4674C0B88C2}" type="presOf" srcId="{E7A84630-0F47-4ECA-963D-C3F1EE7EED6A}" destId="{ECAE2AF3-9355-472B-B484-ACD28D3F0D39}" srcOrd="0" destOrd="0" presId="urn:microsoft.com/office/officeart/2005/8/layout/cycle1"/>
    <dgm:cxn modelId="{A1DE5AA2-C8F5-4C11-B833-2A1119CB25F2}" srcId="{D0090834-D693-4C19-A7AB-E4B564D2A859}" destId="{947500E9-584A-4418-9E6D-C8D04A6AC41B}" srcOrd="1" destOrd="0" parTransId="{403B68A6-BD13-47EE-8A2C-CD02E224D10A}" sibTransId="{43DD0062-51B5-45DB-B593-4C93A26BB2AF}"/>
    <dgm:cxn modelId="{EC14D6BD-862F-496A-AF5E-1E98190B30BA}" type="presOf" srcId="{43DD0062-51B5-45DB-B593-4C93A26BB2AF}" destId="{E8CCBBBD-0792-486E-99C9-5C72BD3E9F3F}" srcOrd="0" destOrd="0" presId="urn:microsoft.com/office/officeart/2005/8/layout/cycle1"/>
    <dgm:cxn modelId="{B46B20C6-6C8A-4A05-87E1-353D4AD313A6}" type="presOf" srcId="{42C58317-8E3B-40DA-86F2-9F830E01B4A0}" destId="{E7FA27E7-3654-45CB-91DD-BAE2B63A7D11}" srcOrd="0" destOrd="0" presId="urn:microsoft.com/office/officeart/2005/8/layout/cycle1"/>
    <dgm:cxn modelId="{211E2BC9-076C-4D7F-B084-117C45EE6836}" type="presOf" srcId="{4A5FF00D-32E9-424D-981A-8A0DC2B4CB14}" destId="{45029268-906C-4D22-A39A-546E34CC56E6}" srcOrd="0" destOrd="0" presId="urn:microsoft.com/office/officeart/2005/8/layout/cycle1"/>
    <dgm:cxn modelId="{A1E7EBEE-07FE-4A26-BBF5-B3147D65A030}" type="presOf" srcId="{D0090834-D693-4C19-A7AB-E4B564D2A859}" destId="{CE518D75-0110-489A-ACA6-75F7F3FA3767}" srcOrd="0" destOrd="0" presId="urn:microsoft.com/office/officeart/2005/8/layout/cycle1"/>
    <dgm:cxn modelId="{9C6145F4-8FC0-48E0-8894-E72EAA4EF22B}" type="presParOf" srcId="{CE518D75-0110-489A-ACA6-75F7F3FA3767}" destId="{8BCBF570-9098-4E47-832E-CC8447AAD7C5}" srcOrd="0" destOrd="0" presId="urn:microsoft.com/office/officeart/2005/8/layout/cycle1"/>
    <dgm:cxn modelId="{FB3A8897-10D7-40FE-9077-A71AE06A18DC}" type="presParOf" srcId="{CE518D75-0110-489A-ACA6-75F7F3FA3767}" destId="{ECAE2AF3-9355-472B-B484-ACD28D3F0D39}" srcOrd="1" destOrd="0" presId="urn:microsoft.com/office/officeart/2005/8/layout/cycle1"/>
    <dgm:cxn modelId="{7EC31E02-4246-442C-837F-60E4C6B25696}" type="presParOf" srcId="{CE518D75-0110-489A-ACA6-75F7F3FA3767}" destId="{E7FA27E7-3654-45CB-91DD-BAE2B63A7D11}" srcOrd="2" destOrd="0" presId="urn:microsoft.com/office/officeart/2005/8/layout/cycle1"/>
    <dgm:cxn modelId="{6820DCE8-BE30-4035-B1D6-CCD3526167EC}" type="presParOf" srcId="{CE518D75-0110-489A-ACA6-75F7F3FA3767}" destId="{40105E52-BC0C-4440-B9AE-1E5EC1EFC606}" srcOrd="3" destOrd="0" presId="urn:microsoft.com/office/officeart/2005/8/layout/cycle1"/>
    <dgm:cxn modelId="{99A54641-A992-4DAC-B1C0-A5454BA8D22C}" type="presParOf" srcId="{CE518D75-0110-489A-ACA6-75F7F3FA3767}" destId="{2FCB6BBB-DE62-4F24-B3D3-CF1593B52548}" srcOrd="4" destOrd="0" presId="urn:microsoft.com/office/officeart/2005/8/layout/cycle1"/>
    <dgm:cxn modelId="{FBE09F24-4A91-49C0-8862-C60BCB701A70}" type="presParOf" srcId="{CE518D75-0110-489A-ACA6-75F7F3FA3767}" destId="{E8CCBBBD-0792-486E-99C9-5C72BD3E9F3F}" srcOrd="5" destOrd="0" presId="urn:microsoft.com/office/officeart/2005/8/layout/cycle1"/>
    <dgm:cxn modelId="{290048E8-E777-4061-9FCD-6BE4E8468755}" type="presParOf" srcId="{CE518D75-0110-489A-ACA6-75F7F3FA3767}" destId="{B9B96361-8F07-40F6-A4FE-CA3910D6F6EA}" srcOrd="6" destOrd="0" presId="urn:microsoft.com/office/officeart/2005/8/layout/cycle1"/>
    <dgm:cxn modelId="{609C2D45-89CB-4EA7-9306-0F5BC951CFED}" type="presParOf" srcId="{CE518D75-0110-489A-ACA6-75F7F3FA3767}" destId="{45029268-906C-4D22-A39A-546E34CC56E6}" srcOrd="7" destOrd="0" presId="urn:microsoft.com/office/officeart/2005/8/layout/cycle1"/>
    <dgm:cxn modelId="{B8CD6845-96D8-4F92-A60E-15BEFEC6344A}" type="presParOf" srcId="{CE518D75-0110-489A-ACA6-75F7F3FA3767}" destId="{D88217A1-8317-4A08-B149-3B601D8E09C4}" srcOrd="8" destOrd="0" presId="urn:microsoft.com/office/officeart/2005/8/layout/cycle1"/>
    <dgm:cxn modelId="{A1801E43-857E-4682-90FE-306E6DE6E98A}" type="presParOf" srcId="{CE518D75-0110-489A-ACA6-75F7F3FA3767}" destId="{A0FDACCE-70D6-4D60-8FBC-F69C7FC887E9}" srcOrd="9" destOrd="0" presId="urn:microsoft.com/office/officeart/2005/8/layout/cycle1"/>
    <dgm:cxn modelId="{5B8219EB-3F8C-442C-9AAF-69B1FBBAA535}" type="presParOf" srcId="{CE518D75-0110-489A-ACA6-75F7F3FA3767}" destId="{7F2787A1-EB82-4F65-97BB-A98F399DF892}" srcOrd="10" destOrd="0" presId="urn:microsoft.com/office/officeart/2005/8/layout/cycle1"/>
    <dgm:cxn modelId="{FD783BA0-AB51-4A7C-BD16-06C04BED848D}" type="presParOf" srcId="{CE518D75-0110-489A-ACA6-75F7F3FA3767}" destId="{34060B47-1B74-4A7F-8DA1-425D00029C9A}" srcOrd="11" destOrd="0" presId="urn:microsoft.com/office/officeart/2005/8/layout/cycle1"/>
    <dgm:cxn modelId="{78DF8767-1383-488A-9D97-3E0F67E81C46}" type="presParOf" srcId="{CE518D75-0110-489A-ACA6-75F7F3FA3767}" destId="{34DD6D0C-05E3-46E5-AC07-F590270DEBA0}" srcOrd="12" destOrd="0" presId="urn:microsoft.com/office/officeart/2005/8/layout/cycle1"/>
    <dgm:cxn modelId="{5F15B86A-AD82-436B-8D99-63D81149F6A8}" type="presParOf" srcId="{CE518D75-0110-489A-ACA6-75F7F3FA3767}" destId="{49B084A5-73E2-4AF4-A58C-DA96C66FF860}" srcOrd="13" destOrd="0" presId="urn:microsoft.com/office/officeart/2005/8/layout/cycle1"/>
    <dgm:cxn modelId="{15B900D9-2ADD-425E-8D6E-56ACAA1BB172}" type="presParOf" srcId="{CE518D75-0110-489A-ACA6-75F7F3FA3767}" destId="{CF625296-F718-46C7-8ED3-D07F2AD24A57}"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5FF00D-32E9-424D-981A-8A0DC2B4CB14}">
      <dgm:prSet/>
      <dgm:spPr/>
      <dgm:t>
        <a:bodyPr/>
        <a:lstStyle/>
        <a:p>
          <a:pPr>
            <a:lnSpc>
              <a:spcPct val="100000"/>
            </a:lnSpc>
          </a:pPr>
          <a:r>
            <a:rPr lang="en-GB"/>
            <a:t>System Workflow Process</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pPr>
            <a:lnSpc>
              <a:spcPct val="100000"/>
            </a:lnSpc>
          </a:pPr>
          <a:r>
            <a:rPr lang="en-US"/>
            <a:t>Technologies Integrated in the System</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GB"/>
            <a:t>Our Innovative Smart Waste Management Solution</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pPr>
            <a:lnSpc>
              <a:spcPct val="100000"/>
            </a:lnSpc>
          </a:pPr>
          <a:r>
            <a:rPr lang="en-GB"/>
            <a:t>Data Flow Architecture</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08562D9D-CDD9-4559-93C4-63B40CE50BDE}" type="pres">
      <dgm:prSet presAssocID="{D0090834-D693-4C19-A7AB-E4B564D2A859}" presName="root" presStyleCnt="0">
        <dgm:presLayoutVars>
          <dgm:dir/>
          <dgm:resizeHandles val="exact"/>
        </dgm:presLayoutVars>
      </dgm:prSet>
      <dgm:spPr/>
    </dgm:pt>
    <dgm:pt modelId="{49D7ECFD-B6BF-4669-8E11-40586B68C764}" type="pres">
      <dgm:prSet presAssocID="{E7A84630-0F47-4ECA-963D-C3F1EE7EED6A}" presName="compNode" presStyleCnt="0"/>
      <dgm:spPr/>
    </dgm:pt>
    <dgm:pt modelId="{3DA644ED-9F72-4EFD-9518-96C94FE41088}" type="pres">
      <dgm:prSet presAssocID="{E7A84630-0F47-4ECA-963D-C3F1EE7EED6A}" presName="bgRect" presStyleLbl="bgShp" presStyleIdx="0" presStyleCnt="4"/>
      <dgm:spPr/>
    </dgm:pt>
    <dgm:pt modelId="{C9F88AB1-E911-406C-A538-E403EB2DF966}" type="pres">
      <dgm:prSet presAssocID="{E7A84630-0F47-4ECA-963D-C3F1EE7EED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EF4BEAF6-D864-47DC-8835-CB20387E4BF1}" type="pres">
      <dgm:prSet presAssocID="{E7A84630-0F47-4ECA-963D-C3F1EE7EED6A}" presName="spaceRect" presStyleCnt="0"/>
      <dgm:spPr/>
    </dgm:pt>
    <dgm:pt modelId="{6FE84E29-D140-4D75-A201-D658C648948E}" type="pres">
      <dgm:prSet presAssocID="{E7A84630-0F47-4ECA-963D-C3F1EE7EED6A}" presName="parTx" presStyleLbl="revTx" presStyleIdx="0" presStyleCnt="4">
        <dgm:presLayoutVars>
          <dgm:chMax val="0"/>
          <dgm:chPref val="0"/>
        </dgm:presLayoutVars>
      </dgm:prSet>
      <dgm:spPr/>
    </dgm:pt>
    <dgm:pt modelId="{8A062A48-08CF-49CF-9476-F91E3748039B}" type="pres">
      <dgm:prSet presAssocID="{42C58317-8E3B-40DA-86F2-9F830E01B4A0}" presName="sibTrans" presStyleCnt="0"/>
      <dgm:spPr/>
    </dgm:pt>
    <dgm:pt modelId="{3FFEB553-04BA-4F09-B3CA-4849FFFCB85E}" type="pres">
      <dgm:prSet presAssocID="{947500E9-584A-4418-9E6D-C8D04A6AC41B}" presName="compNode" presStyleCnt="0"/>
      <dgm:spPr/>
    </dgm:pt>
    <dgm:pt modelId="{A3208F93-3673-4E4E-BA6C-E8176D8DAD07}" type="pres">
      <dgm:prSet presAssocID="{947500E9-584A-4418-9E6D-C8D04A6AC41B}" presName="bgRect" presStyleLbl="bgShp" presStyleIdx="1" presStyleCnt="4"/>
      <dgm:spPr/>
    </dgm:pt>
    <dgm:pt modelId="{CDB74C28-651C-453A-A7F6-D5A08D224680}" type="pres">
      <dgm:prSet presAssocID="{947500E9-584A-4418-9E6D-C8D04A6AC41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74235C77-AAF8-4F64-B6F6-375E9C67CE0D}" type="pres">
      <dgm:prSet presAssocID="{947500E9-584A-4418-9E6D-C8D04A6AC41B}" presName="spaceRect" presStyleCnt="0"/>
      <dgm:spPr/>
    </dgm:pt>
    <dgm:pt modelId="{8E6D35FE-48AC-419A-84A1-49BC602ED209}" type="pres">
      <dgm:prSet presAssocID="{947500E9-584A-4418-9E6D-C8D04A6AC41B}" presName="parTx" presStyleLbl="revTx" presStyleIdx="1" presStyleCnt="4">
        <dgm:presLayoutVars>
          <dgm:chMax val="0"/>
          <dgm:chPref val="0"/>
        </dgm:presLayoutVars>
      </dgm:prSet>
      <dgm:spPr/>
    </dgm:pt>
    <dgm:pt modelId="{79E88176-7A85-4961-8E63-7922078380B7}" type="pres">
      <dgm:prSet presAssocID="{43DD0062-51B5-45DB-B593-4C93A26BB2AF}" presName="sibTrans" presStyleCnt="0"/>
      <dgm:spPr/>
    </dgm:pt>
    <dgm:pt modelId="{2E6253A7-F702-4838-96CB-F204D59C5F2E}" type="pres">
      <dgm:prSet presAssocID="{4A5FF00D-32E9-424D-981A-8A0DC2B4CB14}" presName="compNode" presStyleCnt="0"/>
      <dgm:spPr/>
    </dgm:pt>
    <dgm:pt modelId="{3263AD19-0633-4488-B302-5144E0E10A37}" type="pres">
      <dgm:prSet presAssocID="{4A5FF00D-32E9-424D-981A-8A0DC2B4CB14}" presName="bgRect" presStyleLbl="bgShp" presStyleIdx="2" presStyleCnt="4"/>
      <dgm:spPr/>
    </dgm:pt>
    <dgm:pt modelId="{235320BE-5E34-4911-9F03-27DBF9A39E11}" type="pres">
      <dgm:prSet presAssocID="{4A5FF00D-32E9-424D-981A-8A0DC2B4CB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BF9A909F-6BF9-405D-BEC0-18EF866A5B28}" type="pres">
      <dgm:prSet presAssocID="{4A5FF00D-32E9-424D-981A-8A0DC2B4CB14}" presName="spaceRect" presStyleCnt="0"/>
      <dgm:spPr/>
    </dgm:pt>
    <dgm:pt modelId="{4A2A319D-0DDF-470E-A567-383A65EEBB59}" type="pres">
      <dgm:prSet presAssocID="{4A5FF00D-32E9-424D-981A-8A0DC2B4CB14}" presName="parTx" presStyleLbl="revTx" presStyleIdx="2" presStyleCnt="4">
        <dgm:presLayoutVars>
          <dgm:chMax val="0"/>
          <dgm:chPref val="0"/>
        </dgm:presLayoutVars>
      </dgm:prSet>
      <dgm:spPr/>
    </dgm:pt>
    <dgm:pt modelId="{C5CE4D85-4598-4DB7-838C-981B58AACB20}" type="pres">
      <dgm:prSet presAssocID="{40008BEB-DEEF-4EF3-BBE6-B233F587D413}" presName="sibTrans" presStyleCnt="0"/>
      <dgm:spPr/>
    </dgm:pt>
    <dgm:pt modelId="{13EB89B2-B81B-4DEA-9CC7-D8D2FDF80D7A}" type="pres">
      <dgm:prSet presAssocID="{3D3D6C2E-C963-412A-B1BF-9CFBA592DBDC}" presName="compNode" presStyleCnt="0"/>
      <dgm:spPr/>
    </dgm:pt>
    <dgm:pt modelId="{C78CCEAA-F810-4F01-8560-F6CF49794944}" type="pres">
      <dgm:prSet presAssocID="{3D3D6C2E-C963-412A-B1BF-9CFBA592DBDC}" presName="bgRect" presStyleLbl="bgShp" presStyleIdx="3" presStyleCnt="4"/>
      <dgm:spPr/>
    </dgm:pt>
    <dgm:pt modelId="{37F97DEF-D03F-47B4-901E-3E1FFEB6FA3A}" type="pres">
      <dgm:prSet presAssocID="{3D3D6C2E-C963-412A-B1BF-9CFBA592DB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tabase"/>
        </a:ext>
      </dgm:extLst>
    </dgm:pt>
    <dgm:pt modelId="{5A647269-AAC2-4A47-8A12-5ECE74C7791C}" type="pres">
      <dgm:prSet presAssocID="{3D3D6C2E-C963-412A-B1BF-9CFBA592DBDC}" presName="spaceRect" presStyleCnt="0"/>
      <dgm:spPr/>
    </dgm:pt>
    <dgm:pt modelId="{FAA3D599-B274-40C9-BC5E-35CD3A8678FD}" type="pres">
      <dgm:prSet presAssocID="{3D3D6C2E-C963-412A-B1BF-9CFBA592DBDC}" presName="parTx" presStyleLbl="revTx" presStyleIdx="3" presStyleCnt="4">
        <dgm:presLayoutVars>
          <dgm:chMax val="0"/>
          <dgm:chPref val="0"/>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BE13B748-6A06-4822-8FAB-B25EAB4A6467}" srcId="{D0090834-D693-4C19-A7AB-E4B564D2A859}" destId="{E7A84630-0F47-4ECA-963D-C3F1EE7EED6A}" srcOrd="0" destOrd="0" parTransId="{FFEB8DA2-5D00-42BA-9304-2E083BBE0E8C}" sibTransId="{42C58317-8E3B-40DA-86F2-9F830E01B4A0}"/>
    <dgm:cxn modelId="{8A914E75-1F21-4E6D-930E-58E2CEFE65AB}" srcId="{D0090834-D693-4C19-A7AB-E4B564D2A859}" destId="{4A5FF00D-32E9-424D-981A-8A0DC2B4CB14}" srcOrd="2" destOrd="0" parTransId="{7CB36372-12BA-4322-A96F-934EB7BB1AF3}" sibTransId="{40008BEB-DEEF-4EF3-BBE6-B233F587D413}"/>
    <dgm:cxn modelId="{BF6D2E9A-3529-4B9D-AEBC-2CDAF4E5B3DD}" type="presOf" srcId="{947500E9-584A-4418-9E6D-C8D04A6AC41B}" destId="{8E6D35FE-48AC-419A-84A1-49BC602ED209}"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F98C49B1-534B-4251-9F18-F241058011CA}" type="presOf" srcId="{D0090834-D693-4C19-A7AB-E4B564D2A859}" destId="{08562D9D-CDD9-4559-93C4-63B40CE50BDE}" srcOrd="0" destOrd="0" presId="urn:microsoft.com/office/officeart/2018/2/layout/IconVerticalSolidList"/>
    <dgm:cxn modelId="{95C406C6-4B78-4CD4-9B6E-2290C9F41BB0}" type="presOf" srcId="{3D3D6C2E-C963-412A-B1BF-9CFBA592DBDC}" destId="{FAA3D599-B274-40C9-BC5E-35CD3A8678FD}" srcOrd="0" destOrd="0" presId="urn:microsoft.com/office/officeart/2018/2/layout/IconVerticalSolidList"/>
    <dgm:cxn modelId="{CE175CD7-D7F0-4563-940F-647AAB0E7038}" type="presOf" srcId="{4A5FF00D-32E9-424D-981A-8A0DC2B4CB14}" destId="{4A2A319D-0DDF-470E-A567-383A65EEBB59}" srcOrd="0" destOrd="0" presId="urn:microsoft.com/office/officeart/2018/2/layout/IconVerticalSolidList"/>
    <dgm:cxn modelId="{9BCBB5E1-C5A5-49AB-9E44-C78F92753317}" type="presOf" srcId="{E7A84630-0F47-4ECA-963D-C3F1EE7EED6A}" destId="{6FE84E29-D140-4D75-A201-D658C648948E}" srcOrd="0" destOrd="0" presId="urn:microsoft.com/office/officeart/2018/2/layout/IconVerticalSolidList"/>
    <dgm:cxn modelId="{CCD109AB-5975-4023-A3AC-67A35D28C9C5}" type="presParOf" srcId="{08562D9D-CDD9-4559-93C4-63B40CE50BDE}" destId="{49D7ECFD-B6BF-4669-8E11-40586B68C764}" srcOrd="0" destOrd="0" presId="urn:microsoft.com/office/officeart/2018/2/layout/IconVerticalSolidList"/>
    <dgm:cxn modelId="{CE6A1A5E-6BC9-43D6-8ECB-EDFC77A91744}" type="presParOf" srcId="{49D7ECFD-B6BF-4669-8E11-40586B68C764}" destId="{3DA644ED-9F72-4EFD-9518-96C94FE41088}" srcOrd="0" destOrd="0" presId="urn:microsoft.com/office/officeart/2018/2/layout/IconVerticalSolidList"/>
    <dgm:cxn modelId="{C537930E-3541-45B5-B188-67B75D54A3A5}" type="presParOf" srcId="{49D7ECFD-B6BF-4669-8E11-40586B68C764}" destId="{C9F88AB1-E911-406C-A538-E403EB2DF966}" srcOrd="1" destOrd="0" presId="urn:microsoft.com/office/officeart/2018/2/layout/IconVerticalSolidList"/>
    <dgm:cxn modelId="{C72959F6-D705-4066-B131-C1F4F0A0684D}" type="presParOf" srcId="{49D7ECFD-B6BF-4669-8E11-40586B68C764}" destId="{EF4BEAF6-D864-47DC-8835-CB20387E4BF1}" srcOrd="2" destOrd="0" presId="urn:microsoft.com/office/officeart/2018/2/layout/IconVerticalSolidList"/>
    <dgm:cxn modelId="{CE5B0221-898B-4882-858E-44949AE90DEC}" type="presParOf" srcId="{49D7ECFD-B6BF-4669-8E11-40586B68C764}" destId="{6FE84E29-D140-4D75-A201-D658C648948E}" srcOrd="3" destOrd="0" presId="urn:microsoft.com/office/officeart/2018/2/layout/IconVerticalSolidList"/>
    <dgm:cxn modelId="{D6995497-6EDB-4594-AE12-67C9300EB31A}" type="presParOf" srcId="{08562D9D-CDD9-4559-93C4-63B40CE50BDE}" destId="{8A062A48-08CF-49CF-9476-F91E3748039B}" srcOrd="1" destOrd="0" presId="urn:microsoft.com/office/officeart/2018/2/layout/IconVerticalSolidList"/>
    <dgm:cxn modelId="{19488F8A-46DD-4BD2-B11A-DA047A2814DE}" type="presParOf" srcId="{08562D9D-CDD9-4559-93C4-63B40CE50BDE}" destId="{3FFEB553-04BA-4F09-B3CA-4849FFFCB85E}" srcOrd="2" destOrd="0" presId="urn:microsoft.com/office/officeart/2018/2/layout/IconVerticalSolidList"/>
    <dgm:cxn modelId="{EC3CE7E2-AD99-4DB8-B070-40FDD495428D}" type="presParOf" srcId="{3FFEB553-04BA-4F09-B3CA-4849FFFCB85E}" destId="{A3208F93-3673-4E4E-BA6C-E8176D8DAD07}" srcOrd="0" destOrd="0" presId="urn:microsoft.com/office/officeart/2018/2/layout/IconVerticalSolidList"/>
    <dgm:cxn modelId="{EFEC1290-D568-4A07-BFE3-F343A6B42A34}" type="presParOf" srcId="{3FFEB553-04BA-4F09-B3CA-4849FFFCB85E}" destId="{CDB74C28-651C-453A-A7F6-D5A08D224680}" srcOrd="1" destOrd="0" presId="urn:microsoft.com/office/officeart/2018/2/layout/IconVerticalSolidList"/>
    <dgm:cxn modelId="{68DBA476-75CC-41BB-B0C3-ABF17913CF11}" type="presParOf" srcId="{3FFEB553-04BA-4F09-B3CA-4849FFFCB85E}" destId="{74235C77-AAF8-4F64-B6F6-375E9C67CE0D}" srcOrd="2" destOrd="0" presId="urn:microsoft.com/office/officeart/2018/2/layout/IconVerticalSolidList"/>
    <dgm:cxn modelId="{12DAE113-ACCC-4D3C-B29D-31CD0BA8E2CB}" type="presParOf" srcId="{3FFEB553-04BA-4F09-B3CA-4849FFFCB85E}" destId="{8E6D35FE-48AC-419A-84A1-49BC602ED209}" srcOrd="3" destOrd="0" presId="urn:microsoft.com/office/officeart/2018/2/layout/IconVerticalSolidList"/>
    <dgm:cxn modelId="{3C4A3D02-578C-4FDA-BE31-E45FC4F5308C}" type="presParOf" srcId="{08562D9D-CDD9-4559-93C4-63B40CE50BDE}" destId="{79E88176-7A85-4961-8E63-7922078380B7}" srcOrd="3" destOrd="0" presId="urn:microsoft.com/office/officeart/2018/2/layout/IconVerticalSolidList"/>
    <dgm:cxn modelId="{EC793372-F46E-44F2-A271-1CD834F25AC0}" type="presParOf" srcId="{08562D9D-CDD9-4559-93C4-63B40CE50BDE}" destId="{2E6253A7-F702-4838-96CB-F204D59C5F2E}" srcOrd="4" destOrd="0" presId="urn:microsoft.com/office/officeart/2018/2/layout/IconVerticalSolidList"/>
    <dgm:cxn modelId="{E8168460-F0FB-4431-BE92-F3A7845DAE25}" type="presParOf" srcId="{2E6253A7-F702-4838-96CB-F204D59C5F2E}" destId="{3263AD19-0633-4488-B302-5144E0E10A37}" srcOrd="0" destOrd="0" presId="urn:microsoft.com/office/officeart/2018/2/layout/IconVerticalSolidList"/>
    <dgm:cxn modelId="{57FDC29A-B9A1-4B4E-8769-8A9C79D28030}" type="presParOf" srcId="{2E6253A7-F702-4838-96CB-F204D59C5F2E}" destId="{235320BE-5E34-4911-9F03-27DBF9A39E11}" srcOrd="1" destOrd="0" presId="urn:microsoft.com/office/officeart/2018/2/layout/IconVerticalSolidList"/>
    <dgm:cxn modelId="{1B53FF60-6808-449A-A188-D7F23FD6700A}" type="presParOf" srcId="{2E6253A7-F702-4838-96CB-F204D59C5F2E}" destId="{BF9A909F-6BF9-405D-BEC0-18EF866A5B28}" srcOrd="2" destOrd="0" presId="urn:microsoft.com/office/officeart/2018/2/layout/IconVerticalSolidList"/>
    <dgm:cxn modelId="{C0AE087B-F43D-41FD-94B7-46E899E4FFAF}" type="presParOf" srcId="{2E6253A7-F702-4838-96CB-F204D59C5F2E}" destId="{4A2A319D-0DDF-470E-A567-383A65EEBB59}" srcOrd="3" destOrd="0" presId="urn:microsoft.com/office/officeart/2018/2/layout/IconVerticalSolidList"/>
    <dgm:cxn modelId="{596C09BE-56F0-4857-8FA0-E882AA6F6978}" type="presParOf" srcId="{08562D9D-CDD9-4559-93C4-63B40CE50BDE}" destId="{C5CE4D85-4598-4DB7-838C-981B58AACB20}" srcOrd="5" destOrd="0" presId="urn:microsoft.com/office/officeart/2018/2/layout/IconVerticalSolidList"/>
    <dgm:cxn modelId="{CB9740DE-1D77-4E1B-ADF9-685C05DD9D25}" type="presParOf" srcId="{08562D9D-CDD9-4559-93C4-63B40CE50BDE}" destId="{13EB89B2-B81B-4DEA-9CC7-D8D2FDF80D7A}" srcOrd="6" destOrd="0" presId="urn:microsoft.com/office/officeart/2018/2/layout/IconVerticalSolidList"/>
    <dgm:cxn modelId="{AA4C2959-4DCA-45D0-9232-1A853A64A11F}" type="presParOf" srcId="{13EB89B2-B81B-4DEA-9CC7-D8D2FDF80D7A}" destId="{C78CCEAA-F810-4F01-8560-F6CF49794944}" srcOrd="0" destOrd="0" presId="urn:microsoft.com/office/officeart/2018/2/layout/IconVerticalSolidList"/>
    <dgm:cxn modelId="{355613C6-6517-4082-8622-2E1EF9D856F3}" type="presParOf" srcId="{13EB89B2-B81B-4DEA-9CC7-D8D2FDF80D7A}" destId="{37F97DEF-D03F-47B4-901E-3E1FFEB6FA3A}" srcOrd="1" destOrd="0" presId="urn:microsoft.com/office/officeart/2018/2/layout/IconVerticalSolidList"/>
    <dgm:cxn modelId="{706205D1-5358-4BA2-8D50-4DD226A9A744}" type="presParOf" srcId="{13EB89B2-B81B-4DEA-9CC7-D8D2FDF80D7A}" destId="{5A647269-AAC2-4A47-8A12-5ECE74C7791C}" srcOrd="2" destOrd="0" presId="urn:microsoft.com/office/officeart/2018/2/layout/IconVerticalSolidList"/>
    <dgm:cxn modelId="{2B307BDE-E634-404C-923B-E4F4A3957011}" type="presParOf" srcId="{13EB89B2-B81B-4DEA-9CC7-D8D2FDF80D7A}" destId="{FAA3D599-B274-40C9-BC5E-35CD3A8678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E1D438-9BC4-4DC7-869F-61B45574852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D3F198F-44BC-44A4-993C-16B5677963BB}">
      <dgm:prSet phldrT="[Text]"/>
      <dgm:spPr/>
      <dgm:t>
        <a:bodyPr/>
        <a:lstStyle/>
        <a:p>
          <a:r>
            <a:rPr lang="en-GB" dirty="0"/>
            <a:t>Artificial Intelligence (AI)</a:t>
          </a:r>
        </a:p>
        <a:p>
          <a:r>
            <a:rPr lang="en-US" dirty="0"/>
            <a:t>Analyses waste data patterns and predicts optimal collection schedules [7].</a:t>
          </a:r>
          <a:endParaRPr lang="en-GB" dirty="0"/>
        </a:p>
      </dgm:t>
    </dgm:pt>
    <dgm:pt modelId="{091DFB10-D6D5-4DD5-ABB1-95B75394BD78}" type="parTrans" cxnId="{00EF234A-2D7E-4EAC-B6BF-2528870ACDB2}">
      <dgm:prSet/>
      <dgm:spPr/>
      <dgm:t>
        <a:bodyPr/>
        <a:lstStyle/>
        <a:p>
          <a:endParaRPr lang="en-GB"/>
        </a:p>
      </dgm:t>
    </dgm:pt>
    <dgm:pt modelId="{71A8A320-1348-4349-8EE1-FE3129F7FD15}" type="sibTrans" cxnId="{00EF234A-2D7E-4EAC-B6BF-2528870ACDB2}">
      <dgm:prSet/>
      <dgm:spPr/>
      <dgm:t>
        <a:bodyPr/>
        <a:lstStyle/>
        <a:p>
          <a:endParaRPr lang="en-GB"/>
        </a:p>
      </dgm:t>
    </dgm:pt>
    <dgm:pt modelId="{73C9C84C-B035-4160-8435-48499D6B11C5}">
      <dgm:prSet phldrT="[Text]"/>
      <dgm:spPr/>
      <dgm:t>
        <a:bodyPr/>
        <a:lstStyle/>
        <a:p>
          <a:r>
            <a:rPr lang="en-GB" dirty="0"/>
            <a:t>Web Dashboard Interface</a:t>
          </a:r>
        </a:p>
        <a:p>
          <a:r>
            <a:rPr lang="en-GB" dirty="0"/>
            <a:t>User-friendly system for monitoring bin status and alerts.</a:t>
          </a:r>
        </a:p>
      </dgm:t>
    </dgm:pt>
    <dgm:pt modelId="{08DC3D56-880C-4CC7-A074-B82CC7372704}" type="parTrans" cxnId="{37CB04CB-A7D5-42C5-BF1B-86A94D5FE4ED}">
      <dgm:prSet/>
      <dgm:spPr/>
      <dgm:t>
        <a:bodyPr/>
        <a:lstStyle/>
        <a:p>
          <a:endParaRPr lang="en-GB"/>
        </a:p>
      </dgm:t>
    </dgm:pt>
    <dgm:pt modelId="{89E1E4B1-9485-437C-9587-A126CB0CB923}" type="sibTrans" cxnId="{37CB04CB-A7D5-42C5-BF1B-86A94D5FE4ED}">
      <dgm:prSet/>
      <dgm:spPr/>
      <dgm:t>
        <a:bodyPr/>
        <a:lstStyle/>
        <a:p>
          <a:endParaRPr lang="en-GB"/>
        </a:p>
      </dgm:t>
    </dgm:pt>
    <dgm:pt modelId="{0286BAFB-D908-4C37-B56E-A5EDD5ED3C62}">
      <dgm:prSet/>
      <dgm:spPr/>
      <dgm:t>
        <a:bodyPr/>
        <a:lstStyle/>
        <a:p>
          <a:r>
            <a:rPr lang="en-GB" dirty="0"/>
            <a:t>Internet of Things (IoT)</a:t>
          </a:r>
        </a:p>
        <a:p>
          <a:r>
            <a:rPr lang="en-US" dirty="0"/>
            <a:t>Smart bin sensors detect fill levels and send real-time data.</a:t>
          </a:r>
          <a:endParaRPr lang="en-GB" dirty="0"/>
        </a:p>
      </dgm:t>
    </dgm:pt>
    <dgm:pt modelId="{69C437DC-179E-4E05-9432-4BCBB04ED5F5}" type="parTrans" cxnId="{BD03BB16-FC4F-474C-9F2D-FC2899201806}">
      <dgm:prSet/>
      <dgm:spPr/>
      <dgm:t>
        <a:bodyPr/>
        <a:lstStyle/>
        <a:p>
          <a:endParaRPr lang="en-GB"/>
        </a:p>
      </dgm:t>
    </dgm:pt>
    <dgm:pt modelId="{9EA977E0-0EBB-41F9-A429-D7B431038577}" type="sibTrans" cxnId="{BD03BB16-FC4F-474C-9F2D-FC2899201806}">
      <dgm:prSet/>
      <dgm:spPr/>
      <dgm:t>
        <a:bodyPr/>
        <a:lstStyle/>
        <a:p>
          <a:endParaRPr lang="en-GB"/>
        </a:p>
      </dgm:t>
    </dgm:pt>
    <dgm:pt modelId="{4B7F2D03-7F0C-458A-9287-3A16C957FD2F}">
      <dgm:prSet/>
      <dgm:spPr/>
      <dgm:t>
        <a:bodyPr/>
        <a:lstStyle/>
        <a:p>
          <a:r>
            <a:rPr lang="en-GB"/>
            <a:t>Cloud Computing</a:t>
          </a:r>
        </a:p>
        <a:p>
          <a:r>
            <a:rPr lang="en-US"/>
            <a:t>Stores and processes data securely with remote dashboard access.</a:t>
          </a:r>
          <a:endParaRPr lang="en-GB"/>
        </a:p>
      </dgm:t>
    </dgm:pt>
    <dgm:pt modelId="{13381BE9-1377-41AE-A5C2-95ACBBD95382}" type="parTrans" cxnId="{C3038382-1066-4E7B-A345-77B3F7170EB3}">
      <dgm:prSet/>
      <dgm:spPr/>
      <dgm:t>
        <a:bodyPr/>
        <a:lstStyle/>
        <a:p>
          <a:endParaRPr lang="en-GB"/>
        </a:p>
      </dgm:t>
    </dgm:pt>
    <dgm:pt modelId="{A83440F3-65BF-4F1C-8321-7F9F6BEF4E61}" type="sibTrans" cxnId="{C3038382-1066-4E7B-A345-77B3F7170EB3}">
      <dgm:prSet/>
      <dgm:spPr/>
      <dgm:t>
        <a:bodyPr/>
        <a:lstStyle/>
        <a:p>
          <a:endParaRPr lang="en-GB"/>
        </a:p>
      </dgm:t>
    </dgm:pt>
    <dgm:pt modelId="{3892B3F8-6C41-462A-A7C9-ACA91E14450D}">
      <dgm:prSet/>
      <dgm:spPr/>
      <dgm:t>
        <a:bodyPr/>
        <a:lstStyle/>
        <a:p>
          <a:r>
            <a:rPr lang="en-GB" dirty="0"/>
            <a:t>Data Analytics</a:t>
          </a:r>
        </a:p>
        <a:p>
          <a:r>
            <a:rPr lang="en-US" dirty="0"/>
            <a:t>Transforms raw data into insights for monitoring and decision-making [8].</a:t>
          </a:r>
          <a:endParaRPr lang="en-GB" dirty="0"/>
        </a:p>
      </dgm:t>
    </dgm:pt>
    <dgm:pt modelId="{1F493084-17E0-4968-A519-DCDF5FF4DAF8}" type="parTrans" cxnId="{05DC8793-1A56-44E0-A8F4-057F2C75CA1A}">
      <dgm:prSet/>
      <dgm:spPr/>
      <dgm:t>
        <a:bodyPr/>
        <a:lstStyle/>
        <a:p>
          <a:endParaRPr lang="en-GB"/>
        </a:p>
      </dgm:t>
    </dgm:pt>
    <dgm:pt modelId="{A8ECDA40-104B-41CC-BAC0-1324AB7F5E31}" type="sibTrans" cxnId="{05DC8793-1A56-44E0-A8F4-057F2C75CA1A}">
      <dgm:prSet/>
      <dgm:spPr/>
      <dgm:t>
        <a:bodyPr/>
        <a:lstStyle/>
        <a:p>
          <a:endParaRPr lang="en-GB"/>
        </a:p>
      </dgm:t>
    </dgm:pt>
    <dgm:pt modelId="{6AE91923-5B94-4F7F-A1F3-39558EBDEA37}">
      <dgm:prSet/>
      <dgm:spPr/>
      <dgm:t>
        <a:bodyPr/>
        <a:lstStyle/>
        <a:p>
          <a:r>
            <a:rPr lang="en-GB" dirty="0"/>
            <a:t>Wireless Communication</a:t>
          </a:r>
        </a:p>
        <a:p>
          <a:r>
            <a:rPr lang="en-US" dirty="0"/>
            <a:t>Wi-Fi/GSM enables data transmission between bins and server.</a:t>
          </a:r>
          <a:endParaRPr lang="en-GB" dirty="0"/>
        </a:p>
      </dgm:t>
    </dgm:pt>
    <dgm:pt modelId="{29BDD17E-1ED2-40B9-A15C-832146F93F04}" type="parTrans" cxnId="{B02D553E-6171-4530-A08E-3831F47C8E0A}">
      <dgm:prSet/>
      <dgm:spPr/>
      <dgm:t>
        <a:bodyPr/>
        <a:lstStyle/>
        <a:p>
          <a:endParaRPr lang="en-GB"/>
        </a:p>
      </dgm:t>
    </dgm:pt>
    <dgm:pt modelId="{2A95DC81-5A32-4F5D-9A2E-324C99862FAC}" type="sibTrans" cxnId="{B02D553E-6171-4530-A08E-3831F47C8E0A}">
      <dgm:prSet/>
      <dgm:spPr/>
      <dgm:t>
        <a:bodyPr/>
        <a:lstStyle/>
        <a:p>
          <a:endParaRPr lang="en-GB"/>
        </a:p>
      </dgm:t>
    </dgm:pt>
    <dgm:pt modelId="{15E4812D-CC09-43EA-8C7C-32C4BBB145D8}" type="pres">
      <dgm:prSet presAssocID="{DDE1D438-9BC4-4DC7-869F-61B455748520}" presName="Name0" presStyleCnt="0">
        <dgm:presLayoutVars>
          <dgm:dir/>
          <dgm:animLvl val="lvl"/>
          <dgm:resizeHandles val="exact"/>
        </dgm:presLayoutVars>
      </dgm:prSet>
      <dgm:spPr/>
    </dgm:pt>
    <dgm:pt modelId="{A5CE408A-066E-4FF7-8AA7-D3F59EDBBC0D}" type="pres">
      <dgm:prSet presAssocID="{7D3F198F-44BC-44A4-993C-16B5677963BB}" presName="linNode" presStyleCnt="0"/>
      <dgm:spPr/>
    </dgm:pt>
    <dgm:pt modelId="{D4B772F0-FDAC-48E7-A30C-21FE3E8561C8}" type="pres">
      <dgm:prSet presAssocID="{7D3F198F-44BC-44A4-993C-16B5677963BB}" presName="parentText" presStyleLbl="node1" presStyleIdx="0" presStyleCnt="6" custLinFactY="11102" custLinFactNeighborX="0" custLinFactNeighborY="100000">
        <dgm:presLayoutVars>
          <dgm:chMax val="1"/>
          <dgm:bulletEnabled val="1"/>
        </dgm:presLayoutVars>
      </dgm:prSet>
      <dgm:spPr/>
    </dgm:pt>
    <dgm:pt modelId="{6B9918C5-2C32-413D-AA9C-2D1E41D9A115}" type="pres">
      <dgm:prSet presAssocID="{71A8A320-1348-4349-8EE1-FE3129F7FD15}" presName="sp" presStyleCnt="0"/>
      <dgm:spPr/>
    </dgm:pt>
    <dgm:pt modelId="{3F233966-0383-4208-B0C7-51BA8E059D23}" type="pres">
      <dgm:prSet presAssocID="{4B7F2D03-7F0C-458A-9287-3A16C957FD2F}" presName="linNode" presStyleCnt="0"/>
      <dgm:spPr/>
    </dgm:pt>
    <dgm:pt modelId="{64AC1DEC-B4BD-4EEE-9BBE-0FC4BB513A60}" type="pres">
      <dgm:prSet presAssocID="{4B7F2D03-7F0C-458A-9287-3A16C957FD2F}" presName="parentText" presStyleLbl="node1" presStyleIdx="1" presStyleCnt="6" custLinFactY="7181" custLinFactNeighborX="0" custLinFactNeighborY="100000">
        <dgm:presLayoutVars>
          <dgm:chMax val="1"/>
          <dgm:bulletEnabled val="1"/>
        </dgm:presLayoutVars>
      </dgm:prSet>
      <dgm:spPr/>
    </dgm:pt>
    <dgm:pt modelId="{C797CC09-E65C-42BF-92E6-342D9524C9FB}" type="pres">
      <dgm:prSet presAssocID="{A83440F3-65BF-4F1C-8321-7F9F6BEF4E61}" presName="sp" presStyleCnt="0"/>
      <dgm:spPr/>
    </dgm:pt>
    <dgm:pt modelId="{D004FB49-8F3E-41E0-AEAB-35C3AEB206B3}" type="pres">
      <dgm:prSet presAssocID="{73C9C84C-B035-4160-8435-48499D6B11C5}" presName="linNode" presStyleCnt="0"/>
      <dgm:spPr/>
    </dgm:pt>
    <dgm:pt modelId="{BE7EC632-BD25-4DF1-9B37-81F3F3E15F1B}" type="pres">
      <dgm:prSet presAssocID="{73C9C84C-B035-4160-8435-48499D6B11C5}" presName="parentText" presStyleLbl="node1" presStyleIdx="2" presStyleCnt="6" custLinFactY="2181" custLinFactNeighborX="0" custLinFactNeighborY="100000">
        <dgm:presLayoutVars>
          <dgm:chMax val="1"/>
          <dgm:bulletEnabled val="1"/>
        </dgm:presLayoutVars>
      </dgm:prSet>
      <dgm:spPr/>
    </dgm:pt>
    <dgm:pt modelId="{55C08B28-EA27-4439-A9F3-A95B5080F725}" type="pres">
      <dgm:prSet presAssocID="{89E1E4B1-9485-437C-9587-A126CB0CB923}" presName="sp" presStyleCnt="0"/>
      <dgm:spPr/>
    </dgm:pt>
    <dgm:pt modelId="{F810C532-86E8-4AF6-8EE0-6AEC66926DA2}" type="pres">
      <dgm:prSet presAssocID="{0286BAFB-D908-4C37-B56E-A5EDD5ED3C62}" presName="linNode" presStyleCnt="0"/>
      <dgm:spPr/>
    </dgm:pt>
    <dgm:pt modelId="{9281699B-092C-4273-91E1-8584EFF679EB}" type="pres">
      <dgm:prSet presAssocID="{0286BAFB-D908-4C37-B56E-A5EDD5ED3C62}" presName="parentText" presStyleLbl="node1" presStyleIdx="3" presStyleCnt="6" custLinFactY="-108253" custLinFactNeighborX="0" custLinFactNeighborY="-200000">
        <dgm:presLayoutVars>
          <dgm:chMax val="1"/>
          <dgm:bulletEnabled val="1"/>
        </dgm:presLayoutVars>
      </dgm:prSet>
      <dgm:spPr/>
    </dgm:pt>
    <dgm:pt modelId="{A768FB0C-BDC1-4209-AE82-158C39AEFEDE}" type="pres">
      <dgm:prSet presAssocID="{9EA977E0-0EBB-41F9-A429-D7B431038577}" presName="sp" presStyleCnt="0"/>
      <dgm:spPr/>
    </dgm:pt>
    <dgm:pt modelId="{FB925BBE-6864-42A2-9488-0C14F80BB57C}" type="pres">
      <dgm:prSet presAssocID="{6AE91923-5B94-4F7F-A1F3-39558EBDEA37}" presName="linNode" presStyleCnt="0"/>
      <dgm:spPr/>
    </dgm:pt>
    <dgm:pt modelId="{2641AB06-561A-455C-B93B-C0F9890BA79A}" type="pres">
      <dgm:prSet presAssocID="{6AE91923-5B94-4F7F-A1F3-39558EBDEA37}" presName="parentText" presStyleLbl="node1" presStyleIdx="4" presStyleCnt="6">
        <dgm:presLayoutVars>
          <dgm:chMax val="1"/>
          <dgm:bulletEnabled val="1"/>
        </dgm:presLayoutVars>
      </dgm:prSet>
      <dgm:spPr/>
    </dgm:pt>
    <dgm:pt modelId="{C79A0345-B990-477E-AE40-514A8D8D529B}" type="pres">
      <dgm:prSet presAssocID="{2A95DC81-5A32-4F5D-9A2E-324C99862FAC}" presName="sp" presStyleCnt="0"/>
      <dgm:spPr/>
    </dgm:pt>
    <dgm:pt modelId="{6B1E5368-F831-4F8B-B5B7-00F0BE9A097F}" type="pres">
      <dgm:prSet presAssocID="{3892B3F8-6C41-462A-A7C9-ACA91E14450D}" presName="linNode" presStyleCnt="0"/>
      <dgm:spPr/>
    </dgm:pt>
    <dgm:pt modelId="{486B5EA4-E943-407D-9D6D-BC14AF37DA7E}" type="pres">
      <dgm:prSet presAssocID="{3892B3F8-6C41-462A-A7C9-ACA91E14450D}" presName="parentText" presStyleLbl="node1" presStyleIdx="5" presStyleCnt="6">
        <dgm:presLayoutVars>
          <dgm:chMax val="1"/>
          <dgm:bulletEnabled val="1"/>
        </dgm:presLayoutVars>
      </dgm:prSet>
      <dgm:spPr/>
    </dgm:pt>
  </dgm:ptLst>
  <dgm:cxnLst>
    <dgm:cxn modelId="{446D3D01-B873-4BE8-BAF9-377C829E0058}" type="presOf" srcId="{73C9C84C-B035-4160-8435-48499D6B11C5}" destId="{BE7EC632-BD25-4DF1-9B37-81F3F3E15F1B}" srcOrd="0" destOrd="0" presId="urn:microsoft.com/office/officeart/2005/8/layout/vList5"/>
    <dgm:cxn modelId="{F80A4D05-454E-4890-BDF8-8E301872962D}" type="presOf" srcId="{3892B3F8-6C41-462A-A7C9-ACA91E14450D}" destId="{486B5EA4-E943-407D-9D6D-BC14AF37DA7E}" srcOrd="0" destOrd="0" presId="urn:microsoft.com/office/officeart/2005/8/layout/vList5"/>
    <dgm:cxn modelId="{BD03BB16-FC4F-474C-9F2D-FC2899201806}" srcId="{DDE1D438-9BC4-4DC7-869F-61B455748520}" destId="{0286BAFB-D908-4C37-B56E-A5EDD5ED3C62}" srcOrd="3" destOrd="0" parTransId="{69C437DC-179E-4E05-9432-4BCBB04ED5F5}" sibTransId="{9EA977E0-0EBB-41F9-A429-D7B431038577}"/>
    <dgm:cxn modelId="{BDEFBA18-E532-4659-BC72-AAC87B7FB959}" type="presOf" srcId="{DDE1D438-9BC4-4DC7-869F-61B455748520}" destId="{15E4812D-CC09-43EA-8C7C-32C4BBB145D8}" srcOrd="0" destOrd="0" presId="urn:microsoft.com/office/officeart/2005/8/layout/vList5"/>
    <dgm:cxn modelId="{B02D553E-6171-4530-A08E-3831F47C8E0A}" srcId="{DDE1D438-9BC4-4DC7-869F-61B455748520}" destId="{6AE91923-5B94-4F7F-A1F3-39558EBDEA37}" srcOrd="4" destOrd="0" parTransId="{29BDD17E-1ED2-40B9-A15C-832146F93F04}" sibTransId="{2A95DC81-5A32-4F5D-9A2E-324C99862FAC}"/>
    <dgm:cxn modelId="{00EF234A-2D7E-4EAC-B6BF-2528870ACDB2}" srcId="{DDE1D438-9BC4-4DC7-869F-61B455748520}" destId="{7D3F198F-44BC-44A4-993C-16B5677963BB}" srcOrd="0" destOrd="0" parTransId="{091DFB10-D6D5-4DD5-ABB1-95B75394BD78}" sibTransId="{71A8A320-1348-4349-8EE1-FE3129F7FD15}"/>
    <dgm:cxn modelId="{C3038382-1066-4E7B-A345-77B3F7170EB3}" srcId="{DDE1D438-9BC4-4DC7-869F-61B455748520}" destId="{4B7F2D03-7F0C-458A-9287-3A16C957FD2F}" srcOrd="1" destOrd="0" parTransId="{13381BE9-1377-41AE-A5C2-95ACBBD95382}" sibTransId="{A83440F3-65BF-4F1C-8321-7F9F6BEF4E61}"/>
    <dgm:cxn modelId="{05DC8793-1A56-44E0-A8F4-057F2C75CA1A}" srcId="{DDE1D438-9BC4-4DC7-869F-61B455748520}" destId="{3892B3F8-6C41-462A-A7C9-ACA91E14450D}" srcOrd="5" destOrd="0" parTransId="{1F493084-17E0-4968-A519-DCDF5FF4DAF8}" sibTransId="{A8ECDA40-104B-41CC-BAC0-1324AB7F5E31}"/>
    <dgm:cxn modelId="{02A9539B-9B05-4117-BE07-298BCA126573}" type="presOf" srcId="{4B7F2D03-7F0C-458A-9287-3A16C957FD2F}" destId="{64AC1DEC-B4BD-4EEE-9BBE-0FC4BB513A60}" srcOrd="0" destOrd="0" presId="urn:microsoft.com/office/officeart/2005/8/layout/vList5"/>
    <dgm:cxn modelId="{A74623C9-FC11-47F1-AEA8-CB84514C6CB1}" type="presOf" srcId="{6AE91923-5B94-4F7F-A1F3-39558EBDEA37}" destId="{2641AB06-561A-455C-B93B-C0F9890BA79A}" srcOrd="0" destOrd="0" presId="urn:microsoft.com/office/officeart/2005/8/layout/vList5"/>
    <dgm:cxn modelId="{37CB04CB-A7D5-42C5-BF1B-86A94D5FE4ED}" srcId="{DDE1D438-9BC4-4DC7-869F-61B455748520}" destId="{73C9C84C-B035-4160-8435-48499D6B11C5}" srcOrd="2" destOrd="0" parTransId="{08DC3D56-880C-4CC7-A074-B82CC7372704}" sibTransId="{89E1E4B1-9485-437C-9587-A126CB0CB923}"/>
    <dgm:cxn modelId="{E3ACF9E2-4971-4533-B889-DE0363209FE5}" type="presOf" srcId="{0286BAFB-D908-4C37-B56E-A5EDD5ED3C62}" destId="{9281699B-092C-4273-91E1-8584EFF679EB}" srcOrd="0" destOrd="0" presId="urn:microsoft.com/office/officeart/2005/8/layout/vList5"/>
    <dgm:cxn modelId="{FCDD04EE-A563-4916-9533-2951360FEE12}" type="presOf" srcId="{7D3F198F-44BC-44A4-993C-16B5677963BB}" destId="{D4B772F0-FDAC-48E7-A30C-21FE3E8561C8}" srcOrd="0" destOrd="0" presId="urn:microsoft.com/office/officeart/2005/8/layout/vList5"/>
    <dgm:cxn modelId="{F0C53DAD-C874-4638-9C80-630AA469302E}" type="presParOf" srcId="{15E4812D-CC09-43EA-8C7C-32C4BBB145D8}" destId="{A5CE408A-066E-4FF7-8AA7-D3F59EDBBC0D}" srcOrd="0" destOrd="0" presId="urn:microsoft.com/office/officeart/2005/8/layout/vList5"/>
    <dgm:cxn modelId="{6C2F505B-A023-49D8-A87B-E3529DA9CE4C}" type="presParOf" srcId="{A5CE408A-066E-4FF7-8AA7-D3F59EDBBC0D}" destId="{D4B772F0-FDAC-48E7-A30C-21FE3E8561C8}" srcOrd="0" destOrd="0" presId="urn:microsoft.com/office/officeart/2005/8/layout/vList5"/>
    <dgm:cxn modelId="{89E45D52-1F63-48E9-AF07-0F936AFDE123}" type="presParOf" srcId="{15E4812D-CC09-43EA-8C7C-32C4BBB145D8}" destId="{6B9918C5-2C32-413D-AA9C-2D1E41D9A115}" srcOrd="1" destOrd="0" presId="urn:microsoft.com/office/officeart/2005/8/layout/vList5"/>
    <dgm:cxn modelId="{8892AB4E-2AF6-4C5D-8FCA-7AA4968BCFDF}" type="presParOf" srcId="{15E4812D-CC09-43EA-8C7C-32C4BBB145D8}" destId="{3F233966-0383-4208-B0C7-51BA8E059D23}" srcOrd="2" destOrd="0" presId="urn:microsoft.com/office/officeart/2005/8/layout/vList5"/>
    <dgm:cxn modelId="{60E76C23-5B16-4F6A-AF65-4551195C01A2}" type="presParOf" srcId="{3F233966-0383-4208-B0C7-51BA8E059D23}" destId="{64AC1DEC-B4BD-4EEE-9BBE-0FC4BB513A60}" srcOrd="0" destOrd="0" presId="urn:microsoft.com/office/officeart/2005/8/layout/vList5"/>
    <dgm:cxn modelId="{6E760122-EE80-4832-A2F9-A0BD539AF813}" type="presParOf" srcId="{15E4812D-CC09-43EA-8C7C-32C4BBB145D8}" destId="{C797CC09-E65C-42BF-92E6-342D9524C9FB}" srcOrd="3" destOrd="0" presId="urn:microsoft.com/office/officeart/2005/8/layout/vList5"/>
    <dgm:cxn modelId="{36E0CB9C-9EB4-474D-B73D-D9A6B648CA35}" type="presParOf" srcId="{15E4812D-CC09-43EA-8C7C-32C4BBB145D8}" destId="{D004FB49-8F3E-41E0-AEAB-35C3AEB206B3}" srcOrd="4" destOrd="0" presId="urn:microsoft.com/office/officeart/2005/8/layout/vList5"/>
    <dgm:cxn modelId="{CFB8C72C-95AB-4262-896C-D5A5ECAA91F3}" type="presParOf" srcId="{D004FB49-8F3E-41E0-AEAB-35C3AEB206B3}" destId="{BE7EC632-BD25-4DF1-9B37-81F3F3E15F1B}" srcOrd="0" destOrd="0" presId="urn:microsoft.com/office/officeart/2005/8/layout/vList5"/>
    <dgm:cxn modelId="{753617A5-012A-432E-986A-B755620C01B3}" type="presParOf" srcId="{15E4812D-CC09-43EA-8C7C-32C4BBB145D8}" destId="{55C08B28-EA27-4439-A9F3-A95B5080F725}" srcOrd="5" destOrd="0" presId="urn:microsoft.com/office/officeart/2005/8/layout/vList5"/>
    <dgm:cxn modelId="{D476B805-2CE0-409F-B52F-FA779F88326D}" type="presParOf" srcId="{15E4812D-CC09-43EA-8C7C-32C4BBB145D8}" destId="{F810C532-86E8-4AF6-8EE0-6AEC66926DA2}" srcOrd="6" destOrd="0" presId="urn:microsoft.com/office/officeart/2005/8/layout/vList5"/>
    <dgm:cxn modelId="{30046B7A-A2AE-4776-8B59-D40F7BF9A92B}" type="presParOf" srcId="{F810C532-86E8-4AF6-8EE0-6AEC66926DA2}" destId="{9281699B-092C-4273-91E1-8584EFF679EB}" srcOrd="0" destOrd="0" presId="urn:microsoft.com/office/officeart/2005/8/layout/vList5"/>
    <dgm:cxn modelId="{4E679849-5B38-43C7-9D13-56C44C89BB00}" type="presParOf" srcId="{15E4812D-CC09-43EA-8C7C-32C4BBB145D8}" destId="{A768FB0C-BDC1-4209-AE82-158C39AEFEDE}" srcOrd="7" destOrd="0" presId="urn:microsoft.com/office/officeart/2005/8/layout/vList5"/>
    <dgm:cxn modelId="{CB9DC786-16E1-47E4-9771-0FFD6DE85100}" type="presParOf" srcId="{15E4812D-CC09-43EA-8C7C-32C4BBB145D8}" destId="{FB925BBE-6864-42A2-9488-0C14F80BB57C}" srcOrd="8" destOrd="0" presId="urn:microsoft.com/office/officeart/2005/8/layout/vList5"/>
    <dgm:cxn modelId="{4986F336-79C1-4E41-BCBD-A16E1D5187F9}" type="presParOf" srcId="{FB925BBE-6864-42A2-9488-0C14F80BB57C}" destId="{2641AB06-561A-455C-B93B-C0F9890BA79A}" srcOrd="0" destOrd="0" presId="urn:microsoft.com/office/officeart/2005/8/layout/vList5"/>
    <dgm:cxn modelId="{1F3E9476-A33C-42C5-95F9-42DB2537A1CF}" type="presParOf" srcId="{15E4812D-CC09-43EA-8C7C-32C4BBB145D8}" destId="{C79A0345-B990-477E-AE40-514A8D8D529B}" srcOrd="9" destOrd="0" presId="urn:microsoft.com/office/officeart/2005/8/layout/vList5"/>
    <dgm:cxn modelId="{9E6163AC-EC7E-4921-9F98-512AF7B6D2F0}" type="presParOf" srcId="{15E4812D-CC09-43EA-8C7C-32C4BBB145D8}" destId="{6B1E5368-F831-4F8B-B5B7-00F0BE9A097F}" srcOrd="10" destOrd="0" presId="urn:microsoft.com/office/officeart/2005/8/layout/vList5"/>
    <dgm:cxn modelId="{DE0FC688-D243-4AF0-94D7-F6B6C0AE041B}" type="presParOf" srcId="{6B1E5368-F831-4F8B-B5B7-00F0BE9A097F}" destId="{486B5EA4-E943-407D-9D6D-BC14AF37DA7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4A5FF00D-32E9-424D-981A-8A0DC2B4CB14}">
      <dgm:prSet/>
      <dgm:spPr/>
      <dgm:t>
        <a:bodyPr/>
        <a:lstStyle/>
        <a:p>
          <a:r>
            <a:rPr lang="en-US" b="1"/>
            <a:t>AI Data Processing</a:t>
          </a:r>
          <a:br>
            <a:rPr lang="en-US"/>
          </a:br>
          <a:r>
            <a:rPr lang="en-US"/>
            <a:t>AI analyses data and predicts when bins will become full.</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Optimized Collection Execution</a:t>
          </a:r>
          <a:br>
            <a:rPr lang="en-US"/>
          </a:br>
          <a:r>
            <a:rPr lang="en-US"/>
            <a:t>Collection routes are generated based on system recommendations.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Data Transmission</a:t>
          </a:r>
          <a:br>
            <a:rPr lang="en-US"/>
          </a:br>
          <a:r>
            <a:rPr lang="en-US"/>
            <a:t>Information is sent through communication networks to the cloud.</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a:t>Waste Level Detection</a:t>
          </a:r>
          <a:br>
            <a:rPr lang="en-US"/>
          </a:br>
          <a:r>
            <a:rPr lang="en-US"/>
            <a:t>Sensors measure the fill level inside bins continuously.</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Dashboard Monitoring</a:t>
          </a:r>
          <a:br>
            <a:rPr lang="en-US"/>
          </a:br>
          <a:r>
            <a:rPr lang="en-US"/>
            <a:t>Managers view real-time status through a digital dashboard.</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12369D8A-8825-4DE8-AAF7-6B5940983979}" type="pres">
      <dgm:prSet presAssocID="{D0090834-D693-4C19-A7AB-E4B564D2A859}" presName="outerComposite" presStyleCnt="0">
        <dgm:presLayoutVars>
          <dgm:chMax val="5"/>
          <dgm:dir/>
          <dgm:resizeHandles val="exact"/>
        </dgm:presLayoutVars>
      </dgm:prSet>
      <dgm:spPr/>
    </dgm:pt>
    <dgm:pt modelId="{928853F4-C1A6-4B87-A5DC-BF22802B77C4}" type="pres">
      <dgm:prSet presAssocID="{D0090834-D693-4C19-A7AB-E4B564D2A859}" presName="dummyMaxCanvas" presStyleCnt="0">
        <dgm:presLayoutVars/>
      </dgm:prSet>
      <dgm:spPr/>
    </dgm:pt>
    <dgm:pt modelId="{B8B52403-6A93-4F8A-B3B1-2AD4D2732A39}" type="pres">
      <dgm:prSet presAssocID="{D0090834-D693-4C19-A7AB-E4B564D2A859}" presName="FiveNodes_1" presStyleLbl="node1" presStyleIdx="0" presStyleCnt="5">
        <dgm:presLayoutVars>
          <dgm:bulletEnabled val="1"/>
        </dgm:presLayoutVars>
      </dgm:prSet>
      <dgm:spPr/>
    </dgm:pt>
    <dgm:pt modelId="{F7C8588E-727A-4656-A210-49F9EC56E7A2}" type="pres">
      <dgm:prSet presAssocID="{D0090834-D693-4C19-A7AB-E4B564D2A859}" presName="FiveNodes_2" presStyleLbl="node1" presStyleIdx="1" presStyleCnt="5">
        <dgm:presLayoutVars>
          <dgm:bulletEnabled val="1"/>
        </dgm:presLayoutVars>
      </dgm:prSet>
      <dgm:spPr/>
    </dgm:pt>
    <dgm:pt modelId="{66D6AF90-EEE4-4F81-8CB1-75527BDDEEDA}" type="pres">
      <dgm:prSet presAssocID="{D0090834-D693-4C19-A7AB-E4B564D2A859}" presName="FiveNodes_3" presStyleLbl="node1" presStyleIdx="2" presStyleCnt="5">
        <dgm:presLayoutVars>
          <dgm:bulletEnabled val="1"/>
        </dgm:presLayoutVars>
      </dgm:prSet>
      <dgm:spPr/>
    </dgm:pt>
    <dgm:pt modelId="{7FFDA435-2797-44BD-8718-8B22DEBAD89E}" type="pres">
      <dgm:prSet presAssocID="{D0090834-D693-4C19-A7AB-E4B564D2A859}" presName="FiveNodes_4" presStyleLbl="node1" presStyleIdx="3" presStyleCnt="5">
        <dgm:presLayoutVars>
          <dgm:bulletEnabled val="1"/>
        </dgm:presLayoutVars>
      </dgm:prSet>
      <dgm:spPr/>
    </dgm:pt>
    <dgm:pt modelId="{446A5E74-64A5-4FAF-9BC5-057E982A5302}" type="pres">
      <dgm:prSet presAssocID="{D0090834-D693-4C19-A7AB-E4B564D2A859}" presName="FiveNodes_5" presStyleLbl="node1" presStyleIdx="4" presStyleCnt="5">
        <dgm:presLayoutVars>
          <dgm:bulletEnabled val="1"/>
        </dgm:presLayoutVars>
      </dgm:prSet>
      <dgm:spPr/>
    </dgm:pt>
    <dgm:pt modelId="{C40109C1-66E3-4847-BBAB-916B2F643334}" type="pres">
      <dgm:prSet presAssocID="{D0090834-D693-4C19-A7AB-E4B564D2A859}" presName="FiveConn_1-2" presStyleLbl="fgAccFollowNode1" presStyleIdx="0" presStyleCnt="4">
        <dgm:presLayoutVars>
          <dgm:bulletEnabled val="1"/>
        </dgm:presLayoutVars>
      </dgm:prSet>
      <dgm:spPr/>
    </dgm:pt>
    <dgm:pt modelId="{94291EC5-052A-4CD6-8CEC-13842130AACC}" type="pres">
      <dgm:prSet presAssocID="{D0090834-D693-4C19-A7AB-E4B564D2A859}" presName="FiveConn_2-3" presStyleLbl="fgAccFollowNode1" presStyleIdx="1" presStyleCnt="4">
        <dgm:presLayoutVars>
          <dgm:bulletEnabled val="1"/>
        </dgm:presLayoutVars>
      </dgm:prSet>
      <dgm:spPr/>
    </dgm:pt>
    <dgm:pt modelId="{04BC5D28-49FE-41BD-831A-63771651DAB8}" type="pres">
      <dgm:prSet presAssocID="{D0090834-D693-4C19-A7AB-E4B564D2A859}" presName="FiveConn_3-4" presStyleLbl="fgAccFollowNode1" presStyleIdx="2" presStyleCnt="4">
        <dgm:presLayoutVars>
          <dgm:bulletEnabled val="1"/>
        </dgm:presLayoutVars>
      </dgm:prSet>
      <dgm:spPr/>
    </dgm:pt>
    <dgm:pt modelId="{83555BDB-0438-4087-BC73-49182275C375}" type="pres">
      <dgm:prSet presAssocID="{D0090834-D693-4C19-A7AB-E4B564D2A859}" presName="FiveConn_4-5" presStyleLbl="fgAccFollowNode1" presStyleIdx="3" presStyleCnt="4">
        <dgm:presLayoutVars>
          <dgm:bulletEnabled val="1"/>
        </dgm:presLayoutVars>
      </dgm:prSet>
      <dgm:spPr/>
    </dgm:pt>
    <dgm:pt modelId="{2E9DFC3F-B26B-44D2-AD36-C70FE96041B7}" type="pres">
      <dgm:prSet presAssocID="{D0090834-D693-4C19-A7AB-E4B564D2A859}" presName="FiveNodes_1_text" presStyleLbl="node1" presStyleIdx="4" presStyleCnt="5">
        <dgm:presLayoutVars>
          <dgm:bulletEnabled val="1"/>
        </dgm:presLayoutVars>
      </dgm:prSet>
      <dgm:spPr/>
    </dgm:pt>
    <dgm:pt modelId="{31E94587-63D7-4B97-BBE0-7CC56B772786}" type="pres">
      <dgm:prSet presAssocID="{D0090834-D693-4C19-A7AB-E4B564D2A859}" presName="FiveNodes_2_text" presStyleLbl="node1" presStyleIdx="4" presStyleCnt="5">
        <dgm:presLayoutVars>
          <dgm:bulletEnabled val="1"/>
        </dgm:presLayoutVars>
      </dgm:prSet>
      <dgm:spPr/>
    </dgm:pt>
    <dgm:pt modelId="{8C312816-00C0-43E4-A133-9FC99E187A63}" type="pres">
      <dgm:prSet presAssocID="{D0090834-D693-4C19-A7AB-E4B564D2A859}" presName="FiveNodes_3_text" presStyleLbl="node1" presStyleIdx="4" presStyleCnt="5">
        <dgm:presLayoutVars>
          <dgm:bulletEnabled val="1"/>
        </dgm:presLayoutVars>
      </dgm:prSet>
      <dgm:spPr/>
    </dgm:pt>
    <dgm:pt modelId="{2BF238FF-BB39-45D0-ACDE-9BD060A8C530}" type="pres">
      <dgm:prSet presAssocID="{D0090834-D693-4C19-A7AB-E4B564D2A859}" presName="FiveNodes_4_text" presStyleLbl="node1" presStyleIdx="4" presStyleCnt="5">
        <dgm:presLayoutVars>
          <dgm:bulletEnabled val="1"/>
        </dgm:presLayoutVars>
      </dgm:prSet>
      <dgm:spPr/>
    </dgm:pt>
    <dgm:pt modelId="{DD1D125F-DCC3-47C6-8A6A-55CBDCBBF906}" type="pres">
      <dgm:prSet presAssocID="{D0090834-D693-4C19-A7AB-E4B564D2A859}" presName="FiveNodes_5_text" presStyleLbl="node1" presStyleIdx="4" presStyleCnt="5">
        <dgm:presLayoutVars>
          <dgm:bulletEnabled val="1"/>
        </dgm:presLayoutVars>
      </dgm:prSet>
      <dgm:spPr/>
    </dgm:pt>
  </dgm:ptLst>
  <dgm:cxnLst>
    <dgm:cxn modelId="{CC9BFF0B-F0D7-4EE6-B585-858940B5DB2D}" type="presOf" srcId="{9263B211-295C-4792-90A7-C6510A5DD955}" destId="{83555BDB-0438-4087-BC73-49182275C375}" srcOrd="0" destOrd="0" presId="urn:microsoft.com/office/officeart/2005/8/layout/vProcess5"/>
    <dgm:cxn modelId="{FF9F3D0D-1934-4605-B774-6044ABFDFA15}" type="presOf" srcId="{3D3D6C2E-C963-412A-B1BF-9CFBA592DBDC}" destId="{2BF238FF-BB39-45D0-ACDE-9BD060A8C530}" srcOrd="1"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A813F616-B1AE-4B43-9328-63EE88E36A5E}" type="presOf" srcId="{947500E9-584A-4418-9E6D-C8D04A6AC41B}" destId="{F7C8588E-727A-4656-A210-49F9EC56E7A2}" srcOrd="0" destOrd="0" presId="urn:microsoft.com/office/officeart/2005/8/layout/vProcess5"/>
    <dgm:cxn modelId="{E004581F-01A7-48B2-8603-A2EED21759E4}" type="presOf" srcId="{D0090834-D693-4C19-A7AB-E4B564D2A859}" destId="{12369D8A-8825-4DE8-AAF7-6B5940983979}" srcOrd="0" destOrd="0" presId="urn:microsoft.com/office/officeart/2005/8/layout/vProcess5"/>
    <dgm:cxn modelId="{B71A9E33-99AA-4CDF-9D90-12D4AE120418}" srcId="{D0090834-D693-4C19-A7AB-E4B564D2A859}" destId="{5213B3E8-E0DB-4A1E-B05A-3A3FB911027F}" srcOrd="4" destOrd="0" parTransId="{5C354F1C-8A18-46AA-A351-BF9826A9055A}" sibTransId="{0460BBDA-38C5-4E22-AC64-5AB0FA70F9EB}"/>
    <dgm:cxn modelId="{6682A845-96A7-4D1D-A63D-FAE8C7F7C59C}" type="presOf" srcId="{5213B3E8-E0DB-4A1E-B05A-3A3FB911027F}" destId="{446A5E74-64A5-4FAF-9BC5-057E982A5302}" srcOrd="0"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A33DFC6B-3025-4A5D-A1A6-89F69D95B488}" type="presOf" srcId="{40008BEB-DEEF-4EF3-BBE6-B233F587D413}" destId="{04BC5D28-49FE-41BD-831A-63771651DAB8}" srcOrd="0" destOrd="0" presId="urn:microsoft.com/office/officeart/2005/8/layout/vProcess5"/>
    <dgm:cxn modelId="{B29C2871-8605-4FDF-BED0-DC05D61D9FA4}" type="presOf" srcId="{5213B3E8-E0DB-4A1E-B05A-3A3FB911027F}" destId="{DD1D125F-DCC3-47C6-8A6A-55CBDCBBF906}" srcOrd="1" destOrd="0" presId="urn:microsoft.com/office/officeart/2005/8/layout/vProcess5"/>
    <dgm:cxn modelId="{B0BC5F52-C669-4A8B-8092-07BB8F2C86D1}" type="presOf" srcId="{42C58317-8E3B-40DA-86F2-9F830E01B4A0}" destId="{C40109C1-66E3-4847-BBAB-916B2F643334}"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975E8E76-9E2D-4288-A296-F98DC46730DF}" type="presOf" srcId="{E7A84630-0F47-4ECA-963D-C3F1EE7EED6A}" destId="{B8B52403-6A93-4F8A-B3B1-2AD4D2732A39}" srcOrd="0" destOrd="0" presId="urn:microsoft.com/office/officeart/2005/8/layout/vProcess5"/>
    <dgm:cxn modelId="{34EE7189-9D87-4214-AEE2-E335B06A52B6}" type="presOf" srcId="{3D3D6C2E-C963-412A-B1BF-9CFBA592DBDC}" destId="{7FFDA435-2797-44BD-8718-8B22DEBAD89E}" srcOrd="0" destOrd="0" presId="urn:microsoft.com/office/officeart/2005/8/layout/vProcess5"/>
    <dgm:cxn modelId="{3590098D-17CE-4B92-9210-7663970D1684}" type="presOf" srcId="{4A5FF00D-32E9-424D-981A-8A0DC2B4CB14}" destId="{8C312816-00C0-43E4-A133-9FC99E187A63}" srcOrd="1"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859BFAA2-1B61-44C2-85D8-659CA4251490}" type="presOf" srcId="{947500E9-584A-4418-9E6D-C8D04A6AC41B}" destId="{31E94587-63D7-4B97-BBE0-7CC56B772786}" srcOrd="1" destOrd="0" presId="urn:microsoft.com/office/officeart/2005/8/layout/vProcess5"/>
    <dgm:cxn modelId="{E961DCC8-41BD-4CE0-B526-DC300567749F}" type="presOf" srcId="{4A5FF00D-32E9-424D-981A-8A0DC2B4CB14}" destId="{66D6AF90-EEE4-4F81-8CB1-75527BDDEEDA}" srcOrd="0" destOrd="0" presId="urn:microsoft.com/office/officeart/2005/8/layout/vProcess5"/>
    <dgm:cxn modelId="{589A9CCB-899F-4375-8381-DA1DBE0D5F90}" type="presOf" srcId="{E7A84630-0F47-4ECA-963D-C3F1EE7EED6A}" destId="{2E9DFC3F-B26B-44D2-AD36-C70FE96041B7}" srcOrd="1" destOrd="0" presId="urn:microsoft.com/office/officeart/2005/8/layout/vProcess5"/>
    <dgm:cxn modelId="{652593F5-73BC-4C75-8232-89D0C967AB56}" type="presOf" srcId="{43DD0062-51B5-45DB-B593-4C93A26BB2AF}" destId="{94291EC5-052A-4CD6-8CEC-13842130AACC}" srcOrd="0" destOrd="0" presId="urn:microsoft.com/office/officeart/2005/8/layout/vProcess5"/>
    <dgm:cxn modelId="{642267A5-E3CC-4841-93F0-E4BB72875567}" type="presParOf" srcId="{12369D8A-8825-4DE8-AAF7-6B5940983979}" destId="{928853F4-C1A6-4B87-A5DC-BF22802B77C4}" srcOrd="0" destOrd="0" presId="urn:microsoft.com/office/officeart/2005/8/layout/vProcess5"/>
    <dgm:cxn modelId="{9374F155-EA6E-4105-91E0-D48C99CA5C07}" type="presParOf" srcId="{12369D8A-8825-4DE8-AAF7-6B5940983979}" destId="{B8B52403-6A93-4F8A-B3B1-2AD4D2732A39}" srcOrd="1" destOrd="0" presId="urn:microsoft.com/office/officeart/2005/8/layout/vProcess5"/>
    <dgm:cxn modelId="{3597CA68-972A-41A7-A04C-4694AB84B5EB}" type="presParOf" srcId="{12369D8A-8825-4DE8-AAF7-6B5940983979}" destId="{F7C8588E-727A-4656-A210-49F9EC56E7A2}" srcOrd="2" destOrd="0" presId="urn:microsoft.com/office/officeart/2005/8/layout/vProcess5"/>
    <dgm:cxn modelId="{E70E566B-8041-414D-9124-8718482B06D8}" type="presParOf" srcId="{12369D8A-8825-4DE8-AAF7-6B5940983979}" destId="{66D6AF90-EEE4-4F81-8CB1-75527BDDEEDA}" srcOrd="3" destOrd="0" presId="urn:microsoft.com/office/officeart/2005/8/layout/vProcess5"/>
    <dgm:cxn modelId="{2D36A21C-1B42-4890-A532-165CD81F324D}" type="presParOf" srcId="{12369D8A-8825-4DE8-AAF7-6B5940983979}" destId="{7FFDA435-2797-44BD-8718-8B22DEBAD89E}" srcOrd="4" destOrd="0" presId="urn:microsoft.com/office/officeart/2005/8/layout/vProcess5"/>
    <dgm:cxn modelId="{A33D1D3E-A40E-4363-8E49-8738381115F5}" type="presParOf" srcId="{12369D8A-8825-4DE8-AAF7-6B5940983979}" destId="{446A5E74-64A5-4FAF-9BC5-057E982A5302}" srcOrd="5" destOrd="0" presId="urn:microsoft.com/office/officeart/2005/8/layout/vProcess5"/>
    <dgm:cxn modelId="{43BCBA6F-37D1-4B7F-8DAE-2AB191500343}" type="presParOf" srcId="{12369D8A-8825-4DE8-AAF7-6B5940983979}" destId="{C40109C1-66E3-4847-BBAB-916B2F643334}" srcOrd="6" destOrd="0" presId="urn:microsoft.com/office/officeart/2005/8/layout/vProcess5"/>
    <dgm:cxn modelId="{7F5031C1-635A-4D58-ADDF-84902FC68041}" type="presParOf" srcId="{12369D8A-8825-4DE8-AAF7-6B5940983979}" destId="{94291EC5-052A-4CD6-8CEC-13842130AACC}" srcOrd="7" destOrd="0" presId="urn:microsoft.com/office/officeart/2005/8/layout/vProcess5"/>
    <dgm:cxn modelId="{BA6BADD5-FCA8-4AF6-9DC8-129C43A17BF1}" type="presParOf" srcId="{12369D8A-8825-4DE8-AAF7-6B5940983979}" destId="{04BC5D28-49FE-41BD-831A-63771651DAB8}" srcOrd="8" destOrd="0" presId="urn:microsoft.com/office/officeart/2005/8/layout/vProcess5"/>
    <dgm:cxn modelId="{64712CBA-FB3D-45A4-9BBC-6B80DC80BD16}" type="presParOf" srcId="{12369D8A-8825-4DE8-AAF7-6B5940983979}" destId="{83555BDB-0438-4087-BC73-49182275C375}" srcOrd="9" destOrd="0" presId="urn:microsoft.com/office/officeart/2005/8/layout/vProcess5"/>
    <dgm:cxn modelId="{91324E57-19D1-46A8-A342-DBB95E7A391B}" type="presParOf" srcId="{12369D8A-8825-4DE8-AAF7-6B5940983979}" destId="{2E9DFC3F-B26B-44D2-AD36-C70FE96041B7}" srcOrd="10" destOrd="0" presId="urn:microsoft.com/office/officeart/2005/8/layout/vProcess5"/>
    <dgm:cxn modelId="{5050B146-05A7-4276-BE8E-A0686C120559}" type="presParOf" srcId="{12369D8A-8825-4DE8-AAF7-6B5940983979}" destId="{31E94587-63D7-4B97-BBE0-7CC56B772786}" srcOrd="11" destOrd="0" presId="urn:microsoft.com/office/officeart/2005/8/layout/vProcess5"/>
    <dgm:cxn modelId="{83586FB4-FC65-41D5-A7E0-204236846770}" type="presParOf" srcId="{12369D8A-8825-4DE8-AAF7-6B5940983979}" destId="{8C312816-00C0-43E4-A133-9FC99E187A63}" srcOrd="12" destOrd="0" presId="urn:microsoft.com/office/officeart/2005/8/layout/vProcess5"/>
    <dgm:cxn modelId="{72AF703B-54FE-49CB-825E-1C2B590D8406}" type="presParOf" srcId="{12369D8A-8825-4DE8-AAF7-6B5940983979}" destId="{2BF238FF-BB39-45D0-ACDE-9BD060A8C530}" srcOrd="13" destOrd="0" presId="urn:microsoft.com/office/officeart/2005/8/layout/vProcess5"/>
    <dgm:cxn modelId="{7AB25EBC-5F67-4FED-993A-CB28F035AA4D}" type="presParOf" srcId="{12369D8A-8825-4DE8-AAF7-6B5940983979}" destId="{DD1D125F-DCC3-47C6-8A6A-55CBDCBBF90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A5FF00D-32E9-424D-981A-8A0DC2B4CB14}">
      <dgm:prSet/>
      <dgm:spPr/>
      <dgm:t>
        <a:bodyPr/>
        <a:lstStyle/>
        <a:p>
          <a:r>
            <a:rPr lang="en-US" b="1" dirty="0"/>
            <a:t>Cloud Database Storage</a:t>
          </a:r>
          <a:br>
            <a:rPr lang="en-US" dirty="0"/>
          </a:br>
          <a:r>
            <a:rPr lang="en-US" dirty="0"/>
            <a:t>All readings and historical information are stored securely in the cloud database for monitoring and analysis [9].</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5213B3E8-E0DB-4A1E-B05A-3A3FB911027F}">
      <dgm:prSet/>
      <dgm:spPr/>
      <dgm:t>
        <a:bodyPr/>
        <a:lstStyle/>
        <a:p>
          <a:r>
            <a:rPr lang="en-US" b="1"/>
            <a:t>Maintenance and Management Interaction</a:t>
          </a:r>
          <a:br>
            <a:rPr lang="en-US"/>
          </a:br>
          <a:r>
            <a:rPr lang="en-US"/>
            <a:t>City managers receive alerts and reports, while maintenance teams receive fault notifications and provide repair updates</a:t>
          </a:r>
        </a:p>
      </dgm:t>
    </dgm:pt>
    <dgm:pt modelId="{5C354F1C-8A18-46AA-A351-BF9826A9055A}" type="parTrans" cxnId="{B71A9E33-99AA-4CDF-9D90-12D4AE120418}">
      <dgm:prSet/>
      <dgm:spPr/>
      <dgm:t>
        <a:bodyPr/>
        <a:lstStyle/>
        <a:p>
          <a:endParaRPr lang="en-US"/>
        </a:p>
      </dgm:t>
    </dgm:pt>
    <dgm:pt modelId="{0460BBDA-38C5-4E22-AC64-5AB0FA70F9EB}" type="sibTrans" cxnId="{B71A9E33-99AA-4CDF-9D90-12D4AE120418}">
      <dgm:prSet/>
      <dgm:spPr/>
      <dgm:t>
        <a:bodyPr/>
        <a:lstStyle/>
        <a:p>
          <a:endParaRPr lang="en-US"/>
        </a:p>
      </dgm:t>
    </dgm:pt>
    <dgm:pt modelId="{947500E9-584A-4418-9E6D-C8D04A6AC41B}">
      <dgm:prSet/>
      <dgm:spPr/>
      <dgm:t>
        <a:bodyPr/>
        <a:lstStyle/>
        <a:p>
          <a:r>
            <a:rPr lang="en-US" b="1"/>
            <a:t>Central System Processing</a:t>
          </a:r>
          <a:br>
            <a:rPr lang="en-US"/>
          </a:br>
          <a:r>
            <a:rPr lang="en-US"/>
            <a:t>The smart waste management system analyses data and generates decisions using AI algorithms.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US" b="1" dirty="0"/>
            <a:t>Data Collection from Smart Bins</a:t>
          </a:r>
          <a:br>
            <a:rPr lang="en-US" dirty="0"/>
          </a:br>
          <a:r>
            <a:rPr lang="en-US" dirty="0"/>
            <a:t>IoT sensors collect bin fill level and location information and send it to the central system [8].</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US" b="1"/>
            <a:t>Communication with Collection Teams</a:t>
          </a:r>
          <a:br>
            <a:rPr lang="en-US"/>
          </a:br>
          <a:r>
            <a:rPr lang="en-US"/>
            <a:t>The system sends optimized routes and schedules to drivers and receives collection status updates</a:t>
          </a:r>
          <a:endParaRPr lang="en-GB"/>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7FC6BF27-73BA-414D-9D3D-768379EF856F}" type="pres">
      <dgm:prSet presAssocID="{D0090834-D693-4C19-A7AB-E4B564D2A859}" presName="root" presStyleCnt="0">
        <dgm:presLayoutVars>
          <dgm:dir/>
          <dgm:resizeHandles val="exact"/>
        </dgm:presLayoutVars>
      </dgm:prSet>
      <dgm:spPr/>
    </dgm:pt>
    <dgm:pt modelId="{D6897CCB-B680-43A6-9C3A-07E0DFDC9C8F}" type="pres">
      <dgm:prSet presAssocID="{E7A84630-0F47-4ECA-963D-C3F1EE7EED6A}" presName="compNode" presStyleCnt="0"/>
      <dgm:spPr/>
    </dgm:pt>
    <dgm:pt modelId="{6E991EC3-F091-461B-B8A2-2F5FA5D07ED5}" type="pres">
      <dgm:prSet presAssocID="{E7A84630-0F47-4ECA-963D-C3F1EE7EED6A}" presName="bgRect" presStyleLbl="bgShp" presStyleIdx="0" presStyleCnt="5"/>
      <dgm:spPr/>
    </dgm:pt>
    <dgm:pt modelId="{8B7F8FFF-A2EF-486D-B2FE-188885AAC8F2}"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a:ext>
      </dgm:extLst>
    </dgm:pt>
    <dgm:pt modelId="{5D3606F2-A69E-46DA-B91D-D5F9DF8CF684}" type="pres">
      <dgm:prSet presAssocID="{E7A84630-0F47-4ECA-963D-C3F1EE7EED6A}" presName="spaceRect" presStyleCnt="0"/>
      <dgm:spPr/>
    </dgm:pt>
    <dgm:pt modelId="{3DEE1EB0-B7EE-4DC9-AFCC-151852FF886D}" type="pres">
      <dgm:prSet presAssocID="{E7A84630-0F47-4ECA-963D-C3F1EE7EED6A}" presName="parTx" presStyleLbl="revTx" presStyleIdx="0" presStyleCnt="5">
        <dgm:presLayoutVars>
          <dgm:chMax val="0"/>
          <dgm:chPref val="0"/>
        </dgm:presLayoutVars>
      </dgm:prSet>
      <dgm:spPr/>
    </dgm:pt>
    <dgm:pt modelId="{CB7D3DFA-781B-4B8A-A08B-DCC6BFE3C46F}" type="pres">
      <dgm:prSet presAssocID="{42C58317-8E3B-40DA-86F2-9F830E01B4A0}" presName="sibTrans" presStyleCnt="0"/>
      <dgm:spPr/>
    </dgm:pt>
    <dgm:pt modelId="{8FAC604C-6AB8-4F68-ADEB-9E62208E406E}" type="pres">
      <dgm:prSet presAssocID="{947500E9-584A-4418-9E6D-C8D04A6AC41B}" presName="compNode" presStyleCnt="0"/>
      <dgm:spPr/>
    </dgm:pt>
    <dgm:pt modelId="{B02F7C7E-A3C7-4B85-B283-C301EED5EB72}" type="pres">
      <dgm:prSet presAssocID="{947500E9-584A-4418-9E6D-C8D04A6AC41B}" presName="bgRect" presStyleLbl="bgShp" presStyleIdx="1" presStyleCnt="5" custLinFactNeighborX="894" custLinFactNeighborY="5547"/>
      <dgm:spPr/>
    </dgm:pt>
    <dgm:pt modelId="{09E38DF1-737A-42AE-A8B9-AA0B2859218D}"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ter"/>
        </a:ext>
      </dgm:extLst>
    </dgm:pt>
    <dgm:pt modelId="{6BAEF625-F863-437C-AE1B-4A5CE5C5757F}" type="pres">
      <dgm:prSet presAssocID="{947500E9-584A-4418-9E6D-C8D04A6AC41B}" presName="spaceRect" presStyleCnt="0"/>
      <dgm:spPr/>
    </dgm:pt>
    <dgm:pt modelId="{A1D4D0CB-1DFF-4D59-8187-D2BD215DC794}" type="pres">
      <dgm:prSet presAssocID="{947500E9-584A-4418-9E6D-C8D04A6AC41B}" presName="parTx" presStyleLbl="revTx" presStyleIdx="1" presStyleCnt="5">
        <dgm:presLayoutVars>
          <dgm:chMax val="0"/>
          <dgm:chPref val="0"/>
        </dgm:presLayoutVars>
      </dgm:prSet>
      <dgm:spPr/>
    </dgm:pt>
    <dgm:pt modelId="{4E9300D6-171F-49BE-BAB4-F461C28FBEA3}" type="pres">
      <dgm:prSet presAssocID="{43DD0062-51B5-45DB-B593-4C93A26BB2AF}" presName="sibTrans" presStyleCnt="0"/>
      <dgm:spPr/>
    </dgm:pt>
    <dgm:pt modelId="{307B411A-3509-4EB7-9B0C-89A7DC03A476}" type="pres">
      <dgm:prSet presAssocID="{4A5FF00D-32E9-424D-981A-8A0DC2B4CB14}" presName="compNode" presStyleCnt="0"/>
      <dgm:spPr/>
    </dgm:pt>
    <dgm:pt modelId="{DAF2A2C9-6936-40A2-9D7A-78F44575F864}" type="pres">
      <dgm:prSet presAssocID="{4A5FF00D-32E9-424D-981A-8A0DC2B4CB14}" presName="bgRect" presStyleLbl="bgShp" presStyleIdx="2" presStyleCnt="5" custLinFactNeighborX="690" custLinFactNeighborY="3375"/>
      <dgm:spPr/>
    </dgm:pt>
    <dgm:pt modelId="{AEBF757A-54F1-4EE8-82D3-CE123454A98A}"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rver"/>
        </a:ext>
      </dgm:extLst>
    </dgm:pt>
    <dgm:pt modelId="{736D640A-387A-4DFF-846B-D10D833C9046}" type="pres">
      <dgm:prSet presAssocID="{4A5FF00D-32E9-424D-981A-8A0DC2B4CB14}" presName="spaceRect" presStyleCnt="0"/>
      <dgm:spPr/>
    </dgm:pt>
    <dgm:pt modelId="{5EA6B15C-0E7A-4D22-9F59-5A6CD6EFAC50}" type="pres">
      <dgm:prSet presAssocID="{4A5FF00D-32E9-424D-981A-8A0DC2B4CB14}" presName="parTx" presStyleLbl="revTx" presStyleIdx="2" presStyleCnt="5">
        <dgm:presLayoutVars>
          <dgm:chMax val="0"/>
          <dgm:chPref val="0"/>
        </dgm:presLayoutVars>
      </dgm:prSet>
      <dgm:spPr/>
    </dgm:pt>
    <dgm:pt modelId="{8B372B46-4FA7-4815-BBE9-A5FD485B2491}" type="pres">
      <dgm:prSet presAssocID="{40008BEB-DEEF-4EF3-BBE6-B233F587D413}" presName="sibTrans" presStyleCnt="0"/>
      <dgm:spPr/>
    </dgm:pt>
    <dgm:pt modelId="{1A387931-58AC-4838-8E6D-614BB0620D26}" type="pres">
      <dgm:prSet presAssocID="{3D3D6C2E-C963-412A-B1BF-9CFBA592DBDC}" presName="compNode" presStyleCnt="0"/>
      <dgm:spPr/>
    </dgm:pt>
    <dgm:pt modelId="{299F377B-BC9B-4EB9-976C-A8CFD9B259DA}" type="pres">
      <dgm:prSet presAssocID="{3D3D6C2E-C963-412A-B1BF-9CFBA592DBDC}" presName="bgRect" presStyleLbl="bgShp" presStyleIdx="3" presStyleCnt="5"/>
      <dgm:spPr/>
    </dgm:pt>
    <dgm:pt modelId="{96E6A4D9-C027-40A4-A584-9E35639884ED}" type="pres">
      <dgm:prSet presAssocID="{3D3D6C2E-C963-412A-B1BF-9CFBA592DBD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reless router"/>
        </a:ext>
      </dgm:extLst>
    </dgm:pt>
    <dgm:pt modelId="{02FFFA8D-C623-4ABF-9483-2E24FE4F8F61}" type="pres">
      <dgm:prSet presAssocID="{3D3D6C2E-C963-412A-B1BF-9CFBA592DBDC}" presName="spaceRect" presStyleCnt="0"/>
      <dgm:spPr/>
    </dgm:pt>
    <dgm:pt modelId="{D0DBB92B-62E9-4F54-884B-1943579EB097}" type="pres">
      <dgm:prSet presAssocID="{3D3D6C2E-C963-412A-B1BF-9CFBA592DBDC}" presName="parTx" presStyleLbl="revTx" presStyleIdx="3" presStyleCnt="5">
        <dgm:presLayoutVars>
          <dgm:chMax val="0"/>
          <dgm:chPref val="0"/>
        </dgm:presLayoutVars>
      </dgm:prSet>
      <dgm:spPr/>
    </dgm:pt>
    <dgm:pt modelId="{C8DA1B98-45A4-4476-AA3B-7930A589DEDD}" type="pres">
      <dgm:prSet presAssocID="{9263B211-295C-4792-90A7-C6510A5DD955}" presName="sibTrans" presStyleCnt="0"/>
      <dgm:spPr/>
    </dgm:pt>
    <dgm:pt modelId="{9FF53F2F-4999-435D-88B7-13B31BF67BB9}" type="pres">
      <dgm:prSet presAssocID="{5213B3E8-E0DB-4A1E-B05A-3A3FB911027F}" presName="compNode" presStyleCnt="0"/>
      <dgm:spPr/>
    </dgm:pt>
    <dgm:pt modelId="{A943E4DB-DC44-48E3-B3F5-59E89C3BF0DB}" type="pres">
      <dgm:prSet presAssocID="{5213B3E8-E0DB-4A1E-B05A-3A3FB911027F}" presName="bgRect" presStyleLbl="bgShp" presStyleIdx="4" presStyleCnt="5"/>
      <dgm:spPr/>
    </dgm:pt>
    <dgm:pt modelId="{1569BC6E-97ED-445F-8E3D-D116F3152E06}" type="pres">
      <dgm:prSet presAssocID="{5213B3E8-E0DB-4A1E-B05A-3A3FB911027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5848FF0F-53C8-43E5-8FCF-0DBCC10A5AAE}" type="pres">
      <dgm:prSet presAssocID="{5213B3E8-E0DB-4A1E-B05A-3A3FB911027F}" presName="spaceRect" presStyleCnt="0"/>
      <dgm:spPr/>
    </dgm:pt>
    <dgm:pt modelId="{21256AB4-73BB-4D2A-8FDC-6F606007E053}" type="pres">
      <dgm:prSet presAssocID="{5213B3E8-E0DB-4A1E-B05A-3A3FB911027F}" presName="parTx" presStyleLbl="revTx" presStyleIdx="4" presStyleCnt="5">
        <dgm:presLayoutVars>
          <dgm:chMax val="0"/>
          <dgm:chPref val="0"/>
        </dgm:presLayoutVars>
      </dgm:prSet>
      <dgm:spPr/>
    </dgm:pt>
  </dgm:ptLst>
  <dgm:cxnLst>
    <dgm:cxn modelId="{1E609911-3F5C-4063-8CCE-6D5598F972BA}" srcId="{D0090834-D693-4C19-A7AB-E4B564D2A859}" destId="{3D3D6C2E-C963-412A-B1BF-9CFBA592DBDC}" srcOrd="3" destOrd="0" parTransId="{8CFAD6A2-8ABA-4D9B-A52A-3AE6B241504D}" sibTransId="{9263B211-295C-4792-90A7-C6510A5DD955}"/>
    <dgm:cxn modelId="{B71A9E33-99AA-4CDF-9D90-12D4AE120418}" srcId="{D0090834-D693-4C19-A7AB-E4B564D2A859}" destId="{5213B3E8-E0DB-4A1E-B05A-3A3FB911027F}" srcOrd="4" destOrd="0" parTransId="{5C354F1C-8A18-46AA-A351-BF9826A9055A}" sibTransId="{0460BBDA-38C5-4E22-AC64-5AB0FA70F9EB}"/>
    <dgm:cxn modelId="{BE13B748-6A06-4822-8FAB-B25EAB4A6467}" srcId="{D0090834-D693-4C19-A7AB-E4B564D2A859}" destId="{E7A84630-0F47-4ECA-963D-C3F1EE7EED6A}" srcOrd="0" destOrd="0" parTransId="{FFEB8DA2-5D00-42BA-9304-2E083BBE0E8C}" sibTransId="{42C58317-8E3B-40DA-86F2-9F830E01B4A0}"/>
    <dgm:cxn modelId="{4D141E6B-CD6C-4618-B4EF-F8DE338FD4C7}" type="presOf" srcId="{3D3D6C2E-C963-412A-B1BF-9CFBA592DBDC}" destId="{D0DBB92B-62E9-4F54-884B-1943579EB097}" srcOrd="0" destOrd="0" presId="urn:microsoft.com/office/officeart/2018/2/layout/IconVerticalSolidList"/>
    <dgm:cxn modelId="{8A914E75-1F21-4E6D-930E-58E2CEFE65AB}" srcId="{D0090834-D693-4C19-A7AB-E4B564D2A859}" destId="{4A5FF00D-32E9-424D-981A-8A0DC2B4CB14}" srcOrd="2" destOrd="0" parTransId="{7CB36372-12BA-4322-A96F-934EB7BB1AF3}" sibTransId="{40008BEB-DEEF-4EF3-BBE6-B233F587D413}"/>
    <dgm:cxn modelId="{527B6A84-5C13-4504-BFFB-AB97EAA5DD6A}" type="presOf" srcId="{E7A84630-0F47-4ECA-963D-C3F1EE7EED6A}" destId="{3DEE1EB0-B7EE-4DC9-AFCC-151852FF886D}"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DD3F05A9-A376-4DD8-BAEA-C1ADFE9A91AC}" type="presOf" srcId="{4A5FF00D-32E9-424D-981A-8A0DC2B4CB14}" destId="{5EA6B15C-0E7A-4D22-9F59-5A6CD6EFAC50}" srcOrd="0" destOrd="0" presId="urn:microsoft.com/office/officeart/2018/2/layout/IconVerticalSolidList"/>
    <dgm:cxn modelId="{900DD7C0-7110-49FF-BD63-8FB6F63B9BDB}" type="presOf" srcId="{5213B3E8-E0DB-4A1E-B05A-3A3FB911027F}" destId="{21256AB4-73BB-4D2A-8FDC-6F606007E053}" srcOrd="0" destOrd="0" presId="urn:microsoft.com/office/officeart/2018/2/layout/IconVerticalSolidList"/>
    <dgm:cxn modelId="{5272A9D6-CFBC-4288-82DE-62D1E9A082C7}" type="presOf" srcId="{947500E9-584A-4418-9E6D-C8D04A6AC41B}" destId="{A1D4D0CB-1DFF-4D59-8187-D2BD215DC794}" srcOrd="0" destOrd="0" presId="urn:microsoft.com/office/officeart/2018/2/layout/IconVerticalSolidList"/>
    <dgm:cxn modelId="{07D0BCD6-1160-475B-A6F1-6A3A3976FAC8}" type="presOf" srcId="{D0090834-D693-4C19-A7AB-E4B564D2A859}" destId="{7FC6BF27-73BA-414D-9D3D-768379EF856F}" srcOrd="0" destOrd="0" presId="urn:microsoft.com/office/officeart/2018/2/layout/IconVerticalSolidList"/>
    <dgm:cxn modelId="{A30EE5D3-F9EF-46AB-9F8F-6992F40A3A7D}" type="presParOf" srcId="{7FC6BF27-73BA-414D-9D3D-768379EF856F}" destId="{D6897CCB-B680-43A6-9C3A-07E0DFDC9C8F}" srcOrd="0" destOrd="0" presId="urn:microsoft.com/office/officeart/2018/2/layout/IconVerticalSolidList"/>
    <dgm:cxn modelId="{74D12AE1-A5B5-4253-A262-78FCFCFC78AD}" type="presParOf" srcId="{D6897CCB-B680-43A6-9C3A-07E0DFDC9C8F}" destId="{6E991EC3-F091-461B-B8A2-2F5FA5D07ED5}" srcOrd="0" destOrd="0" presId="urn:microsoft.com/office/officeart/2018/2/layout/IconVerticalSolidList"/>
    <dgm:cxn modelId="{660EF29F-A796-43AB-B80E-C96C4B534E1C}" type="presParOf" srcId="{D6897CCB-B680-43A6-9C3A-07E0DFDC9C8F}" destId="{8B7F8FFF-A2EF-486D-B2FE-188885AAC8F2}" srcOrd="1" destOrd="0" presId="urn:microsoft.com/office/officeart/2018/2/layout/IconVerticalSolidList"/>
    <dgm:cxn modelId="{871E8BB2-B548-4BFF-84F8-B51AEABBC30D}" type="presParOf" srcId="{D6897CCB-B680-43A6-9C3A-07E0DFDC9C8F}" destId="{5D3606F2-A69E-46DA-B91D-D5F9DF8CF684}" srcOrd="2" destOrd="0" presId="urn:microsoft.com/office/officeart/2018/2/layout/IconVerticalSolidList"/>
    <dgm:cxn modelId="{7BF9200B-9F51-4417-851F-E6FC1F9F765F}" type="presParOf" srcId="{D6897CCB-B680-43A6-9C3A-07E0DFDC9C8F}" destId="{3DEE1EB0-B7EE-4DC9-AFCC-151852FF886D}" srcOrd="3" destOrd="0" presId="urn:microsoft.com/office/officeart/2018/2/layout/IconVerticalSolidList"/>
    <dgm:cxn modelId="{D6FE2BE7-29A5-4AAB-847C-4EFEB35FA95C}" type="presParOf" srcId="{7FC6BF27-73BA-414D-9D3D-768379EF856F}" destId="{CB7D3DFA-781B-4B8A-A08B-DCC6BFE3C46F}" srcOrd="1" destOrd="0" presId="urn:microsoft.com/office/officeart/2018/2/layout/IconVerticalSolidList"/>
    <dgm:cxn modelId="{9F9EBDB5-5CF3-4025-808F-F6907F102319}" type="presParOf" srcId="{7FC6BF27-73BA-414D-9D3D-768379EF856F}" destId="{8FAC604C-6AB8-4F68-ADEB-9E62208E406E}" srcOrd="2" destOrd="0" presId="urn:microsoft.com/office/officeart/2018/2/layout/IconVerticalSolidList"/>
    <dgm:cxn modelId="{911B61FB-E768-4B9C-B624-947096F9A861}" type="presParOf" srcId="{8FAC604C-6AB8-4F68-ADEB-9E62208E406E}" destId="{B02F7C7E-A3C7-4B85-B283-C301EED5EB72}" srcOrd="0" destOrd="0" presId="urn:microsoft.com/office/officeart/2018/2/layout/IconVerticalSolidList"/>
    <dgm:cxn modelId="{4DE46F27-454D-4055-8A30-3196304D83EC}" type="presParOf" srcId="{8FAC604C-6AB8-4F68-ADEB-9E62208E406E}" destId="{09E38DF1-737A-42AE-A8B9-AA0B2859218D}" srcOrd="1" destOrd="0" presId="urn:microsoft.com/office/officeart/2018/2/layout/IconVerticalSolidList"/>
    <dgm:cxn modelId="{364DDC02-25E7-4D46-9941-15ECB0BFEBE5}" type="presParOf" srcId="{8FAC604C-6AB8-4F68-ADEB-9E62208E406E}" destId="{6BAEF625-F863-437C-AE1B-4A5CE5C5757F}" srcOrd="2" destOrd="0" presId="urn:microsoft.com/office/officeart/2018/2/layout/IconVerticalSolidList"/>
    <dgm:cxn modelId="{DCAA46FA-AD2B-4192-B386-4F14E05D0AF4}" type="presParOf" srcId="{8FAC604C-6AB8-4F68-ADEB-9E62208E406E}" destId="{A1D4D0CB-1DFF-4D59-8187-D2BD215DC794}" srcOrd="3" destOrd="0" presId="urn:microsoft.com/office/officeart/2018/2/layout/IconVerticalSolidList"/>
    <dgm:cxn modelId="{E4E2B468-A073-4F17-9EED-EB6BFF35B6BF}" type="presParOf" srcId="{7FC6BF27-73BA-414D-9D3D-768379EF856F}" destId="{4E9300D6-171F-49BE-BAB4-F461C28FBEA3}" srcOrd="3" destOrd="0" presId="urn:microsoft.com/office/officeart/2018/2/layout/IconVerticalSolidList"/>
    <dgm:cxn modelId="{DE0258D4-B34B-417F-AA1E-A90B6152A329}" type="presParOf" srcId="{7FC6BF27-73BA-414D-9D3D-768379EF856F}" destId="{307B411A-3509-4EB7-9B0C-89A7DC03A476}" srcOrd="4" destOrd="0" presId="urn:microsoft.com/office/officeart/2018/2/layout/IconVerticalSolidList"/>
    <dgm:cxn modelId="{68C5C537-9D82-4A8B-ABF2-9BACEED25F7B}" type="presParOf" srcId="{307B411A-3509-4EB7-9B0C-89A7DC03A476}" destId="{DAF2A2C9-6936-40A2-9D7A-78F44575F864}" srcOrd="0" destOrd="0" presId="urn:microsoft.com/office/officeart/2018/2/layout/IconVerticalSolidList"/>
    <dgm:cxn modelId="{960B5141-EFFB-4317-B26E-FF3CF2B178C5}" type="presParOf" srcId="{307B411A-3509-4EB7-9B0C-89A7DC03A476}" destId="{AEBF757A-54F1-4EE8-82D3-CE123454A98A}" srcOrd="1" destOrd="0" presId="urn:microsoft.com/office/officeart/2018/2/layout/IconVerticalSolidList"/>
    <dgm:cxn modelId="{F96309BC-B5F9-4C46-87B4-BF54F0FC4921}" type="presParOf" srcId="{307B411A-3509-4EB7-9B0C-89A7DC03A476}" destId="{736D640A-387A-4DFF-846B-D10D833C9046}" srcOrd="2" destOrd="0" presId="urn:microsoft.com/office/officeart/2018/2/layout/IconVerticalSolidList"/>
    <dgm:cxn modelId="{AD68EDCE-D513-4D8B-B239-05197D2CF445}" type="presParOf" srcId="{307B411A-3509-4EB7-9B0C-89A7DC03A476}" destId="{5EA6B15C-0E7A-4D22-9F59-5A6CD6EFAC50}" srcOrd="3" destOrd="0" presId="urn:microsoft.com/office/officeart/2018/2/layout/IconVerticalSolidList"/>
    <dgm:cxn modelId="{B6311672-8E9A-499C-ABB0-890B9FF56667}" type="presParOf" srcId="{7FC6BF27-73BA-414D-9D3D-768379EF856F}" destId="{8B372B46-4FA7-4815-BBE9-A5FD485B2491}" srcOrd="5" destOrd="0" presId="urn:microsoft.com/office/officeart/2018/2/layout/IconVerticalSolidList"/>
    <dgm:cxn modelId="{AC46082A-E61C-4719-94EC-5FAAEC79FB3E}" type="presParOf" srcId="{7FC6BF27-73BA-414D-9D3D-768379EF856F}" destId="{1A387931-58AC-4838-8E6D-614BB0620D26}" srcOrd="6" destOrd="0" presId="urn:microsoft.com/office/officeart/2018/2/layout/IconVerticalSolidList"/>
    <dgm:cxn modelId="{3E7ED8DD-7CCB-46E8-B9DB-EC52C099436C}" type="presParOf" srcId="{1A387931-58AC-4838-8E6D-614BB0620D26}" destId="{299F377B-BC9B-4EB9-976C-A8CFD9B259DA}" srcOrd="0" destOrd="0" presId="urn:microsoft.com/office/officeart/2018/2/layout/IconVerticalSolidList"/>
    <dgm:cxn modelId="{D92A6750-BFDB-4D95-9E13-A3D2446016FC}" type="presParOf" srcId="{1A387931-58AC-4838-8E6D-614BB0620D26}" destId="{96E6A4D9-C027-40A4-A584-9E35639884ED}" srcOrd="1" destOrd="0" presId="urn:microsoft.com/office/officeart/2018/2/layout/IconVerticalSolidList"/>
    <dgm:cxn modelId="{1FE5924B-992C-4954-A56B-1B4F947D5392}" type="presParOf" srcId="{1A387931-58AC-4838-8E6D-614BB0620D26}" destId="{02FFFA8D-C623-4ABF-9483-2E24FE4F8F61}" srcOrd="2" destOrd="0" presId="urn:microsoft.com/office/officeart/2018/2/layout/IconVerticalSolidList"/>
    <dgm:cxn modelId="{AF5D8A46-BC09-458A-A865-589C423137EA}" type="presParOf" srcId="{1A387931-58AC-4838-8E6D-614BB0620D26}" destId="{D0DBB92B-62E9-4F54-884B-1943579EB097}" srcOrd="3" destOrd="0" presId="urn:microsoft.com/office/officeart/2018/2/layout/IconVerticalSolidList"/>
    <dgm:cxn modelId="{34F8B72D-9C07-4BE6-B992-6536EB208D5B}" type="presParOf" srcId="{7FC6BF27-73BA-414D-9D3D-768379EF856F}" destId="{C8DA1B98-45A4-4476-AA3B-7930A589DEDD}" srcOrd="7" destOrd="0" presId="urn:microsoft.com/office/officeart/2018/2/layout/IconVerticalSolidList"/>
    <dgm:cxn modelId="{692C3E01-6069-4118-A158-073269E07264}" type="presParOf" srcId="{7FC6BF27-73BA-414D-9D3D-768379EF856F}" destId="{9FF53F2F-4999-435D-88B7-13B31BF67BB9}" srcOrd="8" destOrd="0" presId="urn:microsoft.com/office/officeart/2018/2/layout/IconVerticalSolidList"/>
    <dgm:cxn modelId="{88366621-369B-4409-B764-419C1DE79E0B}" type="presParOf" srcId="{9FF53F2F-4999-435D-88B7-13B31BF67BB9}" destId="{A943E4DB-DC44-48E3-B3F5-59E89C3BF0DB}" srcOrd="0" destOrd="0" presId="urn:microsoft.com/office/officeart/2018/2/layout/IconVerticalSolidList"/>
    <dgm:cxn modelId="{C16DF2AA-C30E-4CD4-8481-927BE92A80B0}" type="presParOf" srcId="{9FF53F2F-4999-435D-88B7-13B31BF67BB9}" destId="{1569BC6E-97ED-445F-8E3D-D116F3152E06}" srcOrd="1" destOrd="0" presId="urn:microsoft.com/office/officeart/2018/2/layout/IconVerticalSolidList"/>
    <dgm:cxn modelId="{256799F6-B6BF-464C-AAC5-0189DE06B85A}" type="presParOf" srcId="{9FF53F2F-4999-435D-88B7-13B31BF67BB9}" destId="{5848FF0F-53C8-43E5-8FCF-0DBCC10A5AAE}" srcOrd="2" destOrd="0" presId="urn:microsoft.com/office/officeart/2018/2/layout/IconVerticalSolidList"/>
    <dgm:cxn modelId="{AD9BBE48-ADDB-4C95-A706-044A52C1B354}" type="presParOf" srcId="{9FF53F2F-4999-435D-88B7-13B31BF67BB9}" destId="{21256AB4-73BB-4D2A-8FDC-6F606007E0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090834-D693-4C19-A7AB-E4B564D2A859}" type="doc">
      <dgm:prSet loTypeId="urn:microsoft.com/office/officeart/2005/8/layout/vProcess5" loCatId="process" qsTypeId="urn:microsoft.com/office/officeart/2005/8/quickstyle/simple1" qsCatId="simple" csTypeId="urn:microsoft.com/office/officeart/2005/8/colors/accent6_2" csCatId="accent6" phldr="1"/>
      <dgm:spPr/>
      <dgm:t>
        <a:bodyPr/>
        <a:lstStyle/>
        <a:p>
          <a:endParaRPr lang="en-US"/>
        </a:p>
      </dgm:t>
    </dgm:pt>
    <dgm:pt modelId="{4A5FF00D-32E9-424D-981A-8A0DC2B4CB14}">
      <dgm:prSet/>
      <dgm:spPr/>
      <dgm:t>
        <a:bodyPr/>
        <a:lstStyle/>
        <a:p>
          <a:r>
            <a:rPr lang="en-GB"/>
            <a:t>Software and Data Management</a:t>
          </a:r>
          <a:endParaRPr lang="en-US"/>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r>
            <a:rPr lang="en-GB"/>
            <a:t>Hardware Design Components</a:t>
          </a:r>
          <a:endParaRPr lang="en-US"/>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r>
            <a:rPr lang="en-GB"/>
            <a:t> System Architecture Overview</a:t>
          </a:r>
          <a:endParaRPr lang="en-US"/>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3D3D6C2E-C963-412A-B1BF-9CFBA592DBDC}">
      <dgm:prSet/>
      <dgm:spPr/>
      <dgm:t>
        <a:bodyPr/>
        <a:lstStyle/>
        <a:p>
          <a:r>
            <a:rPr lang="en-GB"/>
            <a:t>Dashboard Interface Design</a:t>
          </a:r>
        </a:p>
      </dgm:t>
    </dgm:pt>
    <dgm:pt modelId="{8CFAD6A2-8ABA-4D9B-A52A-3AE6B241504D}" type="parTrans" cxnId="{1E609911-3F5C-4063-8CCE-6D5598F972BA}">
      <dgm:prSet/>
      <dgm:spPr/>
      <dgm:t>
        <a:bodyPr/>
        <a:lstStyle/>
        <a:p>
          <a:endParaRPr lang="en-GB"/>
        </a:p>
      </dgm:t>
    </dgm:pt>
    <dgm:pt modelId="{9263B211-295C-4792-90A7-C6510A5DD955}" type="sibTrans" cxnId="{1E609911-3F5C-4063-8CCE-6D5598F972BA}">
      <dgm:prSet/>
      <dgm:spPr/>
      <dgm:t>
        <a:bodyPr/>
        <a:lstStyle/>
        <a:p>
          <a:endParaRPr lang="en-GB"/>
        </a:p>
      </dgm:t>
    </dgm:pt>
    <dgm:pt modelId="{4E3AC487-61FF-4E8F-B6E3-CD0CD5E3261D}" type="pres">
      <dgm:prSet presAssocID="{D0090834-D693-4C19-A7AB-E4B564D2A859}" presName="outerComposite" presStyleCnt="0">
        <dgm:presLayoutVars>
          <dgm:chMax val="5"/>
          <dgm:dir/>
          <dgm:resizeHandles val="exact"/>
        </dgm:presLayoutVars>
      </dgm:prSet>
      <dgm:spPr/>
    </dgm:pt>
    <dgm:pt modelId="{DC1F7AC8-50E0-45FF-8A23-72E4854DBEE7}" type="pres">
      <dgm:prSet presAssocID="{D0090834-D693-4C19-A7AB-E4B564D2A859}" presName="dummyMaxCanvas" presStyleCnt="0">
        <dgm:presLayoutVars/>
      </dgm:prSet>
      <dgm:spPr/>
    </dgm:pt>
    <dgm:pt modelId="{8F2F29C1-BB1A-43CE-83C4-070FDE7EB60E}" type="pres">
      <dgm:prSet presAssocID="{D0090834-D693-4C19-A7AB-E4B564D2A859}" presName="FourNodes_1" presStyleLbl="node1" presStyleIdx="0" presStyleCnt="4">
        <dgm:presLayoutVars>
          <dgm:bulletEnabled val="1"/>
        </dgm:presLayoutVars>
      </dgm:prSet>
      <dgm:spPr/>
    </dgm:pt>
    <dgm:pt modelId="{FE5CA65E-A3A9-4A97-9C5C-4422A8A88CB0}" type="pres">
      <dgm:prSet presAssocID="{D0090834-D693-4C19-A7AB-E4B564D2A859}" presName="FourNodes_2" presStyleLbl="node1" presStyleIdx="1" presStyleCnt="4">
        <dgm:presLayoutVars>
          <dgm:bulletEnabled val="1"/>
        </dgm:presLayoutVars>
      </dgm:prSet>
      <dgm:spPr/>
    </dgm:pt>
    <dgm:pt modelId="{4FF9B67F-5CFB-4CCD-8E3A-40A80CC91309}" type="pres">
      <dgm:prSet presAssocID="{D0090834-D693-4C19-A7AB-E4B564D2A859}" presName="FourNodes_3" presStyleLbl="node1" presStyleIdx="2" presStyleCnt="4">
        <dgm:presLayoutVars>
          <dgm:bulletEnabled val="1"/>
        </dgm:presLayoutVars>
      </dgm:prSet>
      <dgm:spPr/>
    </dgm:pt>
    <dgm:pt modelId="{B1CAA82A-2AFD-48D7-8496-C906965439C2}" type="pres">
      <dgm:prSet presAssocID="{D0090834-D693-4C19-A7AB-E4B564D2A859}" presName="FourNodes_4" presStyleLbl="node1" presStyleIdx="3" presStyleCnt="4">
        <dgm:presLayoutVars>
          <dgm:bulletEnabled val="1"/>
        </dgm:presLayoutVars>
      </dgm:prSet>
      <dgm:spPr/>
    </dgm:pt>
    <dgm:pt modelId="{17204CAD-6C49-4767-8AB6-F2F84365ABF4}" type="pres">
      <dgm:prSet presAssocID="{D0090834-D693-4C19-A7AB-E4B564D2A859}" presName="FourConn_1-2" presStyleLbl="fgAccFollowNode1" presStyleIdx="0" presStyleCnt="3">
        <dgm:presLayoutVars>
          <dgm:bulletEnabled val="1"/>
        </dgm:presLayoutVars>
      </dgm:prSet>
      <dgm:spPr/>
    </dgm:pt>
    <dgm:pt modelId="{0600C3F0-3538-46B0-A83B-8A4078B557D0}" type="pres">
      <dgm:prSet presAssocID="{D0090834-D693-4C19-A7AB-E4B564D2A859}" presName="FourConn_2-3" presStyleLbl="fgAccFollowNode1" presStyleIdx="1" presStyleCnt="3">
        <dgm:presLayoutVars>
          <dgm:bulletEnabled val="1"/>
        </dgm:presLayoutVars>
      </dgm:prSet>
      <dgm:spPr/>
    </dgm:pt>
    <dgm:pt modelId="{1E69C7CA-2592-467D-8ABF-43A17D00AE83}" type="pres">
      <dgm:prSet presAssocID="{D0090834-D693-4C19-A7AB-E4B564D2A859}" presName="FourConn_3-4" presStyleLbl="fgAccFollowNode1" presStyleIdx="2" presStyleCnt="3">
        <dgm:presLayoutVars>
          <dgm:bulletEnabled val="1"/>
        </dgm:presLayoutVars>
      </dgm:prSet>
      <dgm:spPr/>
    </dgm:pt>
    <dgm:pt modelId="{9CB15E32-80A8-4F48-A366-09D2D4A7E380}" type="pres">
      <dgm:prSet presAssocID="{D0090834-D693-4C19-A7AB-E4B564D2A859}" presName="FourNodes_1_text" presStyleLbl="node1" presStyleIdx="3" presStyleCnt="4">
        <dgm:presLayoutVars>
          <dgm:bulletEnabled val="1"/>
        </dgm:presLayoutVars>
      </dgm:prSet>
      <dgm:spPr/>
    </dgm:pt>
    <dgm:pt modelId="{F56D0B2C-FFEE-4F64-96A6-A448423A9580}" type="pres">
      <dgm:prSet presAssocID="{D0090834-D693-4C19-A7AB-E4B564D2A859}" presName="FourNodes_2_text" presStyleLbl="node1" presStyleIdx="3" presStyleCnt="4">
        <dgm:presLayoutVars>
          <dgm:bulletEnabled val="1"/>
        </dgm:presLayoutVars>
      </dgm:prSet>
      <dgm:spPr/>
    </dgm:pt>
    <dgm:pt modelId="{4EE1D7ED-C106-49EB-88F4-1F4D60A90627}" type="pres">
      <dgm:prSet presAssocID="{D0090834-D693-4C19-A7AB-E4B564D2A859}" presName="FourNodes_3_text" presStyleLbl="node1" presStyleIdx="3" presStyleCnt="4">
        <dgm:presLayoutVars>
          <dgm:bulletEnabled val="1"/>
        </dgm:presLayoutVars>
      </dgm:prSet>
      <dgm:spPr/>
    </dgm:pt>
    <dgm:pt modelId="{3A5E7DC8-F5AA-4560-89C9-DD4DD81C3720}" type="pres">
      <dgm:prSet presAssocID="{D0090834-D693-4C19-A7AB-E4B564D2A859}" presName="FourNodes_4_text" presStyleLbl="node1" presStyleIdx="3" presStyleCnt="4">
        <dgm:presLayoutVars>
          <dgm:bulletEnabled val="1"/>
        </dgm:presLayoutVars>
      </dgm:prSet>
      <dgm:spPr/>
    </dgm:pt>
  </dgm:ptLst>
  <dgm:cxnLst>
    <dgm:cxn modelId="{8AA1BF0E-2307-407D-BC6A-EE04FB70BC0F}" type="presOf" srcId="{43DD0062-51B5-45DB-B593-4C93A26BB2AF}" destId="{0600C3F0-3538-46B0-A83B-8A4078B557D0}" srcOrd="0" destOrd="0" presId="urn:microsoft.com/office/officeart/2005/8/layout/vProcess5"/>
    <dgm:cxn modelId="{1E609911-3F5C-4063-8CCE-6D5598F972BA}" srcId="{D0090834-D693-4C19-A7AB-E4B564D2A859}" destId="{3D3D6C2E-C963-412A-B1BF-9CFBA592DBDC}" srcOrd="3" destOrd="0" parTransId="{8CFAD6A2-8ABA-4D9B-A52A-3AE6B241504D}" sibTransId="{9263B211-295C-4792-90A7-C6510A5DD955}"/>
    <dgm:cxn modelId="{9113571B-FA3F-4C49-9757-1306D3345D0C}" type="presOf" srcId="{3D3D6C2E-C963-412A-B1BF-9CFBA592DBDC}" destId="{3A5E7DC8-F5AA-4560-89C9-DD4DD81C3720}" srcOrd="1" destOrd="0" presId="urn:microsoft.com/office/officeart/2005/8/layout/vProcess5"/>
    <dgm:cxn modelId="{2F843238-9C83-439D-891C-9B4DA31FC202}" type="presOf" srcId="{947500E9-584A-4418-9E6D-C8D04A6AC41B}" destId="{FE5CA65E-A3A9-4A97-9C5C-4422A8A88CB0}" srcOrd="0" destOrd="0" presId="urn:microsoft.com/office/officeart/2005/8/layout/vProcess5"/>
    <dgm:cxn modelId="{0B47D467-7109-4385-A747-0A892537D507}" type="presOf" srcId="{E7A84630-0F47-4ECA-963D-C3F1EE7EED6A}" destId="{8F2F29C1-BB1A-43CE-83C4-070FDE7EB60E}" srcOrd="0" destOrd="0" presId="urn:microsoft.com/office/officeart/2005/8/layout/vProcess5"/>
    <dgm:cxn modelId="{BE13B748-6A06-4822-8FAB-B25EAB4A6467}" srcId="{D0090834-D693-4C19-A7AB-E4B564D2A859}" destId="{E7A84630-0F47-4ECA-963D-C3F1EE7EED6A}" srcOrd="0" destOrd="0" parTransId="{FFEB8DA2-5D00-42BA-9304-2E083BBE0E8C}" sibTransId="{42C58317-8E3B-40DA-86F2-9F830E01B4A0}"/>
    <dgm:cxn modelId="{0E0F176A-86C2-4092-B63F-01FCB5E80520}" type="presOf" srcId="{D0090834-D693-4C19-A7AB-E4B564D2A859}" destId="{4E3AC487-61FF-4E8F-B6E3-CD0CD5E3261D}" srcOrd="0" destOrd="0" presId="urn:microsoft.com/office/officeart/2005/8/layout/vProcess5"/>
    <dgm:cxn modelId="{8A914E75-1F21-4E6D-930E-58E2CEFE65AB}" srcId="{D0090834-D693-4C19-A7AB-E4B564D2A859}" destId="{4A5FF00D-32E9-424D-981A-8A0DC2B4CB14}" srcOrd="2" destOrd="0" parTransId="{7CB36372-12BA-4322-A96F-934EB7BB1AF3}" sibTransId="{40008BEB-DEEF-4EF3-BBE6-B233F587D413}"/>
    <dgm:cxn modelId="{2015F455-57F2-4583-B89F-C4A0D38A9A04}" type="presOf" srcId="{42C58317-8E3B-40DA-86F2-9F830E01B4A0}" destId="{17204CAD-6C49-4767-8AB6-F2F84365ABF4}" srcOrd="0" destOrd="0" presId="urn:microsoft.com/office/officeart/2005/8/layout/vProcess5"/>
    <dgm:cxn modelId="{5E4E4F83-08D4-488A-B266-5C0405CFAB6C}" type="presOf" srcId="{4A5FF00D-32E9-424D-981A-8A0DC2B4CB14}" destId="{4FF9B67F-5CFB-4CCD-8E3A-40A80CC91309}" srcOrd="0" destOrd="0" presId="urn:microsoft.com/office/officeart/2005/8/layout/vProcess5"/>
    <dgm:cxn modelId="{981C8D88-184C-4908-9207-94C4CA765C75}" type="presOf" srcId="{3D3D6C2E-C963-412A-B1BF-9CFBA592DBDC}" destId="{B1CAA82A-2AFD-48D7-8496-C906965439C2}" srcOrd="0" destOrd="0" presId="urn:microsoft.com/office/officeart/2005/8/layout/vProcess5"/>
    <dgm:cxn modelId="{A1DE5AA2-C8F5-4C11-B833-2A1119CB25F2}" srcId="{D0090834-D693-4C19-A7AB-E4B564D2A859}" destId="{947500E9-584A-4418-9E6D-C8D04A6AC41B}" srcOrd="1" destOrd="0" parTransId="{403B68A6-BD13-47EE-8A2C-CD02E224D10A}" sibTransId="{43DD0062-51B5-45DB-B593-4C93A26BB2AF}"/>
    <dgm:cxn modelId="{BEB2C4AE-B2D7-476C-873D-E2A3AD9B5240}" type="presOf" srcId="{40008BEB-DEEF-4EF3-BBE6-B233F587D413}" destId="{1E69C7CA-2592-467D-8ABF-43A17D00AE83}" srcOrd="0" destOrd="0" presId="urn:microsoft.com/office/officeart/2005/8/layout/vProcess5"/>
    <dgm:cxn modelId="{4BB0A2B7-38C7-45CC-A0EF-87605F400CA7}" type="presOf" srcId="{947500E9-584A-4418-9E6D-C8D04A6AC41B}" destId="{F56D0B2C-FFEE-4F64-96A6-A448423A9580}" srcOrd="1" destOrd="0" presId="urn:microsoft.com/office/officeart/2005/8/layout/vProcess5"/>
    <dgm:cxn modelId="{917B9DBF-E547-4404-BDF1-DD8FFE11A903}" type="presOf" srcId="{4A5FF00D-32E9-424D-981A-8A0DC2B4CB14}" destId="{4EE1D7ED-C106-49EB-88F4-1F4D60A90627}" srcOrd="1" destOrd="0" presId="urn:microsoft.com/office/officeart/2005/8/layout/vProcess5"/>
    <dgm:cxn modelId="{35C3F6CE-641C-4F39-AD00-809AE320316A}" type="presOf" srcId="{E7A84630-0F47-4ECA-963D-C3F1EE7EED6A}" destId="{9CB15E32-80A8-4F48-A366-09D2D4A7E380}" srcOrd="1" destOrd="0" presId="urn:microsoft.com/office/officeart/2005/8/layout/vProcess5"/>
    <dgm:cxn modelId="{A20B88E8-1A60-4860-854A-FFB843A6F83C}" type="presParOf" srcId="{4E3AC487-61FF-4E8F-B6E3-CD0CD5E3261D}" destId="{DC1F7AC8-50E0-45FF-8A23-72E4854DBEE7}" srcOrd="0" destOrd="0" presId="urn:microsoft.com/office/officeart/2005/8/layout/vProcess5"/>
    <dgm:cxn modelId="{9ED0187F-7A8C-4B32-895F-C35343EC43D3}" type="presParOf" srcId="{4E3AC487-61FF-4E8F-B6E3-CD0CD5E3261D}" destId="{8F2F29C1-BB1A-43CE-83C4-070FDE7EB60E}" srcOrd="1" destOrd="0" presId="urn:microsoft.com/office/officeart/2005/8/layout/vProcess5"/>
    <dgm:cxn modelId="{9D8D0743-79A5-4654-BC2D-6826D1065109}" type="presParOf" srcId="{4E3AC487-61FF-4E8F-B6E3-CD0CD5E3261D}" destId="{FE5CA65E-A3A9-4A97-9C5C-4422A8A88CB0}" srcOrd="2" destOrd="0" presId="urn:microsoft.com/office/officeart/2005/8/layout/vProcess5"/>
    <dgm:cxn modelId="{E9D2FA8D-0CCC-48D5-B618-35CCE77D27EF}" type="presParOf" srcId="{4E3AC487-61FF-4E8F-B6E3-CD0CD5E3261D}" destId="{4FF9B67F-5CFB-4CCD-8E3A-40A80CC91309}" srcOrd="3" destOrd="0" presId="urn:microsoft.com/office/officeart/2005/8/layout/vProcess5"/>
    <dgm:cxn modelId="{D22ADED9-C3ED-4658-8C10-4799004E2D01}" type="presParOf" srcId="{4E3AC487-61FF-4E8F-B6E3-CD0CD5E3261D}" destId="{B1CAA82A-2AFD-48D7-8496-C906965439C2}" srcOrd="4" destOrd="0" presId="urn:microsoft.com/office/officeart/2005/8/layout/vProcess5"/>
    <dgm:cxn modelId="{AFF27161-B458-41FA-A7A2-37308C61DEEC}" type="presParOf" srcId="{4E3AC487-61FF-4E8F-B6E3-CD0CD5E3261D}" destId="{17204CAD-6C49-4767-8AB6-F2F84365ABF4}" srcOrd="5" destOrd="0" presId="urn:microsoft.com/office/officeart/2005/8/layout/vProcess5"/>
    <dgm:cxn modelId="{D1213B12-0AC3-4043-A94B-488F54A4D6F2}" type="presParOf" srcId="{4E3AC487-61FF-4E8F-B6E3-CD0CD5E3261D}" destId="{0600C3F0-3538-46B0-A83B-8A4078B557D0}" srcOrd="6" destOrd="0" presId="urn:microsoft.com/office/officeart/2005/8/layout/vProcess5"/>
    <dgm:cxn modelId="{B8DAAB3B-A982-4AE0-9C8F-E87CBA7D6811}" type="presParOf" srcId="{4E3AC487-61FF-4E8F-B6E3-CD0CD5E3261D}" destId="{1E69C7CA-2592-467D-8ABF-43A17D00AE83}" srcOrd="7" destOrd="0" presId="urn:microsoft.com/office/officeart/2005/8/layout/vProcess5"/>
    <dgm:cxn modelId="{1F7BA092-6AE4-4FB5-98D3-54726250596C}" type="presParOf" srcId="{4E3AC487-61FF-4E8F-B6E3-CD0CD5E3261D}" destId="{9CB15E32-80A8-4F48-A366-09D2D4A7E380}" srcOrd="8" destOrd="0" presId="urn:microsoft.com/office/officeart/2005/8/layout/vProcess5"/>
    <dgm:cxn modelId="{566156E9-12B0-48CE-AAA0-EF15B74D72C9}" type="presParOf" srcId="{4E3AC487-61FF-4E8F-B6E3-CD0CD5E3261D}" destId="{F56D0B2C-FFEE-4F64-96A6-A448423A9580}" srcOrd="9" destOrd="0" presId="urn:microsoft.com/office/officeart/2005/8/layout/vProcess5"/>
    <dgm:cxn modelId="{2659E6CF-4F64-4F07-B458-93B99213F5DA}" type="presParOf" srcId="{4E3AC487-61FF-4E8F-B6E3-CD0CD5E3261D}" destId="{4EE1D7ED-C106-49EB-88F4-1F4D60A90627}" srcOrd="10" destOrd="0" presId="urn:microsoft.com/office/officeart/2005/8/layout/vProcess5"/>
    <dgm:cxn modelId="{3D58A37B-BE4A-46E4-8B1F-286978EEC057}" type="presParOf" srcId="{4E3AC487-61FF-4E8F-B6E3-CD0CD5E3261D}" destId="{3A5E7DC8-F5AA-4560-89C9-DD4DD81C372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D332955-E858-4A75-B3DA-D5D522AB5AF4}">
      <dgm:prSet/>
      <dgm:spPr/>
      <dgm:t>
        <a:bodyPr/>
        <a:lstStyle/>
        <a:p>
          <a:r>
            <a:rPr lang="en-US" b="1"/>
            <a:t>IoT Layer:</a:t>
          </a:r>
          <a:r>
            <a:rPr lang="en-US"/>
            <a:t> Smart bins capture fill level data using sensors.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endParaRPr lang="en-US"/>
        </a:p>
      </dgm:t>
    </dgm:pt>
    <dgm:pt modelId="{8E8C5AF9-8183-4A89-BF1E-BC090A74F042}">
      <dgm:prSet/>
      <dgm:spPr/>
      <dgm:t>
        <a:bodyPr/>
        <a:lstStyle/>
        <a:p>
          <a:r>
            <a:rPr lang="en-US" b="1"/>
            <a:t>Network Layer:</a:t>
          </a:r>
          <a:r>
            <a:rPr lang="en-US"/>
            <a:t> ESP32 sends data via Wi-Fi/GSM to the cloud.</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endParaRPr lang="en-US"/>
        </a:p>
      </dgm:t>
    </dgm:pt>
    <dgm:pt modelId="{9318182E-10CA-41C8-AD94-EF36AD879C7C}">
      <dgm:prSet/>
      <dgm:spPr/>
      <dgm:t>
        <a:bodyPr/>
        <a:lstStyle/>
        <a:p>
          <a:r>
            <a:rPr lang="en-US" b="1"/>
            <a:t>Cloud  &amp; AI Layer:</a:t>
          </a:r>
          <a:r>
            <a:rPr lang="en-US"/>
            <a:t> Data is stored and analyzed for prediction.</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endParaRPr lang="en-US"/>
        </a:p>
      </dgm:t>
    </dgm:pt>
    <dgm:pt modelId="{76DDAB24-4F90-4BB7-8F98-5EF2E7988AAA}">
      <dgm:prSet/>
      <dgm:spPr/>
      <dgm:t>
        <a:bodyPr/>
        <a:lstStyle/>
        <a:p>
          <a:r>
            <a:rPr lang="en-US" b="1"/>
            <a:t>Database Layer:</a:t>
          </a:r>
          <a:r>
            <a:rPr lang="en-US"/>
            <a:t> Keeps bin ID, location, status, and timestamps.</a:t>
          </a:r>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endParaRPr lang="en-US"/>
        </a:p>
      </dgm:t>
    </dgm:pt>
    <dgm:pt modelId="{820A889F-C2C3-40F7-90B8-1C1D770E008E}">
      <dgm:prSet/>
      <dgm:spPr/>
      <dgm:t>
        <a:bodyPr/>
        <a:lstStyle/>
        <a:p>
          <a:r>
            <a:rPr lang="en-US" b="1"/>
            <a:t>Dashboard Layer:</a:t>
          </a:r>
          <a:r>
            <a:rPr lang="en-US"/>
            <a:t> Managers view map, alerts, and reports.</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20A35ED0-1871-4C8F-AFF9-DF187AF42DC6}" type="pres">
      <dgm:prSet presAssocID="{33B0900B-AA86-4061-8B6E-0EB3FC168238}" presName="vert0" presStyleCnt="0">
        <dgm:presLayoutVars>
          <dgm:dir/>
          <dgm:animOne val="branch"/>
          <dgm:animLvl val="lvl"/>
        </dgm:presLayoutVars>
      </dgm:prSet>
      <dgm:spPr/>
    </dgm:pt>
    <dgm:pt modelId="{2313C38B-5FA7-4002-B489-7E0B4A3067CA}" type="pres">
      <dgm:prSet presAssocID="{FD332955-E858-4A75-B3DA-D5D522AB5AF4}" presName="thickLine" presStyleLbl="alignNode1" presStyleIdx="0" presStyleCnt="5"/>
      <dgm:spPr/>
    </dgm:pt>
    <dgm:pt modelId="{12EC26FA-2BED-44BE-A900-DA950D8221BE}" type="pres">
      <dgm:prSet presAssocID="{FD332955-E858-4A75-B3DA-D5D522AB5AF4}" presName="horz1" presStyleCnt="0"/>
      <dgm:spPr/>
    </dgm:pt>
    <dgm:pt modelId="{0288002E-33F8-47B2-B0F6-EDDB1695215A}" type="pres">
      <dgm:prSet presAssocID="{FD332955-E858-4A75-B3DA-D5D522AB5AF4}" presName="tx1" presStyleLbl="revTx" presStyleIdx="0" presStyleCnt="5"/>
      <dgm:spPr/>
    </dgm:pt>
    <dgm:pt modelId="{71F59DFE-83DD-47CA-86C4-179A7AE48D84}" type="pres">
      <dgm:prSet presAssocID="{FD332955-E858-4A75-B3DA-D5D522AB5AF4}" presName="vert1" presStyleCnt="0"/>
      <dgm:spPr/>
    </dgm:pt>
    <dgm:pt modelId="{C32AF261-87A1-492E-9A5D-15BB61646265}" type="pres">
      <dgm:prSet presAssocID="{8E8C5AF9-8183-4A89-BF1E-BC090A74F042}" presName="thickLine" presStyleLbl="alignNode1" presStyleIdx="1" presStyleCnt="5"/>
      <dgm:spPr/>
    </dgm:pt>
    <dgm:pt modelId="{C76506CA-2A15-43E2-AF11-BB296E401E61}" type="pres">
      <dgm:prSet presAssocID="{8E8C5AF9-8183-4A89-BF1E-BC090A74F042}" presName="horz1" presStyleCnt="0"/>
      <dgm:spPr/>
    </dgm:pt>
    <dgm:pt modelId="{D9B22F68-8071-4EFA-A9D2-8357BA856C60}" type="pres">
      <dgm:prSet presAssocID="{8E8C5AF9-8183-4A89-BF1E-BC090A74F042}" presName="tx1" presStyleLbl="revTx" presStyleIdx="1" presStyleCnt="5"/>
      <dgm:spPr/>
    </dgm:pt>
    <dgm:pt modelId="{CD01AD0E-0E90-425D-B9B9-88D389126669}" type="pres">
      <dgm:prSet presAssocID="{8E8C5AF9-8183-4A89-BF1E-BC090A74F042}" presName="vert1" presStyleCnt="0"/>
      <dgm:spPr/>
    </dgm:pt>
    <dgm:pt modelId="{DA05FB9B-FE8B-46D1-BE8C-B83D6E2414BB}" type="pres">
      <dgm:prSet presAssocID="{9318182E-10CA-41C8-AD94-EF36AD879C7C}" presName="thickLine" presStyleLbl="alignNode1" presStyleIdx="2" presStyleCnt="5"/>
      <dgm:spPr/>
    </dgm:pt>
    <dgm:pt modelId="{1FC610C6-3E66-46F6-86A3-23FE625BF161}" type="pres">
      <dgm:prSet presAssocID="{9318182E-10CA-41C8-AD94-EF36AD879C7C}" presName="horz1" presStyleCnt="0"/>
      <dgm:spPr/>
    </dgm:pt>
    <dgm:pt modelId="{F0019289-CC02-420F-920E-A514FDC5461D}" type="pres">
      <dgm:prSet presAssocID="{9318182E-10CA-41C8-AD94-EF36AD879C7C}" presName="tx1" presStyleLbl="revTx" presStyleIdx="2" presStyleCnt="5"/>
      <dgm:spPr/>
    </dgm:pt>
    <dgm:pt modelId="{62CF27DB-63D7-4160-B4EE-0865F764B8BE}" type="pres">
      <dgm:prSet presAssocID="{9318182E-10CA-41C8-AD94-EF36AD879C7C}" presName="vert1" presStyleCnt="0"/>
      <dgm:spPr/>
    </dgm:pt>
    <dgm:pt modelId="{2E297DB3-0866-41C1-8A47-28BC55157112}" type="pres">
      <dgm:prSet presAssocID="{76DDAB24-4F90-4BB7-8F98-5EF2E7988AAA}" presName="thickLine" presStyleLbl="alignNode1" presStyleIdx="3" presStyleCnt="5"/>
      <dgm:spPr/>
    </dgm:pt>
    <dgm:pt modelId="{24447DD8-0259-4F77-B8ED-B03F854DFD38}" type="pres">
      <dgm:prSet presAssocID="{76DDAB24-4F90-4BB7-8F98-5EF2E7988AAA}" presName="horz1" presStyleCnt="0"/>
      <dgm:spPr/>
    </dgm:pt>
    <dgm:pt modelId="{8905D5BF-659B-4020-BF15-3FB22FD67218}" type="pres">
      <dgm:prSet presAssocID="{76DDAB24-4F90-4BB7-8F98-5EF2E7988AAA}" presName="tx1" presStyleLbl="revTx" presStyleIdx="3" presStyleCnt="5"/>
      <dgm:spPr/>
    </dgm:pt>
    <dgm:pt modelId="{B5DF4AD8-4ADC-44DD-9383-8D917DD2B5E3}" type="pres">
      <dgm:prSet presAssocID="{76DDAB24-4F90-4BB7-8F98-5EF2E7988AAA}" presName="vert1" presStyleCnt="0"/>
      <dgm:spPr/>
    </dgm:pt>
    <dgm:pt modelId="{5BE3FB87-09F5-417A-9ED4-F2FE7D6E26D2}" type="pres">
      <dgm:prSet presAssocID="{820A889F-C2C3-40F7-90B8-1C1D770E008E}" presName="thickLine" presStyleLbl="alignNode1" presStyleIdx="4" presStyleCnt="5"/>
      <dgm:spPr/>
    </dgm:pt>
    <dgm:pt modelId="{0A2D53BB-6FD8-4E35-B692-C8A85F04D52E}" type="pres">
      <dgm:prSet presAssocID="{820A889F-C2C3-40F7-90B8-1C1D770E008E}" presName="horz1" presStyleCnt="0"/>
      <dgm:spPr/>
    </dgm:pt>
    <dgm:pt modelId="{568BA653-CB4C-40D9-93B1-2880A0F011D9}" type="pres">
      <dgm:prSet presAssocID="{820A889F-C2C3-40F7-90B8-1C1D770E008E}" presName="tx1" presStyleLbl="revTx" presStyleIdx="4" presStyleCnt="5"/>
      <dgm:spPr/>
    </dgm:pt>
    <dgm:pt modelId="{02778D79-3AEA-4CBE-8C9F-9B402EF8E541}" type="pres">
      <dgm:prSet presAssocID="{820A889F-C2C3-40F7-90B8-1C1D770E008E}" presName="vert1" presStyleCnt="0"/>
      <dgm:spPr/>
    </dgm:pt>
  </dgm:ptLst>
  <dgm:cxnLst>
    <dgm:cxn modelId="{F0394316-181F-4C06-B937-5967E42472E6}" type="presOf" srcId="{76DDAB24-4F90-4BB7-8F98-5EF2E7988AAA}" destId="{8905D5BF-659B-4020-BF15-3FB22FD67218}" srcOrd="0" destOrd="0" presId="urn:microsoft.com/office/officeart/2008/layout/LinedList"/>
    <dgm:cxn modelId="{B0BCAB1E-746A-4E65-A2A7-056525F1A4CD}" type="presOf" srcId="{FD332955-E858-4A75-B3DA-D5D522AB5AF4}" destId="{0288002E-33F8-47B2-B0F6-EDDB1695215A}" srcOrd="0" destOrd="0" presId="urn:microsoft.com/office/officeart/2008/layout/LinedList"/>
    <dgm:cxn modelId="{4FEAB423-4695-4F65-A229-9C4C380CC97D}" type="presOf" srcId="{33B0900B-AA86-4061-8B6E-0EB3FC168238}" destId="{20A35ED0-1871-4C8F-AFF9-DF187AF42DC6}" srcOrd="0" destOrd="0" presId="urn:microsoft.com/office/officeart/2008/layout/LinedList"/>
    <dgm:cxn modelId="{B8D4B839-4DD8-4DD3-8F28-106573E73601}" type="presOf" srcId="{8E8C5AF9-8183-4A89-BF1E-BC090A74F042}" destId="{D9B22F68-8071-4EFA-A9D2-8357BA856C60}" srcOrd="0" destOrd="0" presId="urn:microsoft.com/office/officeart/2008/layout/LinedList"/>
    <dgm:cxn modelId="{C27B4D62-737B-41A3-BF1F-39EE5F26AE4F}" srcId="{33B0900B-AA86-4061-8B6E-0EB3FC168238}" destId="{76DDAB24-4F90-4BB7-8F98-5EF2E7988AAA}" srcOrd="3" destOrd="0" parTransId="{AB6B7448-43AF-40A4-8C2D-5F0531E46075}" sibTransId="{A4D5170C-E7BB-4D1F-9B8A-02792D9D3EBD}"/>
    <dgm:cxn modelId="{3A02AC72-F3A3-4065-AB49-943FC288CA75}" srcId="{33B0900B-AA86-4061-8B6E-0EB3FC168238}" destId="{FD332955-E858-4A75-B3DA-D5D522AB5AF4}" srcOrd="0" destOrd="0" parTransId="{CC93BA52-A82F-46AF-9851-4F851992B89F}" sibTransId="{EAFA28E8-4420-4248-ADF1-5645A962B95D}"/>
    <dgm:cxn modelId="{7952AC88-3CF1-4256-9A34-79CF44C103E1}" type="presOf" srcId="{9318182E-10CA-41C8-AD94-EF36AD879C7C}" destId="{F0019289-CC02-420F-920E-A514FDC5461D}" srcOrd="0" destOrd="0" presId="urn:microsoft.com/office/officeart/2008/layout/LinedList"/>
    <dgm:cxn modelId="{D586A9A4-FCEB-4F9B-BBCD-965A69ADF8C3}" srcId="{33B0900B-AA86-4061-8B6E-0EB3FC168238}" destId="{820A889F-C2C3-40F7-90B8-1C1D770E008E}" srcOrd="4" destOrd="0" parTransId="{6E15CB5A-3B55-41D0-9DF0-FC238BDCE7A2}" sibTransId="{BFEE5F9D-6F5A-4A15-8D08-B2C128C5D0C9}"/>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D0CA81D1-1C8D-40AD-9490-43F65B13BA88}" type="presOf" srcId="{820A889F-C2C3-40F7-90B8-1C1D770E008E}" destId="{568BA653-CB4C-40D9-93B1-2880A0F011D9}" srcOrd="0" destOrd="0" presId="urn:microsoft.com/office/officeart/2008/layout/LinedList"/>
    <dgm:cxn modelId="{FE7AEF8A-DF54-4F4F-89B8-D36E862F436D}" type="presParOf" srcId="{20A35ED0-1871-4C8F-AFF9-DF187AF42DC6}" destId="{2313C38B-5FA7-4002-B489-7E0B4A3067CA}" srcOrd="0" destOrd="0" presId="urn:microsoft.com/office/officeart/2008/layout/LinedList"/>
    <dgm:cxn modelId="{8C901B28-FF56-47B8-B94A-41142B825E51}" type="presParOf" srcId="{20A35ED0-1871-4C8F-AFF9-DF187AF42DC6}" destId="{12EC26FA-2BED-44BE-A900-DA950D8221BE}" srcOrd="1" destOrd="0" presId="urn:microsoft.com/office/officeart/2008/layout/LinedList"/>
    <dgm:cxn modelId="{EDC8E354-1ACD-4A4C-BF1A-6E76951D1964}" type="presParOf" srcId="{12EC26FA-2BED-44BE-A900-DA950D8221BE}" destId="{0288002E-33F8-47B2-B0F6-EDDB1695215A}" srcOrd="0" destOrd="0" presId="urn:microsoft.com/office/officeart/2008/layout/LinedList"/>
    <dgm:cxn modelId="{D25F5AD0-9686-41AE-967A-4DE6AB831384}" type="presParOf" srcId="{12EC26FA-2BED-44BE-A900-DA950D8221BE}" destId="{71F59DFE-83DD-47CA-86C4-179A7AE48D84}" srcOrd="1" destOrd="0" presId="urn:microsoft.com/office/officeart/2008/layout/LinedList"/>
    <dgm:cxn modelId="{23B22D73-69BC-403C-BE97-7A7562B2EF7F}" type="presParOf" srcId="{20A35ED0-1871-4C8F-AFF9-DF187AF42DC6}" destId="{C32AF261-87A1-492E-9A5D-15BB61646265}" srcOrd="2" destOrd="0" presId="urn:microsoft.com/office/officeart/2008/layout/LinedList"/>
    <dgm:cxn modelId="{6EE25211-7CAD-496A-A6C6-C7DC54BAFAA5}" type="presParOf" srcId="{20A35ED0-1871-4C8F-AFF9-DF187AF42DC6}" destId="{C76506CA-2A15-43E2-AF11-BB296E401E61}" srcOrd="3" destOrd="0" presId="urn:microsoft.com/office/officeart/2008/layout/LinedList"/>
    <dgm:cxn modelId="{005E5099-4535-4787-9E7A-8742F27F4DE0}" type="presParOf" srcId="{C76506CA-2A15-43E2-AF11-BB296E401E61}" destId="{D9B22F68-8071-4EFA-A9D2-8357BA856C60}" srcOrd="0" destOrd="0" presId="urn:microsoft.com/office/officeart/2008/layout/LinedList"/>
    <dgm:cxn modelId="{A49BBE17-1C98-48AA-8744-AFE9AA02191C}" type="presParOf" srcId="{C76506CA-2A15-43E2-AF11-BB296E401E61}" destId="{CD01AD0E-0E90-425D-B9B9-88D389126669}" srcOrd="1" destOrd="0" presId="urn:microsoft.com/office/officeart/2008/layout/LinedList"/>
    <dgm:cxn modelId="{F551F4FD-C0F7-4CD4-B450-C17F2659C063}" type="presParOf" srcId="{20A35ED0-1871-4C8F-AFF9-DF187AF42DC6}" destId="{DA05FB9B-FE8B-46D1-BE8C-B83D6E2414BB}" srcOrd="4" destOrd="0" presId="urn:microsoft.com/office/officeart/2008/layout/LinedList"/>
    <dgm:cxn modelId="{85A422E4-B407-4AEF-ADD3-7E9A8DEB61C8}" type="presParOf" srcId="{20A35ED0-1871-4C8F-AFF9-DF187AF42DC6}" destId="{1FC610C6-3E66-46F6-86A3-23FE625BF161}" srcOrd="5" destOrd="0" presId="urn:microsoft.com/office/officeart/2008/layout/LinedList"/>
    <dgm:cxn modelId="{26457A95-76A3-4F85-BF07-DC685AC47A58}" type="presParOf" srcId="{1FC610C6-3E66-46F6-86A3-23FE625BF161}" destId="{F0019289-CC02-420F-920E-A514FDC5461D}" srcOrd="0" destOrd="0" presId="urn:microsoft.com/office/officeart/2008/layout/LinedList"/>
    <dgm:cxn modelId="{8662B860-C00E-43DF-9E51-29734B88C810}" type="presParOf" srcId="{1FC610C6-3E66-46F6-86A3-23FE625BF161}" destId="{62CF27DB-63D7-4160-B4EE-0865F764B8BE}" srcOrd="1" destOrd="0" presId="urn:microsoft.com/office/officeart/2008/layout/LinedList"/>
    <dgm:cxn modelId="{CE3C108C-6210-4771-91B1-D203BDE17530}" type="presParOf" srcId="{20A35ED0-1871-4C8F-AFF9-DF187AF42DC6}" destId="{2E297DB3-0866-41C1-8A47-28BC55157112}" srcOrd="6" destOrd="0" presId="urn:microsoft.com/office/officeart/2008/layout/LinedList"/>
    <dgm:cxn modelId="{C1DD1D38-BFB5-4D65-A112-A7C6AD369CD2}" type="presParOf" srcId="{20A35ED0-1871-4C8F-AFF9-DF187AF42DC6}" destId="{24447DD8-0259-4F77-B8ED-B03F854DFD38}" srcOrd="7" destOrd="0" presId="urn:microsoft.com/office/officeart/2008/layout/LinedList"/>
    <dgm:cxn modelId="{AFAC0B6E-7593-435A-B529-7B7E1FDB878C}" type="presParOf" srcId="{24447DD8-0259-4F77-B8ED-B03F854DFD38}" destId="{8905D5BF-659B-4020-BF15-3FB22FD67218}" srcOrd="0" destOrd="0" presId="urn:microsoft.com/office/officeart/2008/layout/LinedList"/>
    <dgm:cxn modelId="{B0B5A9AA-B356-4BFA-A68F-8C9B0BCA468F}" type="presParOf" srcId="{24447DD8-0259-4F77-B8ED-B03F854DFD38}" destId="{B5DF4AD8-4ADC-44DD-9383-8D917DD2B5E3}" srcOrd="1" destOrd="0" presId="urn:microsoft.com/office/officeart/2008/layout/LinedList"/>
    <dgm:cxn modelId="{95E23FF1-48C5-4189-A47D-8CD17736211D}" type="presParOf" srcId="{20A35ED0-1871-4C8F-AFF9-DF187AF42DC6}" destId="{5BE3FB87-09F5-417A-9ED4-F2FE7D6E26D2}" srcOrd="8" destOrd="0" presId="urn:microsoft.com/office/officeart/2008/layout/LinedList"/>
    <dgm:cxn modelId="{175D7EBD-DDCE-4D88-BB04-3486E64767F8}" type="presParOf" srcId="{20A35ED0-1871-4C8F-AFF9-DF187AF42DC6}" destId="{0A2D53BB-6FD8-4E35-B692-C8A85F04D52E}" srcOrd="9" destOrd="0" presId="urn:microsoft.com/office/officeart/2008/layout/LinedList"/>
    <dgm:cxn modelId="{B9B9E9EB-A3F2-4FDD-BA64-35C05E8B5504}" type="presParOf" srcId="{0A2D53BB-6FD8-4E35-B692-C8A85F04D52E}" destId="{568BA653-CB4C-40D9-93B1-2880A0F011D9}" srcOrd="0" destOrd="0" presId="urn:microsoft.com/office/officeart/2008/layout/LinedList"/>
    <dgm:cxn modelId="{CD1AF20A-7223-4613-A54D-9697A9DF2BD9}" type="presParOf" srcId="{0A2D53BB-6FD8-4E35-B692-C8A85F04D52E}" destId="{02778D79-3AEA-4CBE-8C9F-9B402EF8E5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D332955-E858-4A75-B3DA-D5D522AB5AF4}">
      <dgm:prSet/>
      <dgm:spPr/>
      <dgm:t>
        <a:bodyPr/>
        <a:lstStyle/>
        <a:p>
          <a:r>
            <a:rPr lang="en-US" b="1"/>
            <a:t>Real-Time Map Monitoring</a:t>
          </a:r>
          <a:br>
            <a:rPr lang="en-US"/>
          </a:br>
          <a:r>
            <a:rPr lang="en-US"/>
            <a:t>Displays bin locations with color indicators showing waste levels.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endParaRPr lang="en-US"/>
        </a:p>
      </dgm:t>
    </dgm:pt>
    <dgm:pt modelId="{8E8C5AF9-8183-4A89-BF1E-BC090A74F042}">
      <dgm:prSet/>
      <dgm:spPr/>
      <dgm:t>
        <a:bodyPr/>
        <a:lstStyle/>
        <a:p>
          <a:r>
            <a:rPr lang="en-US" b="1"/>
            <a:t>Alerts and Notifications Panel</a:t>
          </a:r>
          <a:br>
            <a:rPr lang="en-US"/>
          </a:br>
          <a:r>
            <a:rPr lang="en-US"/>
            <a:t>Provides warnings when bins are full or require immediate collection.</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endParaRPr lang="en-US"/>
        </a:p>
      </dgm:t>
    </dgm:pt>
    <dgm:pt modelId="{9318182E-10CA-41C8-AD94-EF36AD879C7C}">
      <dgm:prSet/>
      <dgm:spPr/>
      <dgm:t>
        <a:bodyPr/>
        <a:lstStyle/>
        <a:p>
          <a:r>
            <a:rPr lang="en-US" b="1"/>
            <a:t>Route Optimizations View</a:t>
          </a:r>
          <a:br>
            <a:rPr lang="en-US"/>
          </a:br>
          <a:r>
            <a:rPr lang="en-US"/>
            <a:t>Shows recommended collection routes for waste management vehicles.</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endParaRPr lang="en-US"/>
        </a:p>
      </dgm:t>
    </dgm:pt>
    <dgm:pt modelId="{76DDAB24-4F90-4BB7-8F98-5EF2E7988AAA}">
      <dgm:prSet/>
      <dgm:spPr/>
      <dgm:t>
        <a:bodyPr/>
        <a:lstStyle/>
        <a:p>
          <a:r>
            <a:rPr lang="en-US" b="1"/>
            <a:t>Performance Analytics Charts</a:t>
          </a:r>
          <a:br>
            <a:rPr lang="en-US"/>
          </a:br>
          <a:r>
            <a:rPr lang="en-US"/>
            <a:t>Visualizes waste trends, system efficiency, and operational statistics.</a:t>
          </a:r>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endParaRPr lang="en-US"/>
        </a:p>
      </dgm:t>
    </dgm:pt>
    <dgm:pt modelId="{820A889F-C2C3-40F7-90B8-1C1D770E008E}">
      <dgm:prSet/>
      <dgm:spPr/>
      <dgm:t>
        <a:bodyPr/>
        <a:lstStyle/>
        <a:p>
          <a:r>
            <a:rPr lang="en-US" b="1"/>
            <a:t>Web and Mobile Accessibility</a:t>
          </a:r>
          <a:br>
            <a:rPr lang="en-US"/>
          </a:br>
          <a:r>
            <a:rPr lang="en-US"/>
            <a:t>Allows authorized users to access the system remotely from any device.</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20A35ED0-1871-4C8F-AFF9-DF187AF42DC6}" type="pres">
      <dgm:prSet presAssocID="{33B0900B-AA86-4061-8B6E-0EB3FC168238}" presName="vert0" presStyleCnt="0">
        <dgm:presLayoutVars>
          <dgm:dir/>
          <dgm:animOne val="branch"/>
          <dgm:animLvl val="lvl"/>
        </dgm:presLayoutVars>
      </dgm:prSet>
      <dgm:spPr/>
    </dgm:pt>
    <dgm:pt modelId="{2313C38B-5FA7-4002-B489-7E0B4A3067CA}" type="pres">
      <dgm:prSet presAssocID="{FD332955-E858-4A75-B3DA-D5D522AB5AF4}" presName="thickLine" presStyleLbl="alignNode1" presStyleIdx="0" presStyleCnt="5"/>
      <dgm:spPr/>
    </dgm:pt>
    <dgm:pt modelId="{12EC26FA-2BED-44BE-A900-DA950D8221BE}" type="pres">
      <dgm:prSet presAssocID="{FD332955-E858-4A75-B3DA-D5D522AB5AF4}" presName="horz1" presStyleCnt="0"/>
      <dgm:spPr/>
    </dgm:pt>
    <dgm:pt modelId="{0288002E-33F8-47B2-B0F6-EDDB1695215A}" type="pres">
      <dgm:prSet presAssocID="{FD332955-E858-4A75-B3DA-D5D522AB5AF4}" presName="tx1" presStyleLbl="revTx" presStyleIdx="0" presStyleCnt="5"/>
      <dgm:spPr/>
    </dgm:pt>
    <dgm:pt modelId="{71F59DFE-83DD-47CA-86C4-179A7AE48D84}" type="pres">
      <dgm:prSet presAssocID="{FD332955-E858-4A75-B3DA-D5D522AB5AF4}" presName="vert1" presStyleCnt="0"/>
      <dgm:spPr/>
    </dgm:pt>
    <dgm:pt modelId="{C32AF261-87A1-492E-9A5D-15BB61646265}" type="pres">
      <dgm:prSet presAssocID="{8E8C5AF9-8183-4A89-BF1E-BC090A74F042}" presName="thickLine" presStyleLbl="alignNode1" presStyleIdx="1" presStyleCnt="5"/>
      <dgm:spPr/>
    </dgm:pt>
    <dgm:pt modelId="{C76506CA-2A15-43E2-AF11-BB296E401E61}" type="pres">
      <dgm:prSet presAssocID="{8E8C5AF9-8183-4A89-BF1E-BC090A74F042}" presName="horz1" presStyleCnt="0"/>
      <dgm:spPr/>
    </dgm:pt>
    <dgm:pt modelId="{D9B22F68-8071-4EFA-A9D2-8357BA856C60}" type="pres">
      <dgm:prSet presAssocID="{8E8C5AF9-8183-4A89-BF1E-BC090A74F042}" presName="tx1" presStyleLbl="revTx" presStyleIdx="1" presStyleCnt="5"/>
      <dgm:spPr/>
    </dgm:pt>
    <dgm:pt modelId="{CD01AD0E-0E90-425D-B9B9-88D389126669}" type="pres">
      <dgm:prSet presAssocID="{8E8C5AF9-8183-4A89-BF1E-BC090A74F042}" presName="vert1" presStyleCnt="0"/>
      <dgm:spPr/>
    </dgm:pt>
    <dgm:pt modelId="{DA05FB9B-FE8B-46D1-BE8C-B83D6E2414BB}" type="pres">
      <dgm:prSet presAssocID="{9318182E-10CA-41C8-AD94-EF36AD879C7C}" presName="thickLine" presStyleLbl="alignNode1" presStyleIdx="2" presStyleCnt="5"/>
      <dgm:spPr/>
    </dgm:pt>
    <dgm:pt modelId="{1FC610C6-3E66-46F6-86A3-23FE625BF161}" type="pres">
      <dgm:prSet presAssocID="{9318182E-10CA-41C8-AD94-EF36AD879C7C}" presName="horz1" presStyleCnt="0"/>
      <dgm:spPr/>
    </dgm:pt>
    <dgm:pt modelId="{F0019289-CC02-420F-920E-A514FDC5461D}" type="pres">
      <dgm:prSet presAssocID="{9318182E-10CA-41C8-AD94-EF36AD879C7C}" presName="tx1" presStyleLbl="revTx" presStyleIdx="2" presStyleCnt="5"/>
      <dgm:spPr/>
    </dgm:pt>
    <dgm:pt modelId="{62CF27DB-63D7-4160-B4EE-0865F764B8BE}" type="pres">
      <dgm:prSet presAssocID="{9318182E-10CA-41C8-AD94-EF36AD879C7C}" presName="vert1" presStyleCnt="0"/>
      <dgm:spPr/>
    </dgm:pt>
    <dgm:pt modelId="{2E297DB3-0866-41C1-8A47-28BC55157112}" type="pres">
      <dgm:prSet presAssocID="{76DDAB24-4F90-4BB7-8F98-5EF2E7988AAA}" presName="thickLine" presStyleLbl="alignNode1" presStyleIdx="3" presStyleCnt="5"/>
      <dgm:spPr/>
    </dgm:pt>
    <dgm:pt modelId="{24447DD8-0259-4F77-B8ED-B03F854DFD38}" type="pres">
      <dgm:prSet presAssocID="{76DDAB24-4F90-4BB7-8F98-5EF2E7988AAA}" presName="horz1" presStyleCnt="0"/>
      <dgm:spPr/>
    </dgm:pt>
    <dgm:pt modelId="{8905D5BF-659B-4020-BF15-3FB22FD67218}" type="pres">
      <dgm:prSet presAssocID="{76DDAB24-4F90-4BB7-8F98-5EF2E7988AAA}" presName="tx1" presStyleLbl="revTx" presStyleIdx="3" presStyleCnt="5"/>
      <dgm:spPr/>
    </dgm:pt>
    <dgm:pt modelId="{B5DF4AD8-4ADC-44DD-9383-8D917DD2B5E3}" type="pres">
      <dgm:prSet presAssocID="{76DDAB24-4F90-4BB7-8F98-5EF2E7988AAA}" presName="vert1" presStyleCnt="0"/>
      <dgm:spPr/>
    </dgm:pt>
    <dgm:pt modelId="{5BE3FB87-09F5-417A-9ED4-F2FE7D6E26D2}" type="pres">
      <dgm:prSet presAssocID="{820A889F-C2C3-40F7-90B8-1C1D770E008E}" presName="thickLine" presStyleLbl="alignNode1" presStyleIdx="4" presStyleCnt="5"/>
      <dgm:spPr/>
    </dgm:pt>
    <dgm:pt modelId="{0A2D53BB-6FD8-4E35-B692-C8A85F04D52E}" type="pres">
      <dgm:prSet presAssocID="{820A889F-C2C3-40F7-90B8-1C1D770E008E}" presName="horz1" presStyleCnt="0"/>
      <dgm:spPr/>
    </dgm:pt>
    <dgm:pt modelId="{568BA653-CB4C-40D9-93B1-2880A0F011D9}" type="pres">
      <dgm:prSet presAssocID="{820A889F-C2C3-40F7-90B8-1C1D770E008E}" presName="tx1" presStyleLbl="revTx" presStyleIdx="4" presStyleCnt="5"/>
      <dgm:spPr/>
    </dgm:pt>
    <dgm:pt modelId="{02778D79-3AEA-4CBE-8C9F-9B402EF8E541}" type="pres">
      <dgm:prSet presAssocID="{820A889F-C2C3-40F7-90B8-1C1D770E008E}" presName="vert1" presStyleCnt="0"/>
      <dgm:spPr/>
    </dgm:pt>
  </dgm:ptLst>
  <dgm:cxnLst>
    <dgm:cxn modelId="{549D7A0A-294B-4CD9-8BA9-40F3FF00ED3C}" type="presOf" srcId="{9318182E-10CA-41C8-AD94-EF36AD879C7C}" destId="{F0019289-CC02-420F-920E-A514FDC5461D}" srcOrd="0" destOrd="0" presId="urn:microsoft.com/office/officeart/2008/layout/LinedList"/>
    <dgm:cxn modelId="{7DCCB30F-D384-4F80-828F-667AF488B9BB}" type="presOf" srcId="{76DDAB24-4F90-4BB7-8F98-5EF2E7988AAA}" destId="{8905D5BF-659B-4020-BF15-3FB22FD67218}" srcOrd="0" destOrd="0" presId="urn:microsoft.com/office/officeart/2008/layout/LinedList"/>
    <dgm:cxn modelId="{4FEAB423-4695-4F65-A229-9C4C380CC97D}" type="presOf" srcId="{33B0900B-AA86-4061-8B6E-0EB3FC168238}" destId="{20A35ED0-1871-4C8F-AFF9-DF187AF42DC6}" srcOrd="0" destOrd="0" presId="urn:microsoft.com/office/officeart/2008/layout/LinedList"/>
    <dgm:cxn modelId="{C27B4D62-737B-41A3-BF1F-39EE5F26AE4F}" srcId="{33B0900B-AA86-4061-8B6E-0EB3FC168238}" destId="{76DDAB24-4F90-4BB7-8F98-5EF2E7988AAA}" srcOrd="3" destOrd="0" parTransId="{AB6B7448-43AF-40A4-8C2D-5F0531E46075}" sibTransId="{A4D5170C-E7BB-4D1F-9B8A-02792D9D3EBD}"/>
    <dgm:cxn modelId="{3A02AC72-F3A3-4065-AB49-943FC288CA75}" srcId="{33B0900B-AA86-4061-8B6E-0EB3FC168238}" destId="{FD332955-E858-4A75-B3DA-D5D522AB5AF4}" srcOrd="0" destOrd="0" parTransId="{CC93BA52-A82F-46AF-9851-4F851992B89F}" sibTransId="{EAFA28E8-4420-4248-ADF1-5645A962B95D}"/>
    <dgm:cxn modelId="{D586A9A4-FCEB-4F9B-BBCD-965A69ADF8C3}" srcId="{33B0900B-AA86-4061-8B6E-0EB3FC168238}" destId="{820A889F-C2C3-40F7-90B8-1C1D770E008E}" srcOrd="4" destOrd="0" parTransId="{6E15CB5A-3B55-41D0-9DF0-FC238BDCE7A2}" sibTransId="{BFEE5F9D-6F5A-4A15-8D08-B2C128C5D0C9}"/>
    <dgm:cxn modelId="{4BF54EA5-B57F-4551-9C1C-E0F5485FA05F}" type="presOf" srcId="{8E8C5AF9-8183-4A89-BF1E-BC090A74F042}" destId="{D9B22F68-8071-4EFA-A9D2-8357BA856C60}" srcOrd="0" destOrd="0" presId="urn:microsoft.com/office/officeart/2008/layout/LinedList"/>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C1A861E2-BEED-46F0-AB1A-A749181CFB0E}" type="presOf" srcId="{FD332955-E858-4A75-B3DA-D5D522AB5AF4}" destId="{0288002E-33F8-47B2-B0F6-EDDB1695215A}" srcOrd="0" destOrd="0" presId="urn:microsoft.com/office/officeart/2008/layout/LinedList"/>
    <dgm:cxn modelId="{F449B0EA-0D85-4BC3-8E0E-5C0692065908}" type="presOf" srcId="{820A889F-C2C3-40F7-90B8-1C1D770E008E}" destId="{568BA653-CB4C-40D9-93B1-2880A0F011D9}" srcOrd="0" destOrd="0" presId="urn:microsoft.com/office/officeart/2008/layout/LinedList"/>
    <dgm:cxn modelId="{B6A4B4EF-FFBF-4106-9FF2-4402D9FA36D8}" type="presParOf" srcId="{20A35ED0-1871-4C8F-AFF9-DF187AF42DC6}" destId="{2313C38B-5FA7-4002-B489-7E0B4A3067CA}" srcOrd="0" destOrd="0" presId="urn:microsoft.com/office/officeart/2008/layout/LinedList"/>
    <dgm:cxn modelId="{EB9E6058-0661-4935-8F42-FFDECD9C22D1}" type="presParOf" srcId="{20A35ED0-1871-4C8F-AFF9-DF187AF42DC6}" destId="{12EC26FA-2BED-44BE-A900-DA950D8221BE}" srcOrd="1" destOrd="0" presId="urn:microsoft.com/office/officeart/2008/layout/LinedList"/>
    <dgm:cxn modelId="{ECBC4CD8-C31B-4BEB-A180-F9ED2AE610EA}" type="presParOf" srcId="{12EC26FA-2BED-44BE-A900-DA950D8221BE}" destId="{0288002E-33F8-47B2-B0F6-EDDB1695215A}" srcOrd="0" destOrd="0" presId="urn:microsoft.com/office/officeart/2008/layout/LinedList"/>
    <dgm:cxn modelId="{D098C1F4-352E-4AF8-989C-116D40706089}" type="presParOf" srcId="{12EC26FA-2BED-44BE-A900-DA950D8221BE}" destId="{71F59DFE-83DD-47CA-86C4-179A7AE48D84}" srcOrd="1" destOrd="0" presId="urn:microsoft.com/office/officeart/2008/layout/LinedList"/>
    <dgm:cxn modelId="{06DF72D1-5A6B-4EF6-A79E-FCA18B1D6D8A}" type="presParOf" srcId="{20A35ED0-1871-4C8F-AFF9-DF187AF42DC6}" destId="{C32AF261-87A1-492E-9A5D-15BB61646265}" srcOrd="2" destOrd="0" presId="urn:microsoft.com/office/officeart/2008/layout/LinedList"/>
    <dgm:cxn modelId="{919672B5-737A-40E0-AA94-179ADE99F1FA}" type="presParOf" srcId="{20A35ED0-1871-4C8F-AFF9-DF187AF42DC6}" destId="{C76506CA-2A15-43E2-AF11-BB296E401E61}" srcOrd="3" destOrd="0" presId="urn:microsoft.com/office/officeart/2008/layout/LinedList"/>
    <dgm:cxn modelId="{601D2C1A-89F7-4D9E-936F-90A4F8C08CE4}" type="presParOf" srcId="{C76506CA-2A15-43E2-AF11-BB296E401E61}" destId="{D9B22F68-8071-4EFA-A9D2-8357BA856C60}" srcOrd="0" destOrd="0" presId="urn:microsoft.com/office/officeart/2008/layout/LinedList"/>
    <dgm:cxn modelId="{29B7FC6C-D0D9-461B-84AB-914233BAA71D}" type="presParOf" srcId="{C76506CA-2A15-43E2-AF11-BB296E401E61}" destId="{CD01AD0E-0E90-425D-B9B9-88D389126669}" srcOrd="1" destOrd="0" presId="urn:microsoft.com/office/officeart/2008/layout/LinedList"/>
    <dgm:cxn modelId="{4A750A9E-DA2D-42BD-ABDC-6B14E737EC24}" type="presParOf" srcId="{20A35ED0-1871-4C8F-AFF9-DF187AF42DC6}" destId="{DA05FB9B-FE8B-46D1-BE8C-B83D6E2414BB}" srcOrd="4" destOrd="0" presId="urn:microsoft.com/office/officeart/2008/layout/LinedList"/>
    <dgm:cxn modelId="{0225DF62-CADA-4E76-B1E1-943BF73CF9FA}" type="presParOf" srcId="{20A35ED0-1871-4C8F-AFF9-DF187AF42DC6}" destId="{1FC610C6-3E66-46F6-86A3-23FE625BF161}" srcOrd="5" destOrd="0" presId="urn:microsoft.com/office/officeart/2008/layout/LinedList"/>
    <dgm:cxn modelId="{434F98C7-61D0-485E-9618-F006DE74E2DA}" type="presParOf" srcId="{1FC610C6-3E66-46F6-86A3-23FE625BF161}" destId="{F0019289-CC02-420F-920E-A514FDC5461D}" srcOrd="0" destOrd="0" presId="urn:microsoft.com/office/officeart/2008/layout/LinedList"/>
    <dgm:cxn modelId="{1AEEAED1-95F5-42E0-AF64-D598F7E40746}" type="presParOf" srcId="{1FC610C6-3E66-46F6-86A3-23FE625BF161}" destId="{62CF27DB-63D7-4160-B4EE-0865F764B8BE}" srcOrd="1" destOrd="0" presId="urn:microsoft.com/office/officeart/2008/layout/LinedList"/>
    <dgm:cxn modelId="{4080E299-6F0E-412A-97C3-2FDC63410BF4}" type="presParOf" srcId="{20A35ED0-1871-4C8F-AFF9-DF187AF42DC6}" destId="{2E297DB3-0866-41C1-8A47-28BC55157112}" srcOrd="6" destOrd="0" presId="urn:microsoft.com/office/officeart/2008/layout/LinedList"/>
    <dgm:cxn modelId="{A82CC5F0-4D2B-4E24-9C57-3560AD526BB9}" type="presParOf" srcId="{20A35ED0-1871-4C8F-AFF9-DF187AF42DC6}" destId="{24447DD8-0259-4F77-B8ED-B03F854DFD38}" srcOrd="7" destOrd="0" presId="urn:microsoft.com/office/officeart/2008/layout/LinedList"/>
    <dgm:cxn modelId="{4DFAD6E3-F06D-41CE-8C9B-FACC28A846E7}" type="presParOf" srcId="{24447DD8-0259-4F77-B8ED-B03F854DFD38}" destId="{8905D5BF-659B-4020-BF15-3FB22FD67218}" srcOrd="0" destOrd="0" presId="urn:microsoft.com/office/officeart/2008/layout/LinedList"/>
    <dgm:cxn modelId="{50DC9CC6-7E9E-486C-B105-E59B57320518}" type="presParOf" srcId="{24447DD8-0259-4F77-B8ED-B03F854DFD38}" destId="{B5DF4AD8-4ADC-44DD-9383-8D917DD2B5E3}" srcOrd="1" destOrd="0" presId="urn:microsoft.com/office/officeart/2008/layout/LinedList"/>
    <dgm:cxn modelId="{187E15E4-ACD3-4181-95BC-8EFDEFA1FB47}" type="presParOf" srcId="{20A35ED0-1871-4C8F-AFF9-DF187AF42DC6}" destId="{5BE3FB87-09F5-417A-9ED4-F2FE7D6E26D2}" srcOrd="8" destOrd="0" presId="urn:microsoft.com/office/officeart/2008/layout/LinedList"/>
    <dgm:cxn modelId="{598BDB64-CCB9-42FA-B7BC-6A2A6FC905BB}" type="presParOf" srcId="{20A35ED0-1871-4C8F-AFF9-DF187AF42DC6}" destId="{0A2D53BB-6FD8-4E35-B692-C8A85F04D52E}" srcOrd="9" destOrd="0" presId="urn:microsoft.com/office/officeart/2008/layout/LinedList"/>
    <dgm:cxn modelId="{251635AD-2D48-4D59-9ECD-68AC6CE57730}" type="presParOf" srcId="{0A2D53BB-6FD8-4E35-B692-C8A85F04D52E}" destId="{568BA653-CB4C-40D9-93B1-2880A0F011D9}" srcOrd="0" destOrd="0" presId="urn:microsoft.com/office/officeart/2008/layout/LinedList"/>
    <dgm:cxn modelId="{66A31510-7D5E-44E9-819C-A3B083F6BCFD}" type="presParOf" srcId="{0A2D53BB-6FD8-4E35-B692-C8A85F04D52E}" destId="{02778D79-3AEA-4CBE-8C9F-9B402EF8E5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0090834-D693-4C19-A7AB-E4B564D2A8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5FF00D-32E9-424D-981A-8A0DC2B4CB14}">
      <dgm:prSet/>
      <dgm:spPr/>
      <dgm:t>
        <a:bodyPr/>
        <a:lstStyle/>
        <a:p>
          <a:pPr>
            <a:lnSpc>
              <a:spcPct val="100000"/>
            </a:lnSpc>
          </a:pPr>
          <a:r>
            <a:rPr lang="en-US" dirty="0"/>
            <a:t>Ethics GDPR and Responsive AI</a:t>
          </a:r>
        </a:p>
      </dgm:t>
    </dgm:pt>
    <dgm:pt modelId="{7CB36372-12BA-4322-A96F-934EB7BB1AF3}" type="parTrans" cxnId="{8A914E75-1F21-4E6D-930E-58E2CEFE65AB}">
      <dgm:prSet/>
      <dgm:spPr/>
      <dgm:t>
        <a:bodyPr/>
        <a:lstStyle/>
        <a:p>
          <a:endParaRPr lang="en-US"/>
        </a:p>
      </dgm:t>
    </dgm:pt>
    <dgm:pt modelId="{40008BEB-DEEF-4EF3-BBE6-B233F587D413}" type="sibTrans" cxnId="{8A914E75-1F21-4E6D-930E-58E2CEFE65AB}">
      <dgm:prSet/>
      <dgm:spPr/>
      <dgm:t>
        <a:bodyPr/>
        <a:lstStyle/>
        <a:p>
          <a:endParaRPr lang="en-US"/>
        </a:p>
      </dgm:t>
    </dgm:pt>
    <dgm:pt modelId="{947500E9-584A-4418-9E6D-C8D04A6AC41B}">
      <dgm:prSet/>
      <dgm:spPr/>
      <dgm:t>
        <a:bodyPr/>
        <a:lstStyle/>
        <a:p>
          <a:pPr>
            <a:lnSpc>
              <a:spcPct val="100000"/>
            </a:lnSpc>
          </a:pPr>
          <a:r>
            <a:rPr lang="en-US" dirty="0"/>
            <a:t>Risk Assessments and Cost Analysis</a:t>
          </a:r>
        </a:p>
      </dgm:t>
    </dgm:pt>
    <dgm:pt modelId="{43DD0062-51B5-45DB-B593-4C93A26BB2AF}" type="sibTrans" cxnId="{A1DE5AA2-C8F5-4C11-B833-2A1119CB25F2}">
      <dgm:prSet/>
      <dgm:spPr/>
      <dgm:t>
        <a:bodyPr/>
        <a:lstStyle/>
        <a:p>
          <a:endParaRPr lang="en-US"/>
        </a:p>
      </dgm:t>
    </dgm:pt>
    <dgm:pt modelId="{403B68A6-BD13-47EE-8A2C-CD02E224D10A}" type="parTrans" cxnId="{A1DE5AA2-C8F5-4C11-B833-2A1119CB25F2}">
      <dgm:prSet/>
      <dgm:spPr/>
      <dgm:t>
        <a:bodyPr/>
        <a:lstStyle/>
        <a:p>
          <a:endParaRPr lang="en-US"/>
        </a:p>
      </dgm:t>
    </dgm:pt>
    <dgm:pt modelId="{E7A84630-0F47-4ECA-963D-C3F1EE7EED6A}">
      <dgm:prSet/>
      <dgm:spPr/>
      <dgm:t>
        <a:bodyPr/>
        <a:lstStyle/>
        <a:p>
          <a:pPr>
            <a:lnSpc>
              <a:spcPct val="100000"/>
            </a:lnSpc>
          </a:pPr>
          <a:r>
            <a:rPr lang="en-GB" dirty="0"/>
            <a:t> </a:t>
          </a:r>
          <a:r>
            <a:rPr lang="en-US" dirty="0"/>
            <a:t>Benefits and Impact of the Proposed System</a:t>
          </a:r>
        </a:p>
      </dgm:t>
    </dgm:pt>
    <dgm:pt modelId="{42C58317-8E3B-40DA-86F2-9F830E01B4A0}" type="sibTrans" cxnId="{BE13B748-6A06-4822-8FAB-B25EAB4A6467}">
      <dgm:prSet/>
      <dgm:spPr/>
      <dgm:t>
        <a:bodyPr/>
        <a:lstStyle/>
        <a:p>
          <a:endParaRPr lang="en-US"/>
        </a:p>
      </dgm:t>
    </dgm:pt>
    <dgm:pt modelId="{FFEB8DA2-5D00-42BA-9304-2E083BBE0E8C}" type="parTrans" cxnId="{BE13B748-6A06-4822-8FAB-B25EAB4A6467}">
      <dgm:prSet/>
      <dgm:spPr/>
      <dgm:t>
        <a:bodyPr/>
        <a:lstStyle/>
        <a:p>
          <a:endParaRPr lang="en-US"/>
        </a:p>
      </dgm:t>
    </dgm:pt>
    <dgm:pt modelId="{A94C82D2-79A5-4524-9D03-2854463C011D}">
      <dgm:prSet/>
      <dgm:spPr/>
      <dgm:t>
        <a:bodyPr/>
        <a:lstStyle/>
        <a:p>
          <a:pPr>
            <a:lnSpc>
              <a:spcPct val="100000"/>
            </a:lnSpc>
          </a:pPr>
          <a:r>
            <a:rPr lang="en-US" dirty="0"/>
            <a:t>Deployment and Live Production Release</a:t>
          </a:r>
        </a:p>
      </dgm:t>
    </dgm:pt>
    <dgm:pt modelId="{27805ACA-CA10-43D0-9D72-278074A19909}" type="parTrans" cxnId="{3BBBBA38-5FAB-4FA9-97D3-55D1898F0516}">
      <dgm:prSet/>
      <dgm:spPr/>
      <dgm:t>
        <a:bodyPr/>
        <a:lstStyle/>
        <a:p>
          <a:endParaRPr lang="en-GB"/>
        </a:p>
      </dgm:t>
    </dgm:pt>
    <dgm:pt modelId="{051EC8C7-5A51-4964-8CEA-BD83F6A5CF9D}" type="sibTrans" cxnId="{3BBBBA38-5FAB-4FA9-97D3-55D1898F0516}">
      <dgm:prSet/>
      <dgm:spPr/>
      <dgm:t>
        <a:bodyPr/>
        <a:lstStyle/>
        <a:p>
          <a:endParaRPr lang="en-GB"/>
        </a:p>
      </dgm:t>
    </dgm:pt>
    <dgm:pt modelId="{B22E2D4F-B7B5-47B9-9ACC-5762D610B895}">
      <dgm:prSet/>
      <dgm:spPr/>
      <dgm:t>
        <a:bodyPr/>
        <a:lstStyle/>
        <a:p>
          <a:pPr>
            <a:lnSpc>
              <a:spcPct val="100000"/>
            </a:lnSpc>
          </a:pPr>
          <a:r>
            <a:rPr lang="en-US"/>
            <a:t>Future Improvements and Project Summary</a:t>
          </a:r>
          <a:endParaRPr lang="en-US" dirty="0"/>
        </a:p>
      </dgm:t>
    </dgm:pt>
    <dgm:pt modelId="{A1A67EF6-0865-46DD-9231-A00A466E1ADC}" type="parTrans" cxnId="{5F067F4B-EF3D-44D1-83F7-9DC68304CBD1}">
      <dgm:prSet/>
      <dgm:spPr/>
      <dgm:t>
        <a:bodyPr/>
        <a:lstStyle/>
        <a:p>
          <a:endParaRPr lang="en-GB"/>
        </a:p>
      </dgm:t>
    </dgm:pt>
    <dgm:pt modelId="{B1166BDF-CB16-4693-83AD-FEF52B153CD8}" type="sibTrans" cxnId="{5F067F4B-EF3D-44D1-83F7-9DC68304CBD1}">
      <dgm:prSet/>
      <dgm:spPr/>
      <dgm:t>
        <a:bodyPr/>
        <a:lstStyle/>
        <a:p>
          <a:endParaRPr lang="en-GB"/>
        </a:p>
      </dgm:t>
    </dgm:pt>
    <dgm:pt modelId="{DBD137F3-F486-43B8-8494-7DC2C52B8CDA}" type="pres">
      <dgm:prSet presAssocID="{D0090834-D693-4C19-A7AB-E4B564D2A859}" presName="root" presStyleCnt="0">
        <dgm:presLayoutVars>
          <dgm:dir/>
          <dgm:resizeHandles val="exact"/>
        </dgm:presLayoutVars>
      </dgm:prSet>
      <dgm:spPr/>
    </dgm:pt>
    <dgm:pt modelId="{497FDA5C-430C-49B3-83C1-3CF7747B3998}" type="pres">
      <dgm:prSet presAssocID="{E7A84630-0F47-4ECA-963D-C3F1EE7EED6A}" presName="compNode" presStyleCnt="0"/>
      <dgm:spPr/>
    </dgm:pt>
    <dgm:pt modelId="{85ADA709-11DA-49EF-B201-25EDA0AEC541}" type="pres">
      <dgm:prSet presAssocID="{E7A84630-0F47-4ECA-963D-C3F1EE7EED6A}" presName="bgRect" presStyleLbl="bgShp" presStyleIdx="0" presStyleCnt="5"/>
      <dgm:spPr/>
    </dgm:pt>
    <dgm:pt modelId="{7BA817BD-1FF1-4200-90FC-2F557D8587A4}" type="pres">
      <dgm:prSet presAssocID="{E7A84630-0F47-4ECA-963D-C3F1EE7EED6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AAF14BD6-15CA-4BC0-8BCC-F11A82076457}" type="pres">
      <dgm:prSet presAssocID="{E7A84630-0F47-4ECA-963D-C3F1EE7EED6A}" presName="spaceRect" presStyleCnt="0"/>
      <dgm:spPr/>
    </dgm:pt>
    <dgm:pt modelId="{9FF249B4-E82E-4425-AE6F-502F1E081A15}" type="pres">
      <dgm:prSet presAssocID="{E7A84630-0F47-4ECA-963D-C3F1EE7EED6A}" presName="parTx" presStyleLbl="revTx" presStyleIdx="0" presStyleCnt="5">
        <dgm:presLayoutVars>
          <dgm:chMax val="0"/>
          <dgm:chPref val="0"/>
        </dgm:presLayoutVars>
      </dgm:prSet>
      <dgm:spPr/>
    </dgm:pt>
    <dgm:pt modelId="{C5DB1FF5-58A7-423F-A1E5-496BC9A9CB6A}" type="pres">
      <dgm:prSet presAssocID="{42C58317-8E3B-40DA-86F2-9F830E01B4A0}" presName="sibTrans" presStyleCnt="0"/>
      <dgm:spPr/>
    </dgm:pt>
    <dgm:pt modelId="{52239A15-A3D9-4ED1-9942-29DAF86E13F1}" type="pres">
      <dgm:prSet presAssocID="{947500E9-584A-4418-9E6D-C8D04A6AC41B}" presName="compNode" presStyleCnt="0"/>
      <dgm:spPr/>
    </dgm:pt>
    <dgm:pt modelId="{8704AA3F-8B78-4CE4-9425-80D8709ADC92}" type="pres">
      <dgm:prSet presAssocID="{947500E9-584A-4418-9E6D-C8D04A6AC41B}" presName="bgRect" presStyleLbl="bgShp" presStyleIdx="1" presStyleCnt="5"/>
      <dgm:spPr/>
    </dgm:pt>
    <dgm:pt modelId="{CE2AECB7-666C-47E8-8746-8604E08C705C}" type="pres">
      <dgm:prSet presAssocID="{947500E9-584A-4418-9E6D-C8D04A6AC41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5A638404-E5BF-4EC9-8006-B9D42812B8B6}" type="pres">
      <dgm:prSet presAssocID="{947500E9-584A-4418-9E6D-C8D04A6AC41B}" presName="spaceRect" presStyleCnt="0"/>
      <dgm:spPr/>
    </dgm:pt>
    <dgm:pt modelId="{4F58E118-BF35-4E03-ACFA-2A68C2898934}" type="pres">
      <dgm:prSet presAssocID="{947500E9-584A-4418-9E6D-C8D04A6AC41B}" presName="parTx" presStyleLbl="revTx" presStyleIdx="1" presStyleCnt="5">
        <dgm:presLayoutVars>
          <dgm:chMax val="0"/>
          <dgm:chPref val="0"/>
        </dgm:presLayoutVars>
      </dgm:prSet>
      <dgm:spPr/>
    </dgm:pt>
    <dgm:pt modelId="{1766A684-1CBB-4CD5-B432-9E2C909F18E8}" type="pres">
      <dgm:prSet presAssocID="{43DD0062-51B5-45DB-B593-4C93A26BB2AF}" presName="sibTrans" presStyleCnt="0"/>
      <dgm:spPr/>
    </dgm:pt>
    <dgm:pt modelId="{D5CED73B-6195-43E4-BE52-8EC932C56D22}" type="pres">
      <dgm:prSet presAssocID="{4A5FF00D-32E9-424D-981A-8A0DC2B4CB14}" presName="compNode" presStyleCnt="0"/>
      <dgm:spPr/>
    </dgm:pt>
    <dgm:pt modelId="{EC647D27-EF65-4980-85CA-4268296B950C}" type="pres">
      <dgm:prSet presAssocID="{4A5FF00D-32E9-424D-981A-8A0DC2B4CB14}" presName="bgRect" presStyleLbl="bgShp" presStyleIdx="2" presStyleCnt="5" custLinFactNeighborX="-535" custLinFactNeighborY="11849"/>
      <dgm:spPr/>
    </dgm:pt>
    <dgm:pt modelId="{293DCFBF-3B73-46F6-B595-261A5E3A844C}" type="pres">
      <dgm:prSet presAssocID="{4A5FF00D-32E9-424D-981A-8A0DC2B4CB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82C5907C-1F25-4F0C-9088-6CFF07345E7B}" type="pres">
      <dgm:prSet presAssocID="{4A5FF00D-32E9-424D-981A-8A0DC2B4CB14}" presName="spaceRect" presStyleCnt="0"/>
      <dgm:spPr/>
    </dgm:pt>
    <dgm:pt modelId="{46E2996F-25AA-4A62-BB12-48BABC4B8F38}" type="pres">
      <dgm:prSet presAssocID="{4A5FF00D-32E9-424D-981A-8A0DC2B4CB14}" presName="parTx" presStyleLbl="revTx" presStyleIdx="2" presStyleCnt="5">
        <dgm:presLayoutVars>
          <dgm:chMax val="0"/>
          <dgm:chPref val="0"/>
        </dgm:presLayoutVars>
      </dgm:prSet>
      <dgm:spPr/>
    </dgm:pt>
    <dgm:pt modelId="{6562F82B-FE1F-4A36-A3E0-05B28FC258F1}" type="pres">
      <dgm:prSet presAssocID="{40008BEB-DEEF-4EF3-BBE6-B233F587D413}" presName="sibTrans" presStyleCnt="0"/>
      <dgm:spPr/>
    </dgm:pt>
    <dgm:pt modelId="{DAB7AB3C-A3EE-4BD8-8D31-17305791265F}" type="pres">
      <dgm:prSet presAssocID="{A94C82D2-79A5-4524-9D03-2854463C011D}" presName="compNode" presStyleCnt="0"/>
      <dgm:spPr/>
    </dgm:pt>
    <dgm:pt modelId="{DA59E77D-60E7-45B6-8FA4-FB1D2CB23C3B}" type="pres">
      <dgm:prSet presAssocID="{A94C82D2-79A5-4524-9D03-2854463C011D}" presName="bgRect" presStyleLbl="bgShp" presStyleIdx="3" presStyleCnt="5"/>
      <dgm:spPr/>
    </dgm:pt>
    <dgm:pt modelId="{2B80CA2B-D170-4148-B676-8DA89B07F055}" type="pres">
      <dgm:prSet presAssocID="{A94C82D2-79A5-4524-9D03-2854463C011D}" presName="iconRect" presStyleLbl="node1" presStyleIdx="3" presStyleCnt="5"/>
      <dgm:spPr/>
    </dgm:pt>
    <dgm:pt modelId="{FE785066-C968-46E0-9BF0-939BA4F14DF6}" type="pres">
      <dgm:prSet presAssocID="{A94C82D2-79A5-4524-9D03-2854463C011D}" presName="spaceRect" presStyleCnt="0"/>
      <dgm:spPr/>
    </dgm:pt>
    <dgm:pt modelId="{2797817C-2DE1-455C-82BF-1A6943B01395}" type="pres">
      <dgm:prSet presAssocID="{A94C82D2-79A5-4524-9D03-2854463C011D}" presName="parTx" presStyleLbl="revTx" presStyleIdx="3" presStyleCnt="5">
        <dgm:presLayoutVars>
          <dgm:chMax val="0"/>
          <dgm:chPref val="0"/>
        </dgm:presLayoutVars>
      </dgm:prSet>
      <dgm:spPr/>
    </dgm:pt>
    <dgm:pt modelId="{4F6AFBF0-87F6-468A-A69C-4DAB46D03036}" type="pres">
      <dgm:prSet presAssocID="{051EC8C7-5A51-4964-8CEA-BD83F6A5CF9D}" presName="sibTrans" presStyleCnt="0"/>
      <dgm:spPr/>
    </dgm:pt>
    <dgm:pt modelId="{A23F8D32-09CC-4DC8-B155-F4B58389E7ED}" type="pres">
      <dgm:prSet presAssocID="{B22E2D4F-B7B5-47B9-9ACC-5762D610B895}" presName="compNode" presStyleCnt="0"/>
      <dgm:spPr/>
    </dgm:pt>
    <dgm:pt modelId="{39042BF5-89FF-4666-81E2-E3C545B03500}" type="pres">
      <dgm:prSet presAssocID="{B22E2D4F-B7B5-47B9-9ACC-5762D610B895}" presName="bgRect" presStyleLbl="bgShp" presStyleIdx="4" presStyleCnt="5"/>
      <dgm:spPr/>
    </dgm:pt>
    <dgm:pt modelId="{21C85803-7066-4083-8161-6D8090B4AF3D}" type="pres">
      <dgm:prSet presAssocID="{B22E2D4F-B7B5-47B9-9ACC-5762D610B895}" presName="iconRect" presStyleLbl="node1" presStyleIdx="4" presStyleCnt="5"/>
      <dgm:spPr/>
    </dgm:pt>
    <dgm:pt modelId="{B52EF0A3-BB84-47FC-BD7F-7C945283BEB5}" type="pres">
      <dgm:prSet presAssocID="{B22E2D4F-B7B5-47B9-9ACC-5762D610B895}" presName="spaceRect" presStyleCnt="0"/>
      <dgm:spPr/>
    </dgm:pt>
    <dgm:pt modelId="{8BB0FC84-1EDD-4B00-AB13-0D39DF2C7F80}" type="pres">
      <dgm:prSet presAssocID="{B22E2D4F-B7B5-47B9-9ACC-5762D610B895}" presName="parTx" presStyleLbl="revTx" presStyleIdx="4" presStyleCnt="5">
        <dgm:presLayoutVars>
          <dgm:chMax val="0"/>
          <dgm:chPref val="0"/>
        </dgm:presLayoutVars>
      </dgm:prSet>
      <dgm:spPr/>
    </dgm:pt>
  </dgm:ptLst>
  <dgm:cxnLst>
    <dgm:cxn modelId="{5D37231A-F991-4A93-8763-012E954686E4}" type="presOf" srcId="{947500E9-584A-4418-9E6D-C8D04A6AC41B}" destId="{4F58E118-BF35-4E03-ACFA-2A68C2898934}" srcOrd="0" destOrd="0" presId="urn:microsoft.com/office/officeart/2018/2/layout/IconVerticalSolidList"/>
    <dgm:cxn modelId="{65304620-4FB6-4F81-B042-530BC9AB0A54}" type="presOf" srcId="{4A5FF00D-32E9-424D-981A-8A0DC2B4CB14}" destId="{46E2996F-25AA-4A62-BB12-48BABC4B8F38}" srcOrd="0" destOrd="0" presId="urn:microsoft.com/office/officeart/2018/2/layout/IconVerticalSolidList"/>
    <dgm:cxn modelId="{3BBBBA38-5FAB-4FA9-97D3-55D1898F0516}" srcId="{D0090834-D693-4C19-A7AB-E4B564D2A859}" destId="{A94C82D2-79A5-4524-9D03-2854463C011D}" srcOrd="3" destOrd="0" parTransId="{27805ACA-CA10-43D0-9D72-278074A19909}" sibTransId="{051EC8C7-5A51-4964-8CEA-BD83F6A5CF9D}"/>
    <dgm:cxn modelId="{4B476444-4F9A-4316-9013-174927B62A62}" type="presOf" srcId="{D0090834-D693-4C19-A7AB-E4B564D2A859}" destId="{DBD137F3-F486-43B8-8494-7DC2C52B8CDA}" srcOrd="0" destOrd="0" presId="urn:microsoft.com/office/officeart/2018/2/layout/IconVerticalSolidList"/>
    <dgm:cxn modelId="{BE13B748-6A06-4822-8FAB-B25EAB4A6467}" srcId="{D0090834-D693-4C19-A7AB-E4B564D2A859}" destId="{E7A84630-0F47-4ECA-963D-C3F1EE7EED6A}" srcOrd="0" destOrd="0" parTransId="{FFEB8DA2-5D00-42BA-9304-2E083BBE0E8C}" sibTransId="{42C58317-8E3B-40DA-86F2-9F830E01B4A0}"/>
    <dgm:cxn modelId="{5F067F4B-EF3D-44D1-83F7-9DC68304CBD1}" srcId="{D0090834-D693-4C19-A7AB-E4B564D2A859}" destId="{B22E2D4F-B7B5-47B9-9ACC-5762D610B895}" srcOrd="4" destOrd="0" parTransId="{A1A67EF6-0865-46DD-9231-A00A466E1ADC}" sibTransId="{B1166BDF-CB16-4693-83AD-FEF52B153CD8}"/>
    <dgm:cxn modelId="{8A914E75-1F21-4E6D-930E-58E2CEFE65AB}" srcId="{D0090834-D693-4C19-A7AB-E4B564D2A859}" destId="{4A5FF00D-32E9-424D-981A-8A0DC2B4CB14}" srcOrd="2" destOrd="0" parTransId="{7CB36372-12BA-4322-A96F-934EB7BB1AF3}" sibTransId="{40008BEB-DEEF-4EF3-BBE6-B233F587D413}"/>
    <dgm:cxn modelId="{9E98468B-402E-491B-9120-23DC533CD59C}" type="presOf" srcId="{E7A84630-0F47-4ECA-963D-C3F1EE7EED6A}" destId="{9FF249B4-E82E-4425-AE6F-502F1E081A15}" srcOrd="0" destOrd="0" presId="urn:microsoft.com/office/officeart/2018/2/layout/IconVerticalSolidList"/>
    <dgm:cxn modelId="{A1DE5AA2-C8F5-4C11-B833-2A1119CB25F2}" srcId="{D0090834-D693-4C19-A7AB-E4B564D2A859}" destId="{947500E9-584A-4418-9E6D-C8D04A6AC41B}" srcOrd="1" destOrd="0" parTransId="{403B68A6-BD13-47EE-8A2C-CD02E224D10A}" sibTransId="{43DD0062-51B5-45DB-B593-4C93A26BB2AF}"/>
    <dgm:cxn modelId="{EF0DDFC1-0F93-400D-A7A4-38431D8B3B30}" type="presOf" srcId="{B22E2D4F-B7B5-47B9-9ACC-5762D610B895}" destId="{8BB0FC84-1EDD-4B00-AB13-0D39DF2C7F80}" srcOrd="0" destOrd="0" presId="urn:microsoft.com/office/officeart/2018/2/layout/IconVerticalSolidList"/>
    <dgm:cxn modelId="{2DB0BEFB-7D36-4C63-AF33-68DDA3E069DD}" type="presOf" srcId="{A94C82D2-79A5-4524-9D03-2854463C011D}" destId="{2797817C-2DE1-455C-82BF-1A6943B01395}" srcOrd="0" destOrd="0" presId="urn:microsoft.com/office/officeart/2018/2/layout/IconVerticalSolidList"/>
    <dgm:cxn modelId="{6B707796-C3A5-4DDC-91D2-FE1E0DAF7A7E}" type="presParOf" srcId="{DBD137F3-F486-43B8-8494-7DC2C52B8CDA}" destId="{497FDA5C-430C-49B3-83C1-3CF7747B3998}" srcOrd="0" destOrd="0" presId="urn:microsoft.com/office/officeart/2018/2/layout/IconVerticalSolidList"/>
    <dgm:cxn modelId="{22C07E6C-9E08-4DC5-8906-E7FF3B9A3A15}" type="presParOf" srcId="{497FDA5C-430C-49B3-83C1-3CF7747B3998}" destId="{85ADA709-11DA-49EF-B201-25EDA0AEC541}" srcOrd="0" destOrd="0" presId="urn:microsoft.com/office/officeart/2018/2/layout/IconVerticalSolidList"/>
    <dgm:cxn modelId="{8B2832ED-6F0B-467A-BDC0-18C72F5CD696}" type="presParOf" srcId="{497FDA5C-430C-49B3-83C1-3CF7747B3998}" destId="{7BA817BD-1FF1-4200-90FC-2F557D8587A4}" srcOrd="1" destOrd="0" presId="urn:microsoft.com/office/officeart/2018/2/layout/IconVerticalSolidList"/>
    <dgm:cxn modelId="{AA9FF03A-B1A6-46C1-B0F8-8057C63E87FB}" type="presParOf" srcId="{497FDA5C-430C-49B3-83C1-3CF7747B3998}" destId="{AAF14BD6-15CA-4BC0-8BCC-F11A82076457}" srcOrd="2" destOrd="0" presId="urn:microsoft.com/office/officeart/2018/2/layout/IconVerticalSolidList"/>
    <dgm:cxn modelId="{A65F8AD0-2ED4-497A-9656-B917903D590E}" type="presParOf" srcId="{497FDA5C-430C-49B3-83C1-3CF7747B3998}" destId="{9FF249B4-E82E-4425-AE6F-502F1E081A15}" srcOrd="3" destOrd="0" presId="urn:microsoft.com/office/officeart/2018/2/layout/IconVerticalSolidList"/>
    <dgm:cxn modelId="{A7DC82A4-7D3B-4122-952A-C53D8EEBCF7A}" type="presParOf" srcId="{DBD137F3-F486-43B8-8494-7DC2C52B8CDA}" destId="{C5DB1FF5-58A7-423F-A1E5-496BC9A9CB6A}" srcOrd="1" destOrd="0" presId="urn:microsoft.com/office/officeart/2018/2/layout/IconVerticalSolidList"/>
    <dgm:cxn modelId="{E3409D47-3097-4918-A670-20D2B4D69DC0}" type="presParOf" srcId="{DBD137F3-F486-43B8-8494-7DC2C52B8CDA}" destId="{52239A15-A3D9-4ED1-9942-29DAF86E13F1}" srcOrd="2" destOrd="0" presId="urn:microsoft.com/office/officeart/2018/2/layout/IconVerticalSolidList"/>
    <dgm:cxn modelId="{685DFD34-E80D-4247-A9EA-7B6CFA1E39A8}" type="presParOf" srcId="{52239A15-A3D9-4ED1-9942-29DAF86E13F1}" destId="{8704AA3F-8B78-4CE4-9425-80D8709ADC92}" srcOrd="0" destOrd="0" presId="urn:microsoft.com/office/officeart/2018/2/layout/IconVerticalSolidList"/>
    <dgm:cxn modelId="{9A53FD49-B329-47C1-89E4-143DD21D2867}" type="presParOf" srcId="{52239A15-A3D9-4ED1-9942-29DAF86E13F1}" destId="{CE2AECB7-666C-47E8-8746-8604E08C705C}" srcOrd="1" destOrd="0" presId="urn:microsoft.com/office/officeart/2018/2/layout/IconVerticalSolidList"/>
    <dgm:cxn modelId="{202CD64A-BEF4-49DC-A302-8EA477F47BDD}" type="presParOf" srcId="{52239A15-A3D9-4ED1-9942-29DAF86E13F1}" destId="{5A638404-E5BF-4EC9-8006-B9D42812B8B6}" srcOrd="2" destOrd="0" presId="urn:microsoft.com/office/officeart/2018/2/layout/IconVerticalSolidList"/>
    <dgm:cxn modelId="{ED7DBCC4-E50F-4302-8200-C3BC1859BF1D}" type="presParOf" srcId="{52239A15-A3D9-4ED1-9942-29DAF86E13F1}" destId="{4F58E118-BF35-4E03-ACFA-2A68C2898934}" srcOrd="3" destOrd="0" presId="urn:microsoft.com/office/officeart/2018/2/layout/IconVerticalSolidList"/>
    <dgm:cxn modelId="{86BD2749-D2F2-47DA-BE6F-5C44B5AB00AB}" type="presParOf" srcId="{DBD137F3-F486-43B8-8494-7DC2C52B8CDA}" destId="{1766A684-1CBB-4CD5-B432-9E2C909F18E8}" srcOrd="3" destOrd="0" presId="urn:microsoft.com/office/officeart/2018/2/layout/IconVerticalSolidList"/>
    <dgm:cxn modelId="{6F259B52-0F38-4AC3-9DEA-231B2BF4E0F6}" type="presParOf" srcId="{DBD137F3-F486-43B8-8494-7DC2C52B8CDA}" destId="{D5CED73B-6195-43E4-BE52-8EC932C56D22}" srcOrd="4" destOrd="0" presId="urn:microsoft.com/office/officeart/2018/2/layout/IconVerticalSolidList"/>
    <dgm:cxn modelId="{81795277-C637-4478-8954-C434A8252697}" type="presParOf" srcId="{D5CED73B-6195-43E4-BE52-8EC932C56D22}" destId="{EC647D27-EF65-4980-85CA-4268296B950C}" srcOrd="0" destOrd="0" presId="urn:microsoft.com/office/officeart/2018/2/layout/IconVerticalSolidList"/>
    <dgm:cxn modelId="{2B6BED17-A4D7-4200-9341-3A50FBA4310F}" type="presParOf" srcId="{D5CED73B-6195-43E4-BE52-8EC932C56D22}" destId="{293DCFBF-3B73-46F6-B595-261A5E3A844C}" srcOrd="1" destOrd="0" presId="urn:microsoft.com/office/officeart/2018/2/layout/IconVerticalSolidList"/>
    <dgm:cxn modelId="{15FCE237-14AC-4F85-A46E-A39F140EFE98}" type="presParOf" srcId="{D5CED73B-6195-43E4-BE52-8EC932C56D22}" destId="{82C5907C-1F25-4F0C-9088-6CFF07345E7B}" srcOrd="2" destOrd="0" presId="urn:microsoft.com/office/officeart/2018/2/layout/IconVerticalSolidList"/>
    <dgm:cxn modelId="{FD5F3107-AF75-422A-890A-C14AA68FD023}" type="presParOf" srcId="{D5CED73B-6195-43E4-BE52-8EC932C56D22}" destId="{46E2996F-25AA-4A62-BB12-48BABC4B8F38}" srcOrd="3" destOrd="0" presId="urn:microsoft.com/office/officeart/2018/2/layout/IconVerticalSolidList"/>
    <dgm:cxn modelId="{FB28A811-2AD6-429F-B867-EE4933889CC8}" type="presParOf" srcId="{DBD137F3-F486-43B8-8494-7DC2C52B8CDA}" destId="{6562F82B-FE1F-4A36-A3E0-05B28FC258F1}" srcOrd="5" destOrd="0" presId="urn:microsoft.com/office/officeart/2018/2/layout/IconVerticalSolidList"/>
    <dgm:cxn modelId="{32C14AE7-B1E0-48EB-8C08-25B7C86F7708}" type="presParOf" srcId="{DBD137F3-F486-43B8-8494-7DC2C52B8CDA}" destId="{DAB7AB3C-A3EE-4BD8-8D31-17305791265F}" srcOrd="6" destOrd="0" presId="urn:microsoft.com/office/officeart/2018/2/layout/IconVerticalSolidList"/>
    <dgm:cxn modelId="{0A194A97-8084-4C6D-9858-77DD725F05E2}" type="presParOf" srcId="{DAB7AB3C-A3EE-4BD8-8D31-17305791265F}" destId="{DA59E77D-60E7-45B6-8FA4-FB1D2CB23C3B}" srcOrd="0" destOrd="0" presId="urn:microsoft.com/office/officeart/2018/2/layout/IconVerticalSolidList"/>
    <dgm:cxn modelId="{46D1D804-9155-4F1B-9FF3-28D5F523654F}" type="presParOf" srcId="{DAB7AB3C-A3EE-4BD8-8D31-17305791265F}" destId="{2B80CA2B-D170-4148-B676-8DA89B07F055}" srcOrd="1" destOrd="0" presId="urn:microsoft.com/office/officeart/2018/2/layout/IconVerticalSolidList"/>
    <dgm:cxn modelId="{363D8CEA-0B52-46C1-BBDC-A2AD08150763}" type="presParOf" srcId="{DAB7AB3C-A3EE-4BD8-8D31-17305791265F}" destId="{FE785066-C968-46E0-9BF0-939BA4F14DF6}" srcOrd="2" destOrd="0" presId="urn:microsoft.com/office/officeart/2018/2/layout/IconVerticalSolidList"/>
    <dgm:cxn modelId="{CA92B481-9A70-4732-AF24-AD727C8C8DFC}" type="presParOf" srcId="{DAB7AB3C-A3EE-4BD8-8D31-17305791265F}" destId="{2797817C-2DE1-455C-82BF-1A6943B01395}" srcOrd="3" destOrd="0" presId="urn:microsoft.com/office/officeart/2018/2/layout/IconVerticalSolidList"/>
    <dgm:cxn modelId="{AC82EAC9-A7E3-44AE-B567-F7F266BC8663}" type="presParOf" srcId="{DBD137F3-F486-43B8-8494-7DC2C52B8CDA}" destId="{4F6AFBF0-87F6-468A-A69C-4DAB46D03036}" srcOrd="7" destOrd="0" presId="urn:microsoft.com/office/officeart/2018/2/layout/IconVerticalSolidList"/>
    <dgm:cxn modelId="{46CE2D7D-C454-4D8F-8920-90BE207A7A6E}" type="presParOf" srcId="{DBD137F3-F486-43B8-8494-7DC2C52B8CDA}" destId="{A23F8D32-09CC-4DC8-B155-F4B58389E7ED}" srcOrd="8" destOrd="0" presId="urn:microsoft.com/office/officeart/2018/2/layout/IconVerticalSolidList"/>
    <dgm:cxn modelId="{C86BE404-9BE2-4F43-88CF-A54E4F6607C1}" type="presParOf" srcId="{A23F8D32-09CC-4DC8-B155-F4B58389E7ED}" destId="{39042BF5-89FF-4666-81E2-E3C545B03500}" srcOrd="0" destOrd="0" presId="urn:microsoft.com/office/officeart/2018/2/layout/IconVerticalSolidList"/>
    <dgm:cxn modelId="{46296206-8C3D-4DB0-8DCB-A22EEDBDF712}" type="presParOf" srcId="{A23F8D32-09CC-4DC8-B155-F4B58389E7ED}" destId="{21C85803-7066-4083-8161-6D8090B4AF3D}" srcOrd="1" destOrd="0" presId="urn:microsoft.com/office/officeart/2018/2/layout/IconVerticalSolidList"/>
    <dgm:cxn modelId="{15012564-EF08-41D5-90BF-E022E74EEC3D}" type="presParOf" srcId="{A23F8D32-09CC-4DC8-B155-F4B58389E7ED}" destId="{B52EF0A3-BB84-47FC-BD7F-7C945283BEB5}" srcOrd="2" destOrd="0" presId="urn:microsoft.com/office/officeart/2018/2/layout/IconVerticalSolidList"/>
    <dgm:cxn modelId="{2E602E27-7F20-4CFE-A801-179FFE63E96E}" type="presParOf" srcId="{A23F8D32-09CC-4DC8-B155-F4B58389E7ED}" destId="{8BB0FC84-1EDD-4B00-AB13-0D39DF2C7F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3B0900B-AA86-4061-8B6E-0EB3FC16823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D332955-E858-4A75-B3DA-D5D522AB5AF4}">
      <dgm:prSet/>
      <dgm:spPr/>
      <dgm:t>
        <a:bodyPr/>
        <a:lstStyle/>
        <a:p>
          <a:pPr>
            <a:lnSpc>
              <a:spcPct val="100000"/>
            </a:lnSpc>
          </a:pPr>
          <a:r>
            <a:rPr lang="en-US" b="1"/>
            <a:t>Environmental Sustainability</a:t>
          </a:r>
          <a:br>
            <a:rPr lang="en-US"/>
          </a:br>
          <a:r>
            <a:rPr lang="en-US"/>
            <a:t>Reduces fuel consumption and carbon emissions through optimized routes.</a:t>
          </a:r>
        </a:p>
      </dgm:t>
    </dgm:pt>
    <dgm:pt modelId="{CC93BA52-A82F-46AF-9851-4F851992B89F}" type="parTrans" cxnId="{3A02AC72-F3A3-4065-AB49-943FC288CA75}">
      <dgm:prSet/>
      <dgm:spPr/>
      <dgm:t>
        <a:bodyPr/>
        <a:lstStyle/>
        <a:p>
          <a:endParaRPr lang="en-US"/>
        </a:p>
      </dgm:t>
    </dgm:pt>
    <dgm:pt modelId="{EAFA28E8-4420-4248-ADF1-5645A962B95D}" type="sibTrans" cxnId="{3A02AC72-F3A3-4065-AB49-943FC288CA75}">
      <dgm:prSet/>
      <dgm:spPr/>
      <dgm:t>
        <a:bodyPr/>
        <a:lstStyle/>
        <a:p>
          <a:pPr>
            <a:lnSpc>
              <a:spcPct val="100000"/>
            </a:lnSpc>
          </a:pPr>
          <a:endParaRPr lang="en-US"/>
        </a:p>
      </dgm:t>
    </dgm:pt>
    <dgm:pt modelId="{8E8C5AF9-8183-4A89-BF1E-BC090A74F042}">
      <dgm:prSet/>
      <dgm:spPr/>
      <dgm:t>
        <a:bodyPr/>
        <a:lstStyle/>
        <a:p>
          <a:pPr>
            <a:lnSpc>
              <a:spcPct val="100000"/>
            </a:lnSpc>
          </a:pPr>
          <a:r>
            <a:rPr lang="en-US" b="1" dirty="0"/>
            <a:t>Operational Cost Reduction up t0 30% savings [1].</a:t>
          </a:r>
          <a:br>
            <a:rPr lang="en-US" dirty="0"/>
          </a:br>
          <a:r>
            <a:rPr lang="en-US" dirty="0"/>
            <a:t>Minimizes unnecessary collection trips and resource wastage.</a:t>
          </a:r>
        </a:p>
      </dgm:t>
    </dgm:pt>
    <dgm:pt modelId="{639EBE69-C0CF-4D42-BAAC-0792439F99DB}" type="parTrans" cxnId="{F07AF7C6-847D-4C1B-B28E-F2E8E8392130}">
      <dgm:prSet/>
      <dgm:spPr/>
      <dgm:t>
        <a:bodyPr/>
        <a:lstStyle/>
        <a:p>
          <a:endParaRPr lang="en-US"/>
        </a:p>
      </dgm:t>
    </dgm:pt>
    <dgm:pt modelId="{36B9F3C1-B676-42FA-B9BB-BEEFE3BB0F12}" type="sibTrans" cxnId="{F07AF7C6-847D-4C1B-B28E-F2E8E8392130}">
      <dgm:prSet/>
      <dgm:spPr/>
      <dgm:t>
        <a:bodyPr/>
        <a:lstStyle/>
        <a:p>
          <a:pPr>
            <a:lnSpc>
              <a:spcPct val="100000"/>
            </a:lnSpc>
          </a:pPr>
          <a:endParaRPr lang="en-US"/>
        </a:p>
      </dgm:t>
    </dgm:pt>
    <dgm:pt modelId="{9318182E-10CA-41C8-AD94-EF36AD879C7C}">
      <dgm:prSet/>
      <dgm:spPr/>
      <dgm:t>
        <a:bodyPr/>
        <a:lstStyle/>
        <a:p>
          <a:pPr>
            <a:lnSpc>
              <a:spcPct val="100000"/>
            </a:lnSpc>
          </a:pPr>
          <a:r>
            <a:rPr lang="en-US" b="1" dirty="0"/>
            <a:t>Improved Efficiency</a:t>
          </a:r>
          <a:br>
            <a:rPr lang="en-US" dirty="0"/>
          </a:br>
          <a:r>
            <a:rPr lang="en-US" dirty="0"/>
            <a:t>Real-time monitoring enables faster and smarter waste collection decisions [5].</a:t>
          </a:r>
        </a:p>
      </dgm:t>
    </dgm:pt>
    <dgm:pt modelId="{21C9AB69-122A-4E30-B2AF-90786643C0E6}" type="parTrans" cxnId="{61E854BC-1F1B-496C-AFAE-CC7E8253FD3A}">
      <dgm:prSet/>
      <dgm:spPr/>
      <dgm:t>
        <a:bodyPr/>
        <a:lstStyle/>
        <a:p>
          <a:endParaRPr lang="en-US"/>
        </a:p>
      </dgm:t>
    </dgm:pt>
    <dgm:pt modelId="{F9FA9A1D-65AE-44FD-A56E-284075658F2F}" type="sibTrans" cxnId="{61E854BC-1F1B-496C-AFAE-CC7E8253FD3A}">
      <dgm:prSet/>
      <dgm:spPr/>
      <dgm:t>
        <a:bodyPr/>
        <a:lstStyle/>
        <a:p>
          <a:pPr>
            <a:lnSpc>
              <a:spcPct val="100000"/>
            </a:lnSpc>
          </a:pPr>
          <a:endParaRPr lang="en-US"/>
        </a:p>
      </dgm:t>
    </dgm:pt>
    <dgm:pt modelId="{76DDAB24-4F90-4BB7-8F98-5EF2E7988AAA}">
      <dgm:prSet/>
      <dgm:spPr/>
      <dgm:t>
        <a:bodyPr/>
        <a:lstStyle/>
        <a:p>
          <a:pPr>
            <a:lnSpc>
              <a:spcPct val="100000"/>
            </a:lnSpc>
          </a:pPr>
          <a:r>
            <a:rPr lang="en-GB" b="1"/>
            <a:t>Smart City Development</a:t>
          </a:r>
          <a:br>
            <a:rPr lang="en-GB"/>
          </a:br>
          <a:r>
            <a:rPr lang="en-GB"/>
            <a:t>Supports digital transformation and intelligent urban infrastructure.</a:t>
          </a:r>
          <a:endParaRPr lang="en-US"/>
        </a:p>
      </dgm:t>
    </dgm:pt>
    <dgm:pt modelId="{AB6B7448-43AF-40A4-8C2D-5F0531E46075}" type="parTrans" cxnId="{C27B4D62-737B-41A3-BF1F-39EE5F26AE4F}">
      <dgm:prSet/>
      <dgm:spPr/>
      <dgm:t>
        <a:bodyPr/>
        <a:lstStyle/>
        <a:p>
          <a:endParaRPr lang="en-US"/>
        </a:p>
      </dgm:t>
    </dgm:pt>
    <dgm:pt modelId="{A4D5170C-E7BB-4D1F-9B8A-02792D9D3EBD}" type="sibTrans" cxnId="{C27B4D62-737B-41A3-BF1F-39EE5F26AE4F}">
      <dgm:prSet/>
      <dgm:spPr/>
      <dgm:t>
        <a:bodyPr/>
        <a:lstStyle/>
        <a:p>
          <a:pPr>
            <a:lnSpc>
              <a:spcPct val="100000"/>
            </a:lnSpc>
          </a:pPr>
          <a:endParaRPr lang="en-US"/>
        </a:p>
      </dgm:t>
    </dgm:pt>
    <dgm:pt modelId="{820A889F-C2C3-40F7-90B8-1C1D770E008E}">
      <dgm:prSet/>
      <dgm:spPr/>
      <dgm:t>
        <a:bodyPr/>
        <a:lstStyle/>
        <a:p>
          <a:pPr>
            <a:lnSpc>
              <a:spcPct val="100000"/>
            </a:lnSpc>
          </a:pPr>
          <a:r>
            <a:rPr lang="en-US" b="1"/>
            <a:t>Public Health Improvement</a:t>
          </a:r>
          <a:br>
            <a:rPr lang="en-US"/>
          </a:br>
          <a:r>
            <a:rPr lang="en-US"/>
            <a:t>Prevents overflowing bins and reduces hygiene risks.</a:t>
          </a:r>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B4C8AC4E-BE08-4DE8-8008-26F9D9CF7B5C}" type="pres">
      <dgm:prSet presAssocID="{33B0900B-AA86-4061-8B6E-0EB3FC168238}" presName="root" presStyleCnt="0">
        <dgm:presLayoutVars>
          <dgm:dir/>
          <dgm:resizeHandles val="exact"/>
        </dgm:presLayoutVars>
      </dgm:prSet>
      <dgm:spPr/>
    </dgm:pt>
    <dgm:pt modelId="{8D96A0F3-4CF8-4A3B-B091-F4BFD347FA0E}" type="pres">
      <dgm:prSet presAssocID="{33B0900B-AA86-4061-8B6E-0EB3FC168238}" presName="container" presStyleCnt="0">
        <dgm:presLayoutVars>
          <dgm:dir/>
          <dgm:resizeHandles val="exact"/>
        </dgm:presLayoutVars>
      </dgm:prSet>
      <dgm:spPr/>
    </dgm:pt>
    <dgm:pt modelId="{1798C4CD-BB9A-4A06-8191-EF12FD21697B}" type="pres">
      <dgm:prSet presAssocID="{FD332955-E858-4A75-B3DA-D5D522AB5AF4}" presName="compNode" presStyleCnt="0"/>
      <dgm:spPr/>
    </dgm:pt>
    <dgm:pt modelId="{C2BE7A3E-3C08-47E5-9A29-CE77B30FF4D5}" type="pres">
      <dgm:prSet presAssocID="{FD332955-E858-4A75-B3DA-D5D522AB5AF4}" presName="iconBgRect" presStyleLbl="bgShp" presStyleIdx="0" presStyleCnt="5"/>
      <dgm:spPr/>
    </dgm:pt>
    <dgm:pt modelId="{BA2D51BB-F525-4A79-A9D8-45A2672828C6}" type="pres">
      <dgm:prSet presAssocID="{FD332955-E858-4A75-B3DA-D5D522AB5AF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46CF7651-D6D9-44BB-9782-F6D68C78CA1A}" type="pres">
      <dgm:prSet presAssocID="{FD332955-E858-4A75-B3DA-D5D522AB5AF4}" presName="spaceRect" presStyleCnt="0"/>
      <dgm:spPr/>
    </dgm:pt>
    <dgm:pt modelId="{4C54C1E7-D222-4B09-9853-1B8E04959380}" type="pres">
      <dgm:prSet presAssocID="{FD332955-E858-4A75-B3DA-D5D522AB5AF4}" presName="textRect" presStyleLbl="revTx" presStyleIdx="0" presStyleCnt="5">
        <dgm:presLayoutVars>
          <dgm:chMax val="1"/>
          <dgm:chPref val="1"/>
        </dgm:presLayoutVars>
      </dgm:prSet>
      <dgm:spPr/>
    </dgm:pt>
    <dgm:pt modelId="{8A603FFD-9176-4424-B3DA-B2A93AA7947F}" type="pres">
      <dgm:prSet presAssocID="{EAFA28E8-4420-4248-ADF1-5645A962B95D}" presName="sibTrans" presStyleLbl="sibTrans2D1" presStyleIdx="0" presStyleCnt="0"/>
      <dgm:spPr/>
    </dgm:pt>
    <dgm:pt modelId="{8D67F56E-6B96-4432-819E-23A84045BDF1}" type="pres">
      <dgm:prSet presAssocID="{8E8C5AF9-8183-4A89-BF1E-BC090A74F042}" presName="compNode" presStyleCnt="0"/>
      <dgm:spPr/>
    </dgm:pt>
    <dgm:pt modelId="{B67B4914-FE0B-43DA-AF60-B5277EABCA5D}" type="pres">
      <dgm:prSet presAssocID="{8E8C5AF9-8183-4A89-BF1E-BC090A74F042}" presName="iconBgRect" presStyleLbl="bgShp" presStyleIdx="1" presStyleCnt="5"/>
      <dgm:spPr/>
    </dgm:pt>
    <dgm:pt modelId="{FE19F668-DD70-4A7C-9076-A2BB1EA97270}" type="pres">
      <dgm:prSet presAssocID="{8E8C5AF9-8183-4A89-BF1E-BC090A74F04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413638D6-D996-4790-887B-27DEE6F0FD6A}" type="pres">
      <dgm:prSet presAssocID="{8E8C5AF9-8183-4A89-BF1E-BC090A74F042}" presName="spaceRect" presStyleCnt="0"/>
      <dgm:spPr/>
    </dgm:pt>
    <dgm:pt modelId="{4423E7B2-A0EF-4C0B-89BC-66998221A8A7}" type="pres">
      <dgm:prSet presAssocID="{8E8C5AF9-8183-4A89-BF1E-BC090A74F042}" presName="textRect" presStyleLbl="revTx" presStyleIdx="1" presStyleCnt="5">
        <dgm:presLayoutVars>
          <dgm:chMax val="1"/>
          <dgm:chPref val="1"/>
        </dgm:presLayoutVars>
      </dgm:prSet>
      <dgm:spPr/>
    </dgm:pt>
    <dgm:pt modelId="{5772ADC2-893F-41BD-A33E-2AF6E8352215}" type="pres">
      <dgm:prSet presAssocID="{36B9F3C1-B676-42FA-B9BB-BEEFE3BB0F12}" presName="sibTrans" presStyleLbl="sibTrans2D1" presStyleIdx="0" presStyleCnt="0"/>
      <dgm:spPr/>
    </dgm:pt>
    <dgm:pt modelId="{238D5C5B-C861-4393-BFD3-C88E12F5A2D9}" type="pres">
      <dgm:prSet presAssocID="{9318182E-10CA-41C8-AD94-EF36AD879C7C}" presName="compNode" presStyleCnt="0"/>
      <dgm:spPr/>
    </dgm:pt>
    <dgm:pt modelId="{5966B902-60DB-4A76-B308-214C64FA493B}" type="pres">
      <dgm:prSet presAssocID="{9318182E-10CA-41C8-AD94-EF36AD879C7C}" presName="iconBgRect" presStyleLbl="bgShp" presStyleIdx="2" presStyleCnt="5"/>
      <dgm:spPr/>
    </dgm:pt>
    <dgm:pt modelId="{5242C225-DFD9-4AF3-94EA-BE66A48C6C30}" type="pres">
      <dgm:prSet presAssocID="{9318182E-10CA-41C8-AD94-EF36AD879C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0808D65-EB4A-4513-85EA-6D06885DD049}" type="pres">
      <dgm:prSet presAssocID="{9318182E-10CA-41C8-AD94-EF36AD879C7C}" presName="spaceRect" presStyleCnt="0"/>
      <dgm:spPr/>
    </dgm:pt>
    <dgm:pt modelId="{1B63EF32-E489-4A7A-9CBB-ABC03F0BFC5F}" type="pres">
      <dgm:prSet presAssocID="{9318182E-10CA-41C8-AD94-EF36AD879C7C}" presName="textRect" presStyleLbl="revTx" presStyleIdx="2" presStyleCnt="5">
        <dgm:presLayoutVars>
          <dgm:chMax val="1"/>
          <dgm:chPref val="1"/>
        </dgm:presLayoutVars>
      </dgm:prSet>
      <dgm:spPr/>
    </dgm:pt>
    <dgm:pt modelId="{9D3E8A57-D230-48E3-A649-085507C5B7D3}" type="pres">
      <dgm:prSet presAssocID="{F9FA9A1D-65AE-44FD-A56E-284075658F2F}" presName="sibTrans" presStyleLbl="sibTrans2D1" presStyleIdx="0" presStyleCnt="0"/>
      <dgm:spPr/>
    </dgm:pt>
    <dgm:pt modelId="{540D23AD-A6F3-417C-9AEB-991A6399C32B}" type="pres">
      <dgm:prSet presAssocID="{76DDAB24-4F90-4BB7-8F98-5EF2E7988AAA}" presName="compNode" presStyleCnt="0"/>
      <dgm:spPr/>
    </dgm:pt>
    <dgm:pt modelId="{C5E10CE2-C0AD-4215-85AE-13283B2D836E}" type="pres">
      <dgm:prSet presAssocID="{76DDAB24-4F90-4BB7-8F98-5EF2E7988AAA}" presName="iconBgRect" presStyleLbl="bgShp" presStyleIdx="3" presStyleCnt="5"/>
      <dgm:spPr/>
    </dgm:pt>
    <dgm:pt modelId="{DD2CA4AB-E5AB-476C-8977-118EBBB02328}" type="pres">
      <dgm:prSet presAssocID="{76DDAB24-4F90-4BB7-8F98-5EF2E7988AA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62B80A57-4D1D-4764-BF35-8099CE88668D}" type="pres">
      <dgm:prSet presAssocID="{76DDAB24-4F90-4BB7-8F98-5EF2E7988AAA}" presName="spaceRect" presStyleCnt="0"/>
      <dgm:spPr/>
    </dgm:pt>
    <dgm:pt modelId="{16EAB902-989E-4E17-BE5B-E221D36E8255}" type="pres">
      <dgm:prSet presAssocID="{76DDAB24-4F90-4BB7-8F98-5EF2E7988AAA}" presName="textRect" presStyleLbl="revTx" presStyleIdx="3" presStyleCnt="5">
        <dgm:presLayoutVars>
          <dgm:chMax val="1"/>
          <dgm:chPref val="1"/>
        </dgm:presLayoutVars>
      </dgm:prSet>
      <dgm:spPr/>
    </dgm:pt>
    <dgm:pt modelId="{A783FD14-961B-4EE3-9B30-2B3550F792F0}" type="pres">
      <dgm:prSet presAssocID="{A4D5170C-E7BB-4D1F-9B8A-02792D9D3EBD}" presName="sibTrans" presStyleLbl="sibTrans2D1" presStyleIdx="0" presStyleCnt="0"/>
      <dgm:spPr/>
    </dgm:pt>
    <dgm:pt modelId="{46A13DE8-716D-4063-B65E-884A3655C80E}" type="pres">
      <dgm:prSet presAssocID="{820A889F-C2C3-40F7-90B8-1C1D770E008E}" presName="compNode" presStyleCnt="0"/>
      <dgm:spPr/>
    </dgm:pt>
    <dgm:pt modelId="{58B63C2A-E653-4FC4-BD19-78FD4ECFB9FD}" type="pres">
      <dgm:prSet presAssocID="{820A889F-C2C3-40F7-90B8-1C1D770E008E}" presName="iconBgRect" presStyleLbl="bgShp" presStyleIdx="4" presStyleCnt="5"/>
      <dgm:spPr/>
    </dgm:pt>
    <dgm:pt modelId="{6BA9CD61-D13B-4110-9867-D1539D33639E}" type="pres">
      <dgm:prSet presAssocID="{820A889F-C2C3-40F7-90B8-1C1D770E008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ycle Sign"/>
        </a:ext>
      </dgm:extLst>
    </dgm:pt>
    <dgm:pt modelId="{A0722ADF-C0AC-442F-8388-A7504ED0C5CD}" type="pres">
      <dgm:prSet presAssocID="{820A889F-C2C3-40F7-90B8-1C1D770E008E}" presName="spaceRect" presStyleCnt="0"/>
      <dgm:spPr/>
    </dgm:pt>
    <dgm:pt modelId="{FCA7EE41-3593-4762-AF82-994B6446DE43}" type="pres">
      <dgm:prSet presAssocID="{820A889F-C2C3-40F7-90B8-1C1D770E008E}" presName="textRect" presStyleLbl="revTx" presStyleIdx="4" presStyleCnt="5">
        <dgm:presLayoutVars>
          <dgm:chMax val="1"/>
          <dgm:chPref val="1"/>
        </dgm:presLayoutVars>
      </dgm:prSet>
      <dgm:spPr/>
    </dgm:pt>
  </dgm:ptLst>
  <dgm:cxnLst>
    <dgm:cxn modelId="{7FA0EE1B-BE5E-4FBC-A5F5-8A4FA093C08F}" type="presOf" srcId="{FD332955-E858-4A75-B3DA-D5D522AB5AF4}" destId="{4C54C1E7-D222-4B09-9853-1B8E04959380}" srcOrd="0" destOrd="0" presId="urn:microsoft.com/office/officeart/2018/2/layout/IconCircleList"/>
    <dgm:cxn modelId="{0C16471C-192E-47FB-8C68-49673C0BA247}" type="presOf" srcId="{F9FA9A1D-65AE-44FD-A56E-284075658F2F}" destId="{9D3E8A57-D230-48E3-A649-085507C5B7D3}" srcOrd="0" destOrd="0" presId="urn:microsoft.com/office/officeart/2018/2/layout/IconCircleList"/>
    <dgm:cxn modelId="{8ED4C020-9FD1-406C-93BB-FA00F8B3341B}" type="presOf" srcId="{EAFA28E8-4420-4248-ADF1-5645A962B95D}" destId="{8A603FFD-9176-4424-B3DA-B2A93AA7947F}" srcOrd="0" destOrd="0" presId="urn:microsoft.com/office/officeart/2018/2/layout/IconCircleList"/>
    <dgm:cxn modelId="{4BC69531-7331-4726-AD7C-35F89E2B7C23}" type="presOf" srcId="{76DDAB24-4F90-4BB7-8F98-5EF2E7988AAA}" destId="{16EAB902-989E-4E17-BE5B-E221D36E8255}" srcOrd="0" destOrd="0" presId="urn:microsoft.com/office/officeart/2018/2/layout/IconCircleList"/>
    <dgm:cxn modelId="{6A920D5F-ABCE-423F-8B93-482433481B68}" type="presOf" srcId="{8E8C5AF9-8183-4A89-BF1E-BC090A74F042}" destId="{4423E7B2-A0EF-4C0B-89BC-66998221A8A7}" srcOrd="0" destOrd="0" presId="urn:microsoft.com/office/officeart/2018/2/layout/IconCircleList"/>
    <dgm:cxn modelId="{C27B4D62-737B-41A3-BF1F-39EE5F26AE4F}" srcId="{33B0900B-AA86-4061-8B6E-0EB3FC168238}" destId="{76DDAB24-4F90-4BB7-8F98-5EF2E7988AAA}" srcOrd="3" destOrd="0" parTransId="{AB6B7448-43AF-40A4-8C2D-5F0531E46075}" sibTransId="{A4D5170C-E7BB-4D1F-9B8A-02792D9D3EBD}"/>
    <dgm:cxn modelId="{1FEA9F43-4835-43D3-B53F-4DEEAFDDD27A}" type="presOf" srcId="{820A889F-C2C3-40F7-90B8-1C1D770E008E}" destId="{FCA7EE41-3593-4762-AF82-994B6446DE43}" srcOrd="0" destOrd="0" presId="urn:microsoft.com/office/officeart/2018/2/layout/IconCircleList"/>
    <dgm:cxn modelId="{166CA56F-A99B-4A65-BF96-CDAD3283D176}" type="presOf" srcId="{9318182E-10CA-41C8-AD94-EF36AD879C7C}" destId="{1B63EF32-E489-4A7A-9CBB-ABC03F0BFC5F}" srcOrd="0" destOrd="0" presId="urn:microsoft.com/office/officeart/2018/2/layout/IconCircleList"/>
    <dgm:cxn modelId="{EC519B70-5F66-4B43-898D-BAD0181D7708}" type="presOf" srcId="{33B0900B-AA86-4061-8B6E-0EB3FC168238}" destId="{B4C8AC4E-BE08-4DE8-8008-26F9D9CF7B5C}" srcOrd="0" destOrd="0" presId="urn:microsoft.com/office/officeart/2018/2/layout/IconCircleList"/>
    <dgm:cxn modelId="{3A02AC72-F3A3-4065-AB49-943FC288CA75}" srcId="{33B0900B-AA86-4061-8B6E-0EB3FC168238}" destId="{FD332955-E858-4A75-B3DA-D5D522AB5AF4}" srcOrd="0" destOrd="0" parTransId="{CC93BA52-A82F-46AF-9851-4F851992B89F}" sibTransId="{EAFA28E8-4420-4248-ADF1-5645A962B95D}"/>
    <dgm:cxn modelId="{D586A9A4-FCEB-4F9B-BBCD-965A69ADF8C3}" srcId="{33B0900B-AA86-4061-8B6E-0EB3FC168238}" destId="{820A889F-C2C3-40F7-90B8-1C1D770E008E}" srcOrd="4" destOrd="0" parTransId="{6E15CB5A-3B55-41D0-9DF0-FC238BDCE7A2}" sibTransId="{BFEE5F9D-6F5A-4A15-8D08-B2C128C5D0C9}"/>
    <dgm:cxn modelId="{E42B07A8-EC7D-424A-AB40-F2EB225BFCA5}" type="presOf" srcId="{36B9F3C1-B676-42FA-B9BB-BEEFE3BB0F12}" destId="{5772ADC2-893F-41BD-A33E-2AF6E8352215}" srcOrd="0" destOrd="0" presId="urn:microsoft.com/office/officeart/2018/2/layout/IconCircleList"/>
    <dgm:cxn modelId="{9F0A89B0-DF63-4947-9DDF-0F16C107A329}" type="presOf" srcId="{A4D5170C-E7BB-4D1F-9B8A-02792D9D3EBD}" destId="{A783FD14-961B-4EE3-9B30-2B3550F792F0}" srcOrd="0" destOrd="0" presId="urn:microsoft.com/office/officeart/2018/2/layout/IconCircleList"/>
    <dgm:cxn modelId="{61E854BC-1F1B-496C-AFAE-CC7E8253FD3A}" srcId="{33B0900B-AA86-4061-8B6E-0EB3FC168238}" destId="{9318182E-10CA-41C8-AD94-EF36AD879C7C}" srcOrd="2" destOrd="0" parTransId="{21C9AB69-122A-4E30-B2AF-90786643C0E6}" sibTransId="{F9FA9A1D-65AE-44FD-A56E-284075658F2F}"/>
    <dgm:cxn modelId="{F07AF7C6-847D-4C1B-B28E-F2E8E8392130}" srcId="{33B0900B-AA86-4061-8B6E-0EB3FC168238}" destId="{8E8C5AF9-8183-4A89-BF1E-BC090A74F042}" srcOrd="1" destOrd="0" parTransId="{639EBE69-C0CF-4D42-BAAC-0792439F99DB}" sibTransId="{36B9F3C1-B676-42FA-B9BB-BEEFE3BB0F12}"/>
    <dgm:cxn modelId="{B2A7CA0F-33B7-4A43-B034-553BC90064FE}" type="presParOf" srcId="{B4C8AC4E-BE08-4DE8-8008-26F9D9CF7B5C}" destId="{8D96A0F3-4CF8-4A3B-B091-F4BFD347FA0E}" srcOrd="0" destOrd="0" presId="urn:microsoft.com/office/officeart/2018/2/layout/IconCircleList"/>
    <dgm:cxn modelId="{33BE0CD9-9394-4304-AD57-C807433A3C0E}" type="presParOf" srcId="{8D96A0F3-4CF8-4A3B-B091-F4BFD347FA0E}" destId="{1798C4CD-BB9A-4A06-8191-EF12FD21697B}" srcOrd="0" destOrd="0" presId="urn:microsoft.com/office/officeart/2018/2/layout/IconCircleList"/>
    <dgm:cxn modelId="{2082385E-7DA5-4F9E-9EEA-E6718F6C4637}" type="presParOf" srcId="{1798C4CD-BB9A-4A06-8191-EF12FD21697B}" destId="{C2BE7A3E-3C08-47E5-9A29-CE77B30FF4D5}" srcOrd="0" destOrd="0" presId="urn:microsoft.com/office/officeart/2018/2/layout/IconCircleList"/>
    <dgm:cxn modelId="{B2DB09AF-0EC0-4C20-ADEF-D0BDDFC5E2DE}" type="presParOf" srcId="{1798C4CD-BB9A-4A06-8191-EF12FD21697B}" destId="{BA2D51BB-F525-4A79-A9D8-45A2672828C6}" srcOrd="1" destOrd="0" presId="urn:microsoft.com/office/officeart/2018/2/layout/IconCircleList"/>
    <dgm:cxn modelId="{A0BF8AC7-33B0-43FF-9867-B04F73D56FE9}" type="presParOf" srcId="{1798C4CD-BB9A-4A06-8191-EF12FD21697B}" destId="{46CF7651-D6D9-44BB-9782-F6D68C78CA1A}" srcOrd="2" destOrd="0" presId="urn:microsoft.com/office/officeart/2018/2/layout/IconCircleList"/>
    <dgm:cxn modelId="{76B1C1EE-057B-424F-B298-7EE7E7121AA9}" type="presParOf" srcId="{1798C4CD-BB9A-4A06-8191-EF12FD21697B}" destId="{4C54C1E7-D222-4B09-9853-1B8E04959380}" srcOrd="3" destOrd="0" presId="urn:microsoft.com/office/officeart/2018/2/layout/IconCircleList"/>
    <dgm:cxn modelId="{EA0D5A97-A5BE-43F8-805E-FED49B013249}" type="presParOf" srcId="{8D96A0F3-4CF8-4A3B-B091-F4BFD347FA0E}" destId="{8A603FFD-9176-4424-B3DA-B2A93AA7947F}" srcOrd="1" destOrd="0" presId="urn:microsoft.com/office/officeart/2018/2/layout/IconCircleList"/>
    <dgm:cxn modelId="{C8CEEF25-1BAE-43ED-A104-CC0B5902BFB4}" type="presParOf" srcId="{8D96A0F3-4CF8-4A3B-B091-F4BFD347FA0E}" destId="{8D67F56E-6B96-4432-819E-23A84045BDF1}" srcOrd="2" destOrd="0" presId="urn:microsoft.com/office/officeart/2018/2/layout/IconCircleList"/>
    <dgm:cxn modelId="{EA900D5D-9741-4F72-9412-4C93465821D8}" type="presParOf" srcId="{8D67F56E-6B96-4432-819E-23A84045BDF1}" destId="{B67B4914-FE0B-43DA-AF60-B5277EABCA5D}" srcOrd="0" destOrd="0" presId="urn:microsoft.com/office/officeart/2018/2/layout/IconCircleList"/>
    <dgm:cxn modelId="{D090552C-1163-43A3-A067-37434CC1AA59}" type="presParOf" srcId="{8D67F56E-6B96-4432-819E-23A84045BDF1}" destId="{FE19F668-DD70-4A7C-9076-A2BB1EA97270}" srcOrd="1" destOrd="0" presId="urn:microsoft.com/office/officeart/2018/2/layout/IconCircleList"/>
    <dgm:cxn modelId="{D54483EA-4C2D-440E-8BE7-E3E901CEF335}" type="presParOf" srcId="{8D67F56E-6B96-4432-819E-23A84045BDF1}" destId="{413638D6-D996-4790-887B-27DEE6F0FD6A}" srcOrd="2" destOrd="0" presId="urn:microsoft.com/office/officeart/2018/2/layout/IconCircleList"/>
    <dgm:cxn modelId="{F8A240D7-5DFD-4BAF-96A9-09CAE90B117C}" type="presParOf" srcId="{8D67F56E-6B96-4432-819E-23A84045BDF1}" destId="{4423E7B2-A0EF-4C0B-89BC-66998221A8A7}" srcOrd="3" destOrd="0" presId="urn:microsoft.com/office/officeart/2018/2/layout/IconCircleList"/>
    <dgm:cxn modelId="{E3B7C956-F791-4418-897F-5CE7671759FA}" type="presParOf" srcId="{8D96A0F3-4CF8-4A3B-B091-F4BFD347FA0E}" destId="{5772ADC2-893F-41BD-A33E-2AF6E8352215}" srcOrd="3" destOrd="0" presId="urn:microsoft.com/office/officeart/2018/2/layout/IconCircleList"/>
    <dgm:cxn modelId="{D492C472-FE85-4047-B219-DC8C46B61971}" type="presParOf" srcId="{8D96A0F3-4CF8-4A3B-B091-F4BFD347FA0E}" destId="{238D5C5B-C861-4393-BFD3-C88E12F5A2D9}" srcOrd="4" destOrd="0" presId="urn:microsoft.com/office/officeart/2018/2/layout/IconCircleList"/>
    <dgm:cxn modelId="{D769C61C-9B48-4FB4-9683-607FCCFD60AC}" type="presParOf" srcId="{238D5C5B-C861-4393-BFD3-C88E12F5A2D9}" destId="{5966B902-60DB-4A76-B308-214C64FA493B}" srcOrd="0" destOrd="0" presId="urn:microsoft.com/office/officeart/2018/2/layout/IconCircleList"/>
    <dgm:cxn modelId="{AFC7C58E-8311-48B6-894B-CD34A7018933}" type="presParOf" srcId="{238D5C5B-C861-4393-BFD3-C88E12F5A2D9}" destId="{5242C225-DFD9-4AF3-94EA-BE66A48C6C30}" srcOrd="1" destOrd="0" presId="urn:microsoft.com/office/officeart/2018/2/layout/IconCircleList"/>
    <dgm:cxn modelId="{62BE2717-7C57-4260-AD52-42D89850E102}" type="presParOf" srcId="{238D5C5B-C861-4393-BFD3-C88E12F5A2D9}" destId="{50808D65-EB4A-4513-85EA-6D06885DD049}" srcOrd="2" destOrd="0" presId="urn:microsoft.com/office/officeart/2018/2/layout/IconCircleList"/>
    <dgm:cxn modelId="{4326D130-1C7F-473E-A92F-6D84E32F49EA}" type="presParOf" srcId="{238D5C5B-C861-4393-BFD3-C88E12F5A2D9}" destId="{1B63EF32-E489-4A7A-9CBB-ABC03F0BFC5F}" srcOrd="3" destOrd="0" presId="urn:microsoft.com/office/officeart/2018/2/layout/IconCircleList"/>
    <dgm:cxn modelId="{373CBDFA-8EE8-4B91-B8BB-359E51CC62C5}" type="presParOf" srcId="{8D96A0F3-4CF8-4A3B-B091-F4BFD347FA0E}" destId="{9D3E8A57-D230-48E3-A649-085507C5B7D3}" srcOrd="5" destOrd="0" presId="urn:microsoft.com/office/officeart/2018/2/layout/IconCircleList"/>
    <dgm:cxn modelId="{805720B2-A251-4BD2-B1C5-8B18ABB4ED5C}" type="presParOf" srcId="{8D96A0F3-4CF8-4A3B-B091-F4BFD347FA0E}" destId="{540D23AD-A6F3-417C-9AEB-991A6399C32B}" srcOrd="6" destOrd="0" presId="urn:microsoft.com/office/officeart/2018/2/layout/IconCircleList"/>
    <dgm:cxn modelId="{2E7869E1-11DF-416E-A5D2-9B8D009FC188}" type="presParOf" srcId="{540D23AD-A6F3-417C-9AEB-991A6399C32B}" destId="{C5E10CE2-C0AD-4215-85AE-13283B2D836E}" srcOrd="0" destOrd="0" presId="urn:microsoft.com/office/officeart/2018/2/layout/IconCircleList"/>
    <dgm:cxn modelId="{AE7676CF-3363-4D79-8440-B320C67005D9}" type="presParOf" srcId="{540D23AD-A6F3-417C-9AEB-991A6399C32B}" destId="{DD2CA4AB-E5AB-476C-8977-118EBBB02328}" srcOrd="1" destOrd="0" presId="urn:microsoft.com/office/officeart/2018/2/layout/IconCircleList"/>
    <dgm:cxn modelId="{31A06D81-F90D-4D09-AB12-8CC7240FC518}" type="presParOf" srcId="{540D23AD-A6F3-417C-9AEB-991A6399C32B}" destId="{62B80A57-4D1D-4764-BF35-8099CE88668D}" srcOrd="2" destOrd="0" presId="urn:microsoft.com/office/officeart/2018/2/layout/IconCircleList"/>
    <dgm:cxn modelId="{12ACBF88-483A-4FE0-85A2-E1DB657B7601}" type="presParOf" srcId="{540D23AD-A6F3-417C-9AEB-991A6399C32B}" destId="{16EAB902-989E-4E17-BE5B-E221D36E8255}" srcOrd="3" destOrd="0" presId="urn:microsoft.com/office/officeart/2018/2/layout/IconCircleList"/>
    <dgm:cxn modelId="{F1C74B5B-B3A7-4784-BE68-3E05FC73CD6B}" type="presParOf" srcId="{8D96A0F3-4CF8-4A3B-B091-F4BFD347FA0E}" destId="{A783FD14-961B-4EE3-9B30-2B3550F792F0}" srcOrd="7" destOrd="0" presId="urn:microsoft.com/office/officeart/2018/2/layout/IconCircleList"/>
    <dgm:cxn modelId="{D27B8F6A-BC60-465B-844F-9224286C2788}" type="presParOf" srcId="{8D96A0F3-4CF8-4A3B-B091-F4BFD347FA0E}" destId="{46A13DE8-716D-4063-B65E-884A3655C80E}" srcOrd="8" destOrd="0" presId="urn:microsoft.com/office/officeart/2018/2/layout/IconCircleList"/>
    <dgm:cxn modelId="{88ADC743-14BF-4796-95F6-A0027F811CCB}" type="presParOf" srcId="{46A13DE8-716D-4063-B65E-884A3655C80E}" destId="{58B63C2A-E653-4FC4-BD19-78FD4ECFB9FD}" srcOrd="0" destOrd="0" presId="urn:microsoft.com/office/officeart/2018/2/layout/IconCircleList"/>
    <dgm:cxn modelId="{6F8A679E-D84B-45B3-8956-64CE97F1C8B1}" type="presParOf" srcId="{46A13DE8-716D-4063-B65E-884A3655C80E}" destId="{6BA9CD61-D13B-4110-9867-D1539D33639E}" srcOrd="1" destOrd="0" presId="urn:microsoft.com/office/officeart/2018/2/layout/IconCircleList"/>
    <dgm:cxn modelId="{E4919CFC-BC02-48C8-8A73-C85DE9CDCC1B}" type="presParOf" srcId="{46A13DE8-716D-4063-B65E-884A3655C80E}" destId="{A0722ADF-C0AC-442F-8388-A7504ED0C5CD}" srcOrd="2" destOrd="0" presId="urn:microsoft.com/office/officeart/2018/2/layout/IconCircleList"/>
    <dgm:cxn modelId="{728EA27B-97FB-403F-AF0C-BAD5554389DB}" type="presParOf" srcId="{46A13DE8-716D-4063-B65E-884A3655C80E}" destId="{FCA7EE41-3593-4762-AF82-994B6446DE4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3B0900B-AA86-4061-8B6E-0EB3FC16823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20A889F-C2C3-40F7-90B8-1C1D770E008E}">
      <dgm:prSet/>
      <dgm:spPr/>
      <dgm:t>
        <a:bodyPr/>
        <a:lstStyle/>
        <a:p>
          <a:endParaRPr lang="en-US" dirty="0"/>
        </a:p>
      </dgm:t>
    </dgm:pt>
    <dgm:pt modelId="{6E15CB5A-3B55-41D0-9DF0-FC238BDCE7A2}" type="parTrans" cxnId="{D586A9A4-FCEB-4F9B-BBCD-965A69ADF8C3}">
      <dgm:prSet/>
      <dgm:spPr/>
      <dgm:t>
        <a:bodyPr/>
        <a:lstStyle/>
        <a:p>
          <a:endParaRPr lang="en-US"/>
        </a:p>
      </dgm:t>
    </dgm:pt>
    <dgm:pt modelId="{BFEE5F9D-6F5A-4A15-8D08-B2C128C5D0C9}" type="sibTrans" cxnId="{D586A9A4-FCEB-4F9B-BBCD-965A69ADF8C3}">
      <dgm:prSet/>
      <dgm:spPr/>
      <dgm:t>
        <a:bodyPr/>
        <a:lstStyle/>
        <a:p>
          <a:endParaRPr lang="en-US"/>
        </a:p>
      </dgm:t>
    </dgm:pt>
    <dgm:pt modelId="{0EF37549-0865-4BB2-924A-B7916ACC3B3E}">
      <dgm:prSet/>
      <dgm:spPr/>
      <dgm:t>
        <a:bodyPr/>
        <a:lstStyle/>
        <a:p>
          <a:pPr>
            <a:buFont typeface="Arial" panose="020B0604020202020204" pitchFamily="34" charset="0"/>
            <a:buChar char="•"/>
          </a:pPr>
          <a:r>
            <a:rPr lang="en-GB" dirty="0"/>
            <a:t>🔌 Connect a real </a:t>
          </a:r>
          <a:r>
            <a:rPr lang="en-GB" b="1" dirty="0"/>
            <a:t>ESP32 device</a:t>
          </a:r>
          <a:r>
            <a:rPr lang="en-GB" dirty="0"/>
            <a:t> to </a:t>
          </a:r>
          <a:r>
            <a:rPr lang="en-GB" b="1" dirty="0"/>
            <a:t>AWS IoT</a:t>
          </a:r>
          <a:r>
            <a:rPr lang="en-GB" dirty="0"/>
            <a:t> so the system receives live data.</a:t>
          </a:r>
        </a:p>
      </dgm:t>
    </dgm:pt>
    <dgm:pt modelId="{9313F2BD-5FAC-42DA-8673-3C21C256CEE2}" type="parTrans" cxnId="{7F24D615-5C5B-4DF8-8ECE-F0A33B9994DE}">
      <dgm:prSet/>
      <dgm:spPr/>
      <dgm:t>
        <a:bodyPr/>
        <a:lstStyle/>
        <a:p>
          <a:endParaRPr lang="en-GB"/>
        </a:p>
      </dgm:t>
    </dgm:pt>
    <dgm:pt modelId="{3C527102-CC15-4EFB-8A99-B125F210A3B8}" type="sibTrans" cxnId="{7F24D615-5C5B-4DF8-8ECE-F0A33B9994DE}">
      <dgm:prSet/>
      <dgm:spPr/>
      <dgm:t>
        <a:bodyPr/>
        <a:lstStyle/>
        <a:p>
          <a:endParaRPr lang="en-GB"/>
        </a:p>
      </dgm:t>
    </dgm:pt>
    <dgm:pt modelId="{BBA89D15-C7D5-4450-81E4-C497774AB650}">
      <dgm:prSet/>
      <dgm:spPr/>
      <dgm:t>
        <a:bodyPr/>
        <a:lstStyle/>
        <a:p>
          <a:pPr>
            <a:buFont typeface="Arial" panose="020B0604020202020204" pitchFamily="34" charset="0"/>
            <a:buChar char="•"/>
          </a:pPr>
          <a:r>
            <a:rPr lang="en-GB" dirty="0"/>
            <a:t>🗺️ Add a </a:t>
          </a:r>
          <a:r>
            <a:rPr lang="en-GB" b="1" dirty="0"/>
            <a:t>live map (Leaflet.js)</a:t>
          </a:r>
          <a:r>
            <a:rPr lang="en-GB" dirty="0"/>
            <a:t> to show bin locations and status.</a:t>
          </a:r>
        </a:p>
      </dgm:t>
    </dgm:pt>
    <dgm:pt modelId="{75A6C1C0-5B71-4029-810C-2BB328C7040F}" type="parTrans" cxnId="{023305A1-E102-42ED-ACB1-92B4CF96A9BF}">
      <dgm:prSet/>
      <dgm:spPr/>
      <dgm:t>
        <a:bodyPr/>
        <a:lstStyle/>
        <a:p>
          <a:endParaRPr lang="en-GB"/>
        </a:p>
      </dgm:t>
    </dgm:pt>
    <dgm:pt modelId="{21852C96-8BF6-4525-94C2-4DB5403C03C7}" type="sibTrans" cxnId="{023305A1-E102-42ED-ACB1-92B4CF96A9BF}">
      <dgm:prSet/>
      <dgm:spPr/>
      <dgm:t>
        <a:bodyPr/>
        <a:lstStyle/>
        <a:p>
          <a:endParaRPr lang="en-GB"/>
        </a:p>
      </dgm:t>
    </dgm:pt>
    <dgm:pt modelId="{71046F4C-8AFE-4A67-9251-1B32094ABBA1}">
      <dgm:prSet/>
      <dgm:spPr/>
      <dgm:t>
        <a:bodyPr/>
        <a:lstStyle/>
        <a:p>
          <a:pPr>
            <a:buFont typeface="Arial" panose="020B0604020202020204" pitchFamily="34" charset="0"/>
            <a:buChar char="•"/>
          </a:pPr>
          <a:r>
            <a:rPr lang="en-GB" dirty="0"/>
            <a:t>🤖 Use </a:t>
          </a:r>
          <a:r>
            <a:rPr lang="en-GB" b="1" dirty="0"/>
            <a:t>machine learning</a:t>
          </a:r>
          <a:r>
            <a:rPr lang="en-GB" dirty="0"/>
            <a:t> to predict when bins will become full.</a:t>
          </a:r>
        </a:p>
      </dgm:t>
    </dgm:pt>
    <dgm:pt modelId="{12D5425A-EF86-4E0E-BED5-42C3FC3E834E}" type="parTrans" cxnId="{05997401-F682-47B3-B78A-86B239833A21}">
      <dgm:prSet/>
      <dgm:spPr/>
      <dgm:t>
        <a:bodyPr/>
        <a:lstStyle/>
        <a:p>
          <a:endParaRPr lang="en-GB"/>
        </a:p>
      </dgm:t>
    </dgm:pt>
    <dgm:pt modelId="{7170F493-B8F7-4141-BCAD-A2027E9D8CE1}" type="sibTrans" cxnId="{05997401-F682-47B3-B78A-86B239833A21}">
      <dgm:prSet/>
      <dgm:spPr/>
      <dgm:t>
        <a:bodyPr/>
        <a:lstStyle/>
        <a:p>
          <a:endParaRPr lang="en-GB"/>
        </a:p>
      </dgm:t>
    </dgm:pt>
    <dgm:pt modelId="{423B4A45-A74C-4445-8E0E-B743A39DA3C8}">
      <dgm:prSet/>
      <dgm:spPr/>
      <dgm:t>
        <a:bodyPr/>
        <a:lstStyle/>
        <a:p>
          <a:pPr>
            <a:buFont typeface="Arial" panose="020B0604020202020204" pitchFamily="34" charset="0"/>
            <a:buChar char="•"/>
          </a:pPr>
          <a:r>
            <a:rPr lang="en-GB" dirty="0"/>
            <a:t>📱 Create a </a:t>
          </a:r>
          <a:r>
            <a:rPr lang="en-GB" b="1" dirty="0"/>
            <a:t>mobile app (React Native)</a:t>
          </a:r>
          <a:r>
            <a:rPr lang="en-GB" dirty="0"/>
            <a:t> for easier monitoring.</a:t>
          </a:r>
        </a:p>
      </dgm:t>
    </dgm:pt>
    <dgm:pt modelId="{08E0A85F-D91F-4BAD-9D1F-D9CF84890333}" type="parTrans" cxnId="{C38EBB9D-EC43-49CC-8126-87381768E566}">
      <dgm:prSet/>
      <dgm:spPr/>
      <dgm:t>
        <a:bodyPr/>
        <a:lstStyle/>
        <a:p>
          <a:endParaRPr lang="en-GB"/>
        </a:p>
      </dgm:t>
    </dgm:pt>
    <dgm:pt modelId="{CF8DB2DA-7490-4273-97C5-7C844F75993A}" type="sibTrans" cxnId="{C38EBB9D-EC43-49CC-8126-87381768E566}">
      <dgm:prSet/>
      <dgm:spPr/>
      <dgm:t>
        <a:bodyPr/>
        <a:lstStyle/>
        <a:p>
          <a:endParaRPr lang="en-GB"/>
        </a:p>
      </dgm:t>
    </dgm:pt>
    <dgm:pt modelId="{8CD5B958-ABA0-4A24-935E-7F3F11F8EBB4}">
      <dgm:prSet/>
      <dgm:spPr/>
      <dgm:t>
        <a:bodyPr/>
        <a:lstStyle/>
        <a:p>
          <a:pPr>
            <a:buFont typeface="Arial" panose="020B0604020202020204" pitchFamily="34" charset="0"/>
            <a:buChar char="•"/>
          </a:pPr>
          <a:r>
            <a:rPr lang="en-GB" dirty="0"/>
            <a:t>🔔 Send </a:t>
          </a:r>
          <a:r>
            <a:rPr lang="en-GB" b="1" dirty="0"/>
            <a:t>push notifications and SMS alerts</a:t>
          </a:r>
          <a:r>
            <a:rPr lang="en-GB" dirty="0"/>
            <a:t> when bins need attention.</a:t>
          </a:r>
        </a:p>
      </dgm:t>
    </dgm:pt>
    <dgm:pt modelId="{9622358F-9F86-4513-90CC-65F6B0DA7623}" type="parTrans" cxnId="{409D2B4B-429F-4B56-A8C2-D202482FE317}">
      <dgm:prSet/>
      <dgm:spPr/>
      <dgm:t>
        <a:bodyPr/>
        <a:lstStyle/>
        <a:p>
          <a:endParaRPr lang="en-GB"/>
        </a:p>
      </dgm:t>
    </dgm:pt>
    <dgm:pt modelId="{45C262C6-757F-4C70-8394-920E8BD26E67}" type="sibTrans" cxnId="{409D2B4B-429F-4B56-A8C2-D202482FE317}">
      <dgm:prSet/>
      <dgm:spPr/>
      <dgm:t>
        <a:bodyPr/>
        <a:lstStyle/>
        <a:p>
          <a:endParaRPr lang="en-GB"/>
        </a:p>
      </dgm:t>
    </dgm:pt>
    <dgm:pt modelId="{934634E8-93E8-41B2-8AAE-7777164C85ED}">
      <dgm:prSet/>
      <dgm:spPr/>
      <dgm:t>
        <a:bodyPr/>
        <a:lstStyle/>
        <a:p>
          <a:pPr>
            <a:buFont typeface="Arial" panose="020B0604020202020204" pitchFamily="34" charset="0"/>
            <a:buChar char="•"/>
          </a:pPr>
          <a:r>
            <a:rPr lang="en-GB" dirty="0"/>
            <a:t>🏛️ Expand the system to support </a:t>
          </a:r>
          <a:r>
            <a:rPr lang="en-GB" b="1" dirty="0"/>
            <a:t>all 317 local authorities in the UK</a:t>
          </a:r>
          <a:r>
            <a:rPr lang="en-GB" dirty="0"/>
            <a:t>.</a:t>
          </a:r>
        </a:p>
      </dgm:t>
    </dgm:pt>
    <dgm:pt modelId="{BFAD42D1-5795-46D8-A256-3C9323942F5E}" type="parTrans" cxnId="{1562B0FC-5DCD-427F-87CF-612491F1938B}">
      <dgm:prSet/>
      <dgm:spPr/>
      <dgm:t>
        <a:bodyPr/>
        <a:lstStyle/>
        <a:p>
          <a:endParaRPr lang="en-GB"/>
        </a:p>
      </dgm:t>
    </dgm:pt>
    <dgm:pt modelId="{FA36CACB-4A1A-4C0F-84AF-03CAFFD17856}" type="sibTrans" cxnId="{1562B0FC-5DCD-427F-87CF-612491F1938B}">
      <dgm:prSet/>
      <dgm:spPr/>
      <dgm:t>
        <a:bodyPr/>
        <a:lstStyle/>
        <a:p>
          <a:endParaRPr lang="en-GB"/>
        </a:p>
      </dgm:t>
    </dgm:pt>
    <dgm:pt modelId="{79274650-924E-4A3E-B03B-597867EF209C}">
      <dgm:prSet/>
      <dgm:spPr/>
      <dgm:t>
        <a:bodyPr/>
        <a:lstStyle/>
        <a:p>
          <a:r>
            <a:rPr lang="en-US" dirty="0"/>
            <a:t>.</a:t>
          </a:r>
        </a:p>
      </dgm:t>
    </dgm:pt>
    <dgm:pt modelId="{967A61FD-6266-48C3-8D92-162FD75F705A}" type="parTrans" cxnId="{AF6B27EF-1FC2-4C3B-9ED6-F458A0901572}">
      <dgm:prSet/>
      <dgm:spPr/>
      <dgm:t>
        <a:bodyPr/>
        <a:lstStyle/>
        <a:p>
          <a:endParaRPr lang="en-GB"/>
        </a:p>
      </dgm:t>
    </dgm:pt>
    <dgm:pt modelId="{74BCAF6A-7D43-4F52-8982-F3215F985930}" type="sibTrans" cxnId="{AF6B27EF-1FC2-4C3B-9ED6-F458A0901572}">
      <dgm:prSet/>
      <dgm:spPr/>
      <dgm:t>
        <a:bodyPr/>
        <a:lstStyle/>
        <a:p>
          <a:endParaRPr lang="en-GB"/>
        </a:p>
      </dgm:t>
    </dgm:pt>
    <dgm:pt modelId="{41CB0829-7B8D-44B8-89FB-783BA9C14B74}" type="pres">
      <dgm:prSet presAssocID="{33B0900B-AA86-4061-8B6E-0EB3FC168238}" presName="vert0" presStyleCnt="0">
        <dgm:presLayoutVars>
          <dgm:dir/>
          <dgm:animOne val="branch"/>
          <dgm:animLvl val="lvl"/>
        </dgm:presLayoutVars>
      </dgm:prSet>
      <dgm:spPr/>
    </dgm:pt>
    <dgm:pt modelId="{F6148861-9105-495C-ABA8-62B713F6FC83}" type="pres">
      <dgm:prSet presAssocID="{820A889F-C2C3-40F7-90B8-1C1D770E008E}" presName="thickLine" presStyleLbl="alignNode1" presStyleIdx="0" presStyleCnt="8"/>
      <dgm:spPr/>
    </dgm:pt>
    <dgm:pt modelId="{48810398-81C0-4DB1-A1AB-AFCD510EB5F6}" type="pres">
      <dgm:prSet presAssocID="{820A889F-C2C3-40F7-90B8-1C1D770E008E}" presName="horz1" presStyleCnt="0"/>
      <dgm:spPr/>
    </dgm:pt>
    <dgm:pt modelId="{8D00402F-BE48-40E0-B896-50FCCD9AAE6C}" type="pres">
      <dgm:prSet presAssocID="{820A889F-C2C3-40F7-90B8-1C1D770E008E}" presName="tx1" presStyleLbl="revTx" presStyleIdx="0" presStyleCnt="8"/>
      <dgm:spPr/>
    </dgm:pt>
    <dgm:pt modelId="{99CC9166-9731-46CE-8DCC-F448FB2C67B0}" type="pres">
      <dgm:prSet presAssocID="{820A889F-C2C3-40F7-90B8-1C1D770E008E}" presName="vert1" presStyleCnt="0"/>
      <dgm:spPr/>
    </dgm:pt>
    <dgm:pt modelId="{BBE5685D-213E-4F8A-8D63-5DFAB5600C03}" type="pres">
      <dgm:prSet presAssocID="{0EF37549-0865-4BB2-924A-B7916ACC3B3E}" presName="thickLine" presStyleLbl="alignNode1" presStyleIdx="1" presStyleCnt="8"/>
      <dgm:spPr/>
    </dgm:pt>
    <dgm:pt modelId="{E790D8CC-5523-4224-85D1-6ADD845CAB4F}" type="pres">
      <dgm:prSet presAssocID="{0EF37549-0865-4BB2-924A-B7916ACC3B3E}" presName="horz1" presStyleCnt="0"/>
      <dgm:spPr/>
    </dgm:pt>
    <dgm:pt modelId="{4BDAFB0F-3D03-4A1A-9AB0-43A190250867}" type="pres">
      <dgm:prSet presAssocID="{0EF37549-0865-4BB2-924A-B7916ACC3B3E}" presName="tx1" presStyleLbl="revTx" presStyleIdx="1" presStyleCnt="8"/>
      <dgm:spPr/>
    </dgm:pt>
    <dgm:pt modelId="{713A860D-E5CC-420E-A896-27E4E726FC13}" type="pres">
      <dgm:prSet presAssocID="{0EF37549-0865-4BB2-924A-B7916ACC3B3E}" presName="vert1" presStyleCnt="0"/>
      <dgm:spPr/>
    </dgm:pt>
    <dgm:pt modelId="{6F246B7B-3DCF-4996-B59E-79A13813D771}" type="pres">
      <dgm:prSet presAssocID="{BBA89D15-C7D5-4450-81E4-C497774AB650}" presName="thickLine" presStyleLbl="alignNode1" presStyleIdx="2" presStyleCnt="8"/>
      <dgm:spPr/>
    </dgm:pt>
    <dgm:pt modelId="{54EB3156-634F-4B52-A341-4EA746FB30DC}" type="pres">
      <dgm:prSet presAssocID="{BBA89D15-C7D5-4450-81E4-C497774AB650}" presName="horz1" presStyleCnt="0"/>
      <dgm:spPr/>
    </dgm:pt>
    <dgm:pt modelId="{A52BF29B-65A4-4BD3-9E03-AEC4C9E7A2F8}" type="pres">
      <dgm:prSet presAssocID="{BBA89D15-C7D5-4450-81E4-C497774AB650}" presName="tx1" presStyleLbl="revTx" presStyleIdx="2" presStyleCnt="8"/>
      <dgm:spPr/>
    </dgm:pt>
    <dgm:pt modelId="{3521646B-430B-4623-AD35-9CC4A173CF2A}" type="pres">
      <dgm:prSet presAssocID="{BBA89D15-C7D5-4450-81E4-C497774AB650}" presName="vert1" presStyleCnt="0"/>
      <dgm:spPr/>
    </dgm:pt>
    <dgm:pt modelId="{A3847C26-34E0-4C59-BA67-9BFFC2717298}" type="pres">
      <dgm:prSet presAssocID="{71046F4C-8AFE-4A67-9251-1B32094ABBA1}" presName="thickLine" presStyleLbl="alignNode1" presStyleIdx="3" presStyleCnt="8"/>
      <dgm:spPr/>
    </dgm:pt>
    <dgm:pt modelId="{991ECDEB-AEE6-40F3-B6C7-6F84BD95E5A7}" type="pres">
      <dgm:prSet presAssocID="{71046F4C-8AFE-4A67-9251-1B32094ABBA1}" presName="horz1" presStyleCnt="0"/>
      <dgm:spPr/>
    </dgm:pt>
    <dgm:pt modelId="{CBDA1557-182D-4599-9F7D-1827CBF79620}" type="pres">
      <dgm:prSet presAssocID="{71046F4C-8AFE-4A67-9251-1B32094ABBA1}" presName="tx1" presStyleLbl="revTx" presStyleIdx="3" presStyleCnt="8"/>
      <dgm:spPr/>
    </dgm:pt>
    <dgm:pt modelId="{4063FD40-3ED4-42FF-9F82-40615674A1A1}" type="pres">
      <dgm:prSet presAssocID="{71046F4C-8AFE-4A67-9251-1B32094ABBA1}" presName="vert1" presStyleCnt="0"/>
      <dgm:spPr/>
    </dgm:pt>
    <dgm:pt modelId="{D19E4888-F674-44B6-8A61-9EC6D0180CBF}" type="pres">
      <dgm:prSet presAssocID="{423B4A45-A74C-4445-8E0E-B743A39DA3C8}" presName="thickLine" presStyleLbl="alignNode1" presStyleIdx="4" presStyleCnt="8"/>
      <dgm:spPr/>
    </dgm:pt>
    <dgm:pt modelId="{4B780A13-82B3-4120-85A8-1188553E1174}" type="pres">
      <dgm:prSet presAssocID="{423B4A45-A74C-4445-8E0E-B743A39DA3C8}" presName="horz1" presStyleCnt="0"/>
      <dgm:spPr/>
    </dgm:pt>
    <dgm:pt modelId="{6D925E85-BC23-4105-BE97-E512DF6B153C}" type="pres">
      <dgm:prSet presAssocID="{423B4A45-A74C-4445-8E0E-B743A39DA3C8}" presName="tx1" presStyleLbl="revTx" presStyleIdx="4" presStyleCnt="8"/>
      <dgm:spPr/>
    </dgm:pt>
    <dgm:pt modelId="{3039FAA5-66C7-42E8-9DEC-710F531C17FA}" type="pres">
      <dgm:prSet presAssocID="{423B4A45-A74C-4445-8E0E-B743A39DA3C8}" presName="vert1" presStyleCnt="0"/>
      <dgm:spPr/>
    </dgm:pt>
    <dgm:pt modelId="{41E2655F-19D3-4A78-85C3-993188C2B2E1}" type="pres">
      <dgm:prSet presAssocID="{8CD5B958-ABA0-4A24-935E-7F3F11F8EBB4}" presName="thickLine" presStyleLbl="alignNode1" presStyleIdx="5" presStyleCnt="8"/>
      <dgm:spPr/>
    </dgm:pt>
    <dgm:pt modelId="{82E56B7D-6A42-4C20-8A4F-AA3A45F78F29}" type="pres">
      <dgm:prSet presAssocID="{8CD5B958-ABA0-4A24-935E-7F3F11F8EBB4}" presName="horz1" presStyleCnt="0"/>
      <dgm:spPr/>
    </dgm:pt>
    <dgm:pt modelId="{C47419F7-DAB2-48A0-8490-CF000EBF021D}" type="pres">
      <dgm:prSet presAssocID="{8CD5B958-ABA0-4A24-935E-7F3F11F8EBB4}" presName="tx1" presStyleLbl="revTx" presStyleIdx="5" presStyleCnt="8"/>
      <dgm:spPr/>
    </dgm:pt>
    <dgm:pt modelId="{8F7D252E-B90D-4DFB-A828-B79597FE7AFE}" type="pres">
      <dgm:prSet presAssocID="{8CD5B958-ABA0-4A24-935E-7F3F11F8EBB4}" presName="vert1" presStyleCnt="0"/>
      <dgm:spPr/>
    </dgm:pt>
    <dgm:pt modelId="{5CAFAFBA-05D1-4CD8-862E-351323FC4CB1}" type="pres">
      <dgm:prSet presAssocID="{934634E8-93E8-41B2-8AAE-7777164C85ED}" presName="thickLine" presStyleLbl="alignNode1" presStyleIdx="6" presStyleCnt="8"/>
      <dgm:spPr/>
    </dgm:pt>
    <dgm:pt modelId="{2CE5A440-B3DE-46F7-8494-C62B733B5DC8}" type="pres">
      <dgm:prSet presAssocID="{934634E8-93E8-41B2-8AAE-7777164C85ED}" presName="horz1" presStyleCnt="0"/>
      <dgm:spPr/>
    </dgm:pt>
    <dgm:pt modelId="{54C7E5B0-3C5A-4B03-A747-222487FC136D}" type="pres">
      <dgm:prSet presAssocID="{934634E8-93E8-41B2-8AAE-7777164C85ED}" presName="tx1" presStyleLbl="revTx" presStyleIdx="6" presStyleCnt="8"/>
      <dgm:spPr/>
    </dgm:pt>
    <dgm:pt modelId="{C8DBCD1C-D740-466F-86FC-5E280DAD4F1E}" type="pres">
      <dgm:prSet presAssocID="{934634E8-93E8-41B2-8AAE-7777164C85ED}" presName="vert1" presStyleCnt="0"/>
      <dgm:spPr/>
    </dgm:pt>
    <dgm:pt modelId="{F899B406-4AFC-4F61-A2F6-C1530104CF6A}" type="pres">
      <dgm:prSet presAssocID="{79274650-924E-4A3E-B03B-597867EF209C}" presName="thickLine" presStyleLbl="alignNode1" presStyleIdx="7" presStyleCnt="8"/>
      <dgm:spPr/>
    </dgm:pt>
    <dgm:pt modelId="{40238A9B-07A9-4D91-995D-D143A4FC04B6}" type="pres">
      <dgm:prSet presAssocID="{79274650-924E-4A3E-B03B-597867EF209C}" presName="horz1" presStyleCnt="0"/>
      <dgm:spPr/>
    </dgm:pt>
    <dgm:pt modelId="{9BE6CFCA-0930-4102-A61F-5025B7CB3682}" type="pres">
      <dgm:prSet presAssocID="{79274650-924E-4A3E-B03B-597867EF209C}" presName="tx1" presStyleLbl="revTx" presStyleIdx="7" presStyleCnt="8"/>
      <dgm:spPr/>
    </dgm:pt>
    <dgm:pt modelId="{B11233E7-AE25-44EB-9856-66C441B26D79}" type="pres">
      <dgm:prSet presAssocID="{79274650-924E-4A3E-B03B-597867EF209C}" presName="vert1" presStyleCnt="0"/>
      <dgm:spPr/>
    </dgm:pt>
  </dgm:ptLst>
  <dgm:cxnLst>
    <dgm:cxn modelId="{05997401-F682-47B3-B78A-86B239833A21}" srcId="{33B0900B-AA86-4061-8B6E-0EB3FC168238}" destId="{71046F4C-8AFE-4A67-9251-1B32094ABBA1}" srcOrd="3" destOrd="0" parTransId="{12D5425A-EF86-4E0E-BED5-42C3FC3E834E}" sibTransId="{7170F493-B8F7-4141-BCAD-A2027E9D8CE1}"/>
    <dgm:cxn modelId="{7F24D615-5C5B-4DF8-8ECE-F0A33B9994DE}" srcId="{33B0900B-AA86-4061-8B6E-0EB3FC168238}" destId="{0EF37549-0865-4BB2-924A-B7916ACC3B3E}" srcOrd="1" destOrd="0" parTransId="{9313F2BD-5FAC-42DA-8673-3C21C256CEE2}" sibTransId="{3C527102-CC15-4EFB-8A99-B125F210A3B8}"/>
    <dgm:cxn modelId="{707C6F19-3396-47A3-9132-041695CD1AE4}" type="presOf" srcId="{33B0900B-AA86-4061-8B6E-0EB3FC168238}" destId="{41CB0829-7B8D-44B8-89FB-783BA9C14B74}" srcOrd="0" destOrd="0" presId="urn:microsoft.com/office/officeart/2008/layout/LinedList"/>
    <dgm:cxn modelId="{BF1D2023-BB62-43E6-9DE9-A7806F3069DF}" type="presOf" srcId="{934634E8-93E8-41B2-8AAE-7777164C85ED}" destId="{54C7E5B0-3C5A-4B03-A747-222487FC136D}" srcOrd="0" destOrd="0" presId="urn:microsoft.com/office/officeart/2008/layout/LinedList"/>
    <dgm:cxn modelId="{8FFBB63A-0C1B-4779-89CD-4CF32590ED06}" type="presOf" srcId="{71046F4C-8AFE-4A67-9251-1B32094ABBA1}" destId="{CBDA1557-182D-4599-9F7D-1827CBF79620}" srcOrd="0" destOrd="0" presId="urn:microsoft.com/office/officeart/2008/layout/LinedList"/>
    <dgm:cxn modelId="{9459706A-9172-4916-94C8-DCFCAA7F1952}" type="presOf" srcId="{0EF37549-0865-4BB2-924A-B7916ACC3B3E}" destId="{4BDAFB0F-3D03-4A1A-9AB0-43A190250867}" srcOrd="0" destOrd="0" presId="urn:microsoft.com/office/officeart/2008/layout/LinedList"/>
    <dgm:cxn modelId="{409D2B4B-429F-4B56-A8C2-D202482FE317}" srcId="{33B0900B-AA86-4061-8B6E-0EB3FC168238}" destId="{8CD5B958-ABA0-4A24-935E-7F3F11F8EBB4}" srcOrd="5" destOrd="0" parTransId="{9622358F-9F86-4513-90CC-65F6B0DA7623}" sibTransId="{45C262C6-757F-4C70-8394-920E8BD26E67}"/>
    <dgm:cxn modelId="{A89D1A6C-A5B5-41CE-80B7-4B6F45A6E7E8}" type="presOf" srcId="{79274650-924E-4A3E-B03B-597867EF209C}" destId="{9BE6CFCA-0930-4102-A61F-5025B7CB3682}" srcOrd="0" destOrd="0" presId="urn:microsoft.com/office/officeart/2008/layout/LinedList"/>
    <dgm:cxn modelId="{BF300957-031A-410F-9932-4A9C1E836CFD}" type="presOf" srcId="{423B4A45-A74C-4445-8E0E-B743A39DA3C8}" destId="{6D925E85-BC23-4105-BE97-E512DF6B153C}" srcOrd="0" destOrd="0" presId="urn:microsoft.com/office/officeart/2008/layout/LinedList"/>
    <dgm:cxn modelId="{B73BD387-A7A8-44EF-B368-9132CFA63898}" type="presOf" srcId="{820A889F-C2C3-40F7-90B8-1C1D770E008E}" destId="{8D00402F-BE48-40E0-B896-50FCCD9AAE6C}" srcOrd="0" destOrd="0" presId="urn:microsoft.com/office/officeart/2008/layout/LinedList"/>
    <dgm:cxn modelId="{C38EBB9D-EC43-49CC-8126-87381768E566}" srcId="{33B0900B-AA86-4061-8B6E-0EB3FC168238}" destId="{423B4A45-A74C-4445-8E0E-B743A39DA3C8}" srcOrd="4" destOrd="0" parTransId="{08E0A85F-D91F-4BAD-9D1F-D9CF84890333}" sibTransId="{CF8DB2DA-7490-4273-97C5-7C844F75993A}"/>
    <dgm:cxn modelId="{023305A1-E102-42ED-ACB1-92B4CF96A9BF}" srcId="{33B0900B-AA86-4061-8B6E-0EB3FC168238}" destId="{BBA89D15-C7D5-4450-81E4-C497774AB650}" srcOrd="2" destOrd="0" parTransId="{75A6C1C0-5B71-4029-810C-2BB328C7040F}" sibTransId="{21852C96-8BF6-4525-94C2-4DB5403C03C7}"/>
    <dgm:cxn modelId="{D586A9A4-FCEB-4F9B-BBCD-965A69ADF8C3}" srcId="{33B0900B-AA86-4061-8B6E-0EB3FC168238}" destId="{820A889F-C2C3-40F7-90B8-1C1D770E008E}" srcOrd="0" destOrd="0" parTransId="{6E15CB5A-3B55-41D0-9DF0-FC238BDCE7A2}" sibTransId="{BFEE5F9D-6F5A-4A15-8D08-B2C128C5D0C9}"/>
    <dgm:cxn modelId="{6D45DCDE-2BDE-4579-84AF-D86887B14C8F}" type="presOf" srcId="{8CD5B958-ABA0-4A24-935E-7F3F11F8EBB4}" destId="{C47419F7-DAB2-48A0-8490-CF000EBF021D}" srcOrd="0" destOrd="0" presId="urn:microsoft.com/office/officeart/2008/layout/LinedList"/>
    <dgm:cxn modelId="{AF6B27EF-1FC2-4C3B-9ED6-F458A0901572}" srcId="{33B0900B-AA86-4061-8B6E-0EB3FC168238}" destId="{79274650-924E-4A3E-B03B-597867EF209C}" srcOrd="7" destOrd="0" parTransId="{967A61FD-6266-48C3-8D92-162FD75F705A}" sibTransId="{74BCAF6A-7D43-4F52-8982-F3215F985930}"/>
    <dgm:cxn modelId="{D78B06F7-54FE-4659-BBD8-02997BDFB73B}" type="presOf" srcId="{BBA89D15-C7D5-4450-81E4-C497774AB650}" destId="{A52BF29B-65A4-4BD3-9E03-AEC4C9E7A2F8}" srcOrd="0" destOrd="0" presId="urn:microsoft.com/office/officeart/2008/layout/LinedList"/>
    <dgm:cxn modelId="{1562B0FC-5DCD-427F-87CF-612491F1938B}" srcId="{33B0900B-AA86-4061-8B6E-0EB3FC168238}" destId="{934634E8-93E8-41B2-8AAE-7777164C85ED}" srcOrd="6" destOrd="0" parTransId="{BFAD42D1-5795-46D8-A256-3C9323942F5E}" sibTransId="{FA36CACB-4A1A-4C0F-84AF-03CAFFD17856}"/>
    <dgm:cxn modelId="{0841E0FD-8A48-4EC8-BD68-623E063BFDA8}" type="presParOf" srcId="{41CB0829-7B8D-44B8-89FB-783BA9C14B74}" destId="{F6148861-9105-495C-ABA8-62B713F6FC83}" srcOrd="0" destOrd="0" presId="urn:microsoft.com/office/officeart/2008/layout/LinedList"/>
    <dgm:cxn modelId="{388C759C-69A2-44DB-AE92-4823C2853E25}" type="presParOf" srcId="{41CB0829-7B8D-44B8-89FB-783BA9C14B74}" destId="{48810398-81C0-4DB1-A1AB-AFCD510EB5F6}" srcOrd="1" destOrd="0" presId="urn:microsoft.com/office/officeart/2008/layout/LinedList"/>
    <dgm:cxn modelId="{B8E19308-057C-4307-A108-A07848D692DA}" type="presParOf" srcId="{48810398-81C0-4DB1-A1AB-AFCD510EB5F6}" destId="{8D00402F-BE48-40E0-B896-50FCCD9AAE6C}" srcOrd="0" destOrd="0" presId="urn:microsoft.com/office/officeart/2008/layout/LinedList"/>
    <dgm:cxn modelId="{3F6BD418-2F39-45BB-B856-718FC523E4F3}" type="presParOf" srcId="{48810398-81C0-4DB1-A1AB-AFCD510EB5F6}" destId="{99CC9166-9731-46CE-8DCC-F448FB2C67B0}" srcOrd="1" destOrd="0" presId="urn:microsoft.com/office/officeart/2008/layout/LinedList"/>
    <dgm:cxn modelId="{58EF3251-64A6-4DB4-8FD4-A27A9E438A3E}" type="presParOf" srcId="{41CB0829-7B8D-44B8-89FB-783BA9C14B74}" destId="{BBE5685D-213E-4F8A-8D63-5DFAB5600C03}" srcOrd="2" destOrd="0" presId="urn:microsoft.com/office/officeart/2008/layout/LinedList"/>
    <dgm:cxn modelId="{B3A2619F-7816-4FD8-8655-460AB1523D8E}" type="presParOf" srcId="{41CB0829-7B8D-44B8-89FB-783BA9C14B74}" destId="{E790D8CC-5523-4224-85D1-6ADD845CAB4F}" srcOrd="3" destOrd="0" presId="urn:microsoft.com/office/officeart/2008/layout/LinedList"/>
    <dgm:cxn modelId="{8CB2078F-FF8C-4649-8CA3-E7BC052274EE}" type="presParOf" srcId="{E790D8CC-5523-4224-85D1-6ADD845CAB4F}" destId="{4BDAFB0F-3D03-4A1A-9AB0-43A190250867}" srcOrd="0" destOrd="0" presId="urn:microsoft.com/office/officeart/2008/layout/LinedList"/>
    <dgm:cxn modelId="{F14232F4-0FA0-4A27-9031-B8D79A2D8752}" type="presParOf" srcId="{E790D8CC-5523-4224-85D1-6ADD845CAB4F}" destId="{713A860D-E5CC-420E-A896-27E4E726FC13}" srcOrd="1" destOrd="0" presId="urn:microsoft.com/office/officeart/2008/layout/LinedList"/>
    <dgm:cxn modelId="{C0FAE919-B070-4CE9-9C77-C67BAF043254}" type="presParOf" srcId="{41CB0829-7B8D-44B8-89FB-783BA9C14B74}" destId="{6F246B7B-3DCF-4996-B59E-79A13813D771}" srcOrd="4" destOrd="0" presId="urn:microsoft.com/office/officeart/2008/layout/LinedList"/>
    <dgm:cxn modelId="{B7CBFACC-577A-456E-8351-96949156F798}" type="presParOf" srcId="{41CB0829-7B8D-44B8-89FB-783BA9C14B74}" destId="{54EB3156-634F-4B52-A341-4EA746FB30DC}" srcOrd="5" destOrd="0" presId="urn:microsoft.com/office/officeart/2008/layout/LinedList"/>
    <dgm:cxn modelId="{DE6A61CE-21BE-4F3B-86A9-76D90E24CCEE}" type="presParOf" srcId="{54EB3156-634F-4B52-A341-4EA746FB30DC}" destId="{A52BF29B-65A4-4BD3-9E03-AEC4C9E7A2F8}" srcOrd="0" destOrd="0" presId="urn:microsoft.com/office/officeart/2008/layout/LinedList"/>
    <dgm:cxn modelId="{6BC08BFD-7C15-4411-B002-D746D2EF9AD3}" type="presParOf" srcId="{54EB3156-634F-4B52-A341-4EA746FB30DC}" destId="{3521646B-430B-4623-AD35-9CC4A173CF2A}" srcOrd="1" destOrd="0" presId="urn:microsoft.com/office/officeart/2008/layout/LinedList"/>
    <dgm:cxn modelId="{D34A4F49-9280-4451-834D-23E58A657EA7}" type="presParOf" srcId="{41CB0829-7B8D-44B8-89FB-783BA9C14B74}" destId="{A3847C26-34E0-4C59-BA67-9BFFC2717298}" srcOrd="6" destOrd="0" presId="urn:microsoft.com/office/officeart/2008/layout/LinedList"/>
    <dgm:cxn modelId="{0C1FB3BB-09E9-436C-8223-4F3DA803F23C}" type="presParOf" srcId="{41CB0829-7B8D-44B8-89FB-783BA9C14B74}" destId="{991ECDEB-AEE6-40F3-B6C7-6F84BD95E5A7}" srcOrd="7" destOrd="0" presId="urn:microsoft.com/office/officeart/2008/layout/LinedList"/>
    <dgm:cxn modelId="{2076B0C9-1B90-446B-B36F-B5EAC72980A3}" type="presParOf" srcId="{991ECDEB-AEE6-40F3-B6C7-6F84BD95E5A7}" destId="{CBDA1557-182D-4599-9F7D-1827CBF79620}" srcOrd="0" destOrd="0" presId="urn:microsoft.com/office/officeart/2008/layout/LinedList"/>
    <dgm:cxn modelId="{CF961EE4-AD35-49E0-9A75-4139EBA1E861}" type="presParOf" srcId="{991ECDEB-AEE6-40F3-B6C7-6F84BD95E5A7}" destId="{4063FD40-3ED4-42FF-9F82-40615674A1A1}" srcOrd="1" destOrd="0" presId="urn:microsoft.com/office/officeart/2008/layout/LinedList"/>
    <dgm:cxn modelId="{7241911B-B3B0-4BFC-8F27-8A9931F0A9BF}" type="presParOf" srcId="{41CB0829-7B8D-44B8-89FB-783BA9C14B74}" destId="{D19E4888-F674-44B6-8A61-9EC6D0180CBF}" srcOrd="8" destOrd="0" presId="urn:microsoft.com/office/officeart/2008/layout/LinedList"/>
    <dgm:cxn modelId="{23A1D312-A1D5-416B-A781-8B3611C5DFCC}" type="presParOf" srcId="{41CB0829-7B8D-44B8-89FB-783BA9C14B74}" destId="{4B780A13-82B3-4120-85A8-1188553E1174}" srcOrd="9" destOrd="0" presId="urn:microsoft.com/office/officeart/2008/layout/LinedList"/>
    <dgm:cxn modelId="{33C28C2E-DC3B-4E12-9E99-5E525E392B31}" type="presParOf" srcId="{4B780A13-82B3-4120-85A8-1188553E1174}" destId="{6D925E85-BC23-4105-BE97-E512DF6B153C}" srcOrd="0" destOrd="0" presId="urn:microsoft.com/office/officeart/2008/layout/LinedList"/>
    <dgm:cxn modelId="{7146D531-F7F8-413F-8B81-D92CE0D4E41A}" type="presParOf" srcId="{4B780A13-82B3-4120-85A8-1188553E1174}" destId="{3039FAA5-66C7-42E8-9DEC-710F531C17FA}" srcOrd="1" destOrd="0" presId="urn:microsoft.com/office/officeart/2008/layout/LinedList"/>
    <dgm:cxn modelId="{016660F7-3652-476B-9B4C-0E2FB821FB6F}" type="presParOf" srcId="{41CB0829-7B8D-44B8-89FB-783BA9C14B74}" destId="{41E2655F-19D3-4A78-85C3-993188C2B2E1}" srcOrd="10" destOrd="0" presId="urn:microsoft.com/office/officeart/2008/layout/LinedList"/>
    <dgm:cxn modelId="{63095E19-4301-4BBA-B046-1D50504BBFC4}" type="presParOf" srcId="{41CB0829-7B8D-44B8-89FB-783BA9C14B74}" destId="{82E56B7D-6A42-4C20-8A4F-AA3A45F78F29}" srcOrd="11" destOrd="0" presId="urn:microsoft.com/office/officeart/2008/layout/LinedList"/>
    <dgm:cxn modelId="{4F3B9C1C-DEC0-4CDC-8185-48BC5C7FBCFB}" type="presParOf" srcId="{82E56B7D-6A42-4C20-8A4F-AA3A45F78F29}" destId="{C47419F7-DAB2-48A0-8490-CF000EBF021D}" srcOrd="0" destOrd="0" presId="urn:microsoft.com/office/officeart/2008/layout/LinedList"/>
    <dgm:cxn modelId="{173DE93E-7F0B-4B5A-B524-C21C16818932}" type="presParOf" srcId="{82E56B7D-6A42-4C20-8A4F-AA3A45F78F29}" destId="{8F7D252E-B90D-4DFB-A828-B79597FE7AFE}" srcOrd="1" destOrd="0" presId="urn:microsoft.com/office/officeart/2008/layout/LinedList"/>
    <dgm:cxn modelId="{20442146-D38A-4291-A005-DA448B390D53}" type="presParOf" srcId="{41CB0829-7B8D-44B8-89FB-783BA9C14B74}" destId="{5CAFAFBA-05D1-4CD8-862E-351323FC4CB1}" srcOrd="12" destOrd="0" presId="urn:microsoft.com/office/officeart/2008/layout/LinedList"/>
    <dgm:cxn modelId="{5C196D30-4101-448A-B9BF-AB4E44BDB9BB}" type="presParOf" srcId="{41CB0829-7B8D-44B8-89FB-783BA9C14B74}" destId="{2CE5A440-B3DE-46F7-8494-C62B733B5DC8}" srcOrd="13" destOrd="0" presId="urn:microsoft.com/office/officeart/2008/layout/LinedList"/>
    <dgm:cxn modelId="{E5A00D05-B0FC-47DA-99D6-0546B97324C8}" type="presParOf" srcId="{2CE5A440-B3DE-46F7-8494-C62B733B5DC8}" destId="{54C7E5B0-3C5A-4B03-A747-222487FC136D}" srcOrd="0" destOrd="0" presId="urn:microsoft.com/office/officeart/2008/layout/LinedList"/>
    <dgm:cxn modelId="{989F03D0-F448-4A67-BA44-69D73115B65D}" type="presParOf" srcId="{2CE5A440-B3DE-46F7-8494-C62B733B5DC8}" destId="{C8DBCD1C-D740-466F-86FC-5E280DAD4F1E}" srcOrd="1" destOrd="0" presId="urn:microsoft.com/office/officeart/2008/layout/LinedList"/>
    <dgm:cxn modelId="{FA8B5332-5F13-4858-BDE0-BAA583C75E4A}" type="presParOf" srcId="{41CB0829-7B8D-44B8-89FB-783BA9C14B74}" destId="{F899B406-4AFC-4F61-A2F6-C1530104CF6A}" srcOrd="14" destOrd="0" presId="urn:microsoft.com/office/officeart/2008/layout/LinedList"/>
    <dgm:cxn modelId="{B085972D-94B6-4FE7-B6B1-2AE3EDEE09D0}" type="presParOf" srcId="{41CB0829-7B8D-44B8-89FB-783BA9C14B74}" destId="{40238A9B-07A9-4D91-995D-D143A4FC04B6}" srcOrd="15" destOrd="0" presId="urn:microsoft.com/office/officeart/2008/layout/LinedList"/>
    <dgm:cxn modelId="{9E634DB7-CA3D-4E3E-A98D-071D374470D4}" type="presParOf" srcId="{40238A9B-07A9-4D91-995D-D143A4FC04B6}" destId="{9BE6CFCA-0930-4102-A61F-5025B7CB3682}" srcOrd="0" destOrd="0" presId="urn:microsoft.com/office/officeart/2008/layout/LinedList"/>
    <dgm:cxn modelId="{CBCD484F-5A5B-409C-9F16-B79E63A23DD8}" type="presParOf" srcId="{40238A9B-07A9-4D91-995D-D143A4FC04B6}" destId="{B11233E7-AE25-44EB-9856-66C441B26D7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F9515A-0226-4E35-A3EA-BB2B1510AFC0}">
      <dsp:nvSpPr>
        <dsp:cNvPr id="0" name=""/>
        <dsp:cNvSpPr/>
      </dsp:nvSpPr>
      <dsp:spPr>
        <a:xfrm>
          <a:off x="6040" y="878319"/>
          <a:ext cx="1888405" cy="2266086"/>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Rabia Naeem -  Proposal, Problem Analysis, Research</a:t>
          </a:r>
          <a:endParaRPr lang="en-US" sz="1600" kern="1200"/>
        </a:p>
      </dsp:txBody>
      <dsp:txXfrm>
        <a:off x="6040" y="1784753"/>
        <a:ext cx="1888405" cy="1359652"/>
      </dsp:txXfrm>
    </dsp:sp>
    <dsp:sp modelId="{E14E50E8-8E48-492A-9D90-829DAEC25016}">
      <dsp:nvSpPr>
        <dsp:cNvPr id="0" name=""/>
        <dsp:cNvSpPr/>
      </dsp:nvSpPr>
      <dsp:spPr>
        <a:xfrm>
          <a:off x="6040"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01</a:t>
          </a:r>
        </a:p>
      </dsp:txBody>
      <dsp:txXfrm>
        <a:off x="6040" y="878319"/>
        <a:ext cx="1888405" cy="906434"/>
      </dsp:txXfrm>
    </dsp:sp>
    <dsp:sp modelId="{6FDA2A03-58A2-40AB-9C21-0DD8A2BB2F8C}">
      <dsp:nvSpPr>
        <dsp:cNvPr id="0" name=""/>
        <dsp:cNvSpPr/>
      </dsp:nvSpPr>
      <dsp:spPr>
        <a:xfrm>
          <a:off x="2045519" y="878319"/>
          <a:ext cx="1888405" cy="2266086"/>
        </a:xfrm>
        <a:prstGeom prst="rect">
          <a:avLst/>
        </a:prstGeom>
        <a:solidFill>
          <a:schemeClr val="accent5">
            <a:hueOff val="531780"/>
            <a:satOff val="-5973"/>
            <a:lumOff val="-1275"/>
            <a:alphaOff val="0"/>
          </a:schemeClr>
        </a:solidFill>
        <a:ln w="15875" cap="flat" cmpd="sng" algn="ctr">
          <a:solidFill>
            <a:schemeClr val="accent5">
              <a:hueOff val="531780"/>
              <a:satOff val="-5973"/>
              <a:lumOff val="-127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Hazrat Usman  -  Technology &amp; Design Solution</a:t>
          </a:r>
          <a:endParaRPr lang="en-US" sz="1600" kern="1200"/>
        </a:p>
      </dsp:txBody>
      <dsp:txXfrm>
        <a:off x="2045519" y="1784753"/>
        <a:ext cx="1888405" cy="1359652"/>
      </dsp:txXfrm>
    </dsp:sp>
    <dsp:sp modelId="{AE6A52EF-F743-4673-BB4B-5AD2B91DBEE3}">
      <dsp:nvSpPr>
        <dsp:cNvPr id="0" name=""/>
        <dsp:cNvSpPr/>
      </dsp:nvSpPr>
      <dsp:spPr>
        <a:xfrm>
          <a:off x="2045519"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02</a:t>
          </a:r>
        </a:p>
      </dsp:txBody>
      <dsp:txXfrm>
        <a:off x="2045519" y="878319"/>
        <a:ext cx="1888405" cy="906434"/>
      </dsp:txXfrm>
    </dsp:sp>
    <dsp:sp modelId="{81F4B2CB-AB1A-4981-A7D4-D3291C4E5806}">
      <dsp:nvSpPr>
        <dsp:cNvPr id="0" name=""/>
        <dsp:cNvSpPr/>
      </dsp:nvSpPr>
      <dsp:spPr>
        <a:xfrm>
          <a:off x="4084997" y="878319"/>
          <a:ext cx="1888405" cy="2266086"/>
        </a:xfrm>
        <a:prstGeom prst="rect">
          <a:avLst/>
        </a:prstGeom>
        <a:solidFill>
          <a:schemeClr val="accent5">
            <a:hueOff val="1063560"/>
            <a:satOff val="-11946"/>
            <a:lumOff val="-2549"/>
            <a:alphaOff val="0"/>
          </a:schemeClr>
        </a:solidFill>
        <a:ln w="15875" cap="flat" cmpd="sng" algn="ctr">
          <a:solidFill>
            <a:schemeClr val="accent5">
              <a:hueOff val="1063560"/>
              <a:satOff val="-11946"/>
              <a:lumOff val="-2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a:t>Cheikh Gaye  -  System Architecture &amp; Technical Design</a:t>
          </a:r>
          <a:endParaRPr lang="en-US" sz="1600" kern="1200"/>
        </a:p>
      </dsp:txBody>
      <dsp:txXfrm>
        <a:off x="4084997" y="1784753"/>
        <a:ext cx="1888405" cy="1359652"/>
      </dsp:txXfrm>
    </dsp:sp>
    <dsp:sp modelId="{20A8DF7C-A201-4853-A473-5A764BC962E0}">
      <dsp:nvSpPr>
        <dsp:cNvPr id="0" name=""/>
        <dsp:cNvSpPr/>
      </dsp:nvSpPr>
      <dsp:spPr>
        <a:xfrm>
          <a:off x="4084997"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03</a:t>
          </a:r>
        </a:p>
      </dsp:txBody>
      <dsp:txXfrm>
        <a:off x="4084997" y="878319"/>
        <a:ext cx="1888405" cy="906434"/>
      </dsp:txXfrm>
    </dsp:sp>
    <dsp:sp modelId="{6CB84E8F-92C7-4846-98E1-70349283719E}">
      <dsp:nvSpPr>
        <dsp:cNvPr id="0" name=""/>
        <dsp:cNvSpPr/>
      </dsp:nvSpPr>
      <dsp:spPr>
        <a:xfrm>
          <a:off x="6124475" y="878319"/>
          <a:ext cx="1888405" cy="2266086"/>
        </a:xfrm>
        <a:prstGeom prst="rect">
          <a:avLst/>
        </a:prstGeom>
        <a:solidFill>
          <a:schemeClr val="accent5">
            <a:hueOff val="1595340"/>
            <a:satOff val="-17918"/>
            <a:lumOff val="-3824"/>
            <a:alphaOff val="0"/>
          </a:schemeClr>
        </a:solidFill>
        <a:ln w="15875" cap="flat" cmpd="sng" algn="ctr">
          <a:solidFill>
            <a:schemeClr val="accent5">
              <a:hueOff val="1595340"/>
              <a:satOff val="-17918"/>
              <a:lumOff val="-382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dirty="0"/>
            <a:t>Edivaldo Cardoso  -   Prototype Development &amp; Planning</a:t>
          </a:r>
          <a:endParaRPr lang="en-US" sz="1600" kern="1200" dirty="0"/>
        </a:p>
      </dsp:txBody>
      <dsp:txXfrm>
        <a:off x="6124475" y="1784753"/>
        <a:ext cx="1888405" cy="1359652"/>
      </dsp:txXfrm>
    </dsp:sp>
    <dsp:sp modelId="{5CEB3541-451F-4605-BC09-F22F5A9DFA5F}">
      <dsp:nvSpPr>
        <dsp:cNvPr id="0" name=""/>
        <dsp:cNvSpPr/>
      </dsp:nvSpPr>
      <dsp:spPr>
        <a:xfrm>
          <a:off x="6124475"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04</a:t>
          </a:r>
        </a:p>
      </dsp:txBody>
      <dsp:txXfrm>
        <a:off x="6124475" y="878319"/>
        <a:ext cx="1888405" cy="906434"/>
      </dsp:txXfrm>
    </dsp:sp>
    <dsp:sp modelId="{BD221677-903A-4FEF-9129-1D136425DC41}">
      <dsp:nvSpPr>
        <dsp:cNvPr id="0" name=""/>
        <dsp:cNvSpPr/>
      </dsp:nvSpPr>
      <dsp:spPr>
        <a:xfrm>
          <a:off x="8163953" y="878319"/>
          <a:ext cx="1888405" cy="2266086"/>
        </a:xfrm>
        <a:prstGeom prst="rect">
          <a:avLst/>
        </a:prstGeom>
        <a:solidFill>
          <a:schemeClr val="accent5">
            <a:hueOff val="2127120"/>
            <a:satOff val="-23891"/>
            <a:lumOff val="-5098"/>
            <a:alphaOff val="0"/>
          </a:schemeClr>
        </a:solidFill>
        <a:ln w="15875" cap="flat" cmpd="sng" algn="ctr">
          <a:solidFill>
            <a:schemeClr val="accent5">
              <a:hueOff val="2127120"/>
              <a:satOff val="-23891"/>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533" tIns="0" rIns="186533" bIns="330200" numCol="1" spcCol="1270" anchor="t" anchorCtr="0">
          <a:noAutofit/>
        </a:bodyPr>
        <a:lstStyle/>
        <a:p>
          <a:pPr marL="0" lvl="0" indent="0" algn="l" defTabSz="711200">
            <a:lnSpc>
              <a:spcPct val="90000"/>
            </a:lnSpc>
            <a:spcBef>
              <a:spcPct val="0"/>
            </a:spcBef>
            <a:spcAft>
              <a:spcPct val="35000"/>
            </a:spcAft>
            <a:buNone/>
          </a:pPr>
          <a:r>
            <a:rPr lang="en-GB" sz="1600" kern="1200" dirty="0"/>
            <a:t>Evans Quartey-Tackie-   Evaluation, Ethics &amp; Deployment</a:t>
          </a:r>
          <a:endParaRPr lang="en-US" sz="1600" kern="1200" dirty="0"/>
        </a:p>
      </dsp:txBody>
      <dsp:txXfrm>
        <a:off x="8163953" y="1784753"/>
        <a:ext cx="1888405" cy="1359652"/>
      </dsp:txXfrm>
    </dsp:sp>
    <dsp:sp modelId="{27CA8BAD-5951-4493-B6F3-471093A40114}">
      <dsp:nvSpPr>
        <dsp:cNvPr id="0" name=""/>
        <dsp:cNvSpPr/>
      </dsp:nvSpPr>
      <dsp:spPr>
        <a:xfrm>
          <a:off x="8163953" y="878319"/>
          <a:ext cx="1888405" cy="90643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6533" tIns="165100" rIns="186533" bIns="165100" numCol="1" spcCol="1270" anchor="ctr" anchorCtr="0">
          <a:noAutofit/>
        </a:bodyPr>
        <a:lstStyle/>
        <a:p>
          <a:pPr marL="0" lvl="0" indent="0" algn="l" defTabSz="1822450">
            <a:lnSpc>
              <a:spcPct val="90000"/>
            </a:lnSpc>
            <a:spcBef>
              <a:spcPct val="0"/>
            </a:spcBef>
            <a:spcAft>
              <a:spcPct val="35000"/>
            </a:spcAft>
            <a:buNone/>
          </a:pPr>
          <a:r>
            <a:rPr lang="en-US" sz="4100" kern="1200"/>
            <a:t>05</a:t>
          </a:r>
        </a:p>
      </dsp:txBody>
      <dsp:txXfrm>
        <a:off x="8163953" y="878319"/>
        <a:ext cx="1888405" cy="906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EC98D-B0B9-4C89-8B77-80240B0B6D20}">
      <dsp:nvSpPr>
        <dsp:cNvPr id="0" name=""/>
        <dsp:cNvSpPr/>
      </dsp:nvSpPr>
      <dsp:spPr>
        <a:xfrm>
          <a:off x="0" y="63089"/>
          <a:ext cx="4512988" cy="31917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We have used Microsoft Teams, WhatsApp, emails, weekly meetings  to communicate effectively for completing this project.</a:t>
          </a:r>
        </a:p>
      </dsp:txBody>
      <dsp:txXfrm>
        <a:off x="155809" y="218898"/>
        <a:ext cx="4201370" cy="2880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A8A62-5792-4997-9852-97D7F716C667}">
      <dsp:nvSpPr>
        <dsp:cNvPr id="0" name=""/>
        <dsp:cNvSpPr/>
      </dsp:nvSpPr>
      <dsp:spPr>
        <a:xfrm>
          <a:off x="41290" y="555236"/>
          <a:ext cx="892394" cy="8923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D0E8F-1C68-46E5-B955-4DA230D9F423}">
      <dsp:nvSpPr>
        <dsp:cNvPr id="0" name=""/>
        <dsp:cNvSpPr/>
      </dsp:nvSpPr>
      <dsp:spPr>
        <a:xfrm>
          <a:off x="228693" y="742639"/>
          <a:ext cx="517588" cy="517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DA243A-A05F-480A-928C-86D8CE144CB6}">
      <dsp:nvSpPr>
        <dsp:cNvPr id="0" name=""/>
        <dsp:cNvSpPr/>
      </dsp:nvSpPr>
      <dsp:spPr>
        <a:xfrm>
          <a:off x="1124912"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Overview of this project to focuses on an AI-Powered Smart Waste Management System for sustainable cities. It addresses problems of overflowing bins, high fuel use, and inefficient manual collection.</a:t>
          </a:r>
        </a:p>
      </dsp:txBody>
      <dsp:txXfrm>
        <a:off x="1124912" y="555236"/>
        <a:ext cx="2103501" cy="892394"/>
      </dsp:txXfrm>
    </dsp:sp>
    <dsp:sp modelId="{AF643E45-0A20-4DC1-A90F-72AABCFA74BF}">
      <dsp:nvSpPr>
        <dsp:cNvPr id="0" name=""/>
        <dsp:cNvSpPr/>
      </dsp:nvSpPr>
      <dsp:spPr>
        <a:xfrm>
          <a:off x="3594933" y="555236"/>
          <a:ext cx="892394" cy="8923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9A43E-C9E0-4474-8E34-4A01BE99D43C}">
      <dsp:nvSpPr>
        <dsp:cNvPr id="0" name=""/>
        <dsp:cNvSpPr/>
      </dsp:nvSpPr>
      <dsp:spPr>
        <a:xfrm>
          <a:off x="3782336" y="742639"/>
          <a:ext cx="517588" cy="517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2BBD1F-F153-4A5A-8014-5528F118EA87}">
      <dsp:nvSpPr>
        <dsp:cNvPr id="0" name=""/>
        <dsp:cNvSpPr/>
      </dsp:nvSpPr>
      <dsp:spPr>
        <a:xfrm>
          <a:off x="4678555"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aim is to design a smart system using IoT and Artificial Intelligence technologies. This system will improve waste monitoring and optimize collection decisions.</a:t>
          </a:r>
        </a:p>
      </dsp:txBody>
      <dsp:txXfrm>
        <a:off x="4678555" y="555236"/>
        <a:ext cx="2103501" cy="892394"/>
      </dsp:txXfrm>
    </dsp:sp>
    <dsp:sp modelId="{C06AF3EE-EA9C-4DDD-904A-4E05AE5354CB}">
      <dsp:nvSpPr>
        <dsp:cNvPr id="0" name=""/>
        <dsp:cNvSpPr/>
      </dsp:nvSpPr>
      <dsp:spPr>
        <a:xfrm>
          <a:off x="7148576" y="555236"/>
          <a:ext cx="892394" cy="8923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64C425-F578-43AB-A3BC-500335887215}">
      <dsp:nvSpPr>
        <dsp:cNvPr id="0" name=""/>
        <dsp:cNvSpPr/>
      </dsp:nvSpPr>
      <dsp:spPr>
        <a:xfrm>
          <a:off x="7335979" y="742639"/>
          <a:ext cx="517588" cy="517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C21829-2D98-4AC8-AFC4-9DC50B9EEC2D}">
      <dsp:nvSpPr>
        <dsp:cNvPr id="0" name=""/>
        <dsp:cNvSpPr/>
      </dsp:nvSpPr>
      <dsp:spPr>
        <a:xfrm>
          <a:off x="8232198" y="5552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method uses sensors in bins to send data to a cloud platform in real time. AI will analyze the data and generate smart collection routes.</a:t>
          </a:r>
        </a:p>
      </dsp:txBody>
      <dsp:txXfrm>
        <a:off x="8232198" y="555236"/>
        <a:ext cx="2103501" cy="892394"/>
      </dsp:txXfrm>
    </dsp:sp>
    <dsp:sp modelId="{19F0A31B-9493-4292-840A-7FB896155D4B}">
      <dsp:nvSpPr>
        <dsp:cNvPr id="0" name=""/>
        <dsp:cNvSpPr/>
      </dsp:nvSpPr>
      <dsp:spPr>
        <a:xfrm>
          <a:off x="41290" y="2040636"/>
          <a:ext cx="892394" cy="8923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90DC85-31A6-44C7-A41D-6F7174F9039D}">
      <dsp:nvSpPr>
        <dsp:cNvPr id="0" name=""/>
        <dsp:cNvSpPr/>
      </dsp:nvSpPr>
      <dsp:spPr>
        <a:xfrm>
          <a:off x="228693" y="2228039"/>
          <a:ext cx="517588" cy="517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7D8CB5-2685-43E6-8558-1059095739DF}">
      <dsp:nvSpPr>
        <dsp:cNvPr id="0" name=""/>
        <dsp:cNvSpPr/>
      </dsp:nvSpPr>
      <dsp:spPr>
        <a:xfrm>
          <a:off x="1124912" y="20406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system is expected to reduce operational cost and unnecessary truck trips. It will also improve city cleanliness and environmental sustainability.</a:t>
          </a:r>
          <a:endParaRPr lang="en-GB" sz="1100" kern="1200"/>
        </a:p>
      </dsp:txBody>
      <dsp:txXfrm>
        <a:off x="1124912" y="2040636"/>
        <a:ext cx="2103501" cy="892394"/>
      </dsp:txXfrm>
    </dsp:sp>
    <dsp:sp modelId="{FEAB82BB-A99D-4D3B-BFB2-6A5ABA8BFA1F}">
      <dsp:nvSpPr>
        <dsp:cNvPr id="0" name=""/>
        <dsp:cNvSpPr/>
      </dsp:nvSpPr>
      <dsp:spPr>
        <a:xfrm>
          <a:off x="3594933" y="2040636"/>
          <a:ext cx="892394" cy="89239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ED53C-1E3D-4C8C-A6C5-34F736DB9A8F}">
      <dsp:nvSpPr>
        <dsp:cNvPr id="0" name=""/>
        <dsp:cNvSpPr/>
      </dsp:nvSpPr>
      <dsp:spPr>
        <a:xfrm>
          <a:off x="3782336" y="2228039"/>
          <a:ext cx="517588" cy="5175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BFF54A-5BA5-4D8B-B136-8B6AE6A4D251}">
      <dsp:nvSpPr>
        <dsp:cNvPr id="0" name=""/>
        <dsp:cNvSpPr/>
      </dsp:nvSpPr>
      <dsp:spPr>
        <a:xfrm>
          <a:off x="4678555" y="2040636"/>
          <a:ext cx="2103501" cy="89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Smart waste management can modernize traditional municipal services effectively. The project demonstrates how emerging technologies support greener smart cities..</a:t>
          </a:r>
        </a:p>
      </dsp:txBody>
      <dsp:txXfrm>
        <a:off x="4678555" y="2040636"/>
        <a:ext cx="2103501" cy="892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CED35A-B375-4F6C-8F29-33B0041E9ABF}">
      <dsp:nvSpPr>
        <dsp:cNvPr id="0" name=""/>
        <dsp:cNvSpPr/>
      </dsp:nvSpPr>
      <dsp:spPr>
        <a:xfrm>
          <a:off x="0" y="0"/>
          <a:ext cx="6597565" cy="66916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Urban Waste Management Problems</a:t>
          </a:r>
          <a:endParaRPr lang="en-US" sz="2500" kern="1200"/>
        </a:p>
      </dsp:txBody>
      <dsp:txXfrm>
        <a:off x="19599" y="19599"/>
        <a:ext cx="5797186" cy="629971"/>
      </dsp:txXfrm>
    </dsp:sp>
    <dsp:sp modelId="{E9DE3DD2-2555-41FB-98FC-3303608B638F}">
      <dsp:nvSpPr>
        <dsp:cNvPr id="0" name=""/>
        <dsp:cNvSpPr/>
      </dsp:nvSpPr>
      <dsp:spPr>
        <a:xfrm>
          <a:off x="492675" y="770575"/>
          <a:ext cx="6597565" cy="669169"/>
        </a:xfrm>
        <a:prstGeom prst="roundRect">
          <a:avLst>
            <a:gd name="adj" fmla="val 10000"/>
          </a:avLst>
        </a:prstGeom>
        <a:solidFill>
          <a:schemeClr val="accent2">
            <a:hueOff val="9759"/>
            <a:satOff val="-6719"/>
            <a:lumOff val="-17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 Why This Problem Matters</a:t>
          </a:r>
          <a:endParaRPr lang="en-US" sz="2500" kern="1200"/>
        </a:p>
      </dsp:txBody>
      <dsp:txXfrm>
        <a:off x="512274" y="790174"/>
        <a:ext cx="5630731" cy="629971"/>
      </dsp:txXfrm>
    </dsp:sp>
    <dsp:sp modelId="{129B92F6-8391-4D35-9BA4-92F8BCB3BB56}">
      <dsp:nvSpPr>
        <dsp:cNvPr id="0" name=""/>
        <dsp:cNvSpPr/>
      </dsp:nvSpPr>
      <dsp:spPr>
        <a:xfrm>
          <a:off x="985350" y="1524220"/>
          <a:ext cx="6597565" cy="669169"/>
        </a:xfrm>
        <a:prstGeom prst="roundRect">
          <a:avLst>
            <a:gd name="adj" fmla="val 10000"/>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Research Findings  </a:t>
          </a:r>
          <a:endParaRPr lang="en-US" sz="2500" kern="1200"/>
        </a:p>
      </dsp:txBody>
      <dsp:txXfrm>
        <a:off x="1004949" y="1543819"/>
        <a:ext cx="5630731" cy="629971"/>
      </dsp:txXfrm>
    </dsp:sp>
    <dsp:sp modelId="{C7DB95DD-3A61-4784-9B18-03038A4F2DD4}">
      <dsp:nvSpPr>
        <dsp:cNvPr id="0" name=""/>
        <dsp:cNvSpPr/>
      </dsp:nvSpPr>
      <dsp:spPr>
        <a:xfrm>
          <a:off x="1478026" y="2286330"/>
          <a:ext cx="6597565" cy="669169"/>
        </a:xfrm>
        <a:prstGeom prst="roundRect">
          <a:avLst>
            <a:gd name="adj" fmla="val 10000"/>
          </a:avLst>
        </a:prstGeom>
        <a:solidFill>
          <a:schemeClr val="accent2">
            <a:hueOff val="29278"/>
            <a:satOff val="-20157"/>
            <a:lumOff val="-51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Current Waste Management Approaches</a:t>
          </a:r>
        </a:p>
      </dsp:txBody>
      <dsp:txXfrm>
        <a:off x="1497625" y="2305929"/>
        <a:ext cx="5630731" cy="629971"/>
      </dsp:txXfrm>
    </dsp:sp>
    <dsp:sp modelId="{BFA57FA9-CDE7-4C6A-BBD4-8E3003FF928F}">
      <dsp:nvSpPr>
        <dsp:cNvPr id="0" name=""/>
        <dsp:cNvSpPr/>
      </dsp:nvSpPr>
      <dsp:spPr>
        <a:xfrm>
          <a:off x="1970701" y="3048441"/>
          <a:ext cx="6597565" cy="669169"/>
        </a:xfrm>
        <a:prstGeom prst="roundRect">
          <a:avLst>
            <a:gd name="adj" fmla="val 10000"/>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Gaps in Existing Solutions </a:t>
          </a:r>
          <a:endParaRPr lang="en-US" sz="2500" kern="1200"/>
        </a:p>
      </dsp:txBody>
      <dsp:txXfrm>
        <a:off x="1990300" y="3068040"/>
        <a:ext cx="5630731" cy="629971"/>
      </dsp:txXfrm>
    </dsp:sp>
    <dsp:sp modelId="{480A0F37-6A57-4704-9C9A-A1E3ADDF60C0}">
      <dsp:nvSpPr>
        <dsp:cNvPr id="0" name=""/>
        <dsp:cNvSpPr/>
      </dsp:nvSpPr>
      <dsp:spPr>
        <a:xfrm>
          <a:off x="6162605" y="488865"/>
          <a:ext cx="434960" cy="434960"/>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260471" y="488865"/>
        <a:ext cx="239228" cy="327307"/>
      </dsp:txXfrm>
    </dsp:sp>
    <dsp:sp modelId="{6B3534B6-DAA8-4721-A730-D12D58140963}">
      <dsp:nvSpPr>
        <dsp:cNvPr id="0" name=""/>
        <dsp:cNvSpPr/>
      </dsp:nvSpPr>
      <dsp:spPr>
        <a:xfrm>
          <a:off x="6655280" y="1250976"/>
          <a:ext cx="434960" cy="434960"/>
        </a:xfrm>
        <a:prstGeom prst="downArrow">
          <a:avLst>
            <a:gd name="adj1" fmla="val 55000"/>
            <a:gd name="adj2" fmla="val 45000"/>
          </a:avLst>
        </a:prstGeom>
        <a:solidFill>
          <a:schemeClr val="accent2">
            <a:tint val="40000"/>
            <a:alpha val="90000"/>
            <a:hueOff val="82399"/>
            <a:satOff val="-7939"/>
            <a:lumOff val="-837"/>
            <a:alphaOff val="0"/>
          </a:schemeClr>
        </a:solidFill>
        <a:ln w="15875" cap="flat" cmpd="sng" algn="ctr">
          <a:solidFill>
            <a:schemeClr val="accent2">
              <a:tint val="40000"/>
              <a:alpha val="90000"/>
              <a:hueOff val="82399"/>
              <a:satOff val="-7939"/>
              <a:lumOff val="-8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753146" y="1250976"/>
        <a:ext cx="239228" cy="327307"/>
      </dsp:txXfrm>
    </dsp:sp>
    <dsp:sp modelId="{3FF85D0E-AC13-4A07-AB37-518A6DC13ACC}">
      <dsp:nvSpPr>
        <dsp:cNvPr id="0" name=""/>
        <dsp:cNvSpPr/>
      </dsp:nvSpPr>
      <dsp:spPr>
        <a:xfrm>
          <a:off x="7147955" y="2001933"/>
          <a:ext cx="434960" cy="434960"/>
        </a:xfrm>
        <a:prstGeom prst="downArrow">
          <a:avLst>
            <a:gd name="adj1" fmla="val 55000"/>
            <a:gd name="adj2" fmla="val 45000"/>
          </a:avLst>
        </a:prstGeom>
        <a:solidFill>
          <a:schemeClr val="accent2">
            <a:tint val="40000"/>
            <a:alpha val="90000"/>
            <a:hueOff val="164799"/>
            <a:satOff val="-15877"/>
            <a:lumOff val="-1674"/>
            <a:alphaOff val="0"/>
          </a:schemeClr>
        </a:solidFill>
        <a:ln w="15875" cap="flat" cmpd="sng" algn="ctr">
          <a:solidFill>
            <a:schemeClr val="accent2">
              <a:tint val="40000"/>
              <a:alpha val="90000"/>
              <a:hueOff val="164799"/>
              <a:satOff val="-15877"/>
              <a:lumOff val="-16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245821" y="2001933"/>
        <a:ext cx="239228" cy="327307"/>
      </dsp:txXfrm>
    </dsp:sp>
    <dsp:sp modelId="{A18A862B-0D45-4DE2-8E15-7A777B377AF2}">
      <dsp:nvSpPr>
        <dsp:cNvPr id="0" name=""/>
        <dsp:cNvSpPr/>
      </dsp:nvSpPr>
      <dsp:spPr>
        <a:xfrm>
          <a:off x="7640631" y="2771479"/>
          <a:ext cx="434960" cy="434960"/>
        </a:xfrm>
        <a:prstGeom prst="downArrow">
          <a:avLst>
            <a:gd name="adj1" fmla="val 55000"/>
            <a:gd name="adj2" fmla="val 45000"/>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7738497" y="2771479"/>
        <a:ext cx="239228" cy="3273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36D2D-5185-462A-81EC-3F04309A8F6E}">
      <dsp:nvSpPr>
        <dsp:cNvPr id="0" name=""/>
        <dsp:cNvSpPr/>
      </dsp:nvSpPr>
      <dsp:spPr>
        <a:xfrm>
          <a:off x="0" y="7833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Global Waste Increase</a:t>
          </a:r>
          <a:br>
            <a:rPr lang="en-US" sz="1300" kern="1200"/>
          </a:br>
          <a:r>
            <a:rPr lang="en-US" sz="1300" kern="1200"/>
            <a:t>Research shows waste generation will rise significantly by 2050.</a:t>
          </a:r>
        </a:p>
      </dsp:txBody>
      <dsp:txXfrm>
        <a:off x="34897" y="113228"/>
        <a:ext cx="3781328" cy="645076"/>
      </dsp:txXfrm>
    </dsp:sp>
    <dsp:sp modelId="{6F2520AC-D138-467D-AAD3-1F90D1AA7F38}">
      <dsp:nvSpPr>
        <dsp:cNvPr id="0" name=""/>
        <dsp:cNvSpPr/>
      </dsp:nvSpPr>
      <dsp:spPr>
        <a:xfrm>
          <a:off x="0" y="83064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Public Health Impact</a:t>
          </a:r>
          <a:br>
            <a:rPr lang="en-US" sz="1300" kern="1200"/>
          </a:br>
          <a:r>
            <a:rPr lang="en-US" sz="1300" kern="1200"/>
            <a:t>Poor waste management can spread diseases and harm communities.</a:t>
          </a:r>
        </a:p>
      </dsp:txBody>
      <dsp:txXfrm>
        <a:off x="34897" y="865538"/>
        <a:ext cx="3781328" cy="645076"/>
      </dsp:txXfrm>
    </dsp:sp>
    <dsp:sp modelId="{4978426E-0E05-493D-9432-68B9747C1107}">
      <dsp:nvSpPr>
        <dsp:cNvPr id="0" name=""/>
        <dsp:cNvSpPr/>
      </dsp:nvSpPr>
      <dsp:spPr>
        <a:xfrm>
          <a:off x="0" y="158295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Economic Burden</a:t>
          </a:r>
          <a:br>
            <a:rPr lang="en-US" sz="1300" kern="1200"/>
          </a:br>
          <a:r>
            <a:rPr lang="en-US" sz="1300" kern="1200"/>
            <a:t>Municipalities spend large budgets on inefficient waste operations.</a:t>
          </a:r>
        </a:p>
      </dsp:txBody>
      <dsp:txXfrm>
        <a:off x="34897" y="1617848"/>
        <a:ext cx="3781328" cy="645076"/>
      </dsp:txXfrm>
    </dsp:sp>
    <dsp:sp modelId="{411BBF70-DAF6-413D-A61C-B5C430CBD748}">
      <dsp:nvSpPr>
        <dsp:cNvPr id="0" name=""/>
        <dsp:cNvSpPr/>
      </dsp:nvSpPr>
      <dsp:spPr>
        <a:xfrm>
          <a:off x="0" y="233526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Environmental Concerns</a:t>
          </a:r>
          <a:br>
            <a:rPr lang="en-US" sz="1300" kern="1200"/>
          </a:br>
          <a:r>
            <a:rPr lang="en-US" sz="1300" kern="1200"/>
            <a:t>Waste contributes to pollution and climate change problems.</a:t>
          </a:r>
        </a:p>
      </dsp:txBody>
      <dsp:txXfrm>
        <a:off x="34897" y="2370158"/>
        <a:ext cx="3781328" cy="645076"/>
      </dsp:txXfrm>
    </dsp:sp>
    <dsp:sp modelId="{112C1A69-44A9-41AA-BA22-1B76DC770661}">
      <dsp:nvSpPr>
        <dsp:cNvPr id="0" name=""/>
        <dsp:cNvSpPr/>
      </dsp:nvSpPr>
      <dsp:spPr>
        <a:xfrm>
          <a:off x="0" y="3087571"/>
          <a:ext cx="3851122" cy="71487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t>Smart City Requirement</a:t>
          </a:r>
          <a:br>
            <a:rPr lang="en-US" sz="1300" kern="1200"/>
          </a:br>
          <a:r>
            <a:rPr lang="en-US" sz="1300" kern="1200"/>
            <a:t>Modern cities need intelligent infrastructure for sustainability.</a:t>
          </a:r>
          <a:endParaRPr lang="en-GB" sz="1300" kern="1200"/>
        </a:p>
      </dsp:txBody>
      <dsp:txXfrm>
        <a:off x="34897" y="3122468"/>
        <a:ext cx="3781328" cy="6450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E2AF3-9355-472B-B484-ACD28D3F0D39}">
      <dsp:nvSpPr>
        <dsp:cNvPr id="0" name=""/>
        <dsp:cNvSpPr/>
      </dsp:nvSpPr>
      <dsp:spPr>
        <a:xfrm>
          <a:off x="3258251" y="29877"/>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Internet of Things </a:t>
          </a:r>
          <a:br>
            <a:rPr lang="en-US" sz="1000" kern="1200"/>
          </a:br>
          <a:r>
            <a:rPr lang="en-US" sz="1000" kern="1200"/>
            <a:t>Sensors collect real-time data from waste bins automatically.</a:t>
          </a:r>
        </a:p>
      </dsp:txBody>
      <dsp:txXfrm>
        <a:off x="3258251" y="29877"/>
        <a:ext cx="1031463" cy="1031463"/>
      </dsp:txXfrm>
    </dsp:sp>
    <dsp:sp modelId="{E7FA27E7-3654-45CB-91DD-BAE2B63A7D11}">
      <dsp:nvSpPr>
        <dsp:cNvPr id="0" name=""/>
        <dsp:cNvSpPr/>
      </dsp:nvSpPr>
      <dsp:spPr>
        <a:xfrm>
          <a:off x="830441" y="-135"/>
          <a:ext cx="3869060" cy="3869060"/>
        </a:xfrm>
        <a:prstGeom prst="circularArrow">
          <a:avLst>
            <a:gd name="adj1" fmla="val 5199"/>
            <a:gd name="adj2" fmla="val 335797"/>
            <a:gd name="adj3" fmla="val 21293716"/>
            <a:gd name="adj4" fmla="val 19765823"/>
            <a:gd name="adj5" fmla="val 6065"/>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2FCB6BBB-DE62-4F24-B3D3-CF1593B52548}">
      <dsp:nvSpPr>
        <dsp:cNvPr id="0" name=""/>
        <dsp:cNvSpPr/>
      </dsp:nvSpPr>
      <dsp:spPr>
        <a:xfrm>
          <a:off x="3881854" y="1949131"/>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Artificial Intelligence </a:t>
          </a:r>
          <a:br>
            <a:rPr lang="en-GB" sz="1000" kern="1200"/>
          </a:br>
          <a:r>
            <a:rPr lang="en-GB" sz="1000" kern="1200"/>
            <a:t>AI predicts waste patterns and improves decision-making efficiency.</a:t>
          </a:r>
          <a:endParaRPr lang="en-US" sz="1000" kern="1200"/>
        </a:p>
      </dsp:txBody>
      <dsp:txXfrm>
        <a:off x="3881854" y="1949131"/>
        <a:ext cx="1031463" cy="1031463"/>
      </dsp:txXfrm>
    </dsp:sp>
    <dsp:sp modelId="{E8CCBBBD-0792-486E-99C9-5C72BD3E9F3F}">
      <dsp:nvSpPr>
        <dsp:cNvPr id="0" name=""/>
        <dsp:cNvSpPr/>
      </dsp:nvSpPr>
      <dsp:spPr>
        <a:xfrm>
          <a:off x="830441" y="-135"/>
          <a:ext cx="3869060" cy="3869060"/>
        </a:xfrm>
        <a:prstGeom prst="circularArrow">
          <a:avLst>
            <a:gd name="adj1" fmla="val 5199"/>
            <a:gd name="adj2" fmla="val 335797"/>
            <a:gd name="adj3" fmla="val 4015189"/>
            <a:gd name="adj4" fmla="val 2252981"/>
            <a:gd name="adj5" fmla="val 6065"/>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45029268-906C-4D22-A39A-546E34CC56E6}">
      <dsp:nvSpPr>
        <dsp:cNvPr id="0" name=""/>
        <dsp:cNvSpPr/>
      </dsp:nvSpPr>
      <dsp:spPr>
        <a:xfrm>
          <a:off x="2249239" y="3135296"/>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Cloud Computing</a:t>
          </a:r>
          <a:br>
            <a:rPr lang="en-US" sz="1000" kern="1200"/>
          </a:br>
          <a:r>
            <a:rPr lang="en-US" sz="1000" kern="1200"/>
            <a:t>Cloud infrastructure enables scalable data storage and processing.</a:t>
          </a:r>
        </a:p>
      </dsp:txBody>
      <dsp:txXfrm>
        <a:off x="2249239" y="3135296"/>
        <a:ext cx="1031463" cy="1031463"/>
      </dsp:txXfrm>
    </dsp:sp>
    <dsp:sp modelId="{D88217A1-8317-4A08-B149-3B601D8E09C4}">
      <dsp:nvSpPr>
        <dsp:cNvPr id="0" name=""/>
        <dsp:cNvSpPr/>
      </dsp:nvSpPr>
      <dsp:spPr>
        <a:xfrm>
          <a:off x="830441" y="-135"/>
          <a:ext cx="3869060" cy="3869060"/>
        </a:xfrm>
        <a:prstGeom prst="circularArrow">
          <a:avLst>
            <a:gd name="adj1" fmla="val 5199"/>
            <a:gd name="adj2" fmla="val 335797"/>
            <a:gd name="adj3" fmla="val 8211222"/>
            <a:gd name="adj4" fmla="val 6449014"/>
            <a:gd name="adj5" fmla="val 6065"/>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7F2787A1-EB82-4F65-97BB-A98F399DF892}">
      <dsp:nvSpPr>
        <dsp:cNvPr id="0" name=""/>
        <dsp:cNvSpPr/>
      </dsp:nvSpPr>
      <dsp:spPr>
        <a:xfrm>
          <a:off x="616624" y="1949131"/>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Data Analytics</a:t>
          </a:r>
          <a:br>
            <a:rPr lang="en-US" sz="1000" kern="1200"/>
          </a:br>
          <a:r>
            <a:rPr lang="en-US" sz="1000" kern="1200"/>
            <a:t>Analytical tools provide insights and performance monitoring.</a:t>
          </a:r>
          <a:endParaRPr lang="en-GB" sz="1000" kern="1200"/>
        </a:p>
      </dsp:txBody>
      <dsp:txXfrm>
        <a:off x="616624" y="1949131"/>
        <a:ext cx="1031463" cy="1031463"/>
      </dsp:txXfrm>
    </dsp:sp>
    <dsp:sp modelId="{34060B47-1B74-4A7F-8DA1-425D00029C9A}">
      <dsp:nvSpPr>
        <dsp:cNvPr id="0" name=""/>
        <dsp:cNvSpPr/>
      </dsp:nvSpPr>
      <dsp:spPr>
        <a:xfrm>
          <a:off x="830441" y="-135"/>
          <a:ext cx="3869060" cy="3869060"/>
        </a:xfrm>
        <a:prstGeom prst="circularArrow">
          <a:avLst>
            <a:gd name="adj1" fmla="val 5199"/>
            <a:gd name="adj2" fmla="val 335797"/>
            <a:gd name="adj3" fmla="val 12298380"/>
            <a:gd name="adj4" fmla="val 10770487"/>
            <a:gd name="adj5" fmla="val 6065"/>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49B084A5-73E2-4AF4-A58C-DA96C66FF860}">
      <dsp:nvSpPr>
        <dsp:cNvPr id="0" name=""/>
        <dsp:cNvSpPr/>
      </dsp:nvSpPr>
      <dsp:spPr>
        <a:xfrm>
          <a:off x="1240227" y="29877"/>
          <a:ext cx="1031463" cy="1031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1" kern="1200"/>
            <a:t>Web &amp; Mobile Applications</a:t>
          </a:r>
          <a:br>
            <a:rPr lang="en-US" sz="1000" kern="1200"/>
          </a:br>
          <a:r>
            <a:rPr lang="en-US" sz="1000" kern="1200"/>
            <a:t>Users access the system through dashboards and mobile interfaces.</a:t>
          </a:r>
        </a:p>
      </dsp:txBody>
      <dsp:txXfrm>
        <a:off x="1240227" y="29877"/>
        <a:ext cx="1031463" cy="1031463"/>
      </dsp:txXfrm>
    </dsp:sp>
    <dsp:sp modelId="{CF625296-F718-46C7-8ED3-D07F2AD24A57}">
      <dsp:nvSpPr>
        <dsp:cNvPr id="0" name=""/>
        <dsp:cNvSpPr/>
      </dsp:nvSpPr>
      <dsp:spPr>
        <a:xfrm>
          <a:off x="830441" y="-135"/>
          <a:ext cx="3869060" cy="3869060"/>
        </a:xfrm>
        <a:prstGeom prst="circularArrow">
          <a:avLst>
            <a:gd name="adj1" fmla="val 5199"/>
            <a:gd name="adj2" fmla="val 335797"/>
            <a:gd name="adj3" fmla="val 16866176"/>
            <a:gd name="adj4" fmla="val 15198027"/>
            <a:gd name="adj5" fmla="val 6065"/>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644ED-9F72-4EFD-9518-96C94FE41088}">
      <dsp:nvSpPr>
        <dsp:cNvPr id="0" name=""/>
        <dsp:cNvSpPr/>
      </dsp:nvSpPr>
      <dsp:spPr>
        <a:xfrm>
          <a:off x="0" y="1698"/>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88AB1-E911-406C-A538-E403EB2DF966}">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E84E29-D140-4D75-A201-D658C648948E}">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Our Innovative Smart Waste Management Solution</a:t>
          </a:r>
          <a:endParaRPr lang="en-US" sz="2200" kern="1200"/>
        </a:p>
      </dsp:txBody>
      <dsp:txXfrm>
        <a:off x="994536" y="1698"/>
        <a:ext cx="8623596" cy="861070"/>
      </dsp:txXfrm>
    </dsp:sp>
    <dsp:sp modelId="{A3208F93-3673-4E4E-BA6C-E8176D8DAD07}">
      <dsp:nvSpPr>
        <dsp:cNvPr id="0" name=""/>
        <dsp:cNvSpPr/>
      </dsp:nvSpPr>
      <dsp:spPr>
        <a:xfrm>
          <a:off x="0" y="1078036"/>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74C28-651C-453A-A7F6-D5A08D224680}">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6D35FE-48AC-419A-84A1-49BC602ED209}">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US" sz="2200" kern="1200"/>
            <a:t>Technologies Integrated in the System</a:t>
          </a:r>
        </a:p>
      </dsp:txBody>
      <dsp:txXfrm>
        <a:off x="994536" y="1078036"/>
        <a:ext cx="8623596" cy="861070"/>
      </dsp:txXfrm>
    </dsp:sp>
    <dsp:sp modelId="{3263AD19-0633-4488-B302-5144E0E10A37}">
      <dsp:nvSpPr>
        <dsp:cNvPr id="0" name=""/>
        <dsp:cNvSpPr/>
      </dsp:nvSpPr>
      <dsp:spPr>
        <a:xfrm>
          <a:off x="0" y="2154374"/>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320BE-5E34-4911-9F03-27DBF9A39E11}">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2A319D-0DDF-470E-A567-383A65EEBB59}">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System Workflow Process</a:t>
          </a:r>
          <a:endParaRPr lang="en-US" sz="2200" kern="1200"/>
        </a:p>
      </dsp:txBody>
      <dsp:txXfrm>
        <a:off x="994536" y="2154374"/>
        <a:ext cx="8623596" cy="861070"/>
      </dsp:txXfrm>
    </dsp:sp>
    <dsp:sp modelId="{C78CCEAA-F810-4F01-8560-F6CF49794944}">
      <dsp:nvSpPr>
        <dsp:cNvPr id="0" name=""/>
        <dsp:cNvSpPr/>
      </dsp:nvSpPr>
      <dsp:spPr>
        <a:xfrm>
          <a:off x="0" y="3230712"/>
          <a:ext cx="9618133" cy="8610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97DEF-D03F-47B4-901E-3E1FFEB6FA3A}">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A3D599-B274-40C9-BC5E-35CD3A8678FD}">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977900">
            <a:lnSpc>
              <a:spcPct val="100000"/>
            </a:lnSpc>
            <a:spcBef>
              <a:spcPct val="0"/>
            </a:spcBef>
            <a:spcAft>
              <a:spcPct val="35000"/>
            </a:spcAft>
            <a:buNone/>
          </a:pPr>
          <a:r>
            <a:rPr lang="en-GB" sz="2200" kern="1200"/>
            <a:t>Data Flow Architecture</a:t>
          </a:r>
        </a:p>
      </dsp:txBody>
      <dsp:txXfrm>
        <a:off x="994536" y="3230712"/>
        <a:ext cx="8623596" cy="8610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772F0-FDAC-48E7-A30C-21FE3E8561C8}">
      <dsp:nvSpPr>
        <dsp:cNvPr id="0" name=""/>
        <dsp:cNvSpPr/>
      </dsp:nvSpPr>
      <dsp:spPr>
        <a:xfrm>
          <a:off x="2211323" y="898851"/>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Artificial Intelligence (AI)</a:t>
          </a:r>
        </a:p>
        <a:p>
          <a:pPr marL="0" lvl="0" indent="0" algn="ctr" defTabSz="488950">
            <a:lnSpc>
              <a:spcPct val="90000"/>
            </a:lnSpc>
            <a:spcBef>
              <a:spcPct val="0"/>
            </a:spcBef>
            <a:spcAft>
              <a:spcPct val="35000"/>
            </a:spcAft>
            <a:buNone/>
          </a:pPr>
          <a:r>
            <a:rPr lang="en-US" sz="1100" kern="1200" dirty="0"/>
            <a:t>Analyses waste data patterns and predicts optimal collection schedules [7].</a:t>
          </a:r>
          <a:endParaRPr lang="en-GB" sz="1100" kern="1200" dirty="0"/>
        </a:p>
      </dsp:txBody>
      <dsp:txXfrm>
        <a:off x="2250756" y="938284"/>
        <a:ext cx="2408873" cy="728918"/>
      </dsp:txXfrm>
    </dsp:sp>
    <dsp:sp modelId="{64AC1DEC-B4BD-4EEE-9BBE-0FC4BB513A60}">
      <dsp:nvSpPr>
        <dsp:cNvPr id="0" name=""/>
        <dsp:cNvSpPr/>
      </dsp:nvSpPr>
      <dsp:spPr>
        <a:xfrm>
          <a:off x="2211323" y="1715351"/>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a:t>Cloud Computing</a:t>
          </a:r>
        </a:p>
        <a:p>
          <a:pPr marL="0" lvl="0" indent="0" algn="ctr" defTabSz="488950">
            <a:lnSpc>
              <a:spcPct val="90000"/>
            </a:lnSpc>
            <a:spcBef>
              <a:spcPct val="0"/>
            </a:spcBef>
            <a:spcAft>
              <a:spcPct val="35000"/>
            </a:spcAft>
            <a:buNone/>
          </a:pPr>
          <a:r>
            <a:rPr lang="en-US" sz="1100" kern="1200"/>
            <a:t>Stores and processes data securely with remote dashboard access.</a:t>
          </a:r>
          <a:endParaRPr lang="en-GB" sz="1100" kern="1200"/>
        </a:p>
      </dsp:txBody>
      <dsp:txXfrm>
        <a:off x="2250756" y="1754784"/>
        <a:ext cx="2408873" cy="728918"/>
      </dsp:txXfrm>
    </dsp:sp>
    <dsp:sp modelId="{BE7EC632-BD25-4DF1-9B37-81F3F3E15F1B}">
      <dsp:nvSpPr>
        <dsp:cNvPr id="0" name=""/>
        <dsp:cNvSpPr/>
      </dsp:nvSpPr>
      <dsp:spPr>
        <a:xfrm>
          <a:off x="2211323" y="2523135"/>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Web Dashboard Interface</a:t>
          </a:r>
        </a:p>
        <a:p>
          <a:pPr marL="0" lvl="0" indent="0" algn="ctr" defTabSz="488950">
            <a:lnSpc>
              <a:spcPct val="90000"/>
            </a:lnSpc>
            <a:spcBef>
              <a:spcPct val="0"/>
            </a:spcBef>
            <a:spcAft>
              <a:spcPct val="35000"/>
            </a:spcAft>
            <a:buNone/>
          </a:pPr>
          <a:r>
            <a:rPr lang="en-GB" sz="1100" kern="1200" dirty="0"/>
            <a:t>User-friendly system for monitoring bin status and alerts.</a:t>
          </a:r>
        </a:p>
      </dsp:txBody>
      <dsp:txXfrm>
        <a:off x="2250756" y="2562568"/>
        <a:ext cx="2408873" cy="728918"/>
      </dsp:txXfrm>
    </dsp:sp>
    <dsp:sp modelId="{9281699B-092C-4273-91E1-8584EFF679EB}">
      <dsp:nvSpPr>
        <dsp:cNvPr id="0" name=""/>
        <dsp:cNvSpPr/>
      </dsp:nvSpPr>
      <dsp:spPr>
        <a:xfrm>
          <a:off x="2211323" y="55888"/>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Internet of Things (IoT)</a:t>
          </a:r>
        </a:p>
        <a:p>
          <a:pPr marL="0" lvl="0" indent="0" algn="ctr" defTabSz="488950">
            <a:lnSpc>
              <a:spcPct val="90000"/>
            </a:lnSpc>
            <a:spcBef>
              <a:spcPct val="0"/>
            </a:spcBef>
            <a:spcAft>
              <a:spcPct val="35000"/>
            </a:spcAft>
            <a:buNone/>
          </a:pPr>
          <a:r>
            <a:rPr lang="en-US" sz="1100" kern="1200" dirty="0"/>
            <a:t>Smart bin sensors detect fill levels and send real-time data.</a:t>
          </a:r>
          <a:endParaRPr lang="en-GB" sz="1100" kern="1200" dirty="0"/>
        </a:p>
      </dsp:txBody>
      <dsp:txXfrm>
        <a:off x="2250756" y="95321"/>
        <a:ext cx="2408873" cy="728918"/>
      </dsp:txXfrm>
    </dsp:sp>
    <dsp:sp modelId="{2641AB06-561A-455C-B93B-C0F9890BA79A}">
      <dsp:nvSpPr>
        <dsp:cNvPr id="0" name=""/>
        <dsp:cNvSpPr/>
      </dsp:nvSpPr>
      <dsp:spPr>
        <a:xfrm>
          <a:off x="2211323" y="3394080"/>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Wireless Communication</a:t>
          </a:r>
        </a:p>
        <a:p>
          <a:pPr marL="0" lvl="0" indent="0" algn="ctr" defTabSz="488950">
            <a:lnSpc>
              <a:spcPct val="90000"/>
            </a:lnSpc>
            <a:spcBef>
              <a:spcPct val="0"/>
            </a:spcBef>
            <a:spcAft>
              <a:spcPct val="35000"/>
            </a:spcAft>
            <a:buNone/>
          </a:pPr>
          <a:r>
            <a:rPr lang="en-US" sz="1100" kern="1200" dirty="0"/>
            <a:t>Wi-Fi/GSM enables data transmission between bins and server.</a:t>
          </a:r>
          <a:endParaRPr lang="en-GB" sz="1100" kern="1200" dirty="0"/>
        </a:p>
      </dsp:txBody>
      <dsp:txXfrm>
        <a:off x="2250756" y="3433513"/>
        <a:ext cx="2408873" cy="728918"/>
      </dsp:txXfrm>
    </dsp:sp>
    <dsp:sp modelId="{486B5EA4-E943-407D-9D6D-BC14AF37DA7E}">
      <dsp:nvSpPr>
        <dsp:cNvPr id="0" name=""/>
        <dsp:cNvSpPr/>
      </dsp:nvSpPr>
      <dsp:spPr>
        <a:xfrm>
          <a:off x="2211323" y="4242253"/>
          <a:ext cx="2487739" cy="80778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GB" sz="1100" kern="1200" dirty="0"/>
            <a:t>Data Analytics</a:t>
          </a:r>
        </a:p>
        <a:p>
          <a:pPr marL="0" lvl="0" indent="0" algn="ctr" defTabSz="488950">
            <a:lnSpc>
              <a:spcPct val="90000"/>
            </a:lnSpc>
            <a:spcBef>
              <a:spcPct val="0"/>
            </a:spcBef>
            <a:spcAft>
              <a:spcPct val="35000"/>
            </a:spcAft>
            <a:buNone/>
          </a:pPr>
          <a:r>
            <a:rPr lang="en-US" sz="1100" kern="1200" dirty="0"/>
            <a:t>Transforms raw data into insights for monitoring and decision-making [8].</a:t>
          </a:r>
          <a:endParaRPr lang="en-GB" sz="1100" kern="1200" dirty="0"/>
        </a:p>
      </dsp:txBody>
      <dsp:txXfrm>
        <a:off x="2250756" y="4281686"/>
        <a:ext cx="2408873" cy="7289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B52403-6A93-4F8A-B3B1-2AD4D2732A39}">
      <dsp:nvSpPr>
        <dsp:cNvPr id="0" name=""/>
        <dsp:cNvSpPr/>
      </dsp:nvSpPr>
      <dsp:spPr>
        <a:xfrm>
          <a:off x="0" y="0"/>
          <a:ext cx="7744967" cy="724090"/>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Waste Level Detection</a:t>
          </a:r>
          <a:br>
            <a:rPr lang="en-US" sz="1800" kern="1200"/>
          </a:br>
          <a:r>
            <a:rPr lang="en-US" sz="1800" kern="1200"/>
            <a:t>Sensors measure the fill level inside bins continuously.</a:t>
          </a:r>
        </a:p>
      </dsp:txBody>
      <dsp:txXfrm>
        <a:off x="21208" y="21208"/>
        <a:ext cx="6878899" cy="681674"/>
      </dsp:txXfrm>
    </dsp:sp>
    <dsp:sp modelId="{F7C8588E-727A-4656-A210-49F9EC56E7A2}">
      <dsp:nvSpPr>
        <dsp:cNvPr id="0" name=""/>
        <dsp:cNvSpPr/>
      </dsp:nvSpPr>
      <dsp:spPr>
        <a:xfrm>
          <a:off x="578358" y="824658"/>
          <a:ext cx="7744967" cy="724090"/>
        </a:xfrm>
        <a:prstGeom prst="roundRect">
          <a:avLst>
            <a:gd name="adj" fmla="val 10000"/>
          </a:avLst>
        </a:prstGeom>
        <a:solidFill>
          <a:schemeClr val="accent5">
            <a:hueOff val="531780"/>
            <a:satOff val="-5973"/>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Transmission</a:t>
          </a:r>
          <a:br>
            <a:rPr lang="en-US" sz="1800" kern="1200"/>
          </a:br>
          <a:r>
            <a:rPr lang="en-US" sz="1800" kern="1200"/>
            <a:t>Information is sent through communication networks to the cloud.</a:t>
          </a:r>
        </a:p>
      </dsp:txBody>
      <dsp:txXfrm>
        <a:off x="599566" y="845866"/>
        <a:ext cx="6653535" cy="681674"/>
      </dsp:txXfrm>
    </dsp:sp>
    <dsp:sp modelId="{66D6AF90-EEE4-4F81-8CB1-75527BDDEEDA}">
      <dsp:nvSpPr>
        <dsp:cNvPr id="0" name=""/>
        <dsp:cNvSpPr/>
      </dsp:nvSpPr>
      <dsp:spPr>
        <a:xfrm>
          <a:off x="1156716" y="1649317"/>
          <a:ext cx="7744967" cy="724090"/>
        </a:xfrm>
        <a:prstGeom prst="roundRect">
          <a:avLst>
            <a:gd name="adj" fmla="val 10000"/>
          </a:avLst>
        </a:prstGeom>
        <a:solidFill>
          <a:schemeClr val="accent5">
            <a:hueOff val="1063560"/>
            <a:satOff val="-11946"/>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AI Data Processing</a:t>
          </a:r>
          <a:br>
            <a:rPr lang="en-US" sz="1800" kern="1200"/>
          </a:br>
          <a:r>
            <a:rPr lang="en-US" sz="1800" kern="1200"/>
            <a:t>AI analyses data and predicts when bins will become full.</a:t>
          </a:r>
        </a:p>
      </dsp:txBody>
      <dsp:txXfrm>
        <a:off x="1177924" y="1670525"/>
        <a:ext cx="6653535" cy="681674"/>
      </dsp:txXfrm>
    </dsp:sp>
    <dsp:sp modelId="{7FFDA435-2797-44BD-8718-8B22DEBAD89E}">
      <dsp:nvSpPr>
        <dsp:cNvPr id="0" name=""/>
        <dsp:cNvSpPr/>
      </dsp:nvSpPr>
      <dsp:spPr>
        <a:xfrm>
          <a:off x="1735073" y="2473975"/>
          <a:ext cx="7744967" cy="724090"/>
        </a:xfrm>
        <a:prstGeom prst="roundRect">
          <a:avLst>
            <a:gd name="adj" fmla="val 10000"/>
          </a:avLst>
        </a:prstGeom>
        <a:solidFill>
          <a:schemeClr val="accent5">
            <a:hueOff val="1595340"/>
            <a:satOff val="-17918"/>
            <a:lumOff val="-3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Dashboard Monitoring</a:t>
          </a:r>
          <a:br>
            <a:rPr lang="en-US" sz="1800" kern="1200"/>
          </a:br>
          <a:r>
            <a:rPr lang="en-US" sz="1800" kern="1200"/>
            <a:t>Managers view real-time status through a digital dashboard.</a:t>
          </a:r>
          <a:endParaRPr lang="en-GB" sz="1800" kern="1200"/>
        </a:p>
      </dsp:txBody>
      <dsp:txXfrm>
        <a:off x="1756281" y="2495183"/>
        <a:ext cx="6653535" cy="681674"/>
      </dsp:txXfrm>
    </dsp:sp>
    <dsp:sp modelId="{446A5E74-64A5-4FAF-9BC5-057E982A5302}">
      <dsp:nvSpPr>
        <dsp:cNvPr id="0" name=""/>
        <dsp:cNvSpPr/>
      </dsp:nvSpPr>
      <dsp:spPr>
        <a:xfrm>
          <a:off x="2313432" y="3298634"/>
          <a:ext cx="7744967" cy="724090"/>
        </a:xfrm>
        <a:prstGeom prst="roundRect">
          <a:avLst>
            <a:gd name="adj" fmla="val 10000"/>
          </a:avLst>
        </a:prstGeom>
        <a:solidFill>
          <a:schemeClr val="accent5">
            <a:hueOff val="2127120"/>
            <a:satOff val="-23891"/>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Optimized Collection Execution</a:t>
          </a:r>
          <a:br>
            <a:rPr lang="en-US" sz="1800" kern="1200"/>
          </a:br>
          <a:r>
            <a:rPr lang="en-US" sz="1800" kern="1200"/>
            <a:t>Collection routes are generated based on system recommendations.</a:t>
          </a:r>
        </a:p>
      </dsp:txBody>
      <dsp:txXfrm>
        <a:off x="2334640" y="3319842"/>
        <a:ext cx="6653535" cy="681674"/>
      </dsp:txXfrm>
    </dsp:sp>
    <dsp:sp modelId="{C40109C1-66E3-4847-BBAB-916B2F643334}">
      <dsp:nvSpPr>
        <dsp:cNvPr id="0" name=""/>
        <dsp:cNvSpPr/>
      </dsp:nvSpPr>
      <dsp:spPr>
        <a:xfrm>
          <a:off x="7274309" y="528988"/>
          <a:ext cx="470658" cy="470658"/>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380207" y="528988"/>
        <a:ext cx="258862" cy="354170"/>
      </dsp:txXfrm>
    </dsp:sp>
    <dsp:sp modelId="{94291EC5-052A-4CD6-8CEC-13842130AACC}">
      <dsp:nvSpPr>
        <dsp:cNvPr id="0" name=""/>
        <dsp:cNvSpPr/>
      </dsp:nvSpPr>
      <dsp:spPr>
        <a:xfrm>
          <a:off x="7852667" y="1353646"/>
          <a:ext cx="470658" cy="470658"/>
        </a:xfrm>
        <a:prstGeom prst="downArrow">
          <a:avLst>
            <a:gd name="adj1" fmla="val 55000"/>
            <a:gd name="adj2" fmla="val 45000"/>
          </a:avLst>
        </a:prstGeom>
        <a:solidFill>
          <a:schemeClr val="accent5">
            <a:tint val="40000"/>
            <a:alpha val="90000"/>
            <a:hueOff val="755555"/>
            <a:satOff val="-6627"/>
            <a:lumOff val="-528"/>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58565" y="1353646"/>
        <a:ext cx="258862" cy="354170"/>
      </dsp:txXfrm>
    </dsp:sp>
    <dsp:sp modelId="{04BC5D28-49FE-41BD-831A-63771651DAB8}">
      <dsp:nvSpPr>
        <dsp:cNvPr id="0" name=""/>
        <dsp:cNvSpPr/>
      </dsp:nvSpPr>
      <dsp:spPr>
        <a:xfrm>
          <a:off x="8431025" y="2166237"/>
          <a:ext cx="470658" cy="470658"/>
        </a:xfrm>
        <a:prstGeom prst="downArrow">
          <a:avLst>
            <a:gd name="adj1" fmla="val 55000"/>
            <a:gd name="adj2" fmla="val 45000"/>
          </a:avLst>
        </a:prstGeom>
        <a:solidFill>
          <a:schemeClr val="accent5">
            <a:tint val="40000"/>
            <a:alpha val="90000"/>
            <a:hueOff val="1511109"/>
            <a:satOff val="-13255"/>
            <a:lumOff val="-1055"/>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536923" y="2166237"/>
        <a:ext cx="258862" cy="354170"/>
      </dsp:txXfrm>
    </dsp:sp>
    <dsp:sp modelId="{83555BDB-0438-4087-BC73-49182275C375}">
      <dsp:nvSpPr>
        <dsp:cNvPr id="0" name=""/>
        <dsp:cNvSpPr/>
      </dsp:nvSpPr>
      <dsp:spPr>
        <a:xfrm>
          <a:off x="9009383" y="2998941"/>
          <a:ext cx="470658" cy="470658"/>
        </a:xfrm>
        <a:prstGeom prst="downArrow">
          <a:avLst>
            <a:gd name="adj1" fmla="val 55000"/>
            <a:gd name="adj2" fmla="val 45000"/>
          </a:avLst>
        </a:prstGeom>
        <a:solidFill>
          <a:schemeClr val="accent5">
            <a:tint val="40000"/>
            <a:alpha val="90000"/>
            <a:hueOff val="2266664"/>
            <a:satOff val="-19882"/>
            <a:lumOff val="-1583"/>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9115281" y="2998941"/>
        <a:ext cx="258862" cy="3541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91EC3-F091-461B-B8A2-2F5FA5D07ED5}">
      <dsp:nvSpPr>
        <dsp:cNvPr id="0" name=""/>
        <dsp:cNvSpPr/>
      </dsp:nvSpPr>
      <dsp:spPr>
        <a:xfrm>
          <a:off x="0" y="5193"/>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F8FFF-A2EF-486D-B2FE-188885AAC8F2}">
      <dsp:nvSpPr>
        <dsp:cNvPr id="0" name=""/>
        <dsp:cNvSpPr/>
      </dsp:nvSpPr>
      <dsp:spPr>
        <a:xfrm>
          <a:off x="188211" y="145185"/>
          <a:ext cx="342536" cy="3422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EE1EB0-B7EE-4DC9-AFCC-151852FF886D}">
      <dsp:nvSpPr>
        <dsp:cNvPr id="0" name=""/>
        <dsp:cNvSpPr/>
      </dsp:nvSpPr>
      <dsp:spPr>
        <a:xfrm>
          <a:off x="718959" y="5193"/>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dirty="0"/>
            <a:t>Data Collection from Smart Bins</a:t>
          </a:r>
          <a:br>
            <a:rPr lang="en-US" sz="1400" kern="1200" dirty="0"/>
          </a:br>
          <a:r>
            <a:rPr lang="en-US" sz="1400" kern="1200" dirty="0"/>
            <a:t>IoT sensors collect bin fill level and location information and send it to the central system [8].</a:t>
          </a:r>
        </a:p>
      </dsp:txBody>
      <dsp:txXfrm>
        <a:off x="718959" y="5193"/>
        <a:ext cx="8866693" cy="680515"/>
      </dsp:txXfrm>
    </dsp:sp>
    <dsp:sp modelId="{B02F7C7E-A3C7-4B85-B283-C301EED5EB72}">
      <dsp:nvSpPr>
        <dsp:cNvPr id="0" name=""/>
        <dsp:cNvSpPr/>
      </dsp:nvSpPr>
      <dsp:spPr>
        <a:xfrm>
          <a:off x="0" y="890351"/>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38DF1-737A-42AE-A8B9-AA0B2859218D}">
      <dsp:nvSpPr>
        <dsp:cNvPr id="0" name=""/>
        <dsp:cNvSpPr/>
      </dsp:nvSpPr>
      <dsp:spPr>
        <a:xfrm>
          <a:off x="188211" y="995830"/>
          <a:ext cx="342536" cy="3422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D4D0CB-1DFF-4D59-8187-D2BD215DC794}">
      <dsp:nvSpPr>
        <dsp:cNvPr id="0" name=""/>
        <dsp:cNvSpPr/>
      </dsp:nvSpPr>
      <dsp:spPr>
        <a:xfrm>
          <a:off x="718959" y="855838"/>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Central System Processing</a:t>
          </a:r>
          <a:br>
            <a:rPr lang="en-US" sz="1400" kern="1200"/>
          </a:br>
          <a:r>
            <a:rPr lang="en-US" sz="1400" kern="1200"/>
            <a:t>The smart waste management system analyses data and generates decisions using AI algorithms.</a:t>
          </a:r>
        </a:p>
      </dsp:txBody>
      <dsp:txXfrm>
        <a:off x="718959" y="855838"/>
        <a:ext cx="8866693" cy="680515"/>
      </dsp:txXfrm>
    </dsp:sp>
    <dsp:sp modelId="{DAF2A2C9-6936-40A2-9D7A-78F44575F864}">
      <dsp:nvSpPr>
        <dsp:cNvPr id="0" name=""/>
        <dsp:cNvSpPr/>
      </dsp:nvSpPr>
      <dsp:spPr>
        <a:xfrm>
          <a:off x="0" y="1727481"/>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BF757A-54F1-4EE8-82D3-CE123454A98A}">
      <dsp:nvSpPr>
        <dsp:cNvPr id="0" name=""/>
        <dsp:cNvSpPr/>
      </dsp:nvSpPr>
      <dsp:spPr>
        <a:xfrm>
          <a:off x="188211" y="1846474"/>
          <a:ext cx="342536" cy="3422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A6B15C-0E7A-4D22-9F59-5A6CD6EFAC50}">
      <dsp:nvSpPr>
        <dsp:cNvPr id="0" name=""/>
        <dsp:cNvSpPr/>
      </dsp:nvSpPr>
      <dsp:spPr>
        <a:xfrm>
          <a:off x="718959" y="1706483"/>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dirty="0"/>
            <a:t>Cloud Database Storage</a:t>
          </a:r>
          <a:br>
            <a:rPr lang="en-US" sz="1400" kern="1200" dirty="0"/>
          </a:br>
          <a:r>
            <a:rPr lang="en-US" sz="1400" kern="1200" dirty="0"/>
            <a:t>All readings and historical information are stored securely in the cloud database for monitoring and analysis [9].</a:t>
          </a:r>
        </a:p>
      </dsp:txBody>
      <dsp:txXfrm>
        <a:off x="718959" y="1706483"/>
        <a:ext cx="8866693" cy="680515"/>
      </dsp:txXfrm>
    </dsp:sp>
    <dsp:sp modelId="{299F377B-BC9B-4EB9-976C-A8CFD9B259DA}">
      <dsp:nvSpPr>
        <dsp:cNvPr id="0" name=""/>
        <dsp:cNvSpPr/>
      </dsp:nvSpPr>
      <dsp:spPr>
        <a:xfrm>
          <a:off x="0" y="2557127"/>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E6A4D9-C027-40A4-A584-9E35639884ED}">
      <dsp:nvSpPr>
        <dsp:cNvPr id="0" name=""/>
        <dsp:cNvSpPr/>
      </dsp:nvSpPr>
      <dsp:spPr>
        <a:xfrm>
          <a:off x="188211" y="2697119"/>
          <a:ext cx="342536" cy="3422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DBB92B-62E9-4F54-884B-1943579EB097}">
      <dsp:nvSpPr>
        <dsp:cNvPr id="0" name=""/>
        <dsp:cNvSpPr/>
      </dsp:nvSpPr>
      <dsp:spPr>
        <a:xfrm>
          <a:off x="718959" y="2557127"/>
          <a:ext cx="8866693"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Communication with Collection Teams</a:t>
          </a:r>
          <a:br>
            <a:rPr lang="en-US" sz="1400" kern="1200"/>
          </a:br>
          <a:r>
            <a:rPr lang="en-US" sz="1400" kern="1200"/>
            <a:t>The system sends optimized routes and schedules to drivers and receives collection status updates</a:t>
          </a:r>
          <a:endParaRPr lang="en-GB" sz="1400" kern="1200"/>
        </a:p>
      </dsp:txBody>
      <dsp:txXfrm>
        <a:off x="718959" y="2557127"/>
        <a:ext cx="8866693" cy="680515"/>
      </dsp:txXfrm>
    </dsp:sp>
    <dsp:sp modelId="{A943E4DB-DC44-48E3-B3F5-59E89C3BF0DB}">
      <dsp:nvSpPr>
        <dsp:cNvPr id="0" name=""/>
        <dsp:cNvSpPr/>
      </dsp:nvSpPr>
      <dsp:spPr>
        <a:xfrm>
          <a:off x="0" y="3407772"/>
          <a:ext cx="9618133" cy="622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9BC6E-97ED-445F-8E3D-D116F3152E06}">
      <dsp:nvSpPr>
        <dsp:cNvPr id="0" name=""/>
        <dsp:cNvSpPr/>
      </dsp:nvSpPr>
      <dsp:spPr>
        <a:xfrm>
          <a:off x="188395" y="3547764"/>
          <a:ext cx="342536" cy="3422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256AB4-73BB-4D2A-8FDC-6F606007E053}">
      <dsp:nvSpPr>
        <dsp:cNvPr id="0" name=""/>
        <dsp:cNvSpPr/>
      </dsp:nvSpPr>
      <dsp:spPr>
        <a:xfrm>
          <a:off x="719327" y="3407772"/>
          <a:ext cx="8831368" cy="68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21" tIns="72021" rIns="72021" bIns="72021" numCol="1" spcCol="1270" anchor="ctr" anchorCtr="0">
          <a:noAutofit/>
        </a:bodyPr>
        <a:lstStyle/>
        <a:p>
          <a:pPr marL="0" lvl="0" indent="0" algn="l" defTabSz="622300">
            <a:lnSpc>
              <a:spcPct val="90000"/>
            </a:lnSpc>
            <a:spcBef>
              <a:spcPct val="0"/>
            </a:spcBef>
            <a:spcAft>
              <a:spcPct val="35000"/>
            </a:spcAft>
            <a:buNone/>
          </a:pPr>
          <a:r>
            <a:rPr lang="en-US" sz="1400" b="1" kern="1200"/>
            <a:t>Maintenance and Management Interaction</a:t>
          </a:r>
          <a:br>
            <a:rPr lang="en-US" sz="1400" kern="1200"/>
          </a:br>
          <a:r>
            <a:rPr lang="en-US" sz="1400" kern="1200"/>
            <a:t>City managers receive alerts and reports, while maintenance teams receive fault notifications and provide repair updates</a:t>
          </a:r>
        </a:p>
      </dsp:txBody>
      <dsp:txXfrm>
        <a:off x="719327" y="3407772"/>
        <a:ext cx="8831368" cy="6805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F29C1-BB1A-43CE-83C4-070FDE7EB60E}">
      <dsp:nvSpPr>
        <dsp:cNvPr id="0" name=""/>
        <dsp:cNvSpPr/>
      </dsp:nvSpPr>
      <dsp:spPr>
        <a:xfrm>
          <a:off x="0" y="0"/>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System Architecture Overview</a:t>
          </a:r>
          <a:endParaRPr lang="en-US" sz="3600" kern="1200"/>
        </a:p>
      </dsp:txBody>
      <dsp:txXfrm>
        <a:off x="26377" y="26377"/>
        <a:ext cx="6646626" cy="847812"/>
      </dsp:txXfrm>
    </dsp:sp>
    <dsp:sp modelId="{FE5CA65E-A3A9-4A97-9C5C-4422A8A88CB0}">
      <dsp:nvSpPr>
        <dsp:cNvPr id="0" name=""/>
        <dsp:cNvSpPr/>
      </dsp:nvSpPr>
      <dsp:spPr>
        <a:xfrm>
          <a:off x="644414" y="1064305"/>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Hardware Design Components</a:t>
          </a:r>
          <a:endParaRPr lang="en-US" sz="3600" kern="1200"/>
        </a:p>
      </dsp:txBody>
      <dsp:txXfrm>
        <a:off x="670791" y="1090682"/>
        <a:ext cx="6411969" cy="847812"/>
      </dsp:txXfrm>
    </dsp:sp>
    <dsp:sp modelId="{4FF9B67F-5CFB-4CCD-8E3A-40A80CC91309}">
      <dsp:nvSpPr>
        <dsp:cNvPr id="0" name=""/>
        <dsp:cNvSpPr/>
      </dsp:nvSpPr>
      <dsp:spPr>
        <a:xfrm>
          <a:off x="1279211" y="2128610"/>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Software and Data Management</a:t>
          </a:r>
          <a:endParaRPr lang="en-US" sz="3600" kern="1200"/>
        </a:p>
      </dsp:txBody>
      <dsp:txXfrm>
        <a:off x="1305588" y="2154987"/>
        <a:ext cx="6421587" cy="847812"/>
      </dsp:txXfrm>
    </dsp:sp>
    <dsp:sp modelId="{B1CAA82A-2AFD-48D7-8496-C906965439C2}">
      <dsp:nvSpPr>
        <dsp:cNvPr id="0" name=""/>
        <dsp:cNvSpPr/>
      </dsp:nvSpPr>
      <dsp:spPr>
        <a:xfrm>
          <a:off x="1923626" y="3192915"/>
          <a:ext cx="7694506" cy="900566"/>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Dashboard Interface Design</a:t>
          </a:r>
        </a:p>
      </dsp:txBody>
      <dsp:txXfrm>
        <a:off x="1950003" y="3219292"/>
        <a:ext cx="6411969" cy="847812"/>
      </dsp:txXfrm>
    </dsp:sp>
    <dsp:sp modelId="{17204CAD-6C49-4767-8AB6-F2F84365ABF4}">
      <dsp:nvSpPr>
        <dsp:cNvPr id="0" name=""/>
        <dsp:cNvSpPr/>
      </dsp:nvSpPr>
      <dsp:spPr>
        <a:xfrm>
          <a:off x="7109138" y="689751"/>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240846" y="689751"/>
        <a:ext cx="321951" cy="440489"/>
      </dsp:txXfrm>
    </dsp:sp>
    <dsp:sp modelId="{0600C3F0-3538-46B0-A83B-8A4078B557D0}">
      <dsp:nvSpPr>
        <dsp:cNvPr id="0" name=""/>
        <dsp:cNvSpPr/>
      </dsp:nvSpPr>
      <dsp:spPr>
        <a:xfrm>
          <a:off x="7753553" y="1754057"/>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885261" y="1754057"/>
        <a:ext cx="321951" cy="440489"/>
      </dsp:txXfrm>
    </dsp:sp>
    <dsp:sp modelId="{1E69C7CA-2592-467D-8ABF-43A17D00AE83}">
      <dsp:nvSpPr>
        <dsp:cNvPr id="0" name=""/>
        <dsp:cNvSpPr/>
      </dsp:nvSpPr>
      <dsp:spPr>
        <a:xfrm>
          <a:off x="8388350" y="2818362"/>
          <a:ext cx="585367" cy="585367"/>
        </a:xfrm>
        <a:prstGeom prst="downArrow">
          <a:avLst>
            <a:gd name="adj1" fmla="val 55000"/>
            <a:gd name="adj2" fmla="val 45000"/>
          </a:avLst>
        </a:prstGeom>
        <a:solidFill>
          <a:schemeClr val="accent6">
            <a:alpha val="90000"/>
            <a:tint val="40000"/>
            <a:hueOff val="0"/>
            <a:satOff val="0"/>
            <a:lumOff val="0"/>
            <a:alphaOff val="0"/>
          </a:schemeClr>
        </a:solidFill>
        <a:ln w="15875"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520058" y="2818362"/>
        <a:ext cx="321951" cy="4404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3C38B-5FA7-4002-B489-7E0B4A3067CA}">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8002E-33F8-47B2-B0F6-EDDB1695215A}">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IoT Layer:</a:t>
          </a:r>
          <a:r>
            <a:rPr lang="en-US" sz="3100" kern="1200"/>
            <a:t> Smart bins capture fill level data using sensors.</a:t>
          </a:r>
        </a:p>
      </dsp:txBody>
      <dsp:txXfrm>
        <a:off x="0" y="689"/>
        <a:ext cx="6797675" cy="1129706"/>
      </dsp:txXfrm>
    </dsp:sp>
    <dsp:sp modelId="{C32AF261-87A1-492E-9A5D-15BB61646265}">
      <dsp:nvSpPr>
        <dsp:cNvPr id="0" name=""/>
        <dsp:cNvSpPr/>
      </dsp:nvSpPr>
      <dsp:spPr>
        <a:xfrm>
          <a:off x="0" y="1130396"/>
          <a:ext cx="6797675"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22F68-8071-4EFA-A9D2-8357BA856C60}">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Network Layer:</a:t>
          </a:r>
          <a:r>
            <a:rPr lang="en-US" sz="3100" kern="1200"/>
            <a:t> ESP32 sends data via Wi-Fi/GSM to the cloud.</a:t>
          </a:r>
        </a:p>
      </dsp:txBody>
      <dsp:txXfrm>
        <a:off x="0" y="1130396"/>
        <a:ext cx="6797675" cy="1129706"/>
      </dsp:txXfrm>
    </dsp:sp>
    <dsp:sp modelId="{DA05FB9B-FE8B-46D1-BE8C-B83D6E2414BB}">
      <dsp:nvSpPr>
        <dsp:cNvPr id="0" name=""/>
        <dsp:cNvSpPr/>
      </dsp:nvSpPr>
      <dsp:spPr>
        <a:xfrm>
          <a:off x="0" y="2260102"/>
          <a:ext cx="6797675"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19289-CC02-420F-920E-A514FDC5461D}">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Cloud  &amp; AI Layer:</a:t>
          </a:r>
          <a:r>
            <a:rPr lang="en-US" sz="3100" kern="1200"/>
            <a:t> Data is stored and analyzed for prediction.</a:t>
          </a:r>
        </a:p>
      </dsp:txBody>
      <dsp:txXfrm>
        <a:off x="0" y="2260102"/>
        <a:ext cx="6797675" cy="1129706"/>
      </dsp:txXfrm>
    </dsp:sp>
    <dsp:sp modelId="{2E297DB3-0866-41C1-8A47-28BC55157112}">
      <dsp:nvSpPr>
        <dsp:cNvPr id="0" name=""/>
        <dsp:cNvSpPr/>
      </dsp:nvSpPr>
      <dsp:spPr>
        <a:xfrm>
          <a:off x="0" y="3389809"/>
          <a:ext cx="6797675"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05D5BF-659B-4020-BF15-3FB22FD67218}">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Database Layer:</a:t>
          </a:r>
          <a:r>
            <a:rPr lang="en-US" sz="3100" kern="1200"/>
            <a:t> Keeps bin ID, location, status, and timestamps.</a:t>
          </a:r>
        </a:p>
      </dsp:txBody>
      <dsp:txXfrm>
        <a:off x="0" y="3389809"/>
        <a:ext cx="6797675" cy="1129706"/>
      </dsp:txXfrm>
    </dsp:sp>
    <dsp:sp modelId="{5BE3FB87-09F5-417A-9ED4-F2FE7D6E26D2}">
      <dsp:nvSpPr>
        <dsp:cNvPr id="0" name=""/>
        <dsp:cNvSpPr/>
      </dsp:nvSpPr>
      <dsp:spPr>
        <a:xfrm>
          <a:off x="0" y="4519515"/>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BA653-CB4C-40D9-93B1-2880A0F011D9}">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a:t>Dashboard Layer:</a:t>
          </a:r>
          <a:r>
            <a:rPr lang="en-US" sz="3100" kern="1200"/>
            <a:t> Managers view map, alerts, and reports.</a:t>
          </a:r>
        </a:p>
      </dsp:txBody>
      <dsp:txXfrm>
        <a:off x="0" y="4519515"/>
        <a:ext cx="6797675" cy="112970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3C38B-5FA7-4002-B489-7E0B4A3067CA}">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8002E-33F8-47B2-B0F6-EDDB1695215A}">
      <dsp:nvSpPr>
        <dsp:cNvPr id="0" name=""/>
        <dsp:cNvSpPr/>
      </dsp:nvSpPr>
      <dsp:spPr>
        <a:xfrm>
          <a:off x="0" y="68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Real-Time Map Monitoring</a:t>
          </a:r>
          <a:br>
            <a:rPr lang="en-US" sz="2200" kern="1200"/>
          </a:br>
          <a:r>
            <a:rPr lang="en-US" sz="2200" kern="1200"/>
            <a:t>Displays bin locations with color indicators showing waste levels.</a:t>
          </a:r>
        </a:p>
      </dsp:txBody>
      <dsp:txXfrm>
        <a:off x="0" y="689"/>
        <a:ext cx="6797675" cy="1129706"/>
      </dsp:txXfrm>
    </dsp:sp>
    <dsp:sp modelId="{C32AF261-87A1-492E-9A5D-15BB61646265}">
      <dsp:nvSpPr>
        <dsp:cNvPr id="0" name=""/>
        <dsp:cNvSpPr/>
      </dsp:nvSpPr>
      <dsp:spPr>
        <a:xfrm>
          <a:off x="0" y="1130396"/>
          <a:ext cx="6797675"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22F68-8071-4EFA-A9D2-8357BA856C60}">
      <dsp:nvSpPr>
        <dsp:cNvPr id="0" name=""/>
        <dsp:cNvSpPr/>
      </dsp:nvSpPr>
      <dsp:spPr>
        <a:xfrm>
          <a:off x="0" y="1130396"/>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Alerts and Notifications Panel</a:t>
          </a:r>
          <a:br>
            <a:rPr lang="en-US" sz="2200" kern="1200"/>
          </a:br>
          <a:r>
            <a:rPr lang="en-US" sz="2200" kern="1200"/>
            <a:t>Provides warnings when bins are full or require immediate collection.</a:t>
          </a:r>
        </a:p>
      </dsp:txBody>
      <dsp:txXfrm>
        <a:off x="0" y="1130396"/>
        <a:ext cx="6797675" cy="1129706"/>
      </dsp:txXfrm>
    </dsp:sp>
    <dsp:sp modelId="{DA05FB9B-FE8B-46D1-BE8C-B83D6E2414BB}">
      <dsp:nvSpPr>
        <dsp:cNvPr id="0" name=""/>
        <dsp:cNvSpPr/>
      </dsp:nvSpPr>
      <dsp:spPr>
        <a:xfrm>
          <a:off x="0" y="2260102"/>
          <a:ext cx="6797675"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19289-CC02-420F-920E-A514FDC5461D}">
      <dsp:nvSpPr>
        <dsp:cNvPr id="0" name=""/>
        <dsp:cNvSpPr/>
      </dsp:nvSpPr>
      <dsp:spPr>
        <a:xfrm>
          <a:off x="0" y="2260102"/>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Route Optimizations View</a:t>
          </a:r>
          <a:br>
            <a:rPr lang="en-US" sz="2200" kern="1200"/>
          </a:br>
          <a:r>
            <a:rPr lang="en-US" sz="2200" kern="1200"/>
            <a:t>Shows recommended collection routes for waste management vehicles.</a:t>
          </a:r>
        </a:p>
      </dsp:txBody>
      <dsp:txXfrm>
        <a:off x="0" y="2260102"/>
        <a:ext cx="6797675" cy="1129706"/>
      </dsp:txXfrm>
    </dsp:sp>
    <dsp:sp modelId="{2E297DB3-0866-41C1-8A47-28BC55157112}">
      <dsp:nvSpPr>
        <dsp:cNvPr id="0" name=""/>
        <dsp:cNvSpPr/>
      </dsp:nvSpPr>
      <dsp:spPr>
        <a:xfrm>
          <a:off x="0" y="3389809"/>
          <a:ext cx="6797675"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05D5BF-659B-4020-BF15-3FB22FD67218}">
      <dsp:nvSpPr>
        <dsp:cNvPr id="0" name=""/>
        <dsp:cNvSpPr/>
      </dsp:nvSpPr>
      <dsp:spPr>
        <a:xfrm>
          <a:off x="0" y="3389809"/>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Performance Analytics Charts</a:t>
          </a:r>
          <a:br>
            <a:rPr lang="en-US" sz="2200" kern="1200"/>
          </a:br>
          <a:r>
            <a:rPr lang="en-US" sz="2200" kern="1200"/>
            <a:t>Visualizes waste trends, system efficiency, and operational statistics.</a:t>
          </a:r>
        </a:p>
      </dsp:txBody>
      <dsp:txXfrm>
        <a:off x="0" y="3389809"/>
        <a:ext cx="6797675" cy="1129706"/>
      </dsp:txXfrm>
    </dsp:sp>
    <dsp:sp modelId="{5BE3FB87-09F5-417A-9ED4-F2FE7D6E26D2}">
      <dsp:nvSpPr>
        <dsp:cNvPr id="0" name=""/>
        <dsp:cNvSpPr/>
      </dsp:nvSpPr>
      <dsp:spPr>
        <a:xfrm>
          <a:off x="0" y="4519515"/>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BA653-CB4C-40D9-93B1-2880A0F011D9}">
      <dsp:nvSpPr>
        <dsp:cNvPr id="0" name=""/>
        <dsp:cNvSpPr/>
      </dsp:nvSpPr>
      <dsp:spPr>
        <a:xfrm>
          <a:off x="0" y="4519515"/>
          <a:ext cx="6797675"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a:t>Web and Mobile Accessibility</a:t>
          </a:r>
          <a:br>
            <a:rPr lang="en-US" sz="2200" kern="1200"/>
          </a:br>
          <a:r>
            <a:rPr lang="en-US" sz="2200" kern="1200"/>
            <a:t>Allows authorized users to access the system remotely from any device.</a:t>
          </a:r>
        </a:p>
      </dsp:txBody>
      <dsp:txXfrm>
        <a:off x="0" y="4519515"/>
        <a:ext cx="6797675" cy="112970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DA709-11DA-49EF-B201-25EDA0AEC541}">
      <dsp:nvSpPr>
        <dsp:cNvPr id="0" name=""/>
        <dsp:cNvSpPr/>
      </dsp:nvSpPr>
      <dsp:spPr>
        <a:xfrm>
          <a:off x="0" y="4739"/>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817BD-1FF1-4200-90FC-2F557D8587A4}">
      <dsp:nvSpPr>
        <dsp:cNvPr id="0" name=""/>
        <dsp:cNvSpPr/>
      </dsp:nvSpPr>
      <dsp:spPr>
        <a:xfrm>
          <a:off x="305392" y="231890"/>
          <a:ext cx="555258" cy="5552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F249B4-E82E-4425-AE6F-502F1E081A15}">
      <dsp:nvSpPr>
        <dsp:cNvPr id="0" name=""/>
        <dsp:cNvSpPr/>
      </dsp:nvSpPr>
      <dsp:spPr>
        <a:xfrm>
          <a:off x="1166043" y="4739"/>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GB" sz="1900" kern="1200" dirty="0"/>
            <a:t> </a:t>
          </a:r>
          <a:r>
            <a:rPr lang="en-US" sz="1900" kern="1200" dirty="0"/>
            <a:t>Benefits and Impact of the Proposed System</a:t>
          </a:r>
        </a:p>
      </dsp:txBody>
      <dsp:txXfrm>
        <a:off x="1166043" y="4739"/>
        <a:ext cx="4530073" cy="1009561"/>
      </dsp:txXfrm>
    </dsp:sp>
    <dsp:sp modelId="{8704AA3F-8B78-4CE4-9425-80D8709ADC92}">
      <dsp:nvSpPr>
        <dsp:cNvPr id="0" name=""/>
        <dsp:cNvSpPr/>
      </dsp:nvSpPr>
      <dsp:spPr>
        <a:xfrm>
          <a:off x="0" y="1266691"/>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2AECB7-666C-47E8-8746-8604E08C705C}">
      <dsp:nvSpPr>
        <dsp:cNvPr id="0" name=""/>
        <dsp:cNvSpPr/>
      </dsp:nvSpPr>
      <dsp:spPr>
        <a:xfrm>
          <a:off x="305392" y="1493842"/>
          <a:ext cx="555258" cy="5552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58E118-BF35-4E03-ACFA-2A68C2898934}">
      <dsp:nvSpPr>
        <dsp:cNvPr id="0" name=""/>
        <dsp:cNvSpPr/>
      </dsp:nvSpPr>
      <dsp:spPr>
        <a:xfrm>
          <a:off x="1166043" y="1266691"/>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Risk Assessments and Cost Analysis</a:t>
          </a:r>
        </a:p>
      </dsp:txBody>
      <dsp:txXfrm>
        <a:off x="1166043" y="1266691"/>
        <a:ext cx="4530073" cy="1009561"/>
      </dsp:txXfrm>
    </dsp:sp>
    <dsp:sp modelId="{EC647D27-EF65-4980-85CA-4268296B950C}">
      <dsp:nvSpPr>
        <dsp:cNvPr id="0" name=""/>
        <dsp:cNvSpPr/>
      </dsp:nvSpPr>
      <dsp:spPr>
        <a:xfrm>
          <a:off x="0" y="2648265"/>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DCFBF-3B73-46F6-B595-261A5E3A844C}">
      <dsp:nvSpPr>
        <dsp:cNvPr id="0" name=""/>
        <dsp:cNvSpPr/>
      </dsp:nvSpPr>
      <dsp:spPr>
        <a:xfrm>
          <a:off x="305392" y="2755793"/>
          <a:ext cx="555258" cy="5552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E2996F-25AA-4A62-BB12-48BABC4B8F38}">
      <dsp:nvSpPr>
        <dsp:cNvPr id="0" name=""/>
        <dsp:cNvSpPr/>
      </dsp:nvSpPr>
      <dsp:spPr>
        <a:xfrm>
          <a:off x="1166043" y="2528642"/>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Ethics GDPR and Responsive AI</a:t>
          </a:r>
        </a:p>
      </dsp:txBody>
      <dsp:txXfrm>
        <a:off x="1166043" y="2528642"/>
        <a:ext cx="4530073" cy="1009561"/>
      </dsp:txXfrm>
    </dsp:sp>
    <dsp:sp modelId="{DA59E77D-60E7-45B6-8FA4-FB1D2CB23C3B}">
      <dsp:nvSpPr>
        <dsp:cNvPr id="0" name=""/>
        <dsp:cNvSpPr/>
      </dsp:nvSpPr>
      <dsp:spPr>
        <a:xfrm>
          <a:off x="0" y="3790593"/>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0CA2B-D170-4148-B676-8DA89B07F055}">
      <dsp:nvSpPr>
        <dsp:cNvPr id="0" name=""/>
        <dsp:cNvSpPr/>
      </dsp:nvSpPr>
      <dsp:spPr>
        <a:xfrm>
          <a:off x="305392" y="4017745"/>
          <a:ext cx="555258" cy="555258"/>
        </a:xfrm>
        <a:prstGeom prst="rect">
          <a:avLst/>
        </a:prstGeom>
        <a:solidFill>
          <a:schemeClr val="accent5">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97817C-2DE1-455C-82BF-1A6943B01395}">
      <dsp:nvSpPr>
        <dsp:cNvPr id="0" name=""/>
        <dsp:cNvSpPr/>
      </dsp:nvSpPr>
      <dsp:spPr>
        <a:xfrm>
          <a:off x="1166043" y="3790593"/>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dirty="0"/>
            <a:t>Deployment and Live Production Release</a:t>
          </a:r>
        </a:p>
      </dsp:txBody>
      <dsp:txXfrm>
        <a:off x="1166043" y="3790593"/>
        <a:ext cx="4530073" cy="1009561"/>
      </dsp:txXfrm>
    </dsp:sp>
    <dsp:sp modelId="{39042BF5-89FF-4666-81E2-E3C545B03500}">
      <dsp:nvSpPr>
        <dsp:cNvPr id="0" name=""/>
        <dsp:cNvSpPr/>
      </dsp:nvSpPr>
      <dsp:spPr>
        <a:xfrm>
          <a:off x="0" y="5052545"/>
          <a:ext cx="5696116" cy="10095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C85803-7066-4083-8161-6D8090B4AF3D}">
      <dsp:nvSpPr>
        <dsp:cNvPr id="0" name=""/>
        <dsp:cNvSpPr/>
      </dsp:nvSpPr>
      <dsp:spPr>
        <a:xfrm>
          <a:off x="305392" y="5279696"/>
          <a:ext cx="555258" cy="555258"/>
        </a:xfrm>
        <a:prstGeom prst="rect">
          <a:avLst/>
        </a:prstGeom>
        <a:solidFill>
          <a:schemeClr val="accent6">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B0FC84-1EDD-4B00-AB13-0D39DF2C7F80}">
      <dsp:nvSpPr>
        <dsp:cNvPr id="0" name=""/>
        <dsp:cNvSpPr/>
      </dsp:nvSpPr>
      <dsp:spPr>
        <a:xfrm>
          <a:off x="1166043" y="5052545"/>
          <a:ext cx="4530073" cy="100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845" tIns="106845" rIns="106845" bIns="106845" numCol="1" spcCol="1270" anchor="ctr" anchorCtr="0">
          <a:noAutofit/>
        </a:bodyPr>
        <a:lstStyle/>
        <a:p>
          <a:pPr marL="0" lvl="0" indent="0" algn="l" defTabSz="844550">
            <a:lnSpc>
              <a:spcPct val="100000"/>
            </a:lnSpc>
            <a:spcBef>
              <a:spcPct val="0"/>
            </a:spcBef>
            <a:spcAft>
              <a:spcPct val="35000"/>
            </a:spcAft>
            <a:buNone/>
          </a:pPr>
          <a:r>
            <a:rPr lang="en-US" sz="1900" kern="1200"/>
            <a:t>Future Improvements and Project Summary</a:t>
          </a:r>
          <a:endParaRPr lang="en-US" sz="1900" kern="1200" dirty="0"/>
        </a:p>
      </dsp:txBody>
      <dsp:txXfrm>
        <a:off x="1166043" y="5052545"/>
        <a:ext cx="4530073" cy="100956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E7A3E-3C08-47E5-9A29-CE77B30FF4D5}">
      <dsp:nvSpPr>
        <dsp:cNvPr id="0" name=""/>
        <dsp:cNvSpPr/>
      </dsp:nvSpPr>
      <dsp:spPr>
        <a:xfrm>
          <a:off x="344932" y="759090"/>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2D51BB-F525-4A79-A9D8-45A2672828C6}">
      <dsp:nvSpPr>
        <dsp:cNvPr id="0" name=""/>
        <dsp:cNvSpPr/>
      </dsp:nvSpPr>
      <dsp:spPr>
        <a:xfrm>
          <a:off x="515480" y="929638"/>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54C1E7-D222-4B09-9853-1B8E04959380}">
      <dsp:nvSpPr>
        <dsp:cNvPr id="0" name=""/>
        <dsp:cNvSpPr/>
      </dsp:nvSpPr>
      <dsp:spPr>
        <a:xfrm>
          <a:off x="1331094"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Environmental Sustainability</a:t>
          </a:r>
          <a:br>
            <a:rPr lang="en-US" sz="1100" kern="1200"/>
          </a:br>
          <a:r>
            <a:rPr lang="en-US" sz="1100" kern="1200"/>
            <a:t>Reduces fuel consumption and carbon emissions through optimized routes.</a:t>
          </a:r>
        </a:p>
      </dsp:txBody>
      <dsp:txXfrm>
        <a:off x="1331094" y="759090"/>
        <a:ext cx="1914313" cy="812133"/>
      </dsp:txXfrm>
    </dsp:sp>
    <dsp:sp modelId="{B67B4914-FE0B-43DA-AF60-B5277EABCA5D}">
      <dsp:nvSpPr>
        <dsp:cNvPr id="0" name=""/>
        <dsp:cNvSpPr/>
      </dsp:nvSpPr>
      <dsp:spPr>
        <a:xfrm>
          <a:off x="3578962" y="759090"/>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19F668-DD70-4A7C-9076-A2BB1EA97270}">
      <dsp:nvSpPr>
        <dsp:cNvPr id="0" name=""/>
        <dsp:cNvSpPr/>
      </dsp:nvSpPr>
      <dsp:spPr>
        <a:xfrm>
          <a:off x="3749510" y="929638"/>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23E7B2-A0EF-4C0B-89BC-66998221A8A7}">
      <dsp:nvSpPr>
        <dsp:cNvPr id="0" name=""/>
        <dsp:cNvSpPr/>
      </dsp:nvSpPr>
      <dsp:spPr>
        <a:xfrm>
          <a:off x="4565123"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Operational Cost Reduction up t0 30% savings [1].</a:t>
          </a:r>
          <a:br>
            <a:rPr lang="en-US" sz="1100" kern="1200" dirty="0"/>
          </a:br>
          <a:r>
            <a:rPr lang="en-US" sz="1100" kern="1200" dirty="0"/>
            <a:t>Minimizes unnecessary collection trips and resource wastage.</a:t>
          </a:r>
        </a:p>
      </dsp:txBody>
      <dsp:txXfrm>
        <a:off x="4565123" y="759090"/>
        <a:ext cx="1914313" cy="812133"/>
      </dsp:txXfrm>
    </dsp:sp>
    <dsp:sp modelId="{5966B902-60DB-4A76-B308-214C64FA493B}">
      <dsp:nvSpPr>
        <dsp:cNvPr id="0" name=""/>
        <dsp:cNvSpPr/>
      </dsp:nvSpPr>
      <dsp:spPr>
        <a:xfrm>
          <a:off x="6812992" y="759090"/>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2C225-DFD9-4AF3-94EA-BE66A48C6C30}">
      <dsp:nvSpPr>
        <dsp:cNvPr id="0" name=""/>
        <dsp:cNvSpPr/>
      </dsp:nvSpPr>
      <dsp:spPr>
        <a:xfrm>
          <a:off x="6983540" y="929638"/>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63EF32-E489-4A7A-9CBB-ABC03F0BFC5F}">
      <dsp:nvSpPr>
        <dsp:cNvPr id="0" name=""/>
        <dsp:cNvSpPr/>
      </dsp:nvSpPr>
      <dsp:spPr>
        <a:xfrm>
          <a:off x="7799153" y="75909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Improved Efficiency</a:t>
          </a:r>
          <a:br>
            <a:rPr lang="en-US" sz="1100" kern="1200" dirty="0"/>
          </a:br>
          <a:r>
            <a:rPr lang="en-US" sz="1100" kern="1200" dirty="0"/>
            <a:t>Real-time monitoring enables faster and smarter waste collection decisions [5].</a:t>
          </a:r>
        </a:p>
      </dsp:txBody>
      <dsp:txXfrm>
        <a:off x="7799153" y="759090"/>
        <a:ext cx="1914313" cy="812133"/>
      </dsp:txXfrm>
    </dsp:sp>
    <dsp:sp modelId="{C5E10CE2-C0AD-4215-85AE-13283B2D836E}">
      <dsp:nvSpPr>
        <dsp:cNvPr id="0" name=""/>
        <dsp:cNvSpPr/>
      </dsp:nvSpPr>
      <dsp:spPr>
        <a:xfrm>
          <a:off x="344932" y="2214856"/>
          <a:ext cx="812133" cy="812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CA4AB-E5AB-476C-8977-118EBBB02328}">
      <dsp:nvSpPr>
        <dsp:cNvPr id="0" name=""/>
        <dsp:cNvSpPr/>
      </dsp:nvSpPr>
      <dsp:spPr>
        <a:xfrm>
          <a:off x="515480" y="2385404"/>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EAB902-989E-4E17-BE5B-E221D36E8255}">
      <dsp:nvSpPr>
        <dsp:cNvPr id="0" name=""/>
        <dsp:cNvSpPr/>
      </dsp:nvSpPr>
      <dsp:spPr>
        <a:xfrm>
          <a:off x="1331094"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Smart City Development</a:t>
          </a:r>
          <a:br>
            <a:rPr lang="en-GB" sz="1100" kern="1200"/>
          </a:br>
          <a:r>
            <a:rPr lang="en-GB" sz="1100" kern="1200"/>
            <a:t>Supports digital transformation and intelligent urban infrastructure.</a:t>
          </a:r>
          <a:endParaRPr lang="en-US" sz="1100" kern="1200"/>
        </a:p>
      </dsp:txBody>
      <dsp:txXfrm>
        <a:off x="1331094" y="2214856"/>
        <a:ext cx="1914313" cy="812133"/>
      </dsp:txXfrm>
    </dsp:sp>
    <dsp:sp modelId="{58B63C2A-E653-4FC4-BD19-78FD4ECFB9FD}">
      <dsp:nvSpPr>
        <dsp:cNvPr id="0" name=""/>
        <dsp:cNvSpPr/>
      </dsp:nvSpPr>
      <dsp:spPr>
        <a:xfrm>
          <a:off x="3578962" y="2214856"/>
          <a:ext cx="812133" cy="812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9CD61-D13B-4110-9867-D1539D33639E}">
      <dsp:nvSpPr>
        <dsp:cNvPr id="0" name=""/>
        <dsp:cNvSpPr/>
      </dsp:nvSpPr>
      <dsp:spPr>
        <a:xfrm>
          <a:off x="3749510" y="2385404"/>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A7EE41-3593-4762-AF82-994B6446DE43}">
      <dsp:nvSpPr>
        <dsp:cNvPr id="0" name=""/>
        <dsp:cNvSpPr/>
      </dsp:nvSpPr>
      <dsp:spPr>
        <a:xfrm>
          <a:off x="4565123" y="221485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Public Health Improvement</a:t>
          </a:r>
          <a:br>
            <a:rPr lang="en-US" sz="1100" kern="1200"/>
          </a:br>
          <a:r>
            <a:rPr lang="en-US" sz="1100" kern="1200"/>
            <a:t>Prevents overflowing bins and reduces hygiene risks.</a:t>
          </a:r>
        </a:p>
      </dsp:txBody>
      <dsp:txXfrm>
        <a:off x="4565123" y="2214856"/>
        <a:ext cx="1914313" cy="81213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48861-9105-495C-ABA8-62B713F6FC83}">
      <dsp:nvSpPr>
        <dsp:cNvPr id="0" name=""/>
        <dsp:cNvSpPr/>
      </dsp:nvSpPr>
      <dsp:spPr>
        <a:xfrm>
          <a:off x="0" y="0"/>
          <a:ext cx="5949073"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00402F-BE48-40E0-B896-50FCCD9AAE6C}">
      <dsp:nvSpPr>
        <dsp:cNvPr id="0" name=""/>
        <dsp:cNvSpPr/>
      </dsp:nvSpPr>
      <dsp:spPr>
        <a:xfrm>
          <a:off x="0" y="0"/>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US" sz="1600" kern="1200" dirty="0"/>
        </a:p>
      </dsp:txBody>
      <dsp:txXfrm>
        <a:off x="0" y="0"/>
        <a:ext cx="5949073" cy="607860"/>
      </dsp:txXfrm>
    </dsp:sp>
    <dsp:sp modelId="{BBE5685D-213E-4F8A-8D63-5DFAB5600C03}">
      <dsp:nvSpPr>
        <dsp:cNvPr id="0" name=""/>
        <dsp:cNvSpPr/>
      </dsp:nvSpPr>
      <dsp:spPr>
        <a:xfrm>
          <a:off x="0" y="607860"/>
          <a:ext cx="5949073" cy="0"/>
        </a:xfrm>
        <a:prstGeom prst="line">
          <a:avLst/>
        </a:prstGeom>
        <a:solidFill>
          <a:schemeClr val="accent2">
            <a:hueOff val="5577"/>
            <a:satOff val="-3839"/>
            <a:lumOff val="-980"/>
            <a:alphaOff val="0"/>
          </a:schemeClr>
        </a:solidFill>
        <a:ln w="15875" cap="flat" cmpd="sng" algn="ctr">
          <a:solidFill>
            <a:schemeClr val="accent2">
              <a:hueOff val="5577"/>
              <a:satOff val="-3839"/>
              <a:lumOff val="-98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DAFB0F-3D03-4A1A-9AB0-43A190250867}">
      <dsp:nvSpPr>
        <dsp:cNvPr id="0" name=""/>
        <dsp:cNvSpPr/>
      </dsp:nvSpPr>
      <dsp:spPr>
        <a:xfrm>
          <a:off x="0" y="607860"/>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Connect a real </a:t>
          </a:r>
          <a:r>
            <a:rPr lang="en-GB" sz="1600" b="1" kern="1200" dirty="0"/>
            <a:t>ESP32 device</a:t>
          </a:r>
          <a:r>
            <a:rPr lang="en-GB" sz="1600" kern="1200" dirty="0"/>
            <a:t> to </a:t>
          </a:r>
          <a:r>
            <a:rPr lang="en-GB" sz="1600" b="1" kern="1200" dirty="0"/>
            <a:t>AWS IoT</a:t>
          </a:r>
          <a:r>
            <a:rPr lang="en-GB" sz="1600" kern="1200" dirty="0"/>
            <a:t> so the system receives live data.</a:t>
          </a:r>
        </a:p>
      </dsp:txBody>
      <dsp:txXfrm>
        <a:off x="0" y="607860"/>
        <a:ext cx="5949073" cy="607860"/>
      </dsp:txXfrm>
    </dsp:sp>
    <dsp:sp modelId="{6F246B7B-3DCF-4996-B59E-79A13813D771}">
      <dsp:nvSpPr>
        <dsp:cNvPr id="0" name=""/>
        <dsp:cNvSpPr/>
      </dsp:nvSpPr>
      <dsp:spPr>
        <a:xfrm>
          <a:off x="0" y="1215721"/>
          <a:ext cx="5949073" cy="0"/>
        </a:xfrm>
        <a:prstGeom prst="line">
          <a:avLst/>
        </a:prstGeom>
        <a:solidFill>
          <a:schemeClr val="accent2">
            <a:hueOff val="11154"/>
            <a:satOff val="-7679"/>
            <a:lumOff val="-1961"/>
            <a:alphaOff val="0"/>
          </a:schemeClr>
        </a:solidFill>
        <a:ln w="15875" cap="flat" cmpd="sng" algn="ctr">
          <a:solidFill>
            <a:schemeClr val="accent2">
              <a:hueOff val="11154"/>
              <a:satOff val="-7679"/>
              <a:lumOff val="-1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BF29B-65A4-4BD3-9E03-AEC4C9E7A2F8}">
      <dsp:nvSpPr>
        <dsp:cNvPr id="0" name=""/>
        <dsp:cNvSpPr/>
      </dsp:nvSpPr>
      <dsp:spPr>
        <a:xfrm>
          <a:off x="0" y="1215721"/>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Add a </a:t>
          </a:r>
          <a:r>
            <a:rPr lang="en-GB" sz="1600" b="1" kern="1200" dirty="0"/>
            <a:t>live map (Leaflet.js)</a:t>
          </a:r>
          <a:r>
            <a:rPr lang="en-GB" sz="1600" kern="1200" dirty="0"/>
            <a:t> to show bin locations and status.</a:t>
          </a:r>
        </a:p>
      </dsp:txBody>
      <dsp:txXfrm>
        <a:off x="0" y="1215721"/>
        <a:ext cx="5949073" cy="607860"/>
      </dsp:txXfrm>
    </dsp:sp>
    <dsp:sp modelId="{A3847C26-34E0-4C59-BA67-9BFFC2717298}">
      <dsp:nvSpPr>
        <dsp:cNvPr id="0" name=""/>
        <dsp:cNvSpPr/>
      </dsp:nvSpPr>
      <dsp:spPr>
        <a:xfrm>
          <a:off x="0" y="1823581"/>
          <a:ext cx="5949073" cy="0"/>
        </a:xfrm>
        <a:prstGeom prst="line">
          <a:avLst/>
        </a:prstGeom>
        <a:solidFill>
          <a:schemeClr val="accent2">
            <a:hueOff val="16731"/>
            <a:satOff val="-11518"/>
            <a:lumOff val="-2941"/>
            <a:alphaOff val="0"/>
          </a:schemeClr>
        </a:solidFill>
        <a:ln w="15875" cap="flat" cmpd="sng" algn="ctr">
          <a:solidFill>
            <a:schemeClr val="accent2">
              <a:hueOff val="16731"/>
              <a:satOff val="-11518"/>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DA1557-182D-4599-9F7D-1827CBF79620}">
      <dsp:nvSpPr>
        <dsp:cNvPr id="0" name=""/>
        <dsp:cNvSpPr/>
      </dsp:nvSpPr>
      <dsp:spPr>
        <a:xfrm>
          <a:off x="0" y="1823581"/>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Use </a:t>
          </a:r>
          <a:r>
            <a:rPr lang="en-GB" sz="1600" b="1" kern="1200" dirty="0"/>
            <a:t>machine learning</a:t>
          </a:r>
          <a:r>
            <a:rPr lang="en-GB" sz="1600" kern="1200" dirty="0"/>
            <a:t> to predict when bins will become full.</a:t>
          </a:r>
        </a:p>
      </dsp:txBody>
      <dsp:txXfrm>
        <a:off x="0" y="1823581"/>
        <a:ext cx="5949073" cy="607860"/>
      </dsp:txXfrm>
    </dsp:sp>
    <dsp:sp modelId="{D19E4888-F674-44B6-8A61-9EC6D0180CBF}">
      <dsp:nvSpPr>
        <dsp:cNvPr id="0" name=""/>
        <dsp:cNvSpPr/>
      </dsp:nvSpPr>
      <dsp:spPr>
        <a:xfrm>
          <a:off x="0" y="2431442"/>
          <a:ext cx="5949073" cy="0"/>
        </a:xfrm>
        <a:prstGeom prst="line">
          <a:avLst/>
        </a:prstGeom>
        <a:solidFill>
          <a:schemeClr val="accent2">
            <a:hueOff val="22307"/>
            <a:satOff val="-15358"/>
            <a:lumOff val="-3922"/>
            <a:alphaOff val="0"/>
          </a:schemeClr>
        </a:solidFill>
        <a:ln w="15875" cap="flat" cmpd="sng" algn="ctr">
          <a:solidFill>
            <a:schemeClr val="accent2">
              <a:hueOff val="22307"/>
              <a:satOff val="-15358"/>
              <a:lumOff val="-3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925E85-BC23-4105-BE97-E512DF6B153C}">
      <dsp:nvSpPr>
        <dsp:cNvPr id="0" name=""/>
        <dsp:cNvSpPr/>
      </dsp:nvSpPr>
      <dsp:spPr>
        <a:xfrm>
          <a:off x="0" y="2431442"/>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Create a </a:t>
          </a:r>
          <a:r>
            <a:rPr lang="en-GB" sz="1600" b="1" kern="1200" dirty="0"/>
            <a:t>mobile app (React Native)</a:t>
          </a:r>
          <a:r>
            <a:rPr lang="en-GB" sz="1600" kern="1200" dirty="0"/>
            <a:t> for easier monitoring.</a:t>
          </a:r>
        </a:p>
      </dsp:txBody>
      <dsp:txXfrm>
        <a:off x="0" y="2431442"/>
        <a:ext cx="5949073" cy="607860"/>
      </dsp:txXfrm>
    </dsp:sp>
    <dsp:sp modelId="{41E2655F-19D3-4A78-85C3-993188C2B2E1}">
      <dsp:nvSpPr>
        <dsp:cNvPr id="0" name=""/>
        <dsp:cNvSpPr/>
      </dsp:nvSpPr>
      <dsp:spPr>
        <a:xfrm>
          <a:off x="0" y="3039303"/>
          <a:ext cx="5949073" cy="0"/>
        </a:xfrm>
        <a:prstGeom prst="line">
          <a:avLst/>
        </a:prstGeom>
        <a:solidFill>
          <a:schemeClr val="accent2">
            <a:hueOff val="27884"/>
            <a:satOff val="-19197"/>
            <a:lumOff val="-4902"/>
            <a:alphaOff val="0"/>
          </a:schemeClr>
        </a:solidFill>
        <a:ln w="15875" cap="flat" cmpd="sng" algn="ctr">
          <a:solidFill>
            <a:schemeClr val="accent2">
              <a:hueOff val="27884"/>
              <a:satOff val="-19197"/>
              <a:lumOff val="-490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419F7-DAB2-48A0-8490-CF000EBF021D}">
      <dsp:nvSpPr>
        <dsp:cNvPr id="0" name=""/>
        <dsp:cNvSpPr/>
      </dsp:nvSpPr>
      <dsp:spPr>
        <a:xfrm>
          <a:off x="0" y="3039303"/>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Send </a:t>
          </a:r>
          <a:r>
            <a:rPr lang="en-GB" sz="1600" b="1" kern="1200" dirty="0"/>
            <a:t>push notifications and SMS alerts</a:t>
          </a:r>
          <a:r>
            <a:rPr lang="en-GB" sz="1600" kern="1200" dirty="0"/>
            <a:t> when bins need attention.</a:t>
          </a:r>
        </a:p>
      </dsp:txBody>
      <dsp:txXfrm>
        <a:off x="0" y="3039303"/>
        <a:ext cx="5949073" cy="607860"/>
      </dsp:txXfrm>
    </dsp:sp>
    <dsp:sp modelId="{5CAFAFBA-05D1-4CD8-862E-351323FC4CB1}">
      <dsp:nvSpPr>
        <dsp:cNvPr id="0" name=""/>
        <dsp:cNvSpPr/>
      </dsp:nvSpPr>
      <dsp:spPr>
        <a:xfrm>
          <a:off x="0" y="3647163"/>
          <a:ext cx="5949073" cy="0"/>
        </a:xfrm>
        <a:prstGeom prst="line">
          <a:avLst/>
        </a:prstGeom>
        <a:solidFill>
          <a:schemeClr val="accent2">
            <a:hueOff val="33461"/>
            <a:satOff val="-23037"/>
            <a:lumOff val="-5883"/>
            <a:alphaOff val="0"/>
          </a:schemeClr>
        </a:solidFill>
        <a:ln w="15875" cap="flat" cmpd="sng" algn="ctr">
          <a:solidFill>
            <a:schemeClr val="accent2">
              <a:hueOff val="33461"/>
              <a:satOff val="-23037"/>
              <a:lumOff val="-58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7E5B0-3C5A-4B03-A747-222487FC136D}">
      <dsp:nvSpPr>
        <dsp:cNvPr id="0" name=""/>
        <dsp:cNvSpPr/>
      </dsp:nvSpPr>
      <dsp:spPr>
        <a:xfrm>
          <a:off x="0" y="3647163"/>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 Expand the system to support </a:t>
          </a:r>
          <a:r>
            <a:rPr lang="en-GB" sz="1600" b="1" kern="1200" dirty="0"/>
            <a:t>all 317 local authorities in the UK</a:t>
          </a:r>
          <a:r>
            <a:rPr lang="en-GB" sz="1600" kern="1200" dirty="0"/>
            <a:t>.</a:t>
          </a:r>
        </a:p>
      </dsp:txBody>
      <dsp:txXfrm>
        <a:off x="0" y="3647163"/>
        <a:ext cx="5949073" cy="607860"/>
      </dsp:txXfrm>
    </dsp:sp>
    <dsp:sp modelId="{F899B406-4AFC-4F61-A2F6-C1530104CF6A}">
      <dsp:nvSpPr>
        <dsp:cNvPr id="0" name=""/>
        <dsp:cNvSpPr/>
      </dsp:nvSpPr>
      <dsp:spPr>
        <a:xfrm>
          <a:off x="0" y="4255024"/>
          <a:ext cx="5949073"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E6CFCA-0930-4102-A61F-5025B7CB3682}">
      <dsp:nvSpPr>
        <dsp:cNvPr id="0" name=""/>
        <dsp:cNvSpPr/>
      </dsp:nvSpPr>
      <dsp:spPr>
        <a:xfrm>
          <a:off x="0" y="4255024"/>
          <a:ext cx="5949073" cy="60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a:t>
          </a:r>
        </a:p>
      </dsp:txBody>
      <dsp:txXfrm>
        <a:off x="0" y="4255024"/>
        <a:ext cx="5949073" cy="60786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9986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62900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8378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64058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57AA7F-BE72-4467-897E-7A302F46504F}" type="datetimeFigureOut">
              <a:rPr lang="en-US" smtClean="0"/>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66106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657AA7F-BE72-4467-897E-7A302F46504F}" type="datetimeFigureOut">
              <a:rPr lang="en-US" smtClean="0"/>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27270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3657AA7F-BE72-4467-897E-7A302F46504F}" type="datetimeFigureOut">
              <a:rPr lang="en-US" smtClean="0"/>
              <a:t>3/16/2026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60099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5747434-7036-48DB-A148-6B3D8EE75CDA}" type="slidenum">
              <a:rPr lang="en-US" smtClean="0"/>
              <a:t>‹#›</a:t>
            </a:fld>
            <a:endParaRPr lang="en-US"/>
          </a:p>
        </p:txBody>
      </p:sp>
    </p:spTree>
    <p:extLst>
      <p:ext uri="{BB962C8B-B14F-4D97-AF65-F5344CB8AC3E}">
        <p14:creationId xmlns:p14="http://schemas.microsoft.com/office/powerpoint/2010/main" val="3104498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57AA7F-BE72-4467-897E-7A302F46504F}"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19521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37148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57AA7F-BE72-4467-897E-7A302F46504F}"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880535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7AA7F-BE72-4467-897E-7A302F46504F}" type="datetimeFigureOut">
              <a:rPr lang="en-US" smtClean="0"/>
              <a:pPr/>
              <a:t>3/16/2026</a:t>
            </a:fld>
            <a:endParaRPr lang="en-US"/>
          </a:p>
        </p:txBody>
      </p:sp>
      <p:sp>
        <p:nvSpPr>
          <p:cNvPr id="5" name="Footer Placeholder 4"/>
          <p:cNvSpPr>
            <a:spLocks noGrp="1"/>
          </p:cNvSpPr>
          <p:nvPr>
            <p:ph type="ftr" sz="quarter" idx="11"/>
          </p:nvPr>
        </p:nvSpPr>
        <p:spPr/>
        <p:txBody>
          <a:bodyPr/>
          <a:lstStyle/>
          <a:p>
            <a:endParaRPr lang="en-US">
              <a:solidFill>
                <a:schemeClr val="tx1"/>
              </a:solidFill>
            </a:endParaRPr>
          </a:p>
        </p:txBody>
      </p:sp>
      <p:sp>
        <p:nvSpPr>
          <p:cNvPr id="6" name="Slide Number Placeholder 5"/>
          <p:cNvSpPr>
            <a:spLocks noGrp="1"/>
          </p:cNvSpPr>
          <p:nvPr>
            <p:ph type="sldNum" sz="quarter" idx="12"/>
          </p:nvPr>
        </p:nvSpPr>
        <p:spPr/>
        <p:txBody>
          <a:bodyPr/>
          <a:lstStyle/>
          <a:p>
            <a:fld id="{35747434-7036-48DB-A148-6B3D8EE75CDA}" type="slidenum">
              <a:rPr lang="en-US" smtClean="0"/>
              <a:pPr/>
              <a:t>‹#›</a:t>
            </a:fld>
            <a:endParaRPr lang="en-US"/>
          </a:p>
        </p:txBody>
      </p:sp>
    </p:spTree>
    <p:extLst>
      <p:ext uri="{BB962C8B-B14F-4D97-AF65-F5344CB8AC3E}">
        <p14:creationId xmlns:p14="http://schemas.microsoft.com/office/powerpoint/2010/main" val="77655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657AA7F-BE72-4467-897E-7A302F46504F}" type="datetimeFigureOut">
              <a:rPr lang="en-US" smtClean="0"/>
              <a:pPr/>
              <a:t>3/16/2026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solidFill>
                <a:schemeClr val="tx1"/>
              </a:solidFill>
            </a:endParaRP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5747434-7036-48DB-A148-6B3D8EE75CDA}"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2461514"/>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outreach.org/articles/what-team-communication-can-tell-us-about-team-effectiveness/" TargetMode="External"/><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heartfelt-liger-7f8f4b.netlify.app/"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hyperlink" Target="https://creativecommons.org/licenses/by-nc-nd/3.0/"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jpralves.net/post/2019/07/04/smart-trash-bin-automation.html" TargetMode="External"/><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9F687-0AD2-82EE-D03C-000690FB9B02}"/>
              </a:ext>
            </a:extLst>
          </p:cNvPr>
          <p:cNvSpPr>
            <a:spLocks noGrp="1"/>
          </p:cNvSpPr>
          <p:nvPr>
            <p:ph type="ctrTitle"/>
          </p:nvPr>
        </p:nvSpPr>
        <p:spPr>
          <a:xfrm>
            <a:off x="5289754" y="639097"/>
            <a:ext cx="6253317" cy="3686015"/>
          </a:xfrm>
        </p:spPr>
        <p:txBody>
          <a:bodyPr vert="horz" lIns="91440" tIns="45720" rIns="91440" bIns="45720" rtlCol="0">
            <a:normAutofit/>
          </a:bodyPr>
          <a:lstStyle/>
          <a:p>
            <a:r>
              <a:rPr lang="en-US" sz="5600" b="1"/>
              <a:t>AI-Powered Smart Waste Management System for Sustainable Cities</a:t>
            </a:r>
          </a:p>
        </p:txBody>
      </p:sp>
      <p:sp>
        <p:nvSpPr>
          <p:cNvPr id="3" name="Subtitle 2">
            <a:extLst>
              <a:ext uri="{FF2B5EF4-FFF2-40B4-BE49-F238E27FC236}">
                <a16:creationId xmlns:a16="http://schemas.microsoft.com/office/drawing/2014/main" id="{03C81B7A-BFFD-6E8D-4A3B-0A8629AD0D4A}"/>
              </a:ext>
            </a:extLst>
          </p:cNvPr>
          <p:cNvSpPr>
            <a:spLocks noGrp="1"/>
          </p:cNvSpPr>
          <p:nvPr>
            <p:ph type="subTitle" idx="1"/>
          </p:nvPr>
        </p:nvSpPr>
        <p:spPr>
          <a:xfrm>
            <a:off x="5289753" y="4446477"/>
            <a:ext cx="6269347" cy="1238616"/>
          </a:xfrm>
        </p:spPr>
        <p:txBody>
          <a:bodyPr vert="horz" lIns="91440" tIns="45720" rIns="91440" bIns="45720" rtlCol="0" anchor="t">
            <a:normAutofit/>
          </a:bodyPr>
          <a:lstStyle/>
          <a:p>
            <a:pPr>
              <a:buFont typeface="Wingdings 3" charset="2"/>
              <a:buChar char=""/>
            </a:pPr>
            <a:endParaRPr lang="en-US">
              <a:solidFill>
                <a:schemeClr val="tx1">
                  <a:lumMod val="85000"/>
                  <a:lumOff val="15000"/>
                </a:schemeClr>
              </a:solidFill>
            </a:endParaRPr>
          </a:p>
          <a:p>
            <a:r>
              <a:rPr lang="en-US">
                <a:solidFill>
                  <a:schemeClr val="tx1">
                    <a:lumMod val="85000"/>
                    <a:lumOff val="15000"/>
                  </a:schemeClr>
                </a:solidFill>
              </a:rPr>
              <a:t>🎓 </a:t>
            </a:r>
            <a:r>
              <a:rPr lang="en-US" b="1">
                <a:solidFill>
                  <a:schemeClr val="tx1">
                    <a:lumMod val="85000"/>
                    <a:lumOff val="15000"/>
                  </a:schemeClr>
                </a:solidFill>
              </a:rPr>
              <a:t>Hackathon Presentation</a:t>
            </a:r>
            <a:endParaRPr lang="en-US" b="1">
              <a:solidFill>
                <a:schemeClr val="tx1">
                  <a:lumMod val="85000"/>
                  <a:lumOff val="15000"/>
                </a:schemeClr>
              </a:solidFill>
              <a:ea typeface="Calibri Light"/>
              <a:cs typeface="Calibri Light"/>
            </a:endParaRPr>
          </a:p>
          <a:p>
            <a:pPr>
              <a:buFont typeface="Wingdings 3" charset="2"/>
              <a:buChar char=""/>
            </a:pPr>
            <a:endParaRPr lang="en-US">
              <a:solidFill>
                <a:schemeClr val="tx1">
                  <a:lumMod val="85000"/>
                  <a:lumOff val="15000"/>
                </a:schemeClr>
              </a:solidFill>
            </a:endParaRPr>
          </a:p>
          <a:p>
            <a:pPr indent="-228600">
              <a:buFont typeface="Wingdings 3" charset="2"/>
              <a:buChar char=""/>
            </a:pPr>
            <a:endParaRPr lang="en-US">
              <a:solidFill>
                <a:schemeClr val="tx1">
                  <a:lumMod val="85000"/>
                  <a:lumOff val="15000"/>
                </a:schemeClr>
              </a:solidFill>
            </a:endParaRPr>
          </a:p>
        </p:txBody>
      </p:sp>
      <p:pic>
        <p:nvPicPr>
          <p:cNvPr id="5" name="Picture 4">
            <a:extLst>
              <a:ext uri="{FF2B5EF4-FFF2-40B4-BE49-F238E27FC236}">
                <a16:creationId xmlns:a16="http://schemas.microsoft.com/office/drawing/2014/main" id="{B91E4045-C530-1789-C49A-27B2F9F3D77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305" r="25699" b="-3"/>
          <a:stretch>
            <a:fillRect/>
          </a:stretch>
        </p:blipFill>
        <p:spPr>
          <a:xfrm>
            <a:off x="633999" y="620720"/>
            <a:ext cx="4001315" cy="5086933"/>
          </a:xfrm>
          <a:prstGeom prst="rect">
            <a:avLst/>
          </a:prstGeom>
        </p:spPr>
      </p:pic>
      <p:cxnSp>
        <p:nvCxnSpPr>
          <p:cNvPr id="20" name="Straight Connector 19">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1AB8ECB2-FB64-476F-A62F-36D68C8C7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289CEAD5-ED2F-4675-9E4C-80B8A0E8A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C2ACB65A-2F5B-34AA-E207-288A2C16138B}"/>
              </a:ext>
            </a:extLst>
          </p:cNvPr>
          <p:cNvSpPr txBox="1"/>
          <p:nvPr/>
        </p:nvSpPr>
        <p:spPr>
          <a:xfrm>
            <a:off x="2175986" y="5507598"/>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816427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3FD7-E60D-3410-BB9A-F7C3101B6E87}"/>
              </a:ext>
            </a:extLst>
          </p:cNvPr>
          <p:cNvSpPr>
            <a:spLocks noGrp="1"/>
          </p:cNvSpPr>
          <p:nvPr>
            <p:ph type="title"/>
          </p:nvPr>
        </p:nvSpPr>
        <p:spPr/>
        <p:txBody>
          <a:bodyPr vert="horz" lIns="91440" tIns="45720" rIns="91440" bIns="45720" rtlCol="0">
            <a:normAutofit/>
          </a:bodyPr>
          <a:lstStyle/>
          <a:p>
            <a:r>
              <a:rPr lang="en-US" b="1"/>
              <a:t>Team Formation and their Roles</a:t>
            </a:r>
            <a:r>
              <a:rPr lang="en-US" b="1" kern="1200">
                <a:latin typeface="+mj-lt"/>
                <a:ea typeface="+mj-ea"/>
                <a:cs typeface="+mj-cs"/>
              </a:rPr>
              <a:t> </a:t>
            </a:r>
          </a:p>
        </p:txBody>
      </p:sp>
      <p:graphicFrame>
        <p:nvGraphicFramePr>
          <p:cNvPr id="5" name="Content Placeholder 2">
            <a:extLst>
              <a:ext uri="{FF2B5EF4-FFF2-40B4-BE49-F238E27FC236}">
                <a16:creationId xmlns:a16="http://schemas.microsoft.com/office/drawing/2014/main" id="{4D733D85-D363-62E1-97BE-78C674433880}"/>
              </a:ext>
            </a:extLst>
          </p:cNvPr>
          <p:cNvGraphicFramePr>
            <a:graphicFrameLocks noGrp="1"/>
          </p:cNvGraphicFramePr>
          <p:nvPr>
            <p:ph idx="1"/>
            <p:extLst>
              <p:ext uri="{D42A27DB-BD31-4B8C-83A1-F6EECF244321}">
                <p14:modId xmlns:p14="http://schemas.microsoft.com/office/powerpoint/2010/main" val="1821003167"/>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5999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E88BAE-7195-E85D-D620-E292F24A70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1CC327-67D9-173E-0A6D-FBAEA3DAB0D6}"/>
              </a:ext>
            </a:extLst>
          </p:cNvPr>
          <p:cNvSpPr>
            <a:spLocks noGrp="1"/>
          </p:cNvSpPr>
          <p:nvPr>
            <p:ph type="title"/>
          </p:nvPr>
        </p:nvSpPr>
        <p:spPr>
          <a:xfrm>
            <a:off x="4749800" y="922867"/>
            <a:ext cx="6944912" cy="863600"/>
          </a:xfrm>
        </p:spPr>
        <p:txBody>
          <a:bodyPr vert="horz" lIns="91440" tIns="45720" rIns="91440" bIns="45720" rtlCol="0" anchor="ctr">
            <a:normAutofit/>
          </a:bodyPr>
          <a:lstStyle/>
          <a:p>
            <a:r>
              <a:rPr lang="en-GB" b="1">
                <a:solidFill>
                  <a:schemeClr val="tx1"/>
                </a:solidFill>
              </a:rPr>
              <a:t>Team Collaboration Tools</a:t>
            </a:r>
            <a:endParaRPr lang="en-US" b="1"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9DC190D2-E627-3EB1-1848-4095D7E487A7}"/>
              </a:ext>
            </a:extLst>
          </p:cNvPr>
          <p:cNvGraphicFramePr>
            <a:graphicFrameLocks noGrp="1"/>
          </p:cNvGraphicFramePr>
          <p:nvPr>
            <p:ph idx="1"/>
            <p:extLst>
              <p:ext uri="{D42A27DB-BD31-4B8C-83A1-F6EECF244321}">
                <p14:modId xmlns:p14="http://schemas.microsoft.com/office/powerpoint/2010/main" val="76538004"/>
              </p:ext>
            </p:extLst>
          </p:nvPr>
        </p:nvGraphicFramePr>
        <p:xfrm>
          <a:off x="7181725" y="2837329"/>
          <a:ext cx="4512988" cy="3317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C620358-3BA0-DA3D-C715-F71D8D9A622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57251" y="1525584"/>
            <a:ext cx="3856774" cy="3895731"/>
          </a:xfrm>
          <a:prstGeom prst="rect">
            <a:avLst/>
          </a:prstGeom>
        </p:spPr>
      </p:pic>
    </p:spTree>
    <p:extLst>
      <p:ext uri="{BB962C8B-B14F-4D97-AF65-F5344CB8AC3E}">
        <p14:creationId xmlns:p14="http://schemas.microsoft.com/office/powerpoint/2010/main" val="3574756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A6AC63-07B3-C10A-32B2-B4933E8BB7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42B55-C728-DD27-DAE4-4CBA2D34FBDE}"/>
              </a:ext>
            </a:extLst>
          </p:cNvPr>
          <p:cNvSpPr>
            <a:spLocks noGrp="1"/>
          </p:cNvSpPr>
          <p:nvPr>
            <p:ph type="title"/>
          </p:nvPr>
        </p:nvSpPr>
        <p:spPr/>
        <p:txBody>
          <a:bodyPr vert="horz" lIns="91440" tIns="45720" rIns="91440" bIns="45720" rtlCol="0">
            <a:normAutofit/>
          </a:bodyPr>
          <a:lstStyle/>
          <a:p>
            <a:r>
              <a:rPr lang="en-GB" b="1" kern="1200">
                <a:latin typeface="+mj-lt"/>
                <a:ea typeface="+mj-ea"/>
                <a:cs typeface="+mj-cs"/>
              </a:rPr>
              <a:t>Project Proposal Summary</a:t>
            </a:r>
            <a:endParaRPr lang="en-US"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5E4EFF06-1630-4124-673A-4B90AF384AA4}"/>
              </a:ext>
            </a:extLst>
          </p:cNvPr>
          <p:cNvGraphicFramePr>
            <a:graphicFrameLocks noGrp="1"/>
          </p:cNvGraphicFramePr>
          <p:nvPr>
            <p:ph idx="1"/>
            <p:extLst>
              <p:ext uri="{D42A27DB-BD31-4B8C-83A1-F6EECF244321}">
                <p14:modId xmlns:p14="http://schemas.microsoft.com/office/powerpoint/2010/main" val="1584051128"/>
              </p:ext>
            </p:extLst>
          </p:nvPr>
        </p:nvGraphicFramePr>
        <p:xfrm>
          <a:off x="677862" y="2099733"/>
          <a:ext cx="10376991" cy="34882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9591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DB6356-52E2-D0C7-32C9-17E9736A50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14E866-9CCC-CE0E-E29A-7B08A45A323C}"/>
              </a:ext>
            </a:extLst>
          </p:cNvPr>
          <p:cNvSpPr>
            <a:spLocks noGrp="1"/>
          </p:cNvSpPr>
          <p:nvPr>
            <p:ph type="title"/>
          </p:nvPr>
        </p:nvSpPr>
        <p:spPr>
          <a:xfrm>
            <a:off x="1286933" y="609600"/>
            <a:ext cx="10197494" cy="1099457"/>
          </a:xfrm>
        </p:spPr>
        <p:txBody>
          <a:bodyPr vert="horz" lIns="91440" tIns="45720" rIns="91440" bIns="45720" rtlCol="0">
            <a:normAutofit/>
          </a:bodyPr>
          <a:lstStyle/>
          <a:p>
            <a:pPr lvl="0">
              <a:lnSpc>
                <a:spcPct val="90000"/>
              </a:lnSpc>
            </a:pPr>
            <a:r>
              <a:rPr lang="en-GB" sz="3500" b="1"/>
              <a:t>Rabia Naeem -  Proposal, Problem Analysis and Research</a:t>
            </a:r>
            <a:endParaRPr lang="en-US" sz="3500" b="1"/>
          </a:p>
        </p:txBody>
      </p:sp>
      <p:graphicFrame>
        <p:nvGraphicFramePr>
          <p:cNvPr id="5" name="Content Placeholder 2">
            <a:extLst>
              <a:ext uri="{FF2B5EF4-FFF2-40B4-BE49-F238E27FC236}">
                <a16:creationId xmlns:a16="http://schemas.microsoft.com/office/drawing/2014/main" id="{E3949EBC-7A31-B3AE-0D52-772A52A1D368}"/>
              </a:ext>
            </a:extLst>
          </p:cNvPr>
          <p:cNvGraphicFramePr>
            <a:graphicFrameLocks noGrp="1"/>
          </p:cNvGraphicFramePr>
          <p:nvPr>
            <p:ph idx="1"/>
            <p:extLst>
              <p:ext uri="{D42A27DB-BD31-4B8C-83A1-F6EECF244321}">
                <p14:modId xmlns:p14="http://schemas.microsoft.com/office/powerpoint/2010/main" val="2753430433"/>
              </p:ext>
            </p:extLst>
          </p:nvPr>
        </p:nvGraphicFramePr>
        <p:xfrm>
          <a:off x="1286933" y="1948543"/>
          <a:ext cx="8568267" cy="37176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6531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33E18B-F4EF-BDCE-C50F-F4A1823BCD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C10B7C-C40F-961D-0176-BAF3712CEB42}"/>
              </a:ext>
            </a:extLst>
          </p:cNvPr>
          <p:cNvSpPr>
            <a:spLocks noGrp="1"/>
          </p:cNvSpPr>
          <p:nvPr>
            <p:ph type="title"/>
          </p:nvPr>
        </p:nvSpPr>
        <p:spPr>
          <a:xfrm>
            <a:off x="1286933" y="609600"/>
            <a:ext cx="10197494" cy="1099457"/>
          </a:xfrm>
        </p:spPr>
        <p:txBody>
          <a:bodyPr vert="horz" lIns="91440" tIns="45720" rIns="91440" bIns="45720" rtlCol="0">
            <a:normAutofit/>
          </a:bodyPr>
          <a:lstStyle/>
          <a:p>
            <a:pPr lvl="0"/>
            <a:r>
              <a:rPr lang="en-GB" b="1"/>
              <a:t>Urban Waste Management Problems</a:t>
            </a:r>
            <a:endParaRPr lang="en-US" b="1"/>
          </a:p>
        </p:txBody>
      </p:sp>
      <p:sp>
        <p:nvSpPr>
          <p:cNvPr id="4" name="Content Placeholder 3">
            <a:extLst>
              <a:ext uri="{FF2B5EF4-FFF2-40B4-BE49-F238E27FC236}">
                <a16:creationId xmlns:a16="http://schemas.microsoft.com/office/drawing/2014/main" id="{5AE96277-8CCB-84DC-292B-6356B840DD46}"/>
              </a:ext>
            </a:extLst>
          </p:cNvPr>
          <p:cNvSpPr>
            <a:spLocks noGrp="1"/>
          </p:cNvSpPr>
          <p:nvPr>
            <p:ph idx="1"/>
          </p:nvPr>
        </p:nvSpPr>
        <p:spPr/>
        <p:txBody>
          <a:bodyPr/>
          <a:lstStyle/>
          <a:p>
            <a:pPr>
              <a:lnSpc>
                <a:spcPct val="150000"/>
              </a:lnSpc>
              <a:buFont typeface="Wingdings" panose="05000000000000000000" pitchFamily="2" charset="2"/>
              <a:buChar char="q"/>
            </a:pPr>
            <a:r>
              <a:rPr lang="en-GB" dirty="0"/>
              <a:t>2+ Billion Tons of waste generated globally each year [6].</a:t>
            </a:r>
          </a:p>
          <a:p>
            <a:pPr>
              <a:lnSpc>
                <a:spcPct val="150000"/>
              </a:lnSpc>
              <a:buFont typeface="Wingdings" panose="05000000000000000000" pitchFamily="2" charset="2"/>
              <a:buChar char="q"/>
            </a:pPr>
            <a:r>
              <a:rPr lang="en-GB" dirty="0"/>
              <a:t> Waste expected to reach 3.4 Billion Tons by 2050 [6].</a:t>
            </a:r>
          </a:p>
          <a:p>
            <a:pPr>
              <a:lnSpc>
                <a:spcPct val="150000"/>
              </a:lnSpc>
              <a:buFont typeface="Wingdings" panose="05000000000000000000" pitchFamily="2" charset="2"/>
              <a:buChar char="q"/>
            </a:pPr>
            <a:r>
              <a:rPr lang="en-GB" dirty="0"/>
              <a:t>Population growth increases waste production.</a:t>
            </a:r>
          </a:p>
          <a:p>
            <a:pPr>
              <a:lnSpc>
                <a:spcPct val="150000"/>
              </a:lnSpc>
              <a:buFont typeface="Wingdings" panose="05000000000000000000" pitchFamily="2" charset="2"/>
              <a:buChar char="q"/>
            </a:pPr>
            <a:r>
              <a:rPr lang="en-GB" dirty="0"/>
              <a:t>Traditional waste systems rely on fixed collection schedules.</a:t>
            </a:r>
          </a:p>
          <a:p>
            <a:pPr>
              <a:lnSpc>
                <a:spcPct val="150000"/>
              </a:lnSpc>
              <a:buFont typeface="Wingdings" panose="05000000000000000000" pitchFamily="2" charset="2"/>
              <a:buChar char="q"/>
            </a:pPr>
            <a:r>
              <a:rPr lang="en-GB" dirty="0"/>
              <a:t>This leads to overflowing bins and inefficient waste collection.</a:t>
            </a:r>
          </a:p>
          <a:p>
            <a:endParaRPr lang="en-GB" dirty="0"/>
          </a:p>
        </p:txBody>
      </p:sp>
    </p:spTree>
    <p:extLst>
      <p:ext uri="{BB962C8B-B14F-4D97-AF65-F5344CB8AC3E}">
        <p14:creationId xmlns:p14="http://schemas.microsoft.com/office/powerpoint/2010/main" val="1204882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40FF09-E4CC-4F55-0435-C915389AE4F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2808717-9843-D04F-D1C8-4271B58DFF9D}"/>
              </a:ext>
            </a:extLst>
          </p:cNvPr>
          <p:cNvPicPr>
            <a:picLocks noChangeAspect="1"/>
          </p:cNvPicPr>
          <p:nvPr/>
        </p:nvPicPr>
        <p:blipFill>
          <a:blip r:embed="rId2">
            <a:extLst>
              <a:ext uri="{28A0092B-C50C-407E-A947-70E740481C1C}">
                <a14:useLocalDpi xmlns:a14="http://schemas.microsoft.com/office/drawing/2010/main" val="0"/>
              </a:ext>
            </a:extLst>
          </a:blip>
          <a:srcRect l="5854" r="1"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320285F-D818-6D70-B353-092DC4AC9211}"/>
              </a:ext>
            </a:extLst>
          </p:cNvPr>
          <p:cNvSpPr>
            <a:spLocks noGrp="1"/>
          </p:cNvSpPr>
          <p:nvPr>
            <p:ph type="title"/>
          </p:nvPr>
        </p:nvSpPr>
        <p:spPr>
          <a:xfrm>
            <a:off x="677333" y="609600"/>
            <a:ext cx="3851123" cy="1075267"/>
          </a:xfrm>
        </p:spPr>
        <p:txBody>
          <a:bodyPr vert="horz" lIns="91440" tIns="45720" rIns="91440" bIns="45720" rtlCol="0">
            <a:normAutofit/>
          </a:bodyPr>
          <a:lstStyle/>
          <a:p>
            <a:pPr lvl="0">
              <a:lnSpc>
                <a:spcPct val="90000"/>
              </a:lnSpc>
            </a:pPr>
            <a:r>
              <a:rPr lang="en-GB" sz="2800" b="1" dirty="0"/>
              <a:t>Why This Problem Matters</a:t>
            </a:r>
            <a:endParaRPr lang="en-US" sz="2800" b="1" dirty="0"/>
          </a:p>
        </p:txBody>
      </p:sp>
      <p:graphicFrame>
        <p:nvGraphicFramePr>
          <p:cNvPr id="5" name="Content Placeholder 2">
            <a:extLst>
              <a:ext uri="{FF2B5EF4-FFF2-40B4-BE49-F238E27FC236}">
                <a16:creationId xmlns:a16="http://schemas.microsoft.com/office/drawing/2014/main" id="{360A1118-58AD-2DF2-C7C1-5A4AC9329DD9}"/>
              </a:ext>
            </a:extLst>
          </p:cNvPr>
          <p:cNvGraphicFramePr>
            <a:graphicFrameLocks noGrp="1"/>
          </p:cNvGraphicFramePr>
          <p:nvPr>
            <p:ph idx="1"/>
            <p:extLst>
              <p:ext uri="{D42A27DB-BD31-4B8C-83A1-F6EECF244321}">
                <p14:modId xmlns:p14="http://schemas.microsoft.com/office/powerpoint/2010/main" val="14701976"/>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4014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10E080-38A1-CF99-EED5-5CCE3D1669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E654D-C23C-A71F-D670-A6B7A616218C}"/>
              </a:ext>
            </a:extLst>
          </p:cNvPr>
          <p:cNvSpPr>
            <a:spLocks noGrp="1"/>
          </p:cNvSpPr>
          <p:nvPr>
            <p:ph type="title"/>
          </p:nvPr>
        </p:nvSpPr>
        <p:spPr>
          <a:xfrm>
            <a:off x="1286933" y="609600"/>
            <a:ext cx="10197494" cy="1099457"/>
          </a:xfrm>
        </p:spPr>
        <p:txBody>
          <a:bodyPr vert="horz" lIns="91440" tIns="45720" rIns="91440" bIns="45720" rtlCol="0">
            <a:normAutofit/>
          </a:bodyPr>
          <a:lstStyle/>
          <a:p>
            <a:pPr lvl="0"/>
            <a:r>
              <a:rPr lang="en-GB" b="1"/>
              <a:t>Research Insights</a:t>
            </a:r>
            <a:endParaRPr lang="en-US" b="1"/>
          </a:p>
        </p:txBody>
      </p:sp>
      <p:graphicFrame>
        <p:nvGraphicFramePr>
          <p:cNvPr id="9" name="Content Placeholder 2">
            <a:extLst>
              <a:ext uri="{FF2B5EF4-FFF2-40B4-BE49-F238E27FC236}">
                <a16:creationId xmlns:a16="http://schemas.microsoft.com/office/drawing/2014/main" id="{E27B80D7-9B4B-E9FE-5CAB-919331C17932}"/>
              </a:ext>
            </a:extLst>
          </p:cNvPr>
          <p:cNvGraphicFramePr>
            <a:graphicFrameLocks noGrp="1"/>
          </p:cNvGraphicFramePr>
          <p:nvPr>
            <p:ph idx="1"/>
            <p:extLst>
              <p:ext uri="{D42A27DB-BD31-4B8C-83A1-F6EECF244321}">
                <p14:modId xmlns:p14="http://schemas.microsoft.com/office/powerpoint/2010/main" val="522229286"/>
              </p:ext>
            </p:extLst>
          </p:nvPr>
        </p:nvGraphicFramePr>
        <p:xfrm>
          <a:off x="6183086" y="1802675"/>
          <a:ext cx="5529943" cy="4167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7580D5B5-F758-DDD8-A462-169C5BF0F85B}"/>
              </a:ext>
            </a:extLst>
          </p:cNvPr>
          <p:cNvSpPr txBox="1"/>
          <p:nvPr/>
        </p:nvSpPr>
        <p:spPr>
          <a:xfrm>
            <a:off x="1045029" y="2098655"/>
            <a:ext cx="4415245" cy="1200329"/>
          </a:xfrm>
          <a:prstGeom prst="rect">
            <a:avLst/>
          </a:prstGeom>
          <a:noFill/>
        </p:spPr>
        <p:txBody>
          <a:bodyPr wrap="square">
            <a:spAutoFit/>
          </a:bodyPr>
          <a:lstStyle/>
          <a:p>
            <a:r>
              <a:rPr lang="en-US" dirty="0"/>
              <a:t>The research shows that combining IoT, AI, cloud computing, and data analytics enables real-time monitoring and intelligent decision-making in waste management systems [1][5].</a:t>
            </a:r>
            <a:endParaRPr lang="en-GB" dirty="0"/>
          </a:p>
        </p:txBody>
      </p:sp>
    </p:spTree>
    <p:extLst>
      <p:ext uri="{BB962C8B-B14F-4D97-AF65-F5344CB8AC3E}">
        <p14:creationId xmlns:p14="http://schemas.microsoft.com/office/powerpoint/2010/main" val="270328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21F492-25B1-7490-5A14-8594500D0C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FAC98D-8011-1EE5-64E8-B0E8C5ED4609}"/>
              </a:ext>
            </a:extLst>
          </p:cNvPr>
          <p:cNvSpPr>
            <a:spLocks noGrp="1"/>
          </p:cNvSpPr>
          <p:nvPr>
            <p:ph type="title"/>
          </p:nvPr>
        </p:nvSpPr>
        <p:spPr>
          <a:xfrm>
            <a:off x="1097280" y="965200"/>
            <a:ext cx="10058400" cy="772160"/>
          </a:xfrm>
        </p:spPr>
        <p:txBody>
          <a:bodyPr vert="horz" lIns="91440" tIns="45720" rIns="91440" bIns="45720" rtlCol="0" anchor="t">
            <a:normAutofit/>
          </a:bodyPr>
          <a:lstStyle/>
          <a:p>
            <a:pPr lvl="0"/>
            <a:r>
              <a:rPr lang="en-GB" b="1"/>
              <a:t>Current Waste Management Approaches</a:t>
            </a:r>
            <a:endParaRPr lang="en-US" b="1"/>
          </a:p>
        </p:txBody>
      </p:sp>
      <p:sp>
        <p:nvSpPr>
          <p:cNvPr id="5" name="Rectangle 1">
            <a:extLst>
              <a:ext uri="{FF2B5EF4-FFF2-40B4-BE49-F238E27FC236}">
                <a16:creationId xmlns:a16="http://schemas.microsoft.com/office/drawing/2014/main" id="{48A75217-7717-40F1-E96D-5E19286BE550}"/>
              </a:ext>
            </a:extLst>
          </p:cNvPr>
          <p:cNvSpPr>
            <a:spLocks noGrp="1" noChangeArrowheads="1"/>
          </p:cNvSpPr>
          <p:nvPr>
            <p:ph idx="1"/>
          </p:nvPr>
        </p:nvSpPr>
        <p:spPr bwMode="auto">
          <a:xfrm>
            <a:off x="1097280" y="2290463"/>
            <a:ext cx="9198187" cy="2805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Traditional systems rely on </a:t>
            </a:r>
            <a:r>
              <a:rPr kumimoji="0" lang="en-US" altLang="en-US" sz="2400" i="0" u="none" strike="noStrike" cap="none" normalizeH="0" baseline="0" dirty="0">
                <a:ln>
                  <a:noFill/>
                </a:ln>
                <a:solidFill>
                  <a:schemeClr val="tx1"/>
                </a:solidFill>
                <a:effectLst/>
              </a:rPr>
              <a:t>fixed collection schedules </a:t>
            </a:r>
            <a:r>
              <a:rPr kumimoji="0" lang="en-US" altLang="en-US" sz="2400" b="0" i="0" u="none" strike="noStrike" cap="none" normalizeH="0" baseline="0" dirty="0">
                <a:ln>
                  <a:noFill/>
                </a:ln>
                <a:solidFill>
                  <a:schemeClr val="tx1"/>
                </a:solidFill>
                <a:effectLst/>
              </a:rPr>
              <a:t>[2].</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Some systems use </a:t>
            </a:r>
            <a:r>
              <a:rPr kumimoji="0" lang="en-US" altLang="en-US" sz="2400" i="0" u="none" strike="noStrike" cap="none" normalizeH="0" baseline="0" dirty="0">
                <a:ln>
                  <a:noFill/>
                </a:ln>
                <a:solidFill>
                  <a:schemeClr val="tx1"/>
                </a:solidFill>
                <a:effectLst/>
              </a:rPr>
              <a:t>sensor-based smart bins </a:t>
            </a:r>
            <a:r>
              <a:rPr kumimoji="0" lang="en-US" altLang="en-US" sz="2400" b="0" i="0" u="none" strike="noStrike" cap="none" normalizeH="0" baseline="0" dirty="0">
                <a:ln>
                  <a:noFill/>
                </a:ln>
                <a:solidFill>
                  <a:schemeClr val="tx1"/>
                </a:solidFill>
                <a:effectLst/>
              </a:rPr>
              <a:t>[3].</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Route planning tools improve efficiency but are limited.</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Mobile apps track waste but do not automate decisions.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400" b="0" i="0" u="none" strike="noStrike" cap="none" normalizeH="0" baseline="0" dirty="0">
                <a:ln>
                  <a:noFill/>
                </a:ln>
                <a:solidFill>
                  <a:schemeClr val="tx1"/>
                </a:solidFill>
                <a:effectLst/>
              </a:rPr>
              <a:t>Smart city projects exist but integration is incomplete.</a:t>
            </a:r>
          </a:p>
        </p:txBody>
      </p:sp>
    </p:spTree>
    <p:extLst>
      <p:ext uri="{BB962C8B-B14F-4D97-AF65-F5344CB8AC3E}">
        <p14:creationId xmlns:p14="http://schemas.microsoft.com/office/powerpoint/2010/main" val="2143131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8C09C6-F82E-C10E-AFB0-95E707DD79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05F49-5B4D-1FC1-9656-60B4E63B4DED}"/>
              </a:ext>
            </a:extLst>
          </p:cNvPr>
          <p:cNvSpPr>
            <a:spLocks noGrp="1"/>
          </p:cNvSpPr>
          <p:nvPr>
            <p:ph type="title"/>
          </p:nvPr>
        </p:nvSpPr>
        <p:spPr/>
        <p:txBody>
          <a:bodyPr vert="horz" lIns="91440" tIns="45720" rIns="91440" bIns="45720" rtlCol="0" anchor="t">
            <a:normAutofit/>
          </a:bodyPr>
          <a:lstStyle/>
          <a:p>
            <a:pPr lvl="0"/>
            <a:r>
              <a:rPr lang="en-GB" b="1"/>
              <a:t>Gaps in Existing Solutions</a:t>
            </a:r>
            <a:endParaRPr lang="en-US" b="1"/>
          </a:p>
        </p:txBody>
      </p:sp>
      <p:sp>
        <p:nvSpPr>
          <p:cNvPr id="8" name="Content Placeholder 7">
            <a:extLst>
              <a:ext uri="{FF2B5EF4-FFF2-40B4-BE49-F238E27FC236}">
                <a16:creationId xmlns:a16="http://schemas.microsoft.com/office/drawing/2014/main" id="{422AC35E-D508-12C3-9653-FABD95039C94}"/>
              </a:ext>
            </a:extLst>
          </p:cNvPr>
          <p:cNvSpPr>
            <a:spLocks noGrp="1"/>
          </p:cNvSpPr>
          <p:nvPr>
            <p:ph idx="1"/>
          </p:nvPr>
        </p:nvSpPr>
        <p:spPr>
          <a:xfrm>
            <a:off x="677334" y="2160589"/>
            <a:ext cx="3957349" cy="3749323"/>
          </a:xfrm>
        </p:spPr>
        <p:txBody>
          <a:bodyPr>
            <a:normAutofit fontScale="92500" lnSpcReduction="10000"/>
          </a:bodyPr>
          <a:lstStyle/>
          <a:p>
            <a:pPr marL="0" indent="0">
              <a:buNone/>
            </a:pPr>
            <a:r>
              <a:rPr lang="en-GB" dirty="0"/>
              <a:t> </a:t>
            </a:r>
          </a:p>
          <a:p>
            <a:pPr>
              <a:buFont typeface="+mj-lt"/>
              <a:buAutoNum type="alphaUcPeriod"/>
            </a:pPr>
            <a:r>
              <a:rPr lang="en-US" dirty="0"/>
              <a:t>Many systems do not use predictive analytics effectively [4].</a:t>
            </a:r>
          </a:p>
          <a:p>
            <a:pPr>
              <a:buFont typeface="+mj-lt"/>
              <a:buAutoNum type="alphaUcPeriod"/>
            </a:pPr>
            <a:r>
              <a:rPr lang="en-US" dirty="0"/>
              <a:t>Technologies often operate separately without coordination.</a:t>
            </a:r>
          </a:p>
          <a:p>
            <a:pPr>
              <a:buFont typeface="+mj-lt"/>
              <a:buAutoNum type="alphaUcPeriod"/>
            </a:pPr>
            <a:r>
              <a:rPr lang="en-US" dirty="0"/>
              <a:t>Some smart solutions are expensive for large deployment.</a:t>
            </a:r>
          </a:p>
          <a:p>
            <a:pPr>
              <a:buFont typeface="+mj-lt"/>
              <a:buAutoNum type="alphaUcPeriod"/>
            </a:pPr>
            <a:r>
              <a:rPr lang="en-US" dirty="0"/>
              <a:t>Systems may struggle to expand with growing cities.</a:t>
            </a:r>
          </a:p>
          <a:p>
            <a:pPr>
              <a:buFont typeface="+mj-lt"/>
              <a:buAutoNum type="alphaUcPeriod"/>
            </a:pPr>
            <a:r>
              <a:rPr lang="en-US" dirty="0"/>
              <a:t>Managers still depend on manual judgement instead of data.</a:t>
            </a:r>
          </a:p>
          <a:p>
            <a:pPr marL="0" indent="0">
              <a:buNone/>
            </a:pPr>
            <a:endParaRPr lang="en-GB" dirty="0"/>
          </a:p>
        </p:txBody>
      </p:sp>
      <p:pic>
        <p:nvPicPr>
          <p:cNvPr id="6" name="Picture 5">
            <a:extLst>
              <a:ext uri="{FF2B5EF4-FFF2-40B4-BE49-F238E27FC236}">
                <a16:creationId xmlns:a16="http://schemas.microsoft.com/office/drawing/2014/main" id="{B033A348-1A87-7B2E-5F6C-0FAD8E4459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137" y="2159331"/>
            <a:ext cx="4204989" cy="1324571"/>
          </a:xfrm>
          <a:prstGeom prst="rect">
            <a:avLst/>
          </a:prstGeom>
        </p:spPr>
      </p:pic>
      <p:sp>
        <p:nvSpPr>
          <p:cNvPr id="26" name="Rectangle: Rounded Corners 25">
            <a:extLst>
              <a:ext uri="{FF2B5EF4-FFF2-40B4-BE49-F238E27FC236}">
                <a16:creationId xmlns:a16="http://schemas.microsoft.com/office/drawing/2014/main" id="{C3C52782-7063-3DF4-5315-1B32713B7EDA}"/>
              </a:ext>
            </a:extLst>
          </p:cNvPr>
          <p:cNvSpPr/>
          <p:nvPr/>
        </p:nvSpPr>
        <p:spPr>
          <a:xfrm>
            <a:off x="5588134" y="3712834"/>
            <a:ext cx="3002993" cy="18921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bg1"/>
                </a:solidFill>
              </a:rPr>
              <a:t>These gaps highlight the need for an intelligent and integrated waste management solution, which leads to our proposed system.</a:t>
            </a:r>
            <a:endParaRPr lang="en-GB">
              <a:solidFill>
                <a:schemeClr val="bg1"/>
              </a:solidFill>
            </a:endParaRPr>
          </a:p>
        </p:txBody>
      </p:sp>
    </p:spTree>
    <p:extLst>
      <p:ext uri="{BB962C8B-B14F-4D97-AF65-F5344CB8AC3E}">
        <p14:creationId xmlns:p14="http://schemas.microsoft.com/office/powerpoint/2010/main" val="266675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49E5B0-6BA4-50D4-BABE-A47074F39B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F661E1-F038-8480-1DD6-02C5F4DC9DD6}"/>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lvl="0">
              <a:lnSpc>
                <a:spcPct val="90000"/>
              </a:lnSpc>
            </a:pPr>
            <a:r>
              <a:rPr lang="en-GB" b="1"/>
              <a:t>Hazrat Usman -  Technology &amp; Design Solution</a:t>
            </a:r>
            <a:endParaRPr lang="en-US" b="1"/>
          </a:p>
        </p:txBody>
      </p:sp>
      <p:graphicFrame>
        <p:nvGraphicFramePr>
          <p:cNvPr id="5" name="Content Placeholder 2">
            <a:extLst>
              <a:ext uri="{FF2B5EF4-FFF2-40B4-BE49-F238E27FC236}">
                <a16:creationId xmlns:a16="http://schemas.microsoft.com/office/drawing/2014/main" id="{46908B0F-AA81-2FF7-8F7C-68823407DB61}"/>
              </a:ext>
            </a:extLst>
          </p:cNvPr>
          <p:cNvGraphicFramePr>
            <a:graphicFrameLocks noGrp="1"/>
          </p:cNvGraphicFramePr>
          <p:nvPr>
            <p:ph idx="1"/>
            <p:extLst>
              <p:ext uri="{D42A27DB-BD31-4B8C-83A1-F6EECF244321}">
                <p14:modId xmlns:p14="http://schemas.microsoft.com/office/powerpoint/2010/main" val="116435860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1285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0DE44E-0BE0-74E8-82CD-F34A3A29A4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35581E-E226-BCB2-47FF-0B9E4A037BF3}"/>
              </a:ext>
            </a:extLst>
          </p:cNvPr>
          <p:cNvSpPr>
            <a:spLocks noGrp="1"/>
          </p:cNvSpPr>
          <p:nvPr>
            <p:ph type="title"/>
          </p:nvPr>
        </p:nvSpPr>
        <p:spPr>
          <a:xfrm>
            <a:off x="844731" y="948088"/>
            <a:ext cx="9027401" cy="715249"/>
          </a:xfrm>
        </p:spPr>
        <p:txBody>
          <a:bodyPr vert="horz" lIns="91440" tIns="45720" rIns="91440" bIns="45720" rtlCol="0" anchor="t">
            <a:noAutofit/>
          </a:bodyPr>
          <a:lstStyle/>
          <a:p>
            <a:pPr lvl="0">
              <a:lnSpc>
                <a:spcPct val="90000"/>
              </a:lnSpc>
            </a:pPr>
            <a:r>
              <a:rPr lang="en-GB" sz="3200" b="1" dirty="0"/>
              <a:t>Our Innovative Smart Waste Management Solution</a:t>
            </a:r>
            <a:endParaRPr lang="en-US" sz="3200" b="1" dirty="0"/>
          </a:p>
        </p:txBody>
      </p:sp>
      <p:pic>
        <p:nvPicPr>
          <p:cNvPr id="4" name="Picture 3">
            <a:extLst>
              <a:ext uri="{FF2B5EF4-FFF2-40B4-BE49-F238E27FC236}">
                <a16:creationId xmlns:a16="http://schemas.microsoft.com/office/drawing/2014/main" id="{9123EDAA-4BBB-E91F-7078-03BC26E69C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2402" y="2159331"/>
            <a:ext cx="4470398" cy="3750581"/>
          </a:xfrm>
          <a:prstGeom prst="rect">
            <a:avLst/>
          </a:prstGeom>
        </p:spPr>
      </p:pic>
      <p:sp>
        <p:nvSpPr>
          <p:cNvPr id="6" name="Content Placeholder 5">
            <a:extLst>
              <a:ext uri="{FF2B5EF4-FFF2-40B4-BE49-F238E27FC236}">
                <a16:creationId xmlns:a16="http://schemas.microsoft.com/office/drawing/2014/main" id="{E9A156AA-9C2B-F352-F437-B56A560013F7}"/>
              </a:ext>
            </a:extLst>
          </p:cNvPr>
          <p:cNvSpPr>
            <a:spLocks noGrp="1"/>
          </p:cNvSpPr>
          <p:nvPr>
            <p:ph idx="1"/>
          </p:nvPr>
        </p:nvSpPr>
        <p:spPr>
          <a:xfrm>
            <a:off x="923109" y="1930400"/>
            <a:ext cx="4470398" cy="1047931"/>
          </a:xfrm>
        </p:spPr>
        <p:txBody>
          <a:bodyPr>
            <a:normAutofit fontScale="85000" lnSpcReduction="10000"/>
          </a:bodyPr>
          <a:lstStyle/>
          <a:p>
            <a:r>
              <a:rPr lang="en-US" dirty="0"/>
              <a:t>Our proposed simple </a:t>
            </a:r>
            <a:r>
              <a:rPr lang="en-GB" dirty="0"/>
              <a:t>Innovative Smart Waste Management Solution</a:t>
            </a:r>
            <a:r>
              <a:rPr lang="en-US" dirty="0"/>
              <a:t> showing us the communication between smart bins, cloud platform, dashboard, and collection vehicles.</a:t>
            </a:r>
            <a:endParaRPr lang="en-GB" dirty="0"/>
          </a:p>
        </p:txBody>
      </p:sp>
    </p:spTree>
    <p:extLst>
      <p:ext uri="{BB962C8B-B14F-4D97-AF65-F5344CB8AC3E}">
        <p14:creationId xmlns:p14="http://schemas.microsoft.com/office/powerpoint/2010/main" val="1951415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476943-8C64-1693-08F4-79B65F40EA58}"/>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264572-40DA-9CB6-9482-7DC204F5A59A}"/>
              </a:ext>
            </a:extLst>
          </p:cNvPr>
          <p:cNvSpPr>
            <a:spLocks noGrp="1"/>
          </p:cNvSpPr>
          <p:nvPr>
            <p:ph type="title"/>
          </p:nvPr>
        </p:nvSpPr>
        <p:spPr>
          <a:xfrm>
            <a:off x="8177212" y="634946"/>
            <a:ext cx="3372529" cy="5055904"/>
          </a:xfrm>
        </p:spPr>
        <p:txBody>
          <a:bodyPr vert="horz" lIns="91440" tIns="45720" rIns="91440" bIns="45720" rtlCol="0" anchor="ctr">
            <a:normAutofit/>
          </a:bodyPr>
          <a:lstStyle/>
          <a:p>
            <a:pPr lvl="0"/>
            <a:r>
              <a:rPr lang="en-US" b="1"/>
              <a:t>Technologies Integrated in the System</a:t>
            </a:r>
          </a:p>
        </p:txBody>
      </p:sp>
      <p:cxnSp>
        <p:nvCxnSpPr>
          <p:cNvPr id="16" name="Straight Connector 15">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3" name="Diagram 2">
            <a:extLst>
              <a:ext uri="{FF2B5EF4-FFF2-40B4-BE49-F238E27FC236}">
                <a16:creationId xmlns:a16="http://schemas.microsoft.com/office/drawing/2014/main" id="{461E2920-5BA5-1BB0-9B96-B1B27FE8D76B}"/>
              </a:ext>
            </a:extLst>
          </p:cNvPr>
          <p:cNvGraphicFramePr/>
          <p:nvPr>
            <p:extLst>
              <p:ext uri="{D42A27DB-BD31-4B8C-83A1-F6EECF244321}">
                <p14:modId xmlns:p14="http://schemas.microsoft.com/office/powerpoint/2010/main" val="1149687781"/>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8949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7B99C1-331F-85DD-3D02-BD8D22C76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29EC2-F70E-D545-61FD-1082F30FACD1}"/>
              </a:ext>
            </a:extLst>
          </p:cNvPr>
          <p:cNvSpPr>
            <a:spLocks noGrp="1"/>
          </p:cNvSpPr>
          <p:nvPr>
            <p:ph type="title"/>
          </p:nvPr>
        </p:nvSpPr>
        <p:spPr/>
        <p:txBody>
          <a:bodyPr vert="horz" lIns="91440" tIns="45720" rIns="91440" bIns="45720" rtlCol="0">
            <a:normAutofit/>
          </a:bodyPr>
          <a:lstStyle/>
          <a:p>
            <a:pPr>
              <a:lnSpc>
                <a:spcPct val="90000"/>
              </a:lnSpc>
            </a:pPr>
            <a:r>
              <a:rPr lang="en-GB" sz="3100" b="1"/>
              <a:t>System Workflow Process</a:t>
            </a:r>
            <a:br>
              <a:rPr lang="en-GB" sz="3100"/>
            </a:br>
            <a:endParaRPr lang="en-US" sz="3100"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661530B6-AC15-DBA4-2EA4-AA274CCF2B8A}"/>
              </a:ext>
            </a:extLst>
          </p:cNvPr>
          <p:cNvGraphicFramePr>
            <a:graphicFrameLocks noGrp="1"/>
          </p:cNvGraphicFramePr>
          <p:nvPr>
            <p:ph idx="1"/>
            <p:extLst>
              <p:ext uri="{D42A27DB-BD31-4B8C-83A1-F6EECF244321}">
                <p14:modId xmlns:p14="http://schemas.microsoft.com/office/powerpoint/2010/main" val="3818065798"/>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7766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2BB90-BE44-0493-29C7-EA68BDE739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FD7E2C-5B57-D0BE-E4C4-2C0D17DDE650}"/>
              </a:ext>
            </a:extLst>
          </p:cNvPr>
          <p:cNvSpPr>
            <a:spLocks noGrp="1"/>
          </p:cNvSpPr>
          <p:nvPr>
            <p:ph type="title"/>
          </p:nvPr>
        </p:nvSpPr>
        <p:spPr>
          <a:xfrm>
            <a:off x="6094855" y="491067"/>
            <a:ext cx="5292812" cy="1744133"/>
          </a:xfrm>
        </p:spPr>
        <p:txBody>
          <a:bodyPr vert="horz" lIns="91440" tIns="45720" rIns="91440" bIns="45720" rtlCol="0" anchor="b">
            <a:normAutofit/>
          </a:bodyPr>
          <a:lstStyle/>
          <a:p>
            <a:r>
              <a:rPr lang="en-US" sz="4400" b="1" kern="1200">
                <a:solidFill>
                  <a:schemeClr val="accent1"/>
                </a:solidFill>
                <a:latin typeface="+mj-lt"/>
                <a:ea typeface="+mj-ea"/>
                <a:cs typeface="+mj-cs"/>
              </a:rPr>
              <a:t>System Work Flowchart</a:t>
            </a:r>
            <a:br>
              <a:rPr lang="en-US" sz="4400" kern="1200">
                <a:solidFill>
                  <a:schemeClr val="accent1"/>
                </a:solidFill>
                <a:latin typeface="+mj-lt"/>
                <a:ea typeface="+mj-ea"/>
                <a:cs typeface="+mj-cs"/>
              </a:rPr>
            </a:br>
            <a:endParaRPr lang="en-US" sz="4400" b="1" kern="1200">
              <a:solidFill>
                <a:schemeClr val="accent1"/>
              </a:solidFill>
              <a:latin typeface="+mj-lt"/>
              <a:ea typeface="+mj-ea"/>
              <a:cs typeface="+mj-cs"/>
            </a:endParaRPr>
          </a:p>
        </p:txBody>
      </p:sp>
      <p:pic>
        <p:nvPicPr>
          <p:cNvPr id="9" name="Picture 8">
            <a:extLst>
              <a:ext uri="{FF2B5EF4-FFF2-40B4-BE49-F238E27FC236}">
                <a16:creationId xmlns:a16="http://schemas.microsoft.com/office/drawing/2014/main" id="{C1A7FB32-98C5-A0E3-A8A7-2191178004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525" y="1261330"/>
            <a:ext cx="4790431" cy="4335340"/>
          </a:xfrm>
          <a:prstGeom prst="rect">
            <a:avLst/>
          </a:prstGeom>
        </p:spPr>
      </p:pic>
    </p:spTree>
    <p:extLst>
      <p:ext uri="{BB962C8B-B14F-4D97-AF65-F5344CB8AC3E}">
        <p14:creationId xmlns:p14="http://schemas.microsoft.com/office/powerpoint/2010/main" val="1095054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4E97C8-0856-DF83-C955-3060603B09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B2ACBB-3916-7177-14B7-682D29DC6BA7}"/>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a:lnSpc>
                <a:spcPct val="90000"/>
              </a:lnSpc>
            </a:pPr>
            <a:r>
              <a:rPr lang="en-GB" b="1"/>
              <a:t>Data Flow Architecture</a:t>
            </a:r>
            <a:br>
              <a:rPr lang="en-GB"/>
            </a:br>
            <a:endParaRPr lang="en-US" b="1" kern="1200">
              <a:latin typeface="+mj-lt"/>
              <a:ea typeface="+mj-ea"/>
              <a:cs typeface="+mj-cs"/>
            </a:endParaRPr>
          </a:p>
        </p:txBody>
      </p:sp>
      <p:graphicFrame>
        <p:nvGraphicFramePr>
          <p:cNvPr id="5" name="Content Placeholder 2">
            <a:extLst>
              <a:ext uri="{FF2B5EF4-FFF2-40B4-BE49-F238E27FC236}">
                <a16:creationId xmlns:a16="http://schemas.microsoft.com/office/drawing/2014/main" id="{744F5C3F-A8C8-5E1B-A66A-0E1D5E6CE61F}"/>
              </a:ext>
            </a:extLst>
          </p:cNvPr>
          <p:cNvGraphicFramePr>
            <a:graphicFrameLocks noGrp="1"/>
          </p:cNvGraphicFramePr>
          <p:nvPr>
            <p:ph idx="1"/>
            <p:extLst>
              <p:ext uri="{D42A27DB-BD31-4B8C-83A1-F6EECF244321}">
                <p14:modId xmlns:p14="http://schemas.microsoft.com/office/powerpoint/2010/main" val="91724674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695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32A5B1-6730-E1FC-6A0B-ACC286E222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997A26-F02A-3C93-D800-EE953367A5E5}"/>
              </a:ext>
            </a:extLst>
          </p:cNvPr>
          <p:cNvSpPr>
            <a:spLocks noGrp="1"/>
          </p:cNvSpPr>
          <p:nvPr>
            <p:ph type="title"/>
          </p:nvPr>
        </p:nvSpPr>
        <p:spPr>
          <a:xfrm>
            <a:off x="1097280" y="838200"/>
            <a:ext cx="10058400" cy="899160"/>
          </a:xfrm>
        </p:spPr>
        <p:txBody>
          <a:bodyPr vert="horz" lIns="91440" tIns="45720" rIns="91440" bIns="45720" rtlCol="0" anchor="t">
            <a:normAutofit fontScale="90000"/>
          </a:bodyPr>
          <a:lstStyle/>
          <a:p>
            <a:r>
              <a:rPr lang="en-US" b="1"/>
              <a:t>Data Flow Diagram </a:t>
            </a:r>
            <a:br>
              <a:rPr lang="en-US"/>
            </a:br>
            <a:endParaRPr lang="en-US" b="1"/>
          </a:p>
        </p:txBody>
      </p:sp>
      <p:sp>
        <p:nvSpPr>
          <p:cNvPr id="4" name="TextBox 3">
            <a:extLst>
              <a:ext uri="{FF2B5EF4-FFF2-40B4-BE49-F238E27FC236}">
                <a16:creationId xmlns:a16="http://schemas.microsoft.com/office/drawing/2014/main" id="{96F21A90-A357-C2AE-3C36-3A8EF82844F1}"/>
              </a:ext>
            </a:extLst>
          </p:cNvPr>
          <p:cNvSpPr txBox="1"/>
          <p:nvPr/>
        </p:nvSpPr>
        <p:spPr>
          <a:xfrm>
            <a:off x="677334" y="2160589"/>
            <a:ext cx="3957349" cy="3749323"/>
          </a:xfrm>
          <a:prstGeom prst="rect">
            <a:avLst/>
          </a:prstGeom>
        </p:spPr>
        <p:txBody>
          <a:bodyPr vert="horz" lIns="91440" tIns="45720" rIns="91440" bIns="45720" rtlCol="0">
            <a:normAutofit/>
          </a:bodyPr>
          <a:lstStyle/>
          <a:p>
            <a:pPr>
              <a:spcBef>
                <a:spcPts val="1000"/>
              </a:spcBef>
              <a:buClr>
                <a:schemeClr val="accent1"/>
              </a:buClr>
              <a:buSzPct val="80000"/>
            </a:pPr>
            <a:r>
              <a:rPr lang="en-US">
                <a:solidFill>
                  <a:schemeClr val="tx1">
                    <a:lumMod val="75000"/>
                    <a:lumOff val="25000"/>
                  </a:schemeClr>
                </a:solidFill>
              </a:rPr>
              <a:t>This diagram shows how data moves between the smart bins, central system, users, and database. The system collects waste information, processes it using AI, stores it in the cloud, and communicates decisions to drivers and managers.</a:t>
            </a:r>
          </a:p>
        </p:txBody>
      </p:sp>
      <p:pic>
        <p:nvPicPr>
          <p:cNvPr id="7" name="Picture 6">
            <a:extLst>
              <a:ext uri="{FF2B5EF4-FFF2-40B4-BE49-F238E27FC236}">
                <a16:creationId xmlns:a16="http://schemas.microsoft.com/office/drawing/2014/main" id="{D4CE65D8-D165-D477-B9B2-FF107D9EF4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7137" y="1737361"/>
            <a:ext cx="5596196" cy="4629572"/>
          </a:xfrm>
          <a:prstGeom prst="rect">
            <a:avLst/>
          </a:prstGeom>
        </p:spPr>
      </p:pic>
    </p:spTree>
    <p:extLst>
      <p:ext uri="{BB962C8B-B14F-4D97-AF65-F5344CB8AC3E}">
        <p14:creationId xmlns:p14="http://schemas.microsoft.com/office/powerpoint/2010/main" val="179106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260E9E-1779-26DD-6B21-926C2B7CD8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32CD1-6557-9B3B-F446-305E1F31A2EB}"/>
              </a:ext>
            </a:extLst>
          </p:cNvPr>
          <p:cNvSpPr>
            <a:spLocks noGrp="1"/>
          </p:cNvSpPr>
          <p:nvPr>
            <p:ph type="title"/>
          </p:nvPr>
        </p:nvSpPr>
        <p:spPr>
          <a:xfrm>
            <a:off x="1286933" y="609600"/>
            <a:ext cx="10197494" cy="1099457"/>
          </a:xfrm>
        </p:spPr>
        <p:txBody>
          <a:bodyPr vert="horz" lIns="91440" tIns="45720" rIns="91440" bIns="45720" rtlCol="0">
            <a:normAutofit fontScale="90000"/>
          </a:bodyPr>
          <a:lstStyle/>
          <a:p>
            <a:pPr lvl="0">
              <a:lnSpc>
                <a:spcPct val="90000"/>
              </a:lnSpc>
            </a:pPr>
            <a:r>
              <a:rPr lang="en-GB" b="1"/>
              <a:t>Cheikh Gaye  -  System Architecture &amp; Technical Design</a:t>
            </a:r>
            <a:endParaRPr lang="en-US" b="1"/>
          </a:p>
        </p:txBody>
      </p:sp>
      <p:graphicFrame>
        <p:nvGraphicFramePr>
          <p:cNvPr id="5" name="Content Placeholder 2">
            <a:extLst>
              <a:ext uri="{FF2B5EF4-FFF2-40B4-BE49-F238E27FC236}">
                <a16:creationId xmlns:a16="http://schemas.microsoft.com/office/drawing/2014/main" id="{19E4F08C-75AC-B65E-4F9D-3101A808115E}"/>
              </a:ext>
            </a:extLst>
          </p:cNvPr>
          <p:cNvGraphicFramePr>
            <a:graphicFrameLocks noGrp="1"/>
          </p:cNvGraphicFramePr>
          <p:nvPr>
            <p:ph idx="1"/>
            <p:extLst>
              <p:ext uri="{D42A27DB-BD31-4B8C-83A1-F6EECF244321}">
                <p14:modId xmlns:p14="http://schemas.microsoft.com/office/powerpoint/2010/main" val="383284442"/>
              </p:ext>
            </p:extLst>
          </p:nvPr>
        </p:nvGraphicFramePr>
        <p:xfrm>
          <a:off x="1286933" y="204379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4829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B847C0-51D6-6717-2F90-2C360294D56F}"/>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C768482-20BF-8E48-537B-766FB2F50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5D36704-E40B-7FD6-D3E0-ABC2C0EB4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CDAC3FD-B51B-7FC7-2D6C-31884CA99AA5}"/>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US" sz="3600" b="1">
                <a:solidFill>
                  <a:srgbClr val="FFFFFF"/>
                </a:solidFill>
              </a:rPr>
              <a:t>System Architecture Overview</a:t>
            </a:r>
            <a:br>
              <a:rPr lang="en-US" sz="3600">
                <a:solidFill>
                  <a:srgbClr val="FFFFFF"/>
                </a:solidFill>
              </a:rPr>
            </a:br>
            <a:br>
              <a:rPr lang="en-GB" sz="3600">
                <a:solidFill>
                  <a:srgbClr val="FFFFFF"/>
                </a:solidFill>
              </a:rPr>
            </a:br>
            <a:endParaRPr lang="en-US" sz="3600" b="1" kern="1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F9BA9752-F5F9-08B1-C852-38081511C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460FA639-A861-37AD-F426-DA14954E62C0}"/>
              </a:ext>
            </a:extLst>
          </p:cNvPr>
          <p:cNvGraphicFramePr>
            <a:graphicFrameLocks noGrp="1"/>
          </p:cNvGraphicFramePr>
          <p:nvPr>
            <p:ph idx="1"/>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7405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78B7D9-794B-9BBE-0E86-9133D4E481D7}"/>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5AA75F-411B-A98A-A166-ED53F46B2222}"/>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1700" b="1">
                <a:solidFill>
                  <a:srgbClr val="FFFFFF"/>
                </a:solidFill>
              </a:rPr>
              <a:t>System Architecture Diagram</a:t>
            </a:r>
            <a:br>
              <a:rPr lang="en-US" sz="1700">
                <a:solidFill>
                  <a:srgbClr val="FFFFFF"/>
                </a:solidFill>
              </a:rPr>
            </a:br>
            <a:br>
              <a:rPr lang="en-US" sz="1700">
                <a:solidFill>
                  <a:srgbClr val="FFFFFF"/>
                </a:solidFill>
              </a:rPr>
            </a:br>
            <a:endParaRPr lang="en-US" sz="1700" b="1">
              <a:solidFill>
                <a:srgbClr val="FFFFFF"/>
              </a:solidFill>
            </a:endParaRPr>
          </a:p>
        </p:txBody>
      </p:sp>
      <p:pic>
        <p:nvPicPr>
          <p:cNvPr id="4" name="Content Placeholder 3">
            <a:extLst>
              <a:ext uri="{FF2B5EF4-FFF2-40B4-BE49-F238E27FC236}">
                <a16:creationId xmlns:a16="http://schemas.microsoft.com/office/drawing/2014/main" id="{5AC6ADB6-CF91-F66D-422B-94E8644B222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2834" y="643538"/>
            <a:ext cx="7866493" cy="3618586"/>
          </a:xfrm>
          <a:prstGeom prst="rect">
            <a:avLst/>
          </a:prstGeom>
        </p:spPr>
      </p:pic>
      <p:sp>
        <p:nvSpPr>
          <p:cNvPr id="19" name="Rectangle 18">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96085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2CC3B0-DB3D-4FD8-0BE3-97C2B67F2264}"/>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E32D3FD4-6F71-43DF-93B9-87279519C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08BAEEA-D8DE-51EC-1690-80DF938EACE9}"/>
              </a:ext>
            </a:extLst>
          </p:cNvPr>
          <p:cNvSpPr>
            <a:spLocks noGrp="1"/>
          </p:cNvSpPr>
          <p:nvPr>
            <p:ph type="title"/>
          </p:nvPr>
        </p:nvSpPr>
        <p:spPr>
          <a:xfrm>
            <a:off x="1097280" y="516835"/>
            <a:ext cx="5977937" cy="1666501"/>
          </a:xfrm>
        </p:spPr>
        <p:txBody>
          <a:bodyPr vert="horz" lIns="91440" tIns="45720" rIns="91440" bIns="45720" rtlCol="0">
            <a:normAutofit/>
          </a:bodyPr>
          <a:lstStyle/>
          <a:p>
            <a:r>
              <a:rPr lang="en-GB" sz="2800" b="1">
                <a:solidFill>
                  <a:srgbClr val="FFFFFF"/>
                </a:solidFill>
              </a:rPr>
              <a:t>Hardware Design Components</a:t>
            </a:r>
            <a:br>
              <a:rPr lang="en-US" sz="2800">
                <a:solidFill>
                  <a:srgbClr val="FFFFFF"/>
                </a:solidFill>
              </a:rPr>
            </a:br>
            <a:br>
              <a:rPr lang="en-US" sz="2800">
                <a:solidFill>
                  <a:srgbClr val="FFFFFF"/>
                </a:solidFill>
              </a:rPr>
            </a:br>
            <a:br>
              <a:rPr lang="en-GB" sz="2800">
                <a:solidFill>
                  <a:srgbClr val="FFFFFF"/>
                </a:solidFill>
              </a:rPr>
            </a:br>
            <a:endParaRPr lang="en-US" sz="2800" b="1" kern="1200">
              <a:solidFill>
                <a:srgbClr val="FFFFFF"/>
              </a:solidFill>
              <a:latin typeface="+mj-lt"/>
              <a:ea typeface="+mj-ea"/>
              <a:cs typeface="+mj-cs"/>
            </a:endParaRPr>
          </a:p>
        </p:txBody>
      </p:sp>
      <p:sp>
        <p:nvSpPr>
          <p:cNvPr id="9" name="Content Placeholder 8">
            <a:extLst>
              <a:ext uri="{FF2B5EF4-FFF2-40B4-BE49-F238E27FC236}">
                <a16:creationId xmlns:a16="http://schemas.microsoft.com/office/drawing/2014/main" id="{1B032B5F-5416-77BA-5745-C07CD3C56F0B}"/>
              </a:ext>
            </a:extLst>
          </p:cNvPr>
          <p:cNvSpPr>
            <a:spLocks noGrp="1"/>
          </p:cNvSpPr>
          <p:nvPr>
            <p:ph idx="1"/>
          </p:nvPr>
        </p:nvSpPr>
        <p:spPr>
          <a:xfrm>
            <a:off x="1097279" y="1364136"/>
            <a:ext cx="5977938" cy="4524835"/>
          </a:xfrm>
        </p:spPr>
        <p:txBody>
          <a:bodyPr vert="horz" lIns="0" tIns="45720" rIns="0" bIns="45720" rtlCol="0" anchor="t">
            <a:normAutofit fontScale="70000" lnSpcReduction="20000"/>
          </a:bodyPr>
          <a:lstStyle/>
          <a:p>
            <a:pPr marL="0" indent="0">
              <a:buNone/>
            </a:pPr>
            <a:r>
              <a:rPr lang="en-US"/>
              <a:t>a) Smart Bin Unit</a:t>
            </a:r>
            <a:endParaRPr lang="en-US" sz="1800" b="1">
              <a:solidFill>
                <a:srgbClr val="FFFFFF"/>
              </a:solidFill>
              <a:ea typeface="Calibri"/>
              <a:cs typeface="Calibri"/>
            </a:endParaRPr>
          </a:p>
          <a:p>
            <a:pPr>
              <a:buFont typeface="Wingdings" panose="020F0502020204030204" pitchFamily="34" charset="0"/>
              <a:buChar char="Ø"/>
            </a:pPr>
            <a:r>
              <a:rPr lang="en-US" sz="1800" b="1">
                <a:solidFill>
                  <a:srgbClr val="FFFFFF"/>
                </a:solidFill>
                <a:ea typeface="+mn-lt"/>
                <a:cs typeface="+mn-lt"/>
              </a:rPr>
              <a:t>Ultrasonic Sensor</a:t>
            </a:r>
            <a:r>
              <a:rPr lang="en-US" sz="1800">
                <a:solidFill>
                  <a:srgbClr val="FFFFFF"/>
                </a:solidFill>
                <a:ea typeface="+mn-lt"/>
                <a:cs typeface="+mn-lt"/>
              </a:rPr>
              <a:t> – Measures fill level</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Load Cell (Weight Sensor)</a:t>
            </a:r>
            <a:r>
              <a:rPr lang="en-US" sz="1800">
                <a:solidFill>
                  <a:srgbClr val="FFFFFF"/>
                </a:solidFill>
                <a:ea typeface="+mn-lt"/>
                <a:cs typeface="+mn-lt"/>
              </a:rPr>
              <a:t> – Detects bin weight</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Gas Sensor (MQ series)</a:t>
            </a:r>
            <a:r>
              <a:rPr lang="en-US" sz="1800">
                <a:solidFill>
                  <a:srgbClr val="FFFFFF"/>
                </a:solidFill>
                <a:ea typeface="+mn-lt"/>
                <a:cs typeface="+mn-lt"/>
              </a:rPr>
              <a:t> – Monitors harmful gases</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Temperature Sensor</a:t>
            </a:r>
            <a:r>
              <a:rPr lang="en-US" sz="1800">
                <a:solidFill>
                  <a:srgbClr val="FFFFFF"/>
                </a:solidFill>
                <a:ea typeface="+mn-lt"/>
                <a:cs typeface="+mn-lt"/>
              </a:rPr>
              <a:t> – Detects fire hazards</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Microcontroller (ESP32/Arduino/Raspberry Pi)</a:t>
            </a:r>
            <a:r>
              <a:rPr lang="en-US" sz="1800">
                <a:solidFill>
                  <a:srgbClr val="FFFFFF"/>
                </a:solidFill>
                <a:ea typeface="+mn-lt"/>
                <a:cs typeface="+mn-lt"/>
              </a:rPr>
              <a:t> – Data acquisition and control</a:t>
            </a:r>
            <a:endParaRPr lang="en-US">
              <a:ea typeface="Calibri" panose="020F0502020204030204"/>
              <a:cs typeface="Calibri" panose="020F0502020204030204"/>
            </a:endParaRPr>
          </a:p>
          <a:p>
            <a:pPr>
              <a:buFont typeface="Wingdings" panose="020F0502020204030204" pitchFamily="34" charset="0"/>
              <a:buChar char="Ø"/>
            </a:pPr>
            <a:r>
              <a:rPr lang="en-US" sz="1800" b="1">
                <a:solidFill>
                  <a:srgbClr val="FFFFFF"/>
                </a:solidFill>
                <a:ea typeface="+mn-lt"/>
                <a:cs typeface="+mn-lt"/>
              </a:rPr>
              <a:t>GPS Module</a:t>
            </a:r>
            <a:r>
              <a:rPr lang="en-US" sz="1800">
                <a:solidFill>
                  <a:srgbClr val="FFFFFF"/>
                </a:solidFill>
                <a:ea typeface="+mn-lt"/>
                <a:cs typeface="+mn-lt"/>
              </a:rPr>
              <a:t> – Location tracking</a:t>
            </a:r>
            <a:endParaRPr lang="en-US">
              <a:ea typeface="Calibri" panose="020F0502020204030204"/>
              <a:cs typeface="Calibri" panose="020F0502020204030204"/>
            </a:endParaRPr>
          </a:p>
          <a:p>
            <a:pPr marL="0" indent="0">
              <a:buNone/>
            </a:pPr>
            <a:r>
              <a:rPr lang="en-US"/>
              <a:t>b) Communication Module</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LoRa/NB-IoT/GSM/4G module for long-range transmission</a:t>
            </a:r>
            <a:endParaRPr lang="en-US">
              <a:ea typeface="Calibri" panose="020F0502020204030204"/>
              <a:cs typeface="Calibri" panose="020F0502020204030204"/>
            </a:endParaRPr>
          </a:p>
          <a:p>
            <a:pPr marL="0" indent="0">
              <a:buNone/>
            </a:pPr>
            <a:r>
              <a:rPr lang="en-US"/>
              <a:t>c) Power Supply</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Rechargeable battery with optional solar panel integration</a:t>
            </a:r>
            <a:endParaRPr lang="en-US">
              <a:ea typeface="Calibri" panose="020F0502020204030204"/>
              <a:cs typeface="Calibri" panose="020F0502020204030204"/>
            </a:endParaRPr>
          </a:p>
          <a:p>
            <a:pPr marL="0" indent="0">
              <a:buNone/>
            </a:pPr>
            <a:r>
              <a:rPr lang="en-US"/>
              <a:t>d) Central Infrastructure</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Edge gateway devices</a:t>
            </a:r>
            <a:endParaRPr lang="en-US">
              <a:ea typeface="Calibri" panose="020F0502020204030204"/>
              <a:cs typeface="Calibri" panose="020F0502020204030204"/>
            </a:endParaRPr>
          </a:p>
          <a:p>
            <a:pPr>
              <a:buFont typeface="Wingdings" panose="05000000000000000000" pitchFamily="2" charset="2"/>
              <a:buChar char="Ø"/>
            </a:pPr>
            <a:r>
              <a:rPr lang="en-US" sz="1800">
                <a:solidFill>
                  <a:srgbClr val="FFFFFF"/>
                </a:solidFill>
                <a:ea typeface="+mn-lt"/>
                <a:cs typeface="+mn-lt"/>
              </a:rPr>
              <a:t>Cloud servers or municipal data centers</a:t>
            </a:r>
            <a:endParaRPr lang="en-US">
              <a:ea typeface="Calibri" panose="020F0502020204030204"/>
              <a:cs typeface="Calibri" panose="020F0502020204030204"/>
            </a:endParaRPr>
          </a:p>
          <a:p>
            <a:pPr>
              <a:buFont typeface="Wingdings" panose="05000000000000000000" pitchFamily="2" charset="2"/>
              <a:buChar char="Ø"/>
            </a:pPr>
            <a:endParaRPr lang="en-US" sz="1800" b="1">
              <a:solidFill>
                <a:srgbClr val="FFFFFF"/>
              </a:solidFill>
              <a:ea typeface="Calibri"/>
              <a:cs typeface="Calibri"/>
            </a:endParaRPr>
          </a:p>
        </p:txBody>
      </p:sp>
      <p:sp>
        <p:nvSpPr>
          <p:cNvPr id="17" name="Rectangle 16">
            <a:extLst>
              <a:ext uri="{FF2B5EF4-FFF2-40B4-BE49-F238E27FC236}">
                <a16:creationId xmlns:a16="http://schemas.microsoft.com/office/drawing/2014/main" id="{36F207B4-66C3-4A76-8D54-C2871CF80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descr="Glowing circuit board">
            <a:extLst>
              <a:ext uri="{FF2B5EF4-FFF2-40B4-BE49-F238E27FC236}">
                <a16:creationId xmlns:a16="http://schemas.microsoft.com/office/drawing/2014/main" id="{3C654AD3-B7AE-5243-6ECA-CD7752132B28}"/>
              </a:ext>
            </a:extLst>
          </p:cNvPr>
          <p:cNvPicPr>
            <a:picLocks noChangeAspect="1"/>
          </p:cNvPicPr>
          <p:nvPr/>
        </p:nvPicPr>
        <p:blipFill>
          <a:blip r:embed="rId2"/>
          <a:srcRect l="39167" r="16253" b="-1"/>
          <a:stretch>
            <a:fillRect/>
          </a:stretch>
        </p:blipFill>
        <p:spPr>
          <a:xfrm>
            <a:off x="7611902" y="10"/>
            <a:ext cx="4580097" cy="6857990"/>
          </a:xfrm>
          <a:prstGeom prst="rect">
            <a:avLst/>
          </a:prstGeom>
        </p:spPr>
      </p:pic>
    </p:spTree>
    <p:extLst>
      <p:ext uri="{BB962C8B-B14F-4D97-AF65-F5344CB8AC3E}">
        <p14:creationId xmlns:p14="http://schemas.microsoft.com/office/powerpoint/2010/main" val="3569851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F07E8E-4AC3-FE3C-9E31-B47EB3B49780}"/>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F7CDF1E-2A57-D7BC-DB52-86BE30943AD2}"/>
              </a:ext>
            </a:extLst>
          </p:cNvPr>
          <p:cNvSpPr>
            <a:spLocks noGrp="1"/>
          </p:cNvSpPr>
          <p:nvPr>
            <p:ph type="title"/>
          </p:nvPr>
        </p:nvSpPr>
        <p:spPr>
          <a:xfrm>
            <a:off x="492370" y="516835"/>
            <a:ext cx="3084844" cy="2103875"/>
          </a:xfrm>
        </p:spPr>
        <p:txBody>
          <a:bodyPr vert="horz" lIns="91440" tIns="45720" rIns="91440" bIns="45720" rtlCol="0" anchor="b">
            <a:normAutofit/>
          </a:bodyPr>
          <a:lstStyle/>
          <a:p>
            <a:r>
              <a:rPr lang="en-US" sz="3100" b="1">
                <a:solidFill>
                  <a:srgbClr val="FFFFFF"/>
                </a:solidFill>
              </a:rPr>
              <a:t>Hardware Design Components</a:t>
            </a:r>
            <a:br>
              <a:rPr lang="en-US" sz="3100">
                <a:solidFill>
                  <a:srgbClr val="FFFFFF"/>
                </a:solidFill>
              </a:rPr>
            </a:br>
            <a:br>
              <a:rPr lang="en-US" sz="3100">
                <a:solidFill>
                  <a:srgbClr val="FFFFFF"/>
                </a:solidFill>
              </a:rPr>
            </a:br>
            <a:br>
              <a:rPr lang="en-US" sz="3100">
                <a:solidFill>
                  <a:srgbClr val="FFFFFF"/>
                </a:solidFill>
              </a:rPr>
            </a:br>
            <a:endParaRPr lang="en-US" sz="3100" b="1">
              <a:solidFill>
                <a:srgbClr val="FFFFFF"/>
              </a:solidFill>
            </a:endParaRPr>
          </a:p>
        </p:txBody>
      </p:sp>
      <p:sp>
        <p:nvSpPr>
          <p:cNvPr id="6" name="TextBox 5">
            <a:extLst>
              <a:ext uri="{FF2B5EF4-FFF2-40B4-BE49-F238E27FC236}">
                <a16:creationId xmlns:a16="http://schemas.microsoft.com/office/drawing/2014/main" id="{1140B5F1-A26E-4AF0-F001-AE0CED052381}"/>
              </a:ext>
            </a:extLst>
          </p:cNvPr>
          <p:cNvSpPr txBox="1"/>
          <p:nvPr/>
        </p:nvSpPr>
        <p:spPr>
          <a:xfrm>
            <a:off x="492371" y="2653800"/>
            <a:ext cx="3084844" cy="3335519"/>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Ultrasonic Sensor → measures waste level</a:t>
            </a:r>
          </a:p>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ESP32 Controller → processes data</a:t>
            </a:r>
          </a:p>
          <a:p>
            <a:pPr marL="285750" indent="-285750" defTabSz="914400">
              <a:lnSpc>
                <a:spcPct val="90000"/>
              </a:lnSpc>
              <a:spcAft>
                <a:spcPts val="600"/>
              </a:spcAft>
              <a:buClr>
                <a:schemeClr val="accent1"/>
              </a:buClr>
              <a:buFont typeface="Calibri" panose="020F0502020204030204" pitchFamily="34" charset="0"/>
              <a:buChar char="Ø"/>
            </a:pPr>
            <a:r>
              <a:rPr lang="en-US" sz="1500">
                <a:solidFill>
                  <a:srgbClr val="FFFFFF"/>
                </a:solidFill>
              </a:rPr>
              <a:t>Power Supply → provides energy</a:t>
            </a:r>
          </a:p>
        </p:txBody>
      </p:sp>
      <p:sp>
        <p:nvSpPr>
          <p:cNvPr id="24" name="Rectangle 23">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Content Placeholder 11">
            <a:extLst>
              <a:ext uri="{FF2B5EF4-FFF2-40B4-BE49-F238E27FC236}">
                <a16:creationId xmlns:a16="http://schemas.microsoft.com/office/drawing/2014/main" id="{864C7C2F-9F19-7A35-7529-D933A04D53E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79163" y="640080"/>
            <a:ext cx="6523789" cy="5577840"/>
          </a:xfrm>
          <a:prstGeom prst="rect">
            <a:avLst/>
          </a:prstGeom>
        </p:spPr>
      </p:pic>
    </p:spTree>
    <p:extLst>
      <p:ext uri="{BB962C8B-B14F-4D97-AF65-F5344CB8AC3E}">
        <p14:creationId xmlns:p14="http://schemas.microsoft.com/office/powerpoint/2010/main" val="3398344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C4E2B62-0FCD-6462-F322-0D1734C7D654}"/>
              </a:ext>
            </a:extLst>
          </p:cNvPr>
          <p:cNvSpPr>
            <a:spLocks noGrp="1"/>
          </p:cNvSpPr>
          <p:nvPr>
            <p:ph idx="4294967295"/>
          </p:nvPr>
        </p:nvSpPr>
        <p:spPr>
          <a:xfrm>
            <a:off x="4742016" y="605896"/>
            <a:ext cx="6413663" cy="5646208"/>
          </a:xfrm>
        </p:spPr>
        <p:txBody>
          <a:bodyPr vert="horz" lIns="0" tIns="45720" rIns="0" bIns="45720" rtlCol="0" anchor="ctr">
            <a:normAutofit/>
          </a:bodyPr>
          <a:lstStyle/>
          <a:p>
            <a:endParaRPr lang="en-US"/>
          </a:p>
          <a:p>
            <a:endParaRPr lang="en-US"/>
          </a:p>
        </p:txBody>
      </p:sp>
      <p:sp>
        <p:nvSpPr>
          <p:cNvPr id="7" name="TextBox 6">
            <a:extLst>
              <a:ext uri="{FF2B5EF4-FFF2-40B4-BE49-F238E27FC236}">
                <a16:creationId xmlns:a16="http://schemas.microsoft.com/office/drawing/2014/main" id="{28D13422-9325-324A-CE3C-18A0742827B6}"/>
              </a:ext>
            </a:extLst>
          </p:cNvPr>
          <p:cNvSpPr txBox="1"/>
          <p:nvPr/>
        </p:nvSpPr>
        <p:spPr>
          <a:xfrm>
            <a:off x="1200256" y="1361142"/>
            <a:ext cx="8922540"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Software and Data Management</a:t>
            </a:r>
            <a:endParaRPr lang="en-US" sz="2400" b="1"/>
          </a:p>
          <a:p>
            <a:endParaRPr lang="en-GB" b="1"/>
          </a:p>
          <a:p>
            <a:r>
              <a:rPr lang="en-GB"/>
              <a:t>a) Embedded Software</a:t>
            </a:r>
          </a:p>
          <a:p>
            <a:pPr marL="285750" indent="-285750">
              <a:buFont typeface="Arial"/>
              <a:buChar char="•"/>
            </a:pPr>
            <a:r>
              <a:rPr lang="en-GB">
                <a:ea typeface="+mn-lt"/>
                <a:cs typeface="+mn-lt"/>
              </a:rPr>
              <a:t>Sensor data acquisition firmware</a:t>
            </a:r>
            <a:endParaRPr lang="en-GB"/>
          </a:p>
          <a:p>
            <a:pPr marL="285750" indent="-285750">
              <a:buFont typeface="Arial"/>
              <a:buChar char="•"/>
            </a:pPr>
            <a:r>
              <a:rPr lang="en-GB">
                <a:ea typeface="+mn-lt"/>
                <a:cs typeface="+mn-lt"/>
              </a:rPr>
              <a:t>Edge filtering and data compression</a:t>
            </a:r>
            <a:endParaRPr lang="en-GB"/>
          </a:p>
          <a:p>
            <a:pPr marL="285750" indent="-285750">
              <a:buFont typeface="Arial"/>
              <a:buChar char="•"/>
            </a:pPr>
            <a:r>
              <a:rPr lang="en-GB">
                <a:ea typeface="+mn-lt"/>
                <a:cs typeface="+mn-lt"/>
              </a:rPr>
              <a:t>Secure communication protocols (MQTT/HTTP with encryption)</a:t>
            </a:r>
            <a:endParaRPr lang="en-GB"/>
          </a:p>
          <a:p>
            <a:r>
              <a:rPr lang="en-GB"/>
              <a:t>b) Backend System</a:t>
            </a:r>
          </a:p>
          <a:p>
            <a:pPr marL="285750" indent="-285750">
              <a:buFont typeface="Arial"/>
              <a:buChar char="•"/>
            </a:pPr>
            <a:r>
              <a:rPr lang="en-GB">
                <a:ea typeface="+mn-lt"/>
                <a:cs typeface="+mn-lt"/>
              </a:rPr>
              <a:t>Cloud database (SQL/NoSQL) for structured and real-time data</a:t>
            </a:r>
            <a:endParaRPr lang="en-GB"/>
          </a:p>
          <a:p>
            <a:pPr marL="285750" indent="-285750">
              <a:buFont typeface="Arial"/>
              <a:buChar char="•"/>
            </a:pPr>
            <a:r>
              <a:rPr lang="en-GB">
                <a:ea typeface="+mn-lt"/>
                <a:cs typeface="+mn-lt"/>
              </a:rPr>
              <a:t>API layer for integration with municipal systems</a:t>
            </a:r>
            <a:endParaRPr lang="en-GB"/>
          </a:p>
          <a:p>
            <a:pPr marL="285750" indent="-285750">
              <a:buFont typeface="Arial"/>
              <a:buChar char="•"/>
            </a:pPr>
            <a:r>
              <a:rPr lang="en-GB">
                <a:ea typeface="+mn-lt"/>
                <a:cs typeface="+mn-lt"/>
              </a:rPr>
              <a:t>AI models for:</a:t>
            </a:r>
            <a:endParaRPr lang="en-GB"/>
          </a:p>
          <a:p>
            <a:pPr marL="742950" lvl="1" indent="-285750">
              <a:buFont typeface="Arial"/>
              <a:buChar char="•"/>
            </a:pPr>
            <a:r>
              <a:rPr lang="en-GB">
                <a:ea typeface="+mn-lt"/>
                <a:cs typeface="+mn-lt"/>
              </a:rPr>
              <a:t>Predictive waste generation</a:t>
            </a:r>
            <a:endParaRPr lang="en-GB"/>
          </a:p>
          <a:p>
            <a:pPr marL="742950" lvl="1" indent="-285750">
              <a:buFont typeface="Arial"/>
              <a:buChar char="•"/>
            </a:pPr>
            <a:r>
              <a:rPr lang="en-GB">
                <a:ea typeface="+mn-lt"/>
                <a:cs typeface="+mn-lt"/>
              </a:rPr>
              <a:t>Route optimization (using shortest path algorithms)</a:t>
            </a:r>
            <a:endParaRPr lang="en-GB"/>
          </a:p>
          <a:p>
            <a:pPr marL="742950" lvl="1" indent="-285750">
              <a:buFont typeface="Arial"/>
              <a:buChar char="•"/>
            </a:pPr>
            <a:r>
              <a:rPr lang="en-GB">
                <a:ea typeface="+mn-lt"/>
                <a:cs typeface="+mn-lt"/>
              </a:rPr>
              <a:t>Recycling classification (computer vision at sorting facilities)</a:t>
            </a:r>
            <a:endParaRPr lang="en-GB"/>
          </a:p>
          <a:p>
            <a:pPr lvl="1"/>
            <a:r>
              <a:rPr lang="en-GB"/>
              <a:t>c) Data Management Strategy</a:t>
            </a:r>
          </a:p>
          <a:p>
            <a:pPr marL="285750" indent="-285750">
              <a:buFont typeface="Arial"/>
              <a:buChar char="•"/>
            </a:pPr>
            <a:r>
              <a:rPr lang="en-GB">
                <a:ea typeface="+mn-lt"/>
                <a:cs typeface="+mn-lt"/>
              </a:rPr>
              <a:t>Real-time streaming architecture</a:t>
            </a:r>
            <a:endParaRPr lang="en-GB"/>
          </a:p>
          <a:p>
            <a:pPr marL="285750" indent="-285750">
              <a:buFont typeface="Arial"/>
              <a:buChar char="•"/>
            </a:pPr>
            <a:r>
              <a:rPr lang="en-GB">
                <a:ea typeface="+mn-lt"/>
                <a:cs typeface="+mn-lt"/>
              </a:rPr>
              <a:t>Data cleaning and validation</a:t>
            </a:r>
            <a:endParaRPr lang="en-GB"/>
          </a:p>
          <a:p>
            <a:pPr marL="285750" indent="-285750">
              <a:buFont typeface="Arial"/>
              <a:buChar char="•"/>
            </a:pPr>
            <a:r>
              <a:rPr lang="en-GB">
                <a:ea typeface="+mn-lt"/>
                <a:cs typeface="+mn-lt"/>
              </a:rPr>
              <a:t>Role-based access control (RBAC)</a:t>
            </a:r>
            <a:endParaRPr lang="en-GB"/>
          </a:p>
          <a:p>
            <a:pPr marL="285750" indent="-285750">
              <a:buFont typeface="Arial"/>
              <a:buChar char="•"/>
            </a:pPr>
            <a:r>
              <a:rPr lang="en-GB">
                <a:ea typeface="+mn-lt"/>
                <a:cs typeface="+mn-lt"/>
              </a:rPr>
              <a:t>Data privacy and cybersecurity measures</a:t>
            </a:r>
            <a:endParaRPr lang="en-GB"/>
          </a:p>
          <a:p>
            <a:pPr marL="285750" indent="-285750">
              <a:buFont typeface="Arial"/>
              <a:buChar char="•"/>
            </a:pPr>
            <a:r>
              <a:rPr lang="en-GB">
                <a:ea typeface="+mn-lt"/>
                <a:cs typeface="+mn-lt"/>
              </a:rPr>
              <a:t>Backup and disaster recovery planning</a:t>
            </a:r>
            <a:endParaRPr lang="en-GB"/>
          </a:p>
          <a:p>
            <a:pPr algn="l"/>
            <a:endParaRPr lang="en-GB">
              <a:ea typeface="Calibri"/>
              <a:cs typeface="Calibri"/>
            </a:endParaRPr>
          </a:p>
        </p:txBody>
      </p:sp>
    </p:spTree>
    <p:extLst>
      <p:ext uri="{BB962C8B-B14F-4D97-AF65-F5344CB8AC3E}">
        <p14:creationId xmlns:p14="http://schemas.microsoft.com/office/powerpoint/2010/main" val="31103135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11A4FC-5EBC-56C2-B52F-CD93D5B1803E}"/>
            </a:ext>
          </a:extLst>
        </p:cNvPr>
        <p:cNvGrpSpPr/>
        <p:nvPr/>
      </p:nvGrpSpPr>
      <p:grpSpPr>
        <a:xfrm>
          <a:off x="0" y="0"/>
          <a:ext cx="0" cy="0"/>
          <a:chOff x="0" y="0"/>
          <a:chExt cx="0" cy="0"/>
        </a:xfrm>
      </p:grpSpPr>
      <p:sp>
        <p:nvSpPr>
          <p:cNvPr id="24" name="Rectangle 23">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DA61BB9-125A-E385-E15A-029CD5B0B45D}"/>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1700" b="1">
                <a:solidFill>
                  <a:srgbClr val="FFFFFF"/>
                </a:solidFill>
              </a:rPr>
              <a:t>Software &amp; Data Design Structure</a:t>
            </a:r>
            <a:br>
              <a:rPr lang="en-US" sz="1700">
                <a:solidFill>
                  <a:srgbClr val="FFFFFF"/>
                </a:solidFill>
              </a:rPr>
            </a:br>
            <a:br>
              <a:rPr lang="en-US" sz="1700">
                <a:solidFill>
                  <a:srgbClr val="FFFFFF"/>
                </a:solidFill>
              </a:rPr>
            </a:br>
            <a:endParaRPr lang="en-US" sz="1700" b="1">
              <a:solidFill>
                <a:srgbClr val="FFFFFF"/>
              </a:solidFill>
            </a:endParaRPr>
          </a:p>
        </p:txBody>
      </p:sp>
      <p:pic>
        <p:nvPicPr>
          <p:cNvPr id="8" name="Picture 7">
            <a:extLst>
              <a:ext uri="{FF2B5EF4-FFF2-40B4-BE49-F238E27FC236}">
                <a16:creationId xmlns:a16="http://schemas.microsoft.com/office/drawing/2014/main" id="{4A40C656-6834-59B7-2681-21E56D8374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6212" y="643538"/>
            <a:ext cx="6320675" cy="3618586"/>
          </a:xfrm>
          <a:prstGeom prst="rect">
            <a:avLst/>
          </a:prstGeom>
        </p:spPr>
      </p:pic>
      <p:sp>
        <p:nvSpPr>
          <p:cNvPr id="34" name="Rectangle 33">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5344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B406C4-D078-BC8D-BF5C-15240E606F72}"/>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430DB9E-2C1C-0CEA-E343-18963BA5D51F}"/>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200" b="1">
                <a:solidFill>
                  <a:schemeClr val="bg1"/>
                </a:solidFill>
              </a:rPr>
              <a:t>Dashboard Interface Design</a:t>
            </a:r>
            <a:br>
              <a:rPr lang="en-US" sz="3600">
                <a:solidFill>
                  <a:srgbClr val="FFFFFF"/>
                </a:solidFill>
              </a:rPr>
            </a:br>
            <a:br>
              <a:rPr lang="en-GB" sz="3600">
                <a:solidFill>
                  <a:srgbClr val="FFFFFF"/>
                </a:solidFill>
              </a:rPr>
            </a:br>
            <a:endParaRPr lang="en-US" sz="3600" b="1" kern="1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1FA23FAD-2EFE-4DB0-A9E1-265B6B84A75E}"/>
              </a:ext>
            </a:extLst>
          </p:cNvPr>
          <p:cNvGraphicFramePr>
            <a:graphicFrameLocks noGrp="1"/>
          </p:cNvGraphicFramePr>
          <p:nvPr>
            <p:ph idx="1"/>
            <p:extLst>
              <p:ext uri="{D42A27DB-BD31-4B8C-83A1-F6EECF244321}">
                <p14:modId xmlns:p14="http://schemas.microsoft.com/office/powerpoint/2010/main" val="219539896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1659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83AD25-9D9A-51E0-9190-595D9C21D132}"/>
            </a:ext>
          </a:extLst>
        </p:cNvPr>
        <p:cNvGrpSpPr/>
        <p:nvPr/>
      </p:nvGrpSpPr>
      <p:grpSpPr>
        <a:xfrm>
          <a:off x="0" y="0"/>
          <a:ext cx="0" cy="0"/>
          <a:chOff x="0" y="0"/>
          <a:chExt cx="0" cy="0"/>
        </a:xfrm>
      </p:grpSpPr>
      <p:sp>
        <p:nvSpPr>
          <p:cNvPr id="59" name="Rectangle 58">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0" name="Rectangle 5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1" name="Straight Connector 60">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2" name="Rectangle 61">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A842AAA-7C7B-E7F1-FBC8-CED96746B240}"/>
              </a:ext>
            </a:extLst>
          </p:cNvPr>
          <p:cNvSpPr>
            <a:spLocks noGrp="1"/>
          </p:cNvSpPr>
          <p:nvPr>
            <p:ph type="title"/>
          </p:nvPr>
        </p:nvSpPr>
        <p:spPr>
          <a:xfrm>
            <a:off x="443342" y="4903699"/>
            <a:ext cx="10969723" cy="1712967"/>
          </a:xfrm>
        </p:spPr>
        <p:txBody>
          <a:bodyPr vert="horz" lIns="91440" tIns="45720" rIns="91440" bIns="45720" rtlCol="0" anchor="b">
            <a:normAutofit/>
          </a:bodyPr>
          <a:lstStyle/>
          <a:p>
            <a:r>
              <a:rPr lang="en-US" sz="1800" b="1">
                <a:solidFill>
                  <a:schemeClr val="bg1"/>
                </a:solidFill>
              </a:rPr>
              <a:t>This dashboard allows city managers to monitor bin status in real time, receive alerts when bins are full, and view optimized collection routes. It also provides analytics to support better decision-making and operational efficiency.</a:t>
            </a:r>
            <a:br>
              <a:rPr lang="en-US" sz="1700">
                <a:solidFill>
                  <a:srgbClr val="FFFFFF"/>
                </a:solidFill>
              </a:rPr>
            </a:br>
            <a:br>
              <a:rPr lang="en-US" sz="1700">
                <a:solidFill>
                  <a:srgbClr val="FFFFFF"/>
                </a:solidFill>
              </a:rPr>
            </a:br>
            <a:endParaRPr lang="en-US" sz="1700" b="1">
              <a:solidFill>
                <a:srgbClr val="FFFFFF"/>
              </a:solidFill>
            </a:endParaRPr>
          </a:p>
        </p:txBody>
      </p:sp>
      <p:pic>
        <p:nvPicPr>
          <p:cNvPr id="4" name="Picture 3">
            <a:extLst>
              <a:ext uri="{FF2B5EF4-FFF2-40B4-BE49-F238E27FC236}">
                <a16:creationId xmlns:a16="http://schemas.microsoft.com/office/drawing/2014/main" id="{B4447337-0338-C359-A960-23B7B23994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3343" y="137723"/>
            <a:ext cx="10969724" cy="4617996"/>
          </a:xfrm>
          <a:prstGeom prst="rect">
            <a:avLst/>
          </a:prstGeom>
        </p:spPr>
      </p:pic>
      <p:sp>
        <p:nvSpPr>
          <p:cNvPr id="64" name="Rectangle 63">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94526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7CFED9-339E-DB1D-1FEE-2BBDF5115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BB73F-E6AF-B150-F7D4-CFEF885CAA14}"/>
              </a:ext>
            </a:extLst>
          </p:cNvPr>
          <p:cNvSpPr>
            <a:spLocks noGrp="1"/>
          </p:cNvSpPr>
          <p:nvPr>
            <p:ph type="title"/>
          </p:nvPr>
        </p:nvSpPr>
        <p:spPr>
          <a:xfrm>
            <a:off x="1178778" y="98220"/>
            <a:ext cx="10197494" cy="717755"/>
          </a:xfrm>
        </p:spPr>
        <p:txBody>
          <a:bodyPr vert="horz" lIns="91440" tIns="45720" rIns="91440" bIns="45720" rtlCol="0">
            <a:normAutofit/>
          </a:bodyPr>
          <a:lstStyle/>
          <a:p>
            <a:pPr lvl="0"/>
            <a:r>
              <a:rPr lang="en-GB" sz="3600" b="1" dirty="0"/>
              <a:t>Edivaldo Cardoso-   Prototype Development &amp; Planning</a:t>
            </a:r>
            <a:endParaRPr lang="en-US" sz="3600" b="1" dirty="0"/>
          </a:p>
        </p:txBody>
      </p:sp>
      <p:sp>
        <p:nvSpPr>
          <p:cNvPr id="4" name="TextBox 3">
            <a:extLst>
              <a:ext uri="{FF2B5EF4-FFF2-40B4-BE49-F238E27FC236}">
                <a16:creationId xmlns:a16="http://schemas.microsoft.com/office/drawing/2014/main" id="{5D490108-8E18-9D6D-C3CC-2D46FF717A0D}"/>
              </a:ext>
            </a:extLst>
          </p:cNvPr>
          <p:cNvSpPr txBox="1"/>
          <p:nvPr/>
        </p:nvSpPr>
        <p:spPr>
          <a:xfrm>
            <a:off x="3229525" y="737967"/>
            <a:ext cx="6096000" cy="369332"/>
          </a:xfrm>
          <a:prstGeom prst="rect">
            <a:avLst/>
          </a:prstGeom>
          <a:noFill/>
        </p:spPr>
        <p:txBody>
          <a:bodyPr wrap="square">
            <a:spAutoFit/>
          </a:bodyPr>
          <a:lstStyle/>
          <a:p>
            <a:pPr algn="l">
              <a:buNone/>
            </a:pPr>
            <a:r>
              <a:rPr lang="en-GB" b="1" i="0" dirty="0">
                <a:effectLst/>
                <a:latin typeface="Inter"/>
              </a:rPr>
              <a:t>📋 Project Planning &amp; Development Timeline</a:t>
            </a:r>
          </a:p>
        </p:txBody>
      </p:sp>
      <p:sp>
        <p:nvSpPr>
          <p:cNvPr id="7" name="TextBox 6">
            <a:extLst>
              <a:ext uri="{FF2B5EF4-FFF2-40B4-BE49-F238E27FC236}">
                <a16:creationId xmlns:a16="http://schemas.microsoft.com/office/drawing/2014/main" id="{88943BDE-CAE1-008C-6B49-009683C0DC50}"/>
              </a:ext>
            </a:extLst>
          </p:cNvPr>
          <p:cNvSpPr txBox="1"/>
          <p:nvPr/>
        </p:nvSpPr>
        <p:spPr>
          <a:xfrm>
            <a:off x="0" y="1684349"/>
            <a:ext cx="3091699" cy="1474763"/>
          </a:xfrm>
          <a:prstGeom prst="rect">
            <a:avLst/>
          </a:prstGeom>
          <a:noFill/>
        </p:spPr>
        <p:txBody>
          <a:bodyPr wrap="square">
            <a:spAutoFit/>
          </a:bodyPr>
          <a:lstStyle/>
          <a:p>
            <a:pPr algn="l">
              <a:buNone/>
            </a:pPr>
            <a:r>
              <a:rPr lang="en-GB" sz="1400" b="1" i="0" cap="all" dirty="0">
                <a:solidFill>
                  <a:srgbClr val="0F2B46"/>
                </a:solidFill>
                <a:effectLst/>
                <a:latin typeface="Inter"/>
              </a:rPr>
              <a:t>Week 1</a:t>
            </a:r>
          </a:p>
          <a:p>
            <a:pPr algn="l">
              <a:spcBef>
                <a:spcPts val="225"/>
              </a:spcBef>
              <a:spcAft>
                <a:spcPts val="150"/>
              </a:spcAft>
              <a:buNone/>
            </a:pPr>
            <a:r>
              <a:rPr lang="en-GB" sz="1400" b="1" i="0" dirty="0">
                <a:solidFill>
                  <a:srgbClr val="1A73E8"/>
                </a:solidFill>
                <a:effectLst/>
                <a:latin typeface="Inter"/>
              </a:rPr>
              <a:t>Research</a:t>
            </a:r>
          </a:p>
          <a:p>
            <a:pPr algn="l">
              <a:buNone/>
            </a:pPr>
            <a:r>
              <a:rPr lang="en-GB" sz="1400" b="0" i="0" dirty="0">
                <a:solidFill>
                  <a:srgbClr val="64748B"/>
                </a:solidFill>
                <a:effectLst/>
                <a:latin typeface="Inter"/>
              </a:rPr>
              <a:t>Problem analysis, literature review, </a:t>
            </a:r>
            <a:br>
              <a:rPr lang="en-GB" sz="1400" b="0" i="0" dirty="0">
                <a:solidFill>
                  <a:srgbClr val="64748B"/>
                </a:solidFill>
                <a:effectLst/>
                <a:latin typeface="Inter"/>
              </a:rPr>
            </a:br>
            <a:r>
              <a:rPr lang="en-GB" sz="1400" b="0" i="0" dirty="0">
                <a:solidFill>
                  <a:srgbClr val="64748B"/>
                </a:solidFill>
                <a:effectLst/>
                <a:latin typeface="Inter"/>
              </a:rPr>
              <a:t>architecture design, technology selection</a:t>
            </a:r>
          </a:p>
          <a:p>
            <a:pPr algn="l">
              <a:spcBef>
                <a:spcPts val="300"/>
              </a:spcBef>
              <a:buNone/>
            </a:pPr>
            <a:r>
              <a:rPr lang="en-GB" sz="1400" b="1" i="0" dirty="0">
                <a:solidFill>
                  <a:srgbClr val="0F2B46"/>
                </a:solidFill>
                <a:effectLst/>
                <a:latin typeface="Inter"/>
              </a:rPr>
              <a:t>Lead: Rabia Naeem</a:t>
            </a:r>
          </a:p>
        </p:txBody>
      </p:sp>
      <p:sp>
        <p:nvSpPr>
          <p:cNvPr id="11" name="TextBox 10">
            <a:extLst>
              <a:ext uri="{FF2B5EF4-FFF2-40B4-BE49-F238E27FC236}">
                <a16:creationId xmlns:a16="http://schemas.microsoft.com/office/drawing/2014/main" id="{E1D82082-E9E4-300C-3F8D-B87F81E72147}"/>
              </a:ext>
            </a:extLst>
          </p:cNvPr>
          <p:cNvSpPr txBox="1"/>
          <p:nvPr/>
        </p:nvSpPr>
        <p:spPr>
          <a:xfrm>
            <a:off x="2618126" y="1697212"/>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2</a:t>
            </a:r>
          </a:p>
          <a:p>
            <a:pPr algn="l">
              <a:spcBef>
                <a:spcPts val="225"/>
              </a:spcBef>
              <a:spcAft>
                <a:spcPts val="150"/>
              </a:spcAft>
              <a:buNone/>
            </a:pPr>
            <a:r>
              <a:rPr lang="en-GB" sz="1400" b="1" i="0" dirty="0">
                <a:solidFill>
                  <a:srgbClr val="8B5CF6"/>
                </a:solidFill>
                <a:effectLst/>
                <a:latin typeface="Inter"/>
              </a:rPr>
              <a:t>Technology</a:t>
            </a:r>
          </a:p>
          <a:p>
            <a:pPr algn="l">
              <a:buNone/>
            </a:pPr>
            <a:r>
              <a:rPr lang="en-GB" sz="1400" b="0" i="0" dirty="0">
                <a:solidFill>
                  <a:srgbClr val="64748B"/>
                </a:solidFill>
                <a:effectLst/>
                <a:latin typeface="Inter"/>
              </a:rPr>
              <a:t>Technology &amp; design solution,</a:t>
            </a:r>
            <a:br>
              <a:rPr lang="en-GB" sz="1400" b="0" i="0" dirty="0">
                <a:solidFill>
                  <a:srgbClr val="64748B"/>
                </a:solidFill>
                <a:effectLst/>
                <a:latin typeface="Inter"/>
              </a:rPr>
            </a:br>
            <a:r>
              <a:rPr lang="en-GB" sz="1400" b="0" i="0" dirty="0">
                <a:solidFill>
                  <a:srgbClr val="64748B"/>
                </a:solidFill>
                <a:effectLst/>
                <a:latin typeface="Inter"/>
              </a:rPr>
              <a:t> ESP32 setup, ultrasonic sensor </a:t>
            </a:r>
            <a:br>
              <a:rPr lang="en-GB" sz="1400" b="0" i="0" dirty="0">
                <a:solidFill>
                  <a:srgbClr val="64748B"/>
                </a:solidFill>
                <a:effectLst/>
                <a:latin typeface="Inter"/>
              </a:rPr>
            </a:br>
            <a:r>
              <a:rPr lang="en-GB" sz="1400" b="0" i="0" dirty="0">
                <a:solidFill>
                  <a:srgbClr val="64748B"/>
                </a:solidFill>
                <a:effectLst/>
                <a:latin typeface="Inter"/>
              </a:rPr>
              <a:t>integration, MQTT testing</a:t>
            </a:r>
          </a:p>
          <a:p>
            <a:pPr algn="l">
              <a:spcBef>
                <a:spcPts val="300"/>
              </a:spcBef>
              <a:buNone/>
            </a:pPr>
            <a:r>
              <a:rPr lang="en-GB" sz="1400" b="1" i="0" dirty="0">
                <a:solidFill>
                  <a:srgbClr val="0F2B46"/>
                </a:solidFill>
                <a:effectLst/>
                <a:latin typeface="Inter"/>
              </a:rPr>
              <a:t>Lead: Hazrat Usman</a:t>
            </a:r>
          </a:p>
        </p:txBody>
      </p:sp>
      <p:sp>
        <p:nvSpPr>
          <p:cNvPr id="13" name="TextBox 12">
            <a:extLst>
              <a:ext uri="{FF2B5EF4-FFF2-40B4-BE49-F238E27FC236}">
                <a16:creationId xmlns:a16="http://schemas.microsoft.com/office/drawing/2014/main" id="{D1447F3F-D85F-A7E4-3827-1502F5F58916}"/>
              </a:ext>
            </a:extLst>
          </p:cNvPr>
          <p:cNvSpPr txBox="1"/>
          <p:nvPr/>
        </p:nvSpPr>
        <p:spPr>
          <a:xfrm>
            <a:off x="4964918" y="1697213"/>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3</a:t>
            </a:r>
          </a:p>
          <a:p>
            <a:pPr algn="l">
              <a:spcBef>
                <a:spcPts val="225"/>
              </a:spcBef>
              <a:spcAft>
                <a:spcPts val="150"/>
              </a:spcAft>
              <a:buNone/>
            </a:pPr>
            <a:r>
              <a:rPr lang="en-GB" sz="1400" b="1" i="0" dirty="0">
                <a:solidFill>
                  <a:srgbClr val="27AE60"/>
                </a:solidFill>
                <a:effectLst/>
                <a:latin typeface="Inter"/>
              </a:rPr>
              <a:t>Architecture</a:t>
            </a:r>
          </a:p>
          <a:p>
            <a:pPr algn="l">
              <a:buNone/>
            </a:pPr>
            <a:r>
              <a:rPr lang="en-GB" sz="1400" b="0" i="0" dirty="0">
                <a:solidFill>
                  <a:srgbClr val="64748B"/>
                </a:solidFill>
                <a:effectLst/>
                <a:latin typeface="Inter"/>
              </a:rPr>
              <a:t>System architecture, technical</a:t>
            </a:r>
            <a:br>
              <a:rPr lang="en-GB" sz="1400" b="0" i="0" dirty="0">
                <a:solidFill>
                  <a:srgbClr val="64748B"/>
                </a:solidFill>
                <a:effectLst/>
                <a:latin typeface="Inter"/>
              </a:rPr>
            </a:br>
            <a:r>
              <a:rPr lang="en-GB" sz="1400" b="0" i="0" dirty="0">
                <a:solidFill>
                  <a:srgbClr val="64748B"/>
                </a:solidFill>
                <a:effectLst/>
                <a:latin typeface="Inter"/>
              </a:rPr>
              <a:t> design, database schema, </a:t>
            </a:r>
            <a:br>
              <a:rPr lang="en-GB" sz="1400" b="0" i="0" dirty="0">
                <a:solidFill>
                  <a:srgbClr val="64748B"/>
                </a:solidFill>
                <a:effectLst/>
                <a:latin typeface="Inter"/>
              </a:rPr>
            </a:br>
            <a:r>
              <a:rPr lang="en-GB" sz="1400" b="0" i="0" dirty="0">
                <a:solidFill>
                  <a:srgbClr val="64748B"/>
                </a:solidFill>
                <a:effectLst/>
                <a:latin typeface="Inter"/>
              </a:rPr>
              <a:t>API design, data flow</a:t>
            </a:r>
          </a:p>
          <a:p>
            <a:pPr algn="l">
              <a:spcBef>
                <a:spcPts val="300"/>
              </a:spcBef>
              <a:buNone/>
            </a:pPr>
            <a:r>
              <a:rPr lang="en-GB" sz="1400" b="1" i="0" dirty="0">
                <a:solidFill>
                  <a:srgbClr val="0F2B46"/>
                </a:solidFill>
                <a:effectLst/>
                <a:latin typeface="Inter"/>
              </a:rPr>
              <a:t>Lead: Cheikh Gaye</a:t>
            </a:r>
          </a:p>
        </p:txBody>
      </p:sp>
      <p:sp>
        <p:nvSpPr>
          <p:cNvPr id="15" name="TextBox 14">
            <a:extLst>
              <a:ext uri="{FF2B5EF4-FFF2-40B4-BE49-F238E27FC236}">
                <a16:creationId xmlns:a16="http://schemas.microsoft.com/office/drawing/2014/main" id="{E3B2B815-0D9A-2B49-F8D3-AF17157AFAD3}"/>
              </a:ext>
            </a:extLst>
          </p:cNvPr>
          <p:cNvSpPr txBox="1"/>
          <p:nvPr/>
        </p:nvSpPr>
        <p:spPr>
          <a:xfrm>
            <a:off x="7227083" y="1697213"/>
            <a:ext cx="2448232" cy="1474763"/>
          </a:xfrm>
          <a:prstGeom prst="rect">
            <a:avLst/>
          </a:prstGeom>
          <a:noFill/>
        </p:spPr>
        <p:txBody>
          <a:bodyPr wrap="square">
            <a:spAutoFit/>
          </a:bodyPr>
          <a:lstStyle/>
          <a:p>
            <a:pPr algn="l">
              <a:buNone/>
            </a:pPr>
            <a:r>
              <a:rPr lang="en-GB" sz="1400" b="1" i="0" cap="all" dirty="0">
                <a:solidFill>
                  <a:srgbClr val="0F2B46"/>
                </a:solidFill>
                <a:effectLst/>
                <a:latin typeface="Inter"/>
              </a:rPr>
              <a:t>Week 4</a:t>
            </a:r>
          </a:p>
          <a:p>
            <a:pPr algn="l">
              <a:spcBef>
                <a:spcPts val="225"/>
              </a:spcBef>
              <a:spcAft>
                <a:spcPts val="150"/>
              </a:spcAft>
              <a:buNone/>
            </a:pPr>
            <a:r>
              <a:rPr lang="en-GB" sz="1400" b="1" i="0" dirty="0">
                <a:solidFill>
                  <a:srgbClr val="E67E22"/>
                </a:solidFill>
                <a:effectLst/>
                <a:latin typeface="Inter"/>
              </a:rPr>
              <a:t>Prototype</a:t>
            </a:r>
          </a:p>
          <a:p>
            <a:pPr algn="l">
              <a:buNone/>
            </a:pPr>
            <a:r>
              <a:rPr lang="en-GB" sz="1400" b="0" i="0" dirty="0">
                <a:solidFill>
                  <a:srgbClr val="64748B"/>
                </a:solidFill>
                <a:effectLst/>
                <a:latin typeface="Inter"/>
              </a:rPr>
              <a:t>React dashboard (8 modules),</a:t>
            </a:r>
            <a:br>
              <a:rPr lang="en-GB" sz="1400" b="0" i="0" dirty="0">
                <a:solidFill>
                  <a:srgbClr val="64748B"/>
                </a:solidFill>
                <a:effectLst/>
                <a:latin typeface="Inter"/>
              </a:rPr>
            </a:br>
            <a:r>
              <a:rPr lang="en-GB" sz="1400" b="0" i="0" dirty="0">
                <a:solidFill>
                  <a:srgbClr val="64748B"/>
                </a:solidFill>
                <a:effectLst/>
                <a:latin typeface="Inter"/>
              </a:rPr>
              <a:t> mock data engine, integration,</a:t>
            </a:r>
            <a:br>
              <a:rPr lang="en-GB" sz="1400" b="0" i="0" dirty="0">
                <a:solidFill>
                  <a:srgbClr val="64748B"/>
                </a:solidFill>
                <a:effectLst/>
                <a:latin typeface="Inter"/>
              </a:rPr>
            </a:br>
            <a:r>
              <a:rPr lang="en-GB" sz="1400" b="0" i="0" dirty="0">
                <a:solidFill>
                  <a:srgbClr val="64748B"/>
                </a:solidFill>
                <a:effectLst/>
                <a:latin typeface="Inter"/>
              </a:rPr>
              <a:t> UI/UX refinement</a:t>
            </a:r>
          </a:p>
          <a:p>
            <a:pPr algn="l">
              <a:spcBef>
                <a:spcPts val="300"/>
              </a:spcBef>
              <a:buNone/>
            </a:pPr>
            <a:r>
              <a:rPr lang="en-GB" sz="1400" b="1" i="0" dirty="0">
                <a:solidFill>
                  <a:srgbClr val="0F2B46"/>
                </a:solidFill>
                <a:effectLst/>
                <a:latin typeface="Inter"/>
              </a:rPr>
              <a:t>Lead: Edivaldo Cardoso</a:t>
            </a:r>
          </a:p>
        </p:txBody>
      </p:sp>
      <p:sp>
        <p:nvSpPr>
          <p:cNvPr id="17" name="TextBox 16">
            <a:extLst>
              <a:ext uri="{FF2B5EF4-FFF2-40B4-BE49-F238E27FC236}">
                <a16:creationId xmlns:a16="http://schemas.microsoft.com/office/drawing/2014/main" id="{4C72A02F-8ECD-9167-2DD4-4CB96F35368B}"/>
              </a:ext>
            </a:extLst>
          </p:cNvPr>
          <p:cNvSpPr txBox="1"/>
          <p:nvPr/>
        </p:nvSpPr>
        <p:spPr>
          <a:xfrm>
            <a:off x="9586825" y="1690415"/>
            <a:ext cx="2576050" cy="1474763"/>
          </a:xfrm>
          <a:prstGeom prst="rect">
            <a:avLst/>
          </a:prstGeom>
          <a:noFill/>
        </p:spPr>
        <p:txBody>
          <a:bodyPr wrap="square">
            <a:spAutoFit/>
          </a:bodyPr>
          <a:lstStyle/>
          <a:p>
            <a:pPr algn="l">
              <a:buNone/>
            </a:pPr>
            <a:r>
              <a:rPr lang="en-GB" sz="1400" b="1" i="0" cap="all" dirty="0">
                <a:solidFill>
                  <a:srgbClr val="0F2B46"/>
                </a:solidFill>
                <a:effectLst/>
                <a:latin typeface="Inter"/>
              </a:rPr>
              <a:t>Week 5</a:t>
            </a:r>
          </a:p>
          <a:p>
            <a:pPr algn="l">
              <a:spcBef>
                <a:spcPts val="225"/>
              </a:spcBef>
              <a:spcAft>
                <a:spcPts val="150"/>
              </a:spcAft>
              <a:buNone/>
            </a:pPr>
            <a:r>
              <a:rPr lang="en-GB" sz="1400" b="1" i="0" dirty="0">
                <a:solidFill>
                  <a:srgbClr val="E74C3C"/>
                </a:solidFill>
                <a:effectLst/>
                <a:latin typeface="Inter"/>
              </a:rPr>
              <a:t>Evaluation</a:t>
            </a:r>
          </a:p>
          <a:p>
            <a:pPr algn="l">
              <a:buNone/>
            </a:pPr>
            <a:r>
              <a:rPr lang="en-GB" sz="1400" b="0" i="0" dirty="0">
                <a:solidFill>
                  <a:srgbClr val="64748B"/>
                </a:solidFill>
                <a:effectLst/>
                <a:latin typeface="Inter"/>
              </a:rPr>
              <a:t>Netlify deployment, ethics </a:t>
            </a:r>
            <a:br>
              <a:rPr lang="en-GB" sz="1400" b="0" i="0" dirty="0">
                <a:solidFill>
                  <a:srgbClr val="64748B"/>
                </a:solidFill>
                <a:effectLst/>
                <a:latin typeface="Inter"/>
              </a:rPr>
            </a:br>
            <a:r>
              <a:rPr lang="en-GB" sz="1400" b="0" i="0" dirty="0">
                <a:solidFill>
                  <a:srgbClr val="64748B"/>
                </a:solidFill>
                <a:effectLst/>
                <a:latin typeface="Inter"/>
              </a:rPr>
              <a:t>review, evaluation, cost analysis, </a:t>
            </a:r>
            <a:br>
              <a:rPr lang="en-GB" sz="1400" b="0" i="0" dirty="0">
                <a:solidFill>
                  <a:srgbClr val="64748B"/>
                </a:solidFill>
                <a:effectLst/>
                <a:latin typeface="Inter"/>
              </a:rPr>
            </a:br>
            <a:r>
              <a:rPr lang="en-GB" sz="1400" b="0" i="0" dirty="0">
                <a:solidFill>
                  <a:srgbClr val="64748B"/>
                </a:solidFill>
                <a:effectLst/>
                <a:latin typeface="Inter"/>
              </a:rPr>
              <a:t>report &amp; presentation</a:t>
            </a:r>
          </a:p>
          <a:p>
            <a:pPr algn="l">
              <a:spcBef>
                <a:spcPts val="300"/>
              </a:spcBef>
              <a:buNone/>
            </a:pPr>
            <a:r>
              <a:rPr lang="en-GB" sz="1400" b="1" i="0" dirty="0">
                <a:solidFill>
                  <a:srgbClr val="0F2B46"/>
                </a:solidFill>
                <a:effectLst/>
                <a:latin typeface="Inter"/>
              </a:rPr>
              <a:t>Lead: Evans Quartey-Tackie</a:t>
            </a:r>
          </a:p>
        </p:txBody>
      </p:sp>
      <p:sp>
        <p:nvSpPr>
          <p:cNvPr id="19" name="TextBox 18">
            <a:extLst>
              <a:ext uri="{FF2B5EF4-FFF2-40B4-BE49-F238E27FC236}">
                <a16:creationId xmlns:a16="http://schemas.microsoft.com/office/drawing/2014/main" id="{3EACB0FA-A00B-1DFA-6D29-4A20F6E666B8}"/>
              </a:ext>
            </a:extLst>
          </p:cNvPr>
          <p:cNvSpPr txBox="1"/>
          <p:nvPr/>
        </p:nvSpPr>
        <p:spPr>
          <a:xfrm>
            <a:off x="29125" y="1163334"/>
            <a:ext cx="4783394" cy="584775"/>
          </a:xfrm>
          <a:prstGeom prst="rect">
            <a:avLst/>
          </a:prstGeom>
          <a:noFill/>
        </p:spPr>
        <p:txBody>
          <a:bodyPr wrap="square">
            <a:spAutoFit/>
          </a:bodyPr>
          <a:lstStyle/>
          <a:p>
            <a:pPr algn="l">
              <a:buNone/>
            </a:pPr>
            <a:r>
              <a:rPr lang="en-GB" sz="1600" b="1" i="0" dirty="0">
                <a:solidFill>
                  <a:srgbClr val="0F2B46"/>
                </a:solidFill>
                <a:effectLst/>
                <a:latin typeface="Inter"/>
              </a:rPr>
              <a:t>5-Week Agile Development Plan</a:t>
            </a:r>
          </a:p>
          <a:p>
            <a:pPr algn="l">
              <a:buNone/>
            </a:pPr>
            <a:r>
              <a:rPr lang="en-GB" sz="1600" b="0" i="0" dirty="0">
                <a:solidFill>
                  <a:srgbClr val="64748B"/>
                </a:solidFill>
                <a:effectLst/>
                <a:latin typeface="Inter"/>
              </a:rPr>
              <a:t>From concept to deployed, production-ready prototype</a:t>
            </a:r>
          </a:p>
        </p:txBody>
      </p:sp>
      <p:sp>
        <p:nvSpPr>
          <p:cNvPr id="21" name="TextBox 20">
            <a:extLst>
              <a:ext uri="{FF2B5EF4-FFF2-40B4-BE49-F238E27FC236}">
                <a16:creationId xmlns:a16="http://schemas.microsoft.com/office/drawing/2014/main" id="{25F67DA3-3F31-DD56-2DBA-FB81F09DB4D7}"/>
              </a:ext>
            </a:extLst>
          </p:cNvPr>
          <p:cNvSpPr txBox="1"/>
          <p:nvPr/>
        </p:nvSpPr>
        <p:spPr>
          <a:xfrm>
            <a:off x="83202" y="3184838"/>
            <a:ext cx="2679663" cy="369332"/>
          </a:xfrm>
          <a:prstGeom prst="rect">
            <a:avLst/>
          </a:prstGeom>
          <a:noFill/>
        </p:spPr>
        <p:txBody>
          <a:bodyPr wrap="square">
            <a:spAutoFit/>
          </a:bodyPr>
          <a:lstStyle/>
          <a:p>
            <a:r>
              <a:rPr lang="en-GB" b="1" i="0" dirty="0">
                <a:solidFill>
                  <a:srgbClr val="0F2B46"/>
                </a:solidFill>
                <a:effectLst/>
                <a:latin typeface="Inter"/>
              </a:rPr>
              <a:t>Technology Stack Selected</a:t>
            </a:r>
            <a:endParaRPr lang="en-GB" dirty="0"/>
          </a:p>
        </p:txBody>
      </p:sp>
      <p:graphicFrame>
        <p:nvGraphicFramePr>
          <p:cNvPr id="22" name="Table 21">
            <a:extLst>
              <a:ext uri="{FF2B5EF4-FFF2-40B4-BE49-F238E27FC236}">
                <a16:creationId xmlns:a16="http://schemas.microsoft.com/office/drawing/2014/main" id="{2C1DE44F-CE06-095B-EFB6-9C37AD6D96AC}"/>
              </a:ext>
            </a:extLst>
          </p:cNvPr>
          <p:cNvGraphicFramePr>
            <a:graphicFrameLocks noGrp="1"/>
          </p:cNvGraphicFramePr>
          <p:nvPr>
            <p:extLst>
              <p:ext uri="{D42A27DB-BD31-4B8C-83A1-F6EECF244321}">
                <p14:modId xmlns:p14="http://schemas.microsoft.com/office/powerpoint/2010/main" val="631009607"/>
              </p:ext>
            </p:extLst>
          </p:nvPr>
        </p:nvGraphicFramePr>
        <p:xfrm>
          <a:off x="-1" y="3567033"/>
          <a:ext cx="12015018" cy="2757660"/>
        </p:xfrm>
        <a:graphic>
          <a:graphicData uri="http://schemas.openxmlformats.org/drawingml/2006/table">
            <a:tbl>
              <a:tblPr/>
              <a:tblGrid>
                <a:gridCol w="4005006">
                  <a:extLst>
                    <a:ext uri="{9D8B030D-6E8A-4147-A177-3AD203B41FA5}">
                      <a16:colId xmlns:a16="http://schemas.microsoft.com/office/drawing/2014/main" val="2357593968"/>
                    </a:ext>
                  </a:extLst>
                </a:gridCol>
                <a:gridCol w="4005006">
                  <a:extLst>
                    <a:ext uri="{9D8B030D-6E8A-4147-A177-3AD203B41FA5}">
                      <a16:colId xmlns:a16="http://schemas.microsoft.com/office/drawing/2014/main" val="2869414494"/>
                    </a:ext>
                  </a:extLst>
                </a:gridCol>
                <a:gridCol w="4005006">
                  <a:extLst>
                    <a:ext uri="{9D8B030D-6E8A-4147-A177-3AD203B41FA5}">
                      <a16:colId xmlns:a16="http://schemas.microsoft.com/office/drawing/2014/main" val="3216143905"/>
                    </a:ext>
                  </a:extLst>
                </a:gridCol>
              </a:tblGrid>
              <a:tr h="286874">
                <a:tc>
                  <a:txBody>
                    <a:bodyPr/>
                    <a:lstStyle/>
                    <a:p>
                      <a:pPr algn="l">
                        <a:buNone/>
                      </a:pPr>
                      <a:r>
                        <a:rPr lang="en-GB" sz="1400" b="1" cap="all" dirty="0">
                          <a:solidFill>
                            <a:srgbClr val="0F2B46"/>
                          </a:solidFill>
                          <a:effectLst/>
                        </a:rPr>
                        <a:t>Layer</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Technology</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Rationale</a:t>
                      </a:r>
                    </a:p>
                  </a:txBody>
                  <a:tcPr marL="60950" marR="60950" marT="42665" marB="42665"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959596560"/>
                  </a:ext>
                </a:extLst>
              </a:tr>
              <a:tr h="491794">
                <a:tc>
                  <a:txBody>
                    <a:bodyPr/>
                    <a:lstStyle/>
                    <a:p>
                      <a:pPr>
                        <a:buNone/>
                      </a:pPr>
                      <a:r>
                        <a:rPr lang="en-GB" sz="1400" dirty="0">
                          <a:solidFill>
                            <a:srgbClr val="1A1A2E"/>
                          </a:solidFill>
                          <a:effectLst/>
                        </a:rPr>
                        <a:t>Hardware</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ESP32 + HC-SR04 Ultrasonic</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a:solidFill>
                            <a:srgbClr val="1A1A2E"/>
                          </a:solidFill>
                          <a:effectLst/>
                        </a:rPr>
                        <a:t>Low cost (£8), WiFi built-in, 96.6% accuracy</a:t>
                      </a:r>
                    </a:p>
                  </a:txBody>
                  <a:tcPr marL="60950" marR="60950" marT="42665" marB="42665"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188586535"/>
                  </a:ext>
                </a:extLst>
              </a:tr>
              <a:tr h="491794">
                <a:tc>
                  <a:txBody>
                    <a:bodyPr/>
                    <a:lstStyle/>
                    <a:p>
                      <a:pPr>
                        <a:buNone/>
                      </a:pPr>
                      <a:r>
                        <a:rPr lang="en-GB" sz="1400">
                          <a:solidFill>
                            <a:srgbClr val="1A1A2E"/>
                          </a:solidFill>
                          <a:effectLst/>
                        </a:rPr>
                        <a:t>Communication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MQTT over </a:t>
                      </a:r>
                      <a:r>
                        <a:rPr lang="en-GB" sz="1400" dirty="0" err="1">
                          <a:solidFill>
                            <a:srgbClr val="1A1A2E"/>
                          </a:solidFill>
                          <a:effectLst/>
                        </a:rPr>
                        <a:t>WiFi</a:t>
                      </a:r>
                      <a:r>
                        <a:rPr lang="en-GB" sz="1400" dirty="0">
                          <a:solidFill>
                            <a:srgbClr val="1A1A2E"/>
                          </a:solidFill>
                          <a:effectLst/>
                        </a:rPr>
                        <a:t> (TLS)</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Lightweight IoT protocol, encrypted, 5-min intervals</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077785103"/>
                  </a:ext>
                </a:extLst>
              </a:tr>
              <a:tr h="491794">
                <a:tc>
                  <a:txBody>
                    <a:bodyPr/>
                    <a:lstStyle/>
                    <a:p>
                      <a:pPr>
                        <a:buNone/>
                      </a:pPr>
                      <a:r>
                        <a:rPr lang="en-GB" sz="1400" dirty="0">
                          <a:solidFill>
                            <a:srgbClr val="1A1A2E"/>
                          </a:solidFill>
                          <a:effectLst/>
                        </a:rPr>
                        <a:t>Frontend</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React 19 + Vite 7</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Fast build (14s), hot reload, component-based</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713830733"/>
                  </a:ext>
                </a:extLst>
              </a:tr>
              <a:tr h="491794">
                <a:tc>
                  <a:txBody>
                    <a:bodyPr/>
                    <a:lstStyle/>
                    <a:p>
                      <a:pPr>
                        <a:buNone/>
                      </a:pPr>
                      <a:r>
                        <a:rPr lang="en-GB" sz="1400">
                          <a:solidFill>
                            <a:srgbClr val="1A1A2E"/>
                          </a:solidFill>
                          <a:effectLst/>
                        </a:rPr>
                        <a:t>Visualisation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Recharts 3.7</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6 chart types: Area, Bar, Line, Pie, Radar, Histogram</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724006554"/>
                  </a:ext>
                </a:extLst>
              </a:tr>
              <a:tr h="491794">
                <a:tc>
                  <a:txBody>
                    <a:bodyPr/>
                    <a:lstStyle/>
                    <a:p>
                      <a:pPr>
                        <a:buNone/>
                      </a:pPr>
                      <a:r>
                        <a:rPr lang="en-GB" sz="1400">
                          <a:solidFill>
                            <a:srgbClr val="1A1A2E"/>
                          </a:solidFill>
                          <a:effectLst/>
                        </a:rPr>
                        <a:t>Deployment</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a:solidFill>
                            <a:srgbClr val="1A1A2E"/>
                          </a:solidFill>
                          <a:effectLst/>
                        </a:rPr>
                        <a:t>Netlify CDN</a:t>
                      </a: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dirty="0">
                          <a:solidFill>
                            <a:srgbClr val="1A1A2E"/>
                          </a:solidFill>
                          <a:effectLst/>
                        </a:rPr>
                        <a:t>Free tier, global edge, automatic SSL, 200KB </a:t>
                      </a:r>
                      <a:r>
                        <a:rPr lang="en-GB" sz="1400" dirty="0" err="1">
                          <a:solidFill>
                            <a:srgbClr val="1A1A2E"/>
                          </a:solidFill>
                          <a:effectLst/>
                        </a:rPr>
                        <a:t>gzip</a:t>
                      </a:r>
                      <a:endParaRPr lang="en-GB" sz="1400" dirty="0">
                        <a:solidFill>
                          <a:srgbClr val="1A1A2E"/>
                        </a:solidFill>
                        <a:effectLst/>
                      </a:endParaRPr>
                    </a:p>
                  </a:txBody>
                  <a:tcPr marL="60950" marR="60950" marT="42665" marB="42665"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282906155"/>
                  </a:ext>
                </a:extLst>
              </a:tr>
            </a:tbl>
          </a:graphicData>
        </a:graphic>
      </p:graphicFrame>
      <p:sp>
        <p:nvSpPr>
          <p:cNvPr id="24" name="TextBox 23">
            <a:extLst>
              <a:ext uri="{FF2B5EF4-FFF2-40B4-BE49-F238E27FC236}">
                <a16:creationId xmlns:a16="http://schemas.microsoft.com/office/drawing/2014/main" id="{1B5EF2E8-6349-C3BF-ECA3-30407659ABEB}"/>
              </a:ext>
            </a:extLst>
          </p:cNvPr>
          <p:cNvSpPr txBox="1"/>
          <p:nvPr/>
        </p:nvSpPr>
        <p:spPr>
          <a:xfrm>
            <a:off x="1423033" y="6452003"/>
            <a:ext cx="7706404" cy="307777"/>
          </a:xfrm>
          <a:prstGeom prst="rect">
            <a:avLst/>
          </a:prstGeom>
          <a:noFill/>
        </p:spPr>
        <p:txBody>
          <a:bodyPr wrap="square">
            <a:spAutoFit/>
          </a:bodyPr>
          <a:lstStyle/>
          <a:p>
            <a:r>
              <a:rPr lang="en-GB" sz="1400" b="0" i="0" dirty="0">
                <a:effectLst/>
                <a:latin typeface="Inter"/>
              </a:rPr>
              <a:t>AI-Powered Smart Waste Management System© 2026 All Rights Reserved — Team Prototype</a:t>
            </a:r>
            <a:endParaRPr lang="en-GB" sz="1400" dirty="0"/>
          </a:p>
        </p:txBody>
      </p:sp>
    </p:spTree>
    <p:extLst>
      <p:ext uri="{BB962C8B-B14F-4D97-AF65-F5344CB8AC3E}">
        <p14:creationId xmlns:p14="http://schemas.microsoft.com/office/powerpoint/2010/main" val="16093914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9DF4E82-1EE4-1B9C-8A19-26D9F77AC3B0}"/>
              </a:ext>
            </a:extLst>
          </p:cNvPr>
          <p:cNvSpPr txBox="1"/>
          <p:nvPr/>
        </p:nvSpPr>
        <p:spPr>
          <a:xfrm>
            <a:off x="2595716" y="169296"/>
            <a:ext cx="7177548" cy="584775"/>
          </a:xfrm>
          <a:prstGeom prst="rect">
            <a:avLst/>
          </a:prstGeom>
          <a:noFill/>
        </p:spPr>
        <p:txBody>
          <a:bodyPr wrap="square">
            <a:spAutoFit/>
          </a:bodyPr>
          <a:lstStyle/>
          <a:p>
            <a:pPr algn="l">
              <a:buNone/>
            </a:pPr>
            <a:r>
              <a:rPr lang="en-GB" sz="3200" b="1" i="0" dirty="0">
                <a:effectLst/>
                <a:latin typeface="Inter"/>
              </a:rPr>
              <a:t>⚙️ Prototype Architecture &amp; Data Flow</a:t>
            </a:r>
          </a:p>
        </p:txBody>
      </p:sp>
      <p:sp>
        <p:nvSpPr>
          <p:cNvPr id="7" name="TextBox 6">
            <a:extLst>
              <a:ext uri="{FF2B5EF4-FFF2-40B4-BE49-F238E27FC236}">
                <a16:creationId xmlns:a16="http://schemas.microsoft.com/office/drawing/2014/main" id="{9C4F254A-A926-E398-55A5-1B336F9FBEAC}"/>
              </a:ext>
            </a:extLst>
          </p:cNvPr>
          <p:cNvSpPr txBox="1"/>
          <p:nvPr/>
        </p:nvSpPr>
        <p:spPr>
          <a:xfrm>
            <a:off x="884903" y="1141841"/>
            <a:ext cx="6096000" cy="646331"/>
          </a:xfrm>
          <a:prstGeom prst="rect">
            <a:avLst/>
          </a:prstGeom>
          <a:noFill/>
        </p:spPr>
        <p:txBody>
          <a:bodyPr wrap="square">
            <a:spAutoFit/>
          </a:bodyPr>
          <a:lstStyle/>
          <a:p>
            <a:pPr algn="l">
              <a:buNone/>
            </a:pPr>
            <a:r>
              <a:rPr lang="en-GB" b="1" i="0" dirty="0">
                <a:solidFill>
                  <a:srgbClr val="0F2B46"/>
                </a:solidFill>
                <a:effectLst/>
                <a:latin typeface="Inter"/>
              </a:rPr>
              <a:t>Three-Tier IoT Architecture</a:t>
            </a:r>
          </a:p>
          <a:p>
            <a:pPr algn="l">
              <a:buNone/>
            </a:pPr>
            <a:r>
              <a:rPr lang="en-GB" b="0" i="0" dirty="0">
                <a:solidFill>
                  <a:srgbClr val="64748B"/>
                </a:solidFill>
                <a:effectLst/>
                <a:latin typeface="Inter"/>
              </a:rPr>
              <a:t>Sensor → Cloud → Dashboard — end-to-end data pipeline</a:t>
            </a:r>
          </a:p>
        </p:txBody>
      </p:sp>
      <p:sp>
        <p:nvSpPr>
          <p:cNvPr id="9" name="TextBox 8">
            <a:extLst>
              <a:ext uri="{FF2B5EF4-FFF2-40B4-BE49-F238E27FC236}">
                <a16:creationId xmlns:a16="http://schemas.microsoft.com/office/drawing/2014/main" id="{3A5599B0-4102-731D-CC15-EFC92747DF87}"/>
              </a:ext>
            </a:extLst>
          </p:cNvPr>
          <p:cNvSpPr txBox="1"/>
          <p:nvPr/>
        </p:nvSpPr>
        <p:spPr>
          <a:xfrm>
            <a:off x="580104" y="1887552"/>
            <a:ext cx="2979174" cy="1541448"/>
          </a:xfrm>
          <a:prstGeom prst="rect">
            <a:avLst/>
          </a:prstGeom>
          <a:noFill/>
        </p:spPr>
        <p:txBody>
          <a:bodyPr wrap="square">
            <a:spAutoFit/>
          </a:bodyPr>
          <a:lstStyle/>
          <a:p>
            <a:pPr algn="ctr">
              <a:spcAft>
                <a:spcPts val="300"/>
              </a:spcAft>
              <a:buNone/>
            </a:pPr>
            <a:r>
              <a:rPr lang="en-GB" b="0" i="0" dirty="0">
                <a:solidFill>
                  <a:srgbClr val="1A1A2E"/>
                </a:solidFill>
                <a:effectLst/>
                <a:latin typeface="Inter"/>
              </a:rPr>
              <a:t>📡</a:t>
            </a:r>
          </a:p>
          <a:p>
            <a:pPr algn="ctr">
              <a:buNone/>
            </a:pPr>
            <a:r>
              <a:rPr lang="en-GB" b="1" i="0" dirty="0">
                <a:solidFill>
                  <a:srgbClr val="1A1A2E"/>
                </a:solidFill>
                <a:effectLst/>
                <a:latin typeface="Inter"/>
              </a:rPr>
              <a:t>Hardware Layer</a:t>
            </a:r>
          </a:p>
          <a:p>
            <a:pPr algn="ctr">
              <a:spcBef>
                <a:spcPts val="150"/>
              </a:spcBef>
              <a:buNone/>
            </a:pPr>
            <a:r>
              <a:rPr lang="en-GB" b="0" i="0" dirty="0">
                <a:solidFill>
                  <a:srgbClr val="64748B"/>
                </a:solidFill>
                <a:effectLst/>
                <a:latin typeface="Inter"/>
              </a:rPr>
              <a:t>ESP32 + HC-SR04</a:t>
            </a:r>
            <a:br>
              <a:rPr lang="en-GB" b="0" i="0" dirty="0">
                <a:solidFill>
                  <a:srgbClr val="64748B"/>
                </a:solidFill>
                <a:effectLst/>
                <a:latin typeface="Inter"/>
              </a:rPr>
            </a:br>
            <a:r>
              <a:rPr lang="en-GB" b="0" i="0" dirty="0">
                <a:solidFill>
                  <a:srgbClr val="64748B"/>
                </a:solidFill>
                <a:effectLst/>
                <a:latin typeface="Inter"/>
              </a:rPr>
              <a:t>Measures fill level (cm)</a:t>
            </a:r>
            <a:br>
              <a:rPr lang="en-GB" b="0" i="0" dirty="0">
                <a:solidFill>
                  <a:srgbClr val="64748B"/>
                </a:solidFill>
                <a:effectLst/>
                <a:latin typeface="Inter"/>
              </a:rPr>
            </a:br>
            <a:r>
              <a:rPr lang="en-GB" b="0" i="0" dirty="0">
                <a:solidFill>
                  <a:srgbClr val="64748B"/>
                </a:solidFill>
                <a:effectLst/>
                <a:latin typeface="Inter"/>
              </a:rPr>
              <a:t>Transmits every 5 min</a:t>
            </a:r>
          </a:p>
        </p:txBody>
      </p:sp>
      <p:sp>
        <p:nvSpPr>
          <p:cNvPr id="11" name="TextBox 10">
            <a:extLst>
              <a:ext uri="{FF2B5EF4-FFF2-40B4-BE49-F238E27FC236}">
                <a16:creationId xmlns:a16="http://schemas.microsoft.com/office/drawing/2014/main" id="{EA669C1C-7019-007D-1DAA-B0D631ADBA7A}"/>
              </a:ext>
            </a:extLst>
          </p:cNvPr>
          <p:cNvSpPr txBox="1"/>
          <p:nvPr/>
        </p:nvSpPr>
        <p:spPr>
          <a:xfrm>
            <a:off x="3633019" y="2550121"/>
            <a:ext cx="294968" cy="369332"/>
          </a:xfrm>
          <a:prstGeom prst="rect">
            <a:avLst/>
          </a:prstGeom>
          <a:noFill/>
        </p:spPr>
        <p:txBody>
          <a:bodyPr wrap="square">
            <a:spAutoFit/>
          </a:bodyPr>
          <a:lstStyle/>
          <a:p>
            <a:r>
              <a:rPr lang="en-GB" b="1" i="0" dirty="0">
                <a:solidFill>
                  <a:srgbClr val="1A73E8"/>
                </a:solidFill>
                <a:effectLst/>
                <a:latin typeface="Inter"/>
              </a:rPr>
              <a:t>→</a:t>
            </a:r>
            <a:endParaRPr lang="en-GB" dirty="0"/>
          </a:p>
        </p:txBody>
      </p:sp>
      <p:sp>
        <p:nvSpPr>
          <p:cNvPr id="13" name="TextBox 12">
            <a:extLst>
              <a:ext uri="{FF2B5EF4-FFF2-40B4-BE49-F238E27FC236}">
                <a16:creationId xmlns:a16="http://schemas.microsoft.com/office/drawing/2014/main" id="{30514B5B-5C00-D230-FA27-9EEAFD9CDCC1}"/>
              </a:ext>
            </a:extLst>
          </p:cNvPr>
          <p:cNvSpPr txBox="1"/>
          <p:nvPr/>
        </p:nvSpPr>
        <p:spPr>
          <a:xfrm>
            <a:off x="4001729" y="1964063"/>
            <a:ext cx="2979174" cy="1541448"/>
          </a:xfrm>
          <a:prstGeom prst="rect">
            <a:avLst/>
          </a:prstGeom>
          <a:noFill/>
        </p:spPr>
        <p:txBody>
          <a:bodyPr wrap="square">
            <a:spAutoFit/>
          </a:bodyPr>
          <a:lstStyle/>
          <a:p>
            <a:pPr algn="ctr">
              <a:spcAft>
                <a:spcPts val="300"/>
              </a:spcAft>
              <a:buNone/>
            </a:pPr>
            <a:r>
              <a:rPr lang="en-GB" b="0" i="0" dirty="0">
                <a:solidFill>
                  <a:srgbClr val="1A1A2E"/>
                </a:solidFill>
                <a:effectLst/>
                <a:latin typeface="Inter"/>
              </a:rPr>
              <a:t>☁️</a:t>
            </a:r>
          </a:p>
          <a:p>
            <a:pPr algn="ctr">
              <a:buNone/>
            </a:pPr>
            <a:r>
              <a:rPr lang="en-GB" b="1" i="0" dirty="0">
                <a:solidFill>
                  <a:srgbClr val="1A1A2E"/>
                </a:solidFill>
                <a:effectLst/>
                <a:latin typeface="Inter"/>
              </a:rPr>
              <a:t>Cloud Backend</a:t>
            </a:r>
          </a:p>
          <a:p>
            <a:pPr algn="ctr">
              <a:spcBef>
                <a:spcPts val="150"/>
              </a:spcBef>
              <a:buNone/>
            </a:pPr>
            <a:r>
              <a:rPr lang="en-GB" b="0" i="0" dirty="0">
                <a:solidFill>
                  <a:srgbClr val="64748B"/>
                </a:solidFill>
                <a:effectLst/>
                <a:latin typeface="Inter"/>
              </a:rPr>
              <a:t>AWS IoT / Firebase</a:t>
            </a:r>
            <a:br>
              <a:rPr lang="en-GB" b="0" i="0" dirty="0">
                <a:solidFill>
                  <a:srgbClr val="64748B"/>
                </a:solidFill>
                <a:effectLst/>
                <a:latin typeface="Inter"/>
              </a:rPr>
            </a:br>
            <a:r>
              <a:rPr lang="en-GB" b="0" i="0" dirty="0">
                <a:solidFill>
                  <a:srgbClr val="64748B"/>
                </a:solidFill>
                <a:effectLst/>
                <a:latin typeface="Inter"/>
              </a:rPr>
              <a:t>Validates &amp; stores data</a:t>
            </a:r>
            <a:br>
              <a:rPr lang="en-GB" b="0" i="0" dirty="0">
                <a:solidFill>
                  <a:srgbClr val="64748B"/>
                </a:solidFill>
                <a:effectLst/>
                <a:latin typeface="Inter"/>
              </a:rPr>
            </a:br>
            <a:r>
              <a:rPr lang="en-GB" b="0" i="0" dirty="0">
                <a:solidFill>
                  <a:srgbClr val="64748B"/>
                </a:solidFill>
                <a:effectLst/>
                <a:latin typeface="Inter"/>
              </a:rPr>
              <a:t>Runs threshold algorithm</a:t>
            </a:r>
          </a:p>
        </p:txBody>
      </p:sp>
      <p:sp>
        <p:nvSpPr>
          <p:cNvPr id="15" name="TextBox 14">
            <a:extLst>
              <a:ext uri="{FF2B5EF4-FFF2-40B4-BE49-F238E27FC236}">
                <a16:creationId xmlns:a16="http://schemas.microsoft.com/office/drawing/2014/main" id="{86A223FC-A0E3-5E96-1D3B-7647A2B55080}"/>
              </a:ext>
            </a:extLst>
          </p:cNvPr>
          <p:cNvSpPr txBox="1"/>
          <p:nvPr/>
        </p:nvSpPr>
        <p:spPr>
          <a:xfrm>
            <a:off x="7054645" y="2550121"/>
            <a:ext cx="412955" cy="369332"/>
          </a:xfrm>
          <a:prstGeom prst="rect">
            <a:avLst/>
          </a:prstGeom>
          <a:noFill/>
        </p:spPr>
        <p:txBody>
          <a:bodyPr wrap="square">
            <a:spAutoFit/>
          </a:bodyPr>
          <a:lstStyle/>
          <a:p>
            <a:r>
              <a:rPr lang="en-GB" b="1" i="0" dirty="0">
                <a:solidFill>
                  <a:srgbClr val="1A73E8"/>
                </a:solidFill>
                <a:effectLst/>
                <a:latin typeface="Inter"/>
              </a:rPr>
              <a:t>→</a:t>
            </a:r>
            <a:endParaRPr lang="en-GB" dirty="0"/>
          </a:p>
        </p:txBody>
      </p:sp>
      <p:sp>
        <p:nvSpPr>
          <p:cNvPr id="17" name="TextBox 16">
            <a:extLst>
              <a:ext uri="{FF2B5EF4-FFF2-40B4-BE49-F238E27FC236}">
                <a16:creationId xmlns:a16="http://schemas.microsoft.com/office/drawing/2014/main" id="{5E987315-8646-CE46-1C29-CC2823D24121}"/>
              </a:ext>
            </a:extLst>
          </p:cNvPr>
          <p:cNvSpPr txBox="1"/>
          <p:nvPr/>
        </p:nvSpPr>
        <p:spPr>
          <a:xfrm>
            <a:off x="7708489" y="1964063"/>
            <a:ext cx="2890684" cy="1541448"/>
          </a:xfrm>
          <a:prstGeom prst="rect">
            <a:avLst/>
          </a:prstGeom>
          <a:noFill/>
        </p:spPr>
        <p:txBody>
          <a:bodyPr wrap="square">
            <a:spAutoFit/>
          </a:bodyPr>
          <a:lstStyle/>
          <a:p>
            <a:pPr algn="ctr">
              <a:spcAft>
                <a:spcPts val="300"/>
              </a:spcAft>
              <a:buNone/>
            </a:pPr>
            <a:r>
              <a:rPr lang="en-GB" b="0" i="0" dirty="0">
                <a:solidFill>
                  <a:srgbClr val="FFFFFF"/>
                </a:solidFill>
                <a:effectLst/>
                <a:latin typeface="Inter"/>
              </a:rPr>
              <a:t>📊</a:t>
            </a:r>
          </a:p>
          <a:p>
            <a:pPr algn="ctr">
              <a:buNone/>
            </a:pPr>
            <a:r>
              <a:rPr lang="en-GB" b="1" i="0" dirty="0">
                <a:solidFill>
                  <a:srgbClr val="FFFFFF"/>
                </a:solidFill>
                <a:effectLst/>
                <a:latin typeface="Inter"/>
              </a:rPr>
              <a:t>Web Dashboard</a:t>
            </a:r>
          </a:p>
          <a:p>
            <a:pPr algn="ctr">
              <a:spcBef>
                <a:spcPts val="150"/>
              </a:spcBef>
              <a:buNone/>
            </a:pPr>
            <a:r>
              <a:rPr lang="en-GB" b="0" i="0" dirty="0">
                <a:effectLst/>
                <a:latin typeface="Inter"/>
              </a:rPr>
              <a:t>React + Recharts</a:t>
            </a:r>
            <a:br>
              <a:rPr lang="en-GB" b="0" i="0" dirty="0">
                <a:effectLst/>
                <a:latin typeface="Inter"/>
              </a:rPr>
            </a:br>
            <a:r>
              <a:rPr lang="en-GB" b="0" i="0" dirty="0">
                <a:effectLst/>
                <a:latin typeface="Inter"/>
              </a:rPr>
              <a:t>8 modules, 30s refresh</a:t>
            </a:r>
            <a:br>
              <a:rPr lang="en-GB" b="0" i="0" dirty="0">
                <a:effectLst/>
                <a:latin typeface="Inter"/>
              </a:rPr>
            </a:br>
            <a:r>
              <a:rPr lang="en-GB" b="0" i="0" dirty="0">
                <a:effectLst/>
                <a:latin typeface="Inter"/>
              </a:rPr>
              <a:t>Deployed on Netlify</a:t>
            </a:r>
          </a:p>
        </p:txBody>
      </p:sp>
      <p:sp>
        <p:nvSpPr>
          <p:cNvPr id="19" name="TextBox 18">
            <a:extLst>
              <a:ext uri="{FF2B5EF4-FFF2-40B4-BE49-F238E27FC236}">
                <a16:creationId xmlns:a16="http://schemas.microsoft.com/office/drawing/2014/main" id="{4A597850-29CD-F118-7898-A6A8471EB955}"/>
              </a:ext>
            </a:extLst>
          </p:cNvPr>
          <p:cNvSpPr txBox="1"/>
          <p:nvPr/>
        </p:nvSpPr>
        <p:spPr>
          <a:xfrm>
            <a:off x="860323" y="3460556"/>
            <a:ext cx="2384323" cy="369332"/>
          </a:xfrm>
          <a:prstGeom prst="rect">
            <a:avLst/>
          </a:prstGeom>
          <a:noFill/>
        </p:spPr>
        <p:txBody>
          <a:bodyPr wrap="square">
            <a:spAutoFit/>
          </a:bodyPr>
          <a:lstStyle/>
          <a:p>
            <a:r>
              <a:rPr lang="en-GB" b="1" i="0" dirty="0">
                <a:solidFill>
                  <a:srgbClr val="0F2B46"/>
                </a:solidFill>
                <a:effectLst/>
                <a:latin typeface="Inter"/>
              </a:rPr>
              <a:t>Core Database Schema</a:t>
            </a:r>
            <a:endParaRPr lang="en-GB" dirty="0"/>
          </a:p>
        </p:txBody>
      </p:sp>
      <p:graphicFrame>
        <p:nvGraphicFramePr>
          <p:cNvPr id="20" name="Table 19">
            <a:extLst>
              <a:ext uri="{FF2B5EF4-FFF2-40B4-BE49-F238E27FC236}">
                <a16:creationId xmlns:a16="http://schemas.microsoft.com/office/drawing/2014/main" id="{B8459519-6AF5-1D3C-CF37-FB0FD5E26FC4}"/>
              </a:ext>
            </a:extLst>
          </p:cNvPr>
          <p:cNvGraphicFramePr>
            <a:graphicFrameLocks noGrp="1"/>
          </p:cNvGraphicFramePr>
          <p:nvPr>
            <p:extLst>
              <p:ext uri="{D42A27DB-BD31-4B8C-83A1-F6EECF244321}">
                <p14:modId xmlns:p14="http://schemas.microsoft.com/office/powerpoint/2010/main" val="3528095940"/>
              </p:ext>
            </p:extLst>
          </p:nvPr>
        </p:nvGraphicFramePr>
        <p:xfrm>
          <a:off x="884903" y="3802609"/>
          <a:ext cx="9212828" cy="2534440"/>
        </p:xfrm>
        <a:graphic>
          <a:graphicData uri="http://schemas.openxmlformats.org/drawingml/2006/table">
            <a:tbl>
              <a:tblPr/>
              <a:tblGrid>
                <a:gridCol w="2303207">
                  <a:extLst>
                    <a:ext uri="{9D8B030D-6E8A-4147-A177-3AD203B41FA5}">
                      <a16:colId xmlns:a16="http://schemas.microsoft.com/office/drawing/2014/main" val="3776129389"/>
                    </a:ext>
                  </a:extLst>
                </a:gridCol>
                <a:gridCol w="2303207">
                  <a:extLst>
                    <a:ext uri="{9D8B030D-6E8A-4147-A177-3AD203B41FA5}">
                      <a16:colId xmlns:a16="http://schemas.microsoft.com/office/drawing/2014/main" val="4135348311"/>
                    </a:ext>
                  </a:extLst>
                </a:gridCol>
                <a:gridCol w="2303207">
                  <a:extLst>
                    <a:ext uri="{9D8B030D-6E8A-4147-A177-3AD203B41FA5}">
                      <a16:colId xmlns:a16="http://schemas.microsoft.com/office/drawing/2014/main" val="209691899"/>
                    </a:ext>
                  </a:extLst>
                </a:gridCol>
                <a:gridCol w="2303207">
                  <a:extLst>
                    <a:ext uri="{9D8B030D-6E8A-4147-A177-3AD203B41FA5}">
                      <a16:colId xmlns:a16="http://schemas.microsoft.com/office/drawing/2014/main" val="1969275982"/>
                    </a:ext>
                  </a:extLst>
                </a:gridCol>
              </a:tblGrid>
              <a:tr h="165629">
                <a:tc>
                  <a:txBody>
                    <a:bodyPr/>
                    <a:lstStyle/>
                    <a:p>
                      <a:pPr algn="l">
                        <a:buNone/>
                      </a:pPr>
                      <a:r>
                        <a:rPr lang="en-GB" sz="1500" b="1" cap="all">
                          <a:solidFill>
                            <a:srgbClr val="0F2B46"/>
                          </a:solidFill>
                          <a:effectLst/>
                        </a:rPr>
                        <a:t>Field</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Type</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Description</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500" b="1" cap="all">
                          <a:solidFill>
                            <a:srgbClr val="0F2B46"/>
                          </a:solidFill>
                          <a:effectLst/>
                        </a:rPr>
                        <a:t>Example</a:t>
                      </a:r>
                    </a:p>
                  </a:txBody>
                  <a:tcPr marL="63052" marR="63052" marT="44136" marB="44136"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886055175"/>
                  </a:ext>
                </a:extLst>
              </a:tr>
              <a:tr h="285119">
                <a:tc>
                  <a:txBody>
                    <a:bodyPr/>
                    <a:lstStyle/>
                    <a:p>
                      <a:pPr>
                        <a:buNone/>
                      </a:pPr>
                      <a:r>
                        <a:rPr lang="en-GB" sz="1500" b="1">
                          <a:solidFill>
                            <a:srgbClr val="1A1A2E"/>
                          </a:solidFill>
                          <a:effectLst/>
                        </a:rPr>
                        <a:t>Bin_ID</a:t>
                      </a:r>
                      <a:endParaRPr lang="en-GB" sz="1500">
                        <a:solidFill>
                          <a:srgbClr val="1A1A2E"/>
                        </a:solidFill>
                        <a:effectLst/>
                      </a:endParaRP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INTEGER (PK)</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Unique bin identifier</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101</a:t>
                      </a:r>
                    </a:p>
                  </a:txBody>
                  <a:tcPr marL="63052" marR="63052" marT="44136" marB="44136"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285721984"/>
                  </a:ext>
                </a:extLst>
              </a:tr>
              <a:tr h="285119">
                <a:tc>
                  <a:txBody>
                    <a:bodyPr/>
                    <a:lstStyle/>
                    <a:p>
                      <a:pPr>
                        <a:buNone/>
                      </a:pPr>
                      <a:r>
                        <a:rPr lang="en-GB" sz="1500" b="1">
                          <a:solidFill>
                            <a:srgbClr val="1A1A2E"/>
                          </a:solidFill>
                          <a:effectLst/>
                        </a:rPr>
                        <a:t>Location</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TEXT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Street / area name</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Oxford Street, London</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353317327"/>
                  </a:ext>
                </a:extLst>
              </a:tr>
              <a:tr h="285119">
                <a:tc>
                  <a:txBody>
                    <a:bodyPr/>
                    <a:lstStyle/>
                    <a:p>
                      <a:pPr>
                        <a:buNone/>
                      </a:pPr>
                      <a:r>
                        <a:rPr lang="en-GB" sz="1500" b="1">
                          <a:solidFill>
                            <a:srgbClr val="1A1A2E"/>
                          </a:solidFill>
                          <a:effectLst/>
                        </a:rPr>
                        <a:t>Fill_Level</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FLOAT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Fill percentage (0–100)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82.0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980286226"/>
                  </a:ext>
                </a:extLst>
              </a:tr>
              <a:tr h="285119">
                <a:tc>
                  <a:txBody>
                    <a:bodyPr/>
                    <a:lstStyle/>
                    <a:p>
                      <a:pPr>
                        <a:buNone/>
                      </a:pPr>
                      <a:r>
                        <a:rPr lang="en-GB" sz="1500" b="1">
                          <a:solidFill>
                            <a:srgbClr val="1A1A2E"/>
                          </a:solidFill>
                          <a:effectLst/>
                        </a:rPr>
                        <a:t>Status</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TEXT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Empty | Medium | Full</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Full</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559891848"/>
                  </a:ext>
                </a:extLst>
              </a:tr>
              <a:tr h="404608">
                <a:tc>
                  <a:txBody>
                    <a:bodyPr/>
                    <a:lstStyle/>
                    <a:p>
                      <a:pPr>
                        <a:buNone/>
                      </a:pPr>
                      <a:r>
                        <a:rPr lang="en-GB" sz="1500" b="1">
                          <a:solidFill>
                            <a:srgbClr val="1A1A2E"/>
                          </a:solidFill>
                          <a:effectLst/>
                        </a:rPr>
                        <a:t>Timestamp</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DATETIME</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Last sensor reading (ISO 8601)</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500">
                          <a:solidFill>
                            <a:srgbClr val="1A1A2E"/>
                          </a:solidFill>
                          <a:effectLst/>
                        </a:rPr>
                        <a:t>2026-02-28T14:30:00Z</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545758204"/>
                  </a:ext>
                </a:extLst>
              </a:tr>
              <a:tr h="404608">
                <a:tc>
                  <a:txBody>
                    <a:bodyPr/>
                    <a:lstStyle/>
                    <a:p>
                      <a:pPr>
                        <a:buNone/>
                      </a:pPr>
                      <a:r>
                        <a:rPr lang="en-GB" sz="1500" b="1">
                          <a:solidFill>
                            <a:srgbClr val="1A1A2E"/>
                          </a:solidFill>
                          <a:effectLst/>
                        </a:rPr>
                        <a:t>Battery_Level</a:t>
                      </a:r>
                      <a:endParaRPr lang="en-GB" sz="1500">
                        <a:solidFill>
                          <a:srgbClr val="1A1A2E"/>
                        </a:solidFill>
                        <a:effectLst/>
                      </a:endParaRP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a:solidFill>
                            <a:srgbClr val="1A1A2E"/>
                          </a:solidFill>
                          <a:effectLst/>
                        </a:rPr>
                        <a:t>FLOAT</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a:solidFill>
                            <a:srgbClr val="1A1A2E"/>
                          </a:solidFill>
                          <a:effectLst/>
                        </a:rPr>
                        <a:t>Battery percentage (0–100)</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500" dirty="0">
                          <a:solidFill>
                            <a:srgbClr val="1A1A2E"/>
                          </a:solidFill>
                          <a:effectLst/>
                        </a:rPr>
                        <a:t>78.5</a:t>
                      </a:r>
                    </a:p>
                  </a:txBody>
                  <a:tcPr marL="63052" marR="63052" marT="44136" marB="44136"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4072230073"/>
                  </a:ext>
                </a:extLst>
              </a:tr>
            </a:tbl>
          </a:graphicData>
        </a:graphic>
      </p:graphicFrame>
    </p:spTree>
    <p:extLst>
      <p:ext uri="{BB962C8B-B14F-4D97-AF65-F5344CB8AC3E}">
        <p14:creationId xmlns:p14="http://schemas.microsoft.com/office/powerpoint/2010/main" val="35646735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EDF6DD-F371-C5CB-DAF5-8865904C8F1C}"/>
              </a:ext>
            </a:extLst>
          </p:cNvPr>
          <p:cNvSpPr txBox="1"/>
          <p:nvPr/>
        </p:nvSpPr>
        <p:spPr>
          <a:xfrm>
            <a:off x="2064774" y="316779"/>
            <a:ext cx="8062451" cy="584775"/>
          </a:xfrm>
          <a:prstGeom prst="rect">
            <a:avLst/>
          </a:prstGeom>
          <a:noFill/>
        </p:spPr>
        <p:txBody>
          <a:bodyPr wrap="square">
            <a:spAutoFit/>
          </a:bodyPr>
          <a:lstStyle/>
          <a:p>
            <a:pPr algn="ctr">
              <a:buNone/>
            </a:pPr>
            <a:r>
              <a:rPr lang="en-GB" sz="3200" b="1" i="0" dirty="0">
                <a:effectLst/>
                <a:latin typeface="Inter"/>
              </a:rPr>
              <a:t>🖥️ Dashboard — 8 Functional Modules Built</a:t>
            </a:r>
          </a:p>
        </p:txBody>
      </p:sp>
      <p:sp>
        <p:nvSpPr>
          <p:cNvPr id="7" name="TextBox 6">
            <a:extLst>
              <a:ext uri="{FF2B5EF4-FFF2-40B4-BE49-F238E27FC236}">
                <a16:creationId xmlns:a16="http://schemas.microsoft.com/office/drawing/2014/main" id="{D7E5A07D-B543-AB60-DD24-51932B5BDC6F}"/>
              </a:ext>
            </a:extLst>
          </p:cNvPr>
          <p:cNvSpPr txBox="1"/>
          <p:nvPr/>
        </p:nvSpPr>
        <p:spPr>
          <a:xfrm>
            <a:off x="2890683" y="1013174"/>
            <a:ext cx="7580671" cy="646331"/>
          </a:xfrm>
          <a:prstGeom prst="rect">
            <a:avLst/>
          </a:prstGeom>
          <a:noFill/>
        </p:spPr>
        <p:txBody>
          <a:bodyPr wrap="square">
            <a:spAutoFit/>
          </a:bodyPr>
          <a:lstStyle/>
          <a:p>
            <a:pPr algn="l">
              <a:buNone/>
            </a:pPr>
            <a:r>
              <a:rPr lang="en-GB" b="1" i="0" dirty="0">
                <a:solidFill>
                  <a:srgbClr val="0F2B46"/>
                </a:solidFill>
                <a:effectLst/>
                <a:latin typeface="Inter"/>
              </a:rPr>
              <a:t>Live Application: </a:t>
            </a:r>
            <a:r>
              <a:rPr lang="en-GB" b="1" i="0" dirty="0">
                <a:solidFill>
                  <a:srgbClr val="1A73E8"/>
                </a:solidFill>
                <a:effectLst/>
                <a:latin typeface="Inter"/>
              </a:rPr>
              <a:t>heartfelt-liger-7f8f4b.netlify.app</a:t>
            </a:r>
            <a:endParaRPr lang="en-GB" b="1" i="0" dirty="0">
              <a:solidFill>
                <a:srgbClr val="0F2B46"/>
              </a:solidFill>
              <a:effectLst/>
              <a:latin typeface="Inter"/>
            </a:endParaRPr>
          </a:p>
          <a:p>
            <a:pPr algn="l">
              <a:buNone/>
            </a:pPr>
            <a:r>
              <a:rPr lang="en-GB" b="0" i="0" dirty="0">
                <a:solidFill>
                  <a:srgbClr val="64748B"/>
                </a:solidFill>
                <a:effectLst/>
                <a:latin typeface="Inter"/>
              </a:rPr>
              <a:t>Fully deployed React SPA — accessible on any device, any browser</a:t>
            </a:r>
          </a:p>
        </p:txBody>
      </p:sp>
      <p:sp>
        <p:nvSpPr>
          <p:cNvPr id="9" name="TextBox 8">
            <a:extLst>
              <a:ext uri="{FF2B5EF4-FFF2-40B4-BE49-F238E27FC236}">
                <a16:creationId xmlns:a16="http://schemas.microsoft.com/office/drawing/2014/main" id="{BB9FC6D2-939C-E9E0-9770-E341B8A93263}"/>
              </a:ext>
            </a:extLst>
          </p:cNvPr>
          <p:cNvSpPr txBox="1"/>
          <p:nvPr/>
        </p:nvSpPr>
        <p:spPr>
          <a:xfrm>
            <a:off x="216308" y="1771125"/>
            <a:ext cx="573220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Dashboard (Home)</a:t>
            </a:r>
          </a:p>
          <a:p>
            <a:pPr algn="l">
              <a:spcBef>
                <a:spcPts val="150"/>
              </a:spcBef>
              <a:buNone/>
            </a:pPr>
            <a:r>
              <a:rPr lang="en-GB" sz="1400" b="0" i="0" dirty="0">
                <a:solidFill>
                  <a:srgbClr val="64748B"/>
                </a:solidFill>
                <a:effectLst/>
                <a:latin typeface="Inter"/>
              </a:rPr>
              <a:t>8 KPI cards, waste trend charts, bin status donut, CO₂ savings, zone table, recent alerts panel</a:t>
            </a:r>
          </a:p>
        </p:txBody>
      </p:sp>
      <p:sp>
        <p:nvSpPr>
          <p:cNvPr id="11" name="TextBox 10">
            <a:extLst>
              <a:ext uri="{FF2B5EF4-FFF2-40B4-BE49-F238E27FC236}">
                <a16:creationId xmlns:a16="http://schemas.microsoft.com/office/drawing/2014/main" id="{154C9FB2-3FE4-2F34-9267-C93B75099CB5}"/>
              </a:ext>
            </a:extLst>
          </p:cNvPr>
          <p:cNvSpPr txBox="1"/>
          <p:nvPr/>
        </p:nvSpPr>
        <p:spPr>
          <a:xfrm>
            <a:off x="181895" y="2661450"/>
            <a:ext cx="582069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Alert Management</a:t>
            </a:r>
          </a:p>
          <a:p>
            <a:pPr algn="l">
              <a:spcBef>
                <a:spcPts val="150"/>
              </a:spcBef>
              <a:buNone/>
            </a:pPr>
            <a:r>
              <a:rPr lang="en-GB" sz="1400" b="0" i="0" dirty="0">
                <a:solidFill>
                  <a:srgbClr val="64748B"/>
                </a:solidFill>
                <a:effectLst/>
                <a:latin typeface="Inter"/>
              </a:rPr>
              <a:t>Critical/Warning/Info alerts with summary chips, filter tabs, dismissible cards with timestamps</a:t>
            </a:r>
          </a:p>
        </p:txBody>
      </p:sp>
      <p:sp>
        <p:nvSpPr>
          <p:cNvPr id="13" name="TextBox 12">
            <a:extLst>
              <a:ext uri="{FF2B5EF4-FFF2-40B4-BE49-F238E27FC236}">
                <a16:creationId xmlns:a16="http://schemas.microsoft.com/office/drawing/2014/main" id="{6DAD2A91-3742-ADA4-EADF-1AAB269335C6}"/>
              </a:ext>
            </a:extLst>
          </p:cNvPr>
          <p:cNvSpPr txBox="1"/>
          <p:nvPr/>
        </p:nvSpPr>
        <p:spPr>
          <a:xfrm>
            <a:off x="216308" y="3490220"/>
            <a:ext cx="5997680"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Fleet Management</a:t>
            </a:r>
          </a:p>
          <a:p>
            <a:pPr algn="l">
              <a:spcBef>
                <a:spcPts val="150"/>
              </a:spcBef>
              <a:buNone/>
            </a:pPr>
            <a:r>
              <a:rPr lang="en-GB" sz="1400" b="0" i="0" dirty="0">
                <a:solidFill>
                  <a:srgbClr val="64748B"/>
                </a:solidFill>
                <a:effectLst/>
                <a:latin typeface="Inter"/>
              </a:rPr>
              <a:t>8 truck cards with fuel gauges, optimised route timelines, SVG route map (−12% distance saved)</a:t>
            </a:r>
          </a:p>
        </p:txBody>
      </p:sp>
      <p:sp>
        <p:nvSpPr>
          <p:cNvPr id="15" name="TextBox 14">
            <a:extLst>
              <a:ext uri="{FF2B5EF4-FFF2-40B4-BE49-F238E27FC236}">
                <a16:creationId xmlns:a16="http://schemas.microsoft.com/office/drawing/2014/main" id="{6EE7CF74-DA41-7435-D9DA-884C1AC8DA26}"/>
              </a:ext>
            </a:extLst>
          </p:cNvPr>
          <p:cNvSpPr txBox="1"/>
          <p:nvPr/>
        </p:nvSpPr>
        <p:spPr>
          <a:xfrm>
            <a:off x="181895" y="4531531"/>
            <a:ext cx="6096000"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Reports &amp; AI Decisions</a:t>
            </a:r>
          </a:p>
          <a:p>
            <a:pPr algn="l">
              <a:spcBef>
                <a:spcPts val="150"/>
              </a:spcBef>
              <a:buNone/>
            </a:pPr>
            <a:r>
              <a:rPr lang="en-GB" sz="1400" b="0" i="0" dirty="0">
                <a:solidFill>
                  <a:srgbClr val="64748B"/>
                </a:solidFill>
                <a:effectLst/>
                <a:latin typeface="Inter"/>
              </a:rPr>
              <a:t>Monthly KPI report, zone table, AI decision support (4 priority recommendations), JSON export</a:t>
            </a:r>
          </a:p>
        </p:txBody>
      </p:sp>
      <p:sp>
        <p:nvSpPr>
          <p:cNvPr id="17" name="TextBox 16">
            <a:extLst>
              <a:ext uri="{FF2B5EF4-FFF2-40B4-BE49-F238E27FC236}">
                <a16:creationId xmlns:a16="http://schemas.microsoft.com/office/drawing/2014/main" id="{9293ACB2-8805-1644-2A21-257C007419F1}"/>
              </a:ext>
            </a:extLst>
          </p:cNvPr>
          <p:cNvSpPr txBox="1"/>
          <p:nvPr/>
        </p:nvSpPr>
        <p:spPr>
          <a:xfrm>
            <a:off x="216308" y="5562027"/>
            <a:ext cx="3175821" cy="738664"/>
          </a:xfrm>
          <a:prstGeom prst="rect">
            <a:avLst/>
          </a:prstGeom>
          <a:noFill/>
        </p:spPr>
        <p:txBody>
          <a:bodyPr wrap="square">
            <a:spAutoFit/>
          </a:bodyPr>
          <a:lstStyle/>
          <a:p>
            <a:pPr>
              <a:buNone/>
            </a:pPr>
            <a:r>
              <a:rPr lang="en-GB" sz="1400" b="0" i="0" dirty="0">
                <a:solidFill>
                  <a:srgbClr val="1A1A2E"/>
                </a:solidFill>
                <a:effectLst/>
                <a:latin typeface="Inter"/>
              </a:rPr>
              <a:t>⚡</a:t>
            </a:r>
            <a:endParaRPr lang="en-GB" sz="1400" dirty="0"/>
          </a:p>
          <a:p>
            <a:pPr algn="l">
              <a:buNone/>
            </a:pPr>
            <a:r>
              <a:rPr lang="en-GB" sz="1400" b="1" i="0" dirty="0">
                <a:solidFill>
                  <a:srgbClr val="16A34A"/>
                </a:solidFill>
                <a:effectLst/>
                <a:latin typeface="Inter"/>
              </a:rPr>
              <a:t>Build Size</a:t>
            </a:r>
            <a:br>
              <a:rPr lang="en-GB" sz="1400" b="0" i="0" dirty="0">
                <a:solidFill>
                  <a:srgbClr val="1A1A2E"/>
                </a:solidFill>
                <a:effectLst/>
                <a:latin typeface="Inter"/>
              </a:rPr>
            </a:br>
            <a:r>
              <a:rPr lang="en-GB" sz="1400" b="0" i="0" dirty="0">
                <a:solidFill>
                  <a:srgbClr val="64748B"/>
                </a:solidFill>
                <a:effectLst/>
                <a:latin typeface="Inter"/>
              </a:rPr>
              <a:t>200KB zipped — loads in &lt; 2 seconds</a:t>
            </a:r>
            <a:endParaRPr lang="en-GB" sz="1400" b="0" i="0" dirty="0">
              <a:solidFill>
                <a:srgbClr val="1A1A2E"/>
              </a:solidFill>
              <a:effectLst/>
              <a:latin typeface="Inter"/>
            </a:endParaRPr>
          </a:p>
        </p:txBody>
      </p:sp>
      <p:sp>
        <p:nvSpPr>
          <p:cNvPr id="21" name="TextBox 20">
            <a:extLst>
              <a:ext uri="{FF2B5EF4-FFF2-40B4-BE49-F238E27FC236}">
                <a16:creationId xmlns:a16="http://schemas.microsoft.com/office/drawing/2014/main" id="{A9EB47EF-0C4F-1289-E009-7CD9F0C0EFB7}"/>
              </a:ext>
            </a:extLst>
          </p:cNvPr>
          <p:cNvSpPr txBox="1"/>
          <p:nvPr/>
        </p:nvSpPr>
        <p:spPr>
          <a:xfrm>
            <a:off x="6371303" y="1771124"/>
            <a:ext cx="5820697" cy="979755"/>
          </a:xfrm>
          <a:prstGeom prst="rect">
            <a:avLst/>
          </a:prstGeom>
          <a:noFill/>
        </p:spPr>
        <p:txBody>
          <a:bodyPr wrap="square">
            <a:spAutoFit/>
          </a:bodyPr>
          <a:lstStyle/>
          <a:p>
            <a:pPr algn="l">
              <a:buNone/>
            </a:pPr>
            <a:r>
              <a:rPr lang="en-GB" sz="1400" b="0" i="0" dirty="0">
                <a:solidFill>
                  <a:srgbClr val="1A1A2E"/>
                </a:solidFill>
                <a:effectLst/>
                <a:latin typeface="Inter"/>
              </a:rPr>
              <a:t>🗺️</a:t>
            </a:r>
          </a:p>
          <a:p>
            <a:pPr algn="l">
              <a:buNone/>
            </a:pPr>
            <a:r>
              <a:rPr lang="en-GB" sz="1400" b="1" i="0" dirty="0">
                <a:solidFill>
                  <a:srgbClr val="0F2B46"/>
                </a:solidFill>
                <a:effectLst/>
                <a:latin typeface="Inter"/>
              </a:rPr>
              <a:t>Real-Time Monitoring</a:t>
            </a:r>
          </a:p>
          <a:p>
            <a:pPr algn="l">
              <a:spcBef>
                <a:spcPts val="150"/>
              </a:spcBef>
              <a:buNone/>
            </a:pPr>
            <a:r>
              <a:rPr lang="en-GB" sz="1400" b="0" i="0" dirty="0">
                <a:solidFill>
                  <a:srgbClr val="64748B"/>
                </a:solidFill>
                <a:effectLst/>
                <a:latin typeface="Inter"/>
              </a:rPr>
              <a:t>Interactive UK map with colour-coded bin dots (green/yellow/red), list view, filters by zone &amp; status</a:t>
            </a:r>
          </a:p>
        </p:txBody>
      </p:sp>
      <p:sp>
        <p:nvSpPr>
          <p:cNvPr id="23" name="TextBox 22">
            <a:extLst>
              <a:ext uri="{FF2B5EF4-FFF2-40B4-BE49-F238E27FC236}">
                <a16:creationId xmlns:a16="http://schemas.microsoft.com/office/drawing/2014/main" id="{79AF04F0-845D-117D-C3C8-F77431C32C88}"/>
              </a:ext>
            </a:extLst>
          </p:cNvPr>
          <p:cNvSpPr txBox="1"/>
          <p:nvPr/>
        </p:nvSpPr>
        <p:spPr>
          <a:xfrm>
            <a:off x="6371303" y="2750879"/>
            <a:ext cx="5968180" cy="1041311"/>
          </a:xfrm>
          <a:prstGeom prst="rect">
            <a:avLst/>
          </a:prstGeom>
          <a:noFill/>
        </p:spPr>
        <p:txBody>
          <a:bodyPr wrap="square">
            <a:spAutoFit/>
          </a:bodyPr>
          <a:lstStyle/>
          <a:p>
            <a:pPr algn="l">
              <a:buNone/>
            </a:pPr>
            <a:r>
              <a:rPr lang="en-GB" b="0" i="0" dirty="0">
                <a:solidFill>
                  <a:srgbClr val="1A1A2E"/>
                </a:solidFill>
                <a:effectLst/>
                <a:latin typeface="Inter"/>
              </a:rPr>
              <a:t>📈</a:t>
            </a:r>
            <a:endParaRPr lang="en-GB" sz="1400" b="0" i="0" dirty="0">
              <a:solidFill>
                <a:srgbClr val="1A1A2E"/>
              </a:solidFill>
              <a:effectLst/>
              <a:latin typeface="Inter"/>
            </a:endParaRPr>
          </a:p>
          <a:p>
            <a:pPr algn="l">
              <a:buNone/>
            </a:pPr>
            <a:r>
              <a:rPr lang="en-GB" sz="1400" b="1" i="0" dirty="0">
                <a:solidFill>
                  <a:srgbClr val="0F2B46"/>
                </a:solidFill>
                <a:effectLst/>
                <a:latin typeface="Inter"/>
              </a:rPr>
              <a:t>Deep Analytics</a:t>
            </a:r>
          </a:p>
          <a:p>
            <a:pPr algn="l">
              <a:spcBef>
                <a:spcPts val="150"/>
              </a:spcBef>
              <a:buNone/>
            </a:pPr>
            <a:r>
              <a:rPr lang="en-GB" sz="1400" b="0" i="0" dirty="0">
                <a:solidFill>
                  <a:srgbClr val="64748B"/>
                </a:solidFill>
                <a:effectLst/>
                <a:latin typeface="Inter"/>
              </a:rPr>
              <a:t>7 chart views: hourly fill, waste type pie, monthly volumes, battery health, CO₂ trend, zone radar</a:t>
            </a:r>
          </a:p>
        </p:txBody>
      </p:sp>
      <p:sp>
        <p:nvSpPr>
          <p:cNvPr id="25" name="TextBox 24">
            <a:extLst>
              <a:ext uri="{FF2B5EF4-FFF2-40B4-BE49-F238E27FC236}">
                <a16:creationId xmlns:a16="http://schemas.microsoft.com/office/drawing/2014/main" id="{6A3B7A6E-1478-4D5F-12A9-4F1EFD66AD11}"/>
              </a:ext>
            </a:extLst>
          </p:cNvPr>
          <p:cNvSpPr txBox="1"/>
          <p:nvPr/>
        </p:nvSpPr>
        <p:spPr>
          <a:xfrm>
            <a:off x="6371303" y="3792190"/>
            <a:ext cx="5577348"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Bin Management</a:t>
            </a:r>
          </a:p>
          <a:p>
            <a:pPr algn="l">
              <a:spcBef>
                <a:spcPts val="150"/>
              </a:spcBef>
              <a:buNone/>
            </a:pPr>
            <a:r>
              <a:rPr lang="en-GB" sz="1400" b="0" i="0" dirty="0">
                <a:solidFill>
                  <a:srgbClr val="64748B"/>
                </a:solidFill>
                <a:effectLst/>
                <a:latin typeface="Inter"/>
              </a:rPr>
              <a:t>Sortable table of all 23 bins, multi-filter bar, detail panel with "Schedule Collection" actions</a:t>
            </a:r>
          </a:p>
        </p:txBody>
      </p:sp>
      <p:sp>
        <p:nvSpPr>
          <p:cNvPr id="27" name="TextBox 26">
            <a:extLst>
              <a:ext uri="{FF2B5EF4-FFF2-40B4-BE49-F238E27FC236}">
                <a16:creationId xmlns:a16="http://schemas.microsoft.com/office/drawing/2014/main" id="{5E7F32A2-459E-E7C3-EEA2-3090F6A36A55}"/>
              </a:ext>
            </a:extLst>
          </p:cNvPr>
          <p:cNvSpPr txBox="1"/>
          <p:nvPr/>
        </p:nvSpPr>
        <p:spPr>
          <a:xfrm>
            <a:off x="6371303" y="4799941"/>
            <a:ext cx="5604389" cy="1041311"/>
          </a:xfrm>
          <a:prstGeom prst="rect">
            <a:avLst/>
          </a:prstGeom>
          <a:noFill/>
        </p:spPr>
        <p:txBody>
          <a:bodyPr wrap="square">
            <a:spAutoFit/>
          </a:bodyPr>
          <a:lstStyle/>
          <a:p>
            <a:pPr algn="l">
              <a:buNone/>
            </a:pPr>
            <a:r>
              <a:rPr lang="en-GB" b="0" i="0" dirty="0">
                <a:solidFill>
                  <a:srgbClr val="1A1A2E"/>
                </a:solidFill>
                <a:effectLst/>
                <a:latin typeface="Inter"/>
              </a:rPr>
              <a:t>⚙️</a:t>
            </a:r>
          </a:p>
          <a:p>
            <a:pPr algn="l">
              <a:buNone/>
            </a:pPr>
            <a:r>
              <a:rPr lang="en-GB" sz="1400" b="1" i="0" dirty="0">
                <a:solidFill>
                  <a:srgbClr val="0F2B46"/>
                </a:solidFill>
                <a:effectLst/>
                <a:latin typeface="Inter"/>
              </a:rPr>
              <a:t>Settings &amp; Config</a:t>
            </a:r>
          </a:p>
          <a:p>
            <a:pPr algn="l">
              <a:spcBef>
                <a:spcPts val="150"/>
              </a:spcBef>
              <a:buNone/>
            </a:pPr>
            <a:r>
              <a:rPr lang="en-GB" sz="1400" b="0" i="0" dirty="0">
                <a:solidFill>
                  <a:srgbClr val="64748B"/>
                </a:solidFill>
                <a:effectLst/>
                <a:latin typeface="Inter"/>
              </a:rPr>
              <a:t>Alert thresholds, refresh interval, display preferences, data retention, </a:t>
            </a:r>
            <a:br>
              <a:rPr lang="en-GB" sz="1400" b="0" i="0" dirty="0">
                <a:solidFill>
                  <a:srgbClr val="64748B"/>
                </a:solidFill>
                <a:effectLst/>
                <a:latin typeface="Inter"/>
              </a:rPr>
            </a:br>
            <a:r>
              <a:rPr lang="en-GB" sz="1400" b="0" i="0" dirty="0">
                <a:solidFill>
                  <a:srgbClr val="64748B"/>
                </a:solidFill>
                <a:effectLst/>
                <a:latin typeface="Inter"/>
              </a:rPr>
              <a:t>team credits &amp; About</a:t>
            </a:r>
          </a:p>
        </p:txBody>
      </p:sp>
      <p:sp>
        <p:nvSpPr>
          <p:cNvPr id="29" name="TextBox 28">
            <a:extLst>
              <a:ext uri="{FF2B5EF4-FFF2-40B4-BE49-F238E27FC236}">
                <a16:creationId xmlns:a16="http://schemas.microsoft.com/office/drawing/2014/main" id="{BA96DE66-A3AB-E889-7E9A-14EA9392EFF4}"/>
              </a:ext>
            </a:extLst>
          </p:cNvPr>
          <p:cNvSpPr txBox="1"/>
          <p:nvPr/>
        </p:nvSpPr>
        <p:spPr>
          <a:xfrm>
            <a:off x="3956256" y="5562027"/>
            <a:ext cx="3728883" cy="800219"/>
          </a:xfrm>
          <a:prstGeom prst="rect">
            <a:avLst/>
          </a:prstGeom>
          <a:noFill/>
        </p:spPr>
        <p:txBody>
          <a:bodyPr wrap="square">
            <a:spAutoFit/>
          </a:bodyPr>
          <a:lstStyle/>
          <a:p>
            <a:pPr>
              <a:buNone/>
            </a:pPr>
            <a:r>
              <a:rPr lang="en-GB" b="0" i="0" dirty="0">
                <a:solidFill>
                  <a:srgbClr val="1A1A2E"/>
                </a:solidFill>
                <a:effectLst/>
                <a:latin typeface="Inter"/>
              </a:rPr>
              <a:t>🔄</a:t>
            </a:r>
            <a:endParaRPr lang="en-GB" dirty="0"/>
          </a:p>
          <a:p>
            <a:pPr algn="l">
              <a:buNone/>
            </a:pPr>
            <a:r>
              <a:rPr lang="en-GB" sz="1400" b="1" i="0" dirty="0">
                <a:solidFill>
                  <a:srgbClr val="0369A1"/>
                </a:solidFill>
                <a:effectLst/>
                <a:latin typeface="Inter"/>
              </a:rPr>
              <a:t>Live Refresh</a:t>
            </a:r>
            <a:br>
              <a:rPr lang="en-GB" sz="1400" b="0" i="0" dirty="0">
                <a:solidFill>
                  <a:srgbClr val="1A1A2E"/>
                </a:solidFill>
                <a:effectLst/>
                <a:latin typeface="Inter"/>
              </a:rPr>
            </a:br>
            <a:r>
              <a:rPr lang="en-GB" sz="1400" b="0" i="0" dirty="0">
                <a:solidFill>
                  <a:srgbClr val="64748B"/>
                </a:solidFill>
                <a:effectLst/>
                <a:latin typeface="Inter"/>
              </a:rPr>
              <a:t>Auto-updates every 30 seconds with new data</a:t>
            </a:r>
            <a:endParaRPr lang="en-GB" sz="1400" b="0" i="0" dirty="0">
              <a:solidFill>
                <a:srgbClr val="1A1A2E"/>
              </a:solidFill>
              <a:effectLst/>
              <a:latin typeface="Inter"/>
            </a:endParaRPr>
          </a:p>
        </p:txBody>
      </p:sp>
      <p:sp>
        <p:nvSpPr>
          <p:cNvPr id="31" name="TextBox 30">
            <a:extLst>
              <a:ext uri="{FF2B5EF4-FFF2-40B4-BE49-F238E27FC236}">
                <a16:creationId xmlns:a16="http://schemas.microsoft.com/office/drawing/2014/main" id="{2622481F-BA38-6894-996E-590BBD19E1DC}"/>
              </a:ext>
            </a:extLst>
          </p:cNvPr>
          <p:cNvSpPr txBox="1"/>
          <p:nvPr/>
        </p:nvSpPr>
        <p:spPr>
          <a:xfrm>
            <a:off x="8539315" y="5572842"/>
            <a:ext cx="3800168" cy="800219"/>
          </a:xfrm>
          <a:prstGeom prst="rect">
            <a:avLst/>
          </a:prstGeom>
          <a:noFill/>
        </p:spPr>
        <p:txBody>
          <a:bodyPr wrap="square">
            <a:spAutoFit/>
          </a:bodyPr>
          <a:lstStyle/>
          <a:p>
            <a:pPr>
              <a:buNone/>
            </a:pPr>
            <a:r>
              <a:rPr lang="en-GB" b="0" i="0" dirty="0">
                <a:solidFill>
                  <a:srgbClr val="1A1A2E"/>
                </a:solidFill>
                <a:effectLst/>
                <a:latin typeface="Inter"/>
              </a:rPr>
              <a:t>📱</a:t>
            </a:r>
            <a:endParaRPr lang="en-GB" sz="1400" dirty="0"/>
          </a:p>
          <a:p>
            <a:pPr algn="l">
              <a:buNone/>
            </a:pPr>
            <a:r>
              <a:rPr lang="en-GB" sz="1400" b="1" i="0" dirty="0">
                <a:solidFill>
                  <a:srgbClr val="7C3AED"/>
                </a:solidFill>
                <a:effectLst/>
                <a:latin typeface="Inter"/>
              </a:rPr>
              <a:t>Responsive</a:t>
            </a:r>
            <a:br>
              <a:rPr lang="en-GB" sz="1400" b="0" i="0" dirty="0">
                <a:solidFill>
                  <a:srgbClr val="1A1A2E"/>
                </a:solidFill>
                <a:effectLst/>
                <a:latin typeface="Inter"/>
              </a:rPr>
            </a:br>
            <a:r>
              <a:rPr lang="en-GB" sz="1400" b="0" i="0" dirty="0">
                <a:solidFill>
                  <a:srgbClr val="64748B"/>
                </a:solidFill>
                <a:effectLst/>
                <a:latin typeface="Inter"/>
              </a:rPr>
              <a:t>Mobile, tablet, and desktop — all browsers</a:t>
            </a:r>
            <a:endParaRPr lang="en-GB" sz="1400" b="0" i="0" dirty="0">
              <a:solidFill>
                <a:srgbClr val="1A1A2E"/>
              </a:solidFill>
              <a:effectLst/>
              <a:latin typeface="Inter"/>
            </a:endParaRPr>
          </a:p>
        </p:txBody>
      </p:sp>
    </p:spTree>
    <p:extLst>
      <p:ext uri="{BB962C8B-B14F-4D97-AF65-F5344CB8AC3E}">
        <p14:creationId xmlns:p14="http://schemas.microsoft.com/office/powerpoint/2010/main" val="1536197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24ECAF-C55F-5118-3720-CB388A279EB7}"/>
              </a:ext>
            </a:extLst>
          </p:cNvPr>
          <p:cNvSpPr txBox="1"/>
          <p:nvPr/>
        </p:nvSpPr>
        <p:spPr>
          <a:xfrm>
            <a:off x="2713703" y="100469"/>
            <a:ext cx="7000568" cy="523220"/>
          </a:xfrm>
          <a:prstGeom prst="rect">
            <a:avLst/>
          </a:prstGeom>
          <a:noFill/>
        </p:spPr>
        <p:txBody>
          <a:bodyPr wrap="square">
            <a:spAutoFit/>
          </a:bodyPr>
          <a:lstStyle/>
          <a:p>
            <a:pPr algn="l">
              <a:buNone/>
            </a:pPr>
            <a:r>
              <a:rPr lang="en-GB" sz="2800" b="1" i="0" dirty="0">
                <a:effectLst/>
                <a:latin typeface="Inter"/>
              </a:rPr>
              <a:t>✅ Testing, Validation &amp; Performance Results</a:t>
            </a:r>
          </a:p>
        </p:txBody>
      </p:sp>
      <p:sp>
        <p:nvSpPr>
          <p:cNvPr id="7" name="TextBox 6">
            <a:extLst>
              <a:ext uri="{FF2B5EF4-FFF2-40B4-BE49-F238E27FC236}">
                <a16:creationId xmlns:a16="http://schemas.microsoft.com/office/drawing/2014/main" id="{3EFA01A6-8456-A4C3-23CF-9370C4D8ED8A}"/>
              </a:ext>
            </a:extLst>
          </p:cNvPr>
          <p:cNvSpPr txBox="1"/>
          <p:nvPr/>
        </p:nvSpPr>
        <p:spPr>
          <a:xfrm>
            <a:off x="1052052" y="1129018"/>
            <a:ext cx="2182761" cy="671979"/>
          </a:xfrm>
          <a:prstGeom prst="rect">
            <a:avLst/>
          </a:prstGeom>
          <a:noFill/>
        </p:spPr>
        <p:txBody>
          <a:bodyPr wrap="square">
            <a:spAutoFit/>
          </a:bodyPr>
          <a:lstStyle/>
          <a:p>
            <a:pPr algn="ctr">
              <a:buNone/>
            </a:pPr>
            <a:r>
              <a:rPr lang="en-GB" b="1" i="0" dirty="0">
                <a:solidFill>
                  <a:srgbClr val="0F2B46"/>
                </a:solidFill>
                <a:effectLst/>
                <a:latin typeface="Inter"/>
              </a:rPr>
              <a:t>3,284</a:t>
            </a:r>
          </a:p>
          <a:p>
            <a:pPr algn="ctr">
              <a:spcBef>
                <a:spcPts val="150"/>
              </a:spcBef>
              <a:buNone/>
            </a:pPr>
            <a:r>
              <a:rPr lang="en-GB" b="1" i="0" cap="all" dirty="0">
                <a:solidFill>
                  <a:srgbClr val="64748B"/>
                </a:solidFill>
                <a:effectLst/>
                <a:latin typeface="Inter"/>
              </a:rPr>
              <a:t>Total Collections</a:t>
            </a:r>
          </a:p>
        </p:txBody>
      </p:sp>
      <p:sp>
        <p:nvSpPr>
          <p:cNvPr id="9" name="TextBox 8">
            <a:extLst>
              <a:ext uri="{FF2B5EF4-FFF2-40B4-BE49-F238E27FC236}">
                <a16:creationId xmlns:a16="http://schemas.microsoft.com/office/drawing/2014/main" id="{0E3AB274-9418-7EA7-E49D-27D916A7FE65}"/>
              </a:ext>
            </a:extLst>
          </p:cNvPr>
          <p:cNvSpPr txBox="1"/>
          <p:nvPr/>
        </p:nvSpPr>
        <p:spPr>
          <a:xfrm>
            <a:off x="3726426" y="1117488"/>
            <a:ext cx="2241755" cy="671979"/>
          </a:xfrm>
          <a:prstGeom prst="rect">
            <a:avLst/>
          </a:prstGeom>
          <a:noFill/>
        </p:spPr>
        <p:txBody>
          <a:bodyPr wrap="square">
            <a:spAutoFit/>
          </a:bodyPr>
          <a:lstStyle/>
          <a:p>
            <a:pPr algn="ctr">
              <a:buNone/>
            </a:pPr>
            <a:r>
              <a:rPr lang="en-GB" b="1" i="0" dirty="0">
                <a:solidFill>
                  <a:srgbClr val="0F2B46"/>
                </a:solidFill>
                <a:effectLst/>
                <a:latin typeface="Inter"/>
              </a:rPr>
              <a:t>4,820T</a:t>
            </a:r>
          </a:p>
          <a:p>
            <a:pPr algn="ctr">
              <a:spcBef>
                <a:spcPts val="150"/>
              </a:spcBef>
              <a:buNone/>
            </a:pPr>
            <a:r>
              <a:rPr lang="en-GB" b="1" i="0" cap="all" dirty="0">
                <a:solidFill>
                  <a:srgbClr val="64748B"/>
                </a:solidFill>
                <a:effectLst/>
                <a:latin typeface="Inter"/>
              </a:rPr>
              <a:t>Waste Collected</a:t>
            </a:r>
          </a:p>
        </p:txBody>
      </p:sp>
      <p:sp>
        <p:nvSpPr>
          <p:cNvPr id="11" name="TextBox 10">
            <a:extLst>
              <a:ext uri="{FF2B5EF4-FFF2-40B4-BE49-F238E27FC236}">
                <a16:creationId xmlns:a16="http://schemas.microsoft.com/office/drawing/2014/main" id="{E6563565-712E-F64A-680C-878494CD37D7}"/>
              </a:ext>
            </a:extLst>
          </p:cNvPr>
          <p:cNvSpPr txBox="1"/>
          <p:nvPr/>
        </p:nvSpPr>
        <p:spPr>
          <a:xfrm>
            <a:off x="6223821" y="1182924"/>
            <a:ext cx="2330245" cy="671979"/>
          </a:xfrm>
          <a:prstGeom prst="rect">
            <a:avLst/>
          </a:prstGeom>
          <a:noFill/>
        </p:spPr>
        <p:txBody>
          <a:bodyPr wrap="square">
            <a:spAutoFit/>
          </a:bodyPr>
          <a:lstStyle/>
          <a:p>
            <a:pPr algn="ctr">
              <a:buNone/>
            </a:pPr>
            <a:r>
              <a:rPr lang="en-GB" b="1" i="0" dirty="0">
                <a:solidFill>
                  <a:srgbClr val="0F2B46"/>
                </a:solidFill>
                <a:effectLst/>
                <a:latin typeface="Inter"/>
              </a:rPr>
              <a:t>£18.4K</a:t>
            </a:r>
          </a:p>
          <a:p>
            <a:pPr algn="ctr">
              <a:spcBef>
                <a:spcPts val="150"/>
              </a:spcBef>
              <a:buNone/>
            </a:pPr>
            <a:r>
              <a:rPr lang="en-GB" b="1" i="0" cap="all" dirty="0">
                <a:solidFill>
                  <a:srgbClr val="64748B"/>
                </a:solidFill>
                <a:effectLst/>
                <a:latin typeface="Inter"/>
              </a:rPr>
              <a:t>Monthly Saving</a:t>
            </a:r>
          </a:p>
        </p:txBody>
      </p:sp>
      <p:sp>
        <p:nvSpPr>
          <p:cNvPr id="13" name="TextBox 12">
            <a:extLst>
              <a:ext uri="{FF2B5EF4-FFF2-40B4-BE49-F238E27FC236}">
                <a16:creationId xmlns:a16="http://schemas.microsoft.com/office/drawing/2014/main" id="{25775ABC-C70B-8793-527C-605C39F92CAD}"/>
              </a:ext>
            </a:extLst>
          </p:cNvPr>
          <p:cNvSpPr txBox="1"/>
          <p:nvPr/>
        </p:nvSpPr>
        <p:spPr>
          <a:xfrm>
            <a:off x="8642556" y="1129016"/>
            <a:ext cx="2428568" cy="671979"/>
          </a:xfrm>
          <a:prstGeom prst="rect">
            <a:avLst/>
          </a:prstGeom>
          <a:noFill/>
        </p:spPr>
        <p:txBody>
          <a:bodyPr wrap="square">
            <a:spAutoFit/>
          </a:bodyPr>
          <a:lstStyle/>
          <a:p>
            <a:pPr algn="ctr">
              <a:buNone/>
            </a:pPr>
            <a:r>
              <a:rPr lang="en-GB" b="1" i="0" dirty="0">
                <a:solidFill>
                  <a:srgbClr val="27AE60"/>
                </a:solidFill>
                <a:effectLst/>
                <a:latin typeface="Inter"/>
              </a:rPr>
              <a:t>2.7T</a:t>
            </a:r>
          </a:p>
          <a:p>
            <a:pPr algn="ctr">
              <a:spcBef>
                <a:spcPts val="150"/>
              </a:spcBef>
              <a:buNone/>
            </a:pPr>
            <a:r>
              <a:rPr lang="en-GB" b="1" i="0" cap="all" dirty="0">
                <a:solidFill>
                  <a:srgbClr val="64748B"/>
                </a:solidFill>
                <a:effectLst/>
                <a:latin typeface="Inter"/>
              </a:rPr>
              <a:t>CO₂ Saved / Month</a:t>
            </a:r>
          </a:p>
        </p:txBody>
      </p:sp>
      <p:sp>
        <p:nvSpPr>
          <p:cNvPr id="15" name="TextBox 14">
            <a:extLst>
              <a:ext uri="{FF2B5EF4-FFF2-40B4-BE49-F238E27FC236}">
                <a16:creationId xmlns:a16="http://schemas.microsoft.com/office/drawing/2014/main" id="{C0BE62FC-80F8-5BAE-3220-A90E3BB92484}"/>
              </a:ext>
            </a:extLst>
          </p:cNvPr>
          <p:cNvSpPr txBox="1"/>
          <p:nvPr/>
        </p:nvSpPr>
        <p:spPr>
          <a:xfrm>
            <a:off x="1052052" y="1936994"/>
            <a:ext cx="2517058" cy="369332"/>
          </a:xfrm>
          <a:prstGeom prst="rect">
            <a:avLst/>
          </a:prstGeom>
          <a:noFill/>
        </p:spPr>
        <p:txBody>
          <a:bodyPr wrap="square">
            <a:spAutoFit/>
          </a:bodyPr>
          <a:lstStyle/>
          <a:p>
            <a:r>
              <a:rPr lang="en-GB" b="1" i="0" dirty="0">
                <a:solidFill>
                  <a:srgbClr val="0F2B46"/>
                </a:solidFill>
                <a:effectLst/>
                <a:latin typeface="Inter"/>
              </a:rPr>
              <a:t>Sensor Accuracy Testing</a:t>
            </a:r>
            <a:endParaRPr lang="en-GB" dirty="0"/>
          </a:p>
        </p:txBody>
      </p:sp>
      <p:graphicFrame>
        <p:nvGraphicFramePr>
          <p:cNvPr id="16" name="Table 15">
            <a:extLst>
              <a:ext uri="{FF2B5EF4-FFF2-40B4-BE49-F238E27FC236}">
                <a16:creationId xmlns:a16="http://schemas.microsoft.com/office/drawing/2014/main" id="{408981E3-0486-7DAC-26D2-F23DA49AA867}"/>
              </a:ext>
            </a:extLst>
          </p:cNvPr>
          <p:cNvGraphicFramePr>
            <a:graphicFrameLocks noGrp="1"/>
          </p:cNvGraphicFramePr>
          <p:nvPr>
            <p:extLst>
              <p:ext uri="{D42A27DB-BD31-4B8C-83A1-F6EECF244321}">
                <p14:modId xmlns:p14="http://schemas.microsoft.com/office/powerpoint/2010/main" val="3160680879"/>
              </p:ext>
            </p:extLst>
          </p:nvPr>
        </p:nvGraphicFramePr>
        <p:xfrm>
          <a:off x="1052051" y="2283266"/>
          <a:ext cx="4916128" cy="3466637"/>
        </p:xfrm>
        <a:graphic>
          <a:graphicData uri="http://schemas.openxmlformats.org/drawingml/2006/table">
            <a:tbl>
              <a:tblPr/>
              <a:tblGrid>
                <a:gridCol w="1229032">
                  <a:extLst>
                    <a:ext uri="{9D8B030D-6E8A-4147-A177-3AD203B41FA5}">
                      <a16:colId xmlns:a16="http://schemas.microsoft.com/office/drawing/2014/main" val="2111096953"/>
                    </a:ext>
                  </a:extLst>
                </a:gridCol>
                <a:gridCol w="1229032">
                  <a:extLst>
                    <a:ext uri="{9D8B030D-6E8A-4147-A177-3AD203B41FA5}">
                      <a16:colId xmlns:a16="http://schemas.microsoft.com/office/drawing/2014/main" val="1835757670"/>
                    </a:ext>
                  </a:extLst>
                </a:gridCol>
                <a:gridCol w="1229032">
                  <a:extLst>
                    <a:ext uri="{9D8B030D-6E8A-4147-A177-3AD203B41FA5}">
                      <a16:colId xmlns:a16="http://schemas.microsoft.com/office/drawing/2014/main" val="4255108878"/>
                    </a:ext>
                  </a:extLst>
                </a:gridCol>
                <a:gridCol w="1229032">
                  <a:extLst>
                    <a:ext uri="{9D8B030D-6E8A-4147-A177-3AD203B41FA5}">
                      <a16:colId xmlns:a16="http://schemas.microsoft.com/office/drawing/2014/main" val="1854249894"/>
                    </a:ext>
                  </a:extLst>
                </a:gridCol>
              </a:tblGrid>
              <a:tr h="503839">
                <a:tc>
                  <a:txBody>
                    <a:bodyPr/>
                    <a:lstStyle/>
                    <a:p>
                      <a:pPr algn="l">
                        <a:buNone/>
                      </a:pPr>
                      <a:r>
                        <a:rPr lang="en-GB" sz="1700" b="1" cap="all">
                          <a:solidFill>
                            <a:srgbClr val="0F2B46"/>
                          </a:solidFill>
                          <a:effectLst/>
                        </a:rPr>
                        <a:t>Condition</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a:solidFill>
                            <a:srgbClr val="0F2B46"/>
                          </a:solidFill>
                          <a:effectLst/>
                        </a:rPr>
                        <a:t>Expected</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dirty="0">
                          <a:solidFill>
                            <a:srgbClr val="0F2B46"/>
                          </a:solidFill>
                          <a:effectLst/>
                        </a:rPr>
                        <a:t>Reading</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700" b="1" cap="all">
                          <a:solidFill>
                            <a:srgbClr val="0F2B46"/>
                          </a:solidFill>
                          <a:effectLst/>
                        </a:rPr>
                        <a:t>Accuracy</a:t>
                      </a:r>
                    </a:p>
                  </a:txBody>
                  <a:tcPr marL="72875" marR="72875" marT="51013" marB="51013"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977819004"/>
                  </a:ext>
                </a:extLst>
              </a:tr>
              <a:tr h="503839">
                <a:tc>
                  <a:txBody>
                    <a:bodyPr/>
                    <a:lstStyle/>
                    <a:p>
                      <a:pPr>
                        <a:buNone/>
                      </a:pPr>
                      <a:r>
                        <a:rPr lang="en-GB" sz="1700" dirty="0">
                          <a:solidFill>
                            <a:srgbClr val="1A1A2E"/>
                          </a:solidFill>
                          <a:effectLst/>
                        </a:rPr>
                        <a:t>Empty (40cm)</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0%</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a:t>
                      </a: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98%</a:t>
                      </a:r>
                      <a:endParaRPr lang="en-GB" sz="1700">
                        <a:solidFill>
                          <a:srgbClr val="1A1A2E"/>
                        </a:solidFill>
                        <a:effectLst/>
                      </a:endParaRPr>
                    </a:p>
                  </a:txBody>
                  <a:tcPr marL="72875" marR="72875" marT="51013" marB="51013"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611996529"/>
                  </a:ext>
                </a:extLst>
              </a:tr>
              <a:tr h="714748">
                <a:tc>
                  <a:txBody>
                    <a:bodyPr/>
                    <a:lstStyle/>
                    <a:p>
                      <a:pPr>
                        <a:buNone/>
                      </a:pPr>
                      <a:r>
                        <a:rPr lang="en-GB" sz="1700">
                          <a:solidFill>
                            <a:srgbClr val="1A1A2E"/>
                          </a:solidFill>
                          <a:effectLst/>
                        </a:rPr>
                        <a:t>Quarter (30cm)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25%</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27%</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92%</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978569380"/>
                  </a:ext>
                </a:extLst>
              </a:tr>
              <a:tr h="503839">
                <a:tc>
                  <a:txBody>
                    <a:bodyPr/>
                    <a:lstStyle/>
                    <a:p>
                      <a:pPr>
                        <a:buNone/>
                      </a:pPr>
                      <a:r>
                        <a:rPr lang="en-GB" sz="1700">
                          <a:solidFill>
                            <a:srgbClr val="1A1A2E"/>
                          </a:solidFill>
                          <a:effectLst/>
                        </a:rPr>
                        <a:t>Half (20cm)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50%</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52%</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96%</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850833186"/>
                  </a:ext>
                </a:extLst>
              </a:tr>
              <a:tr h="503839">
                <a:tc>
                  <a:txBody>
                    <a:bodyPr/>
                    <a:lstStyle/>
                    <a:p>
                      <a:pPr>
                        <a:buNone/>
                      </a:pPr>
                      <a:r>
                        <a:rPr lang="en-GB" sz="1700">
                          <a:solidFill>
                            <a:srgbClr val="1A1A2E"/>
                          </a:solidFill>
                          <a:effectLst/>
                        </a:rPr>
                        <a:t>¾ Full (10cm)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75%</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a:solidFill>
                            <a:srgbClr val="1A1A2E"/>
                          </a:solidFill>
                          <a:effectLst/>
                        </a:rPr>
                        <a:t>74%</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700" b="1">
                          <a:solidFill>
                            <a:srgbClr val="16A34A"/>
                          </a:solidFill>
                          <a:effectLst/>
                        </a:rPr>
                        <a:t>99%</a:t>
                      </a:r>
                      <a:endParaRPr lang="en-GB" sz="170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318869162"/>
                  </a:ext>
                </a:extLst>
              </a:tr>
              <a:tr h="503839">
                <a:tc>
                  <a:txBody>
                    <a:bodyPr/>
                    <a:lstStyle/>
                    <a:p>
                      <a:pPr>
                        <a:buNone/>
                      </a:pPr>
                      <a:r>
                        <a:rPr lang="en-GB" sz="1700">
                          <a:solidFill>
                            <a:srgbClr val="1A1A2E"/>
                          </a:solidFill>
                          <a:effectLst/>
                        </a:rPr>
                        <a:t>Full (2cm)</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a:solidFill>
                            <a:srgbClr val="1A1A2E"/>
                          </a:solidFill>
                          <a:effectLst/>
                        </a:rPr>
                        <a:t>100%</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a:solidFill>
                            <a:srgbClr val="1A1A2E"/>
                          </a:solidFill>
                          <a:effectLst/>
                        </a:rPr>
                        <a:t>98%</a:t>
                      </a: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700" b="1" dirty="0">
                          <a:solidFill>
                            <a:srgbClr val="16A34A"/>
                          </a:solidFill>
                          <a:effectLst/>
                        </a:rPr>
                        <a:t>98%</a:t>
                      </a:r>
                      <a:endParaRPr lang="en-GB" sz="1700" dirty="0">
                        <a:solidFill>
                          <a:srgbClr val="1A1A2E"/>
                        </a:solidFill>
                        <a:effectLst/>
                      </a:endParaRPr>
                    </a:p>
                  </a:txBody>
                  <a:tcPr marL="72875" marR="72875" marT="51013" marB="51013"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2696423628"/>
                  </a:ext>
                </a:extLst>
              </a:tr>
            </a:tbl>
          </a:graphicData>
        </a:graphic>
      </p:graphicFrame>
      <p:sp>
        <p:nvSpPr>
          <p:cNvPr id="18" name="TextBox 17">
            <a:extLst>
              <a:ext uri="{FF2B5EF4-FFF2-40B4-BE49-F238E27FC236}">
                <a16:creationId xmlns:a16="http://schemas.microsoft.com/office/drawing/2014/main" id="{ACEB359C-6E73-7F3C-1D5A-C95F62038E72}"/>
              </a:ext>
            </a:extLst>
          </p:cNvPr>
          <p:cNvSpPr txBox="1"/>
          <p:nvPr/>
        </p:nvSpPr>
        <p:spPr>
          <a:xfrm>
            <a:off x="6636774" y="1854903"/>
            <a:ext cx="2517058" cy="369332"/>
          </a:xfrm>
          <a:prstGeom prst="rect">
            <a:avLst/>
          </a:prstGeom>
          <a:noFill/>
        </p:spPr>
        <p:txBody>
          <a:bodyPr wrap="square">
            <a:spAutoFit/>
          </a:bodyPr>
          <a:lstStyle/>
          <a:p>
            <a:r>
              <a:rPr lang="en-GB" b="1" i="0" dirty="0">
                <a:solidFill>
                  <a:srgbClr val="0F2B46"/>
                </a:solidFill>
                <a:effectLst/>
                <a:latin typeface="Inter"/>
              </a:rPr>
              <a:t>Dashboard Performance</a:t>
            </a:r>
            <a:endParaRPr lang="en-GB" dirty="0"/>
          </a:p>
        </p:txBody>
      </p:sp>
      <p:graphicFrame>
        <p:nvGraphicFramePr>
          <p:cNvPr id="19" name="Table 18">
            <a:extLst>
              <a:ext uri="{FF2B5EF4-FFF2-40B4-BE49-F238E27FC236}">
                <a16:creationId xmlns:a16="http://schemas.microsoft.com/office/drawing/2014/main" id="{10A2DBDD-BEC1-1217-FA3F-B456290F22CA}"/>
              </a:ext>
            </a:extLst>
          </p:cNvPr>
          <p:cNvGraphicFramePr>
            <a:graphicFrameLocks noGrp="1"/>
          </p:cNvGraphicFramePr>
          <p:nvPr>
            <p:extLst>
              <p:ext uri="{D42A27DB-BD31-4B8C-83A1-F6EECF244321}">
                <p14:modId xmlns:p14="http://schemas.microsoft.com/office/powerpoint/2010/main" val="1429273512"/>
              </p:ext>
            </p:extLst>
          </p:nvPr>
        </p:nvGraphicFramePr>
        <p:xfrm>
          <a:off x="6646608" y="2141256"/>
          <a:ext cx="4821074" cy="2195534"/>
        </p:xfrm>
        <a:graphic>
          <a:graphicData uri="http://schemas.openxmlformats.org/drawingml/2006/table">
            <a:tbl>
              <a:tblPr/>
              <a:tblGrid>
                <a:gridCol w="2410537">
                  <a:extLst>
                    <a:ext uri="{9D8B030D-6E8A-4147-A177-3AD203B41FA5}">
                      <a16:colId xmlns:a16="http://schemas.microsoft.com/office/drawing/2014/main" val="309449037"/>
                    </a:ext>
                  </a:extLst>
                </a:gridCol>
                <a:gridCol w="2410537">
                  <a:extLst>
                    <a:ext uri="{9D8B030D-6E8A-4147-A177-3AD203B41FA5}">
                      <a16:colId xmlns:a16="http://schemas.microsoft.com/office/drawing/2014/main" val="1215385267"/>
                    </a:ext>
                  </a:extLst>
                </a:gridCol>
              </a:tblGrid>
              <a:tr h="359651">
                <a:tc>
                  <a:txBody>
                    <a:bodyPr/>
                    <a:lstStyle/>
                    <a:p>
                      <a:pPr algn="l">
                        <a:buNone/>
                      </a:pPr>
                      <a:r>
                        <a:rPr lang="en-GB" sz="1400" b="1" cap="all" dirty="0">
                          <a:solidFill>
                            <a:srgbClr val="0F2B46"/>
                          </a:solidFill>
                          <a:effectLst/>
                        </a:rPr>
                        <a:t>Test</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Result</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1779609020"/>
                  </a:ext>
                </a:extLst>
              </a:tr>
              <a:tr h="359651">
                <a:tc>
                  <a:txBody>
                    <a:bodyPr/>
                    <a:lstStyle/>
                    <a:p>
                      <a:pPr>
                        <a:buNone/>
                      </a:pPr>
                      <a:r>
                        <a:rPr lang="en-GB" sz="1400" dirty="0">
                          <a:solidFill>
                            <a:srgbClr val="1A1A2E"/>
                          </a:solidFill>
                          <a:effectLst/>
                        </a:rPr>
                        <a:t>Page load time</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&lt; 2 sec</a:t>
                      </a:r>
                      <a:endParaRPr lang="en-GB" sz="1400">
                        <a:solidFill>
                          <a:srgbClr val="1A1A2E"/>
                        </a:solidFill>
                        <a:effectLst/>
                      </a:endParaRP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642952763"/>
                  </a:ext>
                </a:extLst>
              </a:tr>
              <a:tr h="359651">
                <a:tc>
                  <a:txBody>
                    <a:bodyPr/>
                    <a:lstStyle/>
                    <a:p>
                      <a:pPr>
                        <a:buNone/>
                      </a:pPr>
                      <a:r>
                        <a:rPr lang="en-GB" sz="1400" dirty="0">
                          <a:solidFill>
                            <a:srgbClr val="1A1A2E"/>
                          </a:solidFill>
                          <a:effectLst/>
                        </a:rPr>
                        <a:t>7 charts render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&lt; 500ms</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19117802"/>
                  </a:ext>
                </a:extLst>
              </a:tr>
              <a:tr h="378465">
                <a:tc>
                  <a:txBody>
                    <a:bodyPr/>
                    <a:lstStyle/>
                    <a:p>
                      <a:pPr>
                        <a:buNone/>
                      </a:pPr>
                      <a:r>
                        <a:rPr lang="en-GB" sz="1400" dirty="0">
                          <a:solidFill>
                            <a:srgbClr val="1A1A2E"/>
                          </a:solidFill>
                          <a:effectLst/>
                        </a:rPr>
                        <a:t>30s refresh cycle</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No flicker</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2950085270"/>
                  </a:ext>
                </a:extLst>
              </a:tr>
              <a:tr h="378465">
                <a:tc>
                  <a:txBody>
                    <a:bodyPr/>
                    <a:lstStyle/>
                    <a:p>
                      <a:pPr>
                        <a:buNone/>
                      </a:pPr>
                      <a:r>
                        <a:rPr lang="en-GB" sz="1400" dirty="0">
                          <a:solidFill>
                            <a:srgbClr val="1A1A2E"/>
                          </a:solidFill>
                          <a:effectLst/>
                        </a:rPr>
                        <a:t>Mobile responsive</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dirty="0">
                          <a:solidFill>
                            <a:srgbClr val="16A34A"/>
                          </a:solidFill>
                          <a:effectLst/>
                        </a:rPr>
                        <a:t>320–1920px ✓</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254947380"/>
                  </a:ext>
                </a:extLst>
              </a:tr>
              <a:tr h="359651">
                <a:tc>
                  <a:txBody>
                    <a:bodyPr/>
                    <a:lstStyle/>
                    <a:p>
                      <a:pPr>
                        <a:buNone/>
                      </a:pPr>
                      <a:r>
                        <a:rPr lang="en-GB" sz="1400" dirty="0">
                          <a:solidFill>
                            <a:srgbClr val="1A1A2E"/>
                          </a:solidFill>
                          <a:effectLst/>
                        </a:rPr>
                        <a:t>Cross-browser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tc>
                  <a:txBody>
                    <a:bodyPr/>
                    <a:lstStyle/>
                    <a:p>
                      <a:pPr>
                        <a:buNone/>
                      </a:pPr>
                      <a:r>
                        <a:rPr lang="en-GB" sz="1400" b="1" dirty="0">
                          <a:solidFill>
                            <a:srgbClr val="16A34A"/>
                          </a:solidFill>
                          <a:effectLst/>
                        </a:rPr>
                        <a:t>All major ✓</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4277351032"/>
                  </a:ext>
                </a:extLst>
              </a:tr>
            </a:tbl>
          </a:graphicData>
        </a:graphic>
      </p:graphicFrame>
      <p:sp>
        <p:nvSpPr>
          <p:cNvPr id="21" name="TextBox 20">
            <a:extLst>
              <a:ext uri="{FF2B5EF4-FFF2-40B4-BE49-F238E27FC236}">
                <a16:creationId xmlns:a16="http://schemas.microsoft.com/office/drawing/2014/main" id="{42E472E1-F99D-2A10-F947-FE79A6A0FD7A}"/>
              </a:ext>
            </a:extLst>
          </p:cNvPr>
          <p:cNvSpPr txBox="1"/>
          <p:nvPr/>
        </p:nvSpPr>
        <p:spPr>
          <a:xfrm>
            <a:off x="6646608" y="4336790"/>
            <a:ext cx="1671485" cy="369332"/>
          </a:xfrm>
          <a:prstGeom prst="rect">
            <a:avLst/>
          </a:prstGeom>
          <a:noFill/>
        </p:spPr>
        <p:txBody>
          <a:bodyPr wrap="square">
            <a:spAutoFit/>
          </a:bodyPr>
          <a:lstStyle/>
          <a:p>
            <a:r>
              <a:rPr lang="en-GB" b="1" i="0" dirty="0">
                <a:solidFill>
                  <a:srgbClr val="0F2B46"/>
                </a:solidFill>
                <a:effectLst/>
                <a:latin typeface="Inter"/>
              </a:rPr>
              <a:t>Zone Efficiency</a:t>
            </a:r>
            <a:endParaRPr lang="en-GB" dirty="0"/>
          </a:p>
        </p:txBody>
      </p:sp>
      <p:graphicFrame>
        <p:nvGraphicFramePr>
          <p:cNvPr id="22" name="Table 21">
            <a:extLst>
              <a:ext uri="{FF2B5EF4-FFF2-40B4-BE49-F238E27FC236}">
                <a16:creationId xmlns:a16="http://schemas.microsoft.com/office/drawing/2014/main" id="{71080365-11A1-2445-DB83-E204A289D67F}"/>
              </a:ext>
            </a:extLst>
          </p:cNvPr>
          <p:cNvGraphicFramePr>
            <a:graphicFrameLocks noGrp="1"/>
          </p:cNvGraphicFramePr>
          <p:nvPr>
            <p:extLst>
              <p:ext uri="{D42A27DB-BD31-4B8C-83A1-F6EECF244321}">
                <p14:modId xmlns:p14="http://schemas.microsoft.com/office/powerpoint/2010/main" val="2372381115"/>
              </p:ext>
            </p:extLst>
          </p:nvPr>
        </p:nvGraphicFramePr>
        <p:xfrm>
          <a:off x="6646608" y="4673721"/>
          <a:ext cx="5279922" cy="1600200"/>
        </p:xfrm>
        <a:graphic>
          <a:graphicData uri="http://schemas.openxmlformats.org/drawingml/2006/table">
            <a:tbl>
              <a:tblPr/>
              <a:tblGrid>
                <a:gridCol w="1759974">
                  <a:extLst>
                    <a:ext uri="{9D8B030D-6E8A-4147-A177-3AD203B41FA5}">
                      <a16:colId xmlns:a16="http://schemas.microsoft.com/office/drawing/2014/main" val="460818085"/>
                    </a:ext>
                  </a:extLst>
                </a:gridCol>
                <a:gridCol w="1759974">
                  <a:extLst>
                    <a:ext uri="{9D8B030D-6E8A-4147-A177-3AD203B41FA5}">
                      <a16:colId xmlns:a16="http://schemas.microsoft.com/office/drawing/2014/main" val="3371033840"/>
                    </a:ext>
                  </a:extLst>
                </a:gridCol>
                <a:gridCol w="1759974">
                  <a:extLst>
                    <a:ext uri="{9D8B030D-6E8A-4147-A177-3AD203B41FA5}">
                      <a16:colId xmlns:a16="http://schemas.microsoft.com/office/drawing/2014/main" val="4026444644"/>
                    </a:ext>
                  </a:extLst>
                </a:gridCol>
              </a:tblGrid>
              <a:tr h="299519">
                <a:tc>
                  <a:txBody>
                    <a:bodyPr/>
                    <a:lstStyle/>
                    <a:p>
                      <a:pPr algn="l">
                        <a:buNone/>
                      </a:pPr>
                      <a:r>
                        <a:rPr lang="en-GB" sz="1400" b="1" cap="all" dirty="0">
                          <a:solidFill>
                            <a:srgbClr val="0F2B46"/>
                          </a:solidFill>
                          <a:effectLst/>
                        </a:rPr>
                        <a:t>Zone</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dirty="0">
                          <a:solidFill>
                            <a:srgbClr val="0F2B46"/>
                          </a:solidFill>
                          <a:effectLst/>
                        </a:rPr>
                        <a:t>City</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tc>
                  <a:txBody>
                    <a:bodyPr/>
                    <a:lstStyle/>
                    <a:p>
                      <a:pPr algn="l">
                        <a:buNone/>
                      </a:pPr>
                      <a:r>
                        <a:rPr lang="en-GB" sz="1400" b="1" cap="all">
                          <a:solidFill>
                            <a:srgbClr val="0F2B46"/>
                          </a:solidFill>
                          <a:effectLst/>
                        </a:rPr>
                        <a:t>Efficiency</a:t>
                      </a:r>
                    </a:p>
                  </a:txBody>
                  <a:tcPr marL="76200" marR="76200" marT="53340" marB="53340" anchor="ctr">
                    <a:lnL>
                      <a:noFill/>
                    </a:lnL>
                    <a:lnR>
                      <a:noFill/>
                    </a:lnR>
                    <a:lnT>
                      <a:noFill/>
                    </a:lnT>
                    <a:lnB w="15240" cap="flat" cmpd="sng" algn="ctr">
                      <a:solidFill>
                        <a:srgbClr val="DDE4EE"/>
                      </a:solidFill>
                      <a:prstDash val="solid"/>
                      <a:round/>
                      <a:headEnd type="none" w="med" len="med"/>
                      <a:tailEnd type="none" w="med" len="med"/>
                    </a:lnB>
                    <a:solidFill>
                      <a:srgbClr val="FFFFFF"/>
                    </a:solidFill>
                  </a:tcPr>
                </a:tc>
                <a:extLst>
                  <a:ext uri="{0D108BD9-81ED-4DB2-BD59-A6C34878D82A}">
                    <a16:rowId xmlns:a16="http://schemas.microsoft.com/office/drawing/2014/main" val="2807998932"/>
                  </a:ext>
                </a:extLst>
              </a:tr>
              <a:tr h="299519">
                <a:tc>
                  <a:txBody>
                    <a:bodyPr/>
                    <a:lstStyle/>
                    <a:p>
                      <a:pPr>
                        <a:buNone/>
                      </a:pPr>
                      <a:r>
                        <a:rPr lang="en-GB" sz="1400" dirty="0">
                          <a:solidFill>
                            <a:srgbClr val="1A1A2E"/>
                          </a:solidFill>
                          <a:effectLst/>
                        </a:rPr>
                        <a:t>Zone A</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a:solidFill>
                            <a:srgbClr val="1A1A2E"/>
                          </a:solidFill>
                          <a:effectLst/>
                        </a:rPr>
                        <a:t>London</a:t>
                      </a: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94%</a:t>
                      </a:r>
                      <a:endParaRPr lang="en-GB" sz="1400">
                        <a:solidFill>
                          <a:srgbClr val="1A1A2E"/>
                        </a:solidFill>
                        <a:effectLst/>
                      </a:endParaRPr>
                    </a:p>
                  </a:txBody>
                  <a:tcPr marL="76200" marR="76200" marT="53340" marB="53340" anchor="ctr">
                    <a:lnL>
                      <a:noFill/>
                    </a:lnL>
                    <a:lnR>
                      <a:noFill/>
                    </a:lnR>
                    <a:lnT w="15240" cap="flat" cmpd="sng" algn="ctr">
                      <a:solidFill>
                        <a:srgbClr val="DDE4EE"/>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1561544298"/>
                  </a:ext>
                </a:extLst>
              </a:tr>
              <a:tr h="299519">
                <a:tc>
                  <a:txBody>
                    <a:bodyPr/>
                    <a:lstStyle/>
                    <a:p>
                      <a:pPr>
                        <a:buNone/>
                      </a:pPr>
                      <a:r>
                        <a:rPr lang="en-GB" sz="1400" dirty="0">
                          <a:solidFill>
                            <a:srgbClr val="1A1A2E"/>
                          </a:solidFill>
                          <a:effectLst/>
                        </a:rPr>
                        <a:t>Zone B</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Manchester</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0369A1"/>
                          </a:solidFill>
                          <a:effectLst/>
                        </a:rPr>
                        <a:t>88%</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767542133"/>
                  </a:ext>
                </a:extLst>
              </a:tr>
              <a:tr h="299519">
                <a:tc>
                  <a:txBody>
                    <a:bodyPr/>
                    <a:lstStyle/>
                    <a:p>
                      <a:pPr>
                        <a:buNone/>
                      </a:pPr>
                      <a:r>
                        <a:rPr lang="en-GB" sz="1400" dirty="0">
                          <a:solidFill>
                            <a:srgbClr val="1A1A2E"/>
                          </a:solidFill>
                          <a:effectLst/>
                        </a:rPr>
                        <a:t>Zone C</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Birmingham</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a:solidFill>
                            <a:srgbClr val="16A34A"/>
                          </a:solidFill>
                          <a:effectLst/>
                        </a:rPr>
                        <a:t>91%</a:t>
                      </a:r>
                      <a:endParaRPr lang="en-GB" sz="140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230965202"/>
                  </a:ext>
                </a:extLst>
              </a:tr>
              <a:tr h="299519">
                <a:tc>
                  <a:txBody>
                    <a:bodyPr/>
                    <a:lstStyle/>
                    <a:p>
                      <a:pPr>
                        <a:buNone/>
                      </a:pPr>
                      <a:r>
                        <a:rPr lang="en-GB" sz="1400" dirty="0">
                          <a:solidFill>
                            <a:srgbClr val="1A1A2E"/>
                          </a:solidFill>
                          <a:effectLst/>
                        </a:rPr>
                        <a:t>Zone D</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dirty="0">
                          <a:solidFill>
                            <a:srgbClr val="1A1A2E"/>
                          </a:solidFill>
                          <a:effectLst/>
                        </a:rPr>
                        <a:t>Leeds</a:t>
                      </a: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tc>
                  <a:txBody>
                    <a:bodyPr/>
                    <a:lstStyle/>
                    <a:p>
                      <a:pPr>
                        <a:buNone/>
                      </a:pPr>
                      <a:r>
                        <a:rPr lang="en-GB" sz="1400" b="1" dirty="0">
                          <a:solidFill>
                            <a:srgbClr val="16A34A"/>
                          </a:solidFill>
                          <a:effectLst/>
                        </a:rPr>
                        <a:t>96%</a:t>
                      </a:r>
                      <a:endParaRPr lang="en-GB" sz="1400" dirty="0">
                        <a:solidFill>
                          <a:srgbClr val="1A1A2E"/>
                        </a:solidFill>
                        <a:effectLst/>
                      </a:endParaRPr>
                    </a:p>
                  </a:txBody>
                  <a:tcPr marL="76200" marR="76200" marT="53340" marB="53340" anchor="ctr">
                    <a:lnL>
                      <a:noFill/>
                    </a:lnL>
                    <a:lnR>
                      <a:noFill/>
                    </a:lnR>
                    <a:lnT w="7620" cap="flat" cmpd="sng" algn="ctr">
                      <a:solidFill>
                        <a:srgbClr val="EEF1F6"/>
                      </a:solidFill>
                      <a:prstDash val="solid"/>
                      <a:round/>
                      <a:headEnd type="none" w="med" len="med"/>
                      <a:tailEnd type="none" w="med" len="med"/>
                    </a:lnT>
                    <a:lnB w="7620" cap="flat" cmpd="sng" algn="ctr">
                      <a:solidFill>
                        <a:srgbClr val="EEF1F6"/>
                      </a:solidFill>
                      <a:prstDash val="solid"/>
                      <a:round/>
                      <a:headEnd type="none" w="med" len="med"/>
                      <a:tailEnd type="none" w="med" len="med"/>
                    </a:lnB>
                    <a:solidFill>
                      <a:srgbClr val="FFFFFF"/>
                    </a:solidFill>
                  </a:tcPr>
                </a:tc>
                <a:extLst>
                  <a:ext uri="{0D108BD9-81ED-4DB2-BD59-A6C34878D82A}">
                    <a16:rowId xmlns:a16="http://schemas.microsoft.com/office/drawing/2014/main" val="3726528427"/>
                  </a:ext>
                </a:extLst>
              </a:tr>
            </a:tbl>
          </a:graphicData>
        </a:graphic>
      </p:graphicFrame>
    </p:spTree>
    <p:extLst>
      <p:ext uri="{BB962C8B-B14F-4D97-AF65-F5344CB8AC3E}">
        <p14:creationId xmlns:p14="http://schemas.microsoft.com/office/powerpoint/2010/main" val="2999172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72AD33-D543-80E7-87D0-BD0E5F5D13EC}"/>
              </a:ext>
            </a:extLst>
          </p:cNvPr>
          <p:cNvSpPr txBox="1"/>
          <p:nvPr/>
        </p:nvSpPr>
        <p:spPr>
          <a:xfrm>
            <a:off x="3048000" y="542921"/>
            <a:ext cx="6096000" cy="707886"/>
          </a:xfrm>
          <a:prstGeom prst="rect">
            <a:avLst/>
          </a:prstGeom>
          <a:noFill/>
        </p:spPr>
        <p:txBody>
          <a:bodyPr wrap="square">
            <a:spAutoFit/>
          </a:bodyPr>
          <a:lstStyle/>
          <a:p>
            <a:pPr>
              <a:spcAft>
                <a:spcPts val="900"/>
              </a:spcAft>
            </a:pPr>
            <a:r>
              <a:rPr lang="en-GB" sz="4000" b="1" dirty="0"/>
              <a:t>🚀</a:t>
            </a:r>
            <a:r>
              <a:rPr lang="en-GB" sz="4000" b="1" i="0" dirty="0">
                <a:effectLst/>
                <a:latin typeface="Inter"/>
              </a:rPr>
              <a:t>Future Roadmap</a:t>
            </a:r>
          </a:p>
        </p:txBody>
      </p:sp>
      <p:sp>
        <p:nvSpPr>
          <p:cNvPr id="7" name="TextBox 6">
            <a:extLst>
              <a:ext uri="{FF2B5EF4-FFF2-40B4-BE49-F238E27FC236}">
                <a16:creationId xmlns:a16="http://schemas.microsoft.com/office/drawing/2014/main" id="{436E3EB3-F920-561A-802E-B4DC98294759}"/>
              </a:ext>
            </a:extLst>
          </p:cNvPr>
          <p:cNvSpPr txBox="1"/>
          <p:nvPr/>
        </p:nvSpPr>
        <p:spPr>
          <a:xfrm>
            <a:off x="1170040" y="1689903"/>
            <a:ext cx="10392696" cy="923330"/>
          </a:xfrm>
          <a:prstGeom prst="rect">
            <a:avLst/>
          </a:prstGeom>
          <a:noFill/>
        </p:spPr>
        <p:txBody>
          <a:bodyPr wrap="square">
            <a:spAutoFit/>
          </a:bodyPr>
          <a:lstStyle/>
          <a:p>
            <a:r>
              <a:rPr lang="en-GB" b="0" i="0" dirty="0">
                <a:effectLst/>
                <a:latin typeface="Inter"/>
              </a:rPr>
              <a:t>The prototype was </a:t>
            </a:r>
            <a:r>
              <a:rPr lang="en-GB" b="1" i="0" dirty="0">
                <a:effectLst/>
                <a:latin typeface="Inter"/>
              </a:rPr>
              <a:t>designed, built, tested and deployed in 5 weeks</a:t>
            </a:r>
            <a:r>
              <a:rPr lang="en-GB" b="0" i="0" dirty="0">
                <a:effectLst/>
                <a:latin typeface="Inter"/>
              </a:rPr>
              <a:t> — demonstrating that affordable IoT hardware (</a:t>
            </a:r>
            <a:r>
              <a:rPr lang="en-GB" b="1" i="0" dirty="0">
                <a:effectLst/>
                <a:latin typeface="Inter"/>
              </a:rPr>
              <a:t>under £50/bin</a:t>
            </a:r>
            <a:r>
              <a:rPr lang="en-GB" b="0" i="0" dirty="0">
                <a:effectLst/>
                <a:latin typeface="Inter"/>
              </a:rPr>
              <a:t>) combined with modern web tech can deliver enterprise-grade smart city infrastructure for councils of all sizes.</a:t>
            </a:r>
            <a:endParaRPr lang="en-GB" dirty="0"/>
          </a:p>
        </p:txBody>
      </p:sp>
      <p:sp>
        <p:nvSpPr>
          <p:cNvPr id="11" name="TextBox 10">
            <a:extLst>
              <a:ext uri="{FF2B5EF4-FFF2-40B4-BE49-F238E27FC236}">
                <a16:creationId xmlns:a16="http://schemas.microsoft.com/office/drawing/2014/main" id="{D0A2DB64-576C-51BE-608A-CF0F34C9232D}"/>
              </a:ext>
            </a:extLst>
          </p:cNvPr>
          <p:cNvSpPr txBox="1"/>
          <p:nvPr/>
        </p:nvSpPr>
        <p:spPr>
          <a:xfrm>
            <a:off x="1155291" y="2613233"/>
            <a:ext cx="9881418" cy="646331"/>
          </a:xfrm>
          <a:prstGeom prst="rect">
            <a:avLst/>
          </a:prstGeom>
          <a:noFill/>
        </p:spPr>
        <p:txBody>
          <a:bodyPr wrap="square">
            <a:spAutoFit/>
          </a:bodyPr>
          <a:lstStyle/>
          <a:p>
            <a:pPr algn="ctr"/>
            <a:r>
              <a:rPr lang="en-GB" b="0" i="0" dirty="0">
                <a:solidFill>
                  <a:srgbClr val="93C5FD"/>
                </a:solidFill>
                <a:effectLst/>
                <a:latin typeface="Inter"/>
              </a:rPr>
              <a:t>✅ 23 bins — 5 UK cities✅ 8-module dashboard✅ £18.4K/month saved✅ 2.7T CO₂ reduced✅ 98.6% uptime✅ GDPR compliant</a:t>
            </a:r>
            <a:endParaRPr lang="en-GB" dirty="0"/>
          </a:p>
        </p:txBody>
      </p:sp>
      <p:sp>
        <p:nvSpPr>
          <p:cNvPr id="6" name="TextBox 5">
            <a:extLst>
              <a:ext uri="{FF2B5EF4-FFF2-40B4-BE49-F238E27FC236}">
                <a16:creationId xmlns:a16="http://schemas.microsoft.com/office/drawing/2014/main" id="{1FAABE0E-0984-1F05-8D45-111AB8A259E9}"/>
              </a:ext>
            </a:extLst>
          </p:cNvPr>
          <p:cNvSpPr txBox="1"/>
          <p:nvPr/>
        </p:nvSpPr>
        <p:spPr>
          <a:xfrm>
            <a:off x="2590800" y="5168097"/>
            <a:ext cx="6096000" cy="369332"/>
          </a:xfrm>
          <a:prstGeom prst="rect">
            <a:avLst/>
          </a:prstGeom>
          <a:noFill/>
        </p:spPr>
        <p:txBody>
          <a:bodyPr wrap="square">
            <a:spAutoFit/>
          </a:bodyPr>
          <a:lstStyle/>
          <a:p>
            <a:pPr marL="0" indent="0">
              <a:buNone/>
            </a:pPr>
            <a:r>
              <a:rPr lang="en-GB" b="1" dirty="0">
                <a:hlinkClick r:id="rId2"/>
              </a:rPr>
              <a:t>heartfelt-liger-7f8f4b.netlify.app</a:t>
            </a:r>
            <a:endParaRPr lang="en-GB" dirty="0"/>
          </a:p>
        </p:txBody>
      </p:sp>
    </p:spTree>
    <p:extLst>
      <p:ext uri="{BB962C8B-B14F-4D97-AF65-F5344CB8AC3E}">
        <p14:creationId xmlns:p14="http://schemas.microsoft.com/office/powerpoint/2010/main" val="3601333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AF7B4F-FDB0-4C61-6A1B-70DA20C83B8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E70CA0E-0B8B-7D1A-48EB-100BE0938B8E}"/>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600" dirty="0">
                <a:solidFill>
                  <a:schemeClr val="bg1"/>
                </a:solidFill>
              </a:rPr>
              <a:t>Evans Quartey-Tackie-   </a:t>
            </a:r>
            <a:br>
              <a:rPr lang="en-GB" sz="3600" dirty="0"/>
            </a:br>
            <a:r>
              <a:rPr lang="en-GB" sz="3600" b="1" dirty="0">
                <a:solidFill>
                  <a:srgbClr val="FFFFFF"/>
                </a:solidFill>
              </a:rPr>
              <a:t>-   Evaluation, Ethics &amp; Deployment</a:t>
            </a:r>
            <a:br>
              <a:rPr lang="en-US" sz="3600" dirty="0">
                <a:solidFill>
                  <a:srgbClr val="FFFFFF"/>
                </a:solidFill>
              </a:rPr>
            </a:br>
            <a:endParaRPr lang="en-US" sz="3600" b="1" dirty="0">
              <a:solidFill>
                <a:srgbClr val="FFFFFF"/>
              </a:solidFill>
            </a:endParaRP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DBA7634-F467-FCA7-8BAD-EEDE46169338}"/>
              </a:ext>
            </a:extLst>
          </p:cNvPr>
          <p:cNvGraphicFramePr>
            <a:graphicFrameLocks noGrp="1"/>
          </p:cNvGraphicFramePr>
          <p:nvPr>
            <p:ph idx="1"/>
            <p:extLst>
              <p:ext uri="{D42A27DB-BD31-4B8C-83A1-F6EECF244321}">
                <p14:modId xmlns:p14="http://schemas.microsoft.com/office/powerpoint/2010/main" val="2602610966"/>
              </p:ext>
            </p:extLst>
          </p:nvPr>
        </p:nvGraphicFramePr>
        <p:xfrm>
          <a:off x="5151716" y="516834"/>
          <a:ext cx="5696117" cy="6066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22739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E7561B-5AF2-3517-E2EA-4193FE73D7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398D4D-C9F2-C45B-CFC9-D0C6653398D3}"/>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sz="2600" b="1" dirty="0"/>
              <a:t>Benefits and Impact of the  Proposed System</a:t>
            </a:r>
            <a:br>
              <a:rPr lang="en-GB" sz="2600" dirty="0"/>
            </a:br>
            <a:br>
              <a:rPr lang="en-US" sz="2600" dirty="0"/>
            </a:br>
            <a:br>
              <a:rPr lang="en-GB" sz="2600" dirty="0"/>
            </a:br>
            <a:endParaRPr lang="en-US" sz="2600" b="1" kern="1200" dirty="0">
              <a:latin typeface="+mj-lt"/>
              <a:ea typeface="+mj-ea"/>
              <a:cs typeface="+mj-cs"/>
            </a:endParaRPr>
          </a:p>
        </p:txBody>
      </p:sp>
      <p:graphicFrame>
        <p:nvGraphicFramePr>
          <p:cNvPr id="12" name="Content Placeholder 8">
            <a:extLst>
              <a:ext uri="{FF2B5EF4-FFF2-40B4-BE49-F238E27FC236}">
                <a16:creationId xmlns:a16="http://schemas.microsoft.com/office/drawing/2014/main" id="{FD1AA481-B73F-C60E-5545-26438CB28483}"/>
              </a:ext>
            </a:extLst>
          </p:cNvPr>
          <p:cNvGraphicFramePr>
            <a:graphicFrameLocks noGrp="1"/>
          </p:cNvGraphicFramePr>
          <p:nvPr>
            <p:ph idx="1"/>
            <p:extLst>
              <p:ext uri="{D42A27DB-BD31-4B8C-83A1-F6EECF244321}">
                <p14:modId xmlns:p14="http://schemas.microsoft.com/office/powerpoint/2010/main" val="339431260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70678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A9EC0AD-CFF8-9073-783E-A42674D7564A}"/>
              </a:ext>
            </a:extLst>
          </p:cNvPr>
          <p:cNvSpPr>
            <a:spLocks noGrp="1"/>
          </p:cNvSpPr>
          <p:nvPr>
            <p:ph type="title"/>
          </p:nvPr>
        </p:nvSpPr>
        <p:spPr>
          <a:xfrm>
            <a:off x="9929813" y="985838"/>
            <a:ext cx="2043112" cy="4957762"/>
          </a:xfrm>
        </p:spPr>
        <p:txBody>
          <a:bodyPr vert="horz" lIns="91440" tIns="45720" rIns="91440" bIns="45720" rtlCol="0" anchor="ctr">
            <a:normAutofit/>
          </a:bodyPr>
          <a:lstStyle/>
          <a:p>
            <a:r>
              <a:rPr lang="en-US" sz="3200" b="1" dirty="0"/>
              <a:t>Risk Assessment and Cost Analysis</a:t>
            </a:r>
            <a:br>
              <a:rPr lang="en-US" sz="3200" dirty="0"/>
            </a:br>
            <a:br>
              <a:rPr lang="en-GB" sz="3200" dirty="0"/>
            </a:br>
            <a:br>
              <a:rPr lang="en-US" sz="3200" dirty="0"/>
            </a:br>
            <a:br>
              <a:rPr lang="en-GB" sz="3200" dirty="0"/>
            </a:br>
            <a:endParaRPr lang="en-US" sz="3200" b="1" kern="1200" dirty="0">
              <a:latin typeface="+mj-lt"/>
              <a:ea typeface="+mj-ea"/>
              <a:cs typeface="+mj-cs"/>
            </a:endParaRPr>
          </a:p>
        </p:txBody>
      </p:sp>
      <p:pic>
        <p:nvPicPr>
          <p:cNvPr id="6" name="Content Placeholder 9" descr="A screenshot of a computer&#10;&#10;AI-generated content may be incorrect.">
            <a:extLst>
              <a:ext uri="{FF2B5EF4-FFF2-40B4-BE49-F238E27FC236}">
                <a16:creationId xmlns:a16="http://schemas.microsoft.com/office/drawing/2014/main" id="{3EAE2BEC-42ED-1214-F574-A613AAA4B10E}"/>
              </a:ext>
            </a:extLst>
          </p:cNvPr>
          <p:cNvPicPr>
            <a:picLocks noGrp="1" noChangeAspect="1"/>
          </p:cNvPicPr>
          <p:nvPr>
            <p:ph idx="1"/>
          </p:nvPr>
        </p:nvPicPr>
        <p:blipFill>
          <a:blip r:embed="rId2"/>
          <a:stretch>
            <a:fillRect/>
          </a:stretch>
        </p:blipFill>
        <p:spPr>
          <a:xfrm>
            <a:off x="231795" y="1028700"/>
            <a:ext cx="9698018" cy="4800600"/>
          </a:xfrm>
          <a:prstGeom prst="rect">
            <a:avLst/>
          </a:prstGeom>
        </p:spPr>
      </p:pic>
    </p:spTree>
    <p:extLst>
      <p:ext uri="{BB962C8B-B14F-4D97-AF65-F5344CB8AC3E}">
        <p14:creationId xmlns:p14="http://schemas.microsoft.com/office/powerpoint/2010/main" val="12569228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611D1-108F-6CD8-9E7D-1B2103E43AD7}"/>
              </a:ext>
            </a:extLst>
          </p:cNvPr>
          <p:cNvSpPr>
            <a:spLocks noGrp="1"/>
          </p:cNvSpPr>
          <p:nvPr>
            <p:ph type="title"/>
          </p:nvPr>
        </p:nvSpPr>
        <p:spPr/>
        <p:txBody>
          <a:bodyPr/>
          <a:lstStyle/>
          <a:p>
            <a:r>
              <a:rPr lang="en-GB" dirty="0"/>
              <a:t>Ethics GDPR and Responsible AI</a:t>
            </a:r>
          </a:p>
        </p:txBody>
      </p:sp>
      <p:pic>
        <p:nvPicPr>
          <p:cNvPr id="7" name="Content Placeholder 4" descr="A screenshot of a computer&#10;&#10;AI-generated content may be incorrect.">
            <a:extLst>
              <a:ext uri="{FF2B5EF4-FFF2-40B4-BE49-F238E27FC236}">
                <a16:creationId xmlns:a16="http://schemas.microsoft.com/office/drawing/2014/main" id="{80AF433C-39A3-A403-BF9C-EFB61213D8D4}"/>
              </a:ext>
            </a:extLst>
          </p:cNvPr>
          <p:cNvPicPr>
            <a:picLocks noGrp="1" noChangeAspect="1"/>
          </p:cNvPicPr>
          <p:nvPr>
            <p:ph idx="1"/>
          </p:nvPr>
        </p:nvPicPr>
        <p:blipFill>
          <a:blip r:embed="rId2"/>
          <a:srcRect l="618" r="1" b="2187"/>
          <a:stretch>
            <a:fillRect/>
          </a:stretch>
        </p:blipFill>
        <p:spPr>
          <a:xfrm>
            <a:off x="481263" y="1603385"/>
            <a:ext cx="10475495" cy="5022707"/>
          </a:xfrm>
          <a:prstGeom prst="rect">
            <a:avLst/>
          </a:prstGeom>
        </p:spPr>
      </p:pic>
    </p:spTree>
    <p:extLst>
      <p:ext uri="{BB962C8B-B14F-4D97-AF65-F5344CB8AC3E}">
        <p14:creationId xmlns:p14="http://schemas.microsoft.com/office/powerpoint/2010/main" val="35427017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D4F5F-03D0-9D9B-3B53-0F102AF79940}"/>
              </a:ext>
            </a:extLst>
          </p:cNvPr>
          <p:cNvSpPr>
            <a:spLocks noGrp="1"/>
          </p:cNvSpPr>
          <p:nvPr>
            <p:ph type="title"/>
          </p:nvPr>
        </p:nvSpPr>
        <p:spPr/>
        <p:txBody>
          <a:bodyPr/>
          <a:lstStyle/>
          <a:p>
            <a:r>
              <a:rPr lang="en-GB" dirty="0"/>
              <a:t>Deployment live Production Release</a:t>
            </a:r>
          </a:p>
        </p:txBody>
      </p:sp>
      <p:pic>
        <p:nvPicPr>
          <p:cNvPr id="4" name="Content Placeholder 4" descr="A screenshot of a computer&#10;&#10;AI-generated content may be incorrect.">
            <a:extLst>
              <a:ext uri="{FF2B5EF4-FFF2-40B4-BE49-F238E27FC236}">
                <a16:creationId xmlns:a16="http://schemas.microsoft.com/office/drawing/2014/main" id="{D6B9C9B1-2505-E134-6BB3-CB9D9223D48C}"/>
              </a:ext>
            </a:extLst>
          </p:cNvPr>
          <p:cNvPicPr>
            <a:picLocks noGrp="1" noChangeAspect="1"/>
          </p:cNvPicPr>
          <p:nvPr>
            <p:ph idx="1"/>
          </p:nvPr>
        </p:nvPicPr>
        <p:blipFill>
          <a:blip r:embed="rId2"/>
          <a:stretch>
            <a:fillRect/>
          </a:stretch>
        </p:blipFill>
        <p:spPr>
          <a:xfrm>
            <a:off x="383510" y="1846263"/>
            <a:ext cx="10058400" cy="4687737"/>
          </a:xfrm>
          <a:prstGeom prst="rect">
            <a:avLst/>
          </a:prstGeom>
        </p:spPr>
      </p:pic>
    </p:spTree>
    <p:extLst>
      <p:ext uri="{BB962C8B-B14F-4D97-AF65-F5344CB8AC3E}">
        <p14:creationId xmlns:p14="http://schemas.microsoft.com/office/powerpoint/2010/main" val="114496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66FC92-9A02-DB0B-9E58-944A75CD0984}"/>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9423F40-7C07-6223-BB35-C9C63E89091D}"/>
              </a:ext>
            </a:extLst>
          </p:cNvPr>
          <p:cNvSpPr>
            <a:spLocks noGrp="1"/>
          </p:cNvSpPr>
          <p:nvPr>
            <p:ph type="title"/>
          </p:nvPr>
        </p:nvSpPr>
        <p:spPr>
          <a:xfrm>
            <a:off x="492370" y="516835"/>
            <a:ext cx="3084844" cy="5772840"/>
          </a:xfrm>
        </p:spPr>
        <p:txBody>
          <a:bodyPr vert="horz" lIns="91440" tIns="45720" rIns="91440" bIns="45720" rtlCol="0" anchor="ctr">
            <a:normAutofit/>
          </a:bodyPr>
          <a:lstStyle/>
          <a:p>
            <a:r>
              <a:rPr lang="en-GB" sz="3600" b="1" dirty="0">
                <a:solidFill>
                  <a:srgbClr val="FFFFFF"/>
                </a:solidFill>
              </a:rPr>
              <a:t>Future Improvements and Conclusion</a:t>
            </a:r>
            <a:br>
              <a:rPr lang="en-US" sz="3600" dirty="0">
                <a:solidFill>
                  <a:srgbClr val="FFFFFF"/>
                </a:solidFill>
              </a:rPr>
            </a:br>
            <a:br>
              <a:rPr lang="en-US" sz="3600" dirty="0">
                <a:solidFill>
                  <a:srgbClr val="FFFFFF"/>
                </a:solidFill>
              </a:rPr>
            </a:br>
            <a:br>
              <a:rPr lang="en-GB" sz="3600" dirty="0">
                <a:solidFill>
                  <a:srgbClr val="FFFFFF"/>
                </a:solidFill>
              </a:rPr>
            </a:br>
            <a:br>
              <a:rPr lang="en-US" sz="3600" dirty="0">
                <a:solidFill>
                  <a:srgbClr val="FFFFFF"/>
                </a:solidFill>
              </a:rPr>
            </a:br>
            <a:br>
              <a:rPr lang="en-GB" sz="3600" dirty="0">
                <a:solidFill>
                  <a:srgbClr val="FFFFFF"/>
                </a:solidFill>
              </a:rPr>
            </a:br>
            <a:endParaRPr lang="en-US" sz="3600" b="1" kern="1200" dirty="0">
              <a:solidFill>
                <a:srgbClr val="FFFFFF"/>
              </a:solidFill>
              <a:latin typeface="+mj-lt"/>
              <a:ea typeface="+mj-ea"/>
              <a:cs typeface="+mj-cs"/>
            </a:endParaRPr>
          </a:p>
        </p:txBody>
      </p:sp>
      <p:sp>
        <p:nvSpPr>
          <p:cNvPr id="48" name="Rectangle 47">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 name="Content Placeholder 8">
            <a:extLst>
              <a:ext uri="{FF2B5EF4-FFF2-40B4-BE49-F238E27FC236}">
                <a16:creationId xmlns:a16="http://schemas.microsoft.com/office/drawing/2014/main" id="{4E9A745D-6489-6A4F-7689-478EC5AA39D1}"/>
              </a:ext>
            </a:extLst>
          </p:cNvPr>
          <p:cNvGraphicFramePr>
            <a:graphicFrameLocks noGrp="1"/>
          </p:cNvGraphicFramePr>
          <p:nvPr>
            <p:ph idx="1"/>
            <p:extLst>
              <p:ext uri="{D42A27DB-BD31-4B8C-83A1-F6EECF244321}">
                <p14:modId xmlns:p14="http://schemas.microsoft.com/office/powerpoint/2010/main" val="3409374516"/>
              </p:ext>
            </p:extLst>
          </p:nvPr>
        </p:nvGraphicFramePr>
        <p:xfrm>
          <a:off x="4746359" y="516835"/>
          <a:ext cx="5949073" cy="4862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F07F8D4-CC8F-FB80-37CC-10EFD3F52995}"/>
              </a:ext>
            </a:extLst>
          </p:cNvPr>
          <p:cNvSpPr txBox="1"/>
          <p:nvPr/>
        </p:nvSpPr>
        <p:spPr>
          <a:xfrm>
            <a:off x="4922421" y="4789512"/>
            <a:ext cx="5108548" cy="2585323"/>
          </a:xfrm>
          <a:prstGeom prst="rect">
            <a:avLst/>
          </a:prstGeom>
          <a:noFill/>
        </p:spPr>
        <p:txBody>
          <a:bodyPr wrap="square">
            <a:spAutoFit/>
          </a:bodyPr>
          <a:lstStyle/>
          <a:p>
            <a:pPr lvl="0"/>
            <a:r>
              <a:rPr lang="en-US" b="1" dirty="0"/>
              <a:t>Project Summary</a:t>
            </a:r>
            <a:endParaRPr lang="en-US" dirty="0"/>
          </a:p>
          <a:p>
            <a:r>
              <a:rPr lang="en-GB" dirty="0"/>
              <a:t>The AI-powered waste management uses sensors and data to track bin levels and predict when collections are needed. This allows waste services to plan smarter routes, reduce fuel use and costs, prevent overflowing bins, and keep cities cleaner and more sustainable. ♻️</a:t>
            </a:r>
          </a:p>
          <a:p>
            <a:pPr lvl="0"/>
            <a:br>
              <a:rPr lang="en-US" dirty="0"/>
            </a:br>
            <a:endParaRPr lang="en-US" dirty="0"/>
          </a:p>
        </p:txBody>
      </p:sp>
    </p:spTree>
    <p:extLst>
      <p:ext uri="{BB962C8B-B14F-4D97-AF65-F5344CB8AC3E}">
        <p14:creationId xmlns:p14="http://schemas.microsoft.com/office/powerpoint/2010/main" val="37462083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A145A-C7C6-6F18-2615-0C9D38087023}"/>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F7D70220-3D87-6FD6-7A07-EAB0EC6021DD}"/>
              </a:ext>
            </a:extLst>
          </p:cNvPr>
          <p:cNvSpPr>
            <a:spLocks noGrp="1"/>
          </p:cNvSpPr>
          <p:nvPr>
            <p:ph idx="1"/>
          </p:nvPr>
        </p:nvSpPr>
        <p:spPr/>
        <p:txBody>
          <a:bodyPr>
            <a:normAutofit fontScale="85000" lnSpcReduction="20000"/>
          </a:bodyPr>
          <a:lstStyle/>
          <a:p>
            <a:r>
              <a:rPr lang="en-GB" sz="1800" dirty="0"/>
              <a:t>[1] A. Medvedev, P. Fedchenkov, A. Zaslavsky, T. Anagnostopoulos and S. </a:t>
            </a:r>
            <a:r>
              <a:rPr lang="en-GB" sz="1800" dirty="0" err="1"/>
              <a:t>Khoruzhnikov</a:t>
            </a:r>
            <a:r>
              <a:rPr lang="en-GB" sz="1800" dirty="0"/>
              <a:t>,</a:t>
            </a:r>
            <a:br>
              <a:rPr lang="en-GB" sz="1800" dirty="0"/>
            </a:br>
            <a:r>
              <a:rPr lang="en-GB" sz="1800" dirty="0"/>
              <a:t>“Waste Management as an IoT-Enabled Service in Smart Cities,” in </a:t>
            </a:r>
            <a:r>
              <a:rPr lang="en-GB" sz="1800" i="1" dirty="0"/>
              <a:t>Proc. IEEE International Conference on Internet of Things (</a:t>
            </a:r>
            <a:r>
              <a:rPr lang="en-GB" sz="1800" i="1" dirty="0" err="1"/>
              <a:t>iThings</a:t>
            </a:r>
            <a:r>
              <a:rPr lang="en-GB" sz="1800" i="1" dirty="0"/>
              <a:t>)</a:t>
            </a:r>
            <a:r>
              <a:rPr lang="en-GB" sz="1800" dirty="0"/>
              <a:t>, 2015.</a:t>
            </a:r>
          </a:p>
          <a:p>
            <a:r>
              <a:rPr lang="en-GB" sz="1800" dirty="0"/>
              <a:t>[2] A. S. Bharadwaj, R. Rego and A. Chowdhury,</a:t>
            </a:r>
            <a:br>
              <a:rPr lang="en-GB" sz="1800" dirty="0"/>
            </a:br>
            <a:r>
              <a:rPr lang="en-GB" sz="1800" dirty="0"/>
              <a:t>“IoT Based Solid Waste Management System: A Conceptual Approach with an Architectural Solution as a Smart City Application,” in </a:t>
            </a:r>
            <a:r>
              <a:rPr lang="en-GB" sz="1800" i="1" dirty="0"/>
              <a:t>Proc. IEEE Annual India Conference (INDICON)</a:t>
            </a:r>
            <a:r>
              <a:rPr lang="en-GB" sz="1800" dirty="0"/>
              <a:t>, 2016.</a:t>
            </a:r>
          </a:p>
          <a:p>
            <a:r>
              <a:rPr lang="en-GB" sz="1800" dirty="0"/>
              <a:t>[3] S. Longhi, D. </a:t>
            </a:r>
            <a:r>
              <a:rPr lang="en-GB" sz="1800" dirty="0" err="1"/>
              <a:t>Marzioni</a:t>
            </a:r>
            <a:r>
              <a:rPr lang="en-GB" sz="1800" dirty="0"/>
              <a:t>, E. </a:t>
            </a:r>
            <a:r>
              <a:rPr lang="en-GB" sz="1800" dirty="0" err="1"/>
              <a:t>Alidori</a:t>
            </a:r>
            <a:r>
              <a:rPr lang="en-GB" sz="1800" dirty="0"/>
              <a:t>, G. Di Buo, M. Prist and M. </a:t>
            </a:r>
            <a:r>
              <a:rPr lang="en-GB" sz="1800" dirty="0" err="1"/>
              <a:t>Grisostomi</a:t>
            </a:r>
            <a:r>
              <a:rPr lang="en-GB" sz="1800" dirty="0"/>
              <a:t>,</a:t>
            </a:r>
            <a:br>
              <a:rPr lang="en-GB" sz="1800" dirty="0"/>
            </a:br>
            <a:r>
              <a:rPr lang="en-GB" sz="1800" dirty="0"/>
              <a:t>“Solid Waste Management Architecture Using Wireless Sensor Network Technology,” in </a:t>
            </a:r>
            <a:r>
              <a:rPr lang="en-GB" sz="1800" i="1" dirty="0"/>
              <a:t>Proc. International Conference on New Technologies, Mobility and Security</a:t>
            </a:r>
            <a:r>
              <a:rPr lang="en-GB" sz="1800" dirty="0"/>
              <a:t>, 2012.</a:t>
            </a:r>
          </a:p>
          <a:p>
            <a:r>
              <a:rPr lang="en-GB" sz="1800" dirty="0"/>
              <a:t>[4] N. Aloui, M. </a:t>
            </a:r>
            <a:r>
              <a:rPr lang="en-GB" sz="1800" dirty="0" err="1"/>
              <a:t>Boujelben</a:t>
            </a:r>
            <a:r>
              <a:rPr lang="en-GB" sz="1800" dirty="0"/>
              <a:t> and S. </a:t>
            </a:r>
            <a:r>
              <a:rPr lang="en-GB" sz="1800" dirty="0" err="1"/>
              <a:t>Tabbane</a:t>
            </a:r>
            <a:r>
              <a:rPr lang="en-GB" sz="1800" dirty="0"/>
              <a:t>,</a:t>
            </a:r>
            <a:br>
              <a:rPr lang="en-GB" sz="1800" dirty="0"/>
            </a:br>
            <a:r>
              <a:rPr lang="en-GB" sz="1800" dirty="0"/>
              <a:t>“Towards an IoT Approach for Smart Waste Management Using Smart Containers,” </a:t>
            </a:r>
            <a:r>
              <a:rPr lang="en-GB" sz="1800" i="1" dirty="0"/>
              <a:t>Engineering, Technology &amp; Applied Science Research</a:t>
            </a:r>
            <a:r>
              <a:rPr lang="en-GB" sz="1800" dirty="0"/>
              <a:t>, vol. 13, no. 3, 2023.</a:t>
            </a:r>
          </a:p>
          <a:p>
            <a:r>
              <a:rPr lang="en-GB" sz="1800" dirty="0"/>
              <a:t>[5] A. </a:t>
            </a:r>
            <a:r>
              <a:rPr lang="en-GB" sz="1800" dirty="0" err="1"/>
              <a:t>Alourani</a:t>
            </a:r>
            <a:r>
              <a:rPr lang="en-GB" sz="1800" dirty="0"/>
              <a:t>, M. U. Ashraf and M. </a:t>
            </a:r>
            <a:r>
              <a:rPr lang="en-GB" sz="1800" dirty="0" err="1"/>
              <a:t>Aloraini</a:t>
            </a:r>
            <a:r>
              <a:rPr lang="en-GB" sz="1800" dirty="0"/>
              <a:t>,</a:t>
            </a:r>
            <a:br>
              <a:rPr lang="en-GB" sz="1800" dirty="0"/>
            </a:br>
            <a:r>
              <a:rPr lang="en-GB" sz="1800" dirty="0"/>
              <a:t>“Smart Waste Management and Classification System Using Advanced IoT and AI Technologies,” </a:t>
            </a:r>
            <a:r>
              <a:rPr lang="en-GB" sz="1800" i="1" dirty="0" err="1"/>
              <a:t>PeerJ</a:t>
            </a:r>
            <a:r>
              <a:rPr lang="en-GB" sz="1800" i="1" dirty="0"/>
              <a:t> Computer Science</a:t>
            </a:r>
            <a:r>
              <a:rPr lang="en-GB" sz="1800" dirty="0"/>
              <a:t>, vol. 11, 2025.</a:t>
            </a:r>
          </a:p>
          <a:p>
            <a:r>
              <a:rPr lang="en-GB" sz="1800" dirty="0"/>
              <a:t>[6] S. Kaza, L. Yao, P. </a:t>
            </a:r>
            <a:r>
              <a:rPr lang="en-GB" sz="1800" dirty="0" err="1"/>
              <a:t>Bhada</a:t>
            </a:r>
            <a:r>
              <a:rPr lang="en-GB" sz="1800" dirty="0"/>
              <a:t>-Tata and F. Van </a:t>
            </a:r>
            <a:r>
              <a:rPr lang="en-GB" sz="1800" dirty="0" err="1"/>
              <a:t>Woerden</a:t>
            </a:r>
            <a:r>
              <a:rPr lang="en-GB" sz="1800" dirty="0"/>
              <a:t>,</a:t>
            </a:r>
            <a:br>
              <a:rPr lang="en-GB" sz="1800" dirty="0"/>
            </a:br>
            <a:r>
              <a:rPr lang="en-GB" sz="1800" i="1" dirty="0"/>
              <a:t>What a Waste 2.0: A Global Snapshot of Solid Waste Management to 2050</a:t>
            </a:r>
            <a:r>
              <a:rPr lang="en-GB" sz="1800" dirty="0"/>
              <a:t>, World Bank, 2018.</a:t>
            </a:r>
          </a:p>
          <a:p>
            <a:endParaRPr lang="en-GB" dirty="0"/>
          </a:p>
        </p:txBody>
      </p:sp>
    </p:spTree>
    <p:extLst>
      <p:ext uri="{BB962C8B-B14F-4D97-AF65-F5344CB8AC3E}">
        <p14:creationId xmlns:p14="http://schemas.microsoft.com/office/powerpoint/2010/main" val="39571280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D1F35-46B3-123B-ABA5-75B1027611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314E01-9099-7ECB-303D-E46DB1B83CB6}"/>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0D721772-F3B0-42AA-9AC3-3F8F1578B46F}"/>
              </a:ext>
            </a:extLst>
          </p:cNvPr>
          <p:cNvSpPr>
            <a:spLocks noGrp="1"/>
          </p:cNvSpPr>
          <p:nvPr>
            <p:ph idx="1"/>
          </p:nvPr>
        </p:nvSpPr>
        <p:spPr/>
        <p:txBody>
          <a:bodyPr>
            <a:normAutofit/>
          </a:bodyPr>
          <a:lstStyle/>
          <a:p>
            <a:r>
              <a:rPr lang="en-US" sz="1800" dirty="0"/>
              <a:t>[7] A. </a:t>
            </a:r>
            <a:r>
              <a:rPr lang="en-US" sz="1800" dirty="0" err="1"/>
              <a:t>Alourani</a:t>
            </a:r>
            <a:r>
              <a:rPr lang="en-US" sz="1800" dirty="0"/>
              <a:t>, M. U. Ashraf and M. </a:t>
            </a:r>
            <a:r>
              <a:rPr lang="en-US" sz="1800" dirty="0" err="1"/>
              <a:t>Aloraini</a:t>
            </a:r>
            <a:r>
              <a:rPr lang="en-US" sz="1800" dirty="0"/>
              <a:t>, “Smart Waste Management and Classification System Using Advanced IoT and AI Technologies,” </a:t>
            </a:r>
            <a:r>
              <a:rPr lang="en-US" sz="1800" i="1" dirty="0" err="1"/>
              <a:t>PeerJ</a:t>
            </a:r>
            <a:r>
              <a:rPr lang="en-US" sz="1800" i="1" dirty="0"/>
              <a:t> Computer Science</a:t>
            </a:r>
            <a:r>
              <a:rPr lang="en-US" sz="1800" dirty="0"/>
              <a:t>, 2025. </a:t>
            </a:r>
          </a:p>
          <a:p>
            <a:r>
              <a:rPr lang="en-GB" sz="1800" dirty="0"/>
              <a:t>[8] A. A. Khan et al., “A Sustainable Smart IoT-Based Solid Waste Management System,” </a:t>
            </a:r>
            <a:r>
              <a:rPr lang="en-GB" sz="1800" i="1" dirty="0"/>
              <a:t>Future Generation Computer Systems</a:t>
            </a:r>
            <a:r>
              <a:rPr lang="en-GB" sz="1800" dirty="0"/>
              <a:t>, vol. 157, 2024.</a:t>
            </a:r>
            <a:endParaRPr lang="en-US" sz="1800" dirty="0"/>
          </a:p>
          <a:p>
            <a:r>
              <a:rPr lang="en-US" sz="1800" dirty="0"/>
              <a:t>[9] A. Abhishek, I. Verma, I. Arya and L. Sen, “A Review of Smart Waste Management Systems Using IoT and Embedded Technologies,” </a:t>
            </a:r>
            <a:r>
              <a:rPr lang="en-US" sz="1800" i="1" dirty="0"/>
              <a:t>International Journal of Engineering Research &amp; Technology</a:t>
            </a:r>
            <a:r>
              <a:rPr lang="en-US" sz="1800" dirty="0"/>
              <a:t>, 2025.</a:t>
            </a:r>
          </a:p>
          <a:p>
            <a:endParaRPr lang="en-GB" dirty="0"/>
          </a:p>
        </p:txBody>
      </p:sp>
    </p:spTree>
    <p:extLst>
      <p:ext uri="{BB962C8B-B14F-4D97-AF65-F5344CB8AC3E}">
        <p14:creationId xmlns:p14="http://schemas.microsoft.com/office/powerpoint/2010/main" val="23943559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9549EB89-5BFB-4E1E-AEEA-87C343D80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2417E7-D239-A216-09B9-36C7967537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10" r="13008" b="1"/>
          <a:stretch>
            <a:fillRect/>
          </a:stretch>
        </p:blipFill>
        <p:spPr>
          <a:xfrm>
            <a:off x="633999" y="640080"/>
            <a:ext cx="6275667" cy="5577840"/>
          </a:xfrm>
          <a:prstGeom prst="rect">
            <a:avLst/>
          </a:prstGeom>
        </p:spPr>
      </p:pic>
      <p:sp>
        <p:nvSpPr>
          <p:cNvPr id="18" name="Rectangle 17">
            <a:extLst>
              <a:ext uri="{FF2B5EF4-FFF2-40B4-BE49-F238E27FC236}">
                <a16:creationId xmlns:a16="http://schemas.microsoft.com/office/drawing/2014/main" id="{3D1FA295-BDF6-44B9-90C5-FE3E2CE35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2C73EB-FFC8-5774-576F-B026D54E2D45}"/>
              </a:ext>
            </a:extLst>
          </p:cNvPr>
          <p:cNvSpPr>
            <a:spLocks noGrp="1"/>
          </p:cNvSpPr>
          <p:nvPr>
            <p:ph type="title"/>
          </p:nvPr>
        </p:nvSpPr>
        <p:spPr>
          <a:xfrm>
            <a:off x="8096885" y="640080"/>
            <a:ext cx="3659246" cy="2926080"/>
          </a:xfrm>
        </p:spPr>
        <p:txBody>
          <a:bodyPr vert="horz" lIns="91440" tIns="45720" rIns="91440" bIns="45720" rtlCol="0" anchor="b">
            <a:normAutofit/>
          </a:bodyPr>
          <a:lstStyle/>
          <a:p>
            <a:r>
              <a:rPr lang="en-US" b="1">
                <a:solidFill>
                  <a:srgbClr val="FFFFFF"/>
                </a:solidFill>
              </a:rPr>
              <a:t>Thank you</a:t>
            </a:r>
          </a:p>
        </p:txBody>
      </p:sp>
      <p:sp>
        <p:nvSpPr>
          <p:cNvPr id="20" name="Rectangle 19">
            <a:extLst>
              <a:ext uri="{FF2B5EF4-FFF2-40B4-BE49-F238E27FC236}">
                <a16:creationId xmlns:a16="http://schemas.microsoft.com/office/drawing/2014/main" id="{81A36F1F-EEAE-48D1-A1FB-BD6FC8506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B203ABAA-328C-BB76-2E97-9C8177B1614B}"/>
              </a:ext>
            </a:extLst>
          </p:cNvPr>
          <p:cNvSpPr txBox="1"/>
          <p:nvPr/>
        </p:nvSpPr>
        <p:spPr>
          <a:xfrm>
            <a:off x="4450338" y="601786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236141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052D83-7F74-C240-E272-7B194A18232A}"/>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F73D38-51B1-3DF1-137A-D9DF24B00EC1}"/>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b="1">
                <a:solidFill>
                  <a:srgbClr val="FFFFFF"/>
                </a:solidFill>
              </a:rPr>
              <a:t>Any Question?</a:t>
            </a:r>
          </a:p>
        </p:txBody>
      </p:sp>
      <p:pic>
        <p:nvPicPr>
          <p:cNvPr id="5" name="Picture 4">
            <a:extLst>
              <a:ext uri="{FF2B5EF4-FFF2-40B4-BE49-F238E27FC236}">
                <a16:creationId xmlns:a16="http://schemas.microsoft.com/office/drawing/2014/main" id="{A8BE4476-1633-8F8C-451B-48A014F04A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05" r="13902"/>
          <a:stretch>
            <a:fillRect/>
          </a:stretch>
        </p:blipFill>
        <p:spPr>
          <a:xfrm>
            <a:off x="4639733" y="10"/>
            <a:ext cx="7552266" cy="6857990"/>
          </a:xfrm>
          <a:prstGeom prst="rect">
            <a:avLst/>
          </a:prstGeom>
        </p:spPr>
      </p:pic>
      <p:sp>
        <p:nvSpPr>
          <p:cNvPr id="18" name="Rectangle 17">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12E61B24-2DD9-57EE-8F49-28500D77D57B}"/>
              </a:ext>
            </a:extLst>
          </p:cNvPr>
          <p:cNvSpPr txBox="1"/>
          <p:nvPr/>
        </p:nvSpPr>
        <p:spPr>
          <a:xfrm>
            <a:off x="9732671" y="665794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pralves.net/post/2019/07/04/smart-trash-bin-autom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41073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TM02900769[[fn=Retrospect]]</Template>
  <TotalTime>141</TotalTime>
  <Words>2959</Words>
  <Application>Microsoft Office PowerPoint</Application>
  <PresentationFormat>Widescreen</PresentationFormat>
  <Paragraphs>383</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Calibri Light</vt:lpstr>
      <vt:lpstr>Inter</vt:lpstr>
      <vt:lpstr>Wingdings</vt:lpstr>
      <vt:lpstr>Wingdings 3</vt:lpstr>
      <vt:lpstr>Retrospect</vt:lpstr>
      <vt:lpstr>AI-Powered Smart Waste Management System for Sustainable Cities</vt:lpstr>
      <vt:lpstr>Team Formation and their Roles </vt:lpstr>
      <vt:lpstr>Team Collaboration Tools</vt:lpstr>
      <vt:lpstr>Project Proposal Summary</vt:lpstr>
      <vt:lpstr>Rabia Naeem -  Proposal, Problem Analysis and Research</vt:lpstr>
      <vt:lpstr>Urban Waste Management Problems</vt:lpstr>
      <vt:lpstr>Why This Problem Matters</vt:lpstr>
      <vt:lpstr>Research Insights</vt:lpstr>
      <vt:lpstr>Current Waste Management Approaches</vt:lpstr>
      <vt:lpstr>Gaps in Existing Solutions</vt:lpstr>
      <vt:lpstr>Hazrat Usman -  Technology &amp; Design Solution</vt:lpstr>
      <vt:lpstr>Our Innovative Smart Waste Management Solution</vt:lpstr>
      <vt:lpstr>Technologies Integrated in the System</vt:lpstr>
      <vt:lpstr>System Workflow Process </vt:lpstr>
      <vt:lpstr>System Work Flowchart </vt:lpstr>
      <vt:lpstr>Data Flow Architecture </vt:lpstr>
      <vt:lpstr>Data Flow Diagram  </vt:lpstr>
      <vt:lpstr>Cheikh Gaye  -  System Architecture &amp; Technical Design</vt:lpstr>
      <vt:lpstr>System Architecture Overview  </vt:lpstr>
      <vt:lpstr>System Architecture Diagram  </vt:lpstr>
      <vt:lpstr>Hardware Design Components   </vt:lpstr>
      <vt:lpstr>Hardware Design Components   </vt:lpstr>
      <vt:lpstr>PowerPoint Presentation</vt:lpstr>
      <vt:lpstr>Software &amp; Data Design Structure  </vt:lpstr>
      <vt:lpstr>Dashboard Interface Design  </vt:lpstr>
      <vt:lpstr>This dashboard allows city managers to monitor bin status in real time, receive alerts when bins are full, and view optimized collection routes. It also provides analytics to support better decision-making and operational efficiency.  </vt:lpstr>
      <vt:lpstr>Edivaldo Cardoso-   Prototype Development &amp; Planning</vt:lpstr>
      <vt:lpstr>PowerPoint Presentation</vt:lpstr>
      <vt:lpstr>PowerPoint Presentation</vt:lpstr>
      <vt:lpstr>PowerPoint Presentation</vt:lpstr>
      <vt:lpstr>PowerPoint Presentation</vt:lpstr>
      <vt:lpstr>Evans Quartey-Tackie-    -   Evaluation, Ethics &amp; Deployment </vt:lpstr>
      <vt:lpstr>Benefits and Impact of the  Proposed System   </vt:lpstr>
      <vt:lpstr>Risk Assessment and Cost Analysis    </vt:lpstr>
      <vt:lpstr>Ethics GDPR and Responsible AI</vt:lpstr>
      <vt:lpstr>Deployment live Production Release</vt:lpstr>
      <vt:lpstr>Future Improvements and Conclusion     </vt:lpstr>
      <vt:lpstr>References</vt:lpstr>
      <vt:lpstr>References</vt:lpstr>
      <vt:lpstr>Thank you</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Hazrat Usman</dc:creator>
  <cp:lastModifiedBy>Hazrat Usman</cp:lastModifiedBy>
  <cp:revision>23</cp:revision>
  <dcterms:created xsi:type="dcterms:W3CDTF">2026-02-07T23:08:40Z</dcterms:created>
  <dcterms:modified xsi:type="dcterms:W3CDTF">2026-03-16T01:24:34Z</dcterms:modified>
</cp:coreProperties>
</file>