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6" r:id="rId2"/>
    <p:sldId id="257" r:id="rId3"/>
    <p:sldId id="261" r:id="rId4"/>
    <p:sldId id="262" r:id="rId5"/>
    <p:sldId id="264" r:id="rId6"/>
    <p:sldId id="266" r:id="rId7"/>
    <p:sldId id="270" r:id="rId8"/>
    <p:sldId id="269" r:id="rId9"/>
    <p:sldId id="268" r:id="rId10"/>
    <p:sldId id="267" r:id="rId11"/>
    <p:sldId id="265" r:id="rId12"/>
    <p:sldId id="263" r:id="rId13"/>
    <p:sldId id="260" r:id="rId14"/>
    <p:sldId id="259" r:id="rId15"/>
    <p:sldId id="25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70"/>
    <p:restoredTop sz="94673"/>
  </p:normalViewPr>
  <p:slideViewPr>
    <p:cSldViewPr snapToGrid="0" snapToObjects="1">
      <p:cViewPr varScale="1">
        <p:scale>
          <a:sx n="58" d="100"/>
          <a:sy n="58" d="100"/>
        </p:scale>
        <p:origin x="6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484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947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293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84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5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15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565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158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042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323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560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34484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266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034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345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831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305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944C2C4-00F8-AF45-AAFC-EC8C23E07E2D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803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wma"/><Relationship Id="rId2" Type="http://schemas.microsoft.com/office/2007/relationships/media" Target="../media/media3.wma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2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51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9356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2993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47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4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26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24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00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64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69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93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58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98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53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1098</TotalTime>
  <Words>0</Words>
  <Application>Microsoft Office PowerPoint</Application>
  <PresentationFormat>Widescreen</PresentationFormat>
  <Paragraphs>0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of a new venture</dc:title>
  <dc:creator>ALRAGAS B. (690492)</dc:creator>
  <cp:lastModifiedBy>DELL</cp:lastModifiedBy>
  <cp:revision>20</cp:revision>
  <dcterms:created xsi:type="dcterms:W3CDTF">2020-05-07T19:12:31Z</dcterms:created>
  <dcterms:modified xsi:type="dcterms:W3CDTF">2020-08-04T12:51:23Z</dcterms:modified>
</cp:coreProperties>
</file>