
<file path=[Content_Types].xml><?xml version="1.0" encoding="utf-8"?>
<Types xmlns="http://schemas.openxmlformats.org/package/2006/content-types">
  <Default Extension="bin" ContentType="application/vnd.openxmlformats-officedocument.oleObject"/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wdp" ContentType="image/vnd.ms-photo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94" r:id="rId1"/>
  </p:sldMasterIdLst>
  <p:notesMasterIdLst>
    <p:notesMasterId r:id="rId8"/>
  </p:notesMasterIdLst>
  <p:handoutMasterIdLst>
    <p:handoutMasterId r:id="rId9"/>
  </p:handoutMasterIdLst>
  <p:sldIdLst>
    <p:sldId id="411" r:id="rId2"/>
    <p:sldId id="370" r:id="rId3"/>
    <p:sldId id="412" r:id="rId4"/>
    <p:sldId id="413" r:id="rId5"/>
    <p:sldId id="406" r:id="rId6"/>
    <p:sldId id="405" r:id="rId7"/>
  </p:sldIdLst>
  <p:sldSz cx="9144000" cy="5143500" type="screen16x9"/>
  <p:notesSz cx="6858000" cy="9144000"/>
  <p:defaultTextStyle>
    <a:defPPr>
      <a:defRPr lang="en-US"/>
    </a:defPPr>
    <a:lvl1pPr algn="l" defTabSz="457200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defTabSz="457200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defTabSz="457200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defTabSz="457200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defTabSz="457200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096" userDrawn="1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70809"/>
    <a:srgbClr val="000104"/>
    <a:srgbClr val="1D757B"/>
    <a:srgbClr val="87CBD3"/>
    <a:srgbClr val="00747B"/>
    <a:srgbClr val="A5A9AC"/>
    <a:srgbClr val="00626F"/>
    <a:srgbClr val="C8EFF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80FE028-77E8-459B-8532-5EC377666FA8}" v="2" dt="2023-02-03T09:36:11.41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014" autoAdjust="0"/>
    <p:restoredTop sz="94598" autoAdjust="0"/>
  </p:normalViewPr>
  <p:slideViewPr>
    <p:cSldViewPr snapToGrid="0" snapToObjects="1">
      <p:cViewPr varScale="1">
        <p:scale>
          <a:sx n="144" d="100"/>
          <a:sy n="144" d="100"/>
        </p:scale>
        <p:origin x="516" y="120"/>
      </p:cViewPr>
      <p:guideLst>
        <p:guide orient="horz" pos="2096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3" d="2"/>
        <a:sy n="3" d="2"/>
      </p:scale>
      <p:origin x="0" y="0"/>
    </p:cViewPr>
  </p:notesTextViewPr>
  <p:sorterViewPr>
    <p:cViewPr>
      <p:scale>
        <a:sx n="300" d="100"/>
        <a:sy n="3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handoutMaster" Target="handoutMasters/handoutMaster1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avid Holley" userId="45123e1e-ac21-4ee3-b53e-8d97b4b34e1e" providerId="ADAL" clId="{1924ACC5-FB4B-42BF-BCD5-2A2F870CA18C}"/>
    <pc:docChg chg="delSld">
      <pc:chgData name="David Holley" userId="45123e1e-ac21-4ee3-b53e-8d97b4b34e1e" providerId="ADAL" clId="{1924ACC5-FB4B-42BF-BCD5-2A2F870CA18C}" dt="2023-02-03T09:32:15.978" v="29" actId="47"/>
      <pc:docMkLst>
        <pc:docMk/>
      </pc:docMkLst>
      <pc:sldChg chg="del">
        <pc:chgData name="David Holley" userId="45123e1e-ac21-4ee3-b53e-8d97b4b34e1e" providerId="ADAL" clId="{1924ACC5-FB4B-42BF-BCD5-2A2F870CA18C}" dt="2023-02-03T09:32:01.303" v="3" actId="47"/>
        <pc:sldMkLst>
          <pc:docMk/>
          <pc:sldMk cId="0" sldId="258"/>
        </pc:sldMkLst>
      </pc:sldChg>
      <pc:sldChg chg="del">
        <pc:chgData name="David Holley" userId="45123e1e-ac21-4ee3-b53e-8d97b4b34e1e" providerId="ADAL" clId="{1924ACC5-FB4B-42BF-BCD5-2A2F870CA18C}" dt="2023-02-03T09:32:01.735" v="4" actId="47"/>
        <pc:sldMkLst>
          <pc:docMk/>
          <pc:sldMk cId="0" sldId="259"/>
        </pc:sldMkLst>
      </pc:sldChg>
      <pc:sldChg chg="del">
        <pc:chgData name="David Holley" userId="45123e1e-ac21-4ee3-b53e-8d97b4b34e1e" providerId="ADAL" clId="{1924ACC5-FB4B-42BF-BCD5-2A2F870CA18C}" dt="2023-02-03T09:32:02.104" v="5" actId="47"/>
        <pc:sldMkLst>
          <pc:docMk/>
          <pc:sldMk cId="0" sldId="260"/>
        </pc:sldMkLst>
      </pc:sldChg>
      <pc:sldChg chg="del">
        <pc:chgData name="David Holley" userId="45123e1e-ac21-4ee3-b53e-8d97b4b34e1e" providerId="ADAL" clId="{1924ACC5-FB4B-42BF-BCD5-2A2F870CA18C}" dt="2023-02-03T09:32:00.501" v="1" actId="47"/>
        <pc:sldMkLst>
          <pc:docMk/>
          <pc:sldMk cId="313315546" sldId="295"/>
        </pc:sldMkLst>
      </pc:sldChg>
      <pc:sldChg chg="del">
        <pc:chgData name="David Holley" userId="45123e1e-ac21-4ee3-b53e-8d97b4b34e1e" providerId="ADAL" clId="{1924ACC5-FB4B-42BF-BCD5-2A2F870CA18C}" dt="2023-02-03T09:31:59.901" v="0" actId="47"/>
        <pc:sldMkLst>
          <pc:docMk/>
          <pc:sldMk cId="4098985841" sldId="340"/>
        </pc:sldMkLst>
      </pc:sldChg>
      <pc:sldChg chg="del">
        <pc:chgData name="David Holley" userId="45123e1e-ac21-4ee3-b53e-8d97b4b34e1e" providerId="ADAL" clId="{1924ACC5-FB4B-42BF-BCD5-2A2F870CA18C}" dt="2023-02-03T09:32:00.902" v="2" actId="47"/>
        <pc:sldMkLst>
          <pc:docMk/>
          <pc:sldMk cId="2357987309" sldId="344"/>
        </pc:sldMkLst>
      </pc:sldChg>
      <pc:sldChg chg="del">
        <pc:chgData name="David Holley" userId="45123e1e-ac21-4ee3-b53e-8d97b4b34e1e" providerId="ADAL" clId="{1924ACC5-FB4B-42BF-BCD5-2A2F870CA18C}" dt="2023-02-03T09:32:02.598" v="6" actId="47"/>
        <pc:sldMkLst>
          <pc:docMk/>
          <pc:sldMk cId="2513669086" sldId="383"/>
        </pc:sldMkLst>
      </pc:sldChg>
      <pc:sldChg chg="del">
        <pc:chgData name="David Holley" userId="45123e1e-ac21-4ee3-b53e-8d97b4b34e1e" providerId="ADAL" clId="{1924ACC5-FB4B-42BF-BCD5-2A2F870CA18C}" dt="2023-02-03T09:32:02.999" v="7" actId="47"/>
        <pc:sldMkLst>
          <pc:docMk/>
          <pc:sldMk cId="1547698164" sldId="385"/>
        </pc:sldMkLst>
      </pc:sldChg>
      <pc:sldChg chg="del">
        <pc:chgData name="David Holley" userId="45123e1e-ac21-4ee3-b53e-8d97b4b34e1e" providerId="ADAL" clId="{1924ACC5-FB4B-42BF-BCD5-2A2F870CA18C}" dt="2023-02-03T09:32:04.140" v="12" actId="47"/>
        <pc:sldMkLst>
          <pc:docMk/>
          <pc:sldMk cId="1113068025" sldId="386"/>
        </pc:sldMkLst>
      </pc:sldChg>
      <pc:sldChg chg="del">
        <pc:chgData name="David Holley" userId="45123e1e-ac21-4ee3-b53e-8d97b4b34e1e" providerId="ADAL" clId="{1924ACC5-FB4B-42BF-BCD5-2A2F870CA18C}" dt="2023-02-03T09:32:04.472" v="13" actId="47"/>
        <pc:sldMkLst>
          <pc:docMk/>
          <pc:sldMk cId="382019856" sldId="387"/>
        </pc:sldMkLst>
      </pc:sldChg>
      <pc:sldChg chg="del">
        <pc:chgData name="David Holley" userId="45123e1e-ac21-4ee3-b53e-8d97b4b34e1e" providerId="ADAL" clId="{1924ACC5-FB4B-42BF-BCD5-2A2F870CA18C}" dt="2023-02-03T09:32:04.732" v="14" actId="47"/>
        <pc:sldMkLst>
          <pc:docMk/>
          <pc:sldMk cId="896701016" sldId="388"/>
        </pc:sldMkLst>
      </pc:sldChg>
      <pc:sldChg chg="del">
        <pc:chgData name="David Holley" userId="45123e1e-ac21-4ee3-b53e-8d97b4b34e1e" providerId="ADAL" clId="{1924ACC5-FB4B-42BF-BCD5-2A2F870CA18C}" dt="2023-02-03T09:32:06.260" v="19" actId="47"/>
        <pc:sldMkLst>
          <pc:docMk/>
          <pc:sldMk cId="3462279014" sldId="389"/>
        </pc:sldMkLst>
      </pc:sldChg>
      <pc:sldChg chg="del">
        <pc:chgData name="David Holley" userId="45123e1e-ac21-4ee3-b53e-8d97b4b34e1e" providerId="ADAL" clId="{1924ACC5-FB4B-42BF-BCD5-2A2F870CA18C}" dt="2023-02-03T09:32:07.492" v="22" actId="47"/>
        <pc:sldMkLst>
          <pc:docMk/>
          <pc:sldMk cId="917767167" sldId="390"/>
        </pc:sldMkLst>
      </pc:sldChg>
      <pc:sldChg chg="del">
        <pc:chgData name="David Holley" userId="45123e1e-ac21-4ee3-b53e-8d97b4b34e1e" providerId="ADAL" clId="{1924ACC5-FB4B-42BF-BCD5-2A2F870CA18C}" dt="2023-02-03T09:32:11.601" v="23" actId="47"/>
        <pc:sldMkLst>
          <pc:docMk/>
          <pc:sldMk cId="846200395" sldId="391"/>
        </pc:sldMkLst>
      </pc:sldChg>
      <pc:sldChg chg="del">
        <pc:chgData name="David Holley" userId="45123e1e-ac21-4ee3-b53e-8d97b4b34e1e" providerId="ADAL" clId="{1924ACC5-FB4B-42BF-BCD5-2A2F870CA18C}" dt="2023-02-03T09:32:12.024" v="24" actId="47"/>
        <pc:sldMkLst>
          <pc:docMk/>
          <pc:sldMk cId="931845007" sldId="392"/>
        </pc:sldMkLst>
      </pc:sldChg>
      <pc:sldChg chg="del">
        <pc:chgData name="David Holley" userId="45123e1e-ac21-4ee3-b53e-8d97b4b34e1e" providerId="ADAL" clId="{1924ACC5-FB4B-42BF-BCD5-2A2F870CA18C}" dt="2023-02-03T09:32:14.993" v="28" actId="47"/>
        <pc:sldMkLst>
          <pc:docMk/>
          <pc:sldMk cId="3190750695" sldId="393"/>
        </pc:sldMkLst>
      </pc:sldChg>
      <pc:sldChg chg="del">
        <pc:chgData name="David Holley" userId="45123e1e-ac21-4ee3-b53e-8d97b4b34e1e" providerId="ADAL" clId="{1924ACC5-FB4B-42BF-BCD5-2A2F870CA18C}" dt="2023-02-03T09:32:15.978" v="29" actId="47"/>
        <pc:sldMkLst>
          <pc:docMk/>
          <pc:sldMk cId="1670423944" sldId="394"/>
        </pc:sldMkLst>
      </pc:sldChg>
      <pc:sldChg chg="del">
        <pc:chgData name="David Holley" userId="45123e1e-ac21-4ee3-b53e-8d97b4b34e1e" providerId="ADAL" clId="{1924ACC5-FB4B-42BF-BCD5-2A2F870CA18C}" dt="2023-02-03T09:32:06.644" v="20" actId="47"/>
        <pc:sldMkLst>
          <pc:docMk/>
          <pc:sldMk cId="160259674" sldId="395"/>
        </pc:sldMkLst>
      </pc:sldChg>
      <pc:sldChg chg="del">
        <pc:chgData name="David Holley" userId="45123e1e-ac21-4ee3-b53e-8d97b4b34e1e" providerId="ADAL" clId="{1924ACC5-FB4B-42BF-BCD5-2A2F870CA18C}" dt="2023-02-03T09:32:07.077" v="21" actId="47"/>
        <pc:sldMkLst>
          <pc:docMk/>
          <pc:sldMk cId="3364094059" sldId="396"/>
        </pc:sldMkLst>
      </pc:sldChg>
      <pc:sldChg chg="del">
        <pc:chgData name="David Holley" userId="45123e1e-ac21-4ee3-b53e-8d97b4b34e1e" providerId="ADAL" clId="{1924ACC5-FB4B-42BF-BCD5-2A2F870CA18C}" dt="2023-02-03T09:32:05.026" v="15" actId="47"/>
        <pc:sldMkLst>
          <pc:docMk/>
          <pc:sldMk cId="2723758981" sldId="397"/>
        </pc:sldMkLst>
      </pc:sldChg>
      <pc:sldChg chg="del">
        <pc:chgData name="David Holley" userId="45123e1e-ac21-4ee3-b53e-8d97b4b34e1e" providerId="ADAL" clId="{1924ACC5-FB4B-42BF-BCD5-2A2F870CA18C}" dt="2023-02-03T09:32:05.325" v="16" actId="47"/>
        <pc:sldMkLst>
          <pc:docMk/>
          <pc:sldMk cId="1540653658" sldId="398"/>
        </pc:sldMkLst>
      </pc:sldChg>
      <pc:sldChg chg="del">
        <pc:chgData name="David Holley" userId="45123e1e-ac21-4ee3-b53e-8d97b4b34e1e" providerId="ADAL" clId="{1924ACC5-FB4B-42BF-BCD5-2A2F870CA18C}" dt="2023-02-03T09:32:05.611" v="17" actId="47"/>
        <pc:sldMkLst>
          <pc:docMk/>
          <pc:sldMk cId="2114477549" sldId="399"/>
        </pc:sldMkLst>
      </pc:sldChg>
      <pc:sldChg chg="del">
        <pc:chgData name="David Holley" userId="45123e1e-ac21-4ee3-b53e-8d97b4b34e1e" providerId="ADAL" clId="{1924ACC5-FB4B-42BF-BCD5-2A2F870CA18C}" dt="2023-02-03T09:32:05.943" v="18" actId="47"/>
        <pc:sldMkLst>
          <pc:docMk/>
          <pc:sldMk cId="3344007496" sldId="400"/>
        </pc:sldMkLst>
      </pc:sldChg>
      <pc:sldChg chg="del">
        <pc:chgData name="David Holley" userId="45123e1e-ac21-4ee3-b53e-8d97b4b34e1e" providerId="ADAL" clId="{1924ACC5-FB4B-42BF-BCD5-2A2F870CA18C}" dt="2023-02-03T09:32:03.294" v="8" actId="47"/>
        <pc:sldMkLst>
          <pc:docMk/>
          <pc:sldMk cId="2351408625" sldId="401"/>
        </pc:sldMkLst>
      </pc:sldChg>
      <pc:sldChg chg="del">
        <pc:chgData name="David Holley" userId="45123e1e-ac21-4ee3-b53e-8d97b4b34e1e" providerId="ADAL" clId="{1924ACC5-FB4B-42BF-BCD5-2A2F870CA18C}" dt="2023-02-03T09:32:03.490" v="9" actId="47"/>
        <pc:sldMkLst>
          <pc:docMk/>
          <pc:sldMk cId="2204767878" sldId="402"/>
        </pc:sldMkLst>
      </pc:sldChg>
      <pc:sldChg chg="del">
        <pc:chgData name="David Holley" userId="45123e1e-ac21-4ee3-b53e-8d97b4b34e1e" providerId="ADAL" clId="{1924ACC5-FB4B-42BF-BCD5-2A2F870CA18C}" dt="2023-02-03T09:32:03.669" v="10" actId="47"/>
        <pc:sldMkLst>
          <pc:docMk/>
          <pc:sldMk cId="3724686480" sldId="403"/>
        </pc:sldMkLst>
      </pc:sldChg>
      <pc:sldChg chg="del">
        <pc:chgData name="David Holley" userId="45123e1e-ac21-4ee3-b53e-8d97b4b34e1e" providerId="ADAL" clId="{1924ACC5-FB4B-42BF-BCD5-2A2F870CA18C}" dt="2023-02-03T09:32:03.871" v="11" actId="47"/>
        <pc:sldMkLst>
          <pc:docMk/>
          <pc:sldMk cId="1133503784" sldId="404"/>
        </pc:sldMkLst>
      </pc:sldChg>
      <pc:sldChg chg="del">
        <pc:chgData name="David Holley" userId="45123e1e-ac21-4ee3-b53e-8d97b4b34e1e" providerId="ADAL" clId="{1924ACC5-FB4B-42BF-BCD5-2A2F870CA18C}" dt="2023-02-03T09:32:12.445" v="26" actId="47"/>
        <pc:sldMkLst>
          <pc:docMk/>
          <pc:sldMk cId="1967234886" sldId="408"/>
        </pc:sldMkLst>
      </pc:sldChg>
      <pc:sldChg chg="del">
        <pc:chgData name="David Holley" userId="45123e1e-ac21-4ee3-b53e-8d97b4b34e1e" providerId="ADAL" clId="{1924ACC5-FB4B-42BF-BCD5-2A2F870CA18C}" dt="2023-02-03T09:32:12.338" v="25" actId="47"/>
        <pc:sldMkLst>
          <pc:docMk/>
          <pc:sldMk cId="1681404288" sldId="409"/>
        </pc:sldMkLst>
      </pc:sldChg>
      <pc:sldChg chg="del">
        <pc:chgData name="David Holley" userId="45123e1e-ac21-4ee3-b53e-8d97b4b34e1e" providerId="ADAL" clId="{1924ACC5-FB4B-42BF-BCD5-2A2F870CA18C}" dt="2023-02-03T09:32:12.770" v="27" actId="47"/>
        <pc:sldMkLst>
          <pc:docMk/>
          <pc:sldMk cId="2322532817" sldId="410"/>
        </pc:sldMkLst>
      </pc:sldChg>
    </pc:docChg>
  </pc:docChgLst>
  <pc:docChgLst>
    <pc:chgData name="David Holley" userId="45123e1e-ac21-4ee3-b53e-8d97b4b34e1e" providerId="ADAL" clId="{E80FE028-77E8-459B-8532-5EC377666FA8}"/>
    <pc:docChg chg="custSel modSld">
      <pc:chgData name="David Holley" userId="45123e1e-ac21-4ee3-b53e-8d97b4b34e1e" providerId="ADAL" clId="{E80FE028-77E8-459B-8532-5EC377666FA8}" dt="2023-02-03T09:38:50.726" v="0" actId="478"/>
      <pc:docMkLst>
        <pc:docMk/>
      </pc:docMkLst>
      <pc:sldChg chg="delSp mod delAnim">
        <pc:chgData name="David Holley" userId="45123e1e-ac21-4ee3-b53e-8d97b4b34e1e" providerId="ADAL" clId="{E80FE028-77E8-459B-8532-5EC377666FA8}" dt="2023-02-03T09:38:50.726" v="0" actId="478"/>
        <pc:sldMkLst>
          <pc:docMk/>
          <pc:sldMk cId="257110087" sldId="405"/>
        </pc:sldMkLst>
        <pc:picChg chg="del">
          <ac:chgData name="David Holley" userId="45123e1e-ac21-4ee3-b53e-8d97b4b34e1e" providerId="ADAL" clId="{E80FE028-77E8-459B-8532-5EC377666FA8}" dt="2023-02-03T09:38:50.726" v="0" actId="478"/>
          <ac:picMkLst>
            <pc:docMk/>
            <pc:sldMk cId="257110087" sldId="405"/>
            <ac:picMk id="2" creationId="{83B603B4-9368-EA52-8646-11D805DEE3A3}"/>
          </ac:picMkLst>
        </pc:picChg>
      </pc:sldChg>
    </pc:docChg>
  </pc:docChgLst>
  <pc:docChgLst>
    <pc:chgData name="David Holley" userId="45123e1e-ac21-4ee3-b53e-8d97b4b34e1e" providerId="ADAL" clId="{7CDF120D-9C61-4D2D-9CBC-12A1E2D3DB0C}"/>
    <pc:docChg chg="delSld">
      <pc:chgData name="David Holley" userId="45123e1e-ac21-4ee3-b53e-8d97b4b34e1e" providerId="ADAL" clId="{7CDF120D-9C61-4D2D-9CBC-12A1E2D3DB0C}" dt="2023-02-03T09:35:21.999" v="15" actId="47"/>
      <pc:docMkLst>
        <pc:docMk/>
      </pc:docMkLst>
      <pc:sldChg chg="del">
        <pc:chgData name="David Holley" userId="45123e1e-ac21-4ee3-b53e-8d97b4b34e1e" providerId="ADAL" clId="{7CDF120D-9C61-4D2D-9CBC-12A1E2D3DB0C}" dt="2023-02-03T09:35:21.999" v="15" actId="47"/>
        <pc:sldMkLst>
          <pc:docMk/>
          <pc:sldMk cId="699414557" sldId="414"/>
        </pc:sldMkLst>
      </pc:sldChg>
      <pc:sldChg chg="del">
        <pc:chgData name="David Holley" userId="45123e1e-ac21-4ee3-b53e-8d97b4b34e1e" providerId="ADAL" clId="{7CDF120D-9C61-4D2D-9CBC-12A1E2D3DB0C}" dt="2023-02-03T09:35:01.446" v="0" actId="47"/>
        <pc:sldMkLst>
          <pc:docMk/>
          <pc:sldMk cId="875036988" sldId="415"/>
        </pc:sldMkLst>
      </pc:sldChg>
      <pc:sldChg chg="del">
        <pc:chgData name="David Holley" userId="45123e1e-ac21-4ee3-b53e-8d97b4b34e1e" providerId="ADAL" clId="{7CDF120D-9C61-4D2D-9CBC-12A1E2D3DB0C}" dt="2023-02-03T09:35:02.248" v="1" actId="47"/>
        <pc:sldMkLst>
          <pc:docMk/>
          <pc:sldMk cId="1319868382" sldId="417"/>
        </pc:sldMkLst>
      </pc:sldChg>
      <pc:sldChg chg="del">
        <pc:chgData name="David Holley" userId="45123e1e-ac21-4ee3-b53e-8d97b4b34e1e" providerId="ADAL" clId="{7CDF120D-9C61-4D2D-9CBC-12A1E2D3DB0C}" dt="2023-02-03T09:35:11.142" v="11" actId="47"/>
        <pc:sldMkLst>
          <pc:docMk/>
          <pc:sldMk cId="2934196205" sldId="420"/>
        </pc:sldMkLst>
      </pc:sldChg>
      <pc:sldChg chg="del">
        <pc:chgData name="David Holley" userId="45123e1e-ac21-4ee3-b53e-8d97b4b34e1e" providerId="ADAL" clId="{7CDF120D-9C61-4D2D-9CBC-12A1E2D3DB0C}" dt="2023-02-03T09:35:12.292" v="12" actId="47"/>
        <pc:sldMkLst>
          <pc:docMk/>
          <pc:sldMk cId="3672824852" sldId="421"/>
        </pc:sldMkLst>
      </pc:sldChg>
      <pc:sldChg chg="del">
        <pc:chgData name="David Holley" userId="45123e1e-ac21-4ee3-b53e-8d97b4b34e1e" providerId="ADAL" clId="{7CDF120D-9C61-4D2D-9CBC-12A1E2D3DB0C}" dt="2023-02-03T09:35:02.893" v="2" actId="47"/>
        <pc:sldMkLst>
          <pc:docMk/>
          <pc:sldMk cId="1552585869" sldId="423"/>
        </pc:sldMkLst>
      </pc:sldChg>
      <pc:sldChg chg="del">
        <pc:chgData name="David Holley" userId="45123e1e-ac21-4ee3-b53e-8d97b4b34e1e" providerId="ADAL" clId="{7CDF120D-9C61-4D2D-9CBC-12A1E2D3DB0C}" dt="2023-02-03T09:35:03.535" v="3" actId="47"/>
        <pc:sldMkLst>
          <pc:docMk/>
          <pc:sldMk cId="1226346316" sldId="424"/>
        </pc:sldMkLst>
      </pc:sldChg>
      <pc:sldChg chg="del">
        <pc:chgData name="David Holley" userId="45123e1e-ac21-4ee3-b53e-8d97b4b34e1e" providerId="ADAL" clId="{7CDF120D-9C61-4D2D-9CBC-12A1E2D3DB0C}" dt="2023-02-03T09:35:04.205" v="4" actId="47"/>
        <pc:sldMkLst>
          <pc:docMk/>
          <pc:sldMk cId="2756765700" sldId="425"/>
        </pc:sldMkLst>
      </pc:sldChg>
      <pc:sldChg chg="del">
        <pc:chgData name="David Holley" userId="45123e1e-ac21-4ee3-b53e-8d97b4b34e1e" providerId="ADAL" clId="{7CDF120D-9C61-4D2D-9CBC-12A1E2D3DB0C}" dt="2023-02-03T09:35:05.022" v="5" actId="47"/>
        <pc:sldMkLst>
          <pc:docMk/>
          <pc:sldMk cId="1068606177" sldId="426"/>
        </pc:sldMkLst>
      </pc:sldChg>
      <pc:sldChg chg="del">
        <pc:chgData name="David Holley" userId="45123e1e-ac21-4ee3-b53e-8d97b4b34e1e" providerId="ADAL" clId="{7CDF120D-9C61-4D2D-9CBC-12A1E2D3DB0C}" dt="2023-02-03T09:35:06.178" v="6" actId="47"/>
        <pc:sldMkLst>
          <pc:docMk/>
          <pc:sldMk cId="1859936214" sldId="427"/>
        </pc:sldMkLst>
      </pc:sldChg>
      <pc:sldChg chg="del">
        <pc:chgData name="David Holley" userId="45123e1e-ac21-4ee3-b53e-8d97b4b34e1e" providerId="ADAL" clId="{7CDF120D-9C61-4D2D-9CBC-12A1E2D3DB0C}" dt="2023-02-03T09:35:08.426" v="9" actId="47"/>
        <pc:sldMkLst>
          <pc:docMk/>
          <pc:sldMk cId="2739479550" sldId="428"/>
        </pc:sldMkLst>
      </pc:sldChg>
      <pc:sldChg chg="del">
        <pc:chgData name="David Holley" userId="45123e1e-ac21-4ee3-b53e-8d97b4b34e1e" providerId="ADAL" clId="{7CDF120D-9C61-4D2D-9CBC-12A1E2D3DB0C}" dt="2023-02-03T09:35:07.497" v="8" actId="47"/>
        <pc:sldMkLst>
          <pc:docMk/>
          <pc:sldMk cId="1914662188" sldId="429"/>
        </pc:sldMkLst>
      </pc:sldChg>
      <pc:sldChg chg="del">
        <pc:chgData name="David Holley" userId="45123e1e-ac21-4ee3-b53e-8d97b4b34e1e" providerId="ADAL" clId="{7CDF120D-9C61-4D2D-9CBC-12A1E2D3DB0C}" dt="2023-02-03T09:35:06.780" v="7" actId="47"/>
        <pc:sldMkLst>
          <pc:docMk/>
          <pc:sldMk cId="2038646179" sldId="430"/>
        </pc:sldMkLst>
      </pc:sldChg>
      <pc:sldChg chg="del">
        <pc:chgData name="David Holley" userId="45123e1e-ac21-4ee3-b53e-8d97b4b34e1e" providerId="ADAL" clId="{7CDF120D-9C61-4D2D-9CBC-12A1E2D3DB0C}" dt="2023-02-03T09:35:09.561" v="10" actId="47"/>
        <pc:sldMkLst>
          <pc:docMk/>
          <pc:sldMk cId="1378248134" sldId="431"/>
        </pc:sldMkLst>
      </pc:sldChg>
      <pc:sldChg chg="del">
        <pc:chgData name="David Holley" userId="45123e1e-ac21-4ee3-b53e-8d97b4b34e1e" providerId="ADAL" clId="{7CDF120D-9C61-4D2D-9CBC-12A1E2D3DB0C}" dt="2023-02-03T09:35:15.230" v="14" actId="47"/>
        <pc:sldMkLst>
          <pc:docMk/>
          <pc:sldMk cId="3328895023" sldId="432"/>
        </pc:sldMkLst>
      </pc:sldChg>
      <pc:sldChg chg="del">
        <pc:chgData name="David Holley" userId="45123e1e-ac21-4ee3-b53e-8d97b4b34e1e" providerId="ADAL" clId="{7CDF120D-9C61-4D2D-9CBC-12A1E2D3DB0C}" dt="2023-02-03T09:35:13.911" v="13" actId="47"/>
        <pc:sldMkLst>
          <pc:docMk/>
          <pc:sldMk cId="574831026" sldId="433"/>
        </pc:sldMkLst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60354498-6864-4C77-9B30-A44CFBA40410}" type="datetimeFigureOut">
              <a:rPr lang="en-US"/>
              <a:pPr>
                <a:defRPr/>
              </a:pPr>
              <a:t>2/3/2023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 smtClean="0">
                <a:latin typeface="Calibri" panose="020F0502020204030204" pitchFamily="34" charset="0"/>
              </a:defRPr>
            </a:lvl1pPr>
          </a:lstStyle>
          <a:p>
            <a:pPr>
              <a:defRPr/>
            </a:pPr>
            <a:fld id="{DD090551-9C17-47B7-BFD7-8BEC0100F226}" type="slidenum">
              <a:rPr lang="en-US" altLang="en-US"/>
              <a:pPr>
                <a:defRPr/>
              </a:pPr>
              <a:t>‹#›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21713899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72D140E-F05B-41BF-89AE-74C607D81628}" type="datetimeFigureOut">
              <a:rPr lang="en-GB" smtClean="0"/>
              <a:t>03/02/2023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7C398AB-2EBA-4822-ADBD-F85E5E7C90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24087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61902125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852" y="273844"/>
            <a:ext cx="7886297" cy="994172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852" y="1369219"/>
            <a:ext cx="7886297" cy="3263504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0280657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4454" y="1282304"/>
            <a:ext cx="7886297" cy="2139553"/>
          </a:xfrm>
          <a:prstGeom prst="rect">
            <a:avLst/>
          </a:prstGeo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4454" y="3442098"/>
            <a:ext cx="7886297" cy="112514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800"/>
            </a:lvl1pPr>
            <a:lvl2pPr marL="342900" indent="0">
              <a:buNone/>
              <a:defRPr sz="1500"/>
            </a:lvl2pPr>
            <a:lvl3pPr marL="685800" indent="0">
              <a:buNone/>
              <a:defRPr sz="1350"/>
            </a:lvl3pPr>
            <a:lvl4pPr marL="1028700" indent="0">
              <a:buNone/>
              <a:defRPr sz="1200"/>
            </a:lvl4pPr>
            <a:lvl5pPr marL="1371600" indent="0">
              <a:buNone/>
              <a:defRPr sz="1200"/>
            </a:lvl5pPr>
            <a:lvl6pPr marL="1714500" indent="0">
              <a:buNone/>
              <a:defRPr sz="1200"/>
            </a:lvl6pPr>
            <a:lvl7pPr marL="2057400" indent="0">
              <a:buNone/>
              <a:defRPr sz="1200"/>
            </a:lvl7pPr>
            <a:lvl8pPr marL="2400300" indent="0">
              <a:buNone/>
              <a:defRPr sz="1200"/>
            </a:lvl8pPr>
            <a:lvl9pPr marL="2743200" indent="0">
              <a:buNone/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7656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852" y="273844"/>
            <a:ext cx="7886297" cy="994172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853" y="1369219"/>
            <a:ext cx="3872787" cy="3263504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2362" y="1369219"/>
            <a:ext cx="3872787" cy="3263504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6655670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317" y="273844"/>
            <a:ext cx="7886297" cy="994172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318" y="1260872"/>
            <a:ext cx="3868390" cy="617934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318" y="1878806"/>
            <a:ext cx="3868390" cy="2763441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68" y="1260872"/>
            <a:ext cx="3887446" cy="617934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68" y="1878806"/>
            <a:ext cx="3887446" cy="2763441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4724649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852" y="273844"/>
            <a:ext cx="7886297" cy="994172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0398737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1778441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317" y="342900"/>
            <a:ext cx="2949299" cy="1200150"/>
          </a:xfrm>
          <a:prstGeom prst="rect">
            <a:avLst/>
          </a:prstGeo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447" y="740569"/>
            <a:ext cx="4629168" cy="3655219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317" y="1543050"/>
            <a:ext cx="2949299" cy="2858691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638444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317" y="342900"/>
            <a:ext cx="2949299" cy="1200150"/>
          </a:xfrm>
          <a:prstGeom prst="rect">
            <a:avLst/>
          </a:prstGeo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447" y="740569"/>
            <a:ext cx="4629168" cy="3655219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317" y="1543050"/>
            <a:ext cx="2949299" cy="2858691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205593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852" y="273844"/>
            <a:ext cx="7886297" cy="994172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852" y="1369219"/>
            <a:ext cx="7886297" cy="3263504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08647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574" y="273844"/>
            <a:ext cx="1971575" cy="4358879"/>
          </a:xfrm>
          <a:prstGeom prst="rect">
            <a:avLst/>
          </a:prstGeo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852" y="273844"/>
            <a:ext cx="5774000" cy="4358879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83218987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597819"/>
            <a:ext cx="7772400" cy="1102519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/>
            </a:lvl1pPr>
            <a:lvl2pPr marL="342900" indent="0" algn="ctr">
              <a:buNone/>
              <a:defRPr/>
            </a:lvl2pPr>
            <a:lvl3pPr marL="685800" indent="0" algn="ctr">
              <a:buNone/>
              <a:defRPr/>
            </a:lvl3pPr>
            <a:lvl4pPr marL="1028700" indent="0" algn="ctr">
              <a:buNone/>
              <a:defRPr/>
            </a:lvl4pPr>
            <a:lvl5pPr marL="1371600" indent="0" algn="ctr">
              <a:buNone/>
              <a:defRPr/>
            </a:lvl5pPr>
            <a:lvl6pPr marL="1714500" indent="0" algn="ctr">
              <a:buNone/>
              <a:defRPr/>
            </a:lvl6pPr>
            <a:lvl7pPr marL="2057400" indent="0" algn="ctr">
              <a:buNone/>
              <a:defRPr/>
            </a:lvl7pPr>
            <a:lvl8pPr marL="2400300" indent="0" algn="ctr">
              <a:buNone/>
              <a:defRPr/>
            </a:lvl8pPr>
            <a:lvl9pPr marL="27432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9755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/>
          <p:cNvSpPr>
            <a:spLocks noGrp="1"/>
          </p:cNvSpPr>
          <p:nvPr>
            <p:ph type="ctrTitle"/>
          </p:nvPr>
        </p:nvSpPr>
        <p:spPr>
          <a:xfrm>
            <a:off x="685800" y="1182098"/>
            <a:ext cx="6959600" cy="1863865"/>
          </a:xfrm>
          <a:prstGeom prst="rect">
            <a:avLst/>
          </a:prstGeom>
        </p:spPr>
        <p:txBody>
          <a:bodyPr anchor="ctr"/>
          <a:lstStyle>
            <a:lvl1pPr algn="l">
              <a:lnSpc>
                <a:spcPts val="3400"/>
              </a:lnSpc>
              <a:defRPr sz="2800" b="1">
                <a:solidFill>
                  <a:srgbClr val="00747B"/>
                </a:solidFill>
              </a:defRPr>
            </a:lvl1pPr>
          </a:lstStyle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3341131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with Sub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2174536"/>
            <a:ext cx="6934200" cy="1006158"/>
          </a:xfrm>
          <a:prstGeom prst="rect">
            <a:avLst/>
          </a:prstGeom>
        </p:spPr>
        <p:txBody>
          <a:bodyPr anchor="t"/>
          <a:lstStyle>
            <a:lvl1pPr marL="0" indent="0" algn="l">
              <a:lnSpc>
                <a:spcPts val="2200"/>
              </a:lnSpc>
              <a:buNone/>
              <a:defRPr sz="2000" b="0">
                <a:solidFill>
                  <a:srgbClr val="A5A9AC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endParaRPr lang="en-US" dirty="0"/>
          </a:p>
        </p:txBody>
      </p:sp>
      <p:sp>
        <p:nvSpPr>
          <p:cNvPr id="4" name="Title 1"/>
          <p:cNvSpPr>
            <a:spLocks noGrp="1"/>
          </p:cNvSpPr>
          <p:nvPr>
            <p:ph type="ctrTitle"/>
          </p:nvPr>
        </p:nvSpPr>
        <p:spPr>
          <a:xfrm>
            <a:off x="685800" y="1009316"/>
            <a:ext cx="6934200" cy="1083898"/>
          </a:xfrm>
          <a:prstGeom prst="rect">
            <a:avLst/>
          </a:prstGeom>
        </p:spPr>
        <p:txBody>
          <a:bodyPr anchor="b"/>
          <a:lstStyle>
            <a:lvl1pPr algn="l">
              <a:lnSpc>
                <a:spcPts val="3400"/>
              </a:lnSpc>
              <a:defRPr sz="2800" b="1">
                <a:solidFill>
                  <a:srgbClr val="00747B"/>
                </a:solidFill>
              </a:defRPr>
            </a:lvl1pPr>
          </a:lstStyle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1447899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3"/>
          <p:cNvSpPr>
            <a:spLocks noGrp="1"/>
          </p:cNvSpPr>
          <p:nvPr>
            <p:ph type="body" sz="quarter" idx="10"/>
          </p:nvPr>
        </p:nvSpPr>
        <p:spPr>
          <a:xfrm>
            <a:off x="364158" y="394786"/>
            <a:ext cx="7037137" cy="3196330"/>
          </a:xfrm>
          <a:prstGeom prst="rect">
            <a:avLst/>
          </a:prstGeom>
        </p:spPr>
        <p:txBody>
          <a:bodyPr vert="horz"/>
          <a:lstStyle>
            <a:lvl1pPr>
              <a:lnSpc>
                <a:spcPts val="2880"/>
              </a:lnSpc>
              <a:spcBef>
                <a:spcPts val="600"/>
              </a:spcBef>
              <a:buClr>
                <a:schemeClr val="accent1"/>
              </a:buClr>
              <a:buSzPct val="70000"/>
              <a:buFont typeface="Wingdings" charset="2"/>
              <a:buChar char="§"/>
              <a:defRPr sz="2000"/>
            </a:lvl1pPr>
            <a:lvl2pPr>
              <a:lnSpc>
                <a:spcPts val="2400"/>
              </a:lnSpc>
              <a:spcBef>
                <a:spcPts val="600"/>
              </a:spcBef>
              <a:buClr>
                <a:schemeClr val="tx2"/>
              </a:buClr>
              <a:buSzPct val="70000"/>
              <a:buFont typeface="Wingdings" charset="2"/>
              <a:buChar char="§"/>
              <a:defRPr sz="2000" baseline="0"/>
            </a:lvl2pPr>
            <a:lvl3pPr>
              <a:lnSpc>
                <a:spcPts val="1920"/>
              </a:lnSpc>
              <a:spcBef>
                <a:spcPts val="600"/>
              </a:spcBef>
              <a:buClr>
                <a:srgbClr val="C8EFF1"/>
              </a:buClr>
              <a:buSzPct val="70000"/>
              <a:buFont typeface="Wingdings" charset="2"/>
              <a:buChar char="§"/>
              <a:defRPr sz="1600"/>
            </a:lvl3pPr>
            <a:lvl4pPr>
              <a:buClr>
                <a:schemeClr val="accent1"/>
              </a:buClr>
              <a:buSzPct val="70000"/>
              <a:buFont typeface="Wingdings" charset="2"/>
              <a:buChar char="§"/>
              <a:defRPr/>
            </a:lvl4pPr>
            <a:lvl5pPr>
              <a:buClr>
                <a:schemeClr val="accent1"/>
              </a:buClr>
              <a:buSzPct val="70000"/>
              <a:buFont typeface="Wingdings" charset="2"/>
              <a:buChar char="§"/>
              <a:defRPr/>
            </a:lvl5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0762908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Sub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ubtitle 2"/>
          <p:cNvSpPr>
            <a:spLocks noGrp="1"/>
          </p:cNvSpPr>
          <p:nvPr>
            <p:ph type="subTitle" idx="1"/>
          </p:nvPr>
        </p:nvSpPr>
        <p:spPr>
          <a:xfrm>
            <a:off x="364159" y="241918"/>
            <a:ext cx="7281242" cy="879700"/>
          </a:xfrm>
          <a:prstGeom prst="rect">
            <a:avLst/>
          </a:prstGeom>
        </p:spPr>
        <p:txBody>
          <a:bodyPr anchor="ctr"/>
          <a:lstStyle>
            <a:lvl1pPr marL="0" indent="0" algn="l">
              <a:lnSpc>
                <a:spcPts val="2400"/>
              </a:lnSpc>
              <a:spcAft>
                <a:spcPts val="0"/>
              </a:spcAft>
              <a:buNone/>
              <a:defRPr sz="2600" b="1">
                <a:solidFill>
                  <a:srgbClr val="00747B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endParaRPr lang="en-GB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quarter" idx="10"/>
          </p:nvPr>
        </p:nvSpPr>
        <p:spPr>
          <a:xfrm>
            <a:off x="364158" y="1731346"/>
            <a:ext cx="7281242" cy="3025098"/>
          </a:xfrm>
          <a:prstGeom prst="rect">
            <a:avLst/>
          </a:prstGeom>
        </p:spPr>
        <p:txBody>
          <a:bodyPr vert="horz"/>
          <a:lstStyle>
            <a:lvl1pPr>
              <a:lnSpc>
                <a:spcPct val="100000"/>
              </a:lnSpc>
              <a:spcBef>
                <a:spcPts val="0"/>
              </a:spcBef>
              <a:spcAft>
                <a:spcPts val="800"/>
              </a:spcAft>
              <a:buClr>
                <a:schemeClr val="accent1"/>
              </a:buClr>
              <a:buSzPct val="70000"/>
              <a:buFont typeface="Wingdings" charset="2"/>
              <a:buChar char="§"/>
              <a:defRPr sz="2000"/>
            </a:lvl1pPr>
            <a:lvl2pPr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rgbClr val="C8EFF1"/>
              </a:buClr>
              <a:buSzPct val="70000"/>
              <a:buFont typeface="Wingdings" charset="2"/>
              <a:buChar char="§"/>
              <a:defRPr sz="1600" baseline="0"/>
            </a:lvl2pPr>
            <a:lvl3pPr>
              <a:lnSpc>
                <a:spcPct val="100000"/>
              </a:lnSpc>
              <a:spcBef>
                <a:spcPts val="0"/>
              </a:spcBef>
              <a:spcAft>
                <a:spcPts val="400"/>
              </a:spcAft>
              <a:buClr>
                <a:schemeClr val="tx2"/>
              </a:buClr>
              <a:buSzPct val="70000"/>
              <a:buFont typeface="Wingdings" charset="2"/>
              <a:buChar char="§"/>
              <a:defRPr sz="1200"/>
            </a:lvl3pPr>
            <a:lvl4pPr>
              <a:buClr>
                <a:schemeClr val="accent1"/>
              </a:buClr>
              <a:buSzPct val="70000"/>
              <a:buFont typeface="Wingdings" charset="2"/>
              <a:buChar char="§"/>
              <a:defRPr/>
            </a:lvl4pPr>
            <a:lvl5pPr>
              <a:buClr>
                <a:schemeClr val="accent1"/>
              </a:buClr>
              <a:buSzPct val="70000"/>
              <a:buFont typeface="Wingdings" charset="2"/>
              <a:buChar char="§"/>
              <a:defRPr/>
            </a:lvl5pPr>
          </a:lstStyle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</p:txBody>
      </p:sp>
      <p:sp>
        <p:nvSpPr>
          <p:cNvPr id="5" name="Text Placeholder 9"/>
          <p:cNvSpPr>
            <a:spLocks noGrp="1"/>
          </p:cNvSpPr>
          <p:nvPr>
            <p:ph type="body" sz="quarter" idx="12"/>
          </p:nvPr>
        </p:nvSpPr>
        <p:spPr>
          <a:xfrm>
            <a:off x="364159" y="1290053"/>
            <a:ext cx="7281242" cy="441293"/>
          </a:xfrm>
          <a:prstGeom prst="rect">
            <a:avLst/>
          </a:prstGeom>
        </p:spPr>
        <p:txBody>
          <a:bodyPr vert="horz"/>
          <a:lstStyle>
            <a:lvl1pPr>
              <a:lnSpc>
                <a:spcPts val="2200"/>
              </a:lnSpc>
              <a:buNone/>
              <a:defRPr sz="2000" b="1" baseline="0">
                <a:solidFill>
                  <a:srgbClr val="A5A9AC"/>
                </a:solidFill>
              </a:defRPr>
            </a:lvl1pPr>
            <a:lvl2pPr>
              <a:defRPr sz="1400">
                <a:solidFill>
                  <a:srgbClr val="00747B"/>
                </a:solidFill>
              </a:defRPr>
            </a:lvl2pPr>
            <a:lvl3pPr>
              <a:defRPr sz="1400">
                <a:solidFill>
                  <a:srgbClr val="00747B"/>
                </a:solidFill>
              </a:defRPr>
            </a:lvl3pPr>
            <a:lvl4pPr>
              <a:defRPr sz="1400">
                <a:solidFill>
                  <a:srgbClr val="00747B"/>
                </a:solidFill>
              </a:defRPr>
            </a:lvl4pPr>
            <a:lvl5pPr>
              <a:defRPr sz="1400">
                <a:solidFill>
                  <a:srgbClr val="00747B"/>
                </a:solidFill>
              </a:defRPr>
            </a:lvl5pPr>
          </a:lstStyle>
          <a:p>
            <a:pPr lvl="0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0987375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key statement/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title 2"/>
          <p:cNvSpPr>
            <a:spLocks noGrp="1"/>
          </p:cNvSpPr>
          <p:nvPr>
            <p:ph type="subTitle" idx="1"/>
          </p:nvPr>
        </p:nvSpPr>
        <p:spPr>
          <a:xfrm>
            <a:off x="364159" y="241918"/>
            <a:ext cx="7230441" cy="879700"/>
          </a:xfrm>
          <a:prstGeom prst="rect">
            <a:avLst/>
          </a:prstGeom>
        </p:spPr>
        <p:txBody>
          <a:bodyPr anchor="ctr"/>
          <a:lstStyle>
            <a:lvl1pPr marL="0" indent="0" algn="l">
              <a:lnSpc>
                <a:spcPts val="2400"/>
              </a:lnSpc>
              <a:spcAft>
                <a:spcPts val="0"/>
              </a:spcAft>
              <a:buNone/>
              <a:defRPr sz="2600" b="1">
                <a:solidFill>
                  <a:srgbClr val="00747B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10"/>
          </p:nvPr>
        </p:nvSpPr>
        <p:spPr>
          <a:xfrm>
            <a:off x="364158" y="1550737"/>
            <a:ext cx="7230442" cy="2760579"/>
          </a:xfrm>
          <a:prstGeom prst="rect">
            <a:avLst/>
          </a:prstGeom>
        </p:spPr>
        <p:txBody>
          <a:bodyPr vert="horz" anchor="ctr"/>
          <a:lstStyle>
            <a:lvl1pPr marL="0" indent="0" algn="ctr">
              <a:lnSpc>
                <a:spcPct val="100000"/>
              </a:lnSpc>
              <a:spcBef>
                <a:spcPts val="0"/>
              </a:spcBef>
              <a:spcAft>
                <a:spcPts val="800"/>
              </a:spcAft>
              <a:buClr>
                <a:schemeClr val="accent1"/>
              </a:buClr>
              <a:buSzPct val="70000"/>
              <a:buFont typeface="Wingdings" charset="2"/>
              <a:buNone/>
              <a:defRPr sz="2000" b="1">
                <a:solidFill>
                  <a:srgbClr val="00747B"/>
                </a:solidFill>
              </a:defRPr>
            </a:lvl1pPr>
            <a:lvl2pPr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rgbClr val="C8EFF1"/>
              </a:buClr>
              <a:buSzPct val="70000"/>
              <a:buFont typeface="Wingdings" charset="2"/>
              <a:buChar char="§"/>
              <a:defRPr sz="1600" baseline="0"/>
            </a:lvl2pPr>
            <a:lvl3pPr>
              <a:lnSpc>
                <a:spcPct val="100000"/>
              </a:lnSpc>
              <a:spcBef>
                <a:spcPts val="0"/>
              </a:spcBef>
              <a:spcAft>
                <a:spcPts val="400"/>
              </a:spcAft>
              <a:buClr>
                <a:schemeClr val="tx2"/>
              </a:buClr>
              <a:buSzPct val="70000"/>
              <a:buFont typeface="Wingdings" charset="2"/>
              <a:buChar char="§"/>
              <a:defRPr sz="1200"/>
            </a:lvl3pPr>
            <a:lvl4pPr>
              <a:buClr>
                <a:schemeClr val="accent1"/>
              </a:buClr>
              <a:buSzPct val="70000"/>
              <a:buFont typeface="Wingdings" charset="2"/>
              <a:buChar char="§"/>
              <a:defRPr/>
            </a:lvl4pPr>
            <a:lvl5pPr>
              <a:buClr>
                <a:schemeClr val="accent1"/>
              </a:buClr>
              <a:buSzPct val="70000"/>
              <a:buFont typeface="Wingdings" charset="2"/>
              <a:buChar char="§"/>
              <a:defRPr/>
            </a:lvl5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47233562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text and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6"/>
          <p:cNvSpPr>
            <a:spLocks noGrp="1"/>
          </p:cNvSpPr>
          <p:nvPr>
            <p:ph type="pic" sz="quarter" idx="11"/>
          </p:nvPr>
        </p:nvSpPr>
        <p:spPr>
          <a:xfrm>
            <a:off x="4025900" y="1412665"/>
            <a:ext cx="3506209" cy="3343780"/>
          </a:xfrm>
          <a:prstGeom prst="rect">
            <a:avLst/>
          </a:prstGeom>
        </p:spPr>
        <p:txBody>
          <a:bodyPr vert="horz"/>
          <a:lstStyle>
            <a:lvl1pPr>
              <a:buFontTx/>
              <a:buNone/>
              <a:defRPr/>
            </a:lvl1pPr>
          </a:lstStyle>
          <a:p>
            <a:pPr lvl="0"/>
            <a:endParaRPr lang="en-US" noProof="0" dirty="0"/>
          </a:p>
        </p:txBody>
      </p:sp>
      <p:sp>
        <p:nvSpPr>
          <p:cNvPr id="6" name="Subtitle 2"/>
          <p:cNvSpPr>
            <a:spLocks noGrp="1"/>
          </p:cNvSpPr>
          <p:nvPr>
            <p:ph type="subTitle" idx="1"/>
          </p:nvPr>
        </p:nvSpPr>
        <p:spPr>
          <a:xfrm>
            <a:off x="364159" y="241918"/>
            <a:ext cx="7167950" cy="879700"/>
          </a:xfrm>
          <a:prstGeom prst="rect">
            <a:avLst/>
          </a:prstGeom>
        </p:spPr>
        <p:txBody>
          <a:bodyPr anchor="ctr"/>
          <a:lstStyle>
            <a:lvl1pPr marL="0" indent="0" algn="l">
              <a:lnSpc>
                <a:spcPts val="2400"/>
              </a:lnSpc>
              <a:spcAft>
                <a:spcPts val="0"/>
              </a:spcAft>
              <a:buNone/>
              <a:defRPr sz="2600" b="1">
                <a:solidFill>
                  <a:srgbClr val="00747B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endParaRPr lang="en-GB" dirty="0"/>
          </a:p>
        </p:txBody>
      </p:sp>
      <p:sp>
        <p:nvSpPr>
          <p:cNvPr id="7" name="Text Placeholder 3"/>
          <p:cNvSpPr>
            <a:spLocks noGrp="1"/>
          </p:cNvSpPr>
          <p:nvPr>
            <p:ph type="body" sz="quarter" idx="10"/>
          </p:nvPr>
        </p:nvSpPr>
        <p:spPr>
          <a:xfrm>
            <a:off x="364157" y="1412664"/>
            <a:ext cx="3503877" cy="3343780"/>
          </a:xfrm>
          <a:prstGeom prst="rect">
            <a:avLst/>
          </a:prstGeom>
        </p:spPr>
        <p:txBody>
          <a:bodyPr vert="horz"/>
          <a:lstStyle>
            <a:lvl1pPr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Clr>
                <a:schemeClr val="accent1"/>
              </a:buClr>
              <a:buSzPct val="70000"/>
              <a:buFont typeface="Wingdings" charset="2"/>
              <a:buChar char="§"/>
              <a:defRPr sz="2000"/>
            </a:lvl1pPr>
            <a:lvl2pPr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rgbClr val="C8EFF1"/>
              </a:buClr>
              <a:buSzPct val="70000"/>
              <a:buFont typeface="Wingdings" charset="2"/>
              <a:buChar char="§"/>
              <a:defRPr sz="1600" baseline="0"/>
            </a:lvl2pPr>
            <a:lvl3pPr>
              <a:lnSpc>
                <a:spcPct val="100000"/>
              </a:lnSpc>
              <a:spcBef>
                <a:spcPts val="0"/>
              </a:spcBef>
              <a:spcAft>
                <a:spcPts val="400"/>
              </a:spcAft>
              <a:buClr>
                <a:schemeClr val="tx2"/>
              </a:buClr>
              <a:buSzPct val="70000"/>
              <a:buFont typeface="Wingdings" charset="2"/>
              <a:buChar char="§"/>
              <a:defRPr sz="1200"/>
            </a:lvl3pPr>
            <a:lvl4pPr>
              <a:buClr>
                <a:schemeClr val="accent1"/>
              </a:buClr>
              <a:buSzPct val="70000"/>
              <a:buFont typeface="Wingdings" charset="2"/>
              <a:buChar char="§"/>
              <a:defRPr/>
            </a:lvl4pPr>
            <a:lvl5pPr>
              <a:buClr>
                <a:schemeClr val="accent1"/>
              </a:buClr>
              <a:buSzPct val="70000"/>
              <a:buFont typeface="Wingdings" charset="2"/>
              <a:buChar char="§"/>
              <a:defRPr/>
            </a:lvl5pPr>
          </a:lstStyle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</p:txBody>
      </p:sp>
    </p:spTree>
    <p:extLst>
      <p:ext uri="{BB962C8B-B14F-4D97-AF65-F5344CB8AC3E}">
        <p14:creationId xmlns:p14="http://schemas.microsoft.com/office/powerpoint/2010/main" val="156510500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subtitile, text and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ubtitle 2"/>
          <p:cNvSpPr>
            <a:spLocks noGrp="1"/>
          </p:cNvSpPr>
          <p:nvPr>
            <p:ph type="subTitle" idx="1"/>
          </p:nvPr>
        </p:nvSpPr>
        <p:spPr>
          <a:xfrm>
            <a:off x="364160" y="241918"/>
            <a:ext cx="7167950" cy="879700"/>
          </a:xfrm>
          <a:prstGeom prst="rect">
            <a:avLst/>
          </a:prstGeom>
        </p:spPr>
        <p:txBody>
          <a:bodyPr anchor="ctr"/>
          <a:lstStyle>
            <a:lvl1pPr marL="0" indent="0" algn="l">
              <a:lnSpc>
                <a:spcPts val="2400"/>
              </a:lnSpc>
              <a:spcAft>
                <a:spcPts val="0"/>
              </a:spcAft>
              <a:buNone/>
              <a:defRPr sz="2600" b="1">
                <a:solidFill>
                  <a:srgbClr val="00747B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endParaRPr lang="en-GB" dirty="0"/>
          </a:p>
        </p:txBody>
      </p:sp>
      <p:sp>
        <p:nvSpPr>
          <p:cNvPr id="6" name="Text Placeholder 9"/>
          <p:cNvSpPr>
            <a:spLocks noGrp="1"/>
          </p:cNvSpPr>
          <p:nvPr>
            <p:ph type="body" sz="quarter" idx="12"/>
          </p:nvPr>
        </p:nvSpPr>
        <p:spPr>
          <a:xfrm>
            <a:off x="364159" y="1290053"/>
            <a:ext cx="7167951" cy="441293"/>
          </a:xfrm>
          <a:prstGeom prst="rect">
            <a:avLst/>
          </a:prstGeom>
        </p:spPr>
        <p:txBody>
          <a:bodyPr vert="horz"/>
          <a:lstStyle>
            <a:lvl1pPr>
              <a:lnSpc>
                <a:spcPts val="2200"/>
              </a:lnSpc>
              <a:buNone/>
              <a:defRPr sz="2000" b="1" baseline="0">
                <a:solidFill>
                  <a:srgbClr val="A5A9AC"/>
                </a:solidFill>
              </a:defRPr>
            </a:lvl1pPr>
            <a:lvl2pPr>
              <a:defRPr sz="1400">
                <a:solidFill>
                  <a:srgbClr val="00747B"/>
                </a:solidFill>
              </a:defRPr>
            </a:lvl2pPr>
            <a:lvl3pPr>
              <a:defRPr sz="1400">
                <a:solidFill>
                  <a:srgbClr val="00747B"/>
                </a:solidFill>
              </a:defRPr>
            </a:lvl3pPr>
            <a:lvl4pPr>
              <a:defRPr sz="1400">
                <a:solidFill>
                  <a:srgbClr val="00747B"/>
                </a:solidFill>
              </a:defRPr>
            </a:lvl4pPr>
            <a:lvl5pPr>
              <a:defRPr sz="1400">
                <a:solidFill>
                  <a:srgbClr val="00747B"/>
                </a:solidFill>
              </a:defRPr>
            </a:lvl5pPr>
          </a:lstStyle>
          <a:p>
            <a:pPr lvl="0"/>
            <a:endParaRPr lang="en-GB" dirty="0"/>
          </a:p>
        </p:txBody>
      </p:sp>
      <p:sp>
        <p:nvSpPr>
          <p:cNvPr id="9" name="Picture Placeholder 6"/>
          <p:cNvSpPr>
            <a:spLocks noGrp="1"/>
          </p:cNvSpPr>
          <p:nvPr>
            <p:ph type="pic" sz="quarter" idx="11"/>
          </p:nvPr>
        </p:nvSpPr>
        <p:spPr>
          <a:xfrm>
            <a:off x="4025900" y="1731347"/>
            <a:ext cx="3506209" cy="3025098"/>
          </a:xfrm>
          <a:prstGeom prst="rect">
            <a:avLst/>
          </a:prstGeom>
        </p:spPr>
        <p:txBody>
          <a:bodyPr vert="horz"/>
          <a:lstStyle>
            <a:lvl1pPr>
              <a:buFontTx/>
              <a:buNone/>
              <a:defRPr/>
            </a:lvl1pPr>
          </a:lstStyle>
          <a:p>
            <a:pPr lvl="0"/>
            <a:endParaRPr lang="en-US" noProof="0" dirty="0"/>
          </a:p>
        </p:txBody>
      </p:sp>
      <p:sp>
        <p:nvSpPr>
          <p:cNvPr id="10" name="Text Placeholder 3"/>
          <p:cNvSpPr>
            <a:spLocks noGrp="1"/>
          </p:cNvSpPr>
          <p:nvPr>
            <p:ph type="body" sz="quarter" idx="10"/>
          </p:nvPr>
        </p:nvSpPr>
        <p:spPr>
          <a:xfrm>
            <a:off x="364157" y="1731346"/>
            <a:ext cx="3503877" cy="3025098"/>
          </a:xfrm>
          <a:prstGeom prst="rect">
            <a:avLst/>
          </a:prstGeom>
        </p:spPr>
        <p:txBody>
          <a:bodyPr vert="horz"/>
          <a:lstStyle>
            <a:lvl1pPr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Clr>
                <a:schemeClr val="accent1"/>
              </a:buClr>
              <a:buSzPct val="70000"/>
              <a:buFont typeface="Wingdings" charset="2"/>
              <a:buChar char="§"/>
              <a:defRPr sz="2000"/>
            </a:lvl1pPr>
            <a:lvl2pPr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rgbClr val="C8EFF1"/>
              </a:buClr>
              <a:buSzPct val="70000"/>
              <a:buFont typeface="Wingdings" charset="2"/>
              <a:buChar char="§"/>
              <a:defRPr sz="1600" baseline="0"/>
            </a:lvl2pPr>
            <a:lvl3pPr>
              <a:lnSpc>
                <a:spcPct val="100000"/>
              </a:lnSpc>
              <a:spcBef>
                <a:spcPts val="0"/>
              </a:spcBef>
              <a:spcAft>
                <a:spcPts val="400"/>
              </a:spcAft>
              <a:buClr>
                <a:schemeClr val="tx2"/>
              </a:buClr>
              <a:buSzPct val="70000"/>
              <a:buFont typeface="Wingdings" charset="2"/>
              <a:buChar char="§"/>
              <a:defRPr sz="1200"/>
            </a:lvl3pPr>
            <a:lvl4pPr>
              <a:buClr>
                <a:schemeClr val="accent1"/>
              </a:buClr>
              <a:buSzPct val="70000"/>
              <a:buFont typeface="Wingdings" charset="2"/>
              <a:buChar char="§"/>
              <a:defRPr/>
            </a:lvl4pPr>
            <a:lvl5pPr>
              <a:buClr>
                <a:schemeClr val="accent1"/>
              </a:buClr>
              <a:buSzPct val="70000"/>
              <a:buFont typeface="Wingdings" charset="2"/>
              <a:buChar char="§"/>
              <a:defRPr/>
            </a:lvl5pPr>
          </a:lstStyle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</p:txBody>
      </p:sp>
    </p:spTree>
    <p:extLst>
      <p:ext uri="{BB962C8B-B14F-4D97-AF65-F5344CB8AC3E}">
        <p14:creationId xmlns:p14="http://schemas.microsoft.com/office/powerpoint/2010/main" val="180137873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6"/>
          <p:cNvSpPr>
            <a:spLocks noGrp="1"/>
          </p:cNvSpPr>
          <p:nvPr>
            <p:ph type="pic" sz="quarter" idx="11"/>
          </p:nvPr>
        </p:nvSpPr>
        <p:spPr>
          <a:xfrm>
            <a:off x="364159" y="1412665"/>
            <a:ext cx="7179641" cy="3343780"/>
          </a:xfrm>
          <a:prstGeom prst="rect">
            <a:avLst/>
          </a:prstGeom>
        </p:spPr>
        <p:txBody>
          <a:bodyPr vert="horz"/>
          <a:lstStyle>
            <a:lvl1pPr>
              <a:buFontTx/>
              <a:buNone/>
              <a:defRPr/>
            </a:lvl1pPr>
          </a:lstStyle>
          <a:p>
            <a:pPr lvl="0"/>
            <a:endParaRPr lang="en-US" noProof="0" dirty="0"/>
          </a:p>
        </p:txBody>
      </p:sp>
      <p:sp>
        <p:nvSpPr>
          <p:cNvPr id="6" name="Subtitle 2"/>
          <p:cNvSpPr>
            <a:spLocks noGrp="1"/>
          </p:cNvSpPr>
          <p:nvPr>
            <p:ph type="subTitle" idx="1"/>
          </p:nvPr>
        </p:nvSpPr>
        <p:spPr>
          <a:xfrm>
            <a:off x="364159" y="241918"/>
            <a:ext cx="7179640" cy="879700"/>
          </a:xfrm>
          <a:prstGeom prst="rect">
            <a:avLst/>
          </a:prstGeom>
        </p:spPr>
        <p:txBody>
          <a:bodyPr anchor="ctr"/>
          <a:lstStyle>
            <a:lvl1pPr marL="0" indent="0" algn="l">
              <a:lnSpc>
                <a:spcPts val="2400"/>
              </a:lnSpc>
              <a:spcAft>
                <a:spcPts val="0"/>
              </a:spcAft>
              <a:buNone/>
              <a:defRPr sz="2600" b="1">
                <a:solidFill>
                  <a:srgbClr val="00747B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1254947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subtitle and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ubtitle 2"/>
          <p:cNvSpPr>
            <a:spLocks noGrp="1"/>
          </p:cNvSpPr>
          <p:nvPr>
            <p:ph type="subTitle" idx="1"/>
          </p:nvPr>
        </p:nvSpPr>
        <p:spPr>
          <a:xfrm>
            <a:off x="364159" y="241918"/>
            <a:ext cx="7198691" cy="879700"/>
          </a:xfrm>
          <a:prstGeom prst="rect">
            <a:avLst/>
          </a:prstGeom>
        </p:spPr>
        <p:txBody>
          <a:bodyPr anchor="ctr"/>
          <a:lstStyle>
            <a:lvl1pPr marL="0" indent="0" algn="l">
              <a:lnSpc>
                <a:spcPts val="2400"/>
              </a:lnSpc>
              <a:spcAft>
                <a:spcPts val="0"/>
              </a:spcAft>
              <a:buNone/>
              <a:defRPr sz="2600" b="1">
                <a:solidFill>
                  <a:srgbClr val="00747B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endParaRPr lang="en-GB" dirty="0"/>
          </a:p>
        </p:txBody>
      </p:sp>
      <p:sp>
        <p:nvSpPr>
          <p:cNvPr id="5" name="Text Placeholder 9"/>
          <p:cNvSpPr>
            <a:spLocks noGrp="1"/>
          </p:cNvSpPr>
          <p:nvPr>
            <p:ph type="body" sz="quarter" idx="12"/>
          </p:nvPr>
        </p:nvSpPr>
        <p:spPr>
          <a:xfrm>
            <a:off x="364159" y="1290053"/>
            <a:ext cx="7198691" cy="441293"/>
          </a:xfrm>
          <a:prstGeom prst="rect">
            <a:avLst/>
          </a:prstGeom>
        </p:spPr>
        <p:txBody>
          <a:bodyPr vert="horz"/>
          <a:lstStyle>
            <a:lvl1pPr>
              <a:lnSpc>
                <a:spcPts val="2200"/>
              </a:lnSpc>
              <a:buNone/>
              <a:defRPr sz="2000" b="1" baseline="0">
                <a:solidFill>
                  <a:srgbClr val="A5A9AC"/>
                </a:solidFill>
              </a:defRPr>
            </a:lvl1pPr>
            <a:lvl2pPr>
              <a:defRPr sz="1400">
                <a:solidFill>
                  <a:srgbClr val="00747B"/>
                </a:solidFill>
              </a:defRPr>
            </a:lvl2pPr>
            <a:lvl3pPr>
              <a:defRPr sz="1400">
                <a:solidFill>
                  <a:srgbClr val="00747B"/>
                </a:solidFill>
              </a:defRPr>
            </a:lvl3pPr>
            <a:lvl4pPr>
              <a:defRPr sz="1400">
                <a:solidFill>
                  <a:srgbClr val="00747B"/>
                </a:solidFill>
              </a:defRPr>
            </a:lvl4pPr>
            <a:lvl5pPr>
              <a:defRPr sz="1400">
                <a:solidFill>
                  <a:srgbClr val="00747B"/>
                </a:solidFill>
              </a:defRPr>
            </a:lvl5pPr>
          </a:lstStyle>
          <a:p>
            <a:pPr lvl="0"/>
            <a:endParaRPr lang="en-GB" dirty="0"/>
          </a:p>
        </p:txBody>
      </p:sp>
      <p:sp>
        <p:nvSpPr>
          <p:cNvPr id="7" name="Picture Placeholder 6"/>
          <p:cNvSpPr>
            <a:spLocks noGrp="1"/>
          </p:cNvSpPr>
          <p:nvPr>
            <p:ph type="pic" sz="quarter" idx="11"/>
          </p:nvPr>
        </p:nvSpPr>
        <p:spPr>
          <a:xfrm>
            <a:off x="364159" y="1731346"/>
            <a:ext cx="7198692" cy="3025099"/>
          </a:xfrm>
          <a:prstGeom prst="rect">
            <a:avLst/>
          </a:prstGeom>
        </p:spPr>
        <p:txBody>
          <a:bodyPr vert="horz"/>
          <a:lstStyle>
            <a:lvl1pPr>
              <a:buFontTx/>
              <a:buNone/>
              <a:defRPr/>
            </a:lvl1pPr>
          </a:lstStyle>
          <a:p>
            <a:pPr lvl="0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17889681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2 imag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6"/>
          <p:cNvSpPr>
            <a:spLocks noGrp="1"/>
          </p:cNvSpPr>
          <p:nvPr>
            <p:ph type="pic" sz="quarter" idx="12"/>
          </p:nvPr>
        </p:nvSpPr>
        <p:spPr>
          <a:xfrm>
            <a:off x="364160" y="1412665"/>
            <a:ext cx="3513548" cy="3343780"/>
          </a:xfrm>
          <a:prstGeom prst="rect">
            <a:avLst/>
          </a:prstGeom>
        </p:spPr>
        <p:txBody>
          <a:bodyPr vert="horz"/>
          <a:lstStyle>
            <a:lvl1pPr>
              <a:buFontTx/>
              <a:buNone/>
              <a:defRPr/>
            </a:lvl1pPr>
          </a:lstStyle>
          <a:p>
            <a:pPr lvl="0"/>
            <a:endParaRPr lang="en-US" noProof="0" dirty="0"/>
          </a:p>
        </p:txBody>
      </p:sp>
      <p:sp>
        <p:nvSpPr>
          <p:cNvPr id="7" name="Subtitle 2"/>
          <p:cNvSpPr>
            <a:spLocks noGrp="1"/>
          </p:cNvSpPr>
          <p:nvPr>
            <p:ph type="subTitle" idx="1"/>
          </p:nvPr>
        </p:nvSpPr>
        <p:spPr>
          <a:xfrm>
            <a:off x="364159" y="241918"/>
            <a:ext cx="7211391" cy="879700"/>
          </a:xfrm>
          <a:prstGeom prst="rect">
            <a:avLst/>
          </a:prstGeom>
        </p:spPr>
        <p:txBody>
          <a:bodyPr anchor="ctr"/>
          <a:lstStyle>
            <a:lvl1pPr marL="0" indent="0" algn="l">
              <a:lnSpc>
                <a:spcPts val="2400"/>
              </a:lnSpc>
              <a:spcAft>
                <a:spcPts val="0"/>
              </a:spcAft>
              <a:buNone/>
              <a:defRPr sz="2600" b="1">
                <a:solidFill>
                  <a:srgbClr val="00747B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endParaRPr lang="en-GB" dirty="0"/>
          </a:p>
        </p:txBody>
      </p:sp>
      <p:sp>
        <p:nvSpPr>
          <p:cNvPr id="8" name="Picture Placeholder 6"/>
          <p:cNvSpPr>
            <a:spLocks noGrp="1"/>
          </p:cNvSpPr>
          <p:nvPr>
            <p:ph type="pic" sz="quarter" idx="13"/>
          </p:nvPr>
        </p:nvSpPr>
        <p:spPr>
          <a:xfrm>
            <a:off x="4062002" y="1412665"/>
            <a:ext cx="3513548" cy="3343780"/>
          </a:xfrm>
          <a:prstGeom prst="rect">
            <a:avLst/>
          </a:prstGeom>
        </p:spPr>
        <p:txBody>
          <a:bodyPr vert="horz"/>
          <a:lstStyle>
            <a:lvl1pPr>
              <a:buFontTx/>
              <a:buNone/>
              <a:defRPr/>
            </a:lvl1pPr>
          </a:lstStyle>
          <a:p>
            <a:pPr lvl="0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78984522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subtitle and 2 imag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ubtitle 2"/>
          <p:cNvSpPr>
            <a:spLocks noGrp="1"/>
          </p:cNvSpPr>
          <p:nvPr>
            <p:ph type="subTitle" idx="1"/>
          </p:nvPr>
        </p:nvSpPr>
        <p:spPr>
          <a:xfrm>
            <a:off x="364159" y="241918"/>
            <a:ext cx="7230441" cy="879700"/>
          </a:xfrm>
          <a:prstGeom prst="rect">
            <a:avLst/>
          </a:prstGeom>
        </p:spPr>
        <p:txBody>
          <a:bodyPr anchor="ctr"/>
          <a:lstStyle>
            <a:lvl1pPr marL="0" indent="0" algn="l">
              <a:lnSpc>
                <a:spcPts val="2400"/>
              </a:lnSpc>
              <a:spcAft>
                <a:spcPts val="0"/>
              </a:spcAft>
              <a:buNone/>
              <a:defRPr sz="2600" b="1">
                <a:solidFill>
                  <a:srgbClr val="00747B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endParaRPr lang="en-GB" dirty="0"/>
          </a:p>
        </p:txBody>
      </p:sp>
      <p:sp>
        <p:nvSpPr>
          <p:cNvPr id="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364159" y="1290053"/>
            <a:ext cx="7230441" cy="441293"/>
          </a:xfrm>
          <a:prstGeom prst="rect">
            <a:avLst/>
          </a:prstGeom>
        </p:spPr>
        <p:txBody>
          <a:bodyPr vert="horz"/>
          <a:lstStyle>
            <a:lvl1pPr>
              <a:lnSpc>
                <a:spcPts val="2200"/>
              </a:lnSpc>
              <a:buNone/>
              <a:defRPr sz="2000" b="1" baseline="0">
                <a:solidFill>
                  <a:srgbClr val="A5A9AC"/>
                </a:solidFill>
              </a:defRPr>
            </a:lvl1pPr>
            <a:lvl2pPr>
              <a:defRPr sz="1400">
                <a:solidFill>
                  <a:srgbClr val="00747B"/>
                </a:solidFill>
              </a:defRPr>
            </a:lvl2pPr>
            <a:lvl3pPr>
              <a:defRPr sz="1400">
                <a:solidFill>
                  <a:srgbClr val="00747B"/>
                </a:solidFill>
              </a:defRPr>
            </a:lvl3pPr>
            <a:lvl4pPr>
              <a:defRPr sz="1400">
                <a:solidFill>
                  <a:srgbClr val="00747B"/>
                </a:solidFill>
              </a:defRPr>
            </a:lvl4pPr>
            <a:lvl5pPr>
              <a:defRPr sz="1400">
                <a:solidFill>
                  <a:srgbClr val="00747B"/>
                </a:solidFill>
              </a:defRPr>
            </a:lvl5pPr>
          </a:lstStyle>
          <a:p>
            <a:pPr lvl="0"/>
            <a:endParaRPr lang="en-GB" dirty="0"/>
          </a:p>
        </p:txBody>
      </p:sp>
      <p:sp>
        <p:nvSpPr>
          <p:cNvPr id="7" name="Picture Placeholder 6"/>
          <p:cNvSpPr>
            <a:spLocks noGrp="1"/>
          </p:cNvSpPr>
          <p:nvPr>
            <p:ph type="pic" sz="quarter" idx="12"/>
          </p:nvPr>
        </p:nvSpPr>
        <p:spPr>
          <a:xfrm>
            <a:off x="364160" y="1731345"/>
            <a:ext cx="3530600" cy="3025099"/>
          </a:xfrm>
          <a:prstGeom prst="rect">
            <a:avLst/>
          </a:prstGeom>
        </p:spPr>
        <p:txBody>
          <a:bodyPr vert="horz"/>
          <a:lstStyle>
            <a:lvl1pPr>
              <a:buFontTx/>
              <a:buNone/>
              <a:defRPr/>
            </a:lvl1pPr>
          </a:lstStyle>
          <a:p>
            <a:pPr lvl="0"/>
            <a:endParaRPr lang="en-US" noProof="0" dirty="0"/>
          </a:p>
        </p:txBody>
      </p:sp>
      <p:sp>
        <p:nvSpPr>
          <p:cNvPr id="8" name="Picture Placeholder 6"/>
          <p:cNvSpPr>
            <a:spLocks noGrp="1"/>
          </p:cNvSpPr>
          <p:nvPr>
            <p:ph type="pic" sz="quarter" idx="13"/>
          </p:nvPr>
        </p:nvSpPr>
        <p:spPr>
          <a:xfrm>
            <a:off x="4064000" y="1731345"/>
            <a:ext cx="3530600" cy="3025099"/>
          </a:xfrm>
          <a:prstGeom prst="rect">
            <a:avLst/>
          </a:prstGeom>
        </p:spPr>
        <p:txBody>
          <a:bodyPr vert="horz"/>
          <a:lstStyle>
            <a:lvl1pPr>
              <a:buFontTx/>
              <a:buNone/>
              <a:defRPr/>
            </a:lvl1pPr>
          </a:lstStyle>
          <a:p>
            <a:pPr lvl="0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811494722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h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hart Placeholder 4"/>
          <p:cNvSpPr>
            <a:spLocks noGrp="1"/>
          </p:cNvSpPr>
          <p:nvPr>
            <p:ph type="chart" sz="quarter" idx="13"/>
          </p:nvPr>
        </p:nvSpPr>
        <p:spPr>
          <a:xfrm>
            <a:off x="364159" y="1412665"/>
            <a:ext cx="7179641" cy="3343779"/>
          </a:xfrm>
          <a:prstGeom prst="rect">
            <a:avLst/>
          </a:prstGeom>
        </p:spPr>
        <p:txBody>
          <a:bodyPr vert="horz"/>
          <a:lstStyle>
            <a:lvl1pPr>
              <a:buFontTx/>
              <a:buNone/>
              <a:defRPr/>
            </a:lvl1pPr>
          </a:lstStyle>
          <a:p>
            <a:pPr lvl="0"/>
            <a:endParaRPr lang="en-US" noProof="0" dirty="0"/>
          </a:p>
        </p:txBody>
      </p:sp>
      <p:sp>
        <p:nvSpPr>
          <p:cNvPr id="6" name="Subtitle 2"/>
          <p:cNvSpPr>
            <a:spLocks noGrp="1"/>
          </p:cNvSpPr>
          <p:nvPr>
            <p:ph type="subTitle" idx="1"/>
          </p:nvPr>
        </p:nvSpPr>
        <p:spPr>
          <a:xfrm>
            <a:off x="364159" y="241918"/>
            <a:ext cx="7179641" cy="879700"/>
          </a:xfrm>
          <a:prstGeom prst="rect">
            <a:avLst/>
          </a:prstGeom>
        </p:spPr>
        <p:txBody>
          <a:bodyPr anchor="ctr"/>
          <a:lstStyle>
            <a:lvl1pPr marL="0" indent="0" algn="l">
              <a:lnSpc>
                <a:spcPts val="2400"/>
              </a:lnSpc>
              <a:spcAft>
                <a:spcPts val="0"/>
              </a:spcAft>
              <a:buNone/>
              <a:defRPr sz="2600" b="1">
                <a:solidFill>
                  <a:srgbClr val="00747B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1718631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subtitle and ch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ubtitle 2"/>
          <p:cNvSpPr>
            <a:spLocks noGrp="1"/>
          </p:cNvSpPr>
          <p:nvPr>
            <p:ph type="subTitle" idx="1"/>
          </p:nvPr>
        </p:nvSpPr>
        <p:spPr>
          <a:xfrm>
            <a:off x="364159" y="241918"/>
            <a:ext cx="7205041" cy="879700"/>
          </a:xfrm>
          <a:prstGeom prst="rect">
            <a:avLst/>
          </a:prstGeom>
        </p:spPr>
        <p:txBody>
          <a:bodyPr anchor="ctr"/>
          <a:lstStyle>
            <a:lvl1pPr marL="0" indent="0" algn="l">
              <a:lnSpc>
                <a:spcPts val="2400"/>
              </a:lnSpc>
              <a:spcAft>
                <a:spcPts val="0"/>
              </a:spcAft>
              <a:buNone/>
              <a:defRPr sz="2600" b="1">
                <a:solidFill>
                  <a:srgbClr val="00747B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endParaRPr lang="en-GB" dirty="0"/>
          </a:p>
        </p:txBody>
      </p:sp>
      <p:sp>
        <p:nvSpPr>
          <p:cNvPr id="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364158" y="1290053"/>
            <a:ext cx="7205041" cy="441293"/>
          </a:xfrm>
          <a:prstGeom prst="rect">
            <a:avLst/>
          </a:prstGeom>
        </p:spPr>
        <p:txBody>
          <a:bodyPr vert="horz"/>
          <a:lstStyle>
            <a:lvl1pPr>
              <a:lnSpc>
                <a:spcPts val="2200"/>
              </a:lnSpc>
              <a:buNone/>
              <a:defRPr sz="2000" b="1" baseline="0">
                <a:solidFill>
                  <a:srgbClr val="A5A9AC"/>
                </a:solidFill>
              </a:defRPr>
            </a:lvl1pPr>
            <a:lvl2pPr>
              <a:defRPr sz="1400">
                <a:solidFill>
                  <a:srgbClr val="00747B"/>
                </a:solidFill>
              </a:defRPr>
            </a:lvl2pPr>
            <a:lvl3pPr>
              <a:defRPr sz="1400">
                <a:solidFill>
                  <a:srgbClr val="00747B"/>
                </a:solidFill>
              </a:defRPr>
            </a:lvl3pPr>
            <a:lvl4pPr>
              <a:defRPr sz="1400">
                <a:solidFill>
                  <a:srgbClr val="00747B"/>
                </a:solidFill>
              </a:defRPr>
            </a:lvl4pPr>
            <a:lvl5pPr>
              <a:defRPr sz="1400">
                <a:solidFill>
                  <a:srgbClr val="00747B"/>
                </a:solidFill>
              </a:defRPr>
            </a:lvl5pPr>
          </a:lstStyle>
          <a:p>
            <a:pPr lvl="0"/>
            <a:endParaRPr lang="en-GB" dirty="0"/>
          </a:p>
        </p:txBody>
      </p:sp>
      <p:sp>
        <p:nvSpPr>
          <p:cNvPr id="7" name="Chart Placeholder 4"/>
          <p:cNvSpPr>
            <a:spLocks noGrp="1"/>
          </p:cNvSpPr>
          <p:nvPr>
            <p:ph type="chart" sz="quarter" idx="15"/>
          </p:nvPr>
        </p:nvSpPr>
        <p:spPr>
          <a:xfrm>
            <a:off x="364159" y="1731346"/>
            <a:ext cx="7205041" cy="3025098"/>
          </a:xfrm>
          <a:prstGeom prst="rect">
            <a:avLst/>
          </a:prstGeom>
        </p:spPr>
        <p:txBody>
          <a:bodyPr vert="horz"/>
          <a:lstStyle>
            <a:lvl1pPr>
              <a:buFontTx/>
              <a:buNone/>
              <a:defRPr/>
            </a:lvl1pPr>
          </a:lstStyle>
          <a:p>
            <a:pPr lvl="0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679590761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arge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6"/>
          <p:cNvSpPr>
            <a:spLocks noGrp="1"/>
          </p:cNvSpPr>
          <p:nvPr>
            <p:ph type="pic" sz="quarter" idx="12"/>
          </p:nvPr>
        </p:nvSpPr>
        <p:spPr>
          <a:xfrm>
            <a:off x="470908" y="266699"/>
            <a:ext cx="6945892" cy="4489745"/>
          </a:xfrm>
          <a:prstGeom prst="rect">
            <a:avLst/>
          </a:prstGeom>
        </p:spPr>
        <p:txBody>
          <a:bodyPr vert="horz"/>
          <a:lstStyle>
            <a:lvl1pPr>
              <a:buFontTx/>
              <a:buNone/>
              <a:defRPr/>
            </a:lvl1pPr>
          </a:lstStyle>
          <a:p>
            <a:pPr lvl="0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62836624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arge Ch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hart Placeholder 4"/>
          <p:cNvSpPr>
            <a:spLocks noGrp="1"/>
          </p:cNvSpPr>
          <p:nvPr>
            <p:ph type="chart" sz="quarter" idx="13"/>
          </p:nvPr>
        </p:nvSpPr>
        <p:spPr>
          <a:xfrm>
            <a:off x="470908" y="266700"/>
            <a:ext cx="7003041" cy="4489744"/>
          </a:xfrm>
          <a:prstGeom prst="rect">
            <a:avLst/>
          </a:prstGeom>
        </p:spPr>
        <p:txBody>
          <a:bodyPr vert="horz"/>
          <a:lstStyle/>
          <a:p>
            <a:pPr lvl="0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389596824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ank you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/>
          <p:cNvSpPr>
            <a:spLocks noGrp="1"/>
          </p:cNvSpPr>
          <p:nvPr>
            <p:ph type="ctrTitle"/>
          </p:nvPr>
        </p:nvSpPr>
        <p:spPr>
          <a:xfrm>
            <a:off x="685800" y="1182098"/>
            <a:ext cx="6845300" cy="1863865"/>
          </a:xfrm>
          <a:prstGeom prst="rect">
            <a:avLst/>
          </a:prstGeom>
        </p:spPr>
        <p:txBody>
          <a:bodyPr anchor="ctr"/>
          <a:lstStyle>
            <a:lvl1pPr algn="l">
              <a:defRPr sz="3600" b="1">
                <a:solidFill>
                  <a:srgbClr val="A5A9AC"/>
                </a:solidFill>
              </a:defRPr>
            </a:lvl1pPr>
          </a:lstStyle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438112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29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image" Target="../media/image1.wmf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oleObject" Target="../embeddings/oleObject1.bin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74" name="Object 50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216925012"/>
              </p:ext>
            </p:extLst>
          </p:nvPr>
        </p:nvGraphicFramePr>
        <p:xfrm>
          <a:off x="8249242" y="4125993"/>
          <a:ext cx="908830" cy="101560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Designer 4.1 Drawing" r:id="rId30" imgW="984960" imgH="1353960" progId="MgxDesigner">
                  <p:embed/>
                </p:oleObj>
              </mc:Choice>
              <mc:Fallback>
                <p:oleObj name="Designer 4.1 Drawing" r:id="rId30" imgW="984960" imgH="1353960" progId="MgxDesigner">
                  <p:embed/>
                  <p:pic>
                    <p:nvPicPr>
                      <p:cNvPr id="1074" name="Object 50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1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8249242" y="4125993"/>
                        <a:ext cx="908830" cy="1015603"/>
                      </a:xfrm>
                      <a:prstGeom prst="rect">
                        <a:avLst/>
                      </a:prstGeom>
                      <a:noFill/>
                      <a:ln w="0" cap="rnd">
                        <a:noFill/>
                        <a:prstDash val="sysDot"/>
                        <a:miter lim="800000"/>
                        <a:headEnd/>
                        <a:tailEnd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6671616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5" r:id="rId1"/>
    <p:sldLayoutId id="2147483696" r:id="rId2"/>
    <p:sldLayoutId id="2147483697" r:id="rId3"/>
    <p:sldLayoutId id="2147483698" r:id="rId4"/>
    <p:sldLayoutId id="2147483699" r:id="rId5"/>
    <p:sldLayoutId id="2147483700" r:id="rId6"/>
    <p:sldLayoutId id="2147483701" r:id="rId7"/>
    <p:sldLayoutId id="2147483702" r:id="rId8"/>
    <p:sldLayoutId id="2147483703" r:id="rId9"/>
    <p:sldLayoutId id="2147483704" r:id="rId10"/>
    <p:sldLayoutId id="2147483705" r:id="rId11"/>
    <p:sldLayoutId id="2147483709" r:id="rId12"/>
    <p:sldLayoutId id="2147483674" r:id="rId13"/>
    <p:sldLayoutId id="2147483675" r:id="rId14"/>
    <p:sldLayoutId id="2147483676" r:id="rId15"/>
    <p:sldLayoutId id="2147483678" r:id="rId16"/>
    <p:sldLayoutId id="2147483679" r:id="rId17"/>
    <p:sldLayoutId id="2147483680" r:id="rId18"/>
    <p:sldLayoutId id="2147483681" r:id="rId19"/>
    <p:sldLayoutId id="2147483682" r:id="rId20"/>
    <p:sldLayoutId id="2147483683" r:id="rId21"/>
    <p:sldLayoutId id="2147483684" r:id="rId22"/>
    <p:sldLayoutId id="2147483685" r:id="rId23"/>
    <p:sldLayoutId id="2147483686" r:id="rId24"/>
    <p:sldLayoutId id="2147483687" r:id="rId25"/>
    <p:sldLayoutId id="2147483688" r:id="rId26"/>
    <p:sldLayoutId id="2147483689" r:id="rId27"/>
    <p:sldLayoutId id="2147483690" r:id="rId28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2700" kern="12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2700">
          <a:solidFill>
            <a:schemeClr val="tx2"/>
          </a:solidFill>
          <a:latin typeface="Arial" panose="020B0604020202020204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2700">
          <a:solidFill>
            <a:schemeClr val="tx2"/>
          </a:solidFill>
          <a:latin typeface="Arial" panose="020B0604020202020204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2700">
          <a:solidFill>
            <a:schemeClr val="tx2"/>
          </a:solidFill>
          <a:latin typeface="Arial" panose="020B0604020202020204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2700">
          <a:solidFill>
            <a:schemeClr val="tx2"/>
          </a:solidFill>
          <a:latin typeface="Arial" panose="020B0604020202020204" pitchFamily="34" charset="0"/>
        </a:defRPr>
      </a:lvl5pPr>
      <a:lvl6pPr marL="342900" algn="l" rtl="0" eaLnBrk="0" fontAlgn="base" hangingPunct="0">
        <a:spcBef>
          <a:spcPct val="0"/>
        </a:spcBef>
        <a:spcAft>
          <a:spcPct val="0"/>
        </a:spcAft>
        <a:defRPr sz="2700">
          <a:solidFill>
            <a:schemeClr val="tx2"/>
          </a:solidFill>
          <a:latin typeface="Arial" panose="020B0604020202020204" pitchFamily="34" charset="0"/>
        </a:defRPr>
      </a:lvl6pPr>
      <a:lvl7pPr marL="685800" algn="l" rtl="0" eaLnBrk="0" fontAlgn="base" hangingPunct="0">
        <a:spcBef>
          <a:spcPct val="0"/>
        </a:spcBef>
        <a:spcAft>
          <a:spcPct val="0"/>
        </a:spcAft>
        <a:defRPr sz="2700">
          <a:solidFill>
            <a:schemeClr val="tx2"/>
          </a:solidFill>
          <a:latin typeface="Arial" panose="020B0604020202020204" pitchFamily="34" charset="0"/>
        </a:defRPr>
      </a:lvl7pPr>
      <a:lvl8pPr marL="1028700" algn="l" rtl="0" eaLnBrk="0" fontAlgn="base" hangingPunct="0">
        <a:spcBef>
          <a:spcPct val="0"/>
        </a:spcBef>
        <a:spcAft>
          <a:spcPct val="0"/>
        </a:spcAft>
        <a:defRPr sz="2700">
          <a:solidFill>
            <a:schemeClr val="tx2"/>
          </a:solidFill>
          <a:latin typeface="Arial" panose="020B0604020202020204" pitchFamily="34" charset="0"/>
        </a:defRPr>
      </a:lvl8pPr>
      <a:lvl9pPr marL="1371600" algn="l" rtl="0" eaLnBrk="0" fontAlgn="base" hangingPunct="0">
        <a:spcBef>
          <a:spcPct val="0"/>
        </a:spcBef>
        <a:spcAft>
          <a:spcPct val="0"/>
        </a:spcAft>
        <a:defRPr sz="2700">
          <a:solidFill>
            <a:schemeClr val="tx2"/>
          </a:solidFill>
          <a:latin typeface="Arial" panose="020B0604020202020204" pitchFamily="34" charset="0"/>
        </a:defRPr>
      </a:lvl9pPr>
    </p:titleStyle>
    <p:bodyStyle>
      <a:lvl1pPr marL="257175" indent="-257175" algn="l" rtl="0" eaLnBrk="0" fontAlgn="base" hangingPunct="0">
        <a:lnSpc>
          <a:spcPct val="110000"/>
        </a:lnSpc>
        <a:spcBef>
          <a:spcPts val="750"/>
        </a:spcBef>
        <a:spcAft>
          <a:spcPct val="0"/>
        </a:spcAft>
        <a:buClr>
          <a:schemeClr val="tx2"/>
        </a:buClr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57213" indent="-214313" algn="l" rtl="0" eaLnBrk="0" fontAlgn="base" hangingPunct="0">
        <a:lnSpc>
          <a:spcPct val="110000"/>
        </a:lnSpc>
        <a:spcBef>
          <a:spcPts val="450"/>
        </a:spcBef>
        <a:spcAft>
          <a:spcPct val="0"/>
        </a:spcAft>
        <a:buClr>
          <a:schemeClr val="tx2"/>
        </a:buClr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rtl="0" eaLnBrk="0" fontAlgn="base" hangingPunct="0">
        <a:lnSpc>
          <a:spcPct val="110000"/>
        </a:lnSpc>
        <a:spcBef>
          <a:spcPts val="450"/>
        </a:spcBef>
        <a:spcAft>
          <a:spcPct val="0"/>
        </a:spcAft>
        <a:buClr>
          <a:schemeClr val="tx2"/>
        </a:buClr>
        <a:buChar char="•"/>
        <a:defRPr sz="165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rtl="0" eaLnBrk="0" fontAlgn="base" hangingPunct="0">
        <a:lnSpc>
          <a:spcPct val="110000"/>
        </a:lnSpc>
        <a:spcBef>
          <a:spcPts val="450"/>
        </a:spcBef>
        <a:spcAft>
          <a:spcPct val="0"/>
        </a:spcAft>
        <a:buClr>
          <a:schemeClr val="tx2"/>
        </a:buClr>
        <a:buChar char="–"/>
        <a:defRPr sz="16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rtl="0" eaLnBrk="0" fontAlgn="base" hangingPunct="0">
        <a:lnSpc>
          <a:spcPct val="110000"/>
        </a:lnSpc>
        <a:spcBef>
          <a:spcPts val="450"/>
        </a:spcBef>
        <a:spcAft>
          <a:spcPct val="0"/>
        </a:spcAft>
        <a:buClr>
          <a:schemeClr val="tx2"/>
        </a:buClr>
        <a:buChar char="»"/>
        <a:defRPr sz="16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wmf"/><Relationship Id="rId2" Type="http://schemas.openxmlformats.org/officeDocument/2006/relationships/oleObject" Target="../embeddings/oleObject2.bin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5.jpg"/><Relationship Id="rId5" Type="http://schemas.openxmlformats.org/officeDocument/2006/relationships/image" Target="../media/image4.jpg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13" Type="http://schemas.openxmlformats.org/officeDocument/2006/relationships/image" Target="../media/image10.png"/><Relationship Id="rId3" Type="http://schemas.microsoft.com/office/2007/relationships/media" Target="../media/media3.mp4"/><Relationship Id="rId7" Type="http://schemas.openxmlformats.org/officeDocument/2006/relationships/slideLayout" Target="../slideLayouts/slideLayout7.xml"/><Relationship Id="rId12" Type="http://schemas.microsoft.com/office/2007/relationships/hdphoto" Target="../media/hdphoto1.wdp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6" Type="http://schemas.openxmlformats.org/officeDocument/2006/relationships/video" Target="../media/media4.mp4"/><Relationship Id="rId11" Type="http://schemas.openxmlformats.org/officeDocument/2006/relationships/image" Target="../media/image9.png"/><Relationship Id="rId5" Type="http://schemas.microsoft.com/office/2007/relationships/media" Target="../media/media4.mp4"/><Relationship Id="rId10" Type="http://schemas.openxmlformats.org/officeDocument/2006/relationships/image" Target="../media/image8.jpeg"/><Relationship Id="rId4" Type="http://schemas.openxmlformats.org/officeDocument/2006/relationships/video" Target="../media/media3.mp4"/><Relationship Id="rId9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ChangeArrowheads="1"/>
          </p:cNvSpPr>
          <p:nvPr/>
        </p:nvSpPr>
        <p:spPr bwMode="auto">
          <a:xfrm>
            <a:off x="2205048" y="1460380"/>
            <a:ext cx="4772705" cy="6298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b"/>
          <a:lstStyle/>
          <a:p>
            <a:pPr algn="ctr"/>
            <a:r>
              <a:rPr lang="en-GB" sz="3600" dirty="0">
                <a:solidFill>
                  <a:srgbClr val="000000"/>
                </a:solidFill>
                <a:latin typeface="+mj-lt"/>
              </a:rPr>
              <a:t>Pyro-Musical Displays</a:t>
            </a:r>
          </a:p>
        </p:txBody>
      </p:sp>
      <p:sp>
        <p:nvSpPr>
          <p:cNvPr id="18435" name="Rectangle 3"/>
          <p:cNvSpPr>
            <a:spLocks noChangeArrowheads="1"/>
          </p:cNvSpPr>
          <p:nvPr/>
        </p:nvSpPr>
        <p:spPr bwMode="gray">
          <a:xfrm>
            <a:off x="3956447" y="339976"/>
            <a:ext cx="1231106" cy="7386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tx2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20000"/>
              </a:spcBef>
            </a:pPr>
            <a:r>
              <a:rPr lang="en-GB" sz="2100" dirty="0">
                <a:solidFill>
                  <a:srgbClr val="000000"/>
                </a:solidFill>
                <a:latin typeface="+mj-lt"/>
              </a:rPr>
              <a:t>Section 2</a:t>
            </a:r>
          </a:p>
        </p:txBody>
      </p:sp>
      <p:graphicFrame>
        <p:nvGraphicFramePr>
          <p:cNvPr id="18436" name="Objec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013748767"/>
              </p:ext>
            </p:extLst>
          </p:nvPr>
        </p:nvGraphicFramePr>
        <p:xfrm>
          <a:off x="3533271" y="2184286"/>
          <a:ext cx="2077458" cy="2857181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Designer 4.1 Drawing" r:id="rId2" imgW="984960" imgH="1353960" progId="MgxDesigner">
                  <p:embed/>
                </p:oleObj>
              </mc:Choice>
              <mc:Fallback>
                <p:oleObj name="Designer 4.1 Drawing" r:id="rId2" imgW="984960" imgH="1353960" progId="MgxDesigner">
                  <p:embed/>
                  <p:pic>
                    <p:nvPicPr>
                      <p:cNvPr id="18436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533271" y="2184286"/>
                        <a:ext cx="2077458" cy="2857181"/>
                      </a:xfrm>
                      <a:prstGeom prst="rect">
                        <a:avLst/>
                      </a:prstGeom>
                      <a:noFill/>
                      <a:ln w="0" cap="rnd">
                        <a:noFill/>
                        <a:prstDash val="sysDot"/>
                        <a:miter lim="800000"/>
                        <a:headEnd/>
                        <a:tailEnd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>
            <a:extLst>
              <a:ext uri="{FF2B5EF4-FFF2-40B4-BE49-F238E27FC236}">
                <a16:creationId xmlns:a16="http://schemas.microsoft.com/office/drawing/2014/main" id="{7927C4E2-34E9-4366-9663-04A197CA09BD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61329" y="2959103"/>
            <a:ext cx="6055112" cy="6298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b"/>
          <a:lstStyle/>
          <a:p>
            <a:pPr algn="ctr"/>
            <a:r>
              <a:rPr lang="en-GB" sz="3600" dirty="0">
                <a:solidFill>
                  <a:srgbClr val="000000"/>
                </a:solidFill>
                <a:latin typeface="+mj-lt"/>
              </a:rPr>
              <a:t>Pyro-Musical Displays</a:t>
            </a:r>
          </a:p>
          <a:p>
            <a:pPr algn="ctr"/>
            <a:r>
              <a:rPr lang="en-GB" sz="3600" dirty="0">
                <a:solidFill>
                  <a:srgbClr val="000000"/>
                </a:solidFill>
                <a:latin typeface="+mj-lt"/>
              </a:rPr>
              <a:t>Old School</a:t>
            </a:r>
          </a:p>
          <a:p>
            <a:pPr algn="ctr"/>
            <a:endParaRPr lang="en-GB" sz="2700" dirty="0">
              <a:solidFill>
                <a:srgbClr val="000000"/>
              </a:solidFill>
              <a:latin typeface="+mj-lt"/>
            </a:endParaRPr>
          </a:p>
          <a:p>
            <a:pPr marL="428625" indent="-428625">
              <a:buFont typeface="Arial" panose="020B0604020202020204" pitchFamily="34" charset="0"/>
              <a:buChar char="•"/>
            </a:pPr>
            <a:r>
              <a:rPr lang="en-GB" sz="2700" dirty="0">
                <a:solidFill>
                  <a:srgbClr val="000000"/>
                </a:solidFill>
                <a:latin typeface="+mj-lt"/>
              </a:rPr>
              <a:t>Limited Number of Firing Channels.</a:t>
            </a:r>
          </a:p>
          <a:p>
            <a:pPr marL="428625" indent="-428625">
              <a:buFont typeface="Arial" panose="020B0604020202020204" pitchFamily="34" charset="0"/>
              <a:buChar char="•"/>
            </a:pPr>
            <a:r>
              <a:rPr lang="en-GB" sz="2700" dirty="0">
                <a:solidFill>
                  <a:srgbClr val="000000"/>
                </a:solidFill>
                <a:latin typeface="+mj-lt"/>
              </a:rPr>
              <a:t>Call Sheets.</a:t>
            </a:r>
          </a:p>
          <a:p>
            <a:pPr marL="428625" indent="-428625">
              <a:buFont typeface="Arial" panose="020B0604020202020204" pitchFamily="34" charset="0"/>
              <a:buChar char="•"/>
            </a:pPr>
            <a:endParaRPr lang="en-GB" sz="2700" dirty="0">
              <a:solidFill>
                <a:srgbClr val="000000"/>
              </a:solidFill>
              <a:latin typeface="+mj-lt"/>
            </a:endParaRPr>
          </a:p>
          <a:p>
            <a:pPr marL="428625" indent="-428625">
              <a:buFont typeface="Arial" panose="020B0604020202020204" pitchFamily="34" charset="0"/>
              <a:buChar char="•"/>
            </a:pPr>
            <a:endParaRPr lang="en-GB" sz="2700" dirty="0">
              <a:solidFill>
                <a:srgbClr val="000000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4093276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>
            <a:extLst>
              <a:ext uri="{FF2B5EF4-FFF2-40B4-BE49-F238E27FC236}">
                <a16:creationId xmlns:a16="http://schemas.microsoft.com/office/drawing/2014/main" id="{1FA31CEA-CAED-4396-A53A-5FA3009F434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4938" t="18070" r="14545" b="12024"/>
          <a:stretch/>
        </p:blipFill>
        <p:spPr>
          <a:xfrm>
            <a:off x="-52958" y="0"/>
            <a:ext cx="9246385" cy="51559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97823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>
            <a:extLst>
              <a:ext uri="{FF2B5EF4-FFF2-40B4-BE49-F238E27FC236}">
                <a16:creationId xmlns:a16="http://schemas.microsoft.com/office/drawing/2014/main" id="{7927C4E2-34E9-4366-9663-04A197CA09BD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61329" y="2959103"/>
            <a:ext cx="6055112" cy="6298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b"/>
          <a:lstStyle/>
          <a:p>
            <a:pPr algn="ctr"/>
            <a:r>
              <a:rPr lang="en-GB" sz="3600" dirty="0">
                <a:solidFill>
                  <a:srgbClr val="000000"/>
                </a:solidFill>
                <a:latin typeface="+mj-lt"/>
              </a:rPr>
              <a:t>Pyro-Musical Displays</a:t>
            </a:r>
          </a:p>
          <a:p>
            <a:pPr algn="ctr"/>
            <a:r>
              <a:rPr lang="en-GB" sz="3600" dirty="0">
                <a:solidFill>
                  <a:srgbClr val="000000"/>
                </a:solidFill>
                <a:latin typeface="+mj-lt"/>
              </a:rPr>
              <a:t>Old School</a:t>
            </a:r>
          </a:p>
          <a:p>
            <a:pPr algn="ctr"/>
            <a:endParaRPr lang="en-GB" sz="2700" dirty="0">
              <a:solidFill>
                <a:srgbClr val="000000"/>
              </a:solidFill>
              <a:latin typeface="+mj-lt"/>
            </a:endParaRPr>
          </a:p>
          <a:p>
            <a:pPr marL="428625" indent="-428625">
              <a:buFont typeface="Arial" panose="020B0604020202020204" pitchFamily="34" charset="0"/>
              <a:buChar char="•"/>
            </a:pPr>
            <a:r>
              <a:rPr lang="en-GB" sz="2700" dirty="0">
                <a:solidFill>
                  <a:srgbClr val="000000"/>
                </a:solidFill>
                <a:latin typeface="+mj-lt"/>
              </a:rPr>
              <a:t>Limited Number of Firing Channels.</a:t>
            </a:r>
          </a:p>
          <a:p>
            <a:pPr marL="428625" indent="-428625">
              <a:buFont typeface="Arial" panose="020B0604020202020204" pitchFamily="34" charset="0"/>
              <a:buChar char="•"/>
            </a:pPr>
            <a:r>
              <a:rPr lang="en-GB" sz="2700" dirty="0">
                <a:solidFill>
                  <a:srgbClr val="000000"/>
                </a:solidFill>
                <a:latin typeface="+mj-lt"/>
              </a:rPr>
              <a:t>Call Sheets.</a:t>
            </a:r>
          </a:p>
          <a:p>
            <a:pPr marL="428625" indent="-428625">
              <a:buFont typeface="Arial" panose="020B0604020202020204" pitchFamily="34" charset="0"/>
              <a:buChar char="•"/>
            </a:pPr>
            <a:r>
              <a:rPr lang="en-GB" sz="2700" dirty="0">
                <a:solidFill>
                  <a:srgbClr val="000000"/>
                </a:solidFill>
                <a:latin typeface="+mj-lt"/>
              </a:rPr>
              <a:t>Fuses Hand Trimmed and Taped.</a:t>
            </a:r>
          </a:p>
          <a:p>
            <a:pPr marL="428625" indent="-428625">
              <a:buFont typeface="Arial" panose="020B0604020202020204" pitchFamily="34" charset="0"/>
              <a:buChar char="•"/>
            </a:pPr>
            <a:r>
              <a:rPr lang="en-GB" sz="2700" dirty="0">
                <a:solidFill>
                  <a:srgbClr val="000000"/>
                </a:solidFill>
                <a:latin typeface="+mj-lt"/>
              </a:rPr>
              <a:t>Pyro-Clock – Ready Made Delays.</a:t>
            </a:r>
          </a:p>
        </p:txBody>
      </p:sp>
      <p:pic>
        <p:nvPicPr>
          <p:cNvPr id="3" name="Fireworks to Music Bursts on the Beat.WMV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799719" y="94271"/>
            <a:ext cx="1304694" cy="978521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2E28EDE0-BBD6-4668-B45E-ED8C0A73092B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83201" y="3588944"/>
            <a:ext cx="2017383" cy="150799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EEE0DEF2-96AE-4FA3-884D-297BD41A6AD3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6894" y="3588944"/>
            <a:ext cx="2267660" cy="15079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359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6" dur="120418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 fullScrn="1">
              <p:cMediaNode vol="80000" showWhenStopped="0">
                <p:cTn id="2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>
            <a:extLst>
              <a:ext uri="{FF2B5EF4-FFF2-40B4-BE49-F238E27FC236}">
                <a16:creationId xmlns:a16="http://schemas.microsoft.com/office/drawing/2014/main" id="{805B318C-0F69-43E8-A898-87520944964D}"/>
              </a:ext>
            </a:extLst>
          </p:cNvPr>
          <p:cNvSpPr>
            <a:spLocks noChangeArrowheads="1"/>
          </p:cNvSpPr>
          <p:nvPr/>
        </p:nvSpPr>
        <p:spPr bwMode="auto">
          <a:xfrm>
            <a:off x="1909770" y="1733684"/>
            <a:ext cx="5558229" cy="1901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b"/>
          <a:lstStyle/>
          <a:p>
            <a:pPr algn="ctr"/>
            <a:r>
              <a:rPr lang="en-GB" sz="3600" dirty="0">
                <a:solidFill>
                  <a:srgbClr val="000000"/>
                </a:solidFill>
                <a:latin typeface="+mj-lt"/>
              </a:rPr>
              <a:t>Pyro-Musical Displays</a:t>
            </a:r>
          </a:p>
          <a:p>
            <a:pPr algn="ctr"/>
            <a:r>
              <a:rPr lang="en-GB" sz="3600" dirty="0">
                <a:solidFill>
                  <a:srgbClr val="000000"/>
                </a:solidFill>
                <a:latin typeface="+mj-lt"/>
              </a:rPr>
              <a:t>Today</a:t>
            </a:r>
          </a:p>
          <a:p>
            <a:pPr algn="ctr"/>
            <a:r>
              <a:rPr lang="en-GB" sz="3000" u="sng" dirty="0">
                <a:solidFill>
                  <a:srgbClr val="000000"/>
                </a:solidFill>
                <a:latin typeface="+mj-lt"/>
              </a:rPr>
              <a:t>Display Planning</a:t>
            </a:r>
            <a:endParaRPr lang="en-GB" sz="3600" u="sng" dirty="0">
              <a:solidFill>
                <a:srgbClr val="000000"/>
              </a:solidFill>
              <a:latin typeface="+mj-lt"/>
            </a:endParaRPr>
          </a:p>
          <a:p>
            <a:pPr marL="514350" indent="-514350">
              <a:buFont typeface="Arial" panose="020B0604020202020204" pitchFamily="34" charset="0"/>
              <a:buChar char="•"/>
            </a:pPr>
            <a:r>
              <a:rPr lang="en-GB" sz="2700" dirty="0">
                <a:solidFill>
                  <a:srgbClr val="000000"/>
                </a:solidFill>
                <a:latin typeface="+mj-lt"/>
              </a:rPr>
              <a:t>No limit on Firing Channels.</a:t>
            </a:r>
          </a:p>
          <a:p>
            <a:pPr marL="514350" indent="-514350">
              <a:buFont typeface="Arial" panose="020B0604020202020204" pitchFamily="34" charset="0"/>
              <a:buChar char="•"/>
            </a:pPr>
            <a:r>
              <a:rPr lang="en-GB" sz="2700" dirty="0">
                <a:solidFill>
                  <a:srgbClr val="000000"/>
                </a:solidFill>
                <a:latin typeface="+mj-lt"/>
              </a:rPr>
              <a:t>Effect Simulation.</a:t>
            </a:r>
          </a:p>
          <a:p>
            <a:pPr marL="514350" indent="-514350">
              <a:buFont typeface="Arial" panose="020B0604020202020204" pitchFamily="34" charset="0"/>
              <a:buChar char="•"/>
            </a:pPr>
            <a:r>
              <a:rPr lang="en-GB" sz="2700" dirty="0">
                <a:solidFill>
                  <a:srgbClr val="000000"/>
                </a:solidFill>
                <a:latin typeface="+mj-lt"/>
              </a:rPr>
              <a:t>Effects Database. </a:t>
            </a:r>
          </a:p>
          <a:p>
            <a:pPr marL="514350" indent="-514350">
              <a:buFont typeface="Arial" panose="020B0604020202020204" pitchFamily="34" charset="0"/>
              <a:buChar char="•"/>
            </a:pPr>
            <a:r>
              <a:rPr lang="en-GB" sz="2700" dirty="0">
                <a:solidFill>
                  <a:srgbClr val="000000"/>
                </a:solidFill>
                <a:latin typeface="+mj-lt"/>
              </a:rPr>
              <a:t>Music Synchronisation.</a:t>
            </a:r>
          </a:p>
          <a:p>
            <a:pPr marL="514350" indent="-514350">
              <a:buFont typeface="Arial" panose="020B0604020202020204" pitchFamily="34" charset="0"/>
              <a:buChar char="•"/>
            </a:pPr>
            <a:endParaRPr lang="en-GB" sz="2700" dirty="0">
              <a:solidFill>
                <a:srgbClr val="000000"/>
              </a:solidFill>
              <a:latin typeface="+mj-lt"/>
            </a:endParaRPr>
          </a:p>
        </p:txBody>
      </p:sp>
      <p:pic>
        <p:nvPicPr>
          <p:cNvPr id="2" name="Fireworks Simulation Steve &amp; Cynthias Wedding July 2019">
            <a:hlinkClick r:id="" action="ppaction://media"/>
            <a:extLst>
              <a:ext uri="{FF2B5EF4-FFF2-40B4-BE49-F238E27FC236}">
                <a16:creationId xmlns:a16="http://schemas.microsoft.com/office/drawing/2014/main" id="{C15C51AE-C2A3-4E0D-A919-A7265A6CF06F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93496" y="1057185"/>
            <a:ext cx="1507070" cy="847727"/>
          </a:xfrm>
          <a:prstGeom prst="rect">
            <a:avLst/>
          </a:prstGeom>
        </p:spPr>
      </p:pic>
      <p:pic>
        <p:nvPicPr>
          <p:cNvPr id="6" name="Fireworks Simulation Steve &amp; Cynthias Wedding July 2019">
            <a:hlinkClick r:id="" action="ppaction://media"/>
            <a:extLst>
              <a:ext uri="{FF2B5EF4-FFF2-40B4-BE49-F238E27FC236}">
                <a16:creationId xmlns:a16="http://schemas.microsoft.com/office/drawing/2014/main" id="{A4E57235-6948-42B4-B3F0-76975AE75CF8}"/>
              </a:ext>
            </a:extLst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7553997" y="52835"/>
            <a:ext cx="1507070" cy="847727"/>
          </a:xfrm>
          <a:prstGeom prst="rect">
            <a:avLst/>
          </a:prstGeom>
        </p:spPr>
      </p:pic>
      <p:pic>
        <p:nvPicPr>
          <p:cNvPr id="2050" name="Picture 2" descr="Image result for cobra firing systems">
            <a:extLst>
              <a:ext uri="{FF2B5EF4-FFF2-40B4-BE49-F238E27FC236}">
                <a16:creationId xmlns:a16="http://schemas.microsoft.com/office/drawing/2014/main" id="{A3ED2FC9-F80E-4BBF-B7EC-368C0B759CA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2002" y="3546087"/>
            <a:ext cx="2080819" cy="15606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Image result for cobra firing systems">
            <a:extLst>
              <a:ext uri="{FF2B5EF4-FFF2-40B4-BE49-F238E27FC236}">
                <a16:creationId xmlns:a16="http://schemas.microsoft.com/office/drawing/2014/main" id="{65A284E9-7F47-48F5-95DE-475513106C4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backgroundRemoval t="888" b="98521" l="6431" r="9549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01824" y="3555949"/>
            <a:ext cx="1390193" cy="15108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6" descr="Image result for cobra firing systems">
            <a:extLst>
              <a:ext uri="{FF2B5EF4-FFF2-40B4-BE49-F238E27FC236}">
                <a16:creationId xmlns:a16="http://schemas.microsoft.com/office/drawing/2014/main" id="{E1458BDC-65C2-4614-BA35-06C8EB23B82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backgroundRemoval t="888" b="98521" l="6431" r="9549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77610" y="3555949"/>
            <a:ext cx="1390193" cy="15108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6" descr="Image result for cobra firing systems">
            <a:extLst>
              <a:ext uri="{FF2B5EF4-FFF2-40B4-BE49-F238E27FC236}">
                <a16:creationId xmlns:a16="http://schemas.microsoft.com/office/drawing/2014/main" id="{5EA0E0C7-8A49-4E5A-8B29-76A916DD0A9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backgroundRemoval t="888" b="98521" l="6431" r="9549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53395" y="3555949"/>
            <a:ext cx="1390193" cy="15108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6" descr="Image result for cobra firing systems">
            <a:extLst>
              <a:ext uri="{FF2B5EF4-FFF2-40B4-BE49-F238E27FC236}">
                <a16:creationId xmlns:a16="http://schemas.microsoft.com/office/drawing/2014/main" id="{2E8045FB-7ECC-49E7-AA4B-C0705866F06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backgroundRemoval t="888" b="98521" l="6431" r="9549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29181" y="3555949"/>
            <a:ext cx="1390193" cy="15108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6" descr="Image result for cobra firing systems">
            <a:extLst>
              <a:ext uri="{FF2B5EF4-FFF2-40B4-BE49-F238E27FC236}">
                <a16:creationId xmlns:a16="http://schemas.microsoft.com/office/drawing/2014/main" id="{DDF6951D-7321-4994-B03B-E909D22C6C6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backgroundRemoval t="888" b="98521" l="6431" r="9549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04966" y="3555949"/>
            <a:ext cx="1390193" cy="15108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6" descr="Image result for cobra firing systems">
            <a:extLst>
              <a:ext uri="{FF2B5EF4-FFF2-40B4-BE49-F238E27FC236}">
                <a16:creationId xmlns:a16="http://schemas.microsoft.com/office/drawing/2014/main" id="{834F960E-6579-4887-85F1-18EAF3256C0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backgroundRemoval t="888" b="98521" l="6431" r="9549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80752" y="3555949"/>
            <a:ext cx="1390193" cy="15108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6" descr="Image result for cobra firing systems">
            <a:extLst>
              <a:ext uri="{FF2B5EF4-FFF2-40B4-BE49-F238E27FC236}">
                <a16:creationId xmlns:a16="http://schemas.microsoft.com/office/drawing/2014/main" id="{66F6178C-C752-4EC6-ABB3-BF6ABA90D19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backgroundRemoval t="888" b="98521" l="6431" r="9549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6536" y="3555949"/>
            <a:ext cx="1390193" cy="15108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Fireworks Simulation Steve &amp; Cynthias Wedding July 2019">
            <a:hlinkClick r:id="" action="ppaction://media"/>
            <a:extLst>
              <a:ext uri="{FF2B5EF4-FFF2-40B4-BE49-F238E27FC236}">
                <a16:creationId xmlns:a16="http://schemas.microsoft.com/office/drawing/2014/main" id="{1659C09F-71BA-40BB-B34A-BF8CE97B4480}"/>
              </a:ext>
            </a:extLst>
          </p:cNvPr>
          <p:cNvPicPr>
            <a:picLocks noChangeAspect="1"/>
          </p:cNvPicPr>
          <p:nvPr>
            <a:vide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3"/>
          <a:stretch>
            <a:fillRect/>
          </a:stretch>
        </p:blipFill>
        <p:spPr>
          <a:xfrm>
            <a:off x="93496" y="103688"/>
            <a:ext cx="1507070" cy="8477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10606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50"/>
                            </p:stCondLst>
                            <p:childTnLst>
                              <p:par>
                                <p:cTn id="26" presetID="1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500"/>
                            </p:stCondLst>
                            <p:childTnLst>
                              <p:par>
                                <p:cTn id="29" presetID="1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750"/>
                            </p:stCondLst>
                            <p:childTnLst>
                              <p:par>
                                <p:cTn id="32" presetID="1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000"/>
                            </p:stCondLst>
                            <p:childTnLst>
                              <p:par>
                                <p:cTn id="35" presetID="1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45" dur="3599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9" dur="44768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 fullScrn="1">
              <p:cMediaNode vol="80000" showWhenStopped="0">
                <p:cTn id="60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video fullScrn="1">
              <p:cMediaNode vol="80000" showWhenStopped="0">
                <p:cTn id="61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video fullScrn="1">
              <p:cMediaNode vol="80000" showWhenStopped="0">
                <p:cTn id="62" fill="hold" display="0">
                  <p:stCondLst>
                    <p:cond delay="indefinite"/>
                  </p:stCondLst>
                </p:cTn>
                <p:tgtEl>
                  <p:spTgt spid="16"/>
                </p:tgtEl>
              </p:cMediaNode>
            </p:vide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E949CAE9-EF98-49DC-B907-CA7EF8A36FA0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964" y="2584386"/>
            <a:ext cx="4476142" cy="2517830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82F1089E-8DC8-4E3E-9D2F-7A107C0EE3EB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55252" y="1976787"/>
            <a:ext cx="3219784" cy="2149206"/>
          </a:xfrm>
          <a:prstGeom prst="rect">
            <a:avLst/>
          </a:prstGeom>
        </p:spPr>
      </p:pic>
      <p:sp>
        <p:nvSpPr>
          <p:cNvPr id="4" name="Rectangle 2">
            <a:extLst>
              <a:ext uri="{FF2B5EF4-FFF2-40B4-BE49-F238E27FC236}">
                <a16:creationId xmlns:a16="http://schemas.microsoft.com/office/drawing/2014/main" id="{3CFD9741-ED7D-4A63-9729-A87C876B83E4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92321" y="1994371"/>
            <a:ext cx="5993127" cy="31078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b"/>
          <a:lstStyle/>
          <a:p>
            <a:pPr algn="ctr"/>
            <a:r>
              <a:rPr lang="en-GB" sz="3600" dirty="0">
                <a:solidFill>
                  <a:srgbClr val="000000"/>
                </a:solidFill>
                <a:latin typeface="+mj-lt"/>
              </a:rPr>
              <a:t>Pyro-Musical Displays</a:t>
            </a:r>
          </a:p>
          <a:p>
            <a:pPr algn="ctr"/>
            <a:r>
              <a:rPr lang="en-GB" sz="3600" dirty="0">
                <a:solidFill>
                  <a:srgbClr val="000000"/>
                </a:solidFill>
                <a:latin typeface="+mj-lt"/>
              </a:rPr>
              <a:t>Today</a:t>
            </a:r>
          </a:p>
          <a:p>
            <a:pPr algn="ctr"/>
            <a:r>
              <a:rPr lang="en-GB" sz="3000" u="sng" dirty="0">
                <a:solidFill>
                  <a:srgbClr val="000000"/>
                </a:solidFill>
                <a:latin typeface="+mj-lt"/>
              </a:rPr>
              <a:t>Display Execution</a:t>
            </a:r>
          </a:p>
          <a:p>
            <a:pPr marL="514350" indent="-514350">
              <a:buFont typeface="Arial" panose="020B0604020202020204" pitchFamily="34" charset="0"/>
              <a:buChar char="•"/>
            </a:pPr>
            <a:endParaRPr lang="en-GB" sz="1500" dirty="0">
              <a:solidFill>
                <a:srgbClr val="000000"/>
              </a:solidFill>
              <a:latin typeface="+mj-lt"/>
            </a:endParaRPr>
          </a:p>
          <a:p>
            <a:pPr marL="514350" indent="-514350">
              <a:buFont typeface="Arial" panose="020B0604020202020204" pitchFamily="34" charset="0"/>
              <a:buChar char="•"/>
            </a:pPr>
            <a:r>
              <a:rPr lang="en-GB" sz="2700" dirty="0">
                <a:solidFill>
                  <a:srgbClr val="000000"/>
                </a:solidFill>
                <a:latin typeface="+mj-lt"/>
              </a:rPr>
              <a:t>Site Layout.</a:t>
            </a:r>
          </a:p>
          <a:p>
            <a:pPr marL="514350" indent="-514350">
              <a:buFont typeface="Arial" panose="020B0604020202020204" pitchFamily="34" charset="0"/>
              <a:buChar char="•"/>
            </a:pPr>
            <a:r>
              <a:rPr lang="en-GB" sz="2700" dirty="0">
                <a:solidFill>
                  <a:srgbClr val="000000"/>
                </a:solidFill>
                <a:latin typeface="+mj-lt"/>
              </a:rPr>
              <a:t>Label Printing.</a:t>
            </a:r>
          </a:p>
          <a:p>
            <a:pPr marL="514350" indent="-514350">
              <a:buFont typeface="Arial" panose="020B0604020202020204" pitchFamily="34" charset="0"/>
              <a:buChar char="•"/>
            </a:pPr>
            <a:r>
              <a:rPr lang="en-GB" sz="2700" dirty="0">
                <a:solidFill>
                  <a:srgbClr val="000000"/>
                </a:solidFill>
                <a:latin typeface="+mj-lt"/>
              </a:rPr>
              <a:t>Download to Field Modules.</a:t>
            </a:r>
          </a:p>
          <a:p>
            <a:pPr marL="514350" indent="-514350">
              <a:buFont typeface="Arial" panose="020B0604020202020204" pitchFamily="34" charset="0"/>
              <a:buChar char="•"/>
            </a:pPr>
            <a:r>
              <a:rPr lang="en-GB" sz="2700" dirty="0">
                <a:solidFill>
                  <a:srgbClr val="000000"/>
                </a:solidFill>
                <a:latin typeface="+mj-lt"/>
              </a:rPr>
              <a:t>Central Control.</a:t>
            </a:r>
          </a:p>
          <a:p>
            <a:pPr marL="514350" indent="-514350">
              <a:buFont typeface="Arial" panose="020B0604020202020204" pitchFamily="34" charset="0"/>
              <a:buChar char="•"/>
            </a:pPr>
            <a:r>
              <a:rPr lang="en-GB" sz="2700" dirty="0">
                <a:solidFill>
                  <a:srgbClr val="000000"/>
                </a:solidFill>
                <a:latin typeface="+mj-lt"/>
              </a:rPr>
              <a:t>Circuit Testing.</a:t>
            </a:r>
          </a:p>
          <a:p>
            <a:pPr marL="514350" indent="-514350">
              <a:buFont typeface="Arial" panose="020B0604020202020204" pitchFamily="34" charset="0"/>
              <a:buChar char="•"/>
            </a:pPr>
            <a:r>
              <a:rPr lang="en-GB" sz="2700" dirty="0">
                <a:solidFill>
                  <a:srgbClr val="000000"/>
                </a:solidFill>
                <a:latin typeface="+mj-lt"/>
              </a:rPr>
              <a:t>Music Module.</a:t>
            </a:r>
          </a:p>
          <a:p>
            <a:pPr marL="514350" indent="-514350">
              <a:buFont typeface="Arial" panose="020B0604020202020204" pitchFamily="34" charset="0"/>
              <a:buChar char="•"/>
            </a:pPr>
            <a:endParaRPr lang="en-GB" sz="2700" dirty="0">
              <a:solidFill>
                <a:srgbClr val="000000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57110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"/>
                            </p:stCondLst>
                            <p:childTnLst>
                              <p:par>
                                <p:cTn id="2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Default Design">
  <a:themeElements>
    <a:clrScheme name="">
      <a:dk1>
        <a:srgbClr val="A9B3B9"/>
      </a:dk1>
      <a:lt1>
        <a:srgbClr val="FFFFFF"/>
      </a:lt1>
      <a:dk2>
        <a:srgbClr val="000F5E"/>
      </a:dk2>
      <a:lt2>
        <a:srgbClr val="019DEB"/>
      </a:lt2>
      <a:accent1>
        <a:srgbClr val="F66D05"/>
      </a:accent1>
      <a:accent2>
        <a:srgbClr val="FFCC00"/>
      </a:accent2>
      <a:accent3>
        <a:srgbClr val="AAAAB6"/>
      </a:accent3>
      <a:accent4>
        <a:srgbClr val="DADADA"/>
      </a:accent4>
      <a:accent5>
        <a:srgbClr val="FABAAA"/>
      </a:accent5>
      <a:accent6>
        <a:srgbClr val="E7B900"/>
      </a:accent6>
      <a:hlink>
        <a:srgbClr val="009900"/>
      </a:hlink>
      <a:folHlink>
        <a:srgbClr val="B38FEE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12700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12700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87</Words>
  <Application>Microsoft Office PowerPoint</Application>
  <PresentationFormat>On-screen Show (16:9)</PresentationFormat>
  <Paragraphs>31</Paragraphs>
  <Slides>6</Slides>
  <Notes>0</Notes>
  <HiddenSlides>0</HiddenSlides>
  <MMClips>4</MMClips>
  <ScaleCrop>false</ScaleCrop>
  <HeadingPairs>
    <vt:vector size="8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1" baseType="lpstr">
      <vt:lpstr>Arial</vt:lpstr>
      <vt:lpstr>Calibri</vt:lpstr>
      <vt:lpstr>Wingdings</vt:lpstr>
      <vt:lpstr>Default Design</vt:lpstr>
      <vt:lpstr>Designer 4.1 Drawing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AWE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Sophie Marsh</dc:creator>
  <cp:lastModifiedBy>David Holley</cp:lastModifiedBy>
  <cp:revision>590</cp:revision>
  <dcterms:created xsi:type="dcterms:W3CDTF">2015-09-15T15:35:15Z</dcterms:created>
  <dcterms:modified xsi:type="dcterms:W3CDTF">2023-02-03T09:39:01Z</dcterms:modified>
</cp:coreProperties>
</file>