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8.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9.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3"/>
  </p:notesMasterIdLst>
  <p:sldIdLst>
    <p:sldId id="256" r:id="rId2"/>
    <p:sldId id="269" r:id="rId3"/>
    <p:sldId id="270" r:id="rId4"/>
    <p:sldId id="271" r:id="rId5"/>
    <p:sldId id="272" r:id="rId6"/>
    <p:sldId id="273" r:id="rId7"/>
    <p:sldId id="287" r:id="rId8"/>
    <p:sldId id="288" r:id="rId9"/>
    <p:sldId id="289" r:id="rId10"/>
    <p:sldId id="290" r:id="rId11"/>
    <p:sldId id="291" r:id="rId12"/>
    <p:sldId id="292" r:id="rId13"/>
    <p:sldId id="293" r:id="rId14"/>
    <p:sldId id="294" r:id="rId15"/>
    <p:sldId id="295" r:id="rId16"/>
    <p:sldId id="262" r:id="rId17"/>
    <p:sldId id="263" r:id="rId18"/>
    <p:sldId id="264" r:id="rId19"/>
    <p:sldId id="265" r:id="rId20"/>
    <p:sldId id="266" r:id="rId21"/>
    <p:sldId id="267" r:id="rId22"/>
    <p:sldId id="275" r:id="rId23"/>
    <p:sldId id="276" r:id="rId24"/>
    <p:sldId id="277" r:id="rId25"/>
    <p:sldId id="278" r:id="rId26"/>
    <p:sldId id="279" r:id="rId27"/>
    <p:sldId id="280" r:id="rId28"/>
    <p:sldId id="281" r:id="rId29"/>
    <p:sldId id="282" r:id="rId30"/>
    <p:sldId id="283" r:id="rId31"/>
    <p:sldId id="284" r:id="rId32"/>
    <p:sldId id="257" r:id="rId33"/>
    <p:sldId id="260" r:id="rId34"/>
    <p:sldId id="259" r:id="rId35"/>
    <p:sldId id="261" r:id="rId36"/>
    <p:sldId id="286" r:id="rId37"/>
    <p:sldId id="274" r:id="rId38"/>
    <p:sldId id="296" r:id="rId39"/>
    <p:sldId id="268" r:id="rId40"/>
    <p:sldId id="285" r:id="rId41"/>
    <p:sldId id="258"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9546FE-7DB3-4B64-97EA-9EB005D44CDE}" v="437" dt="2021-12-17T21:46:19.5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4931" autoAdjust="0"/>
  </p:normalViewPr>
  <p:slideViewPr>
    <p:cSldViewPr snapToGrid="0">
      <p:cViewPr>
        <p:scale>
          <a:sx n="52" d="100"/>
          <a:sy n="52" d="100"/>
        </p:scale>
        <p:origin x="45"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ina-Cosmina Talmaciu" userId="c70b9ff5bc70325d" providerId="LiveId" clId="{329546FE-7DB3-4B64-97EA-9EB005D44CDE}"/>
    <pc:docChg chg="undo custSel addSld delSld modSld sldOrd">
      <pc:chgData name="Adina-Cosmina Talmaciu" userId="c70b9ff5bc70325d" providerId="LiveId" clId="{329546FE-7DB3-4B64-97EA-9EB005D44CDE}" dt="2021-12-17T22:15:45.278" v="6704"/>
      <pc:docMkLst>
        <pc:docMk/>
      </pc:docMkLst>
      <pc:sldChg chg="modSp new mod ord modNotesTx">
        <pc:chgData name="Adina-Cosmina Talmaciu" userId="c70b9ff5bc70325d" providerId="LiveId" clId="{329546FE-7DB3-4B64-97EA-9EB005D44CDE}" dt="2021-12-17T21:43:00.098" v="6584" actId="20577"/>
        <pc:sldMkLst>
          <pc:docMk/>
          <pc:sldMk cId="3818058358" sldId="256"/>
        </pc:sldMkLst>
        <pc:spChg chg="mod">
          <ac:chgData name="Adina-Cosmina Talmaciu" userId="c70b9ff5bc70325d" providerId="LiveId" clId="{329546FE-7DB3-4B64-97EA-9EB005D44CDE}" dt="2021-12-17T21:06:00.373" v="5299" actId="20577"/>
          <ac:spMkLst>
            <pc:docMk/>
            <pc:sldMk cId="3818058358" sldId="256"/>
            <ac:spMk id="2" creationId="{4A2B68BF-1034-4981-92D8-015284B80AF9}"/>
          </ac:spMkLst>
        </pc:spChg>
        <pc:spChg chg="mod">
          <ac:chgData name="Adina-Cosmina Talmaciu" userId="c70b9ff5bc70325d" providerId="LiveId" clId="{329546FE-7DB3-4B64-97EA-9EB005D44CDE}" dt="2021-12-17T21:39:19.833" v="6189" actId="20577"/>
          <ac:spMkLst>
            <pc:docMk/>
            <pc:sldMk cId="3818058358" sldId="256"/>
            <ac:spMk id="3" creationId="{4C717141-977F-4652-9FBF-C61D605789D8}"/>
          </ac:spMkLst>
        </pc:spChg>
      </pc:sldChg>
      <pc:sldChg chg="addSp delSp modSp new mod modNotesTx">
        <pc:chgData name="Adina-Cosmina Talmaciu" userId="c70b9ff5bc70325d" providerId="LiveId" clId="{329546FE-7DB3-4B64-97EA-9EB005D44CDE}" dt="2021-12-17T20:34:10.077" v="4284" actId="20577"/>
        <pc:sldMkLst>
          <pc:docMk/>
          <pc:sldMk cId="2983252569" sldId="257"/>
        </pc:sldMkLst>
        <pc:spChg chg="mod">
          <ac:chgData name="Adina-Cosmina Talmaciu" userId="c70b9ff5bc70325d" providerId="LiveId" clId="{329546FE-7DB3-4B64-97EA-9EB005D44CDE}" dt="2021-12-17T20:17:20.494" v="3804"/>
          <ac:spMkLst>
            <pc:docMk/>
            <pc:sldMk cId="2983252569" sldId="257"/>
            <ac:spMk id="2" creationId="{05CC20B7-C585-425D-A0C6-06D3293A83BD}"/>
          </ac:spMkLst>
        </pc:spChg>
        <pc:spChg chg="del mod">
          <ac:chgData name="Adina-Cosmina Talmaciu" userId="c70b9ff5bc70325d" providerId="LiveId" clId="{329546FE-7DB3-4B64-97EA-9EB005D44CDE}" dt="2021-12-13T14:40:19.913" v="208" actId="1032"/>
          <ac:spMkLst>
            <pc:docMk/>
            <pc:sldMk cId="2983252569" sldId="257"/>
            <ac:spMk id="3" creationId="{175CE85F-12FA-4E3A-A752-FE2933EF98CA}"/>
          </ac:spMkLst>
        </pc:spChg>
        <pc:spChg chg="add del mod">
          <ac:chgData name="Adina-Cosmina Talmaciu" userId="c70b9ff5bc70325d" providerId="LiveId" clId="{329546FE-7DB3-4B64-97EA-9EB005D44CDE}" dt="2021-12-13T15:50:01.084" v="1538" actId="1032"/>
          <ac:spMkLst>
            <pc:docMk/>
            <pc:sldMk cId="2983252569" sldId="257"/>
            <ac:spMk id="8" creationId="{D898926F-E6F0-404E-ADAC-83FEC02AF9AF}"/>
          </ac:spMkLst>
        </pc:spChg>
        <pc:graphicFrameChg chg="add del mod modGraphic">
          <ac:chgData name="Adina-Cosmina Talmaciu" userId="c70b9ff5bc70325d" providerId="LiveId" clId="{329546FE-7DB3-4B64-97EA-9EB005D44CDE}" dt="2021-12-13T15:49:51.494" v="1537" actId="21"/>
          <ac:graphicFrameMkLst>
            <pc:docMk/>
            <pc:sldMk cId="2983252569" sldId="257"/>
            <ac:graphicFrameMk id="6" creationId="{8EFEBB7B-14B9-492C-9E60-D250F4EED056}"/>
          </ac:graphicFrameMkLst>
        </pc:graphicFrameChg>
        <pc:graphicFrameChg chg="add mod modGraphic">
          <ac:chgData name="Adina-Cosmina Talmaciu" userId="c70b9ff5bc70325d" providerId="LiveId" clId="{329546FE-7DB3-4B64-97EA-9EB005D44CDE}" dt="2021-12-17T20:21:09.819" v="3971" actId="20577"/>
          <ac:graphicFrameMkLst>
            <pc:docMk/>
            <pc:sldMk cId="2983252569" sldId="257"/>
            <ac:graphicFrameMk id="9" creationId="{C167DD2C-BA79-4119-9C9C-8B1CA4CB6F31}"/>
          </ac:graphicFrameMkLst>
        </pc:graphicFrameChg>
      </pc:sldChg>
      <pc:sldChg chg="modSp new mod">
        <pc:chgData name="Adina-Cosmina Talmaciu" userId="c70b9ff5bc70325d" providerId="LiveId" clId="{329546FE-7DB3-4B64-97EA-9EB005D44CDE}" dt="2021-12-17T21:24:37.589" v="5654" actId="113"/>
        <pc:sldMkLst>
          <pc:docMk/>
          <pc:sldMk cId="1854225230" sldId="258"/>
        </pc:sldMkLst>
        <pc:spChg chg="mod">
          <ac:chgData name="Adina-Cosmina Talmaciu" userId="c70b9ff5bc70325d" providerId="LiveId" clId="{329546FE-7DB3-4B64-97EA-9EB005D44CDE}" dt="2021-12-17T21:16:02.585" v="5335" actId="20577"/>
          <ac:spMkLst>
            <pc:docMk/>
            <pc:sldMk cId="1854225230" sldId="258"/>
            <ac:spMk id="2" creationId="{687C14C1-A4E6-4D27-9682-0297A55FBE42}"/>
          </ac:spMkLst>
        </pc:spChg>
        <pc:spChg chg="mod">
          <ac:chgData name="Adina-Cosmina Talmaciu" userId="c70b9ff5bc70325d" providerId="LiveId" clId="{329546FE-7DB3-4B64-97EA-9EB005D44CDE}" dt="2021-12-17T21:24:37.589" v="5654" actId="113"/>
          <ac:spMkLst>
            <pc:docMk/>
            <pc:sldMk cId="1854225230" sldId="258"/>
            <ac:spMk id="3" creationId="{DE66006D-A91A-427F-B5EA-B31037918109}"/>
          </ac:spMkLst>
        </pc:spChg>
      </pc:sldChg>
      <pc:sldChg chg="addSp delSp modSp new mod ord modNotesTx">
        <pc:chgData name="Adina-Cosmina Talmaciu" userId="c70b9ff5bc70325d" providerId="LiveId" clId="{329546FE-7DB3-4B64-97EA-9EB005D44CDE}" dt="2021-12-17T20:49:42.751" v="5298" actId="20577"/>
        <pc:sldMkLst>
          <pc:docMk/>
          <pc:sldMk cId="1300218281" sldId="259"/>
        </pc:sldMkLst>
        <pc:spChg chg="mod">
          <ac:chgData name="Adina-Cosmina Talmaciu" userId="c70b9ff5bc70325d" providerId="LiveId" clId="{329546FE-7DB3-4B64-97EA-9EB005D44CDE}" dt="2021-12-16T05:59:26.266" v="2988" actId="1076"/>
          <ac:spMkLst>
            <pc:docMk/>
            <pc:sldMk cId="1300218281" sldId="259"/>
            <ac:spMk id="2" creationId="{3EC97A82-6811-4CE9-A423-0E20AFE1A038}"/>
          </ac:spMkLst>
        </pc:spChg>
        <pc:spChg chg="del mod">
          <ac:chgData name="Adina-Cosmina Talmaciu" userId="c70b9ff5bc70325d" providerId="LiveId" clId="{329546FE-7DB3-4B64-97EA-9EB005D44CDE}" dt="2021-12-16T06:01:43.778" v="2993" actId="1032"/>
          <ac:spMkLst>
            <pc:docMk/>
            <pc:sldMk cId="1300218281" sldId="259"/>
            <ac:spMk id="3" creationId="{B7AE6F14-BD0B-4551-ADAD-E6C8F6B7CE7A}"/>
          </ac:spMkLst>
        </pc:spChg>
        <pc:graphicFrameChg chg="add mod modGraphic">
          <ac:chgData name="Adina-Cosmina Talmaciu" userId="c70b9ff5bc70325d" providerId="LiveId" clId="{329546FE-7DB3-4B64-97EA-9EB005D44CDE}" dt="2021-12-17T20:41:01.035" v="4758" actId="403"/>
          <ac:graphicFrameMkLst>
            <pc:docMk/>
            <pc:sldMk cId="1300218281" sldId="259"/>
            <ac:graphicFrameMk id="4" creationId="{5E9D37AD-F2D3-4D5B-8658-33021EED16A4}"/>
          </ac:graphicFrameMkLst>
        </pc:graphicFrameChg>
      </pc:sldChg>
      <pc:sldChg chg="addSp delSp modSp new mod ord modNotesTx">
        <pc:chgData name="Adina-Cosmina Talmaciu" userId="c70b9ff5bc70325d" providerId="LiveId" clId="{329546FE-7DB3-4B64-97EA-9EB005D44CDE}" dt="2021-12-17T20:32:01.999" v="4206" actId="403"/>
        <pc:sldMkLst>
          <pc:docMk/>
          <pc:sldMk cId="2726537415" sldId="260"/>
        </pc:sldMkLst>
        <pc:spChg chg="mod">
          <ac:chgData name="Adina-Cosmina Talmaciu" userId="c70b9ff5bc70325d" providerId="LiveId" clId="{329546FE-7DB3-4B64-97EA-9EB005D44CDE}" dt="2021-12-17T20:20:46.509" v="3967" actId="14100"/>
          <ac:spMkLst>
            <pc:docMk/>
            <pc:sldMk cId="2726537415" sldId="260"/>
            <ac:spMk id="2" creationId="{BFF66CDC-F2CA-4DED-B484-22FD4C4D0B31}"/>
          </ac:spMkLst>
        </pc:spChg>
        <pc:spChg chg="del mod">
          <ac:chgData name="Adina-Cosmina Talmaciu" userId="c70b9ff5bc70325d" providerId="LiveId" clId="{329546FE-7DB3-4B64-97EA-9EB005D44CDE}" dt="2021-12-17T20:20:25.189" v="3962" actId="1032"/>
          <ac:spMkLst>
            <pc:docMk/>
            <pc:sldMk cId="2726537415" sldId="260"/>
            <ac:spMk id="3" creationId="{8BEAAABD-3C9B-466A-B864-7932D88BD80A}"/>
          </ac:spMkLst>
        </pc:spChg>
        <pc:graphicFrameChg chg="add mod modGraphic">
          <ac:chgData name="Adina-Cosmina Talmaciu" userId="c70b9ff5bc70325d" providerId="LiveId" clId="{329546FE-7DB3-4B64-97EA-9EB005D44CDE}" dt="2021-12-17T20:21:31.107" v="3972" actId="13782"/>
          <ac:graphicFrameMkLst>
            <pc:docMk/>
            <pc:sldMk cId="2726537415" sldId="260"/>
            <ac:graphicFrameMk id="4" creationId="{EBC5DF9C-FDA6-4E27-904A-451FC66753D9}"/>
          </ac:graphicFrameMkLst>
        </pc:graphicFrameChg>
      </pc:sldChg>
      <pc:sldChg chg="addSp delSp modSp new mod ord modClrScheme chgLayout modNotesTx">
        <pc:chgData name="Adina-Cosmina Talmaciu" userId="c70b9ff5bc70325d" providerId="LiveId" clId="{329546FE-7DB3-4B64-97EA-9EB005D44CDE}" dt="2021-12-17T21:14:39.546" v="5306" actId="700"/>
        <pc:sldMkLst>
          <pc:docMk/>
          <pc:sldMk cId="3310621369" sldId="261"/>
        </pc:sldMkLst>
        <pc:spChg chg="mod ord">
          <ac:chgData name="Adina-Cosmina Talmaciu" userId="c70b9ff5bc70325d" providerId="LiveId" clId="{329546FE-7DB3-4B64-97EA-9EB005D44CDE}" dt="2021-12-17T21:14:39.546" v="5306" actId="700"/>
          <ac:spMkLst>
            <pc:docMk/>
            <pc:sldMk cId="3310621369" sldId="261"/>
            <ac:spMk id="2" creationId="{40554A66-9A89-4E54-8623-641293337C7A}"/>
          </ac:spMkLst>
        </pc:spChg>
        <pc:spChg chg="add del mod ord">
          <ac:chgData name="Adina-Cosmina Talmaciu" userId="c70b9ff5bc70325d" providerId="LiveId" clId="{329546FE-7DB3-4B64-97EA-9EB005D44CDE}" dt="2021-12-17T21:14:39.546" v="5306" actId="700"/>
          <ac:spMkLst>
            <pc:docMk/>
            <pc:sldMk cId="3310621369" sldId="261"/>
            <ac:spMk id="3" creationId="{A0F1F1DF-B7FF-489B-901B-B8E4A8FDD0F7}"/>
          </ac:spMkLst>
        </pc:spChg>
        <pc:graphicFrameChg chg="add del mod">
          <ac:chgData name="Adina-Cosmina Talmaciu" userId="c70b9ff5bc70325d" providerId="LiveId" clId="{329546FE-7DB3-4B64-97EA-9EB005D44CDE}" dt="2021-12-16T06:23:32.248" v="3251" actId="12084"/>
          <ac:graphicFrameMkLst>
            <pc:docMk/>
            <pc:sldMk cId="3310621369" sldId="261"/>
            <ac:graphicFrameMk id="4" creationId="{897EFA4D-0831-4254-9E2D-B174ED8550D0}"/>
          </ac:graphicFrameMkLst>
        </pc:graphicFrameChg>
      </pc:sldChg>
      <pc:sldChg chg="modSp add ord">
        <pc:chgData name="Adina-Cosmina Talmaciu" userId="c70b9ff5bc70325d" providerId="LiveId" clId="{329546FE-7DB3-4B64-97EA-9EB005D44CDE}" dt="2021-12-17T20:17:20.494" v="3804"/>
        <pc:sldMkLst>
          <pc:docMk/>
          <pc:sldMk cId="52269911" sldId="262"/>
        </pc:sldMkLst>
        <pc:spChg chg="mod">
          <ac:chgData name="Adina-Cosmina Talmaciu" userId="c70b9ff5bc70325d" providerId="LiveId" clId="{329546FE-7DB3-4B64-97EA-9EB005D44CDE}" dt="2021-12-17T20:17:20.494" v="3804"/>
          <ac:spMkLst>
            <pc:docMk/>
            <pc:sldMk cId="52269911" sldId="262"/>
            <ac:spMk id="2" creationId="{00000000-0000-0000-0000-000000000000}"/>
          </ac:spMkLst>
        </pc:spChg>
        <pc:spChg chg="mod">
          <ac:chgData name="Adina-Cosmina Talmaciu" userId="c70b9ff5bc70325d" providerId="LiveId" clId="{329546FE-7DB3-4B64-97EA-9EB005D44CDE}" dt="2021-12-17T20:17:20.494" v="3804"/>
          <ac:spMkLst>
            <pc:docMk/>
            <pc:sldMk cId="52269911" sldId="262"/>
            <ac:spMk id="3" creationId="{00000000-0000-0000-0000-000000000000}"/>
          </ac:spMkLst>
        </pc:spChg>
      </pc:sldChg>
      <pc:sldChg chg="modSp new del mod ord">
        <pc:chgData name="Adina-Cosmina Talmaciu" userId="c70b9ff5bc70325d" providerId="LiveId" clId="{329546FE-7DB3-4B64-97EA-9EB005D44CDE}" dt="2021-12-17T19:51:31.052" v="3535" actId="2696"/>
        <pc:sldMkLst>
          <pc:docMk/>
          <pc:sldMk cId="1239762255" sldId="262"/>
        </pc:sldMkLst>
        <pc:spChg chg="mod">
          <ac:chgData name="Adina-Cosmina Talmaciu" userId="c70b9ff5bc70325d" providerId="LiveId" clId="{329546FE-7DB3-4B64-97EA-9EB005D44CDE}" dt="2021-12-16T06:26:44.477" v="3528"/>
          <ac:spMkLst>
            <pc:docMk/>
            <pc:sldMk cId="1239762255" sldId="262"/>
            <ac:spMk id="2" creationId="{0845468B-029F-4A73-9320-131F9F8560BB}"/>
          </ac:spMkLst>
        </pc:spChg>
        <pc:spChg chg="mod">
          <ac:chgData name="Adina-Cosmina Talmaciu" userId="c70b9ff5bc70325d" providerId="LiveId" clId="{329546FE-7DB3-4B64-97EA-9EB005D44CDE}" dt="2021-12-16T06:26:31.231" v="3527" actId="20577"/>
          <ac:spMkLst>
            <pc:docMk/>
            <pc:sldMk cId="1239762255" sldId="262"/>
            <ac:spMk id="3" creationId="{62B43407-7CF6-44E4-AC1F-7D084B3AFB12}"/>
          </ac:spMkLst>
        </pc:spChg>
      </pc:sldChg>
      <pc:sldChg chg="modSp ord">
        <pc:chgData name="Adina-Cosmina Talmaciu" userId="c70b9ff5bc70325d" providerId="LiveId" clId="{329546FE-7DB3-4B64-97EA-9EB005D44CDE}" dt="2021-12-17T20:17:20.494" v="3804"/>
        <pc:sldMkLst>
          <pc:docMk/>
          <pc:sldMk cId="760567770" sldId="263"/>
        </pc:sldMkLst>
        <pc:spChg chg="mod">
          <ac:chgData name="Adina-Cosmina Talmaciu" userId="c70b9ff5bc70325d" providerId="LiveId" clId="{329546FE-7DB3-4B64-97EA-9EB005D44CDE}" dt="2021-12-17T20:17:20.494" v="3804"/>
          <ac:spMkLst>
            <pc:docMk/>
            <pc:sldMk cId="760567770" sldId="263"/>
            <ac:spMk id="2" creationId="{00000000-0000-0000-0000-000000000000}"/>
          </ac:spMkLst>
        </pc:spChg>
      </pc:sldChg>
      <pc:sldChg chg="modSp mod ord">
        <pc:chgData name="Adina-Cosmina Talmaciu" userId="c70b9ff5bc70325d" providerId="LiveId" clId="{329546FE-7DB3-4B64-97EA-9EB005D44CDE}" dt="2021-12-17T20:17:20.751" v="3805" actId="27636"/>
        <pc:sldMkLst>
          <pc:docMk/>
          <pc:sldMk cId="2543079101" sldId="264"/>
        </pc:sldMkLst>
        <pc:spChg chg="mod">
          <ac:chgData name="Adina-Cosmina Talmaciu" userId="c70b9ff5bc70325d" providerId="LiveId" clId="{329546FE-7DB3-4B64-97EA-9EB005D44CDE}" dt="2021-12-17T20:17:20.494" v="3804"/>
          <ac:spMkLst>
            <pc:docMk/>
            <pc:sldMk cId="2543079101" sldId="264"/>
            <ac:spMk id="2" creationId="{00000000-0000-0000-0000-000000000000}"/>
          </ac:spMkLst>
        </pc:spChg>
        <pc:spChg chg="mod">
          <ac:chgData name="Adina-Cosmina Talmaciu" userId="c70b9ff5bc70325d" providerId="LiveId" clId="{329546FE-7DB3-4B64-97EA-9EB005D44CDE}" dt="2021-12-17T20:17:20.751" v="3805" actId="27636"/>
          <ac:spMkLst>
            <pc:docMk/>
            <pc:sldMk cId="2543079101" sldId="264"/>
            <ac:spMk id="3" creationId="{00000000-0000-0000-0000-000000000000}"/>
          </ac:spMkLst>
        </pc:spChg>
      </pc:sldChg>
      <pc:sldChg chg="modSp mod ord">
        <pc:chgData name="Adina-Cosmina Talmaciu" userId="c70b9ff5bc70325d" providerId="LiveId" clId="{329546FE-7DB3-4B64-97EA-9EB005D44CDE}" dt="2021-12-17T22:00:18.633" v="6702" actId="20577"/>
        <pc:sldMkLst>
          <pc:docMk/>
          <pc:sldMk cId="3525856382" sldId="265"/>
        </pc:sldMkLst>
        <pc:spChg chg="mod">
          <ac:chgData name="Adina-Cosmina Talmaciu" userId="c70b9ff5bc70325d" providerId="LiveId" clId="{329546FE-7DB3-4B64-97EA-9EB005D44CDE}" dt="2021-12-17T22:00:06.072" v="6698" actId="14100"/>
          <ac:spMkLst>
            <pc:docMk/>
            <pc:sldMk cId="3525856382" sldId="265"/>
            <ac:spMk id="2" creationId="{00000000-0000-0000-0000-000000000000}"/>
          </ac:spMkLst>
        </pc:spChg>
        <pc:spChg chg="mod">
          <ac:chgData name="Adina-Cosmina Talmaciu" userId="c70b9ff5bc70325d" providerId="LiveId" clId="{329546FE-7DB3-4B64-97EA-9EB005D44CDE}" dt="2021-12-17T22:00:18.633" v="6702" actId="20577"/>
          <ac:spMkLst>
            <pc:docMk/>
            <pc:sldMk cId="3525856382" sldId="265"/>
            <ac:spMk id="3" creationId="{00000000-0000-0000-0000-000000000000}"/>
          </ac:spMkLst>
        </pc:spChg>
      </pc:sldChg>
      <pc:sldChg chg="modSp ord">
        <pc:chgData name="Adina-Cosmina Talmaciu" userId="c70b9ff5bc70325d" providerId="LiveId" clId="{329546FE-7DB3-4B64-97EA-9EB005D44CDE}" dt="2021-12-17T20:17:20.494" v="3804"/>
        <pc:sldMkLst>
          <pc:docMk/>
          <pc:sldMk cId="3641718796" sldId="266"/>
        </pc:sldMkLst>
        <pc:spChg chg="mod">
          <ac:chgData name="Adina-Cosmina Talmaciu" userId="c70b9ff5bc70325d" providerId="LiveId" clId="{329546FE-7DB3-4B64-97EA-9EB005D44CDE}" dt="2021-12-17T20:17:20.494" v="3804"/>
          <ac:spMkLst>
            <pc:docMk/>
            <pc:sldMk cId="3641718796" sldId="266"/>
            <ac:spMk id="2" creationId="{00000000-0000-0000-0000-000000000000}"/>
          </ac:spMkLst>
        </pc:spChg>
      </pc:sldChg>
      <pc:sldChg chg="modSp add ord">
        <pc:chgData name="Adina-Cosmina Talmaciu" userId="c70b9ff5bc70325d" providerId="LiveId" clId="{329546FE-7DB3-4B64-97EA-9EB005D44CDE}" dt="2021-12-17T20:17:20.494" v="3804"/>
        <pc:sldMkLst>
          <pc:docMk/>
          <pc:sldMk cId="4056366318" sldId="267"/>
        </pc:sldMkLst>
        <pc:spChg chg="mod">
          <ac:chgData name="Adina-Cosmina Talmaciu" userId="c70b9ff5bc70325d" providerId="LiveId" clId="{329546FE-7DB3-4B64-97EA-9EB005D44CDE}" dt="2021-12-17T20:17:20.494" v="3804"/>
          <ac:spMkLst>
            <pc:docMk/>
            <pc:sldMk cId="4056366318" sldId="267"/>
            <ac:spMk id="2" creationId="{00000000-0000-0000-0000-000000000000}"/>
          </ac:spMkLst>
        </pc:spChg>
      </pc:sldChg>
      <pc:sldChg chg="modSp mod ord">
        <pc:chgData name="Adina-Cosmina Talmaciu" userId="c70b9ff5bc70325d" providerId="LiveId" clId="{329546FE-7DB3-4B64-97EA-9EB005D44CDE}" dt="2021-12-17T21:19:17.152" v="5482" actId="33524"/>
        <pc:sldMkLst>
          <pc:docMk/>
          <pc:sldMk cId="1359204578" sldId="268"/>
        </pc:sldMkLst>
        <pc:spChg chg="mod">
          <ac:chgData name="Adina-Cosmina Talmaciu" userId="c70b9ff5bc70325d" providerId="LiveId" clId="{329546FE-7DB3-4B64-97EA-9EB005D44CDE}" dt="2021-12-17T20:17:20.494" v="3804"/>
          <ac:spMkLst>
            <pc:docMk/>
            <pc:sldMk cId="1359204578" sldId="268"/>
            <ac:spMk id="2" creationId="{00000000-0000-0000-0000-000000000000}"/>
          </ac:spMkLst>
        </pc:spChg>
        <pc:spChg chg="mod">
          <ac:chgData name="Adina-Cosmina Talmaciu" userId="c70b9ff5bc70325d" providerId="LiveId" clId="{329546FE-7DB3-4B64-97EA-9EB005D44CDE}" dt="2021-12-17T21:19:17.152" v="5482" actId="33524"/>
          <ac:spMkLst>
            <pc:docMk/>
            <pc:sldMk cId="1359204578" sldId="268"/>
            <ac:spMk id="3" creationId="{00000000-0000-0000-0000-000000000000}"/>
          </ac:spMkLst>
        </pc:spChg>
      </pc:sldChg>
      <pc:sldChg chg="delSp modSp add del mod">
        <pc:chgData name="Adina-Cosmina Talmaciu" userId="c70b9ff5bc70325d" providerId="LiveId" clId="{329546FE-7DB3-4B64-97EA-9EB005D44CDE}" dt="2021-12-17T20:17:25.249" v="3814" actId="478"/>
        <pc:sldMkLst>
          <pc:docMk/>
          <pc:sldMk cId="3894018079" sldId="269"/>
        </pc:sldMkLst>
        <pc:spChg chg="mod">
          <ac:chgData name="Adina-Cosmina Talmaciu" userId="c70b9ff5bc70325d" providerId="LiveId" clId="{329546FE-7DB3-4B64-97EA-9EB005D44CDE}" dt="2021-12-17T20:17:13.390" v="3800" actId="27636"/>
          <ac:spMkLst>
            <pc:docMk/>
            <pc:sldMk cId="3894018079" sldId="269"/>
            <ac:spMk id="2" creationId="{79A59AB7-2BFC-1B43-8E6D-59D327D1DE57}"/>
          </ac:spMkLst>
        </pc:spChg>
        <pc:spChg chg="del">
          <ac:chgData name="Adina-Cosmina Talmaciu" userId="c70b9ff5bc70325d" providerId="LiveId" clId="{329546FE-7DB3-4B64-97EA-9EB005D44CDE}" dt="2021-12-17T20:17:25.249" v="3814" actId="478"/>
          <ac:spMkLst>
            <pc:docMk/>
            <pc:sldMk cId="3894018079" sldId="269"/>
            <ac:spMk id="5" creationId="{3118042F-1BE1-F14E-84B5-E641D00CBE2F}"/>
          </ac:spMkLst>
        </pc:spChg>
      </pc:sldChg>
      <pc:sldChg chg="modSp add">
        <pc:chgData name="Adina-Cosmina Talmaciu" userId="c70b9ff5bc70325d" providerId="LiveId" clId="{329546FE-7DB3-4B64-97EA-9EB005D44CDE}" dt="2021-12-17T20:17:20.494" v="3804"/>
        <pc:sldMkLst>
          <pc:docMk/>
          <pc:sldMk cId="1202762804" sldId="270"/>
        </pc:sldMkLst>
        <pc:spChg chg="mod">
          <ac:chgData name="Adina-Cosmina Talmaciu" userId="c70b9ff5bc70325d" providerId="LiveId" clId="{329546FE-7DB3-4B64-97EA-9EB005D44CDE}" dt="2021-12-17T20:17:20.494" v="3804"/>
          <ac:spMkLst>
            <pc:docMk/>
            <pc:sldMk cId="1202762804" sldId="270"/>
            <ac:spMk id="2" creationId="{3A0F0B39-0565-7543-948C-8AA534A7144F}"/>
          </ac:spMkLst>
        </pc:spChg>
        <pc:spChg chg="mod">
          <ac:chgData name="Adina-Cosmina Talmaciu" userId="c70b9ff5bc70325d" providerId="LiveId" clId="{329546FE-7DB3-4B64-97EA-9EB005D44CDE}" dt="2021-12-17T20:17:20.494" v="3804"/>
          <ac:spMkLst>
            <pc:docMk/>
            <pc:sldMk cId="1202762804" sldId="270"/>
            <ac:spMk id="3" creationId="{B369F74B-FE65-0346-BC4E-F0D692188024}"/>
          </ac:spMkLst>
        </pc:spChg>
      </pc:sldChg>
      <pc:sldChg chg="modSp add mod">
        <pc:chgData name="Adina-Cosmina Talmaciu" userId="c70b9ff5bc70325d" providerId="LiveId" clId="{329546FE-7DB3-4B64-97EA-9EB005D44CDE}" dt="2021-12-17T20:17:40.881" v="3816" actId="313"/>
        <pc:sldMkLst>
          <pc:docMk/>
          <pc:sldMk cId="4066629741" sldId="271"/>
        </pc:sldMkLst>
        <pc:spChg chg="mod">
          <ac:chgData name="Adina-Cosmina Talmaciu" userId="c70b9ff5bc70325d" providerId="LiveId" clId="{329546FE-7DB3-4B64-97EA-9EB005D44CDE}" dt="2021-12-17T20:17:20.494" v="3804"/>
          <ac:spMkLst>
            <pc:docMk/>
            <pc:sldMk cId="4066629741" sldId="271"/>
            <ac:spMk id="2" creationId="{FE1E5A01-F005-9749-B39D-263CC8401492}"/>
          </ac:spMkLst>
        </pc:spChg>
        <pc:spChg chg="mod">
          <ac:chgData name="Adina-Cosmina Talmaciu" userId="c70b9ff5bc70325d" providerId="LiveId" clId="{329546FE-7DB3-4B64-97EA-9EB005D44CDE}" dt="2021-12-17T20:17:40.881" v="3816" actId="313"/>
          <ac:spMkLst>
            <pc:docMk/>
            <pc:sldMk cId="4066629741" sldId="271"/>
            <ac:spMk id="3" creationId="{A4E9F427-5D5C-7146-8504-7A4B11707082}"/>
          </ac:spMkLst>
        </pc:spChg>
      </pc:sldChg>
      <pc:sldChg chg="modSp add">
        <pc:chgData name="Adina-Cosmina Talmaciu" userId="c70b9ff5bc70325d" providerId="LiveId" clId="{329546FE-7DB3-4B64-97EA-9EB005D44CDE}" dt="2021-12-17T20:17:20.494" v="3804"/>
        <pc:sldMkLst>
          <pc:docMk/>
          <pc:sldMk cId="786916912" sldId="272"/>
        </pc:sldMkLst>
        <pc:spChg chg="mod">
          <ac:chgData name="Adina-Cosmina Talmaciu" userId="c70b9ff5bc70325d" providerId="LiveId" clId="{329546FE-7DB3-4B64-97EA-9EB005D44CDE}" dt="2021-12-17T20:17:20.494" v="3804"/>
          <ac:spMkLst>
            <pc:docMk/>
            <pc:sldMk cId="786916912" sldId="272"/>
            <ac:spMk id="2" creationId="{3FD8B87E-9984-E948-ACF2-807F856B2BCD}"/>
          </ac:spMkLst>
        </pc:spChg>
        <pc:spChg chg="mod">
          <ac:chgData name="Adina-Cosmina Talmaciu" userId="c70b9ff5bc70325d" providerId="LiveId" clId="{329546FE-7DB3-4B64-97EA-9EB005D44CDE}" dt="2021-12-17T20:17:20.494" v="3804"/>
          <ac:spMkLst>
            <pc:docMk/>
            <pc:sldMk cId="786916912" sldId="272"/>
            <ac:spMk id="3" creationId="{26D6D3F2-8BBC-D84F-B1EE-D411B0FC7F81}"/>
          </ac:spMkLst>
        </pc:spChg>
      </pc:sldChg>
      <pc:sldChg chg="modSp add">
        <pc:chgData name="Adina-Cosmina Talmaciu" userId="c70b9ff5bc70325d" providerId="LiveId" clId="{329546FE-7DB3-4B64-97EA-9EB005D44CDE}" dt="2021-12-17T20:17:20.494" v="3804"/>
        <pc:sldMkLst>
          <pc:docMk/>
          <pc:sldMk cId="2543184240" sldId="273"/>
        </pc:sldMkLst>
        <pc:spChg chg="mod">
          <ac:chgData name="Adina-Cosmina Talmaciu" userId="c70b9ff5bc70325d" providerId="LiveId" clId="{329546FE-7DB3-4B64-97EA-9EB005D44CDE}" dt="2021-12-17T20:17:20.494" v="3804"/>
          <ac:spMkLst>
            <pc:docMk/>
            <pc:sldMk cId="2543184240" sldId="273"/>
            <ac:spMk id="2" creationId="{2B8C2457-B993-4146-8709-08CE0C3F69B2}"/>
          </ac:spMkLst>
        </pc:spChg>
        <pc:spChg chg="mod">
          <ac:chgData name="Adina-Cosmina Talmaciu" userId="c70b9ff5bc70325d" providerId="LiveId" clId="{329546FE-7DB3-4B64-97EA-9EB005D44CDE}" dt="2021-12-17T20:17:20.494" v="3804"/>
          <ac:spMkLst>
            <pc:docMk/>
            <pc:sldMk cId="2543184240" sldId="273"/>
            <ac:spMk id="3" creationId="{9C3527BE-AD95-024D-8407-CA8A99641164}"/>
          </ac:spMkLst>
        </pc:spChg>
      </pc:sldChg>
      <pc:sldChg chg="modSp add mod ord">
        <pc:chgData name="Adina-Cosmina Talmaciu" userId="c70b9ff5bc70325d" providerId="LiveId" clId="{329546FE-7DB3-4B64-97EA-9EB005D44CDE}" dt="2021-12-17T21:13:23.888" v="5305"/>
        <pc:sldMkLst>
          <pc:docMk/>
          <pc:sldMk cId="1633145237" sldId="274"/>
        </pc:sldMkLst>
        <pc:spChg chg="mod">
          <ac:chgData name="Adina-Cosmina Talmaciu" userId="c70b9ff5bc70325d" providerId="LiveId" clId="{329546FE-7DB3-4B64-97EA-9EB005D44CDE}" dt="2021-12-17T20:17:20.494" v="3804"/>
          <ac:spMkLst>
            <pc:docMk/>
            <pc:sldMk cId="1633145237" sldId="274"/>
            <ac:spMk id="2" creationId="{3713408B-7FBA-CC45-8B6D-3E697A36372C}"/>
          </ac:spMkLst>
        </pc:spChg>
      </pc:sldChg>
      <pc:sldChg chg="delSp modSp add mod setBg modAnim delDesignElem">
        <pc:chgData name="Adina-Cosmina Talmaciu" userId="c70b9ff5bc70325d" providerId="LiveId" clId="{329546FE-7DB3-4B64-97EA-9EB005D44CDE}" dt="2021-12-17T20:30:17.472" v="4182" actId="1076"/>
        <pc:sldMkLst>
          <pc:docMk/>
          <pc:sldMk cId="109857222" sldId="275"/>
        </pc:sldMkLst>
        <pc:spChg chg="mod">
          <ac:chgData name="Adina-Cosmina Talmaciu" userId="c70b9ff5bc70325d" providerId="LiveId" clId="{329546FE-7DB3-4B64-97EA-9EB005D44CDE}" dt="2021-12-17T20:30:13.107" v="4181" actId="14100"/>
          <ac:spMkLst>
            <pc:docMk/>
            <pc:sldMk cId="109857222" sldId="275"/>
            <ac:spMk id="2" creationId="{00000000-0000-0000-0000-000000000000}"/>
          </ac:spMkLst>
        </pc:spChg>
        <pc:spChg chg="mod">
          <ac:chgData name="Adina-Cosmina Talmaciu" userId="c70b9ff5bc70325d" providerId="LiveId" clId="{329546FE-7DB3-4B64-97EA-9EB005D44CDE}" dt="2021-12-17T20:30:17.472" v="4182" actId="1076"/>
          <ac:spMkLst>
            <pc:docMk/>
            <pc:sldMk cId="109857222" sldId="275"/>
            <ac:spMk id="3" creationId="{00000000-0000-0000-0000-000000000000}"/>
          </ac:spMkLst>
        </pc:spChg>
        <pc:spChg chg="del">
          <ac:chgData name="Adina-Cosmina Talmaciu" userId="c70b9ff5bc70325d" providerId="LiveId" clId="{329546FE-7DB3-4B64-97EA-9EB005D44CDE}" dt="2021-12-17T20:11:18.747" v="3735"/>
          <ac:spMkLst>
            <pc:docMk/>
            <pc:sldMk cId="109857222" sldId="275"/>
            <ac:spMk id="42" creationId="{E49CC64F-7275-4E33-961B-0C5CDC439875}"/>
          </ac:spMkLst>
        </pc:spChg>
      </pc:sldChg>
      <pc:sldChg chg="addSp delSp modSp add mod setBg delDesignElem">
        <pc:chgData name="Adina-Cosmina Talmaciu" userId="c70b9ff5bc70325d" providerId="LiveId" clId="{329546FE-7DB3-4B64-97EA-9EB005D44CDE}" dt="2021-12-17T20:31:19.780" v="4200" actId="5793"/>
        <pc:sldMkLst>
          <pc:docMk/>
          <pc:sldMk cId="4000330757" sldId="276"/>
        </pc:sldMkLst>
        <pc:spChg chg="mod">
          <ac:chgData name="Adina-Cosmina Talmaciu" userId="c70b9ff5bc70325d" providerId="LiveId" clId="{329546FE-7DB3-4B64-97EA-9EB005D44CDE}" dt="2021-12-17T20:31:19.780" v="4200" actId="5793"/>
          <ac:spMkLst>
            <pc:docMk/>
            <pc:sldMk cId="4000330757" sldId="276"/>
            <ac:spMk id="3" creationId="{240ED759-B19B-4124-AF10-080E7859A2B7}"/>
          </ac:spMkLst>
        </pc:spChg>
        <pc:spChg chg="add del">
          <ac:chgData name="Adina-Cosmina Talmaciu" userId="c70b9ff5bc70325d" providerId="LiveId" clId="{329546FE-7DB3-4B64-97EA-9EB005D44CDE}" dt="2021-12-17T20:30:41.758" v="4186" actId="26606"/>
          <ac:spMkLst>
            <pc:docMk/>
            <pc:sldMk cId="4000330757" sldId="276"/>
            <ac:spMk id="8" creationId="{E3F012C5-2940-4F3E-BB5E-B8B2C9E82914}"/>
          </ac:spMkLst>
        </pc:spChg>
        <pc:spChg chg="add del">
          <ac:chgData name="Adina-Cosmina Talmaciu" userId="c70b9ff5bc70325d" providerId="LiveId" clId="{329546FE-7DB3-4B64-97EA-9EB005D44CDE}" dt="2021-12-17T20:30:41.758" v="4186" actId="26606"/>
          <ac:spMkLst>
            <pc:docMk/>
            <pc:sldMk cId="4000330757" sldId="276"/>
            <ac:spMk id="10" creationId="{EB37C977-E7E3-44AC-AEC8-2E276419094B}"/>
          </ac:spMkLst>
        </pc:spChg>
        <pc:spChg chg="add del">
          <ac:chgData name="Adina-Cosmina Talmaciu" userId="c70b9ff5bc70325d" providerId="LiveId" clId="{329546FE-7DB3-4B64-97EA-9EB005D44CDE}" dt="2021-12-17T20:30:43.714" v="4188" actId="26606"/>
          <ac:spMkLst>
            <pc:docMk/>
            <pc:sldMk cId="4000330757" sldId="276"/>
            <ac:spMk id="15" creationId="{3A9C15D4-2EE7-4D05-B87C-91D1F3B9604B}"/>
          </ac:spMkLst>
        </pc:spChg>
        <pc:spChg chg="add del">
          <ac:chgData name="Adina-Cosmina Talmaciu" userId="c70b9ff5bc70325d" providerId="LiveId" clId="{329546FE-7DB3-4B64-97EA-9EB005D44CDE}" dt="2021-12-17T20:30:43.714" v="4188" actId="26606"/>
          <ac:spMkLst>
            <pc:docMk/>
            <pc:sldMk cId="4000330757" sldId="276"/>
            <ac:spMk id="16" creationId="{4ED7B0FB-9654-4441-9545-02D458B68620}"/>
          </ac:spMkLst>
        </pc:spChg>
        <pc:spChg chg="add">
          <ac:chgData name="Adina-Cosmina Talmaciu" userId="c70b9ff5bc70325d" providerId="LiveId" clId="{329546FE-7DB3-4B64-97EA-9EB005D44CDE}" dt="2021-12-17T20:30:43.750" v="4189" actId="26606"/>
          <ac:spMkLst>
            <pc:docMk/>
            <pc:sldMk cId="4000330757" sldId="276"/>
            <ac:spMk id="19" creationId="{E3F012C5-2940-4F3E-BB5E-B8B2C9E82914}"/>
          </ac:spMkLst>
        </pc:spChg>
        <pc:spChg chg="add">
          <ac:chgData name="Adina-Cosmina Talmaciu" userId="c70b9ff5bc70325d" providerId="LiveId" clId="{329546FE-7DB3-4B64-97EA-9EB005D44CDE}" dt="2021-12-17T20:30:43.750" v="4189" actId="26606"/>
          <ac:spMkLst>
            <pc:docMk/>
            <pc:sldMk cId="4000330757" sldId="276"/>
            <ac:spMk id="20" creationId="{EB37C977-E7E3-44AC-AEC8-2E276419094B}"/>
          </ac:spMkLst>
        </pc:spChg>
        <pc:spChg chg="del">
          <ac:chgData name="Adina-Cosmina Talmaciu" userId="c70b9ff5bc70325d" providerId="LiveId" clId="{329546FE-7DB3-4B64-97EA-9EB005D44CDE}" dt="2021-12-17T20:11:26.778" v="3737"/>
          <ac:spMkLst>
            <pc:docMk/>
            <pc:sldMk cId="4000330757" sldId="276"/>
            <ac:spMk id="21" creationId="{AD21898E-86C0-4C8A-A76C-DF33E844C87A}"/>
          </ac:spMkLst>
        </pc:spChg>
        <pc:spChg chg="del">
          <ac:chgData name="Adina-Cosmina Talmaciu" userId="c70b9ff5bc70325d" providerId="LiveId" clId="{329546FE-7DB3-4B64-97EA-9EB005D44CDE}" dt="2021-12-17T20:11:26.778" v="3737"/>
          <ac:spMkLst>
            <pc:docMk/>
            <pc:sldMk cId="4000330757" sldId="276"/>
            <ac:spMk id="23" creationId="{5C8F04BD-D093-45D0-B54C-50FDB308B4EE}"/>
          </ac:spMkLst>
        </pc:spChg>
        <pc:picChg chg="add del">
          <ac:chgData name="Adina-Cosmina Talmaciu" userId="c70b9ff5bc70325d" providerId="LiveId" clId="{329546FE-7DB3-4B64-97EA-9EB005D44CDE}" dt="2021-12-17T20:30:41.758" v="4186" actId="26606"/>
          <ac:picMkLst>
            <pc:docMk/>
            <pc:sldMk cId="4000330757" sldId="276"/>
            <ac:picMk id="12" creationId="{A70DF37D-86A3-45DB-B1C1-580462D4BB6D}"/>
          </ac:picMkLst>
        </pc:picChg>
        <pc:picChg chg="add del">
          <ac:chgData name="Adina-Cosmina Talmaciu" userId="c70b9ff5bc70325d" providerId="LiveId" clId="{329546FE-7DB3-4B64-97EA-9EB005D44CDE}" dt="2021-12-17T20:30:43.714" v="4188" actId="26606"/>
          <ac:picMkLst>
            <pc:docMk/>
            <pc:sldMk cId="4000330757" sldId="276"/>
            <ac:picMk id="14" creationId="{6AEBDF1A-221A-4497-BBA9-57A70D161510}"/>
          </ac:picMkLst>
        </pc:picChg>
        <pc:picChg chg="add del">
          <ac:chgData name="Adina-Cosmina Talmaciu" userId="c70b9ff5bc70325d" providerId="LiveId" clId="{329546FE-7DB3-4B64-97EA-9EB005D44CDE}" dt="2021-12-17T20:30:43.714" v="4188" actId="26606"/>
          <ac:picMkLst>
            <pc:docMk/>
            <pc:sldMk cId="4000330757" sldId="276"/>
            <ac:picMk id="17" creationId="{7BB94C57-FDF3-45A3-9D1F-904523D795D4}"/>
          </ac:picMkLst>
        </pc:picChg>
        <pc:picChg chg="add">
          <ac:chgData name="Adina-Cosmina Talmaciu" userId="c70b9ff5bc70325d" providerId="LiveId" clId="{329546FE-7DB3-4B64-97EA-9EB005D44CDE}" dt="2021-12-17T20:30:43.750" v="4189" actId="26606"/>
          <ac:picMkLst>
            <pc:docMk/>
            <pc:sldMk cId="4000330757" sldId="276"/>
            <ac:picMk id="22" creationId="{A70DF37D-86A3-45DB-B1C1-580462D4BB6D}"/>
          </ac:picMkLst>
        </pc:picChg>
      </pc:sldChg>
      <pc:sldChg chg="delSp modSp add mod setBg delDesignElem">
        <pc:chgData name="Adina-Cosmina Talmaciu" userId="c70b9ff5bc70325d" providerId="LiveId" clId="{329546FE-7DB3-4B64-97EA-9EB005D44CDE}" dt="2021-12-17T20:24:46.038" v="4091" actId="1076"/>
        <pc:sldMkLst>
          <pc:docMk/>
          <pc:sldMk cId="2190477900" sldId="277"/>
        </pc:sldMkLst>
        <pc:spChg chg="mod">
          <ac:chgData name="Adina-Cosmina Talmaciu" userId="c70b9ff5bc70325d" providerId="LiveId" clId="{329546FE-7DB3-4B64-97EA-9EB005D44CDE}" dt="2021-12-17T20:24:46.038" v="4091" actId="1076"/>
          <ac:spMkLst>
            <pc:docMk/>
            <pc:sldMk cId="2190477900" sldId="277"/>
            <ac:spMk id="3" creationId="{885C2D90-355F-42B7-94B0-966793F986EF}"/>
          </ac:spMkLst>
        </pc:spChg>
        <pc:spChg chg="del">
          <ac:chgData name="Adina-Cosmina Talmaciu" userId="c70b9ff5bc70325d" providerId="LiveId" clId="{329546FE-7DB3-4B64-97EA-9EB005D44CDE}" dt="2021-12-17T20:11:36.936" v="3739"/>
          <ac:spMkLst>
            <pc:docMk/>
            <pc:sldMk cId="2190477900" sldId="277"/>
            <ac:spMk id="9" creationId="{5FDF4720-5445-47BE-89FE-E40D1AE6F619}"/>
          </ac:spMkLst>
        </pc:spChg>
        <pc:spChg chg="del">
          <ac:chgData name="Adina-Cosmina Talmaciu" userId="c70b9ff5bc70325d" providerId="LiveId" clId="{329546FE-7DB3-4B64-97EA-9EB005D44CDE}" dt="2021-12-17T20:11:36.936" v="3739"/>
          <ac:spMkLst>
            <pc:docMk/>
            <pc:sldMk cId="2190477900" sldId="277"/>
            <ac:spMk id="11" creationId="{AC8710B4-A815-4082-9E4F-F13A0007090C}"/>
          </ac:spMkLst>
        </pc:spChg>
      </pc:sldChg>
      <pc:sldChg chg="modSp mod delDesignElem">
        <pc:chgData name="Adina-Cosmina Talmaciu" userId="c70b9ff5bc70325d" providerId="LiveId" clId="{329546FE-7DB3-4B64-97EA-9EB005D44CDE}" dt="2021-12-17T20:25:02.884" v="4094" actId="27636"/>
        <pc:sldMkLst>
          <pc:docMk/>
          <pc:sldMk cId="253258539" sldId="278"/>
        </pc:sldMkLst>
        <pc:spChg chg="mod">
          <ac:chgData name="Adina-Cosmina Talmaciu" userId="c70b9ff5bc70325d" providerId="LiveId" clId="{329546FE-7DB3-4B64-97EA-9EB005D44CDE}" dt="2021-12-17T20:17:13.442" v="3802" actId="27636"/>
          <ac:spMkLst>
            <pc:docMk/>
            <pc:sldMk cId="253258539" sldId="278"/>
            <ac:spMk id="2" creationId="{2792B2DD-4DEE-4E30-BB9F-D9F95C266351}"/>
          </ac:spMkLst>
        </pc:spChg>
        <pc:spChg chg="mod">
          <ac:chgData name="Adina-Cosmina Talmaciu" userId="c70b9ff5bc70325d" providerId="LiveId" clId="{329546FE-7DB3-4B64-97EA-9EB005D44CDE}" dt="2021-12-17T20:25:02.884" v="4094" actId="27636"/>
          <ac:spMkLst>
            <pc:docMk/>
            <pc:sldMk cId="253258539" sldId="278"/>
            <ac:spMk id="3" creationId="{2FDE7DB6-84FD-41E0-8A3A-DB09564EF956}"/>
          </ac:spMkLst>
        </pc:spChg>
      </pc:sldChg>
      <pc:sldChg chg="delSp modSp add mod setBg delDesignElem">
        <pc:chgData name="Adina-Cosmina Talmaciu" userId="c70b9ff5bc70325d" providerId="LiveId" clId="{329546FE-7DB3-4B64-97EA-9EB005D44CDE}" dt="2021-12-17T20:17:20.849" v="3811" actId="27636"/>
        <pc:sldMkLst>
          <pc:docMk/>
          <pc:sldMk cId="3566966996" sldId="279"/>
        </pc:sldMkLst>
        <pc:spChg chg="mod">
          <ac:chgData name="Adina-Cosmina Talmaciu" userId="c70b9ff5bc70325d" providerId="LiveId" clId="{329546FE-7DB3-4B64-97EA-9EB005D44CDE}" dt="2021-12-17T20:17:20.849" v="3811" actId="27636"/>
          <ac:spMkLst>
            <pc:docMk/>
            <pc:sldMk cId="3566966996" sldId="279"/>
            <ac:spMk id="3" creationId="{DE694801-C344-44F3-ACDD-2CA95A2D8C3D}"/>
          </ac:spMkLst>
        </pc:spChg>
        <pc:spChg chg="del">
          <ac:chgData name="Adina-Cosmina Talmaciu" userId="c70b9ff5bc70325d" providerId="LiveId" clId="{329546FE-7DB3-4B64-97EA-9EB005D44CDE}" dt="2021-12-17T20:12:12.121" v="3743"/>
          <ac:spMkLst>
            <pc:docMk/>
            <pc:sldMk cId="3566966996" sldId="279"/>
            <ac:spMk id="9" creationId="{4F74D28C-3268-4E35-8EE1-D92CB4A85A7D}"/>
          </ac:spMkLst>
        </pc:spChg>
      </pc:sldChg>
      <pc:sldChg chg="delSp modSp add setBg delDesignElem">
        <pc:chgData name="Adina-Cosmina Talmaciu" userId="c70b9ff5bc70325d" providerId="LiveId" clId="{329546FE-7DB3-4B64-97EA-9EB005D44CDE}" dt="2021-12-17T20:25:23.803" v="4095" actId="12269"/>
        <pc:sldMkLst>
          <pc:docMk/>
          <pc:sldMk cId="97641816" sldId="280"/>
        </pc:sldMkLst>
        <pc:spChg chg="del">
          <ac:chgData name="Adina-Cosmina Talmaciu" userId="c70b9ff5bc70325d" providerId="LiveId" clId="{329546FE-7DB3-4B64-97EA-9EB005D44CDE}" dt="2021-12-17T20:12:22.687" v="3745"/>
          <ac:spMkLst>
            <pc:docMk/>
            <pc:sldMk cId="97641816" sldId="280"/>
            <ac:spMk id="9" creationId="{5C8908E2-EE49-44D2-9428-A28D2312A8D5}"/>
          </ac:spMkLst>
        </pc:spChg>
        <pc:spChg chg="del">
          <ac:chgData name="Adina-Cosmina Talmaciu" userId="c70b9ff5bc70325d" providerId="LiveId" clId="{329546FE-7DB3-4B64-97EA-9EB005D44CDE}" dt="2021-12-17T20:12:22.687" v="3745"/>
          <ac:spMkLst>
            <pc:docMk/>
            <pc:sldMk cId="97641816" sldId="280"/>
            <ac:spMk id="15" creationId="{7449A6C7-D15F-4AA5-BFA5-71A404B47016}"/>
          </ac:spMkLst>
        </pc:spChg>
        <pc:spChg chg="del">
          <ac:chgData name="Adina-Cosmina Talmaciu" userId="c70b9ff5bc70325d" providerId="LiveId" clId="{329546FE-7DB3-4B64-97EA-9EB005D44CDE}" dt="2021-12-17T20:12:22.687" v="3745"/>
          <ac:spMkLst>
            <pc:docMk/>
            <pc:sldMk cId="97641816" sldId="280"/>
            <ac:spMk id="17" creationId="{ED888B23-07FA-482A-96DF-47E31AF1A603}"/>
          </ac:spMkLst>
        </pc:spChg>
        <pc:grpChg chg="del">
          <ac:chgData name="Adina-Cosmina Talmaciu" userId="c70b9ff5bc70325d" providerId="LiveId" clId="{329546FE-7DB3-4B64-97EA-9EB005D44CDE}" dt="2021-12-17T20:12:22.687" v="3745"/>
          <ac:grpSpMkLst>
            <pc:docMk/>
            <pc:sldMk cId="97641816" sldId="280"/>
            <ac:grpSpMk id="11" creationId="{05314994-6337-4875-8CF5-652CAFE8342C}"/>
          </ac:grpSpMkLst>
        </pc:grpChg>
        <pc:graphicFrameChg chg="mod">
          <ac:chgData name="Adina-Cosmina Talmaciu" userId="c70b9ff5bc70325d" providerId="LiveId" clId="{329546FE-7DB3-4B64-97EA-9EB005D44CDE}" dt="2021-12-17T20:25:23.803" v="4095" actId="12269"/>
          <ac:graphicFrameMkLst>
            <pc:docMk/>
            <pc:sldMk cId="97641816" sldId="280"/>
            <ac:graphicFrameMk id="5" creationId="{D10A5BC4-CA01-4C02-9399-46753A1C59D2}"/>
          </ac:graphicFrameMkLst>
        </pc:graphicFrameChg>
      </pc:sldChg>
      <pc:sldChg chg="delSp modSp add mod setBg delDesignElem">
        <pc:chgData name="Adina-Cosmina Talmaciu" userId="c70b9ff5bc70325d" providerId="LiveId" clId="{329546FE-7DB3-4B64-97EA-9EB005D44CDE}" dt="2021-12-17T20:26:54.371" v="4111"/>
        <pc:sldMkLst>
          <pc:docMk/>
          <pc:sldMk cId="2442264926" sldId="281"/>
        </pc:sldMkLst>
        <pc:spChg chg="del">
          <ac:chgData name="Adina-Cosmina Talmaciu" userId="c70b9ff5bc70325d" providerId="LiveId" clId="{329546FE-7DB3-4B64-97EA-9EB005D44CDE}" dt="2021-12-17T20:12:30.423" v="3747"/>
          <ac:spMkLst>
            <pc:docMk/>
            <pc:sldMk cId="2442264926" sldId="281"/>
            <ac:spMk id="6" creationId="{2B566528-1B12-4246-9431-5C2D7D081168}"/>
          </ac:spMkLst>
        </pc:spChg>
        <pc:spChg chg="del">
          <ac:chgData name="Adina-Cosmina Talmaciu" userId="c70b9ff5bc70325d" providerId="LiveId" clId="{329546FE-7DB3-4B64-97EA-9EB005D44CDE}" dt="2021-12-17T20:12:30.423" v="3747"/>
          <ac:spMkLst>
            <pc:docMk/>
            <pc:sldMk cId="2442264926" sldId="281"/>
            <ac:spMk id="7" creationId="{2E80C965-DB6D-4F81-9E9E-B027384D0BD6}"/>
          </ac:spMkLst>
        </pc:spChg>
        <pc:spChg chg="del">
          <ac:chgData name="Adina-Cosmina Talmaciu" userId="c70b9ff5bc70325d" providerId="LiveId" clId="{329546FE-7DB3-4B64-97EA-9EB005D44CDE}" dt="2021-12-17T20:12:30.423" v="3747"/>
          <ac:spMkLst>
            <pc:docMk/>
            <pc:sldMk cId="2442264926" sldId="281"/>
            <ac:spMk id="8" creationId="{A580F890-B085-4E95-96AA-55AEBEC5CE6E}"/>
          </ac:spMkLst>
        </pc:spChg>
        <pc:spChg chg="del">
          <ac:chgData name="Adina-Cosmina Talmaciu" userId="c70b9ff5bc70325d" providerId="LiveId" clId="{329546FE-7DB3-4B64-97EA-9EB005D44CDE}" dt="2021-12-17T20:12:30.423" v="3747"/>
          <ac:spMkLst>
            <pc:docMk/>
            <pc:sldMk cId="2442264926" sldId="281"/>
            <ac:spMk id="10" creationId="{D3F51FEB-38FB-4F6C-9F7B-2F2AFAB65463}"/>
          </ac:spMkLst>
        </pc:spChg>
        <pc:spChg chg="del">
          <ac:chgData name="Adina-Cosmina Talmaciu" userId="c70b9ff5bc70325d" providerId="LiveId" clId="{329546FE-7DB3-4B64-97EA-9EB005D44CDE}" dt="2021-12-17T20:12:30.423" v="3747"/>
          <ac:spMkLst>
            <pc:docMk/>
            <pc:sldMk cId="2442264926" sldId="281"/>
            <ac:spMk id="12" creationId="{1E547BA6-BAE0-43BB-A7CA-60F69CE252F0}"/>
          </ac:spMkLst>
        </pc:spChg>
        <pc:graphicFrameChg chg="mod modGraphic">
          <ac:chgData name="Adina-Cosmina Talmaciu" userId="c70b9ff5bc70325d" providerId="LiveId" clId="{329546FE-7DB3-4B64-97EA-9EB005D44CDE}" dt="2021-12-17T20:26:54.371" v="4111"/>
          <ac:graphicFrameMkLst>
            <pc:docMk/>
            <pc:sldMk cId="2442264926" sldId="281"/>
            <ac:graphicFrameMk id="14" creationId="{50A2ACD3-CB4C-4B95-897D-E48E3DB04298}"/>
          </ac:graphicFrameMkLst>
        </pc:graphicFrameChg>
      </pc:sldChg>
      <pc:sldChg chg="delSp modSp add setBg delDesignElem">
        <pc:chgData name="Adina-Cosmina Talmaciu" userId="c70b9ff5bc70325d" providerId="LiveId" clId="{329546FE-7DB3-4B64-97EA-9EB005D44CDE}" dt="2021-12-17T20:27:09.708" v="4112" actId="12269"/>
        <pc:sldMkLst>
          <pc:docMk/>
          <pc:sldMk cId="3877202587" sldId="282"/>
        </pc:sldMkLst>
        <pc:spChg chg="del">
          <ac:chgData name="Adina-Cosmina Talmaciu" userId="c70b9ff5bc70325d" providerId="LiveId" clId="{329546FE-7DB3-4B64-97EA-9EB005D44CDE}" dt="2021-12-17T20:12:49.844" v="3749"/>
          <ac:spMkLst>
            <pc:docMk/>
            <pc:sldMk cId="3877202587" sldId="282"/>
            <ac:spMk id="10" creationId="{CF62D2A7-8207-488C-9F46-316BA81A16C8}"/>
          </ac:spMkLst>
        </pc:spChg>
        <pc:graphicFrameChg chg="mod">
          <ac:chgData name="Adina-Cosmina Talmaciu" userId="c70b9ff5bc70325d" providerId="LiveId" clId="{329546FE-7DB3-4B64-97EA-9EB005D44CDE}" dt="2021-12-17T20:27:09.708" v="4112" actId="12269"/>
          <ac:graphicFrameMkLst>
            <pc:docMk/>
            <pc:sldMk cId="3877202587" sldId="282"/>
            <ac:graphicFrameMk id="7" creationId="{ED110882-B2BF-4CD9-B7A6-7031DCD28A67}"/>
          </ac:graphicFrameMkLst>
        </pc:graphicFrameChg>
      </pc:sldChg>
      <pc:sldChg chg="delSp modSp add mod setBg delDesignElem">
        <pc:chgData name="Adina-Cosmina Talmaciu" userId="c70b9ff5bc70325d" providerId="LiveId" clId="{329546FE-7DB3-4B64-97EA-9EB005D44CDE}" dt="2021-12-17T20:28:13.864" v="4120" actId="313"/>
        <pc:sldMkLst>
          <pc:docMk/>
          <pc:sldMk cId="3584759992" sldId="283"/>
        </pc:sldMkLst>
        <pc:spChg chg="del">
          <ac:chgData name="Adina-Cosmina Talmaciu" userId="c70b9ff5bc70325d" providerId="LiveId" clId="{329546FE-7DB3-4B64-97EA-9EB005D44CDE}" dt="2021-12-17T20:12:56.050" v="3751"/>
          <ac:spMkLst>
            <pc:docMk/>
            <pc:sldMk cId="3584759992" sldId="283"/>
            <ac:spMk id="9" creationId="{2B566528-1B12-4246-9431-5C2D7D081168}"/>
          </ac:spMkLst>
        </pc:spChg>
        <pc:spChg chg="del">
          <ac:chgData name="Adina-Cosmina Talmaciu" userId="c70b9ff5bc70325d" providerId="LiveId" clId="{329546FE-7DB3-4B64-97EA-9EB005D44CDE}" dt="2021-12-17T20:12:56.050" v="3751"/>
          <ac:spMkLst>
            <pc:docMk/>
            <pc:sldMk cId="3584759992" sldId="283"/>
            <ac:spMk id="11" creationId="{2E80C965-DB6D-4F81-9E9E-B027384D0BD6}"/>
          </ac:spMkLst>
        </pc:spChg>
        <pc:spChg chg="del">
          <ac:chgData name="Adina-Cosmina Talmaciu" userId="c70b9ff5bc70325d" providerId="LiveId" clId="{329546FE-7DB3-4B64-97EA-9EB005D44CDE}" dt="2021-12-17T20:12:56.050" v="3751"/>
          <ac:spMkLst>
            <pc:docMk/>
            <pc:sldMk cId="3584759992" sldId="283"/>
            <ac:spMk id="13" creationId="{A580F890-B085-4E95-96AA-55AEBEC5CE6E}"/>
          </ac:spMkLst>
        </pc:spChg>
        <pc:spChg chg="del">
          <ac:chgData name="Adina-Cosmina Talmaciu" userId="c70b9ff5bc70325d" providerId="LiveId" clId="{329546FE-7DB3-4B64-97EA-9EB005D44CDE}" dt="2021-12-17T20:12:56.050" v="3751"/>
          <ac:spMkLst>
            <pc:docMk/>
            <pc:sldMk cId="3584759992" sldId="283"/>
            <ac:spMk id="15" creationId="{D3F51FEB-38FB-4F6C-9F7B-2F2AFAB65463}"/>
          </ac:spMkLst>
        </pc:spChg>
        <pc:spChg chg="del">
          <ac:chgData name="Adina-Cosmina Talmaciu" userId="c70b9ff5bc70325d" providerId="LiveId" clId="{329546FE-7DB3-4B64-97EA-9EB005D44CDE}" dt="2021-12-17T20:12:56.050" v="3751"/>
          <ac:spMkLst>
            <pc:docMk/>
            <pc:sldMk cId="3584759992" sldId="283"/>
            <ac:spMk id="17" creationId="{1E547BA6-BAE0-43BB-A7CA-60F69CE252F0}"/>
          </ac:spMkLst>
        </pc:spChg>
        <pc:graphicFrameChg chg="mod modGraphic">
          <ac:chgData name="Adina-Cosmina Talmaciu" userId="c70b9ff5bc70325d" providerId="LiveId" clId="{329546FE-7DB3-4B64-97EA-9EB005D44CDE}" dt="2021-12-17T20:28:13.864" v="4120" actId="313"/>
          <ac:graphicFrameMkLst>
            <pc:docMk/>
            <pc:sldMk cId="3584759992" sldId="283"/>
            <ac:graphicFrameMk id="5" creationId="{930AD3BE-5B04-4D67-A486-44E7603D0EE4}"/>
          </ac:graphicFrameMkLst>
        </pc:graphicFrameChg>
      </pc:sldChg>
      <pc:sldChg chg="delSp add setBg delDesignElem">
        <pc:chgData name="Adina-Cosmina Talmaciu" userId="c70b9ff5bc70325d" providerId="LiveId" clId="{329546FE-7DB3-4B64-97EA-9EB005D44CDE}" dt="2021-12-17T20:13:03.068" v="3753"/>
        <pc:sldMkLst>
          <pc:docMk/>
          <pc:sldMk cId="3411909350" sldId="284"/>
        </pc:sldMkLst>
        <pc:cxnChg chg="del">
          <ac:chgData name="Adina-Cosmina Talmaciu" userId="c70b9ff5bc70325d" providerId="LiveId" clId="{329546FE-7DB3-4B64-97EA-9EB005D44CDE}" dt="2021-12-17T20:13:03.068" v="3753"/>
          <ac:cxnSpMkLst>
            <pc:docMk/>
            <pc:sldMk cId="3411909350" sldId="284"/>
            <ac:cxnSpMk id="14" creationId="{A7F400EE-A8A5-48AF-B4D6-291B52C6F0B0}"/>
          </ac:cxnSpMkLst>
        </pc:cxnChg>
      </pc:sldChg>
      <pc:sldChg chg="delSp modSp add mod ord setBg delDesignElem">
        <pc:chgData name="Adina-Cosmina Talmaciu" userId="c70b9ff5bc70325d" providerId="LiveId" clId="{329546FE-7DB3-4B64-97EA-9EB005D44CDE}" dt="2021-12-17T21:17:07.999" v="5337"/>
        <pc:sldMkLst>
          <pc:docMk/>
          <pc:sldMk cId="2233751595" sldId="285"/>
        </pc:sldMkLst>
        <pc:spChg chg="mod">
          <ac:chgData name="Adina-Cosmina Talmaciu" userId="c70b9ff5bc70325d" providerId="LiveId" clId="{329546FE-7DB3-4B64-97EA-9EB005D44CDE}" dt="2021-12-17T20:17:20.865" v="3812" actId="27636"/>
          <ac:spMkLst>
            <pc:docMk/>
            <pc:sldMk cId="2233751595" sldId="285"/>
            <ac:spMk id="2" creationId="{42A89D43-A0F8-4F9F-8874-DE0935951055}"/>
          </ac:spMkLst>
        </pc:spChg>
        <pc:cxnChg chg="del">
          <ac:chgData name="Adina-Cosmina Talmaciu" userId="c70b9ff5bc70325d" providerId="LiveId" clId="{329546FE-7DB3-4B64-97EA-9EB005D44CDE}" dt="2021-12-17T20:13:13.547" v="3755"/>
          <ac:cxnSpMkLst>
            <pc:docMk/>
            <pc:sldMk cId="2233751595" sldId="285"/>
            <ac:cxnSpMk id="10" creationId="{A7F400EE-A8A5-48AF-B4D6-291B52C6F0B0}"/>
          </ac:cxnSpMkLst>
        </pc:cxnChg>
      </pc:sldChg>
      <pc:sldChg chg="modSp new mod">
        <pc:chgData name="Adina-Cosmina Talmaciu" userId="c70b9ff5bc70325d" providerId="LiveId" clId="{329546FE-7DB3-4B64-97EA-9EB005D44CDE}" dt="2021-12-17T21:29:16.753" v="6174" actId="20577"/>
        <pc:sldMkLst>
          <pc:docMk/>
          <pc:sldMk cId="3438097571" sldId="286"/>
        </pc:sldMkLst>
        <pc:spChg chg="mod">
          <ac:chgData name="Adina-Cosmina Talmaciu" userId="c70b9ff5bc70325d" providerId="LiveId" clId="{329546FE-7DB3-4B64-97EA-9EB005D44CDE}" dt="2021-12-17T21:25:04.251" v="5665" actId="20577"/>
          <ac:spMkLst>
            <pc:docMk/>
            <pc:sldMk cId="3438097571" sldId="286"/>
            <ac:spMk id="2" creationId="{457E4215-4A76-49BB-B091-A6249AE36219}"/>
          </ac:spMkLst>
        </pc:spChg>
        <pc:spChg chg="mod">
          <ac:chgData name="Adina-Cosmina Talmaciu" userId="c70b9ff5bc70325d" providerId="LiveId" clId="{329546FE-7DB3-4B64-97EA-9EB005D44CDE}" dt="2021-12-17T21:29:16.753" v="6174" actId="20577"/>
          <ac:spMkLst>
            <pc:docMk/>
            <pc:sldMk cId="3438097571" sldId="286"/>
            <ac:spMk id="3" creationId="{644D7424-1EB1-455A-91C6-C5D81173481E}"/>
          </ac:spMkLst>
        </pc:spChg>
      </pc:sldChg>
      <pc:sldChg chg="delSp modSp add mod setBg delDesignElem">
        <pc:chgData name="Adina-Cosmina Talmaciu" userId="c70b9ff5bc70325d" providerId="LiveId" clId="{329546FE-7DB3-4B64-97EA-9EB005D44CDE}" dt="2021-12-17T21:48:29.803" v="6697" actId="20577"/>
        <pc:sldMkLst>
          <pc:docMk/>
          <pc:sldMk cId="740591641" sldId="287"/>
        </pc:sldMkLst>
        <pc:spChg chg="mod">
          <ac:chgData name="Adina-Cosmina Talmaciu" userId="c70b9ff5bc70325d" providerId="LiveId" clId="{329546FE-7DB3-4B64-97EA-9EB005D44CDE}" dt="2021-12-17T21:48:23.553" v="6682" actId="20577"/>
          <ac:spMkLst>
            <pc:docMk/>
            <pc:sldMk cId="740591641" sldId="287"/>
            <ac:spMk id="2" creationId="{00000000-0000-0000-0000-000000000000}"/>
          </ac:spMkLst>
        </pc:spChg>
        <pc:spChg chg="mod">
          <ac:chgData name="Adina-Cosmina Talmaciu" userId="c70b9ff5bc70325d" providerId="LiveId" clId="{329546FE-7DB3-4B64-97EA-9EB005D44CDE}" dt="2021-12-17T21:48:29.803" v="6697" actId="20577"/>
          <ac:spMkLst>
            <pc:docMk/>
            <pc:sldMk cId="740591641" sldId="287"/>
            <ac:spMk id="3" creationId="{00000000-0000-0000-0000-000000000000}"/>
          </ac:spMkLst>
        </pc:spChg>
        <pc:spChg chg="del">
          <ac:chgData name="Adina-Cosmina Talmaciu" userId="c70b9ff5bc70325d" providerId="LiveId" clId="{329546FE-7DB3-4B64-97EA-9EB005D44CDE}" dt="2021-12-17T21:45:02.257" v="6586"/>
          <ac:spMkLst>
            <pc:docMk/>
            <pc:sldMk cId="740591641" sldId="287"/>
            <ac:spMk id="14" creationId="{BA6285CA-6AFA-4F27-AFB5-1B32CDE09B1A}"/>
          </ac:spMkLst>
        </pc:spChg>
        <pc:spChg chg="del">
          <ac:chgData name="Adina-Cosmina Talmaciu" userId="c70b9ff5bc70325d" providerId="LiveId" clId="{329546FE-7DB3-4B64-97EA-9EB005D44CDE}" dt="2021-12-17T21:45:02.257" v="6586"/>
          <ac:spMkLst>
            <pc:docMk/>
            <pc:sldMk cId="740591641" sldId="287"/>
            <ac:spMk id="15" creationId="{AF152BFE-7BA8-4007-AD9C-F4DC95E437EE}"/>
          </ac:spMkLst>
        </pc:spChg>
        <pc:spChg chg="del">
          <ac:chgData name="Adina-Cosmina Talmaciu" userId="c70b9ff5bc70325d" providerId="LiveId" clId="{329546FE-7DB3-4B64-97EA-9EB005D44CDE}" dt="2021-12-17T21:45:02.257" v="6586"/>
          <ac:spMkLst>
            <pc:docMk/>
            <pc:sldMk cId="740591641" sldId="287"/>
            <ac:spMk id="17" creationId="{26796024-DF17-4BB3-BF28-01E168A3C548}"/>
          </ac:spMkLst>
        </pc:spChg>
        <pc:spChg chg="del">
          <ac:chgData name="Adina-Cosmina Talmaciu" userId="c70b9ff5bc70325d" providerId="LiveId" clId="{329546FE-7DB3-4B64-97EA-9EB005D44CDE}" dt="2021-12-17T21:45:02.257" v="6586"/>
          <ac:spMkLst>
            <pc:docMk/>
            <pc:sldMk cId="740591641" sldId="287"/>
            <ac:spMk id="22" creationId="{7BCC6446-8462-4A63-9B6F-8F57EC40F648}"/>
          </ac:spMkLst>
        </pc:spChg>
        <pc:grpChg chg="del">
          <ac:chgData name="Adina-Cosmina Talmaciu" userId="c70b9ff5bc70325d" providerId="LiveId" clId="{329546FE-7DB3-4B64-97EA-9EB005D44CDE}" dt="2021-12-17T21:45:02.257" v="6586"/>
          <ac:grpSpMkLst>
            <pc:docMk/>
            <pc:sldMk cId="740591641" sldId="287"/>
            <ac:grpSpMk id="24" creationId="{8118ECEF-CA6A-4CB6-BCA5-59B2DB40C4AB}"/>
          </ac:grpSpMkLst>
        </pc:grpChg>
      </pc:sldChg>
      <pc:sldChg chg="delSp modSp add mod setBg delDesignElem">
        <pc:chgData name="Adina-Cosmina Talmaciu" userId="c70b9ff5bc70325d" providerId="LiveId" clId="{329546FE-7DB3-4B64-97EA-9EB005D44CDE}" dt="2021-12-17T21:48:10.942" v="6655" actId="14100"/>
        <pc:sldMkLst>
          <pc:docMk/>
          <pc:sldMk cId="3208666731" sldId="288"/>
        </pc:sldMkLst>
        <pc:spChg chg="mod">
          <ac:chgData name="Adina-Cosmina Talmaciu" userId="c70b9ff5bc70325d" providerId="LiveId" clId="{329546FE-7DB3-4B64-97EA-9EB005D44CDE}" dt="2021-12-17T21:48:10.942" v="6655" actId="14100"/>
          <ac:spMkLst>
            <pc:docMk/>
            <pc:sldMk cId="3208666731" sldId="288"/>
            <ac:spMk id="3" creationId="{5814F071-0146-44C1-87AC-F9A30F708F24}"/>
          </ac:spMkLst>
        </pc:spChg>
        <pc:spChg chg="del">
          <ac:chgData name="Adina-Cosmina Talmaciu" userId="c70b9ff5bc70325d" providerId="LiveId" clId="{329546FE-7DB3-4B64-97EA-9EB005D44CDE}" dt="2021-12-17T21:45:09.594" v="6588"/>
          <ac:spMkLst>
            <pc:docMk/>
            <pc:sldMk cId="3208666731" sldId="288"/>
            <ac:spMk id="6" creationId="{40C85150-646B-4AB7-9F43-FC7AB7E6D615}"/>
          </ac:spMkLst>
        </pc:spChg>
        <pc:spChg chg="del">
          <ac:chgData name="Adina-Cosmina Talmaciu" userId="c70b9ff5bc70325d" providerId="LiveId" clId="{329546FE-7DB3-4B64-97EA-9EB005D44CDE}" dt="2021-12-17T21:45:09.594" v="6588"/>
          <ac:spMkLst>
            <pc:docMk/>
            <pc:sldMk cId="3208666731" sldId="288"/>
            <ac:spMk id="7" creationId="{1C582B07-D0F0-4B6B-A5D9-D2F192CB3A4E}"/>
          </ac:spMkLst>
        </pc:spChg>
        <pc:spChg chg="del">
          <ac:chgData name="Adina-Cosmina Talmaciu" userId="c70b9ff5bc70325d" providerId="LiveId" clId="{329546FE-7DB3-4B64-97EA-9EB005D44CDE}" dt="2021-12-17T21:45:09.594" v="6588"/>
          <ac:spMkLst>
            <pc:docMk/>
            <pc:sldMk cId="3208666731" sldId="288"/>
            <ac:spMk id="8" creationId="{DA1A4301-6FFC-4C82-A1FA-7634D8CAA8F5}"/>
          </ac:spMkLst>
        </pc:spChg>
        <pc:grpChg chg="del">
          <ac:chgData name="Adina-Cosmina Talmaciu" userId="c70b9ff5bc70325d" providerId="LiveId" clId="{329546FE-7DB3-4B64-97EA-9EB005D44CDE}" dt="2021-12-17T21:45:09.594" v="6588"/>
          <ac:grpSpMkLst>
            <pc:docMk/>
            <pc:sldMk cId="3208666731" sldId="288"/>
            <ac:grpSpMk id="10" creationId="{8323DD1D-77DE-48B2-A0A0-6265801531E5}"/>
          </ac:grpSpMkLst>
        </pc:grpChg>
      </pc:sldChg>
      <pc:sldChg chg="delSp modSp add mod setBg delDesignElem">
        <pc:chgData name="Adina-Cosmina Talmaciu" userId="c70b9ff5bc70325d" providerId="LiveId" clId="{329546FE-7DB3-4B64-97EA-9EB005D44CDE}" dt="2021-12-17T21:47:50.874" v="6650" actId="14100"/>
        <pc:sldMkLst>
          <pc:docMk/>
          <pc:sldMk cId="2143829041" sldId="289"/>
        </pc:sldMkLst>
        <pc:spChg chg="mod">
          <ac:chgData name="Adina-Cosmina Talmaciu" userId="c70b9ff5bc70325d" providerId="LiveId" clId="{329546FE-7DB3-4B64-97EA-9EB005D44CDE}" dt="2021-12-17T21:47:50.874" v="6650" actId="14100"/>
          <ac:spMkLst>
            <pc:docMk/>
            <pc:sldMk cId="2143829041" sldId="289"/>
            <ac:spMk id="2" creationId="{CBFA4163-6111-474C-8D83-647912288550}"/>
          </ac:spMkLst>
        </pc:spChg>
        <pc:spChg chg="del">
          <ac:chgData name="Adina-Cosmina Talmaciu" userId="c70b9ff5bc70325d" providerId="LiveId" clId="{329546FE-7DB3-4B64-97EA-9EB005D44CDE}" dt="2021-12-17T21:45:17.886" v="6590"/>
          <ac:spMkLst>
            <pc:docMk/>
            <pc:sldMk cId="2143829041" sldId="289"/>
            <ac:spMk id="9" creationId="{8E7E1993-6448-42F8-8FB3-76104F45B344}"/>
          </ac:spMkLst>
        </pc:spChg>
        <pc:spChg chg="del">
          <ac:chgData name="Adina-Cosmina Talmaciu" userId="c70b9ff5bc70325d" providerId="LiveId" clId="{329546FE-7DB3-4B64-97EA-9EB005D44CDE}" dt="2021-12-17T21:45:17.886" v="6590"/>
          <ac:spMkLst>
            <pc:docMk/>
            <pc:sldMk cId="2143829041" sldId="289"/>
            <ac:spMk id="11" creationId="{3CDAD724-AF32-45EC-B0B9-360C73C9D26E}"/>
          </ac:spMkLst>
        </pc:spChg>
        <pc:spChg chg="del">
          <ac:chgData name="Adina-Cosmina Talmaciu" userId="c70b9ff5bc70325d" providerId="LiveId" clId="{329546FE-7DB3-4B64-97EA-9EB005D44CDE}" dt="2021-12-17T21:45:17.886" v="6590"/>
          <ac:spMkLst>
            <pc:docMk/>
            <pc:sldMk cId="2143829041" sldId="289"/>
            <ac:spMk id="13" creationId="{2391C84E-C2EA-44FC-A7D1-FAE3E2850552}"/>
          </ac:spMkLst>
        </pc:spChg>
        <pc:spChg chg="del">
          <ac:chgData name="Adina-Cosmina Talmaciu" userId="c70b9ff5bc70325d" providerId="LiveId" clId="{329546FE-7DB3-4B64-97EA-9EB005D44CDE}" dt="2021-12-17T21:45:17.886" v="6590"/>
          <ac:spMkLst>
            <pc:docMk/>
            <pc:sldMk cId="2143829041" sldId="289"/>
            <ac:spMk id="46" creationId="{BA4D4000-2689-4306-BBA6-BF744AB5F807}"/>
          </ac:spMkLst>
        </pc:spChg>
        <pc:grpChg chg="del">
          <ac:chgData name="Adina-Cosmina Talmaciu" userId="c70b9ff5bc70325d" providerId="LiveId" clId="{329546FE-7DB3-4B64-97EA-9EB005D44CDE}" dt="2021-12-17T21:45:17.886" v="6590"/>
          <ac:grpSpMkLst>
            <pc:docMk/>
            <pc:sldMk cId="2143829041" sldId="289"/>
            <ac:grpSpMk id="15" creationId="{47B3131A-B518-43E5-A896-E9D654A4863F}"/>
          </ac:grpSpMkLst>
        </pc:grpChg>
      </pc:sldChg>
      <pc:sldChg chg="add">
        <pc:chgData name="Adina-Cosmina Talmaciu" userId="c70b9ff5bc70325d" providerId="LiveId" clId="{329546FE-7DB3-4B64-97EA-9EB005D44CDE}" dt="2021-12-17T21:45:26.579" v="6592"/>
        <pc:sldMkLst>
          <pc:docMk/>
          <pc:sldMk cId="3131330607" sldId="290"/>
        </pc:sldMkLst>
      </pc:sldChg>
      <pc:sldChg chg="delSp modSp add mod setBg delDesignElem">
        <pc:chgData name="Adina-Cosmina Talmaciu" userId="c70b9ff5bc70325d" providerId="LiveId" clId="{329546FE-7DB3-4B64-97EA-9EB005D44CDE}" dt="2021-12-17T21:47:38.929" v="6649" actId="27636"/>
        <pc:sldMkLst>
          <pc:docMk/>
          <pc:sldMk cId="1335500598" sldId="291"/>
        </pc:sldMkLst>
        <pc:spChg chg="mod">
          <ac:chgData name="Adina-Cosmina Talmaciu" userId="c70b9ff5bc70325d" providerId="LiveId" clId="{329546FE-7DB3-4B64-97EA-9EB005D44CDE}" dt="2021-12-17T21:47:38.929" v="6649" actId="27636"/>
          <ac:spMkLst>
            <pc:docMk/>
            <pc:sldMk cId="1335500598" sldId="291"/>
            <ac:spMk id="3" creationId="{BBEB31AC-2C53-4DB1-8F26-CAD888339417}"/>
          </ac:spMkLst>
        </pc:spChg>
        <pc:spChg chg="del">
          <ac:chgData name="Adina-Cosmina Talmaciu" userId="c70b9ff5bc70325d" providerId="LiveId" clId="{329546FE-7DB3-4B64-97EA-9EB005D44CDE}" dt="2021-12-17T21:45:35.278" v="6594"/>
          <ac:spMkLst>
            <pc:docMk/>
            <pc:sldMk cId="1335500598" sldId="291"/>
            <ac:spMk id="6" creationId="{40C85150-646B-4AB7-9F43-FC7AB7E6D615}"/>
          </ac:spMkLst>
        </pc:spChg>
        <pc:spChg chg="del">
          <ac:chgData name="Adina-Cosmina Talmaciu" userId="c70b9ff5bc70325d" providerId="LiveId" clId="{329546FE-7DB3-4B64-97EA-9EB005D44CDE}" dt="2021-12-17T21:45:35.278" v="6594"/>
          <ac:spMkLst>
            <pc:docMk/>
            <pc:sldMk cId="1335500598" sldId="291"/>
            <ac:spMk id="7" creationId="{1C582B07-D0F0-4B6B-A5D9-D2F192CB3A4E}"/>
          </ac:spMkLst>
        </pc:spChg>
        <pc:spChg chg="del">
          <ac:chgData name="Adina-Cosmina Talmaciu" userId="c70b9ff5bc70325d" providerId="LiveId" clId="{329546FE-7DB3-4B64-97EA-9EB005D44CDE}" dt="2021-12-17T21:45:35.278" v="6594"/>
          <ac:spMkLst>
            <pc:docMk/>
            <pc:sldMk cId="1335500598" sldId="291"/>
            <ac:spMk id="8" creationId="{DA1A4301-6FFC-4C82-A1FA-7634D8CAA8F5}"/>
          </ac:spMkLst>
        </pc:spChg>
        <pc:grpChg chg="del">
          <ac:chgData name="Adina-Cosmina Talmaciu" userId="c70b9ff5bc70325d" providerId="LiveId" clId="{329546FE-7DB3-4B64-97EA-9EB005D44CDE}" dt="2021-12-17T21:45:35.278" v="6594"/>
          <ac:grpSpMkLst>
            <pc:docMk/>
            <pc:sldMk cId="1335500598" sldId="291"/>
            <ac:grpSpMk id="10" creationId="{8323DD1D-77DE-48B2-A0A0-6265801531E5}"/>
          </ac:grpSpMkLst>
        </pc:grpChg>
      </pc:sldChg>
      <pc:sldChg chg="delSp add setBg delDesignElem">
        <pc:chgData name="Adina-Cosmina Talmaciu" userId="c70b9ff5bc70325d" providerId="LiveId" clId="{329546FE-7DB3-4B64-97EA-9EB005D44CDE}" dt="2021-12-17T21:45:43.750" v="6596"/>
        <pc:sldMkLst>
          <pc:docMk/>
          <pc:sldMk cId="2586056887" sldId="292"/>
        </pc:sldMkLst>
        <pc:spChg chg="del">
          <ac:chgData name="Adina-Cosmina Talmaciu" userId="c70b9ff5bc70325d" providerId="LiveId" clId="{329546FE-7DB3-4B64-97EA-9EB005D44CDE}" dt="2021-12-17T21:45:43.750" v="6596"/>
          <ac:spMkLst>
            <pc:docMk/>
            <pc:sldMk cId="2586056887" sldId="292"/>
            <ac:spMk id="16" creationId="{8E7E1993-6448-42F8-8FB3-76104F45B344}"/>
          </ac:spMkLst>
        </pc:spChg>
        <pc:spChg chg="del">
          <ac:chgData name="Adina-Cosmina Talmaciu" userId="c70b9ff5bc70325d" providerId="LiveId" clId="{329546FE-7DB3-4B64-97EA-9EB005D44CDE}" dt="2021-12-17T21:45:43.750" v="6596"/>
          <ac:spMkLst>
            <pc:docMk/>
            <pc:sldMk cId="2586056887" sldId="292"/>
            <ac:spMk id="47" creationId="{942B1D20-D329-4285-AED2-DABDCE9020B6}"/>
          </ac:spMkLst>
        </pc:spChg>
        <pc:spChg chg="del">
          <ac:chgData name="Adina-Cosmina Talmaciu" userId="c70b9ff5bc70325d" providerId="LiveId" clId="{329546FE-7DB3-4B64-97EA-9EB005D44CDE}" dt="2021-12-17T21:45:43.750" v="6596"/>
          <ac:spMkLst>
            <pc:docMk/>
            <pc:sldMk cId="2586056887" sldId="292"/>
            <ac:spMk id="48" creationId="{6B91DA8E-00B5-4214-AFE5-535E47051D31}"/>
          </ac:spMkLst>
        </pc:spChg>
        <pc:spChg chg="del">
          <ac:chgData name="Adina-Cosmina Talmaciu" userId="c70b9ff5bc70325d" providerId="LiveId" clId="{329546FE-7DB3-4B64-97EA-9EB005D44CDE}" dt="2021-12-17T21:45:43.750" v="6596"/>
          <ac:spMkLst>
            <pc:docMk/>
            <pc:sldMk cId="2586056887" sldId="292"/>
            <ac:spMk id="49" creationId="{B9016B79-9C59-4CEA-A85C-3E4C8877BA6F}"/>
          </ac:spMkLst>
        </pc:spChg>
        <pc:spChg chg="del">
          <ac:chgData name="Adina-Cosmina Talmaciu" userId="c70b9ff5bc70325d" providerId="LiveId" clId="{329546FE-7DB3-4B64-97EA-9EB005D44CDE}" dt="2021-12-17T21:45:43.750" v="6596"/>
          <ac:spMkLst>
            <pc:docMk/>
            <pc:sldMk cId="2586056887" sldId="292"/>
            <ac:spMk id="50" creationId="{2391C84E-C2EA-44FC-A7D1-FAE3E2850552}"/>
          </ac:spMkLst>
        </pc:spChg>
        <pc:grpChg chg="del">
          <ac:chgData name="Adina-Cosmina Talmaciu" userId="c70b9ff5bc70325d" providerId="LiveId" clId="{329546FE-7DB3-4B64-97EA-9EB005D44CDE}" dt="2021-12-17T21:45:43.750" v="6596"/>
          <ac:grpSpMkLst>
            <pc:docMk/>
            <pc:sldMk cId="2586056887" sldId="292"/>
            <ac:grpSpMk id="17" creationId="{47B3131A-B518-43E5-A896-E9D654A4863F}"/>
          </ac:grpSpMkLst>
        </pc:grpChg>
      </pc:sldChg>
      <pc:sldChg chg="delSp add setBg delDesignElem">
        <pc:chgData name="Adina-Cosmina Talmaciu" userId="c70b9ff5bc70325d" providerId="LiveId" clId="{329546FE-7DB3-4B64-97EA-9EB005D44CDE}" dt="2021-12-17T21:45:54.269" v="6598"/>
        <pc:sldMkLst>
          <pc:docMk/>
          <pc:sldMk cId="2527794592" sldId="293"/>
        </pc:sldMkLst>
        <pc:spChg chg="del">
          <ac:chgData name="Adina-Cosmina Talmaciu" userId="c70b9ff5bc70325d" providerId="LiveId" clId="{329546FE-7DB3-4B64-97EA-9EB005D44CDE}" dt="2021-12-17T21:45:54.269" v="6598"/>
          <ac:spMkLst>
            <pc:docMk/>
            <pc:sldMk cId="2527794592" sldId="293"/>
            <ac:spMk id="51" creationId="{8E7E1993-6448-42F8-8FB3-76104F45B344}"/>
          </ac:spMkLst>
        </pc:spChg>
        <pc:spChg chg="del">
          <ac:chgData name="Adina-Cosmina Talmaciu" userId="c70b9ff5bc70325d" providerId="LiveId" clId="{329546FE-7DB3-4B64-97EA-9EB005D44CDE}" dt="2021-12-17T21:45:54.269" v="6598"/>
          <ac:spMkLst>
            <pc:docMk/>
            <pc:sldMk cId="2527794592" sldId="293"/>
            <ac:spMk id="53" creationId="{942B1D20-D329-4285-AED2-DABDCE9020B6}"/>
          </ac:spMkLst>
        </pc:spChg>
        <pc:spChg chg="del">
          <ac:chgData name="Adina-Cosmina Talmaciu" userId="c70b9ff5bc70325d" providerId="LiveId" clId="{329546FE-7DB3-4B64-97EA-9EB005D44CDE}" dt="2021-12-17T21:45:54.269" v="6598"/>
          <ac:spMkLst>
            <pc:docMk/>
            <pc:sldMk cId="2527794592" sldId="293"/>
            <ac:spMk id="55" creationId="{B9016B79-9C59-4CEA-A85C-3E4C8877BA6F}"/>
          </ac:spMkLst>
        </pc:spChg>
        <pc:spChg chg="del">
          <ac:chgData name="Adina-Cosmina Talmaciu" userId="c70b9ff5bc70325d" providerId="LiveId" clId="{329546FE-7DB3-4B64-97EA-9EB005D44CDE}" dt="2021-12-17T21:45:54.269" v="6598"/>
          <ac:spMkLst>
            <pc:docMk/>
            <pc:sldMk cId="2527794592" sldId="293"/>
            <ac:spMk id="57" creationId="{2391C84E-C2EA-44FC-A7D1-FAE3E2850552}"/>
          </ac:spMkLst>
        </pc:spChg>
        <pc:spChg chg="del">
          <ac:chgData name="Adina-Cosmina Talmaciu" userId="c70b9ff5bc70325d" providerId="LiveId" clId="{329546FE-7DB3-4B64-97EA-9EB005D44CDE}" dt="2021-12-17T21:45:54.269" v="6598"/>
          <ac:spMkLst>
            <pc:docMk/>
            <pc:sldMk cId="2527794592" sldId="293"/>
            <ac:spMk id="90" creationId="{6B91DA8E-00B5-4214-AFE5-535E47051D31}"/>
          </ac:spMkLst>
        </pc:spChg>
        <pc:grpChg chg="del">
          <ac:chgData name="Adina-Cosmina Talmaciu" userId="c70b9ff5bc70325d" providerId="LiveId" clId="{329546FE-7DB3-4B64-97EA-9EB005D44CDE}" dt="2021-12-17T21:45:54.269" v="6598"/>
          <ac:grpSpMkLst>
            <pc:docMk/>
            <pc:sldMk cId="2527794592" sldId="293"/>
            <ac:grpSpMk id="59" creationId="{47B3131A-B518-43E5-A896-E9D654A4863F}"/>
          </ac:grpSpMkLst>
        </pc:grpChg>
      </pc:sldChg>
      <pc:sldChg chg="delSp modSp add mod setBg delDesignElem">
        <pc:chgData name="Adina-Cosmina Talmaciu" userId="c70b9ff5bc70325d" providerId="LiveId" clId="{329546FE-7DB3-4B64-97EA-9EB005D44CDE}" dt="2021-12-17T21:47:20.712" v="6644" actId="403"/>
        <pc:sldMkLst>
          <pc:docMk/>
          <pc:sldMk cId="3694400550" sldId="294"/>
        </pc:sldMkLst>
        <pc:spChg chg="del">
          <ac:chgData name="Adina-Cosmina Talmaciu" userId="c70b9ff5bc70325d" providerId="LiveId" clId="{329546FE-7DB3-4B64-97EA-9EB005D44CDE}" dt="2021-12-17T21:46:02.168" v="6600"/>
          <ac:spMkLst>
            <pc:docMk/>
            <pc:sldMk cId="3694400550" sldId="294"/>
            <ac:spMk id="44" creationId="{2391C84E-C2EA-44FC-A7D1-FAE3E2850552}"/>
          </ac:spMkLst>
        </pc:spChg>
        <pc:spChg chg="del">
          <ac:chgData name="Adina-Cosmina Talmaciu" userId="c70b9ff5bc70325d" providerId="LiveId" clId="{329546FE-7DB3-4B64-97EA-9EB005D44CDE}" dt="2021-12-17T21:46:02.168" v="6600"/>
          <ac:spMkLst>
            <pc:docMk/>
            <pc:sldMk cId="3694400550" sldId="294"/>
            <ac:spMk id="46" creationId="{334F573F-FF6A-4EB8-9C66-3D0CBF311847}"/>
          </ac:spMkLst>
        </pc:spChg>
        <pc:spChg chg="del">
          <ac:chgData name="Adina-Cosmina Talmaciu" userId="c70b9ff5bc70325d" providerId="LiveId" clId="{329546FE-7DB3-4B64-97EA-9EB005D44CDE}" dt="2021-12-17T21:46:02.168" v="6600"/>
          <ac:spMkLst>
            <pc:docMk/>
            <pc:sldMk cId="3694400550" sldId="294"/>
            <ac:spMk id="47" creationId="{852816C4-2471-43EF-BF87-722CBC3A9C8B}"/>
          </ac:spMkLst>
        </pc:spChg>
        <pc:spChg chg="del">
          <ac:chgData name="Adina-Cosmina Talmaciu" userId="c70b9ff5bc70325d" providerId="LiveId" clId="{329546FE-7DB3-4B64-97EA-9EB005D44CDE}" dt="2021-12-17T21:46:02.168" v="6600"/>
          <ac:spMkLst>
            <pc:docMk/>
            <pc:sldMk cId="3694400550" sldId="294"/>
            <ac:spMk id="49" creationId="{F5CC3D12-B8AA-47C0-987C-85A8C8E820A2}"/>
          </ac:spMkLst>
        </pc:spChg>
        <pc:grpChg chg="del">
          <ac:chgData name="Adina-Cosmina Talmaciu" userId="c70b9ff5bc70325d" providerId="LiveId" clId="{329546FE-7DB3-4B64-97EA-9EB005D44CDE}" dt="2021-12-17T21:46:02.168" v="6600"/>
          <ac:grpSpMkLst>
            <pc:docMk/>
            <pc:sldMk cId="3694400550" sldId="294"/>
            <ac:grpSpMk id="50" creationId="{47B3131A-B518-43E5-A896-E9D654A4863F}"/>
          </ac:grpSpMkLst>
        </pc:grpChg>
        <pc:graphicFrameChg chg="mod modGraphic">
          <ac:chgData name="Adina-Cosmina Talmaciu" userId="c70b9ff5bc70325d" providerId="LiveId" clId="{329546FE-7DB3-4B64-97EA-9EB005D44CDE}" dt="2021-12-17T21:47:20.712" v="6644" actId="403"/>
          <ac:graphicFrameMkLst>
            <pc:docMk/>
            <pc:sldMk cId="3694400550" sldId="294"/>
            <ac:graphicFrameMk id="57" creationId="{C09A80E3-A195-49D8-9CE4-BF128FBBAC03}"/>
          </ac:graphicFrameMkLst>
        </pc:graphicFrameChg>
      </pc:sldChg>
      <pc:sldChg chg="delSp modSp add mod setBg delDesignElem">
        <pc:chgData name="Adina-Cosmina Talmaciu" userId="c70b9ff5bc70325d" providerId="LiveId" clId="{329546FE-7DB3-4B64-97EA-9EB005D44CDE}" dt="2021-12-17T21:46:58.902" v="6639" actId="14100"/>
        <pc:sldMkLst>
          <pc:docMk/>
          <pc:sldMk cId="459165138" sldId="295"/>
        </pc:sldMkLst>
        <pc:spChg chg="mod">
          <ac:chgData name="Adina-Cosmina Talmaciu" userId="c70b9ff5bc70325d" providerId="LiveId" clId="{329546FE-7DB3-4B64-97EA-9EB005D44CDE}" dt="2021-12-17T21:46:58.902" v="6639" actId="14100"/>
          <ac:spMkLst>
            <pc:docMk/>
            <pc:sldMk cId="459165138" sldId="295"/>
            <ac:spMk id="2" creationId="{2C167265-DC36-4931-9669-9F5BF08F8BCD}"/>
          </ac:spMkLst>
        </pc:spChg>
        <pc:spChg chg="del">
          <ac:chgData name="Adina-Cosmina Talmaciu" userId="c70b9ff5bc70325d" providerId="LiveId" clId="{329546FE-7DB3-4B64-97EA-9EB005D44CDE}" dt="2021-12-17T21:46:10.938" v="6602"/>
          <ac:spMkLst>
            <pc:docMk/>
            <pc:sldMk cId="459165138" sldId="295"/>
            <ac:spMk id="9" creationId="{8E7E1993-6448-42F8-8FB3-76104F45B344}"/>
          </ac:spMkLst>
        </pc:spChg>
        <pc:spChg chg="del">
          <ac:chgData name="Adina-Cosmina Talmaciu" userId="c70b9ff5bc70325d" providerId="LiveId" clId="{329546FE-7DB3-4B64-97EA-9EB005D44CDE}" dt="2021-12-17T21:46:10.938" v="6602"/>
          <ac:spMkLst>
            <pc:docMk/>
            <pc:sldMk cId="459165138" sldId="295"/>
            <ac:spMk id="11" creationId="{942B1D20-D329-4285-AED2-DABDCE9020B6}"/>
          </ac:spMkLst>
        </pc:spChg>
        <pc:spChg chg="del">
          <ac:chgData name="Adina-Cosmina Talmaciu" userId="c70b9ff5bc70325d" providerId="LiveId" clId="{329546FE-7DB3-4B64-97EA-9EB005D44CDE}" dt="2021-12-17T21:46:10.938" v="6602"/>
          <ac:spMkLst>
            <pc:docMk/>
            <pc:sldMk cId="459165138" sldId="295"/>
            <ac:spMk id="13" creationId="{B9016B79-9C59-4CEA-A85C-3E4C8877BA6F}"/>
          </ac:spMkLst>
        </pc:spChg>
        <pc:spChg chg="del">
          <ac:chgData name="Adina-Cosmina Talmaciu" userId="c70b9ff5bc70325d" providerId="LiveId" clId="{329546FE-7DB3-4B64-97EA-9EB005D44CDE}" dt="2021-12-17T21:46:10.938" v="6602"/>
          <ac:spMkLst>
            <pc:docMk/>
            <pc:sldMk cId="459165138" sldId="295"/>
            <ac:spMk id="15" creationId="{2391C84E-C2EA-44FC-A7D1-FAE3E2850552}"/>
          </ac:spMkLst>
        </pc:spChg>
        <pc:spChg chg="del">
          <ac:chgData name="Adina-Cosmina Talmaciu" userId="c70b9ff5bc70325d" providerId="LiveId" clId="{329546FE-7DB3-4B64-97EA-9EB005D44CDE}" dt="2021-12-17T21:46:10.938" v="6602"/>
          <ac:spMkLst>
            <pc:docMk/>
            <pc:sldMk cId="459165138" sldId="295"/>
            <ac:spMk id="48" creationId="{6B91DA8E-00B5-4214-AFE5-535E47051D31}"/>
          </ac:spMkLst>
        </pc:spChg>
        <pc:grpChg chg="del">
          <ac:chgData name="Adina-Cosmina Talmaciu" userId="c70b9ff5bc70325d" providerId="LiveId" clId="{329546FE-7DB3-4B64-97EA-9EB005D44CDE}" dt="2021-12-17T21:46:10.938" v="6602"/>
          <ac:grpSpMkLst>
            <pc:docMk/>
            <pc:sldMk cId="459165138" sldId="295"/>
            <ac:grpSpMk id="17" creationId="{47B3131A-B518-43E5-A896-E9D654A4863F}"/>
          </ac:grpSpMkLst>
        </pc:grpChg>
      </pc:sldChg>
      <pc:sldChg chg="delSp modSp add mod ord setBg delDesignElem">
        <pc:chgData name="Adina-Cosmina Talmaciu" userId="c70b9ff5bc70325d" providerId="LiveId" clId="{329546FE-7DB3-4B64-97EA-9EB005D44CDE}" dt="2021-12-17T22:15:45.278" v="6704"/>
        <pc:sldMkLst>
          <pc:docMk/>
          <pc:sldMk cId="495973371" sldId="296"/>
        </pc:sldMkLst>
        <pc:spChg chg="mod">
          <ac:chgData name="Adina-Cosmina Talmaciu" userId="c70b9ff5bc70325d" providerId="LiveId" clId="{329546FE-7DB3-4B64-97EA-9EB005D44CDE}" dt="2021-12-17T21:46:44.991" v="6637" actId="20577"/>
          <ac:spMkLst>
            <pc:docMk/>
            <pc:sldMk cId="495973371" sldId="296"/>
            <ac:spMk id="2" creationId="{7E1BF370-E184-43A8-82DD-CD92E72CAD4D}"/>
          </ac:spMkLst>
        </pc:spChg>
        <pc:spChg chg="del">
          <ac:chgData name="Adina-Cosmina Talmaciu" userId="c70b9ff5bc70325d" providerId="LiveId" clId="{329546FE-7DB3-4B64-97EA-9EB005D44CDE}" dt="2021-12-17T21:46:19.505" v="6604"/>
          <ac:spMkLst>
            <pc:docMk/>
            <pc:sldMk cId="495973371" sldId="296"/>
            <ac:spMk id="90" creationId="{8E7E1993-6448-42F8-8FB3-76104F45B344}"/>
          </ac:spMkLst>
        </pc:spChg>
        <pc:spChg chg="del">
          <ac:chgData name="Adina-Cosmina Talmaciu" userId="c70b9ff5bc70325d" providerId="LiveId" clId="{329546FE-7DB3-4B64-97EA-9EB005D44CDE}" dt="2021-12-17T21:46:19.505" v="6604"/>
          <ac:spMkLst>
            <pc:docMk/>
            <pc:sldMk cId="495973371" sldId="296"/>
            <ac:spMk id="92" creationId="{3CDAD724-AF32-45EC-B0B9-360C73C9D26E}"/>
          </ac:spMkLst>
        </pc:spChg>
        <pc:spChg chg="del">
          <ac:chgData name="Adina-Cosmina Talmaciu" userId="c70b9ff5bc70325d" providerId="LiveId" clId="{329546FE-7DB3-4B64-97EA-9EB005D44CDE}" dt="2021-12-17T21:46:19.505" v="6604"/>
          <ac:spMkLst>
            <pc:docMk/>
            <pc:sldMk cId="495973371" sldId="296"/>
            <ac:spMk id="94" creationId="{2391C84E-C2EA-44FC-A7D1-FAE3E2850552}"/>
          </ac:spMkLst>
        </pc:spChg>
        <pc:spChg chg="del">
          <ac:chgData name="Adina-Cosmina Talmaciu" userId="c70b9ff5bc70325d" providerId="LiveId" clId="{329546FE-7DB3-4B64-97EA-9EB005D44CDE}" dt="2021-12-17T21:46:19.505" v="6604"/>
          <ac:spMkLst>
            <pc:docMk/>
            <pc:sldMk cId="495973371" sldId="296"/>
            <ac:spMk id="127" creationId="{BA4D4000-2689-4306-BBA6-BF744AB5F807}"/>
          </ac:spMkLst>
        </pc:spChg>
        <pc:grpChg chg="del">
          <ac:chgData name="Adina-Cosmina Talmaciu" userId="c70b9ff5bc70325d" providerId="LiveId" clId="{329546FE-7DB3-4B64-97EA-9EB005D44CDE}" dt="2021-12-17T21:46:19.505" v="6604"/>
          <ac:grpSpMkLst>
            <pc:docMk/>
            <pc:sldMk cId="495973371" sldId="296"/>
            <ac:grpSpMk id="96" creationId="{47B3131A-B518-43E5-A896-E9D654A4863F}"/>
          </ac:grpSpMkLst>
        </pc:gr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ata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ata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svg"/><Relationship Id="rId1" Type="http://schemas.openxmlformats.org/officeDocument/2006/relationships/image" Target="../media/image27.png"/><Relationship Id="rId4" Type="http://schemas.openxmlformats.org/officeDocument/2006/relationships/image" Target="../media/image9.svg"/></Relationships>
</file>

<file path=ppt/diagrams/_rels/data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_rels/data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diagrams/_rels/data14.xml.rels><?xml version="1.0" encoding="UTF-8" standalone="yes"?>
<Relationships xmlns="http://schemas.openxmlformats.org/package/2006/relationships"><Relationship Id="rId2" Type="http://schemas.openxmlformats.org/officeDocument/2006/relationships/hyperlink" Target="https://activecollab.com/blog/collaboration/real-world-examples-of-successful-teamwork" TargetMode="External"/><Relationship Id="rId1" Type="http://schemas.openxmlformats.org/officeDocument/2006/relationships/hyperlink" Target="https://www.ginaabudi.com/the-five-stages-of-team-development-part-i/" TargetMode="External"/></Relationships>
</file>

<file path=ppt/diagrams/_rels/data15.xml.rels><?xml version="1.0" encoding="UTF-8" standalone="yes"?>
<Relationships xmlns="http://schemas.openxmlformats.org/package/2006/relationships"><Relationship Id="rId1" Type="http://schemas.openxmlformats.org/officeDocument/2006/relationships/hyperlink" Target="http://www.cpp.db.com/products/conflict/index.asp"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rawing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svg"/><Relationship Id="rId1" Type="http://schemas.openxmlformats.org/officeDocument/2006/relationships/image" Target="../media/image27.png"/><Relationship Id="rId4" Type="http://schemas.openxmlformats.org/officeDocument/2006/relationships/image" Target="../media/image9.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diagrams/_rels/drawing14.xml.rels><?xml version="1.0" encoding="UTF-8" standalone="yes"?>
<Relationships xmlns="http://schemas.openxmlformats.org/package/2006/relationships"><Relationship Id="rId2" Type="http://schemas.openxmlformats.org/officeDocument/2006/relationships/hyperlink" Target="https://activecollab.com/blog/collaboration/real-world-examples-of-successful-teamwork" TargetMode="External"/><Relationship Id="rId1" Type="http://schemas.openxmlformats.org/officeDocument/2006/relationships/hyperlink" Target="https://www.ginaabudi.com/the-five-stages-of-team-development-part-i/" TargetMode="External"/></Relationships>
</file>

<file path=ppt/diagrams/_rels/drawing15.xml.rels><?xml version="1.0" encoding="UTF-8" standalone="yes"?>
<Relationships xmlns="http://schemas.openxmlformats.org/package/2006/relationships"><Relationship Id="rId1" Type="http://schemas.openxmlformats.org/officeDocument/2006/relationships/hyperlink" Target="http://www.cpp.db.com/products/conflict/index.asp" TargetMode="External"/></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D2DFFC-B13A-4535-BAE6-DE8CA9BAFCB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8BB9E91-FE13-450D-85F6-6A2CD69604E2}">
      <dgm:prSet/>
      <dgm:spPr/>
      <dgm:t>
        <a:bodyPr/>
        <a:lstStyle/>
        <a:p>
          <a:r>
            <a:rPr lang="en-GB"/>
            <a:t>In 1977, Tuckman, mutually with Mary Ann Jensen, added a fifth stage to the 4 phases: "Adjourning." </a:t>
          </a:r>
          <a:endParaRPr lang="en-US"/>
        </a:p>
      </dgm:t>
    </dgm:pt>
    <dgm:pt modelId="{B86ED6B9-AA38-431E-9DC7-94F1487BE25D}" type="parTrans" cxnId="{5CDC68C3-36F1-4E51-8571-796E45B43B02}">
      <dgm:prSet/>
      <dgm:spPr/>
      <dgm:t>
        <a:bodyPr/>
        <a:lstStyle/>
        <a:p>
          <a:endParaRPr lang="en-US"/>
        </a:p>
      </dgm:t>
    </dgm:pt>
    <dgm:pt modelId="{637C16F5-D940-425E-A4FC-6059D4346B5E}" type="sibTrans" cxnId="{5CDC68C3-36F1-4E51-8571-796E45B43B02}">
      <dgm:prSet/>
      <dgm:spPr/>
      <dgm:t>
        <a:bodyPr/>
        <a:lstStyle/>
        <a:p>
          <a:endParaRPr lang="en-US"/>
        </a:p>
      </dgm:t>
    </dgm:pt>
    <dgm:pt modelId="{06591668-E871-48E1-9301-7EA0BD229F08}">
      <dgm:prSet/>
      <dgm:spPr/>
      <dgm:t>
        <a:bodyPr/>
        <a:lstStyle/>
        <a:p>
          <a:r>
            <a:rPr lang="en-GB"/>
            <a:t>It is believed that these stages are viable to all groups regardless of the group individuals, purpose, goals, culture and so on. </a:t>
          </a:r>
          <a:endParaRPr lang="en-US"/>
        </a:p>
      </dgm:t>
    </dgm:pt>
    <dgm:pt modelId="{54304596-9E21-41BB-ADD8-1459BBDDA11D}" type="parTrans" cxnId="{5052E321-2EC9-4F5B-871B-BEEBF4D05F80}">
      <dgm:prSet/>
      <dgm:spPr/>
      <dgm:t>
        <a:bodyPr/>
        <a:lstStyle/>
        <a:p>
          <a:endParaRPr lang="en-US"/>
        </a:p>
      </dgm:t>
    </dgm:pt>
    <dgm:pt modelId="{9220E788-A5D2-4862-931F-4D3112DE9CFC}" type="sibTrans" cxnId="{5052E321-2EC9-4F5B-871B-BEEBF4D05F80}">
      <dgm:prSet/>
      <dgm:spPr/>
      <dgm:t>
        <a:bodyPr/>
        <a:lstStyle/>
        <a:p>
          <a:endParaRPr lang="en-US"/>
        </a:p>
      </dgm:t>
    </dgm:pt>
    <dgm:pt modelId="{1D6ECE98-92ED-4309-9BF7-CA7C89E35D24}" type="pres">
      <dgm:prSet presAssocID="{BCD2DFFC-B13A-4535-BAE6-DE8CA9BAFCB5}" presName="root" presStyleCnt="0">
        <dgm:presLayoutVars>
          <dgm:dir/>
          <dgm:resizeHandles val="exact"/>
        </dgm:presLayoutVars>
      </dgm:prSet>
      <dgm:spPr/>
    </dgm:pt>
    <dgm:pt modelId="{951A5854-FB34-4CC1-936B-EF1ACB8D2140}" type="pres">
      <dgm:prSet presAssocID="{E8BB9E91-FE13-450D-85F6-6A2CD69604E2}" presName="compNode" presStyleCnt="0"/>
      <dgm:spPr/>
    </dgm:pt>
    <dgm:pt modelId="{D05A008D-E987-4372-A936-9041E6AB2C4E}" type="pres">
      <dgm:prSet presAssocID="{E8BB9E91-FE13-450D-85F6-6A2CD69604E2}" presName="bgRect" presStyleLbl="bgShp" presStyleIdx="0" presStyleCnt="2"/>
      <dgm:spPr/>
    </dgm:pt>
    <dgm:pt modelId="{039EC1FD-52BE-49F4-B51A-13E3D8FC2352}" type="pres">
      <dgm:prSet presAssocID="{E8BB9E91-FE13-450D-85F6-6A2CD69604E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edding Rings"/>
        </a:ext>
      </dgm:extLst>
    </dgm:pt>
    <dgm:pt modelId="{83D7AC6F-8798-404D-B94E-223594C88B28}" type="pres">
      <dgm:prSet presAssocID="{E8BB9E91-FE13-450D-85F6-6A2CD69604E2}" presName="spaceRect" presStyleCnt="0"/>
      <dgm:spPr/>
    </dgm:pt>
    <dgm:pt modelId="{D24FE89D-071A-4770-8887-C68B945D32FD}" type="pres">
      <dgm:prSet presAssocID="{E8BB9E91-FE13-450D-85F6-6A2CD69604E2}" presName="parTx" presStyleLbl="revTx" presStyleIdx="0" presStyleCnt="2">
        <dgm:presLayoutVars>
          <dgm:chMax val="0"/>
          <dgm:chPref val="0"/>
        </dgm:presLayoutVars>
      </dgm:prSet>
      <dgm:spPr/>
    </dgm:pt>
    <dgm:pt modelId="{BA105DAF-E828-4AF1-9DF5-94B49A393312}" type="pres">
      <dgm:prSet presAssocID="{637C16F5-D940-425E-A4FC-6059D4346B5E}" presName="sibTrans" presStyleCnt="0"/>
      <dgm:spPr/>
    </dgm:pt>
    <dgm:pt modelId="{618918CC-A4A5-4B12-895C-335B27716811}" type="pres">
      <dgm:prSet presAssocID="{06591668-E871-48E1-9301-7EA0BD229F08}" presName="compNode" presStyleCnt="0"/>
      <dgm:spPr/>
    </dgm:pt>
    <dgm:pt modelId="{450EB4F0-7624-49F1-BBC4-3DBD5EBB12D2}" type="pres">
      <dgm:prSet presAssocID="{06591668-E871-48E1-9301-7EA0BD229F08}" presName="bgRect" presStyleLbl="bgShp" presStyleIdx="1" presStyleCnt="2"/>
      <dgm:spPr/>
    </dgm:pt>
    <dgm:pt modelId="{FF0AD872-2AD3-4183-A67A-CDF2B5FE1AD3}" type="pres">
      <dgm:prSet presAssocID="{06591668-E871-48E1-9301-7EA0BD229F0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of People"/>
        </a:ext>
      </dgm:extLst>
    </dgm:pt>
    <dgm:pt modelId="{5F3764F0-C549-4663-918D-328F9ADCDF93}" type="pres">
      <dgm:prSet presAssocID="{06591668-E871-48E1-9301-7EA0BD229F08}" presName="spaceRect" presStyleCnt="0"/>
      <dgm:spPr/>
    </dgm:pt>
    <dgm:pt modelId="{71399F9D-3024-4BCE-A783-4D7024B0475D}" type="pres">
      <dgm:prSet presAssocID="{06591668-E871-48E1-9301-7EA0BD229F08}" presName="parTx" presStyleLbl="revTx" presStyleIdx="1" presStyleCnt="2">
        <dgm:presLayoutVars>
          <dgm:chMax val="0"/>
          <dgm:chPref val="0"/>
        </dgm:presLayoutVars>
      </dgm:prSet>
      <dgm:spPr/>
    </dgm:pt>
  </dgm:ptLst>
  <dgm:cxnLst>
    <dgm:cxn modelId="{5052E321-2EC9-4F5B-871B-BEEBF4D05F80}" srcId="{BCD2DFFC-B13A-4535-BAE6-DE8CA9BAFCB5}" destId="{06591668-E871-48E1-9301-7EA0BD229F08}" srcOrd="1" destOrd="0" parTransId="{54304596-9E21-41BB-ADD8-1459BBDDA11D}" sibTransId="{9220E788-A5D2-4862-931F-4D3112DE9CFC}"/>
    <dgm:cxn modelId="{C79C8561-14C8-4D1E-95FE-AF03A1F9CB73}" type="presOf" srcId="{06591668-E871-48E1-9301-7EA0BD229F08}" destId="{71399F9D-3024-4BCE-A783-4D7024B0475D}" srcOrd="0" destOrd="0" presId="urn:microsoft.com/office/officeart/2018/2/layout/IconVerticalSolidList"/>
    <dgm:cxn modelId="{3491BB4F-453B-487D-BB64-45AB1F9EA8ED}" type="presOf" srcId="{BCD2DFFC-B13A-4535-BAE6-DE8CA9BAFCB5}" destId="{1D6ECE98-92ED-4309-9BF7-CA7C89E35D24}" srcOrd="0" destOrd="0" presId="urn:microsoft.com/office/officeart/2018/2/layout/IconVerticalSolidList"/>
    <dgm:cxn modelId="{5CDC68C3-36F1-4E51-8571-796E45B43B02}" srcId="{BCD2DFFC-B13A-4535-BAE6-DE8CA9BAFCB5}" destId="{E8BB9E91-FE13-450D-85F6-6A2CD69604E2}" srcOrd="0" destOrd="0" parTransId="{B86ED6B9-AA38-431E-9DC7-94F1487BE25D}" sibTransId="{637C16F5-D940-425E-A4FC-6059D4346B5E}"/>
    <dgm:cxn modelId="{9EA950DE-2153-4B73-8357-8D2EE2777202}" type="presOf" srcId="{E8BB9E91-FE13-450D-85F6-6A2CD69604E2}" destId="{D24FE89D-071A-4770-8887-C68B945D32FD}" srcOrd="0" destOrd="0" presId="urn:microsoft.com/office/officeart/2018/2/layout/IconVerticalSolidList"/>
    <dgm:cxn modelId="{B8CB75EE-1F02-4ABF-86F7-2345B2A5C376}" type="presParOf" srcId="{1D6ECE98-92ED-4309-9BF7-CA7C89E35D24}" destId="{951A5854-FB34-4CC1-936B-EF1ACB8D2140}" srcOrd="0" destOrd="0" presId="urn:microsoft.com/office/officeart/2018/2/layout/IconVerticalSolidList"/>
    <dgm:cxn modelId="{54D1224C-9253-4C4D-9F5D-F49E65336127}" type="presParOf" srcId="{951A5854-FB34-4CC1-936B-EF1ACB8D2140}" destId="{D05A008D-E987-4372-A936-9041E6AB2C4E}" srcOrd="0" destOrd="0" presId="urn:microsoft.com/office/officeart/2018/2/layout/IconVerticalSolidList"/>
    <dgm:cxn modelId="{F424661D-2529-4230-83B0-C6341E896592}" type="presParOf" srcId="{951A5854-FB34-4CC1-936B-EF1ACB8D2140}" destId="{039EC1FD-52BE-49F4-B51A-13E3D8FC2352}" srcOrd="1" destOrd="0" presId="urn:microsoft.com/office/officeart/2018/2/layout/IconVerticalSolidList"/>
    <dgm:cxn modelId="{817AC88F-D0C6-4034-A40B-B9F7AE2C829C}" type="presParOf" srcId="{951A5854-FB34-4CC1-936B-EF1ACB8D2140}" destId="{83D7AC6F-8798-404D-B94E-223594C88B28}" srcOrd="2" destOrd="0" presId="urn:microsoft.com/office/officeart/2018/2/layout/IconVerticalSolidList"/>
    <dgm:cxn modelId="{C5B13B36-3236-402F-B8F7-F875A0873ABD}" type="presParOf" srcId="{951A5854-FB34-4CC1-936B-EF1ACB8D2140}" destId="{D24FE89D-071A-4770-8887-C68B945D32FD}" srcOrd="3" destOrd="0" presId="urn:microsoft.com/office/officeart/2018/2/layout/IconVerticalSolidList"/>
    <dgm:cxn modelId="{DF1DBF1E-42CF-44E8-B74E-8A2F548B276E}" type="presParOf" srcId="{1D6ECE98-92ED-4309-9BF7-CA7C89E35D24}" destId="{BA105DAF-E828-4AF1-9DF5-94B49A393312}" srcOrd="1" destOrd="0" presId="urn:microsoft.com/office/officeart/2018/2/layout/IconVerticalSolidList"/>
    <dgm:cxn modelId="{91A07CB7-2FA5-4879-ABEE-402CA982763E}" type="presParOf" srcId="{1D6ECE98-92ED-4309-9BF7-CA7C89E35D24}" destId="{618918CC-A4A5-4B12-895C-335B27716811}" srcOrd="2" destOrd="0" presId="urn:microsoft.com/office/officeart/2018/2/layout/IconVerticalSolidList"/>
    <dgm:cxn modelId="{C5D5B590-0C96-42B1-902A-651889407AD9}" type="presParOf" srcId="{618918CC-A4A5-4B12-895C-335B27716811}" destId="{450EB4F0-7624-49F1-BBC4-3DBD5EBB12D2}" srcOrd="0" destOrd="0" presId="urn:microsoft.com/office/officeart/2018/2/layout/IconVerticalSolidList"/>
    <dgm:cxn modelId="{680DCB9D-F1E2-46DD-9A8C-543E2465148D}" type="presParOf" srcId="{618918CC-A4A5-4B12-895C-335B27716811}" destId="{FF0AD872-2AD3-4183-A67A-CDF2B5FE1AD3}" srcOrd="1" destOrd="0" presId="urn:microsoft.com/office/officeart/2018/2/layout/IconVerticalSolidList"/>
    <dgm:cxn modelId="{97325212-5C20-4659-9B8D-4800282C6C69}" type="presParOf" srcId="{618918CC-A4A5-4B12-895C-335B27716811}" destId="{5F3764F0-C549-4663-918D-328F9ADCDF93}" srcOrd="2" destOrd="0" presId="urn:microsoft.com/office/officeart/2018/2/layout/IconVerticalSolidList"/>
    <dgm:cxn modelId="{F7099146-928D-4CE5-B960-DECCF2155B62}" type="presParOf" srcId="{618918CC-A4A5-4B12-895C-335B27716811}" destId="{71399F9D-3024-4BCE-A783-4D7024B0475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CAB64A-7A92-4765-8FC0-3D22A2C7296A}"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DC5D07F-E3C6-4633-8730-6AA3B383B7D8}">
      <dgm:prSet/>
      <dgm:spPr/>
      <dgm:t>
        <a:bodyPr/>
        <a:lstStyle/>
        <a:p>
          <a:pPr>
            <a:lnSpc>
              <a:spcPct val="100000"/>
            </a:lnSpc>
          </a:pPr>
          <a:r>
            <a:rPr lang="en-GB"/>
            <a:t>Stage 1: Forming</a:t>
          </a:r>
          <a:endParaRPr lang="en-US"/>
        </a:p>
      </dgm:t>
    </dgm:pt>
    <dgm:pt modelId="{C9FD0D2F-D710-45AE-B2FC-35B3B88867DD}" type="parTrans" cxnId="{A99E14D8-A0ED-4795-A05E-779324C9104C}">
      <dgm:prSet/>
      <dgm:spPr/>
      <dgm:t>
        <a:bodyPr/>
        <a:lstStyle/>
        <a:p>
          <a:endParaRPr lang="en-US"/>
        </a:p>
      </dgm:t>
    </dgm:pt>
    <dgm:pt modelId="{3AA3565F-359C-47E0-AE46-466680F79532}" type="sibTrans" cxnId="{A99E14D8-A0ED-4795-A05E-779324C9104C}">
      <dgm:prSet/>
      <dgm:spPr/>
      <dgm:t>
        <a:bodyPr/>
        <a:lstStyle/>
        <a:p>
          <a:pPr>
            <a:lnSpc>
              <a:spcPct val="100000"/>
            </a:lnSpc>
          </a:pPr>
          <a:endParaRPr lang="en-US"/>
        </a:p>
      </dgm:t>
    </dgm:pt>
    <dgm:pt modelId="{00AF2435-A795-488A-88AB-FE00E9851DEF}">
      <dgm:prSet/>
      <dgm:spPr/>
      <dgm:t>
        <a:bodyPr/>
        <a:lstStyle/>
        <a:p>
          <a:pPr>
            <a:lnSpc>
              <a:spcPct val="100000"/>
            </a:lnSpc>
          </a:pPr>
          <a:r>
            <a:rPr lang="en-GB"/>
            <a:t>Stage 2: Storming</a:t>
          </a:r>
          <a:endParaRPr lang="en-US"/>
        </a:p>
      </dgm:t>
    </dgm:pt>
    <dgm:pt modelId="{6EF4A922-17DD-46DB-874D-6DBBFCB58A2C}" type="parTrans" cxnId="{9BEC0588-0893-49A2-8715-A0DF132A7C01}">
      <dgm:prSet/>
      <dgm:spPr/>
      <dgm:t>
        <a:bodyPr/>
        <a:lstStyle/>
        <a:p>
          <a:endParaRPr lang="en-US"/>
        </a:p>
      </dgm:t>
    </dgm:pt>
    <dgm:pt modelId="{8F614E22-CCDC-4E14-A69F-6B462F01FA9B}" type="sibTrans" cxnId="{9BEC0588-0893-49A2-8715-A0DF132A7C01}">
      <dgm:prSet/>
      <dgm:spPr/>
      <dgm:t>
        <a:bodyPr/>
        <a:lstStyle/>
        <a:p>
          <a:pPr>
            <a:lnSpc>
              <a:spcPct val="100000"/>
            </a:lnSpc>
          </a:pPr>
          <a:endParaRPr lang="en-US"/>
        </a:p>
      </dgm:t>
    </dgm:pt>
    <dgm:pt modelId="{E124EB95-8B32-4BBC-BB28-9AA5B9A955CD}">
      <dgm:prSet/>
      <dgm:spPr/>
      <dgm:t>
        <a:bodyPr/>
        <a:lstStyle/>
        <a:p>
          <a:pPr>
            <a:lnSpc>
              <a:spcPct val="100000"/>
            </a:lnSpc>
          </a:pPr>
          <a:r>
            <a:rPr lang="en-GB"/>
            <a:t>Stage 3: Norming</a:t>
          </a:r>
          <a:endParaRPr lang="en-US"/>
        </a:p>
      </dgm:t>
    </dgm:pt>
    <dgm:pt modelId="{87BFF4E1-A3AC-454E-A35C-BFC6576F86AF}" type="parTrans" cxnId="{2450FA02-CB1B-4E33-870A-F84BC75B6C5D}">
      <dgm:prSet/>
      <dgm:spPr/>
      <dgm:t>
        <a:bodyPr/>
        <a:lstStyle/>
        <a:p>
          <a:endParaRPr lang="en-US"/>
        </a:p>
      </dgm:t>
    </dgm:pt>
    <dgm:pt modelId="{C9766A8C-F966-4CCF-83BD-8E95279902D9}" type="sibTrans" cxnId="{2450FA02-CB1B-4E33-870A-F84BC75B6C5D}">
      <dgm:prSet/>
      <dgm:spPr/>
      <dgm:t>
        <a:bodyPr/>
        <a:lstStyle/>
        <a:p>
          <a:pPr>
            <a:lnSpc>
              <a:spcPct val="100000"/>
            </a:lnSpc>
          </a:pPr>
          <a:endParaRPr lang="en-US"/>
        </a:p>
      </dgm:t>
    </dgm:pt>
    <dgm:pt modelId="{54A41513-C904-4083-A1F3-A29A1AB865AB}">
      <dgm:prSet/>
      <dgm:spPr/>
      <dgm:t>
        <a:bodyPr/>
        <a:lstStyle/>
        <a:p>
          <a:pPr>
            <a:lnSpc>
              <a:spcPct val="100000"/>
            </a:lnSpc>
          </a:pPr>
          <a:r>
            <a:rPr lang="en-GB"/>
            <a:t>Stage 4: Performing</a:t>
          </a:r>
          <a:endParaRPr lang="en-US"/>
        </a:p>
      </dgm:t>
    </dgm:pt>
    <dgm:pt modelId="{CBC12461-5E4F-4E1B-B3D7-43A7EE5BC45C}" type="parTrans" cxnId="{2711E7F7-F191-484E-8D75-70187CA4D230}">
      <dgm:prSet/>
      <dgm:spPr/>
      <dgm:t>
        <a:bodyPr/>
        <a:lstStyle/>
        <a:p>
          <a:endParaRPr lang="en-US"/>
        </a:p>
      </dgm:t>
    </dgm:pt>
    <dgm:pt modelId="{0F8639F1-D6F7-4D23-9144-A2CDDD12B832}" type="sibTrans" cxnId="{2711E7F7-F191-484E-8D75-70187CA4D230}">
      <dgm:prSet/>
      <dgm:spPr/>
      <dgm:t>
        <a:bodyPr/>
        <a:lstStyle/>
        <a:p>
          <a:pPr>
            <a:lnSpc>
              <a:spcPct val="100000"/>
            </a:lnSpc>
          </a:pPr>
          <a:endParaRPr lang="en-US"/>
        </a:p>
      </dgm:t>
    </dgm:pt>
    <dgm:pt modelId="{7E5C1D26-B577-45BE-8664-317D819EBB9B}">
      <dgm:prSet/>
      <dgm:spPr/>
      <dgm:t>
        <a:bodyPr/>
        <a:lstStyle/>
        <a:p>
          <a:pPr>
            <a:lnSpc>
              <a:spcPct val="100000"/>
            </a:lnSpc>
          </a:pPr>
          <a:r>
            <a:rPr lang="en-GB"/>
            <a:t>Stage 5: Adjourning</a:t>
          </a:r>
          <a:endParaRPr lang="en-US"/>
        </a:p>
      </dgm:t>
    </dgm:pt>
    <dgm:pt modelId="{6832F61C-4758-403E-859C-7E1375128EB6}" type="parTrans" cxnId="{070863B3-FD51-4D74-92E9-9BD26A3BB49C}">
      <dgm:prSet/>
      <dgm:spPr/>
      <dgm:t>
        <a:bodyPr/>
        <a:lstStyle/>
        <a:p>
          <a:endParaRPr lang="en-US"/>
        </a:p>
      </dgm:t>
    </dgm:pt>
    <dgm:pt modelId="{472225D6-B0AE-40A2-B52B-19FC564A8DCB}" type="sibTrans" cxnId="{070863B3-FD51-4D74-92E9-9BD26A3BB49C}">
      <dgm:prSet/>
      <dgm:spPr/>
      <dgm:t>
        <a:bodyPr/>
        <a:lstStyle/>
        <a:p>
          <a:endParaRPr lang="en-US"/>
        </a:p>
      </dgm:t>
    </dgm:pt>
    <dgm:pt modelId="{E369C075-EB40-471E-AB42-4E648E042D5C}" type="pres">
      <dgm:prSet presAssocID="{67CAB64A-7A92-4765-8FC0-3D22A2C7296A}" presName="root" presStyleCnt="0">
        <dgm:presLayoutVars>
          <dgm:dir/>
          <dgm:resizeHandles val="exact"/>
        </dgm:presLayoutVars>
      </dgm:prSet>
      <dgm:spPr/>
    </dgm:pt>
    <dgm:pt modelId="{9B839C63-64CE-477C-8684-FF9FFD27809D}" type="pres">
      <dgm:prSet presAssocID="{67CAB64A-7A92-4765-8FC0-3D22A2C7296A}" presName="container" presStyleCnt="0">
        <dgm:presLayoutVars>
          <dgm:dir/>
          <dgm:resizeHandles val="exact"/>
        </dgm:presLayoutVars>
      </dgm:prSet>
      <dgm:spPr/>
    </dgm:pt>
    <dgm:pt modelId="{F21FF9CA-9420-41B4-9751-5ECDC59D9AA4}" type="pres">
      <dgm:prSet presAssocID="{FDC5D07F-E3C6-4633-8730-6AA3B383B7D8}" presName="compNode" presStyleCnt="0"/>
      <dgm:spPr/>
    </dgm:pt>
    <dgm:pt modelId="{8C925D2E-9846-4307-9133-8A593B6C4EB3}" type="pres">
      <dgm:prSet presAssocID="{FDC5D07F-E3C6-4633-8730-6AA3B383B7D8}" presName="iconBgRect" presStyleLbl="bgShp" presStyleIdx="0" presStyleCnt="5"/>
      <dgm:spPr/>
    </dgm:pt>
    <dgm:pt modelId="{AADE6D43-BB4F-4731-81A2-FAA4E0A95FC8}" type="pres">
      <dgm:prSet presAssocID="{FDC5D07F-E3C6-4633-8730-6AA3B383B7D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
        </a:ext>
      </dgm:extLst>
    </dgm:pt>
    <dgm:pt modelId="{C23948E0-49DE-4C13-9295-3FF51B28C769}" type="pres">
      <dgm:prSet presAssocID="{FDC5D07F-E3C6-4633-8730-6AA3B383B7D8}" presName="spaceRect" presStyleCnt="0"/>
      <dgm:spPr/>
    </dgm:pt>
    <dgm:pt modelId="{7FCF750D-8709-48AE-A5CB-906854531DE0}" type="pres">
      <dgm:prSet presAssocID="{FDC5D07F-E3C6-4633-8730-6AA3B383B7D8}" presName="textRect" presStyleLbl="revTx" presStyleIdx="0" presStyleCnt="5">
        <dgm:presLayoutVars>
          <dgm:chMax val="1"/>
          <dgm:chPref val="1"/>
        </dgm:presLayoutVars>
      </dgm:prSet>
      <dgm:spPr/>
    </dgm:pt>
    <dgm:pt modelId="{D729915C-0CC1-45BD-913D-AF44DAD30265}" type="pres">
      <dgm:prSet presAssocID="{3AA3565F-359C-47E0-AE46-466680F79532}" presName="sibTrans" presStyleLbl="sibTrans2D1" presStyleIdx="0" presStyleCnt="0"/>
      <dgm:spPr/>
    </dgm:pt>
    <dgm:pt modelId="{A0A15CC3-9513-4DE9-8CA2-B07C00648585}" type="pres">
      <dgm:prSet presAssocID="{00AF2435-A795-488A-88AB-FE00E9851DEF}" presName="compNode" presStyleCnt="0"/>
      <dgm:spPr/>
    </dgm:pt>
    <dgm:pt modelId="{CE98375E-976A-450B-B07C-668B24E2611D}" type="pres">
      <dgm:prSet presAssocID="{00AF2435-A795-488A-88AB-FE00E9851DEF}" presName="iconBgRect" presStyleLbl="bgShp" presStyleIdx="1" presStyleCnt="5"/>
      <dgm:spPr/>
    </dgm:pt>
    <dgm:pt modelId="{8981D1E5-0BB4-40B4-AAD9-EB150D018E60}" type="pres">
      <dgm:prSet presAssocID="{00AF2435-A795-488A-88AB-FE00E9851DE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ightning"/>
        </a:ext>
      </dgm:extLst>
    </dgm:pt>
    <dgm:pt modelId="{A2F66C34-E2E0-456E-8690-F8B3B1E81E9F}" type="pres">
      <dgm:prSet presAssocID="{00AF2435-A795-488A-88AB-FE00E9851DEF}" presName="spaceRect" presStyleCnt="0"/>
      <dgm:spPr/>
    </dgm:pt>
    <dgm:pt modelId="{CEFBD3B7-F342-4EAD-8BAE-DC31584A5A28}" type="pres">
      <dgm:prSet presAssocID="{00AF2435-A795-488A-88AB-FE00E9851DEF}" presName="textRect" presStyleLbl="revTx" presStyleIdx="1" presStyleCnt="5">
        <dgm:presLayoutVars>
          <dgm:chMax val="1"/>
          <dgm:chPref val="1"/>
        </dgm:presLayoutVars>
      </dgm:prSet>
      <dgm:spPr/>
    </dgm:pt>
    <dgm:pt modelId="{E2990CD7-A7C8-490C-893D-6334303238CF}" type="pres">
      <dgm:prSet presAssocID="{8F614E22-CCDC-4E14-A69F-6B462F01FA9B}" presName="sibTrans" presStyleLbl="sibTrans2D1" presStyleIdx="0" presStyleCnt="0"/>
      <dgm:spPr/>
    </dgm:pt>
    <dgm:pt modelId="{32B791E8-0777-49B7-B302-C621E2D51779}" type="pres">
      <dgm:prSet presAssocID="{E124EB95-8B32-4BBC-BB28-9AA5B9A955CD}" presName="compNode" presStyleCnt="0"/>
      <dgm:spPr/>
    </dgm:pt>
    <dgm:pt modelId="{ACD3BD3E-540A-4E0E-94B2-52DB763A2ABE}" type="pres">
      <dgm:prSet presAssocID="{E124EB95-8B32-4BBC-BB28-9AA5B9A955CD}" presName="iconBgRect" presStyleLbl="bgShp" presStyleIdx="2" presStyleCnt="5"/>
      <dgm:spPr/>
    </dgm:pt>
    <dgm:pt modelId="{9E091FEC-240D-4995-A769-761F4C65AE03}" type="pres">
      <dgm:prSet presAssocID="{E124EB95-8B32-4BBC-BB28-9AA5B9A955C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pper board"/>
        </a:ext>
      </dgm:extLst>
    </dgm:pt>
    <dgm:pt modelId="{E9B52730-4919-47A7-87B7-D7AF5B144307}" type="pres">
      <dgm:prSet presAssocID="{E124EB95-8B32-4BBC-BB28-9AA5B9A955CD}" presName="spaceRect" presStyleCnt="0"/>
      <dgm:spPr/>
    </dgm:pt>
    <dgm:pt modelId="{4EAE6650-A6B7-4B2E-80A7-91A699A0FF40}" type="pres">
      <dgm:prSet presAssocID="{E124EB95-8B32-4BBC-BB28-9AA5B9A955CD}" presName="textRect" presStyleLbl="revTx" presStyleIdx="2" presStyleCnt="5">
        <dgm:presLayoutVars>
          <dgm:chMax val="1"/>
          <dgm:chPref val="1"/>
        </dgm:presLayoutVars>
      </dgm:prSet>
      <dgm:spPr/>
    </dgm:pt>
    <dgm:pt modelId="{3AA30EBD-5BDB-4663-BDBC-7AAA81B54BA6}" type="pres">
      <dgm:prSet presAssocID="{C9766A8C-F966-4CCF-83BD-8E95279902D9}" presName="sibTrans" presStyleLbl="sibTrans2D1" presStyleIdx="0" presStyleCnt="0"/>
      <dgm:spPr/>
    </dgm:pt>
    <dgm:pt modelId="{1DF2810A-49CD-47E8-9ECF-B38168718E97}" type="pres">
      <dgm:prSet presAssocID="{54A41513-C904-4083-A1F3-A29A1AB865AB}" presName="compNode" presStyleCnt="0"/>
      <dgm:spPr/>
    </dgm:pt>
    <dgm:pt modelId="{CC635B5D-77A9-4BBF-95D7-C2E6985EA482}" type="pres">
      <dgm:prSet presAssocID="{54A41513-C904-4083-A1F3-A29A1AB865AB}" presName="iconBgRect" presStyleLbl="bgShp" presStyleIdx="3" presStyleCnt="5"/>
      <dgm:spPr/>
    </dgm:pt>
    <dgm:pt modelId="{8A9C7830-70E1-4789-B116-3982711D72C8}" type="pres">
      <dgm:prSet presAssocID="{54A41513-C904-4083-A1F3-A29A1AB865A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rama"/>
        </a:ext>
      </dgm:extLst>
    </dgm:pt>
    <dgm:pt modelId="{41A59EA9-64D1-4D76-B482-A97A9BDAD06C}" type="pres">
      <dgm:prSet presAssocID="{54A41513-C904-4083-A1F3-A29A1AB865AB}" presName="spaceRect" presStyleCnt="0"/>
      <dgm:spPr/>
    </dgm:pt>
    <dgm:pt modelId="{72F34FD7-1844-45EA-8CAA-A39DDBD5575A}" type="pres">
      <dgm:prSet presAssocID="{54A41513-C904-4083-A1F3-A29A1AB865AB}" presName="textRect" presStyleLbl="revTx" presStyleIdx="3" presStyleCnt="5">
        <dgm:presLayoutVars>
          <dgm:chMax val="1"/>
          <dgm:chPref val="1"/>
        </dgm:presLayoutVars>
      </dgm:prSet>
      <dgm:spPr/>
    </dgm:pt>
    <dgm:pt modelId="{422C915C-5620-43BC-AF6A-8810414F1D81}" type="pres">
      <dgm:prSet presAssocID="{0F8639F1-D6F7-4D23-9144-A2CDDD12B832}" presName="sibTrans" presStyleLbl="sibTrans2D1" presStyleIdx="0" presStyleCnt="0"/>
      <dgm:spPr/>
    </dgm:pt>
    <dgm:pt modelId="{96F9DAA4-C6DF-4018-B8AE-AF39BA67A41B}" type="pres">
      <dgm:prSet presAssocID="{7E5C1D26-B577-45BE-8664-317D819EBB9B}" presName="compNode" presStyleCnt="0"/>
      <dgm:spPr/>
    </dgm:pt>
    <dgm:pt modelId="{38333352-872A-48EE-AE50-F41B1A75E77B}" type="pres">
      <dgm:prSet presAssocID="{7E5C1D26-B577-45BE-8664-317D819EBB9B}" presName="iconBgRect" presStyleLbl="bgShp" presStyleIdx="4" presStyleCnt="5"/>
      <dgm:spPr/>
    </dgm:pt>
    <dgm:pt modelId="{C64ADAB4-C22C-42E3-928D-A56EF65B5A7B}" type="pres">
      <dgm:prSet presAssocID="{7E5C1D26-B577-45BE-8664-317D819EBB9B}"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topwatch"/>
        </a:ext>
      </dgm:extLst>
    </dgm:pt>
    <dgm:pt modelId="{4667489B-2586-4966-88EF-C470ED4A5709}" type="pres">
      <dgm:prSet presAssocID="{7E5C1D26-B577-45BE-8664-317D819EBB9B}" presName="spaceRect" presStyleCnt="0"/>
      <dgm:spPr/>
    </dgm:pt>
    <dgm:pt modelId="{2328D06C-4F92-4F0A-8507-D4B7DF314679}" type="pres">
      <dgm:prSet presAssocID="{7E5C1D26-B577-45BE-8664-317D819EBB9B}" presName="textRect" presStyleLbl="revTx" presStyleIdx="4" presStyleCnt="5">
        <dgm:presLayoutVars>
          <dgm:chMax val="1"/>
          <dgm:chPref val="1"/>
        </dgm:presLayoutVars>
      </dgm:prSet>
      <dgm:spPr/>
    </dgm:pt>
  </dgm:ptLst>
  <dgm:cxnLst>
    <dgm:cxn modelId="{2450FA02-CB1B-4E33-870A-F84BC75B6C5D}" srcId="{67CAB64A-7A92-4765-8FC0-3D22A2C7296A}" destId="{E124EB95-8B32-4BBC-BB28-9AA5B9A955CD}" srcOrd="2" destOrd="0" parTransId="{87BFF4E1-A3AC-454E-A35C-BFC6576F86AF}" sibTransId="{C9766A8C-F966-4CCF-83BD-8E95279902D9}"/>
    <dgm:cxn modelId="{237B8A1C-0917-4F9E-BD59-3AA2E5EA63EE}" type="presOf" srcId="{C9766A8C-F966-4CCF-83BD-8E95279902D9}" destId="{3AA30EBD-5BDB-4663-BDBC-7AAA81B54BA6}" srcOrd="0" destOrd="0" presId="urn:microsoft.com/office/officeart/2018/2/layout/IconCircleList"/>
    <dgm:cxn modelId="{0D658721-BF49-4834-B176-9781E1FA5F47}" type="presOf" srcId="{54A41513-C904-4083-A1F3-A29A1AB865AB}" destId="{72F34FD7-1844-45EA-8CAA-A39DDBD5575A}" srcOrd="0" destOrd="0" presId="urn:microsoft.com/office/officeart/2018/2/layout/IconCircleList"/>
    <dgm:cxn modelId="{21DF1F26-DFD1-490B-8E34-43B74A2E32E4}" type="presOf" srcId="{0F8639F1-D6F7-4D23-9144-A2CDDD12B832}" destId="{422C915C-5620-43BC-AF6A-8810414F1D81}" srcOrd="0" destOrd="0" presId="urn:microsoft.com/office/officeart/2018/2/layout/IconCircleList"/>
    <dgm:cxn modelId="{0C85A732-02C4-4FBE-B1E6-C47CC41E3A6C}" type="presOf" srcId="{7E5C1D26-B577-45BE-8664-317D819EBB9B}" destId="{2328D06C-4F92-4F0A-8507-D4B7DF314679}" srcOrd="0" destOrd="0" presId="urn:microsoft.com/office/officeart/2018/2/layout/IconCircleList"/>
    <dgm:cxn modelId="{95632C69-0191-4145-A226-DD0178BA3341}" type="presOf" srcId="{E124EB95-8B32-4BBC-BB28-9AA5B9A955CD}" destId="{4EAE6650-A6B7-4B2E-80A7-91A699A0FF40}" srcOrd="0" destOrd="0" presId="urn:microsoft.com/office/officeart/2018/2/layout/IconCircleList"/>
    <dgm:cxn modelId="{3C918C4B-C3BF-40B1-9D65-E3B582EB7E98}" type="presOf" srcId="{67CAB64A-7A92-4765-8FC0-3D22A2C7296A}" destId="{E369C075-EB40-471E-AB42-4E648E042D5C}" srcOrd="0" destOrd="0" presId="urn:microsoft.com/office/officeart/2018/2/layout/IconCircleList"/>
    <dgm:cxn modelId="{9BEC0588-0893-49A2-8715-A0DF132A7C01}" srcId="{67CAB64A-7A92-4765-8FC0-3D22A2C7296A}" destId="{00AF2435-A795-488A-88AB-FE00E9851DEF}" srcOrd="1" destOrd="0" parTransId="{6EF4A922-17DD-46DB-874D-6DBBFCB58A2C}" sibTransId="{8F614E22-CCDC-4E14-A69F-6B462F01FA9B}"/>
    <dgm:cxn modelId="{4B302FA2-55A5-40BB-8298-519B1CF3F253}" type="presOf" srcId="{8F614E22-CCDC-4E14-A69F-6B462F01FA9B}" destId="{E2990CD7-A7C8-490C-893D-6334303238CF}" srcOrd="0" destOrd="0" presId="urn:microsoft.com/office/officeart/2018/2/layout/IconCircleList"/>
    <dgm:cxn modelId="{070863B3-FD51-4D74-92E9-9BD26A3BB49C}" srcId="{67CAB64A-7A92-4765-8FC0-3D22A2C7296A}" destId="{7E5C1D26-B577-45BE-8664-317D819EBB9B}" srcOrd="4" destOrd="0" parTransId="{6832F61C-4758-403E-859C-7E1375128EB6}" sibTransId="{472225D6-B0AE-40A2-B52B-19FC564A8DCB}"/>
    <dgm:cxn modelId="{A99E14D8-A0ED-4795-A05E-779324C9104C}" srcId="{67CAB64A-7A92-4765-8FC0-3D22A2C7296A}" destId="{FDC5D07F-E3C6-4633-8730-6AA3B383B7D8}" srcOrd="0" destOrd="0" parTransId="{C9FD0D2F-D710-45AE-B2FC-35B3B88867DD}" sibTransId="{3AA3565F-359C-47E0-AE46-466680F79532}"/>
    <dgm:cxn modelId="{40252EE7-7803-42FC-A3C8-C58FBF5EE4A1}" type="presOf" srcId="{FDC5D07F-E3C6-4633-8730-6AA3B383B7D8}" destId="{7FCF750D-8709-48AE-A5CB-906854531DE0}" srcOrd="0" destOrd="0" presId="urn:microsoft.com/office/officeart/2018/2/layout/IconCircleList"/>
    <dgm:cxn modelId="{3F9484EE-3A49-4CC7-83B2-B7337BE2651C}" type="presOf" srcId="{3AA3565F-359C-47E0-AE46-466680F79532}" destId="{D729915C-0CC1-45BD-913D-AF44DAD30265}" srcOrd="0" destOrd="0" presId="urn:microsoft.com/office/officeart/2018/2/layout/IconCircleList"/>
    <dgm:cxn modelId="{2711E7F7-F191-484E-8D75-70187CA4D230}" srcId="{67CAB64A-7A92-4765-8FC0-3D22A2C7296A}" destId="{54A41513-C904-4083-A1F3-A29A1AB865AB}" srcOrd="3" destOrd="0" parTransId="{CBC12461-5E4F-4E1B-B3D7-43A7EE5BC45C}" sibTransId="{0F8639F1-D6F7-4D23-9144-A2CDDD12B832}"/>
    <dgm:cxn modelId="{EA4BDDFF-D16F-45DF-8EE2-E8DF337EC26D}" type="presOf" srcId="{00AF2435-A795-488A-88AB-FE00E9851DEF}" destId="{CEFBD3B7-F342-4EAD-8BAE-DC31584A5A28}" srcOrd="0" destOrd="0" presId="urn:microsoft.com/office/officeart/2018/2/layout/IconCircleList"/>
    <dgm:cxn modelId="{2EA3FB90-F0C7-45CA-8658-35F4399A09BC}" type="presParOf" srcId="{E369C075-EB40-471E-AB42-4E648E042D5C}" destId="{9B839C63-64CE-477C-8684-FF9FFD27809D}" srcOrd="0" destOrd="0" presId="urn:microsoft.com/office/officeart/2018/2/layout/IconCircleList"/>
    <dgm:cxn modelId="{F63E7F1E-D090-4461-AB87-B1F42275E952}" type="presParOf" srcId="{9B839C63-64CE-477C-8684-FF9FFD27809D}" destId="{F21FF9CA-9420-41B4-9751-5ECDC59D9AA4}" srcOrd="0" destOrd="0" presId="urn:microsoft.com/office/officeart/2018/2/layout/IconCircleList"/>
    <dgm:cxn modelId="{83B647D6-E5E9-43DE-8FCD-E63D64882EA0}" type="presParOf" srcId="{F21FF9CA-9420-41B4-9751-5ECDC59D9AA4}" destId="{8C925D2E-9846-4307-9133-8A593B6C4EB3}" srcOrd="0" destOrd="0" presId="urn:microsoft.com/office/officeart/2018/2/layout/IconCircleList"/>
    <dgm:cxn modelId="{88474D61-CE68-4A40-BD5B-364CF21DA3AE}" type="presParOf" srcId="{F21FF9CA-9420-41B4-9751-5ECDC59D9AA4}" destId="{AADE6D43-BB4F-4731-81A2-FAA4E0A95FC8}" srcOrd="1" destOrd="0" presId="urn:microsoft.com/office/officeart/2018/2/layout/IconCircleList"/>
    <dgm:cxn modelId="{2B8BAC03-1A79-41A8-B10D-0F8FEF0CD090}" type="presParOf" srcId="{F21FF9CA-9420-41B4-9751-5ECDC59D9AA4}" destId="{C23948E0-49DE-4C13-9295-3FF51B28C769}" srcOrd="2" destOrd="0" presId="urn:microsoft.com/office/officeart/2018/2/layout/IconCircleList"/>
    <dgm:cxn modelId="{BF4C3C43-7423-41FB-A0C2-3ACED72845AE}" type="presParOf" srcId="{F21FF9CA-9420-41B4-9751-5ECDC59D9AA4}" destId="{7FCF750D-8709-48AE-A5CB-906854531DE0}" srcOrd="3" destOrd="0" presId="urn:microsoft.com/office/officeart/2018/2/layout/IconCircleList"/>
    <dgm:cxn modelId="{45625C0A-7226-49C7-AF73-15E3DDBD2E9F}" type="presParOf" srcId="{9B839C63-64CE-477C-8684-FF9FFD27809D}" destId="{D729915C-0CC1-45BD-913D-AF44DAD30265}" srcOrd="1" destOrd="0" presId="urn:microsoft.com/office/officeart/2018/2/layout/IconCircleList"/>
    <dgm:cxn modelId="{CC2E70A7-7D34-45FB-9988-64981FDA2BC2}" type="presParOf" srcId="{9B839C63-64CE-477C-8684-FF9FFD27809D}" destId="{A0A15CC3-9513-4DE9-8CA2-B07C00648585}" srcOrd="2" destOrd="0" presId="urn:microsoft.com/office/officeart/2018/2/layout/IconCircleList"/>
    <dgm:cxn modelId="{F3329551-B06F-4100-9AC2-135837B04576}" type="presParOf" srcId="{A0A15CC3-9513-4DE9-8CA2-B07C00648585}" destId="{CE98375E-976A-450B-B07C-668B24E2611D}" srcOrd="0" destOrd="0" presId="urn:microsoft.com/office/officeart/2018/2/layout/IconCircleList"/>
    <dgm:cxn modelId="{79D5007F-FD30-49C8-AAF9-BC4A662A42E3}" type="presParOf" srcId="{A0A15CC3-9513-4DE9-8CA2-B07C00648585}" destId="{8981D1E5-0BB4-40B4-AAD9-EB150D018E60}" srcOrd="1" destOrd="0" presId="urn:microsoft.com/office/officeart/2018/2/layout/IconCircleList"/>
    <dgm:cxn modelId="{158D8A17-AF05-475D-ABAA-97EECFDB0B7D}" type="presParOf" srcId="{A0A15CC3-9513-4DE9-8CA2-B07C00648585}" destId="{A2F66C34-E2E0-456E-8690-F8B3B1E81E9F}" srcOrd="2" destOrd="0" presId="urn:microsoft.com/office/officeart/2018/2/layout/IconCircleList"/>
    <dgm:cxn modelId="{592DC05B-E9E0-4B8A-9E75-09705BD16D09}" type="presParOf" srcId="{A0A15CC3-9513-4DE9-8CA2-B07C00648585}" destId="{CEFBD3B7-F342-4EAD-8BAE-DC31584A5A28}" srcOrd="3" destOrd="0" presId="urn:microsoft.com/office/officeart/2018/2/layout/IconCircleList"/>
    <dgm:cxn modelId="{31A4D268-6580-4E0C-A5B4-0BAA97D7C29C}" type="presParOf" srcId="{9B839C63-64CE-477C-8684-FF9FFD27809D}" destId="{E2990CD7-A7C8-490C-893D-6334303238CF}" srcOrd="3" destOrd="0" presId="urn:microsoft.com/office/officeart/2018/2/layout/IconCircleList"/>
    <dgm:cxn modelId="{637C3EFB-64F3-4738-A810-52FFC9906B84}" type="presParOf" srcId="{9B839C63-64CE-477C-8684-FF9FFD27809D}" destId="{32B791E8-0777-49B7-B302-C621E2D51779}" srcOrd="4" destOrd="0" presId="urn:microsoft.com/office/officeart/2018/2/layout/IconCircleList"/>
    <dgm:cxn modelId="{DD1BB568-BF65-4FA7-B59D-3B780C5323E8}" type="presParOf" srcId="{32B791E8-0777-49B7-B302-C621E2D51779}" destId="{ACD3BD3E-540A-4E0E-94B2-52DB763A2ABE}" srcOrd="0" destOrd="0" presId="urn:microsoft.com/office/officeart/2018/2/layout/IconCircleList"/>
    <dgm:cxn modelId="{85DE1547-66E7-40D9-981A-7BC783601D96}" type="presParOf" srcId="{32B791E8-0777-49B7-B302-C621E2D51779}" destId="{9E091FEC-240D-4995-A769-761F4C65AE03}" srcOrd="1" destOrd="0" presId="urn:microsoft.com/office/officeart/2018/2/layout/IconCircleList"/>
    <dgm:cxn modelId="{58E265A2-607A-41DB-B57F-9FE9E23B5792}" type="presParOf" srcId="{32B791E8-0777-49B7-B302-C621E2D51779}" destId="{E9B52730-4919-47A7-87B7-D7AF5B144307}" srcOrd="2" destOrd="0" presId="urn:microsoft.com/office/officeart/2018/2/layout/IconCircleList"/>
    <dgm:cxn modelId="{BE301C0E-C138-4C21-B5DE-4E471B2006BA}" type="presParOf" srcId="{32B791E8-0777-49B7-B302-C621E2D51779}" destId="{4EAE6650-A6B7-4B2E-80A7-91A699A0FF40}" srcOrd="3" destOrd="0" presId="urn:microsoft.com/office/officeart/2018/2/layout/IconCircleList"/>
    <dgm:cxn modelId="{E1F98F76-999D-47A2-8EA1-7A64EDE02A39}" type="presParOf" srcId="{9B839C63-64CE-477C-8684-FF9FFD27809D}" destId="{3AA30EBD-5BDB-4663-BDBC-7AAA81B54BA6}" srcOrd="5" destOrd="0" presId="urn:microsoft.com/office/officeart/2018/2/layout/IconCircleList"/>
    <dgm:cxn modelId="{8F5132D1-D322-4328-ABA6-B54486F45210}" type="presParOf" srcId="{9B839C63-64CE-477C-8684-FF9FFD27809D}" destId="{1DF2810A-49CD-47E8-9ECF-B38168718E97}" srcOrd="6" destOrd="0" presId="urn:microsoft.com/office/officeart/2018/2/layout/IconCircleList"/>
    <dgm:cxn modelId="{6437735A-4FE3-4D8A-AE52-6F1D6C632015}" type="presParOf" srcId="{1DF2810A-49CD-47E8-9ECF-B38168718E97}" destId="{CC635B5D-77A9-4BBF-95D7-C2E6985EA482}" srcOrd="0" destOrd="0" presId="urn:microsoft.com/office/officeart/2018/2/layout/IconCircleList"/>
    <dgm:cxn modelId="{318D1641-F651-4A14-9A9A-C1FCC7DCB7B6}" type="presParOf" srcId="{1DF2810A-49CD-47E8-9ECF-B38168718E97}" destId="{8A9C7830-70E1-4789-B116-3982711D72C8}" srcOrd="1" destOrd="0" presId="urn:microsoft.com/office/officeart/2018/2/layout/IconCircleList"/>
    <dgm:cxn modelId="{50198188-6901-4B5B-9FBE-8C656BE6CAFF}" type="presParOf" srcId="{1DF2810A-49CD-47E8-9ECF-B38168718E97}" destId="{41A59EA9-64D1-4D76-B482-A97A9BDAD06C}" srcOrd="2" destOrd="0" presId="urn:microsoft.com/office/officeart/2018/2/layout/IconCircleList"/>
    <dgm:cxn modelId="{F7B160F8-07A4-4DF5-9A06-C4E9858F9DDA}" type="presParOf" srcId="{1DF2810A-49CD-47E8-9ECF-B38168718E97}" destId="{72F34FD7-1844-45EA-8CAA-A39DDBD5575A}" srcOrd="3" destOrd="0" presId="urn:microsoft.com/office/officeart/2018/2/layout/IconCircleList"/>
    <dgm:cxn modelId="{6BA03199-D096-458B-AFB7-A5DBD9E81534}" type="presParOf" srcId="{9B839C63-64CE-477C-8684-FF9FFD27809D}" destId="{422C915C-5620-43BC-AF6A-8810414F1D81}" srcOrd="7" destOrd="0" presId="urn:microsoft.com/office/officeart/2018/2/layout/IconCircleList"/>
    <dgm:cxn modelId="{6D7DF867-C0C0-4E75-A316-D0B7DBF0C60F}" type="presParOf" srcId="{9B839C63-64CE-477C-8684-FF9FFD27809D}" destId="{96F9DAA4-C6DF-4018-B8AE-AF39BA67A41B}" srcOrd="8" destOrd="0" presId="urn:microsoft.com/office/officeart/2018/2/layout/IconCircleList"/>
    <dgm:cxn modelId="{7BA75DFA-6F63-4091-94F1-21118B2BDD14}" type="presParOf" srcId="{96F9DAA4-C6DF-4018-B8AE-AF39BA67A41B}" destId="{38333352-872A-48EE-AE50-F41B1A75E77B}" srcOrd="0" destOrd="0" presId="urn:microsoft.com/office/officeart/2018/2/layout/IconCircleList"/>
    <dgm:cxn modelId="{3F7D9CFC-873A-4EF7-8E1F-6F696C7EC1B7}" type="presParOf" srcId="{96F9DAA4-C6DF-4018-B8AE-AF39BA67A41B}" destId="{C64ADAB4-C22C-42E3-928D-A56EF65B5A7B}" srcOrd="1" destOrd="0" presId="urn:microsoft.com/office/officeart/2018/2/layout/IconCircleList"/>
    <dgm:cxn modelId="{2B4A37D7-D62E-4DA4-B8AC-D326B1EC68C4}" type="presParOf" srcId="{96F9DAA4-C6DF-4018-B8AE-AF39BA67A41B}" destId="{4667489B-2586-4966-88EF-C470ED4A5709}" srcOrd="2" destOrd="0" presId="urn:microsoft.com/office/officeart/2018/2/layout/IconCircleList"/>
    <dgm:cxn modelId="{51E1C6C3-0FB7-470F-A4D0-71D5B03F7182}" type="presParOf" srcId="{96F9DAA4-C6DF-4018-B8AE-AF39BA67A41B}" destId="{2328D06C-4F92-4F0A-8507-D4B7DF314679}"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34A532F-3EB9-408F-A8A3-D37A5CF2011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A7F1D4C-9FB4-4434-82C2-A4F55F352933}">
      <dgm:prSet/>
      <dgm:spPr/>
      <dgm:t>
        <a:bodyPr/>
        <a:lstStyle/>
        <a:p>
          <a:r>
            <a:rPr lang="en-GB"/>
            <a:t>-members might form subgroups due to dealing with tensions </a:t>
          </a:r>
          <a:endParaRPr lang="en-US"/>
        </a:p>
      </dgm:t>
    </dgm:pt>
    <dgm:pt modelId="{5BD3D34F-B84E-4849-9BA7-0D77E5C05959}" type="parTrans" cxnId="{9C3004D9-EEA0-4069-B75A-EC7F484343FB}">
      <dgm:prSet/>
      <dgm:spPr/>
      <dgm:t>
        <a:bodyPr/>
        <a:lstStyle/>
        <a:p>
          <a:endParaRPr lang="en-US"/>
        </a:p>
      </dgm:t>
    </dgm:pt>
    <dgm:pt modelId="{CCC8400B-9071-4409-A7A6-D1D6C6AD2D43}" type="sibTrans" cxnId="{9C3004D9-EEA0-4069-B75A-EC7F484343FB}">
      <dgm:prSet/>
      <dgm:spPr/>
      <dgm:t>
        <a:bodyPr/>
        <a:lstStyle/>
        <a:p>
          <a:endParaRPr lang="en-US"/>
        </a:p>
      </dgm:t>
    </dgm:pt>
    <dgm:pt modelId="{BE556B05-92F4-4F15-990A-6F76DA2F694C}">
      <dgm:prSet/>
      <dgm:spPr/>
      <dgm:t>
        <a:bodyPr/>
        <a:lstStyle/>
        <a:p>
          <a:r>
            <a:rPr lang="en-GB"/>
            <a:t>-conflict and competition might arise</a:t>
          </a:r>
          <a:endParaRPr lang="en-US"/>
        </a:p>
      </dgm:t>
    </dgm:pt>
    <dgm:pt modelId="{29040C09-BC80-4951-8D8C-33F55A8093D0}" type="parTrans" cxnId="{AEE816D8-C1BB-488D-BA84-E20CDAEDED6F}">
      <dgm:prSet/>
      <dgm:spPr/>
      <dgm:t>
        <a:bodyPr/>
        <a:lstStyle/>
        <a:p>
          <a:endParaRPr lang="en-US"/>
        </a:p>
      </dgm:t>
    </dgm:pt>
    <dgm:pt modelId="{8C0091DC-78A2-43FE-A80F-ECEE6526013E}" type="sibTrans" cxnId="{AEE816D8-C1BB-488D-BA84-E20CDAEDED6F}">
      <dgm:prSet/>
      <dgm:spPr/>
      <dgm:t>
        <a:bodyPr/>
        <a:lstStyle/>
        <a:p>
          <a:endParaRPr lang="en-US"/>
        </a:p>
      </dgm:t>
    </dgm:pt>
    <dgm:pt modelId="{3D014A49-1D79-44EE-94E3-B3A5AF7AC2BB}" type="pres">
      <dgm:prSet presAssocID="{034A532F-3EB9-408F-A8A3-D37A5CF20112}" presName="linear" presStyleCnt="0">
        <dgm:presLayoutVars>
          <dgm:animLvl val="lvl"/>
          <dgm:resizeHandles val="exact"/>
        </dgm:presLayoutVars>
      </dgm:prSet>
      <dgm:spPr/>
    </dgm:pt>
    <dgm:pt modelId="{5C6D69DA-6784-4023-830A-9B28615AE644}" type="pres">
      <dgm:prSet presAssocID="{0A7F1D4C-9FB4-4434-82C2-A4F55F352933}" presName="parentText" presStyleLbl="node1" presStyleIdx="0" presStyleCnt="2">
        <dgm:presLayoutVars>
          <dgm:chMax val="0"/>
          <dgm:bulletEnabled val="1"/>
        </dgm:presLayoutVars>
      </dgm:prSet>
      <dgm:spPr/>
    </dgm:pt>
    <dgm:pt modelId="{6E1DE9AE-0BE5-4001-A1C0-293BB52B082E}" type="pres">
      <dgm:prSet presAssocID="{CCC8400B-9071-4409-A7A6-D1D6C6AD2D43}" presName="spacer" presStyleCnt="0"/>
      <dgm:spPr/>
    </dgm:pt>
    <dgm:pt modelId="{91AC392E-9501-40F3-A670-FD3DB481101B}" type="pres">
      <dgm:prSet presAssocID="{BE556B05-92F4-4F15-990A-6F76DA2F694C}" presName="parentText" presStyleLbl="node1" presStyleIdx="1" presStyleCnt="2">
        <dgm:presLayoutVars>
          <dgm:chMax val="0"/>
          <dgm:bulletEnabled val="1"/>
        </dgm:presLayoutVars>
      </dgm:prSet>
      <dgm:spPr/>
    </dgm:pt>
  </dgm:ptLst>
  <dgm:cxnLst>
    <dgm:cxn modelId="{45AF0A2C-46EA-408E-8D33-F12D5FFB5A4B}" type="presOf" srcId="{0A7F1D4C-9FB4-4434-82C2-A4F55F352933}" destId="{5C6D69DA-6784-4023-830A-9B28615AE644}" srcOrd="0" destOrd="0" presId="urn:microsoft.com/office/officeart/2005/8/layout/vList2"/>
    <dgm:cxn modelId="{EE10D288-9116-4595-AA1A-E8B5E50C4652}" type="presOf" srcId="{034A532F-3EB9-408F-A8A3-D37A5CF20112}" destId="{3D014A49-1D79-44EE-94E3-B3A5AF7AC2BB}" srcOrd="0" destOrd="0" presId="urn:microsoft.com/office/officeart/2005/8/layout/vList2"/>
    <dgm:cxn modelId="{AEE816D8-C1BB-488D-BA84-E20CDAEDED6F}" srcId="{034A532F-3EB9-408F-A8A3-D37A5CF20112}" destId="{BE556B05-92F4-4F15-990A-6F76DA2F694C}" srcOrd="1" destOrd="0" parTransId="{29040C09-BC80-4951-8D8C-33F55A8093D0}" sibTransId="{8C0091DC-78A2-43FE-A80F-ECEE6526013E}"/>
    <dgm:cxn modelId="{9C3004D9-EEA0-4069-B75A-EC7F484343FB}" srcId="{034A532F-3EB9-408F-A8A3-D37A5CF20112}" destId="{0A7F1D4C-9FB4-4434-82C2-A4F55F352933}" srcOrd="0" destOrd="0" parTransId="{5BD3D34F-B84E-4849-9BA7-0D77E5C05959}" sibTransId="{CCC8400B-9071-4409-A7A6-D1D6C6AD2D43}"/>
    <dgm:cxn modelId="{ECB140EE-1662-4A57-9C27-A412C97CC823}" type="presOf" srcId="{BE556B05-92F4-4F15-990A-6F76DA2F694C}" destId="{91AC392E-9501-40F3-A670-FD3DB481101B}" srcOrd="0" destOrd="0" presId="urn:microsoft.com/office/officeart/2005/8/layout/vList2"/>
    <dgm:cxn modelId="{F868756D-8086-4856-867D-68D33F6855C7}" type="presParOf" srcId="{3D014A49-1D79-44EE-94E3-B3A5AF7AC2BB}" destId="{5C6D69DA-6784-4023-830A-9B28615AE644}" srcOrd="0" destOrd="0" presId="urn:microsoft.com/office/officeart/2005/8/layout/vList2"/>
    <dgm:cxn modelId="{4BAEC967-9DEA-490F-9726-5EDDB2BC2A1E}" type="presParOf" srcId="{3D014A49-1D79-44EE-94E3-B3A5AF7AC2BB}" destId="{6E1DE9AE-0BE5-4001-A1C0-293BB52B082E}" srcOrd="1" destOrd="0" presId="urn:microsoft.com/office/officeart/2005/8/layout/vList2"/>
    <dgm:cxn modelId="{AE0CEFAD-9EB8-4A88-935C-0A216F395601}" type="presParOf" srcId="{3D014A49-1D79-44EE-94E3-B3A5AF7AC2BB}" destId="{91AC392E-9501-40F3-A670-FD3DB481101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1455874-1980-4F9A-A723-D5B04A49C8A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9ED1A39-1685-4C2C-860A-64AE2647A192}">
      <dgm:prSet/>
      <dgm:spPr/>
      <dgm:t>
        <a:bodyPr/>
        <a:lstStyle/>
        <a:p>
          <a:pPr>
            <a:lnSpc>
              <a:spcPct val="100000"/>
            </a:lnSpc>
          </a:pPr>
          <a:r>
            <a:rPr lang="en-GB" dirty="0">
              <a:latin typeface="Arial"/>
              <a:cs typeface="Arial"/>
            </a:rPr>
            <a:t>-the group comes to an agreement on who the leader or leaders will be</a:t>
          </a:r>
          <a:endParaRPr lang="en-US" dirty="0">
            <a:latin typeface="Arial"/>
            <a:cs typeface="Arial"/>
          </a:endParaRPr>
        </a:p>
      </dgm:t>
    </dgm:pt>
    <dgm:pt modelId="{8C1CCF01-7545-458C-87E9-30182E3A3486}" type="parTrans" cxnId="{1B6A8FEB-08DD-4673-A0E6-5E1CC694C9F9}">
      <dgm:prSet/>
      <dgm:spPr/>
      <dgm:t>
        <a:bodyPr/>
        <a:lstStyle/>
        <a:p>
          <a:endParaRPr lang="en-US"/>
        </a:p>
      </dgm:t>
    </dgm:pt>
    <dgm:pt modelId="{E90477BB-F256-41E7-9D87-D8849A0C64D3}" type="sibTrans" cxnId="{1B6A8FEB-08DD-4673-A0E6-5E1CC694C9F9}">
      <dgm:prSet/>
      <dgm:spPr/>
      <dgm:t>
        <a:bodyPr/>
        <a:lstStyle/>
        <a:p>
          <a:endParaRPr lang="en-US"/>
        </a:p>
      </dgm:t>
    </dgm:pt>
    <dgm:pt modelId="{825DBB1A-41B5-426A-BBA0-E10D24695AC9}">
      <dgm:prSet/>
      <dgm:spPr/>
      <dgm:t>
        <a:bodyPr/>
        <a:lstStyle/>
        <a:p>
          <a:pPr>
            <a:lnSpc>
              <a:spcPct val="100000"/>
            </a:lnSpc>
          </a:pPr>
          <a:r>
            <a:rPr lang="en-GB" dirty="0">
              <a:latin typeface="Arial"/>
              <a:cs typeface="Arial"/>
            </a:rPr>
            <a:t>-relationships start to settle</a:t>
          </a:r>
          <a:endParaRPr lang="en-US" dirty="0">
            <a:latin typeface="Arial"/>
            <a:cs typeface="Arial"/>
          </a:endParaRPr>
        </a:p>
      </dgm:t>
    </dgm:pt>
    <dgm:pt modelId="{6EFC2344-EA7B-4F59-B4AB-1310DC8ABBA9}" type="parTrans" cxnId="{55DD5982-6437-48AD-B628-A70D9721B8C8}">
      <dgm:prSet/>
      <dgm:spPr/>
      <dgm:t>
        <a:bodyPr/>
        <a:lstStyle/>
        <a:p>
          <a:endParaRPr lang="en-US"/>
        </a:p>
      </dgm:t>
    </dgm:pt>
    <dgm:pt modelId="{C4A3CF88-F398-439B-A4E0-0115C6B5B094}" type="sibTrans" cxnId="{55DD5982-6437-48AD-B628-A70D9721B8C8}">
      <dgm:prSet/>
      <dgm:spPr/>
      <dgm:t>
        <a:bodyPr/>
        <a:lstStyle/>
        <a:p>
          <a:endParaRPr lang="en-US"/>
        </a:p>
      </dgm:t>
    </dgm:pt>
    <dgm:pt modelId="{EEB0D0F1-AC05-4ECE-9CD3-7DA91DCE7F42}">
      <dgm:prSet/>
      <dgm:spPr/>
      <dgm:t>
        <a:bodyPr/>
        <a:lstStyle/>
        <a:p>
          <a:pPr>
            <a:lnSpc>
              <a:spcPct val="100000"/>
            </a:lnSpc>
          </a:pPr>
          <a:r>
            <a:rPr lang="en-GB" dirty="0">
              <a:latin typeface="Arial"/>
              <a:cs typeface="Arial"/>
            </a:rPr>
            <a:t>-if any conflict arises the group can slide back into Storming</a:t>
          </a:r>
          <a:endParaRPr lang="en-US" dirty="0">
            <a:latin typeface="Arial"/>
            <a:cs typeface="Arial"/>
          </a:endParaRPr>
        </a:p>
      </dgm:t>
    </dgm:pt>
    <dgm:pt modelId="{04197C56-4979-4A1D-8E32-9DAF4353CE24}" type="parTrans" cxnId="{9D6BB65F-5E32-4CB8-8674-AC2D5A3C2B99}">
      <dgm:prSet/>
      <dgm:spPr/>
      <dgm:t>
        <a:bodyPr/>
        <a:lstStyle/>
        <a:p>
          <a:endParaRPr lang="en-US"/>
        </a:p>
      </dgm:t>
    </dgm:pt>
    <dgm:pt modelId="{BBD4B2B0-1569-481B-9924-76FE7FF51E09}" type="sibTrans" cxnId="{9D6BB65F-5E32-4CB8-8674-AC2D5A3C2B99}">
      <dgm:prSet/>
      <dgm:spPr/>
      <dgm:t>
        <a:bodyPr/>
        <a:lstStyle/>
        <a:p>
          <a:endParaRPr lang="en-US"/>
        </a:p>
      </dgm:t>
    </dgm:pt>
    <dgm:pt modelId="{78C5F379-1562-4CB1-AA73-B2996099213E}" type="pres">
      <dgm:prSet presAssocID="{01455874-1980-4F9A-A723-D5B04A49C8A7}" presName="root" presStyleCnt="0">
        <dgm:presLayoutVars>
          <dgm:dir/>
          <dgm:resizeHandles val="exact"/>
        </dgm:presLayoutVars>
      </dgm:prSet>
      <dgm:spPr/>
    </dgm:pt>
    <dgm:pt modelId="{702C7CCA-C528-4510-868D-7B7F1A8FCEA5}" type="pres">
      <dgm:prSet presAssocID="{49ED1A39-1685-4C2C-860A-64AE2647A192}" presName="compNode" presStyleCnt="0"/>
      <dgm:spPr/>
    </dgm:pt>
    <dgm:pt modelId="{BC254DAB-D7FE-4529-A1F2-0481720C0C5C}" type="pres">
      <dgm:prSet presAssocID="{49ED1A39-1685-4C2C-860A-64AE2647A192}" presName="bgRect" presStyleLbl="bgShp" presStyleIdx="0" presStyleCnt="3"/>
      <dgm:spPr/>
    </dgm:pt>
    <dgm:pt modelId="{C8F0E410-3926-478E-822E-FB1C812AA16B}" type="pres">
      <dgm:prSet presAssocID="{49ED1A39-1685-4C2C-860A-64AE2647A19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ycle with People"/>
        </a:ext>
      </dgm:extLst>
    </dgm:pt>
    <dgm:pt modelId="{F5C13260-72E9-4390-B2EF-5AF11ECBDB84}" type="pres">
      <dgm:prSet presAssocID="{49ED1A39-1685-4C2C-860A-64AE2647A192}" presName="spaceRect" presStyleCnt="0"/>
      <dgm:spPr/>
    </dgm:pt>
    <dgm:pt modelId="{A91CEC67-11C8-43D4-90E5-B9419C8FFFCA}" type="pres">
      <dgm:prSet presAssocID="{49ED1A39-1685-4C2C-860A-64AE2647A192}" presName="parTx" presStyleLbl="revTx" presStyleIdx="0" presStyleCnt="3">
        <dgm:presLayoutVars>
          <dgm:chMax val="0"/>
          <dgm:chPref val="0"/>
        </dgm:presLayoutVars>
      </dgm:prSet>
      <dgm:spPr/>
    </dgm:pt>
    <dgm:pt modelId="{9FFCA02F-D4B4-4176-9056-C6093449D03B}" type="pres">
      <dgm:prSet presAssocID="{E90477BB-F256-41E7-9D87-D8849A0C64D3}" presName="sibTrans" presStyleCnt="0"/>
      <dgm:spPr/>
    </dgm:pt>
    <dgm:pt modelId="{5D3963A3-DC59-471E-ACB3-9A718943D669}" type="pres">
      <dgm:prSet presAssocID="{825DBB1A-41B5-426A-BBA0-E10D24695AC9}" presName="compNode" presStyleCnt="0"/>
      <dgm:spPr/>
    </dgm:pt>
    <dgm:pt modelId="{1A9FB213-F0BB-4D5A-9291-124213B29330}" type="pres">
      <dgm:prSet presAssocID="{825DBB1A-41B5-426A-BBA0-E10D24695AC9}" presName="bgRect" presStyleLbl="bgShp" presStyleIdx="1" presStyleCnt="3"/>
      <dgm:spPr/>
    </dgm:pt>
    <dgm:pt modelId="{DFEDB384-66FE-452F-B6E7-B8D7D17469F9}" type="pres">
      <dgm:prSet presAssocID="{825DBB1A-41B5-426A-BBA0-E10D24695AC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ircles with Lines"/>
        </a:ext>
      </dgm:extLst>
    </dgm:pt>
    <dgm:pt modelId="{E157B953-E99D-44AE-A97F-78CFB1822AFF}" type="pres">
      <dgm:prSet presAssocID="{825DBB1A-41B5-426A-BBA0-E10D24695AC9}" presName="spaceRect" presStyleCnt="0"/>
      <dgm:spPr/>
    </dgm:pt>
    <dgm:pt modelId="{C4AE4ED7-607E-4672-9D1F-B348758C3E68}" type="pres">
      <dgm:prSet presAssocID="{825DBB1A-41B5-426A-BBA0-E10D24695AC9}" presName="parTx" presStyleLbl="revTx" presStyleIdx="1" presStyleCnt="3">
        <dgm:presLayoutVars>
          <dgm:chMax val="0"/>
          <dgm:chPref val="0"/>
        </dgm:presLayoutVars>
      </dgm:prSet>
      <dgm:spPr/>
    </dgm:pt>
    <dgm:pt modelId="{86D07A0A-FBBB-4833-9099-D8EBA6D4C2F6}" type="pres">
      <dgm:prSet presAssocID="{C4A3CF88-F398-439B-A4E0-0115C6B5B094}" presName="sibTrans" presStyleCnt="0"/>
      <dgm:spPr/>
    </dgm:pt>
    <dgm:pt modelId="{E23A6C23-4543-4A40-A01F-46024763A47C}" type="pres">
      <dgm:prSet presAssocID="{EEB0D0F1-AC05-4ECE-9CD3-7DA91DCE7F42}" presName="compNode" presStyleCnt="0"/>
      <dgm:spPr/>
    </dgm:pt>
    <dgm:pt modelId="{DCD03923-A98B-4FC9-820B-743DD81150F6}" type="pres">
      <dgm:prSet presAssocID="{EEB0D0F1-AC05-4ECE-9CD3-7DA91DCE7F42}" presName="bgRect" presStyleLbl="bgShp" presStyleIdx="2" presStyleCnt="3"/>
      <dgm:spPr/>
    </dgm:pt>
    <dgm:pt modelId="{3227C15C-6ABA-4937-851F-4AC945E64329}" type="pres">
      <dgm:prSet presAssocID="{EEB0D0F1-AC05-4ECE-9CD3-7DA91DCE7F4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ning"/>
        </a:ext>
      </dgm:extLst>
    </dgm:pt>
    <dgm:pt modelId="{C8B6562A-DCCB-4DB1-98E9-90BB198AFCD5}" type="pres">
      <dgm:prSet presAssocID="{EEB0D0F1-AC05-4ECE-9CD3-7DA91DCE7F42}" presName="spaceRect" presStyleCnt="0"/>
      <dgm:spPr/>
    </dgm:pt>
    <dgm:pt modelId="{D21658B6-DB78-45A7-938C-0F1D727597CC}" type="pres">
      <dgm:prSet presAssocID="{EEB0D0F1-AC05-4ECE-9CD3-7DA91DCE7F42}" presName="parTx" presStyleLbl="revTx" presStyleIdx="2" presStyleCnt="3">
        <dgm:presLayoutVars>
          <dgm:chMax val="0"/>
          <dgm:chPref val="0"/>
        </dgm:presLayoutVars>
      </dgm:prSet>
      <dgm:spPr/>
    </dgm:pt>
  </dgm:ptLst>
  <dgm:cxnLst>
    <dgm:cxn modelId="{03C5230A-79C9-4DC9-94BD-AD0863FEAC21}" type="presOf" srcId="{49ED1A39-1685-4C2C-860A-64AE2647A192}" destId="{A91CEC67-11C8-43D4-90E5-B9419C8FFFCA}" srcOrd="0" destOrd="0" presId="urn:microsoft.com/office/officeart/2018/2/layout/IconVerticalSolidList"/>
    <dgm:cxn modelId="{595C7A0D-B484-465E-BBC6-47A1FBF6AD9C}" type="presOf" srcId="{825DBB1A-41B5-426A-BBA0-E10D24695AC9}" destId="{C4AE4ED7-607E-4672-9D1F-B348758C3E68}" srcOrd="0" destOrd="0" presId="urn:microsoft.com/office/officeart/2018/2/layout/IconVerticalSolidList"/>
    <dgm:cxn modelId="{9D6BB65F-5E32-4CB8-8674-AC2D5A3C2B99}" srcId="{01455874-1980-4F9A-A723-D5B04A49C8A7}" destId="{EEB0D0F1-AC05-4ECE-9CD3-7DA91DCE7F42}" srcOrd="2" destOrd="0" parTransId="{04197C56-4979-4A1D-8E32-9DAF4353CE24}" sibTransId="{BBD4B2B0-1569-481B-9924-76FE7FF51E09}"/>
    <dgm:cxn modelId="{55DD5982-6437-48AD-B628-A70D9721B8C8}" srcId="{01455874-1980-4F9A-A723-D5B04A49C8A7}" destId="{825DBB1A-41B5-426A-BBA0-E10D24695AC9}" srcOrd="1" destOrd="0" parTransId="{6EFC2344-EA7B-4F59-B4AB-1310DC8ABBA9}" sibTransId="{C4A3CF88-F398-439B-A4E0-0115C6B5B094}"/>
    <dgm:cxn modelId="{8F1C9AD1-925E-48C7-AA78-5A32A75F6DEB}" type="presOf" srcId="{01455874-1980-4F9A-A723-D5B04A49C8A7}" destId="{78C5F379-1562-4CB1-AA73-B2996099213E}" srcOrd="0" destOrd="0" presId="urn:microsoft.com/office/officeart/2018/2/layout/IconVerticalSolidList"/>
    <dgm:cxn modelId="{1B6A8FEB-08DD-4673-A0E6-5E1CC694C9F9}" srcId="{01455874-1980-4F9A-A723-D5B04A49C8A7}" destId="{49ED1A39-1685-4C2C-860A-64AE2647A192}" srcOrd="0" destOrd="0" parTransId="{8C1CCF01-7545-458C-87E9-30182E3A3486}" sibTransId="{E90477BB-F256-41E7-9D87-D8849A0C64D3}"/>
    <dgm:cxn modelId="{4E7CACF3-0506-43CC-AE22-9E9ABA973046}" type="presOf" srcId="{EEB0D0F1-AC05-4ECE-9CD3-7DA91DCE7F42}" destId="{D21658B6-DB78-45A7-938C-0F1D727597CC}" srcOrd="0" destOrd="0" presId="urn:microsoft.com/office/officeart/2018/2/layout/IconVerticalSolidList"/>
    <dgm:cxn modelId="{2271E5A6-16FD-4864-8716-49679970D18A}" type="presParOf" srcId="{78C5F379-1562-4CB1-AA73-B2996099213E}" destId="{702C7CCA-C528-4510-868D-7B7F1A8FCEA5}" srcOrd="0" destOrd="0" presId="urn:microsoft.com/office/officeart/2018/2/layout/IconVerticalSolidList"/>
    <dgm:cxn modelId="{2F4D7CE6-20CB-449A-B8B4-A26712048FF9}" type="presParOf" srcId="{702C7CCA-C528-4510-868D-7B7F1A8FCEA5}" destId="{BC254DAB-D7FE-4529-A1F2-0481720C0C5C}" srcOrd="0" destOrd="0" presId="urn:microsoft.com/office/officeart/2018/2/layout/IconVerticalSolidList"/>
    <dgm:cxn modelId="{56B231B9-5FE0-4DD0-8AC0-CE6884EE6631}" type="presParOf" srcId="{702C7CCA-C528-4510-868D-7B7F1A8FCEA5}" destId="{C8F0E410-3926-478E-822E-FB1C812AA16B}" srcOrd="1" destOrd="0" presId="urn:microsoft.com/office/officeart/2018/2/layout/IconVerticalSolidList"/>
    <dgm:cxn modelId="{3ECBD08A-2578-493A-BA91-5D32BD982918}" type="presParOf" srcId="{702C7CCA-C528-4510-868D-7B7F1A8FCEA5}" destId="{F5C13260-72E9-4390-B2EF-5AF11ECBDB84}" srcOrd="2" destOrd="0" presId="urn:microsoft.com/office/officeart/2018/2/layout/IconVerticalSolidList"/>
    <dgm:cxn modelId="{EDFF50B5-88A2-4565-9AEF-F183C6EA0339}" type="presParOf" srcId="{702C7CCA-C528-4510-868D-7B7F1A8FCEA5}" destId="{A91CEC67-11C8-43D4-90E5-B9419C8FFFCA}" srcOrd="3" destOrd="0" presId="urn:microsoft.com/office/officeart/2018/2/layout/IconVerticalSolidList"/>
    <dgm:cxn modelId="{E4DF088E-1EA8-44CE-8B24-FEEADFBBCE2C}" type="presParOf" srcId="{78C5F379-1562-4CB1-AA73-B2996099213E}" destId="{9FFCA02F-D4B4-4176-9056-C6093449D03B}" srcOrd="1" destOrd="0" presId="urn:microsoft.com/office/officeart/2018/2/layout/IconVerticalSolidList"/>
    <dgm:cxn modelId="{7BFE7C18-6E75-442D-A6A9-4368C91634B7}" type="presParOf" srcId="{78C5F379-1562-4CB1-AA73-B2996099213E}" destId="{5D3963A3-DC59-471E-ACB3-9A718943D669}" srcOrd="2" destOrd="0" presId="urn:microsoft.com/office/officeart/2018/2/layout/IconVerticalSolidList"/>
    <dgm:cxn modelId="{54797ED9-49C6-42F8-9BF8-2C2F1371F02D}" type="presParOf" srcId="{5D3963A3-DC59-471E-ACB3-9A718943D669}" destId="{1A9FB213-F0BB-4D5A-9291-124213B29330}" srcOrd="0" destOrd="0" presId="urn:microsoft.com/office/officeart/2018/2/layout/IconVerticalSolidList"/>
    <dgm:cxn modelId="{3110B981-1485-47BE-A8FA-99F392E8895F}" type="presParOf" srcId="{5D3963A3-DC59-471E-ACB3-9A718943D669}" destId="{DFEDB384-66FE-452F-B6E7-B8D7D17469F9}" srcOrd="1" destOrd="0" presId="urn:microsoft.com/office/officeart/2018/2/layout/IconVerticalSolidList"/>
    <dgm:cxn modelId="{89D59C3B-325D-4B64-8BFA-F992ABD256D4}" type="presParOf" srcId="{5D3963A3-DC59-471E-ACB3-9A718943D669}" destId="{E157B953-E99D-44AE-A97F-78CFB1822AFF}" srcOrd="2" destOrd="0" presId="urn:microsoft.com/office/officeart/2018/2/layout/IconVerticalSolidList"/>
    <dgm:cxn modelId="{2627E83E-9337-4F8F-A50E-20906E7419A2}" type="presParOf" srcId="{5D3963A3-DC59-471E-ACB3-9A718943D669}" destId="{C4AE4ED7-607E-4672-9D1F-B348758C3E68}" srcOrd="3" destOrd="0" presId="urn:microsoft.com/office/officeart/2018/2/layout/IconVerticalSolidList"/>
    <dgm:cxn modelId="{79AE5DCC-0B66-4F57-A6E9-D8E1D4EEA282}" type="presParOf" srcId="{78C5F379-1562-4CB1-AA73-B2996099213E}" destId="{86D07A0A-FBBB-4833-9099-D8EBA6D4C2F6}" srcOrd="3" destOrd="0" presId="urn:microsoft.com/office/officeart/2018/2/layout/IconVerticalSolidList"/>
    <dgm:cxn modelId="{F2C69AB0-C24C-42DD-8558-A7F75E9E9524}" type="presParOf" srcId="{78C5F379-1562-4CB1-AA73-B2996099213E}" destId="{E23A6C23-4543-4A40-A01F-46024763A47C}" srcOrd="4" destOrd="0" presId="urn:microsoft.com/office/officeart/2018/2/layout/IconVerticalSolidList"/>
    <dgm:cxn modelId="{46D17637-B11E-4A4A-AC27-7506074CEA79}" type="presParOf" srcId="{E23A6C23-4543-4A40-A01F-46024763A47C}" destId="{DCD03923-A98B-4FC9-820B-743DD81150F6}" srcOrd="0" destOrd="0" presId="urn:microsoft.com/office/officeart/2018/2/layout/IconVerticalSolidList"/>
    <dgm:cxn modelId="{4006763A-6C3B-42C1-B897-027991CBC39D}" type="presParOf" srcId="{E23A6C23-4543-4A40-A01F-46024763A47C}" destId="{3227C15C-6ABA-4937-851F-4AC945E64329}" srcOrd="1" destOrd="0" presId="urn:microsoft.com/office/officeart/2018/2/layout/IconVerticalSolidList"/>
    <dgm:cxn modelId="{76402F8D-2F34-4CB8-BEA1-94331EF172F0}" type="presParOf" srcId="{E23A6C23-4543-4A40-A01F-46024763A47C}" destId="{C8B6562A-DCCB-4DB1-98E9-90BB198AFCD5}" srcOrd="2" destOrd="0" presId="urn:microsoft.com/office/officeart/2018/2/layout/IconVerticalSolidList"/>
    <dgm:cxn modelId="{92298DC8-6529-423C-A44D-6192C1B1A86B}" type="presParOf" srcId="{E23A6C23-4543-4A40-A01F-46024763A47C}" destId="{D21658B6-DB78-45A7-938C-0F1D727597C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829C25E-459C-4AD4-926F-0F72E4625224}"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D614801-2F82-490D-9813-C40DADE0F50B}">
      <dgm:prSet custT="1"/>
      <dgm:spPr/>
      <dgm:t>
        <a:bodyPr/>
        <a:lstStyle/>
        <a:p>
          <a:r>
            <a:rPr lang="en-GB" sz="1900" dirty="0"/>
            <a:t>-</a:t>
          </a:r>
          <a:r>
            <a:rPr lang="en-GB" sz="2400" dirty="0"/>
            <a:t>at this stage the teams become very productive together</a:t>
          </a:r>
          <a:endParaRPr lang="en-US" sz="1900" dirty="0"/>
        </a:p>
      </dgm:t>
    </dgm:pt>
    <dgm:pt modelId="{F484FF9A-DA5D-4B01-85EF-F2E343D20356}" type="parTrans" cxnId="{6A579752-0AD9-488C-9E25-554B27A6936D}">
      <dgm:prSet/>
      <dgm:spPr/>
      <dgm:t>
        <a:bodyPr/>
        <a:lstStyle/>
        <a:p>
          <a:endParaRPr lang="en-US"/>
        </a:p>
      </dgm:t>
    </dgm:pt>
    <dgm:pt modelId="{214F48F5-35E0-42C7-9A97-528CAC8F638A}" type="sibTrans" cxnId="{6A579752-0AD9-488C-9E25-554B27A6936D}">
      <dgm:prSet/>
      <dgm:spPr/>
      <dgm:t>
        <a:bodyPr/>
        <a:lstStyle/>
        <a:p>
          <a:endParaRPr lang="en-US"/>
        </a:p>
      </dgm:t>
    </dgm:pt>
    <dgm:pt modelId="{DACC5DF6-2EB4-41F0-A524-94E23150C649}">
      <dgm:prSet custT="1"/>
      <dgm:spPr/>
      <dgm:t>
        <a:bodyPr/>
        <a:lstStyle/>
        <a:p>
          <a:r>
            <a:rPr lang="en-GB" sz="1900" dirty="0"/>
            <a:t>-</a:t>
          </a:r>
          <a:r>
            <a:rPr lang="en-GB" sz="2400" dirty="0"/>
            <a:t>everyone knows his place in the team and the main focus is on the tasks and achievements </a:t>
          </a:r>
          <a:endParaRPr lang="en-US" sz="1900" dirty="0"/>
        </a:p>
      </dgm:t>
    </dgm:pt>
    <dgm:pt modelId="{53C6B9C5-17FF-4F5A-8995-CE65F10A721E}" type="parTrans" cxnId="{91F07115-570D-419F-88F2-B2948251885A}">
      <dgm:prSet/>
      <dgm:spPr/>
      <dgm:t>
        <a:bodyPr/>
        <a:lstStyle/>
        <a:p>
          <a:endParaRPr lang="en-US"/>
        </a:p>
      </dgm:t>
    </dgm:pt>
    <dgm:pt modelId="{938B3840-8AE6-4790-8281-EB724BD05DDD}" type="sibTrans" cxnId="{91F07115-570D-419F-88F2-B2948251885A}">
      <dgm:prSet/>
      <dgm:spPr/>
      <dgm:t>
        <a:bodyPr/>
        <a:lstStyle/>
        <a:p>
          <a:endParaRPr lang="en-US"/>
        </a:p>
      </dgm:t>
    </dgm:pt>
    <dgm:pt modelId="{522E4565-8BC2-4D18-9D3E-426F0A0EF059}" type="pres">
      <dgm:prSet presAssocID="{C829C25E-459C-4AD4-926F-0F72E4625224}" presName="root" presStyleCnt="0">
        <dgm:presLayoutVars>
          <dgm:dir/>
          <dgm:resizeHandles val="exact"/>
        </dgm:presLayoutVars>
      </dgm:prSet>
      <dgm:spPr/>
    </dgm:pt>
    <dgm:pt modelId="{101A07F7-8349-40B5-A336-581B8594A815}" type="pres">
      <dgm:prSet presAssocID="{9D614801-2F82-490D-9813-C40DADE0F50B}" presName="compNode" presStyleCnt="0"/>
      <dgm:spPr/>
    </dgm:pt>
    <dgm:pt modelId="{42AD3D25-5272-490A-A1C3-A3A941025C93}" type="pres">
      <dgm:prSet presAssocID="{9D614801-2F82-490D-9813-C40DADE0F50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40341F80-9EA7-42E3-A044-118994F9FD3A}" type="pres">
      <dgm:prSet presAssocID="{9D614801-2F82-490D-9813-C40DADE0F50B}" presName="spaceRect" presStyleCnt="0"/>
      <dgm:spPr/>
    </dgm:pt>
    <dgm:pt modelId="{3D303280-5924-48C0-B3AF-1DF34569AFB3}" type="pres">
      <dgm:prSet presAssocID="{9D614801-2F82-490D-9813-C40DADE0F50B}" presName="textRect" presStyleLbl="revTx" presStyleIdx="0" presStyleCnt="2">
        <dgm:presLayoutVars>
          <dgm:chMax val="1"/>
          <dgm:chPref val="1"/>
        </dgm:presLayoutVars>
      </dgm:prSet>
      <dgm:spPr/>
    </dgm:pt>
    <dgm:pt modelId="{EE4F445B-54C2-45F7-8F2D-6E97C5EB7E08}" type="pres">
      <dgm:prSet presAssocID="{214F48F5-35E0-42C7-9A97-528CAC8F638A}" presName="sibTrans" presStyleCnt="0"/>
      <dgm:spPr/>
    </dgm:pt>
    <dgm:pt modelId="{06370842-04F3-4E58-9D4F-DCADD7C60900}" type="pres">
      <dgm:prSet presAssocID="{DACC5DF6-2EB4-41F0-A524-94E23150C649}" presName="compNode" presStyleCnt="0"/>
      <dgm:spPr/>
    </dgm:pt>
    <dgm:pt modelId="{B025F53E-AFF9-4AE1-AC8B-863591B08BB2}" type="pres">
      <dgm:prSet presAssocID="{DACC5DF6-2EB4-41F0-A524-94E23150C64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of People"/>
        </a:ext>
      </dgm:extLst>
    </dgm:pt>
    <dgm:pt modelId="{90009ACD-81C9-487F-9AC4-3A1D055EF2BF}" type="pres">
      <dgm:prSet presAssocID="{DACC5DF6-2EB4-41F0-A524-94E23150C649}" presName="spaceRect" presStyleCnt="0"/>
      <dgm:spPr/>
    </dgm:pt>
    <dgm:pt modelId="{95602399-F10A-4F17-88D4-C1FA92C511CB}" type="pres">
      <dgm:prSet presAssocID="{DACC5DF6-2EB4-41F0-A524-94E23150C649}" presName="textRect" presStyleLbl="revTx" presStyleIdx="1" presStyleCnt="2">
        <dgm:presLayoutVars>
          <dgm:chMax val="1"/>
          <dgm:chPref val="1"/>
        </dgm:presLayoutVars>
      </dgm:prSet>
      <dgm:spPr/>
    </dgm:pt>
  </dgm:ptLst>
  <dgm:cxnLst>
    <dgm:cxn modelId="{0A087910-81AC-4D98-8437-2C752E6F745B}" type="presOf" srcId="{9D614801-2F82-490D-9813-C40DADE0F50B}" destId="{3D303280-5924-48C0-B3AF-1DF34569AFB3}" srcOrd="0" destOrd="0" presId="urn:microsoft.com/office/officeart/2018/2/layout/IconLabelList"/>
    <dgm:cxn modelId="{91F07115-570D-419F-88F2-B2948251885A}" srcId="{C829C25E-459C-4AD4-926F-0F72E4625224}" destId="{DACC5DF6-2EB4-41F0-A524-94E23150C649}" srcOrd="1" destOrd="0" parTransId="{53C6B9C5-17FF-4F5A-8995-CE65F10A721E}" sibTransId="{938B3840-8AE6-4790-8281-EB724BD05DDD}"/>
    <dgm:cxn modelId="{6A579752-0AD9-488C-9E25-554B27A6936D}" srcId="{C829C25E-459C-4AD4-926F-0F72E4625224}" destId="{9D614801-2F82-490D-9813-C40DADE0F50B}" srcOrd="0" destOrd="0" parTransId="{F484FF9A-DA5D-4B01-85EF-F2E343D20356}" sibTransId="{214F48F5-35E0-42C7-9A97-528CAC8F638A}"/>
    <dgm:cxn modelId="{5CAF6683-2BA8-4997-B3CC-DDA493EBBF9B}" type="presOf" srcId="{C829C25E-459C-4AD4-926F-0F72E4625224}" destId="{522E4565-8BC2-4D18-9D3E-426F0A0EF059}" srcOrd="0" destOrd="0" presId="urn:microsoft.com/office/officeart/2018/2/layout/IconLabelList"/>
    <dgm:cxn modelId="{CC29E5BC-9664-4AB9-A42F-08E4733FC2C1}" type="presOf" srcId="{DACC5DF6-2EB4-41F0-A524-94E23150C649}" destId="{95602399-F10A-4F17-88D4-C1FA92C511CB}" srcOrd="0" destOrd="0" presId="urn:microsoft.com/office/officeart/2018/2/layout/IconLabelList"/>
    <dgm:cxn modelId="{2BC9E3EA-5615-41B5-B21B-D82BC374353A}" type="presParOf" srcId="{522E4565-8BC2-4D18-9D3E-426F0A0EF059}" destId="{101A07F7-8349-40B5-A336-581B8594A815}" srcOrd="0" destOrd="0" presId="urn:microsoft.com/office/officeart/2018/2/layout/IconLabelList"/>
    <dgm:cxn modelId="{8B61847F-125C-4833-9CE2-31776DB5E89B}" type="presParOf" srcId="{101A07F7-8349-40B5-A336-581B8594A815}" destId="{42AD3D25-5272-490A-A1C3-A3A941025C93}" srcOrd="0" destOrd="0" presId="urn:microsoft.com/office/officeart/2018/2/layout/IconLabelList"/>
    <dgm:cxn modelId="{62F19E20-7D1E-4A16-AFE4-20E0C58B5624}" type="presParOf" srcId="{101A07F7-8349-40B5-A336-581B8594A815}" destId="{40341F80-9EA7-42E3-A044-118994F9FD3A}" srcOrd="1" destOrd="0" presId="urn:microsoft.com/office/officeart/2018/2/layout/IconLabelList"/>
    <dgm:cxn modelId="{E1204ECA-4F43-44EC-AEA6-25E5B7DCA77A}" type="presParOf" srcId="{101A07F7-8349-40B5-A336-581B8594A815}" destId="{3D303280-5924-48C0-B3AF-1DF34569AFB3}" srcOrd="2" destOrd="0" presId="urn:microsoft.com/office/officeart/2018/2/layout/IconLabelList"/>
    <dgm:cxn modelId="{9D550496-BDB2-4500-B8E0-B4FCDA244689}" type="presParOf" srcId="{522E4565-8BC2-4D18-9D3E-426F0A0EF059}" destId="{EE4F445B-54C2-45F7-8F2D-6E97C5EB7E08}" srcOrd="1" destOrd="0" presId="urn:microsoft.com/office/officeart/2018/2/layout/IconLabelList"/>
    <dgm:cxn modelId="{05284722-249B-4069-9E85-1A9B05027AC6}" type="presParOf" srcId="{522E4565-8BC2-4D18-9D3E-426F0A0EF059}" destId="{06370842-04F3-4E58-9D4F-DCADD7C60900}" srcOrd="2" destOrd="0" presId="urn:microsoft.com/office/officeart/2018/2/layout/IconLabelList"/>
    <dgm:cxn modelId="{3306BD1E-CEA6-4CC2-805E-035B1A9FDB93}" type="presParOf" srcId="{06370842-04F3-4E58-9D4F-DCADD7C60900}" destId="{B025F53E-AFF9-4AE1-AC8B-863591B08BB2}" srcOrd="0" destOrd="0" presId="urn:microsoft.com/office/officeart/2018/2/layout/IconLabelList"/>
    <dgm:cxn modelId="{D3EFE069-67B7-42AC-A465-40D5888B3A14}" type="presParOf" srcId="{06370842-04F3-4E58-9D4F-DCADD7C60900}" destId="{90009ACD-81C9-487F-9AC4-3A1D055EF2BF}" srcOrd="1" destOrd="0" presId="urn:microsoft.com/office/officeart/2018/2/layout/IconLabelList"/>
    <dgm:cxn modelId="{27326993-9BE4-4C02-B519-BC994814975C}" type="presParOf" srcId="{06370842-04F3-4E58-9D4F-DCADD7C60900}" destId="{95602399-F10A-4F17-88D4-C1FA92C511C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F73CB0A-A986-4EB8-B5D9-559BB6BE181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AF17EDBD-9F1E-461A-A6DE-9BBE6B58057D}">
      <dgm:prSet/>
      <dgm:spPr/>
      <dgm:t>
        <a:bodyPr/>
        <a:lstStyle/>
        <a:p>
          <a:r>
            <a:rPr lang="en-GB" dirty="0"/>
            <a:t>-</a:t>
          </a:r>
          <a:r>
            <a:rPr lang="en-GB" dirty="0">
              <a:latin typeface="Arial"/>
              <a:cs typeface="Arial"/>
            </a:rPr>
            <a:t>large portion of groups objectives have been refines</a:t>
          </a:r>
          <a:endParaRPr lang="en-US" dirty="0">
            <a:latin typeface="Arial"/>
            <a:cs typeface="Arial"/>
          </a:endParaRPr>
        </a:p>
      </dgm:t>
    </dgm:pt>
    <dgm:pt modelId="{DC2E8C0D-8475-4A6C-AEDF-7A6D6BDD7007}" type="parTrans" cxnId="{8B3C3216-417C-4573-BCB9-656D48B92728}">
      <dgm:prSet/>
      <dgm:spPr/>
      <dgm:t>
        <a:bodyPr/>
        <a:lstStyle/>
        <a:p>
          <a:endParaRPr lang="en-US"/>
        </a:p>
      </dgm:t>
    </dgm:pt>
    <dgm:pt modelId="{A85CC081-9CEE-4F56-859C-9AC8D18BE52A}" type="sibTrans" cxnId="{8B3C3216-417C-4573-BCB9-656D48B92728}">
      <dgm:prSet/>
      <dgm:spPr/>
      <dgm:t>
        <a:bodyPr/>
        <a:lstStyle/>
        <a:p>
          <a:endParaRPr lang="en-US"/>
        </a:p>
      </dgm:t>
    </dgm:pt>
    <dgm:pt modelId="{C4A70B72-7F24-45BF-B1D5-D9012FBE8542}">
      <dgm:prSet/>
      <dgm:spPr/>
      <dgm:t>
        <a:bodyPr/>
        <a:lstStyle/>
        <a:p>
          <a:r>
            <a:rPr lang="en-GB" dirty="0">
              <a:latin typeface="Arial"/>
              <a:cs typeface="Arial"/>
            </a:rPr>
            <a:t>-wrapping up final task and reporting the work and results</a:t>
          </a:r>
          <a:endParaRPr lang="en-US" dirty="0">
            <a:latin typeface="Arial"/>
            <a:cs typeface="Arial"/>
          </a:endParaRPr>
        </a:p>
      </dgm:t>
    </dgm:pt>
    <dgm:pt modelId="{F8C5A281-D85C-4809-A0DF-F6B35E3CF995}" type="parTrans" cxnId="{4EF339A8-E785-4DE2-A384-8C4F2BB3246A}">
      <dgm:prSet/>
      <dgm:spPr/>
      <dgm:t>
        <a:bodyPr/>
        <a:lstStyle/>
        <a:p>
          <a:endParaRPr lang="en-US"/>
        </a:p>
      </dgm:t>
    </dgm:pt>
    <dgm:pt modelId="{8962B999-6D71-40AC-890D-2C1822F81921}" type="sibTrans" cxnId="{4EF339A8-E785-4DE2-A384-8C4F2BB3246A}">
      <dgm:prSet/>
      <dgm:spPr/>
      <dgm:t>
        <a:bodyPr/>
        <a:lstStyle/>
        <a:p>
          <a:endParaRPr lang="en-US"/>
        </a:p>
      </dgm:t>
    </dgm:pt>
    <dgm:pt modelId="{C29DEDF5-6445-4310-B595-E59AC24FA08D}">
      <dgm:prSet/>
      <dgm:spPr/>
      <dgm:t>
        <a:bodyPr/>
        <a:lstStyle/>
        <a:p>
          <a:r>
            <a:rPr lang="en-GB" dirty="0">
              <a:latin typeface="Arial"/>
              <a:cs typeface="Arial"/>
            </a:rPr>
            <a:t>-at this stage team break up might also be called Mourning or Deforming </a:t>
          </a:r>
          <a:endParaRPr lang="en-US" dirty="0">
            <a:latin typeface="Arial"/>
            <a:cs typeface="Arial"/>
          </a:endParaRPr>
        </a:p>
      </dgm:t>
    </dgm:pt>
    <dgm:pt modelId="{05E9754F-B303-4E30-8439-6254002D497C}" type="parTrans" cxnId="{B7A5B6AD-9F2E-43C6-B022-691258E0BA46}">
      <dgm:prSet/>
      <dgm:spPr/>
      <dgm:t>
        <a:bodyPr/>
        <a:lstStyle/>
        <a:p>
          <a:endParaRPr lang="en-US"/>
        </a:p>
      </dgm:t>
    </dgm:pt>
    <dgm:pt modelId="{356C7D96-2A90-43DE-957E-0843DD1494DF}" type="sibTrans" cxnId="{B7A5B6AD-9F2E-43C6-B022-691258E0BA46}">
      <dgm:prSet/>
      <dgm:spPr/>
      <dgm:t>
        <a:bodyPr/>
        <a:lstStyle/>
        <a:p>
          <a:endParaRPr lang="en-US"/>
        </a:p>
      </dgm:t>
    </dgm:pt>
    <dgm:pt modelId="{2D6C3667-830F-4042-A1F0-8AF5FAF44294}" type="pres">
      <dgm:prSet presAssocID="{CF73CB0A-A986-4EB8-B5D9-559BB6BE1814}" presName="linear" presStyleCnt="0">
        <dgm:presLayoutVars>
          <dgm:animLvl val="lvl"/>
          <dgm:resizeHandles val="exact"/>
        </dgm:presLayoutVars>
      </dgm:prSet>
      <dgm:spPr/>
    </dgm:pt>
    <dgm:pt modelId="{55FFDA40-7A94-4368-9949-2E44894136E9}" type="pres">
      <dgm:prSet presAssocID="{AF17EDBD-9F1E-461A-A6DE-9BBE6B58057D}" presName="parentText" presStyleLbl="node1" presStyleIdx="0" presStyleCnt="3">
        <dgm:presLayoutVars>
          <dgm:chMax val="0"/>
          <dgm:bulletEnabled val="1"/>
        </dgm:presLayoutVars>
      </dgm:prSet>
      <dgm:spPr/>
    </dgm:pt>
    <dgm:pt modelId="{D647CEE8-02DB-4634-B211-9B781D092B35}" type="pres">
      <dgm:prSet presAssocID="{A85CC081-9CEE-4F56-859C-9AC8D18BE52A}" presName="spacer" presStyleCnt="0"/>
      <dgm:spPr/>
    </dgm:pt>
    <dgm:pt modelId="{9F45E627-0304-4D66-806D-979B71DEC23D}" type="pres">
      <dgm:prSet presAssocID="{C4A70B72-7F24-45BF-B1D5-D9012FBE8542}" presName="parentText" presStyleLbl="node1" presStyleIdx="1" presStyleCnt="3">
        <dgm:presLayoutVars>
          <dgm:chMax val="0"/>
          <dgm:bulletEnabled val="1"/>
        </dgm:presLayoutVars>
      </dgm:prSet>
      <dgm:spPr/>
    </dgm:pt>
    <dgm:pt modelId="{F0FF13ED-612F-406F-B92A-F7F28675E73C}" type="pres">
      <dgm:prSet presAssocID="{8962B999-6D71-40AC-890D-2C1822F81921}" presName="spacer" presStyleCnt="0"/>
      <dgm:spPr/>
    </dgm:pt>
    <dgm:pt modelId="{BF074DB0-E56D-458B-9E08-7142015E3747}" type="pres">
      <dgm:prSet presAssocID="{C29DEDF5-6445-4310-B595-E59AC24FA08D}" presName="parentText" presStyleLbl="node1" presStyleIdx="2" presStyleCnt="3">
        <dgm:presLayoutVars>
          <dgm:chMax val="0"/>
          <dgm:bulletEnabled val="1"/>
        </dgm:presLayoutVars>
      </dgm:prSet>
      <dgm:spPr/>
    </dgm:pt>
  </dgm:ptLst>
  <dgm:cxnLst>
    <dgm:cxn modelId="{8B3C3216-417C-4573-BCB9-656D48B92728}" srcId="{CF73CB0A-A986-4EB8-B5D9-559BB6BE1814}" destId="{AF17EDBD-9F1E-461A-A6DE-9BBE6B58057D}" srcOrd="0" destOrd="0" parTransId="{DC2E8C0D-8475-4A6C-AEDF-7A6D6BDD7007}" sibTransId="{A85CC081-9CEE-4F56-859C-9AC8D18BE52A}"/>
    <dgm:cxn modelId="{D8748685-19C7-4DEF-8CDB-C195AD82FE41}" type="presOf" srcId="{C4A70B72-7F24-45BF-B1D5-D9012FBE8542}" destId="{9F45E627-0304-4D66-806D-979B71DEC23D}" srcOrd="0" destOrd="0" presId="urn:microsoft.com/office/officeart/2005/8/layout/vList2"/>
    <dgm:cxn modelId="{4EF339A8-E785-4DE2-A384-8C4F2BB3246A}" srcId="{CF73CB0A-A986-4EB8-B5D9-559BB6BE1814}" destId="{C4A70B72-7F24-45BF-B1D5-D9012FBE8542}" srcOrd="1" destOrd="0" parTransId="{F8C5A281-D85C-4809-A0DF-F6B35E3CF995}" sibTransId="{8962B999-6D71-40AC-890D-2C1822F81921}"/>
    <dgm:cxn modelId="{B7A5B6AD-9F2E-43C6-B022-691258E0BA46}" srcId="{CF73CB0A-A986-4EB8-B5D9-559BB6BE1814}" destId="{C29DEDF5-6445-4310-B595-E59AC24FA08D}" srcOrd="2" destOrd="0" parTransId="{05E9754F-B303-4E30-8439-6254002D497C}" sibTransId="{356C7D96-2A90-43DE-957E-0843DD1494DF}"/>
    <dgm:cxn modelId="{5086EAC2-B0E4-4234-9AE5-BF2BA610E849}" type="presOf" srcId="{C29DEDF5-6445-4310-B595-E59AC24FA08D}" destId="{BF074DB0-E56D-458B-9E08-7142015E3747}" srcOrd="0" destOrd="0" presId="urn:microsoft.com/office/officeart/2005/8/layout/vList2"/>
    <dgm:cxn modelId="{B06E81F1-09F7-4966-B85F-4168B7685FC2}" type="presOf" srcId="{AF17EDBD-9F1E-461A-A6DE-9BBE6B58057D}" destId="{55FFDA40-7A94-4368-9949-2E44894136E9}" srcOrd="0" destOrd="0" presId="urn:microsoft.com/office/officeart/2005/8/layout/vList2"/>
    <dgm:cxn modelId="{2EE9A9F7-4261-4092-9DE5-290290FDFC49}" type="presOf" srcId="{CF73CB0A-A986-4EB8-B5D9-559BB6BE1814}" destId="{2D6C3667-830F-4042-A1F0-8AF5FAF44294}" srcOrd="0" destOrd="0" presId="urn:microsoft.com/office/officeart/2005/8/layout/vList2"/>
    <dgm:cxn modelId="{2579CCCC-28D6-485B-A989-91B62654537C}" type="presParOf" srcId="{2D6C3667-830F-4042-A1F0-8AF5FAF44294}" destId="{55FFDA40-7A94-4368-9949-2E44894136E9}" srcOrd="0" destOrd="0" presId="urn:microsoft.com/office/officeart/2005/8/layout/vList2"/>
    <dgm:cxn modelId="{F1F28584-F240-44F8-B24D-4C25C6B59CA7}" type="presParOf" srcId="{2D6C3667-830F-4042-A1F0-8AF5FAF44294}" destId="{D647CEE8-02DB-4634-B211-9B781D092B35}" srcOrd="1" destOrd="0" presId="urn:microsoft.com/office/officeart/2005/8/layout/vList2"/>
    <dgm:cxn modelId="{4E2E8A43-84B2-4E1E-AF5E-921213A076AC}" type="presParOf" srcId="{2D6C3667-830F-4042-A1F0-8AF5FAF44294}" destId="{9F45E627-0304-4D66-806D-979B71DEC23D}" srcOrd="2" destOrd="0" presId="urn:microsoft.com/office/officeart/2005/8/layout/vList2"/>
    <dgm:cxn modelId="{633EABDF-7990-4CD3-95DD-7CF0F817C0CD}" type="presParOf" srcId="{2D6C3667-830F-4042-A1F0-8AF5FAF44294}" destId="{F0FF13ED-612F-406F-B92A-F7F28675E73C}" srcOrd="3" destOrd="0" presId="urn:microsoft.com/office/officeart/2005/8/layout/vList2"/>
    <dgm:cxn modelId="{808DC5AC-C23A-4B91-9606-5B01034FB65A}" type="presParOf" srcId="{2D6C3667-830F-4042-A1F0-8AF5FAF44294}" destId="{BF074DB0-E56D-458B-9E08-7142015E374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22B90FB-A3E1-4DC8-9A3A-40BB1FD9C8D2}" type="doc">
      <dgm:prSet loTypeId="urn:microsoft.com/office/officeart/2005/8/layout/hierarchy1" loCatId="hierarchy" qsTypeId="urn:microsoft.com/office/officeart/2005/8/quickstyle/3d1" qsCatId="3D" csTypeId="urn:microsoft.com/office/officeart/2005/8/colors/colorful2" csCatId="colorful"/>
      <dgm:spPr/>
      <dgm:t>
        <a:bodyPr/>
        <a:lstStyle/>
        <a:p>
          <a:endParaRPr lang="en-US"/>
        </a:p>
      </dgm:t>
    </dgm:pt>
    <dgm:pt modelId="{C3FCE5B3-1D29-41C8-AD55-141900A5649C}">
      <dgm:prSet/>
      <dgm:spPr/>
      <dgm:t>
        <a:bodyPr/>
        <a:lstStyle/>
        <a:p>
          <a:r>
            <a:rPr lang="en-GB"/>
            <a:t>-to build up future relationships </a:t>
          </a:r>
          <a:endParaRPr lang="en-US"/>
        </a:p>
      </dgm:t>
    </dgm:pt>
    <dgm:pt modelId="{2B142919-0E89-4993-A057-EF698CF54E90}" type="parTrans" cxnId="{DABD2987-261C-48A9-AF03-D6BD030C107D}">
      <dgm:prSet/>
      <dgm:spPr/>
      <dgm:t>
        <a:bodyPr/>
        <a:lstStyle/>
        <a:p>
          <a:endParaRPr lang="en-US"/>
        </a:p>
      </dgm:t>
    </dgm:pt>
    <dgm:pt modelId="{520695A9-5066-47DD-9412-1347E7446ECD}" type="sibTrans" cxnId="{DABD2987-261C-48A9-AF03-D6BD030C107D}">
      <dgm:prSet/>
      <dgm:spPr/>
      <dgm:t>
        <a:bodyPr/>
        <a:lstStyle/>
        <a:p>
          <a:endParaRPr lang="en-US"/>
        </a:p>
      </dgm:t>
    </dgm:pt>
    <dgm:pt modelId="{54EEDE7E-FF7B-4918-B820-A1BA6F34FC9A}">
      <dgm:prSet/>
      <dgm:spPr/>
      <dgm:t>
        <a:bodyPr/>
        <a:lstStyle/>
        <a:p>
          <a:r>
            <a:rPr lang="en-GB"/>
            <a:t>-to put an end to ineffective and destructive competition </a:t>
          </a:r>
          <a:endParaRPr lang="en-US"/>
        </a:p>
      </dgm:t>
    </dgm:pt>
    <dgm:pt modelId="{E127E618-732E-4284-931E-21FDFAD425F5}" type="parTrans" cxnId="{A61AF79D-EE06-492F-BEAB-2627FCFD84A0}">
      <dgm:prSet/>
      <dgm:spPr/>
      <dgm:t>
        <a:bodyPr/>
        <a:lstStyle/>
        <a:p>
          <a:endParaRPr lang="en-US"/>
        </a:p>
      </dgm:t>
    </dgm:pt>
    <dgm:pt modelId="{2B55B563-ABFD-40AC-9678-A24593DDC337}" type="sibTrans" cxnId="{A61AF79D-EE06-492F-BEAB-2627FCFD84A0}">
      <dgm:prSet/>
      <dgm:spPr/>
      <dgm:t>
        <a:bodyPr/>
        <a:lstStyle/>
        <a:p>
          <a:endParaRPr lang="en-US"/>
        </a:p>
      </dgm:t>
    </dgm:pt>
    <dgm:pt modelId="{A3239433-CA38-4A22-9B1D-67453BC0E09F}">
      <dgm:prSet/>
      <dgm:spPr/>
      <dgm:t>
        <a:bodyPr/>
        <a:lstStyle/>
        <a:p>
          <a:r>
            <a:rPr lang="en-GB"/>
            <a:t>-when altruism is vital</a:t>
          </a:r>
          <a:endParaRPr lang="en-US"/>
        </a:p>
      </dgm:t>
    </dgm:pt>
    <dgm:pt modelId="{0C941C9D-3E2A-46A8-A98F-F2B9B26B74DD}" type="parTrans" cxnId="{B0CB5C0B-7E8B-4E1A-A238-7BC6D6007D9B}">
      <dgm:prSet/>
      <dgm:spPr/>
      <dgm:t>
        <a:bodyPr/>
        <a:lstStyle/>
        <a:p>
          <a:endParaRPr lang="en-US"/>
        </a:p>
      </dgm:t>
    </dgm:pt>
    <dgm:pt modelId="{5113D1A5-78D2-44CE-890A-FEE1F47C5B68}" type="sibTrans" cxnId="{B0CB5C0B-7E8B-4E1A-A238-7BC6D6007D9B}">
      <dgm:prSet/>
      <dgm:spPr/>
      <dgm:t>
        <a:bodyPr/>
        <a:lstStyle/>
        <a:p>
          <a:endParaRPr lang="en-US"/>
        </a:p>
      </dgm:t>
    </dgm:pt>
    <dgm:pt modelId="{38506B41-B6F2-4627-9B0A-BCBA44976D90}" type="pres">
      <dgm:prSet presAssocID="{822B90FB-A3E1-4DC8-9A3A-40BB1FD9C8D2}" presName="hierChild1" presStyleCnt="0">
        <dgm:presLayoutVars>
          <dgm:chPref val="1"/>
          <dgm:dir/>
          <dgm:animOne val="branch"/>
          <dgm:animLvl val="lvl"/>
          <dgm:resizeHandles/>
        </dgm:presLayoutVars>
      </dgm:prSet>
      <dgm:spPr/>
    </dgm:pt>
    <dgm:pt modelId="{04A5FCA7-62C3-471E-84A6-E0ED4251A7DA}" type="pres">
      <dgm:prSet presAssocID="{C3FCE5B3-1D29-41C8-AD55-141900A5649C}" presName="hierRoot1" presStyleCnt="0"/>
      <dgm:spPr/>
    </dgm:pt>
    <dgm:pt modelId="{5B4A4E20-67E0-4664-B60F-E669FBA045B4}" type="pres">
      <dgm:prSet presAssocID="{C3FCE5B3-1D29-41C8-AD55-141900A5649C}" presName="composite" presStyleCnt="0"/>
      <dgm:spPr/>
    </dgm:pt>
    <dgm:pt modelId="{05A0A9CF-923D-4BD6-8891-8E902F826EB5}" type="pres">
      <dgm:prSet presAssocID="{C3FCE5B3-1D29-41C8-AD55-141900A5649C}" presName="background" presStyleLbl="node0" presStyleIdx="0" presStyleCnt="3"/>
      <dgm:spPr/>
    </dgm:pt>
    <dgm:pt modelId="{4F9BC6B2-64EC-400B-BF12-C93B2A090EF3}" type="pres">
      <dgm:prSet presAssocID="{C3FCE5B3-1D29-41C8-AD55-141900A5649C}" presName="text" presStyleLbl="fgAcc0" presStyleIdx="0" presStyleCnt="3">
        <dgm:presLayoutVars>
          <dgm:chPref val="3"/>
        </dgm:presLayoutVars>
      </dgm:prSet>
      <dgm:spPr/>
    </dgm:pt>
    <dgm:pt modelId="{11FDFFCA-7DA2-428C-8136-4ED0D68F9231}" type="pres">
      <dgm:prSet presAssocID="{C3FCE5B3-1D29-41C8-AD55-141900A5649C}" presName="hierChild2" presStyleCnt="0"/>
      <dgm:spPr/>
    </dgm:pt>
    <dgm:pt modelId="{05E5B6ED-BD92-4FB1-8E80-2228F1156822}" type="pres">
      <dgm:prSet presAssocID="{54EEDE7E-FF7B-4918-B820-A1BA6F34FC9A}" presName="hierRoot1" presStyleCnt="0"/>
      <dgm:spPr/>
    </dgm:pt>
    <dgm:pt modelId="{E1CFE1D0-9C19-4FC5-B7BF-A5CD24A03DB4}" type="pres">
      <dgm:prSet presAssocID="{54EEDE7E-FF7B-4918-B820-A1BA6F34FC9A}" presName="composite" presStyleCnt="0"/>
      <dgm:spPr/>
    </dgm:pt>
    <dgm:pt modelId="{2D9B85CA-A56F-459B-B0AF-19E65D61E259}" type="pres">
      <dgm:prSet presAssocID="{54EEDE7E-FF7B-4918-B820-A1BA6F34FC9A}" presName="background" presStyleLbl="node0" presStyleIdx="1" presStyleCnt="3"/>
      <dgm:spPr/>
    </dgm:pt>
    <dgm:pt modelId="{2AA26A26-F006-4843-BD1D-FB27E3C734E2}" type="pres">
      <dgm:prSet presAssocID="{54EEDE7E-FF7B-4918-B820-A1BA6F34FC9A}" presName="text" presStyleLbl="fgAcc0" presStyleIdx="1" presStyleCnt="3">
        <dgm:presLayoutVars>
          <dgm:chPref val="3"/>
        </dgm:presLayoutVars>
      </dgm:prSet>
      <dgm:spPr/>
    </dgm:pt>
    <dgm:pt modelId="{D3DE2033-6AE9-4871-856F-3FB7AAF802FE}" type="pres">
      <dgm:prSet presAssocID="{54EEDE7E-FF7B-4918-B820-A1BA6F34FC9A}" presName="hierChild2" presStyleCnt="0"/>
      <dgm:spPr/>
    </dgm:pt>
    <dgm:pt modelId="{9339E52C-D298-4388-AD2F-584CF44306F2}" type="pres">
      <dgm:prSet presAssocID="{A3239433-CA38-4A22-9B1D-67453BC0E09F}" presName="hierRoot1" presStyleCnt="0"/>
      <dgm:spPr/>
    </dgm:pt>
    <dgm:pt modelId="{597F3D26-7D82-49E8-8CF5-C44105963953}" type="pres">
      <dgm:prSet presAssocID="{A3239433-CA38-4A22-9B1D-67453BC0E09F}" presName="composite" presStyleCnt="0"/>
      <dgm:spPr/>
    </dgm:pt>
    <dgm:pt modelId="{B526D10B-9F7B-465F-A897-AC2170683227}" type="pres">
      <dgm:prSet presAssocID="{A3239433-CA38-4A22-9B1D-67453BC0E09F}" presName="background" presStyleLbl="node0" presStyleIdx="2" presStyleCnt="3"/>
      <dgm:spPr/>
    </dgm:pt>
    <dgm:pt modelId="{CF8B5CFA-986A-407A-B946-7B27F974DD68}" type="pres">
      <dgm:prSet presAssocID="{A3239433-CA38-4A22-9B1D-67453BC0E09F}" presName="text" presStyleLbl="fgAcc0" presStyleIdx="2" presStyleCnt="3">
        <dgm:presLayoutVars>
          <dgm:chPref val="3"/>
        </dgm:presLayoutVars>
      </dgm:prSet>
      <dgm:spPr/>
    </dgm:pt>
    <dgm:pt modelId="{EF0ABD04-1024-4E03-A699-57001EE64AD5}" type="pres">
      <dgm:prSet presAssocID="{A3239433-CA38-4A22-9B1D-67453BC0E09F}" presName="hierChild2" presStyleCnt="0"/>
      <dgm:spPr/>
    </dgm:pt>
  </dgm:ptLst>
  <dgm:cxnLst>
    <dgm:cxn modelId="{B0CB5C0B-7E8B-4E1A-A238-7BC6D6007D9B}" srcId="{822B90FB-A3E1-4DC8-9A3A-40BB1FD9C8D2}" destId="{A3239433-CA38-4A22-9B1D-67453BC0E09F}" srcOrd="2" destOrd="0" parTransId="{0C941C9D-3E2A-46A8-A98F-F2B9B26B74DD}" sibTransId="{5113D1A5-78D2-44CE-890A-FEE1F47C5B68}"/>
    <dgm:cxn modelId="{B3B18C28-B577-4758-B5C4-2A18CD906FD3}" type="presOf" srcId="{822B90FB-A3E1-4DC8-9A3A-40BB1FD9C8D2}" destId="{38506B41-B6F2-4627-9B0A-BCBA44976D90}" srcOrd="0" destOrd="0" presId="urn:microsoft.com/office/officeart/2005/8/layout/hierarchy1"/>
    <dgm:cxn modelId="{DABD2987-261C-48A9-AF03-D6BD030C107D}" srcId="{822B90FB-A3E1-4DC8-9A3A-40BB1FD9C8D2}" destId="{C3FCE5B3-1D29-41C8-AD55-141900A5649C}" srcOrd="0" destOrd="0" parTransId="{2B142919-0E89-4993-A057-EF698CF54E90}" sibTransId="{520695A9-5066-47DD-9412-1347E7446ECD}"/>
    <dgm:cxn modelId="{A61AF79D-EE06-492F-BEAB-2627FCFD84A0}" srcId="{822B90FB-A3E1-4DC8-9A3A-40BB1FD9C8D2}" destId="{54EEDE7E-FF7B-4918-B820-A1BA6F34FC9A}" srcOrd="1" destOrd="0" parTransId="{E127E618-732E-4284-931E-21FDFAD425F5}" sibTransId="{2B55B563-ABFD-40AC-9678-A24593DDC337}"/>
    <dgm:cxn modelId="{BD86ACDC-C904-4A90-B6E9-1A8E8F15E278}" type="presOf" srcId="{A3239433-CA38-4A22-9B1D-67453BC0E09F}" destId="{CF8B5CFA-986A-407A-B946-7B27F974DD68}" srcOrd="0" destOrd="0" presId="urn:microsoft.com/office/officeart/2005/8/layout/hierarchy1"/>
    <dgm:cxn modelId="{BDC9D2F1-AD59-4B6E-BDF6-CA45D6376812}" type="presOf" srcId="{C3FCE5B3-1D29-41C8-AD55-141900A5649C}" destId="{4F9BC6B2-64EC-400B-BF12-C93B2A090EF3}" srcOrd="0" destOrd="0" presId="urn:microsoft.com/office/officeart/2005/8/layout/hierarchy1"/>
    <dgm:cxn modelId="{170886F4-93B0-404F-8BD5-990F4B1F7329}" type="presOf" srcId="{54EEDE7E-FF7B-4918-B820-A1BA6F34FC9A}" destId="{2AA26A26-F006-4843-BD1D-FB27E3C734E2}" srcOrd="0" destOrd="0" presId="urn:microsoft.com/office/officeart/2005/8/layout/hierarchy1"/>
    <dgm:cxn modelId="{C1A30832-3BD5-4666-8477-B0AD2207DD32}" type="presParOf" srcId="{38506B41-B6F2-4627-9B0A-BCBA44976D90}" destId="{04A5FCA7-62C3-471E-84A6-E0ED4251A7DA}" srcOrd="0" destOrd="0" presId="urn:microsoft.com/office/officeart/2005/8/layout/hierarchy1"/>
    <dgm:cxn modelId="{C41EA6EF-36C2-4FC4-A440-776A7846AAC5}" type="presParOf" srcId="{04A5FCA7-62C3-471E-84A6-E0ED4251A7DA}" destId="{5B4A4E20-67E0-4664-B60F-E669FBA045B4}" srcOrd="0" destOrd="0" presId="urn:microsoft.com/office/officeart/2005/8/layout/hierarchy1"/>
    <dgm:cxn modelId="{9EEF9F5F-A60D-4D16-B5C3-6F72A6939BED}" type="presParOf" srcId="{5B4A4E20-67E0-4664-B60F-E669FBA045B4}" destId="{05A0A9CF-923D-4BD6-8891-8E902F826EB5}" srcOrd="0" destOrd="0" presId="urn:microsoft.com/office/officeart/2005/8/layout/hierarchy1"/>
    <dgm:cxn modelId="{42450B49-89E3-41F0-906A-0380FA46609B}" type="presParOf" srcId="{5B4A4E20-67E0-4664-B60F-E669FBA045B4}" destId="{4F9BC6B2-64EC-400B-BF12-C93B2A090EF3}" srcOrd="1" destOrd="0" presId="urn:microsoft.com/office/officeart/2005/8/layout/hierarchy1"/>
    <dgm:cxn modelId="{2323E088-3DF0-4DD2-8081-5D577905D75A}" type="presParOf" srcId="{04A5FCA7-62C3-471E-84A6-E0ED4251A7DA}" destId="{11FDFFCA-7DA2-428C-8136-4ED0D68F9231}" srcOrd="1" destOrd="0" presId="urn:microsoft.com/office/officeart/2005/8/layout/hierarchy1"/>
    <dgm:cxn modelId="{FBC26C55-D631-4408-83A6-05361A0E321B}" type="presParOf" srcId="{38506B41-B6F2-4627-9B0A-BCBA44976D90}" destId="{05E5B6ED-BD92-4FB1-8E80-2228F1156822}" srcOrd="1" destOrd="0" presId="urn:microsoft.com/office/officeart/2005/8/layout/hierarchy1"/>
    <dgm:cxn modelId="{8852A005-E415-4168-B8FB-93B5EE3EE752}" type="presParOf" srcId="{05E5B6ED-BD92-4FB1-8E80-2228F1156822}" destId="{E1CFE1D0-9C19-4FC5-B7BF-A5CD24A03DB4}" srcOrd="0" destOrd="0" presId="urn:microsoft.com/office/officeart/2005/8/layout/hierarchy1"/>
    <dgm:cxn modelId="{CB764E70-AFBE-468D-BAC5-45733A00ECE3}" type="presParOf" srcId="{E1CFE1D0-9C19-4FC5-B7BF-A5CD24A03DB4}" destId="{2D9B85CA-A56F-459B-B0AF-19E65D61E259}" srcOrd="0" destOrd="0" presId="urn:microsoft.com/office/officeart/2005/8/layout/hierarchy1"/>
    <dgm:cxn modelId="{6AF9EABF-57D2-447D-BB3E-12C771376154}" type="presParOf" srcId="{E1CFE1D0-9C19-4FC5-B7BF-A5CD24A03DB4}" destId="{2AA26A26-F006-4843-BD1D-FB27E3C734E2}" srcOrd="1" destOrd="0" presId="urn:microsoft.com/office/officeart/2005/8/layout/hierarchy1"/>
    <dgm:cxn modelId="{8C873C1D-51FF-4EBD-9955-E5E07E410491}" type="presParOf" srcId="{05E5B6ED-BD92-4FB1-8E80-2228F1156822}" destId="{D3DE2033-6AE9-4871-856F-3FB7AAF802FE}" srcOrd="1" destOrd="0" presId="urn:microsoft.com/office/officeart/2005/8/layout/hierarchy1"/>
    <dgm:cxn modelId="{C68A7754-D282-4E89-958A-3F5ABB6ACB00}" type="presParOf" srcId="{38506B41-B6F2-4627-9B0A-BCBA44976D90}" destId="{9339E52C-D298-4388-AD2F-584CF44306F2}" srcOrd="2" destOrd="0" presId="urn:microsoft.com/office/officeart/2005/8/layout/hierarchy1"/>
    <dgm:cxn modelId="{2C5697D1-0724-4B9F-A76C-71A244DCFD7B}" type="presParOf" srcId="{9339E52C-D298-4388-AD2F-584CF44306F2}" destId="{597F3D26-7D82-49E8-8CF5-C44105963953}" srcOrd="0" destOrd="0" presId="urn:microsoft.com/office/officeart/2005/8/layout/hierarchy1"/>
    <dgm:cxn modelId="{891E456F-90F6-40F0-A335-EA8997E416CA}" type="presParOf" srcId="{597F3D26-7D82-49E8-8CF5-C44105963953}" destId="{B526D10B-9F7B-465F-A897-AC2170683227}" srcOrd="0" destOrd="0" presId="urn:microsoft.com/office/officeart/2005/8/layout/hierarchy1"/>
    <dgm:cxn modelId="{E4F2BB61-3A9B-4676-9598-F8F123A71A4B}" type="presParOf" srcId="{597F3D26-7D82-49E8-8CF5-C44105963953}" destId="{CF8B5CFA-986A-407A-B946-7B27F974DD68}" srcOrd="1" destOrd="0" presId="urn:microsoft.com/office/officeart/2005/8/layout/hierarchy1"/>
    <dgm:cxn modelId="{F0311F99-0E3F-43C7-AAF1-74F066969217}" type="presParOf" srcId="{9339E52C-D298-4388-AD2F-584CF44306F2}" destId="{EF0ABD04-1024-4E03-A699-57001EE64AD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01BB45A-F8C0-47BA-B921-85CD2A77828C}"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C494ECF4-D630-4C92-9305-D7CBC41E34BC}">
      <dgm:prSet custT="1"/>
      <dgm:spPr/>
      <dgm:t>
        <a:bodyPr/>
        <a:lstStyle/>
        <a:p>
          <a:pPr>
            <a:defRPr cap="all"/>
          </a:pPr>
          <a:r>
            <a:rPr lang="en-GB" sz="2000" dirty="0"/>
            <a:t>when stress is reduced within the team to a certain productive level and perspective is back on track</a:t>
          </a:r>
          <a:endParaRPr lang="en-US" sz="2000" dirty="0"/>
        </a:p>
      </dgm:t>
    </dgm:pt>
    <dgm:pt modelId="{93B8CA1A-FE3B-429F-9E2A-A3E211642ACF}" type="parTrans" cxnId="{0B9F0F4C-1070-40C7-88BB-216E4F3A8E25}">
      <dgm:prSet/>
      <dgm:spPr/>
      <dgm:t>
        <a:bodyPr/>
        <a:lstStyle/>
        <a:p>
          <a:endParaRPr lang="en-US"/>
        </a:p>
      </dgm:t>
    </dgm:pt>
    <dgm:pt modelId="{F06143CE-8FF4-4D67-A1FC-AAA49E66652B}" type="sibTrans" cxnId="{0B9F0F4C-1070-40C7-88BB-216E4F3A8E25}">
      <dgm:prSet/>
      <dgm:spPr/>
      <dgm:t>
        <a:bodyPr/>
        <a:lstStyle/>
        <a:p>
          <a:endParaRPr lang="en-US"/>
        </a:p>
      </dgm:t>
    </dgm:pt>
    <dgm:pt modelId="{391D42D9-7AC7-4908-A389-48AFA01AA010}">
      <dgm:prSet custT="1"/>
      <dgm:spPr/>
      <dgm:t>
        <a:bodyPr/>
        <a:lstStyle/>
        <a:p>
          <a:pPr>
            <a:defRPr cap="all"/>
          </a:pPr>
          <a:r>
            <a:rPr lang="en-GB" sz="2000" dirty="0"/>
            <a:t>when absorbing more information is more important than the benefits of an immediate decision</a:t>
          </a:r>
          <a:endParaRPr lang="en-US" sz="2000" dirty="0"/>
        </a:p>
      </dgm:t>
    </dgm:pt>
    <dgm:pt modelId="{1F944E1A-AB0E-4DE7-8E09-8A40F30FB5E6}" type="parTrans" cxnId="{F18D1F0F-0F3A-4633-A7EA-338FDB3E185D}">
      <dgm:prSet/>
      <dgm:spPr/>
      <dgm:t>
        <a:bodyPr/>
        <a:lstStyle/>
        <a:p>
          <a:endParaRPr lang="en-US"/>
        </a:p>
      </dgm:t>
    </dgm:pt>
    <dgm:pt modelId="{9D024E8C-FEB0-4E1D-A77F-28B68E3876CD}" type="sibTrans" cxnId="{F18D1F0F-0F3A-4633-A7EA-338FDB3E185D}">
      <dgm:prSet/>
      <dgm:spPr/>
      <dgm:t>
        <a:bodyPr/>
        <a:lstStyle/>
        <a:p>
          <a:endParaRPr lang="en-US"/>
        </a:p>
      </dgm:t>
    </dgm:pt>
    <dgm:pt modelId="{C10A66A4-1941-481C-BE4E-C7C80E4A93C9}" type="pres">
      <dgm:prSet presAssocID="{C01BB45A-F8C0-47BA-B921-85CD2A77828C}" presName="root" presStyleCnt="0">
        <dgm:presLayoutVars>
          <dgm:dir/>
          <dgm:resizeHandles val="exact"/>
        </dgm:presLayoutVars>
      </dgm:prSet>
      <dgm:spPr/>
    </dgm:pt>
    <dgm:pt modelId="{058C2949-E7A7-4EC6-8E77-0672B09CFE99}" type="pres">
      <dgm:prSet presAssocID="{C494ECF4-D630-4C92-9305-D7CBC41E34BC}" presName="compNode" presStyleCnt="0"/>
      <dgm:spPr/>
    </dgm:pt>
    <dgm:pt modelId="{1CD21187-C669-4B0D-AEB0-7183A1FDF129}" type="pres">
      <dgm:prSet presAssocID="{C494ECF4-D630-4C92-9305-D7CBC41E34BC}" presName="iconBgRect" presStyleLbl="bgShp" presStyleIdx="0" presStyleCnt="2"/>
      <dgm:spPr>
        <a:prstGeom prst="round2DiagRect">
          <a:avLst>
            <a:gd name="adj1" fmla="val 29727"/>
            <a:gd name="adj2" fmla="val 0"/>
          </a:avLst>
        </a:prstGeom>
      </dgm:spPr>
    </dgm:pt>
    <dgm:pt modelId="{F25FC299-0E71-41B5-B29B-9D8DE39D5804}" type="pres">
      <dgm:prSet presAssocID="{C494ECF4-D630-4C92-9305-D7CBC41E34B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261DF9F0-D8C8-482C-BD0C-ABB2F13DF311}" type="pres">
      <dgm:prSet presAssocID="{C494ECF4-D630-4C92-9305-D7CBC41E34BC}" presName="spaceRect" presStyleCnt="0"/>
      <dgm:spPr/>
    </dgm:pt>
    <dgm:pt modelId="{0D18B308-F2AC-4B9A-9FB0-6AD71CE4A566}" type="pres">
      <dgm:prSet presAssocID="{C494ECF4-D630-4C92-9305-D7CBC41E34BC}" presName="textRect" presStyleLbl="revTx" presStyleIdx="0" presStyleCnt="2" custScaleY="100816">
        <dgm:presLayoutVars>
          <dgm:chMax val="1"/>
          <dgm:chPref val="1"/>
        </dgm:presLayoutVars>
      </dgm:prSet>
      <dgm:spPr/>
    </dgm:pt>
    <dgm:pt modelId="{9A6B3A47-DE3D-422C-AE97-8B0FF49B93AA}" type="pres">
      <dgm:prSet presAssocID="{F06143CE-8FF4-4D67-A1FC-AAA49E66652B}" presName="sibTrans" presStyleCnt="0"/>
      <dgm:spPr/>
    </dgm:pt>
    <dgm:pt modelId="{40C121FB-BC30-421D-8B0D-CCB2B24591BD}" type="pres">
      <dgm:prSet presAssocID="{391D42D9-7AC7-4908-A389-48AFA01AA010}" presName="compNode" presStyleCnt="0"/>
      <dgm:spPr/>
    </dgm:pt>
    <dgm:pt modelId="{EB14169D-8219-48B1-AAD8-8673DB0179F5}" type="pres">
      <dgm:prSet presAssocID="{391D42D9-7AC7-4908-A389-48AFA01AA010}" presName="iconBgRect" presStyleLbl="bgShp" presStyleIdx="1" presStyleCnt="2"/>
      <dgm:spPr>
        <a:prstGeom prst="round2DiagRect">
          <a:avLst>
            <a:gd name="adj1" fmla="val 29727"/>
            <a:gd name="adj2" fmla="val 0"/>
          </a:avLst>
        </a:prstGeom>
      </dgm:spPr>
    </dgm:pt>
    <dgm:pt modelId="{62B849F2-E3F2-439E-8368-A83B2B59363E}" type="pres">
      <dgm:prSet presAssocID="{391D42D9-7AC7-4908-A389-48AFA01AA01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1927209B-A5A6-4AE9-BC70-D0C535C0ECC5}" type="pres">
      <dgm:prSet presAssocID="{391D42D9-7AC7-4908-A389-48AFA01AA010}" presName="spaceRect" presStyleCnt="0"/>
      <dgm:spPr/>
    </dgm:pt>
    <dgm:pt modelId="{9F9C2238-A39D-4CE8-AEE7-E3E82DAA33F7}" type="pres">
      <dgm:prSet presAssocID="{391D42D9-7AC7-4908-A389-48AFA01AA010}" presName="textRect" presStyleLbl="revTx" presStyleIdx="1" presStyleCnt="2" custScaleY="106688" custLinFactNeighborX="1233" custLinFactNeighborY="877">
        <dgm:presLayoutVars>
          <dgm:chMax val="1"/>
          <dgm:chPref val="1"/>
        </dgm:presLayoutVars>
      </dgm:prSet>
      <dgm:spPr/>
    </dgm:pt>
  </dgm:ptLst>
  <dgm:cxnLst>
    <dgm:cxn modelId="{F18D1F0F-0F3A-4633-A7EA-338FDB3E185D}" srcId="{C01BB45A-F8C0-47BA-B921-85CD2A77828C}" destId="{391D42D9-7AC7-4908-A389-48AFA01AA010}" srcOrd="1" destOrd="0" parTransId="{1F944E1A-AB0E-4DE7-8E09-8A40F30FB5E6}" sibTransId="{9D024E8C-FEB0-4E1D-A77F-28B68E3876CD}"/>
    <dgm:cxn modelId="{0B9F0F4C-1070-40C7-88BB-216E4F3A8E25}" srcId="{C01BB45A-F8C0-47BA-B921-85CD2A77828C}" destId="{C494ECF4-D630-4C92-9305-D7CBC41E34BC}" srcOrd="0" destOrd="0" parTransId="{93B8CA1A-FE3B-429F-9E2A-A3E211642ACF}" sibTransId="{F06143CE-8FF4-4D67-A1FC-AAA49E66652B}"/>
    <dgm:cxn modelId="{8CDE6250-8DFA-4D0B-91AD-A93EFED44DCE}" type="presOf" srcId="{C01BB45A-F8C0-47BA-B921-85CD2A77828C}" destId="{C10A66A4-1941-481C-BE4E-C7C80E4A93C9}" srcOrd="0" destOrd="0" presId="urn:microsoft.com/office/officeart/2018/5/layout/IconLeafLabelList"/>
    <dgm:cxn modelId="{47F9F058-8120-46A8-AAFC-CE5D53AADBAF}" type="presOf" srcId="{C494ECF4-D630-4C92-9305-D7CBC41E34BC}" destId="{0D18B308-F2AC-4B9A-9FB0-6AD71CE4A566}" srcOrd="0" destOrd="0" presId="urn:microsoft.com/office/officeart/2018/5/layout/IconLeafLabelList"/>
    <dgm:cxn modelId="{440181C4-772C-4889-890C-BFDCDE85A437}" type="presOf" srcId="{391D42D9-7AC7-4908-A389-48AFA01AA010}" destId="{9F9C2238-A39D-4CE8-AEE7-E3E82DAA33F7}" srcOrd="0" destOrd="0" presId="urn:microsoft.com/office/officeart/2018/5/layout/IconLeafLabelList"/>
    <dgm:cxn modelId="{8A637593-3787-4E90-B255-82AA3B62A180}" type="presParOf" srcId="{C10A66A4-1941-481C-BE4E-C7C80E4A93C9}" destId="{058C2949-E7A7-4EC6-8E77-0672B09CFE99}" srcOrd="0" destOrd="0" presId="urn:microsoft.com/office/officeart/2018/5/layout/IconLeafLabelList"/>
    <dgm:cxn modelId="{57780B1D-6769-441E-99C2-6E846C7D8EB7}" type="presParOf" srcId="{058C2949-E7A7-4EC6-8E77-0672B09CFE99}" destId="{1CD21187-C669-4B0D-AEB0-7183A1FDF129}" srcOrd="0" destOrd="0" presId="urn:microsoft.com/office/officeart/2018/5/layout/IconLeafLabelList"/>
    <dgm:cxn modelId="{1A40E1B8-48C4-4559-B8A3-A5AA6B2854F0}" type="presParOf" srcId="{058C2949-E7A7-4EC6-8E77-0672B09CFE99}" destId="{F25FC299-0E71-41B5-B29B-9D8DE39D5804}" srcOrd="1" destOrd="0" presId="urn:microsoft.com/office/officeart/2018/5/layout/IconLeafLabelList"/>
    <dgm:cxn modelId="{6C17F2F7-08FE-49BD-9AE9-399CD081FEBB}" type="presParOf" srcId="{058C2949-E7A7-4EC6-8E77-0672B09CFE99}" destId="{261DF9F0-D8C8-482C-BD0C-ABB2F13DF311}" srcOrd="2" destOrd="0" presId="urn:microsoft.com/office/officeart/2018/5/layout/IconLeafLabelList"/>
    <dgm:cxn modelId="{A02A8F5B-99FA-4F35-B6B7-7AB21D05D8E8}" type="presParOf" srcId="{058C2949-E7A7-4EC6-8E77-0672B09CFE99}" destId="{0D18B308-F2AC-4B9A-9FB0-6AD71CE4A566}" srcOrd="3" destOrd="0" presId="urn:microsoft.com/office/officeart/2018/5/layout/IconLeafLabelList"/>
    <dgm:cxn modelId="{566073EB-1854-4819-8071-4D6E34DDC5E0}" type="presParOf" srcId="{C10A66A4-1941-481C-BE4E-C7C80E4A93C9}" destId="{9A6B3A47-DE3D-422C-AE97-8B0FF49B93AA}" srcOrd="1" destOrd="0" presId="urn:microsoft.com/office/officeart/2018/5/layout/IconLeafLabelList"/>
    <dgm:cxn modelId="{889DCB5C-FCCD-4A83-BDB5-1F0B46E5288E}" type="presParOf" srcId="{C10A66A4-1941-481C-BE4E-C7C80E4A93C9}" destId="{40C121FB-BC30-421D-8B0D-CCB2B24591BD}" srcOrd="2" destOrd="0" presId="urn:microsoft.com/office/officeart/2018/5/layout/IconLeafLabelList"/>
    <dgm:cxn modelId="{90692C58-B517-43D6-AF7D-EA14919C6A85}" type="presParOf" srcId="{40C121FB-BC30-421D-8B0D-CCB2B24591BD}" destId="{EB14169D-8219-48B1-AAD8-8673DB0179F5}" srcOrd="0" destOrd="0" presId="urn:microsoft.com/office/officeart/2018/5/layout/IconLeafLabelList"/>
    <dgm:cxn modelId="{C12D0203-56A0-472C-8B62-F28547D8AD4E}" type="presParOf" srcId="{40C121FB-BC30-421D-8B0D-CCB2B24591BD}" destId="{62B849F2-E3F2-439E-8368-A83B2B59363E}" srcOrd="1" destOrd="0" presId="urn:microsoft.com/office/officeart/2018/5/layout/IconLeafLabelList"/>
    <dgm:cxn modelId="{024F57F3-CCD6-441F-83BC-8769B3CFA26E}" type="presParOf" srcId="{40C121FB-BC30-421D-8B0D-CCB2B24591BD}" destId="{1927209B-A5A6-4AE9-BC70-D0C535C0ECC5}" srcOrd="2" destOrd="0" presId="urn:microsoft.com/office/officeart/2018/5/layout/IconLeafLabelList"/>
    <dgm:cxn modelId="{9FFB32B2-2CBD-413C-931C-7A105320CB81}" type="presParOf" srcId="{40C121FB-BC30-421D-8B0D-CCB2B24591BD}" destId="{9F9C2238-A39D-4CE8-AEE7-E3E82DAA33F7}"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0630D26-5AB3-4F21-A09C-B7FB53C876E0}" type="doc">
      <dgm:prSet loTypeId="urn:microsoft.com/office/officeart/2005/8/layout/vList2" loCatId="list" qsTypeId="urn:microsoft.com/office/officeart/2005/8/quickstyle/3d1" qsCatId="3D" csTypeId="urn:microsoft.com/office/officeart/2005/8/colors/colorful5" csCatId="colorful"/>
      <dgm:spPr/>
      <dgm:t>
        <a:bodyPr/>
        <a:lstStyle/>
        <a:p>
          <a:endParaRPr lang="en-US"/>
        </a:p>
      </dgm:t>
    </dgm:pt>
    <dgm:pt modelId="{9B0B9D59-0F49-419E-A923-7D165DD9063B}">
      <dgm:prSet/>
      <dgm:spPr/>
      <dgm:t>
        <a:bodyPr/>
        <a:lstStyle/>
        <a:p>
          <a:r>
            <a:rPr lang="en-GB" dirty="0"/>
            <a:t>-to quickly achieve a convenient solution </a:t>
          </a:r>
          <a:endParaRPr lang="en-US" dirty="0"/>
        </a:p>
      </dgm:t>
    </dgm:pt>
    <dgm:pt modelId="{5D86A1C5-22B6-46A6-A669-B53C01CF77D7}" type="parTrans" cxnId="{FEC6E7D3-A267-4E55-A281-C146FA180B3A}">
      <dgm:prSet/>
      <dgm:spPr/>
      <dgm:t>
        <a:bodyPr/>
        <a:lstStyle/>
        <a:p>
          <a:endParaRPr lang="en-US"/>
        </a:p>
      </dgm:t>
    </dgm:pt>
    <dgm:pt modelId="{A713D2C6-4BB9-44AE-A876-4F5525552500}" type="sibTrans" cxnId="{FEC6E7D3-A267-4E55-A281-C146FA180B3A}">
      <dgm:prSet/>
      <dgm:spPr/>
      <dgm:t>
        <a:bodyPr/>
        <a:lstStyle/>
        <a:p>
          <a:endParaRPr lang="en-US"/>
        </a:p>
      </dgm:t>
    </dgm:pt>
    <dgm:pt modelId="{DAB9DB75-9B5A-43FE-A242-59A249A9C96D}">
      <dgm:prSet/>
      <dgm:spPr/>
      <dgm:t>
        <a:bodyPr/>
        <a:lstStyle/>
        <a:p>
          <a:r>
            <a:rPr lang="en-GB"/>
            <a:t>-when both parties have equal power and commitment to the same goals</a:t>
          </a:r>
          <a:endParaRPr lang="en-US"/>
        </a:p>
      </dgm:t>
    </dgm:pt>
    <dgm:pt modelId="{3B041DAF-9A95-4ACC-AEB0-D01DE0ED0F5C}" type="parTrans" cxnId="{5BAC845B-6B97-4DBB-AFE2-91E27CAA70D8}">
      <dgm:prSet/>
      <dgm:spPr/>
      <dgm:t>
        <a:bodyPr/>
        <a:lstStyle/>
        <a:p>
          <a:endParaRPr lang="en-US"/>
        </a:p>
      </dgm:t>
    </dgm:pt>
    <dgm:pt modelId="{4DA76223-D959-4F2C-BBC0-F6A725ECE452}" type="sibTrans" cxnId="{5BAC845B-6B97-4DBB-AFE2-91E27CAA70D8}">
      <dgm:prSet/>
      <dgm:spPr/>
      <dgm:t>
        <a:bodyPr/>
        <a:lstStyle/>
        <a:p>
          <a:endParaRPr lang="en-US"/>
        </a:p>
      </dgm:t>
    </dgm:pt>
    <dgm:pt modelId="{71E6846F-891C-4752-A21A-29C1733A683E}" type="pres">
      <dgm:prSet presAssocID="{B0630D26-5AB3-4F21-A09C-B7FB53C876E0}" presName="linear" presStyleCnt="0">
        <dgm:presLayoutVars>
          <dgm:animLvl val="lvl"/>
          <dgm:resizeHandles val="exact"/>
        </dgm:presLayoutVars>
      </dgm:prSet>
      <dgm:spPr/>
    </dgm:pt>
    <dgm:pt modelId="{614C647C-AFC5-457F-A4CC-255D599DC6B9}" type="pres">
      <dgm:prSet presAssocID="{9B0B9D59-0F49-419E-A923-7D165DD9063B}" presName="parentText" presStyleLbl="node1" presStyleIdx="0" presStyleCnt="2">
        <dgm:presLayoutVars>
          <dgm:chMax val="0"/>
          <dgm:bulletEnabled val="1"/>
        </dgm:presLayoutVars>
      </dgm:prSet>
      <dgm:spPr/>
    </dgm:pt>
    <dgm:pt modelId="{881426AF-F518-429B-B10C-C2A9009F9241}" type="pres">
      <dgm:prSet presAssocID="{A713D2C6-4BB9-44AE-A876-4F5525552500}" presName="spacer" presStyleCnt="0"/>
      <dgm:spPr/>
    </dgm:pt>
    <dgm:pt modelId="{74730098-BF63-47DE-831F-CC4C233DB8D6}" type="pres">
      <dgm:prSet presAssocID="{DAB9DB75-9B5A-43FE-A242-59A249A9C96D}" presName="parentText" presStyleLbl="node1" presStyleIdx="1" presStyleCnt="2">
        <dgm:presLayoutVars>
          <dgm:chMax val="0"/>
          <dgm:bulletEnabled val="1"/>
        </dgm:presLayoutVars>
      </dgm:prSet>
      <dgm:spPr/>
    </dgm:pt>
  </dgm:ptLst>
  <dgm:cxnLst>
    <dgm:cxn modelId="{D2493832-9F25-4847-B09A-1B2DF06E8CB7}" type="presOf" srcId="{9B0B9D59-0F49-419E-A923-7D165DD9063B}" destId="{614C647C-AFC5-457F-A4CC-255D599DC6B9}" srcOrd="0" destOrd="0" presId="urn:microsoft.com/office/officeart/2005/8/layout/vList2"/>
    <dgm:cxn modelId="{5BAC845B-6B97-4DBB-AFE2-91E27CAA70D8}" srcId="{B0630D26-5AB3-4F21-A09C-B7FB53C876E0}" destId="{DAB9DB75-9B5A-43FE-A242-59A249A9C96D}" srcOrd="1" destOrd="0" parTransId="{3B041DAF-9A95-4ACC-AEB0-D01DE0ED0F5C}" sibTransId="{4DA76223-D959-4F2C-BBC0-F6A725ECE452}"/>
    <dgm:cxn modelId="{3476E16F-B694-46E6-857B-D2965EC9EC54}" type="presOf" srcId="{B0630D26-5AB3-4F21-A09C-B7FB53C876E0}" destId="{71E6846F-891C-4752-A21A-29C1733A683E}" srcOrd="0" destOrd="0" presId="urn:microsoft.com/office/officeart/2005/8/layout/vList2"/>
    <dgm:cxn modelId="{FEC6E7D3-A267-4E55-A281-C146FA180B3A}" srcId="{B0630D26-5AB3-4F21-A09C-B7FB53C876E0}" destId="{9B0B9D59-0F49-419E-A923-7D165DD9063B}" srcOrd="0" destOrd="0" parTransId="{5D86A1C5-22B6-46A6-A669-B53C01CF77D7}" sibTransId="{A713D2C6-4BB9-44AE-A876-4F5525552500}"/>
    <dgm:cxn modelId="{2EB9CFF3-F648-4B6B-A78D-CAAAF11AFBDE}" type="presOf" srcId="{DAB9DB75-9B5A-43FE-A242-59A249A9C96D}" destId="{74730098-BF63-47DE-831F-CC4C233DB8D6}" srcOrd="0" destOrd="0" presId="urn:microsoft.com/office/officeart/2005/8/layout/vList2"/>
    <dgm:cxn modelId="{746366C2-F8C7-4961-82A6-3AEF782355B6}" type="presParOf" srcId="{71E6846F-891C-4752-A21A-29C1733A683E}" destId="{614C647C-AFC5-457F-A4CC-255D599DC6B9}" srcOrd="0" destOrd="0" presId="urn:microsoft.com/office/officeart/2005/8/layout/vList2"/>
    <dgm:cxn modelId="{F9781BF6-DACF-4CA9-B909-FE9689E57A2F}" type="presParOf" srcId="{71E6846F-891C-4752-A21A-29C1733A683E}" destId="{881426AF-F518-429B-B10C-C2A9009F9241}" srcOrd="1" destOrd="0" presId="urn:microsoft.com/office/officeart/2005/8/layout/vList2"/>
    <dgm:cxn modelId="{D2366E4A-DA48-49CF-B3E7-D56191B756DE}" type="presParOf" srcId="{71E6846F-891C-4752-A21A-29C1733A683E}" destId="{74730098-BF63-47DE-831F-CC4C233DB8D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E514EDB-B926-4F60-AB26-E380973A7D5A}"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B3FF6C9C-BAA0-47CA-8066-3EA3BE3988BE}">
      <dgm:prSet custT="1"/>
      <dgm:spPr/>
      <dgm:t>
        <a:bodyPr/>
        <a:lstStyle/>
        <a:p>
          <a:pPr>
            <a:defRPr cap="all"/>
          </a:pPr>
          <a:r>
            <a:rPr lang="en-GB" sz="2400" dirty="0"/>
            <a:t>-when it is vital that both parties are unified </a:t>
          </a:r>
          <a:endParaRPr lang="en-US" sz="2400" dirty="0"/>
        </a:p>
      </dgm:t>
    </dgm:pt>
    <dgm:pt modelId="{B354B0F8-F7AC-4C93-9650-93417B56024A}" type="parTrans" cxnId="{99FD3ACD-67BE-4A0D-81B2-7038B7572B6E}">
      <dgm:prSet/>
      <dgm:spPr/>
      <dgm:t>
        <a:bodyPr/>
        <a:lstStyle/>
        <a:p>
          <a:endParaRPr lang="en-US"/>
        </a:p>
      </dgm:t>
    </dgm:pt>
    <dgm:pt modelId="{63CB576A-D421-42E8-9831-E862FEBA5E15}" type="sibTrans" cxnId="{99FD3ACD-67BE-4A0D-81B2-7038B7572B6E}">
      <dgm:prSet/>
      <dgm:spPr/>
      <dgm:t>
        <a:bodyPr/>
        <a:lstStyle/>
        <a:p>
          <a:endParaRPr lang="en-US"/>
        </a:p>
      </dgm:t>
    </dgm:pt>
    <dgm:pt modelId="{529841C9-8214-4573-8E51-2490C269C5C7}">
      <dgm:prSet custT="1"/>
      <dgm:spPr/>
      <dgm:t>
        <a:bodyPr/>
        <a:lstStyle/>
        <a:p>
          <a:pPr>
            <a:defRPr cap="all"/>
          </a:pPr>
          <a:r>
            <a:rPr lang="en-GB" sz="2400" dirty="0"/>
            <a:t>-when you want to comprehend others’ points of view</a:t>
          </a:r>
          <a:endParaRPr lang="en-US" sz="2400" dirty="0"/>
        </a:p>
      </dgm:t>
    </dgm:pt>
    <dgm:pt modelId="{04DD6FC2-58A0-4D1F-A3C1-6F8092A4DCC5}" type="parTrans" cxnId="{CDB65557-25D5-482D-B839-97ED5D232DA8}">
      <dgm:prSet/>
      <dgm:spPr/>
      <dgm:t>
        <a:bodyPr/>
        <a:lstStyle/>
        <a:p>
          <a:endParaRPr lang="en-US"/>
        </a:p>
      </dgm:t>
    </dgm:pt>
    <dgm:pt modelId="{A0E4B2A3-FC15-4A74-A473-F3EC2663E912}" type="sibTrans" cxnId="{CDB65557-25D5-482D-B839-97ED5D232DA8}">
      <dgm:prSet/>
      <dgm:spPr/>
      <dgm:t>
        <a:bodyPr/>
        <a:lstStyle/>
        <a:p>
          <a:endParaRPr lang="en-US"/>
        </a:p>
      </dgm:t>
    </dgm:pt>
    <dgm:pt modelId="{DF538B83-B939-423F-95F7-8EED33B8A73A}">
      <dgm:prSet custT="1"/>
      <dgm:spPr/>
      <dgm:t>
        <a:bodyPr/>
        <a:lstStyle/>
        <a:p>
          <a:pPr>
            <a:defRPr cap="all"/>
          </a:pPr>
          <a:r>
            <a:rPr lang="en-GB" sz="2400" dirty="0"/>
            <a:t>-to manage hard feelings that have meddled with interpersonal relationships</a:t>
          </a:r>
          <a:endParaRPr lang="en-US" sz="2400" dirty="0"/>
        </a:p>
      </dgm:t>
    </dgm:pt>
    <dgm:pt modelId="{9AA4E223-27C7-4FD6-BC69-4D1246C45341}" type="parTrans" cxnId="{63D0744B-BD41-4760-8AAD-17001B6A8136}">
      <dgm:prSet/>
      <dgm:spPr/>
      <dgm:t>
        <a:bodyPr/>
        <a:lstStyle/>
        <a:p>
          <a:endParaRPr lang="en-US"/>
        </a:p>
      </dgm:t>
    </dgm:pt>
    <dgm:pt modelId="{24C64DAA-60AA-4A8F-9E1B-8563478F7CC3}" type="sibTrans" cxnId="{63D0744B-BD41-4760-8AAD-17001B6A8136}">
      <dgm:prSet/>
      <dgm:spPr/>
      <dgm:t>
        <a:bodyPr/>
        <a:lstStyle/>
        <a:p>
          <a:endParaRPr lang="en-US"/>
        </a:p>
      </dgm:t>
    </dgm:pt>
    <dgm:pt modelId="{F26CD030-B66F-4FBF-9B56-6630B9E1EF04}" type="pres">
      <dgm:prSet presAssocID="{5E514EDB-B926-4F60-AB26-E380973A7D5A}" presName="root" presStyleCnt="0">
        <dgm:presLayoutVars>
          <dgm:dir/>
          <dgm:resizeHandles val="exact"/>
        </dgm:presLayoutVars>
      </dgm:prSet>
      <dgm:spPr/>
    </dgm:pt>
    <dgm:pt modelId="{6FECE3A9-2280-484D-8FEB-F6F4535FF624}" type="pres">
      <dgm:prSet presAssocID="{B3FF6C9C-BAA0-47CA-8066-3EA3BE3988BE}" presName="compNode" presStyleCnt="0"/>
      <dgm:spPr/>
    </dgm:pt>
    <dgm:pt modelId="{54314286-E0F7-49EF-92D8-2AE93864CE35}" type="pres">
      <dgm:prSet presAssocID="{B3FF6C9C-BAA0-47CA-8066-3EA3BE3988BE}" presName="iconBgRect" presStyleLbl="bgShp" presStyleIdx="0" presStyleCnt="3"/>
      <dgm:spPr/>
    </dgm:pt>
    <dgm:pt modelId="{CC9294AE-9DCD-4A02-AAE9-6FCBFAA1F42F}" type="pres">
      <dgm:prSet presAssocID="{B3FF6C9C-BAA0-47CA-8066-3EA3BE3988B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Secure"/>
        </a:ext>
      </dgm:extLst>
    </dgm:pt>
    <dgm:pt modelId="{A183D651-FD06-4611-925C-27D2C96A711D}" type="pres">
      <dgm:prSet presAssocID="{B3FF6C9C-BAA0-47CA-8066-3EA3BE3988BE}" presName="spaceRect" presStyleCnt="0"/>
      <dgm:spPr/>
    </dgm:pt>
    <dgm:pt modelId="{ED0B5307-E84B-416D-A982-3873C3ADE7CB}" type="pres">
      <dgm:prSet presAssocID="{B3FF6C9C-BAA0-47CA-8066-3EA3BE3988BE}" presName="textRect" presStyleLbl="revTx" presStyleIdx="0" presStyleCnt="3">
        <dgm:presLayoutVars>
          <dgm:chMax val="1"/>
          <dgm:chPref val="1"/>
        </dgm:presLayoutVars>
      </dgm:prSet>
      <dgm:spPr/>
    </dgm:pt>
    <dgm:pt modelId="{BC1792FA-6ACB-4B26-9CE0-90BD2FEAC71D}" type="pres">
      <dgm:prSet presAssocID="{63CB576A-D421-42E8-9831-E862FEBA5E15}" presName="sibTrans" presStyleCnt="0"/>
      <dgm:spPr/>
    </dgm:pt>
    <dgm:pt modelId="{973D695A-7191-4A8E-9470-C77145BD4FFD}" type="pres">
      <dgm:prSet presAssocID="{529841C9-8214-4573-8E51-2490C269C5C7}" presName="compNode" presStyleCnt="0"/>
      <dgm:spPr/>
    </dgm:pt>
    <dgm:pt modelId="{826A29C4-D18B-48C2-8CB3-061BF978BF53}" type="pres">
      <dgm:prSet presAssocID="{529841C9-8214-4573-8E51-2490C269C5C7}" presName="iconBgRect" presStyleLbl="bgShp" presStyleIdx="1" presStyleCnt="3"/>
      <dgm:spPr/>
    </dgm:pt>
    <dgm:pt modelId="{B1362FF5-5605-4504-8C00-C4987F8C4933}" type="pres">
      <dgm:prSet presAssocID="{529841C9-8214-4573-8E51-2490C269C5C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ranslate"/>
        </a:ext>
      </dgm:extLst>
    </dgm:pt>
    <dgm:pt modelId="{C562E2E0-B001-4812-8570-F4D4B59CB8D7}" type="pres">
      <dgm:prSet presAssocID="{529841C9-8214-4573-8E51-2490C269C5C7}" presName="spaceRect" presStyleCnt="0"/>
      <dgm:spPr/>
    </dgm:pt>
    <dgm:pt modelId="{F9B31A56-7E52-4390-915E-7314BE59328B}" type="pres">
      <dgm:prSet presAssocID="{529841C9-8214-4573-8E51-2490C269C5C7}" presName="textRect" presStyleLbl="revTx" presStyleIdx="1" presStyleCnt="3">
        <dgm:presLayoutVars>
          <dgm:chMax val="1"/>
          <dgm:chPref val="1"/>
        </dgm:presLayoutVars>
      </dgm:prSet>
      <dgm:spPr/>
    </dgm:pt>
    <dgm:pt modelId="{782C6B4C-A308-457A-AF4B-9D16333421EC}" type="pres">
      <dgm:prSet presAssocID="{A0E4B2A3-FC15-4A74-A473-F3EC2663E912}" presName="sibTrans" presStyleCnt="0"/>
      <dgm:spPr/>
    </dgm:pt>
    <dgm:pt modelId="{8313B539-A211-4BDC-91CB-EF5B12F9B842}" type="pres">
      <dgm:prSet presAssocID="{DF538B83-B939-423F-95F7-8EED33B8A73A}" presName="compNode" presStyleCnt="0"/>
      <dgm:spPr/>
    </dgm:pt>
    <dgm:pt modelId="{2E32B00F-C2BB-4F5B-BF79-4726414BA1BF}" type="pres">
      <dgm:prSet presAssocID="{DF538B83-B939-423F-95F7-8EED33B8A73A}" presName="iconBgRect" presStyleLbl="bgShp" presStyleIdx="2" presStyleCnt="3"/>
      <dgm:spPr/>
    </dgm:pt>
    <dgm:pt modelId="{7A2D5613-C422-4482-AAE5-C6FE91EA3B36}" type="pres">
      <dgm:prSet presAssocID="{DF538B83-B939-423F-95F7-8EED33B8A73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elationship"/>
        </a:ext>
      </dgm:extLst>
    </dgm:pt>
    <dgm:pt modelId="{826FE797-6002-4A1A-A2D6-102EE870A280}" type="pres">
      <dgm:prSet presAssocID="{DF538B83-B939-423F-95F7-8EED33B8A73A}" presName="spaceRect" presStyleCnt="0"/>
      <dgm:spPr/>
    </dgm:pt>
    <dgm:pt modelId="{FAA52274-977C-4400-8F97-AE416A97ED45}" type="pres">
      <dgm:prSet presAssocID="{DF538B83-B939-423F-95F7-8EED33B8A73A}" presName="textRect" presStyleLbl="revTx" presStyleIdx="2" presStyleCnt="3" custScaleX="128975">
        <dgm:presLayoutVars>
          <dgm:chMax val="1"/>
          <dgm:chPref val="1"/>
        </dgm:presLayoutVars>
      </dgm:prSet>
      <dgm:spPr/>
    </dgm:pt>
  </dgm:ptLst>
  <dgm:cxnLst>
    <dgm:cxn modelId="{4FE1580C-FE5D-4136-9A4C-DB81A5962BB2}" type="presOf" srcId="{B3FF6C9C-BAA0-47CA-8066-3EA3BE3988BE}" destId="{ED0B5307-E84B-416D-A982-3873C3ADE7CB}" srcOrd="0" destOrd="0" presId="urn:microsoft.com/office/officeart/2018/5/layout/IconCircleLabelList"/>
    <dgm:cxn modelId="{47C4D33D-A0A8-4808-8589-E1627B81D723}" type="presOf" srcId="{DF538B83-B939-423F-95F7-8EED33B8A73A}" destId="{FAA52274-977C-4400-8F97-AE416A97ED45}" srcOrd="0" destOrd="0" presId="urn:microsoft.com/office/officeart/2018/5/layout/IconCircleLabelList"/>
    <dgm:cxn modelId="{7429895D-A979-44AD-8133-D8D746B1E6E5}" type="presOf" srcId="{529841C9-8214-4573-8E51-2490C269C5C7}" destId="{F9B31A56-7E52-4390-915E-7314BE59328B}" srcOrd="0" destOrd="0" presId="urn:microsoft.com/office/officeart/2018/5/layout/IconCircleLabelList"/>
    <dgm:cxn modelId="{63D0744B-BD41-4760-8AAD-17001B6A8136}" srcId="{5E514EDB-B926-4F60-AB26-E380973A7D5A}" destId="{DF538B83-B939-423F-95F7-8EED33B8A73A}" srcOrd="2" destOrd="0" parTransId="{9AA4E223-27C7-4FD6-BC69-4D1246C45341}" sibTransId="{24C64DAA-60AA-4A8F-9E1B-8563478F7CC3}"/>
    <dgm:cxn modelId="{9C71E470-FBBF-4E32-99A7-02EDD9723950}" type="presOf" srcId="{5E514EDB-B926-4F60-AB26-E380973A7D5A}" destId="{F26CD030-B66F-4FBF-9B56-6630B9E1EF04}" srcOrd="0" destOrd="0" presId="urn:microsoft.com/office/officeart/2018/5/layout/IconCircleLabelList"/>
    <dgm:cxn modelId="{CDB65557-25D5-482D-B839-97ED5D232DA8}" srcId="{5E514EDB-B926-4F60-AB26-E380973A7D5A}" destId="{529841C9-8214-4573-8E51-2490C269C5C7}" srcOrd="1" destOrd="0" parTransId="{04DD6FC2-58A0-4D1F-A3C1-6F8092A4DCC5}" sibTransId="{A0E4B2A3-FC15-4A74-A473-F3EC2663E912}"/>
    <dgm:cxn modelId="{99FD3ACD-67BE-4A0D-81B2-7038B7572B6E}" srcId="{5E514EDB-B926-4F60-AB26-E380973A7D5A}" destId="{B3FF6C9C-BAA0-47CA-8066-3EA3BE3988BE}" srcOrd="0" destOrd="0" parTransId="{B354B0F8-F7AC-4C93-9650-93417B56024A}" sibTransId="{63CB576A-D421-42E8-9831-E862FEBA5E15}"/>
    <dgm:cxn modelId="{03294DBE-0F89-4CD6-AAFF-4F5DB9866922}" type="presParOf" srcId="{F26CD030-B66F-4FBF-9B56-6630B9E1EF04}" destId="{6FECE3A9-2280-484D-8FEB-F6F4535FF624}" srcOrd="0" destOrd="0" presId="urn:microsoft.com/office/officeart/2018/5/layout/IconCircleLabelList"/>
    <dgm:cxn modelId="{37BFD80B-104B-4C95-AF49-41DF774D13B4}" type="presParOf" srcId="{6FECE3A9-2280-484D-8FEB-F6F4535FF624}" destId="{54314286-E0F7-49EF-92D8-2AE93864CE35}" srcOrd="0" destOrd="0" presId="urn:microsoft.com/office/officeart/2018/5/layout/IconCircleLabelList"/>
    <dgm:cxn modelId="{8C3C757B-B631-4AE4-9FA0-79728BDAA5D6}" type="presParOf" srcId="{6FECE3A9-2280-484D-8FEB-F6F4535FF624}" destId="{CC9294AE-9DCD-4A02-AAE9-6FCBFAA1F42F}" srcOrd="1" destOrd="0" presId="urn:microsoft.com/office/officeart/2018/5/layout/IconCircleLabelList"/>
    <dgm:cxn modelId="{8DF21A3C-774F-4E9D-9AD8-603BC7514B12}" type="presParOf" srcId="{6FECE3A9-2280-484D-8FEB-F6F4535FF624}" destId="{A183D651-FD06-4611-925C-27D2C96A711D}" srcOrd="2" destOrd="0" presId="urn:microsoft.com/office/officeart/2018/5/layout/IconCircleLabelList"/>
    <dgm:cxn modelId="{29E5F641-C6BB-4CF1-BA86-23C3AE64605E}" type="presParOf" srcId="{6FECE3A9-2280-484D-8FEB-F6F4535FF624}" destId="{ED0B5307-E84B-416D-A982-3873C3ADE7CB}" srcOrd="3" destOrd="0" presId="urn:microsoft.com/office/officeart/2018/5/layout/IconCircleLabelList"/>
    <dgm:cxn modelId="{12A9AE49-EFD1-4D88-BC06-0AB33186A0ED}" type="presParOf" srcId="{F26CD030-B66F-4FBF-9B56-6630B9E1EF04}" destId="{BC1792FA-6ACB-4B26-9CE0-90BD2FEAC71D}" srcOrd="1" destOrd="0" presId="urn:microsoft.com/office/officeart/2018/5/layout/IconCircleLabelList"/>
    <dgm:cxn modelId="{D314A9A0-99A9-4F15-B6A2-271E72F43E2A}" type="presParOf" srcId="{F26CD030-B66F-4FBF-9B56-6630B9E1EF04}" destId="{973D695A-7191-4A8E-9470-C77145BD4FFD}" srcOrd="2" destOrd="0" presId="urn:microsoft.com/office/officeart/2018/5/layout/IconCircleLabelList"/>
    <dgm:cxn modelId="{3D3BBDA5-AE06-4EF1-BAA1-A4C0F1A2B1D2}" type="presParOf" srcId="{973D695A-7191-4A8E-9470-C77145BD4FFD}" destId="{826A29C4-D18B-48C2-8CB3-061BF978BF53}" srcOrd="0" destOrd="0" presId="urn:microsoft.com/office/officeart/2018/5/layout/IconCircleLabelList"/>
    <dgm:cxn modelId="{2F990ED1-95F6-4791-AAEB-5DA8891893CC}" type="presParOf" srcId="{973D695A-7191-4A8E-9470-C77145BD4FFD}" destId="{B1362FF5-5605-4504-8C00-C4987F8C4933}" srcOrd="1" destOrd="0" presId="urn:microsoft.com/office/officeart/2018/5/layout/IconCircleLabelList"/>
    <dgm:cxn modelId="{0EB4C223-F417-4740-AFE2-22BBCA1E93CC}" type="presParOf" srcId="{973D695A-7191-4A8E-9470-C77145BD4FFD}" destId="{C562E2E0-B001-4812-8570-F4D4B59CB8D7}" srcOrd="2" destOrd="0" presId="urn:microsoft.com/office/officeart/2018/5/layout/IconCircleLabelList"/>
    <dgm:cxn modelId="{014B0A09-088D-4266-833C-59DB8A04E24B}" type="presParOf" srcId="{973D695A-7191-4A8E-9470-C77145BD4FFD}" destId="{F9B31A56-7E52-4390-915E-7314BE59328B}" srcOrd="3" destOrd="0" presId="urn:microsoft.com/office/officeart/2018/5/layout/IconCircleLabelList"/>
    <dgm:cxn modelId="{A192EB5F-9C4E-433B-992E-C19A1D96618A}" type="presParOf" srcId="{F26CD030-B66F-4FBF-9B56-6630B9E1EF04}" destId="{782C6B4C-A308-457A-AF4B-9D16333421EC}" srcOrd="3" destOrd="0" presId="urn:microsoft.com/office/officeart/2018/5/layout/IconCircleLabelList"/>
    <dgm:cxn modelId="{CF0BBC0C-DFB6-4096-9D4D-5775C348EC6A}" type="presParOf" srcId="{F26CD030-B66F-4FBF-9B56-6630B9E1EF04}" destId="{8313B539-A211-4BDC-91CB-EF5B12F9B842}" srcOrd="4" destOrd="0" presId="urn:microsoft.com/office/officeart/2018/5/layout/IconCircleLabelList"/>
    <dgm:cxn modelId="{212659FC-88B3-4947-B170-F659C48C95A4}" type="presParOf" srcId="{8313B539-A211-4BDC-91CB-EF5B12F9B842}" destId="{2E32B00F-C2BB-4F5B-BF79-4726414BA1BF}" srcOrd="0" destOrd="0" presId="urn:microsoft.com/office/officeart/2018/5/layout/IconCircleLabelList"/>
    <dgm:cxn modelId="{AC1C49BB-5052-4740-B55F-9B64AE6F396D}" type="presParOf" srcId="{8313B539-A211-4BDC-91CB-EF5B12F9B842}" destId="{7A2D5613-C422-4482-AAE5-C6FE91EA3B36}" srcOrd="1" destOrd="0" presId="urn:microsoft.com/office/officeart/2018/5/layout/IconCircleLabelList"/>
    <dgm:cxn modelId="{936DD3EC-96B2-40C9-AD19-7AEC06CC1D96}" type="presParOf" srcId="{8313B539-A211-4BDC-91CB-EF5B12F9B842}" destId="{826FE797-6002-4A1A-A2D6-102EE870A280}" srcOrd="2" destOrd="0" presId="urn:microsoft.com/office/officeart/2018/5/layout/IconCircleLabelList"/>
    <dgm:cxn modelId="{4D1CAF90-AD11-4210-8CD8-0B7B47B1EF68}" type="presParOf" srcId="{8313B539-A211-4BDC-91CB-EF5B12F9B842}" destId="{FAA52274-977C-4400-8F97-AE416A97ED45}"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4DF45AE-3430-47E6-A1CF-5637C51A7D2F}" type="doc">
      <dgm:prSet loTypeId="urn:microsoft.com/office/officeart/2005/8/layout/cycle5" loCatId="cycle" qsTypeId="urn:microsoft.com/office/officeart/2005/8/quickstyle/3d1" qsCatId="3D" csTypeId="urn:microsoft.com/office/officeart/2005/8/colors/accent1_2" csCatId="accent1" phldr="1"/>
      <dgm:spPr/>
      <dgm:t>
        <a:bodyPr/>
        <a:lstStyle/>
        <a:p>
          <a:endParaRPr lang="en-GB"/>
        </a:p>
      </dgm:t>
    </dgm:pt>
    <dgm:pt modelId="{53EFC66D-AD2D-499D-8F87-BC8989CC068B}">
      <dgm:prSet phldrT="[Text]"/>
      <dgm:spPr/>
      <dgm:t>
        <a:bodyPr/>
        <a:lstStyle/>
        <a:p>
          <a:r>
            <a:rPr lang="en-GB"/>
            <a:t>Communication</a:t>
          </a:r>
        </a:p>
      </dgm:t>
    </dgm:pt>
    <dgm:pt modelId="{18AB9089-4E7C-45A4-A918-C1080B20F1DC}" type="parTrans" cxnId="{D725E0B4-242D-4426-A0AF-D882FBF84C24}">
      <dgm:prSet/>
      <dgm:spPr/>
      <dgm:t>
        <a:bodyPr/>
        <a:lstStyle/>
        <a:p>
          <a:endParaRPr lang="en-GB"/>
        </a:p>
      </dgm:t>
    </dgm:pt>
    <dgm:pt modelId="{B5C52575-E236-4BC2-9109-B87FA53D5245}" type="sibTrans" cxnId="{D725E0B4-242D-4426-A0AF-D882FBF84C24}">
      <dgm:prSet/>
      <dgm:spPr/>
      <dgm:t>
        <a:bodyPr/>
        <a:lstStyle/>
        <a:p>
          <a:endParaRPr lang="en-GB"/>
        </a:p>
      </dgm:t>
    </dgm:pt>
    <dgm:pt modelId="{B51D280C-952C-4AAF-BE63-5704BD2D2D40}">
      <dgm:prSet phldrT="[Text]"/>
      <dgm:spPr/>
      <dgm:t>
        <a:bodyPr/>
        <a:lstStyle/>
        <a:p>
          <a:r>
            <a:rPr lang="en-GB" dirty="0"/>
            <a:t>Divide the work </a:t>
          </a:r>
        </a:p>
      </dgm:t>
    </dgm:pt>
    <dgm:pt modelId="{85B07533-5C35-4C5B-B75F-F1CDD227998B}" type="parTrans" cxnId="{B40AE24E-1307-4A13-ABC5-E3E9FB63E721}">
      <dgm:prSet/>
      <dgm:spPr/>
      <dgm:t>
        <a:bodyPr/>
        <a:lstStyle/>
        <a:p>
          <a:endParaRPr lang="en-GB"/>
        </a:p>
      </dgm:t>
    </dgm:pt>
    <dgm:pt modelId="{2598C900-6CD2-4D77-AF71-CA1A9DEFCE7D}" type="sibTrans" cxnId="{B40AE24E-1307-4A13-ABC5-E3E9FB63E721}">
      <dgm:prSet/>
      <dgm:spPr/>
      <dgm:t>
        <a:bodyPr/>
        <a:lstStyle/>
        <a:p>
          <a:endParaRPr lang="en-GB"/>
        </a:p>
      </dgm:t>
    </dgm:pt>
    <dgm:pt modelId="{BC3BEDC1-03DB-42A1-A119-CDF2EE3818C5}" type="pres">
      <dgm:prSet presAssocID="{24DF45AE-3430-47E6-A1CF-5637C51A7D2F}" presName="cycle" presStyleCnt="0">
        <dgm:presLayoutVars>
          <dgm:dir/>
          <dgm:resizeHandles val="exact"/>
        </dgm:presLayoutVars>
      </dgm:prSet>
      <dgm:spPr/>
    </dgm:pt>
    <dgm:pt modelId="{52F9B402-B7CE-44CE-B93B-9B9794571736}" type="pres">
      <dgm:prSet presAssocID="{53EFC66D-AD2D-499D-8F87-BC8989CC068B}" presName="node" presStyleLbl="node1" presStyleIdx="0" presStyleCnt="2">
        <dgm:presLayoutVars>
          <dgm:bulletEnabled val="1"/>
        </dgm:presLayoutVars>
      </dgm:prSet>
      <dgm:spPr/>
    </dgm:pt>
    <dgm:pt modelId="{81A677DA-6280-4D6F-9BBB-375A66DEF4D2}" type="pres">
      <dgm:prSet presAssocID="{53EFC66D-AD2D-499D-8F87-BC8989CC068B}" presName="spNode" presStyleCnt="0"/>
      <dgm:spPr/>
    </dgm:pt>
    <dgm:pt modelId="{C7938453-EF7F-4994-AE6A-2286867F98C6}" type="pres">
      <dgm:prSet presAssocID="{B5C52575-E236-4BC2-9109-B87FA53D5245}" presName="sibTrans" presStyleLbl="sibTrans1D1" presStyleIdx="0" presStyleCnt="2"/>
      <dgm:spPr/>
    </dgm:pt>
    <dgm:pt modelId="{7E69A931-EB95-480D-88F3-D957B35CD253}" type="pres">
      <dgm:prSet presAssocID="{B51D280C-952C-4AAF-BE63-5704BD2D2D40}" presName="node" presStyleLbl="node1" presStyleIdx="1" presStyleCnt="2">
        <dgm:presLayoutVars>
          <dgm:bulletEnabled val="1"/>
        </dgm:presLayoutVars>
      </dgm:prSet>
      <dgm:spPr/>
    </dgm:pt>
    <dgm:pt modelId="{DFD0A738-2D30-45CB-9192-B9F9C6354FF7}" type="pres">
      <dgm:prSet presAssocID="{B51D280C-952C-4AAF-BE63-5704BD2D2D40}" presName="spNode" presStyleCnt="0"/>
      <dgm:spPr/>
    </dgm:pt>
    <dgm:pt modelId="{3B0A456D-48FA-407D-8725-A374F04B231A}" type="pres">
      <dgm:prSet presAssocID="{2598C900-6CD2-4D77-AF71-CA1A9DEFCE7D}" presName="sibTrans" presStyleLbl="sibTrans1D1" presStyleIdx="1" presStyleCnt="2"/>
      <dgm:spPr/>
    </dgm:pt>
  </dgm:ptLst>
  <dgm:cxnLst>
    <dgm:cxn modelId="{B6B1BA5C-2681-42CE-B26E-6A3E845C22CB}" type="presOf" srcId="{24DF45AE-3430-47E6-A1CF-5637C51A7D2F}" destId="{BC3BEDC1-03DB-42A1-A119-CDF2EE3818C5}" srcOrd="0" destOrd="0" presId="urn:microsoft.com/office/officeart/2005/8/layout/cycle5"/>
    <dgm:cxn modelId="{3808A74A-B651-478B-AF58-DF845542744A}" type="presOf" srcId="{53EFC66D-AD2D-499D-8F87-BC8989CC068B}" destId="{52F9B402-B7CE-44CE-B93B-9B9794571736}" srcOrd="0" destOrd="0" presId="urn:microsoft.com/office/officeart/2005/8/layout/cycle5"/>
    <dgm:cxn modelId="{B40AE24E-1307-4A13-ABC5-E3E9FB63E721}" srcId="{24DF45AE-3430-47E6-A1CF-5637C51A7D2F}" destId="{B51D280C-952C-4AAF-BE63-5704BD2D2D40}" srcOrd="1" destOrd="0" parTransId="{85B07533-5C35-4C5B-B75F-F1CDD227998B}" sibTransId="{2598C900-6CD2-4D77-AF71-CA1A9DEFCE7D}"/>
    <dgm:cxn modelId="{7C9C2E57-0577-42AA-93F9-E649A5EB6289}" type="presOf" srcId="{B51D280C-952C-4AAF-BE63-5704BD2D2D40}" destId="{7E69A931-EB95-480D-88F3-D957B35CD253}" srcOrd="0" destOrd="0" presId="urn:microsoft.com/office/officeart/2005/8/layout/cycle5"/>
    <dgm:cxn modelId="{D725E0B4-242D-4426-A0AF-D882FBF84C24}" srcId="{24DF45AE-3430-47E6-A1CF-5637C51A7D2F}" destId="{53EFC66D-AD2D-499D-8F87-BC8989CC068B}" srcOrd="0" destOrd="0" parTransId="{18AB9089-4E7C-45A4-A918-C1080B20F1DC}" sibTransId="{B5C52575-E236-4BC2-9109-B87FA53D5245}"/>
    <dgm:cxn modelId="{1A7253C6-31A9-4B93-BC38-2C57517C7FB8}" type="presOf" srcId="{2598C900-6CD2-4D77-AF71-CA1A9DEFCE7D}" destId="{3B0A456D-48FA-407D-8725-A374F04B231A}" srcOrd="0" destOrd="0" presId="urn:microsoft.com/office/officeart/2005/8/layout/cycle5"/>
    <dgm:cxn modelId="{9E3A4BD7-3737-4826-A88D-A47694212832}" type="presOf" srcId="{B5C52575-E236-4BC2-9109-B87FA53D5245}" destId="{C7938453-EF7F-4994-AE6A-2286867F98C6}" srcOrd="0" destOrd="0" presId="urn:microsoft.com/office/officeart/2005/8/layout/cycle5"/>
    <dgm:cxn modelId="{29345388-F7F5-4536-8FB6-3EC607291CB4}" type="presParOf" srcId="{BC3BEDC1-03DB-42A1-A119-CDF2EE3818C5}" destId="{52F9B402-B7CE-44CE-B93B-9B9794571736}" srcOrd="0" destOrd="0" presId="urn:microsoft.com/office/officeart/2005/8/layout/cycle5"/>
    <dgm:cxn modelId="{F96CDA5C-689A-4F8F-9609-98ADF1CAE503}" type="presParOf" srcId="{BC3BEDC1-03DB-42A1-A119-CDF2EE3818C5}" destId="{81A677DA-6280-4D6F-9BBB-375A66DEF4D2}" srcOrd="1" destOrd="0" presId="urn:microsoft.com/office/officeart/2005/8/layout/cycle5"/>
    <dgm:cxn modelId="{DDC93AAA-09D1-4539-88B8-E9D1C92CDA94}" type="presParOf" srcId="{BC3BEDC1-03DB-42A1-A119-CDF2EE3818C5}" destId="{C7938453-EF7F-4994-AE6A-2286867F98C6}" srcOrd="2" destOrd="0" presId="urn:microsoft.com/office/officeart/2005/8/layout/cycle5"/>
    <dgm:cxn modelId="{E4D6D2D1-EB9D-4EE1-A850-106C50B92138}" type="presParOf" srcId="{BC3BEDC1-03DB-42A1-A119-CDF2EE3818C5}" destId="{7E69A931-EB95-480D-88F3-D957B35CD253}" srcOrd="3" destOrd="0" presId="urn:microsoft.com/office/officeart/2005/8/layout/cycle5"/>
    <dgm:cxn modelId="{EDFFDCF8-AB1A-4A93-B3B5-7E6326C118B7}" type="presParOf" srcId="{BC3BEDC1-03DB-42A1-A119-CDF2EE3818C5}" destId="{DFD0A738-2D30-45CB-9192-B9F9C6354FF7}" srcOrd="4" destOrd="0" presId="urn:microsoft.com/office/officeart/2005/8/layout/cycle5"/>
    <dgm:cxn modelId="{D421B871-F5CC-411F-A2E9-A4C295E37BDD}" type="presParOf" srcId="{BC3BEDC1-03DB-42A1-A119-CDF2EE3818C5}" destId="{3B0A456D-48FA-407D-8725-A374F04B231A}" srcOrd="5"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835D42B-0B0C-4E3D-92AE-C564B66225F2}" type="doc">
      <dgm:prSet loTypeId="urn:microsoft.com/office/officeart/2009/3/layout/RandomtoResultProcess" loCatId="process" qsTypeId="urn:microsoft.com/office/officeart/2005/8/quickstyle/simple1" qsCatId="simple" csTypeId="urn:microsoft.com/office/officeart/2005/8/colors/accent1_2" csCatId="accent1" phldr="1"/>
      <dgm:spPr/>
      <dgm:t>
        <a:bodyPr/>
        <a:lstStyle/>
        <a:p>
          <a:endParaRPr lang="en-GB"/>
        </a:p>
      </dgm:t>
    </dgm:pt>
    <dgm:pt modelId="{B0992759-4A9E-4B81-B4B2-2FC81BF83DB3}">
      <dgm:prSet phldrT="[Text]"/>
      <dgm:spPr/>
      <dgm:t>
        <a:bodyPr/>
        <a:lstStyle/>
        <a:p>
          <a:r>
            <a:rPr lang="en-GB" dirty="0"/>
            <a:t>Proactive with feedback</a:t>
          </a:r>
        </a:p>
      </dgm:t>
    </dgm:pt>
    <dgm:pt modelId="{3E992985-AC57-4FD2-8D1C-50490CC21EB0}" type="parTrans" cxnId="{E3D51597-7B25-4473-BB91-9000B70F56AF}">
      <dgm:prSet/>
      <dgm:spPr/>
      <dgm:t>
        <a:bodyPr/>
        <a:lstStyle/>
        <a:p>
          <a:endParaRPr lang="en-GB"/>
        </a:p>
      </dgm:t>
    </dgm:pt>
    <dgm:pt modelId="{2A448D4D-9AC5-48AB-BFC2-DE507881EDCB}" type="sibTrans" cxnId="{E3D51597-7B25-4473-BB91-9000B70F56AF}">
      <dgm:prSet/>
      <dgm:spPr/>
      <dgm:t>
        <a:bodyPr/>
        <a:lstStyle/>
        <a:p>
          <a:endParaRPr lang="en-GB"/>
        </a:p>
      </dgm:t>
    </dgm:pt>
    <dgm:pt modelId="{8D8DD009-5DF4-44BB-A0DB-434946C9AB71}">
      <dgm:prSet phldrT="[Text]"/>
      <dgm:spPr/>
      <dgm:t>
        <a:bodyPr/>
        <a:lstStyle/>
        <a:p>
          <a:r>
            <a:rPr lang="en-GB" dirty="0"/>
            <a:t>Acknowledge and reward</a:t>
          </a:r>
        </a:p>
      </dgm:t>
    </dgm:pt>
    <dgm:pt modelId="{90ACAD31-B9A1-4A87-BAA3-1F5D9928B41F}" type="parTrans" cxnId="{AE2488D8-F502-4A25-9D00-C20CCA3BEC48}">
      <dgm:prSet/>
      <dgm:spPr/>
      <dgm:t>
        <a:bodyPr/>
        <a:lstStyle/>
        <a:p>
          <a:endParaRPr lang="en-GB"/>
        </a:p>
      </dgm:t>
    </dgm:pt>
    <dgm:pt modelId="{956C96F0-5A62-4B6E-B808-5CA935EFDBE9}" type="sibTrans" cxnId="{AE2488D8-F502-4A25-9D00-C20CCA3BEC48}">
      <dgm:prSet/>
      <dgm:spPr/>
      <dgm:t>
        <a:bodyPr/>
        <a:lstStyle/>
        <a:p>
          <a:endParaRPr lang="en-GB"/>
        </a:p>
      </dgm:t>
    </dgm:pt>
    <dgm:pt modelId="{DAF73EA7-337C-474E-875F-5CAD92D8FC29}">
      <dgm:prSet phldrT="[Text]"/>
      <dgm:spPr/>
      <dgm:t>
        <a:bodyPr/>
        <a:lstStyle/>
        <a:p>
          <a:r>
            <a:rPr lang="en-GB" dirty="0"/>
            <a:t>Celebrate success</a:t>
          </a:r>
        </a:p>
      </dgm:t>
    </dgm:pt>
    <dgm:pt modelId="{B2FE0BBC-31DA-41A2-8620-0492A76354C6}" type="parTrans" cxnId="{54E4743D-2CE0-4F23-A11E-4DD0CFFF6561}">
      <dgm:prSet/>
      <dgm:spPr/>
      <dgm:t>
        <a:bodyPr/>
        <a:lstStyle/>
        <a:p>
          <a:endParaRPr lang="en-GB"/>
        </a:p>
      </dgm:t>
    </dgm:pt>
    <dgm:pt modelId="{60D47240-120D-4197-B4F8-0CB31FF29A93}" type="sibTrans" cxnId="{54E4743D-2CE0-4F23-A11E-4DD0CFFF6561}">
      <dgm:prSet/>
      <dgm:spPr/>
      <dgm:t>
        <a:bodyPr/>
        <a:lstStyle/>
        <a:p>
          <a:endParaRPr lang="en-GB"/>
        </a:p>
      </dgm:t>
    </dgm:pt>
    <dgm:pt modelId="{93143828-66D7-491C-8507-F41079270A60}" type="pres">
      <dgm:prSet presAssocID="{2835D42B-0B0C-4E3D-92AE-C564B66225F2}" presName="Name0" presStyleCnt="0">
        <dgm:presLayoutVars>
          <dgm:dir/>
          <dgm:animOne val="branch"/>
          <dgm:animLvl val="lvl"/>
        </dgm:presLayoutVars>
      </dgm:prSet>
      <dgm:spPr/>
    </dgm:pt>
    <dgm:pt modelId="{84FD6EE0-E41A-46E4-84D8-5ED957A2CC20}" type="pres">
      <dgm:prSet presAssocID="{B0992759-4A9E-4B81-B4B2-2FC81BF83DB3}" presName="chaos" presStyleCnt="0"/>
      <dgm:spPr/>
    </dgm:pt>
    <dgm:pt modelId="{C13E2D00-376D-45DD-AA76-C89B4EF9C28C}" type="pres">
      <dgm:prSet presAssocID="{B0992759-4A9E-4B81-B4B2-2FC81BF83DB3}" presName="parTx1" presStyleLbl="revTx" presStyleIdx="0" presStyleCnt="2"/>
      <dgm:spPr/>
    </dgm:pt>
    <dgm:pt modelId="{7D2DEC68-8775-4408-A006-E9F2009EFE5B}" type="pres">
      <dgm:prSet presAssocID="{B0992759-4A9E-4B81-B4B2-2FC81BF83DB3}" presName="c1" presStyleLbl="node1" presStyleIdx="0" presStyleCnt="19"/>
      <dgm:spPr/>
    </dgm:pt>
    <dgm:pt modelId="{EB6CACD3-959C-426C-8E49-89168D2A4689}" type="pres">
      <dgm:prSet presAssocID="{B0992759-4A9E-4B81-B4B2-2FC81BF83DB3}" presName="c2" presStyleLbl="node1" presStyleIdx="1" presStyleCnt="19"/>
      <dgm:spPr/>
    </dgm:pt>
    <dgm:pt modelId="{32EA15C9-0D00-4A3C-9DB4-9BBDD55613AA}" type="pres">
      <dgm:prSet presAssocID="{B0992759-4A9E-4B81-B4B2-2FC81BF83DB3}" presName="c3" presStyleLbl="node1" presStyleIdx="2" presStyleCnt="19"/>
      <dgm:spPr/>
    </dgm:pt>
    <dgm:pt modelId="{A5773C84-77D4-4DA6-BECA-D93A99A4E145}" type="pres">
      <dgm:prSet presAssocID="{B0992759-4A9E-4B81-B4B2-2FC81BF83DB3}" presName="c4" presStyleLbl="node1" presStyleIdx="3" presStyleCnt="19"/>
      <dgm:spPr/>
    </dgm:pt>
    <dgm:pt modelId="{F6E4700F-5538-4D13-8C4F-1D2E8145037B}" type="pres">
      <dgm:prSet presAssocID="{B0992759-4A9E-4B81-B4B2-2FC81BF83DB3}" presName="c5" presStyleLbl="node1" presStyleIdx="4" presStyleCnt="19"/>
      <dgm:spPr/>
    </dgm:pt>
    <dgm:pt modelId="{7D8A75AB-E50A-4809-B5E3-2B3743D68951}" type="pres">
      <dgm:prSet presAssocID="{B0992759-4A9E-4B81-B4B2-2FC81BF83DB3}" presName="c6" presStyleLbl="node1" presStyleIdx="5" presStyleCnt="19"/>
      <dgm:spPr/>
    </dgm:pt>
    <dgm:pt modelId="{ACBA3924-9A85-497B-8521-B95EEC0FFD0B}" type="pres">
      <dgm:prSet presAssocID="{B0992759-4A9E-4B81-B4B2-2FC81BF83DB3}" presName="c7" presStyleLbl="node1" presStyleIdx="6" presStyleCnt="19"/>
      <dgm:spPr/>
    </dgm:pt>
    <dgm:pt modelId="{A2C94287-D746-40DC-B3D4-3047499431EB}" type="pres">
      <dgm:prSet presAssocID="{B0992759-4A9E-4B81-B4B2-2FC81BF83DB3}" presName="c8" presStyleLbl="node1" presStyleIdx="7" presStyleCnt="19"/>
      <dgm:spPr/>
    </dgm:pt>
    <dgm:pt modelId="{09BC9C7A-3F60-4C31-BBE5-1E727AA557D8}" type="pres">
      <dgm:prSet presAssocID="{B0992759-4A9E-4B81-B4B2-2FC81BF83DB3}" presName="c9" presStyleLbl="node1" presStyleIdx="8" presStyleCnt="19"/>
      <dgm:spPr/>
    </dgm:pt>
    <dgm:pt modelId="{0BAD8D14-0875-473B-B945-ED7D81B03597}" type="pres">
      <dgm:prSet presAssocID="{B0992759-4A9E-4B81-B4B2-2FC81BF83DB3}" presName="c10" presStyleLbl="node1" presStyleIdx="9" presStyleCnt="19"/>
      <dgm:spPr/>
    </dgm:pt>
    <dgm:pt modelId="{4E12225D-AF08-47B3-B743-A970DD947BF0}" type="pres">
      <dgm:prSet presAssocID="{B0992759-4A9E-4B81-B4B2-2FC81BF83DB3}" presName="c11" presStyleLbl="node1" presStyleIdx="10" presStyleCnt="19"/>
      <dgm:spPr/>
    </dgm:pt>
    <dgm:pt modelId="{D98700F8-E4D5-4916-A4D9-BA5B6A7C76D6}" type="pres">
      <dgm:prSet presAssocID="{B0992759-4A9E-4B81-B4B2-2FC81BF83DB3}" presName="c12" presStyleLbl="node1" presStyleIdx="11" presStyleCnt="19"/>
      <dgm:spPr/>
    </dgm:pt>
    <dgm:pt modelId="{797BE52D-04E9-4333-8E9E-B027CF94C96B}" type="pres">
      <dgm:prSet presAssocID="{B0992759-4A9E-4B81-B4B2-2FC81BF83DB3}" presName="c13" presStyleLbl="node1" presStyleIdx="12" presStyleCnt="19"/>
      <dgm:spPr/>
    </dgm:pt>
    <dgm:pt modelId="{28B9367B-7E90-4F65-A504-6B412DEFDF94}" type="pres">
      <dgm:prSet presAssocID="{B0992759-4A9E-4B81-B4B2-2FC81BF83DB3}" presName="c14" presStyleLbl="node1" presStyleIdx="13" presStyleCnt="19"/>
      <dgm:spPr/>
    </dgm:pt>
    <dgm:pt modelId="{B891D64A-8563-4B4A-AFFD-19A2FCB4038E}" type="pres">
      <dgm:prSet presAssocID="{B0992759-4A9E-4B81-B4B2-2FC81BF83DB3}" presName="c15" presStyleLbl="node1" presStyleIdx="14" presStyleCnt="19"/>
      <dgm:spPr/>
    </dgm:pt>
    <dgm:pt modelId="{8F294546-A1B0-42F5-A8E3-A796F0D7761B}" type="pres">
      <dgm:prSet presAssocID="{B0992759-4A9E-4B81-B4B2-2FC81BF83DB3}" presName="c16" presStyleLbl="node1" presStyleIdx="15" presStyleCnt="19"/>
      <dgm:spPr/>
    </dgm:pt>
    <dgm:pt modelId="{40012D7B-5530-4592-AB82-1B01D38E3BE8}" type="pres">
      <dgm:prSet presAssocID="{B0992759-4A9E-4B81-B4B2-2FC81BF83DB3}" presName="c17" presStyleLbl="node1" presStyleIdx="16" presStyleCnt="19"/>
      <dgm:spPr/>
    </dgm:pt>
    <dgm:pt modelId="{74B9CDC1-0368-47DD-9D03-9E29D83A522A}" type="pres">
      <dgm:prSet presAssocID="{B0992759-4A9E-4B81-B4B2-2FC81BF83DB3}" presName="c18" presStyleLbl="node1" presStyleIdx="17" presStyleCnt="19"/>
      <dgm:spPr/>
    </dgm:pt>
    <dgm:pt modelId="{EBF9C52B-B54E-47B3-865E-ED29E56E260B}" type="pres">
      <dgm:prSet presAssocID="{2A448D4D-9AC5-48AB-BFC2-DE507881EDCB}" presName="chevronComposite1" presStyleCnt="0"/>
      <dgm:spPr/>
    </dgm:pt>
    <dgm:pt modelId="{4C8F6150-A7E5-4CE2-8643-D21BFA01C81D}" type="pres">
      <dgm:prSet presAssocID="{2A448D4D-9AC5-48AB-BFC2-DE507881EDCB}" presName="chevron1" presStyleLbl="sibTrans2D1" presStyleIdx="0" presStyleCnt="2"/>
      <dgm:spPr/>
    </dgm:pt>
    <dgm:pt modelId="{D0C40114-F3AE-488F-9336-EEF2E96F221E}" type="pres">
      <dgm:prSet presAssocID="{2A448D4D-9AC5-48AB-BFC2-DE507881EDCB}" presName="spChevron1" presStyleCnt="0"/>
      <dgm:spPr/>
    </dgm:pt>
    <dgm:pt modelId="{CF19617A-1719-4B9C-BF7E-D7DF4D36941F}" type="pres">
      <dgm:prSet presAssocID="{8D8DD009-5DF4-44BB-A0DB-434946C9AB71}" presName="middle" presStyleCnt="0"/>
      <dgm:spPr/>
    </dgm:pt>
    <dgm:pt modelId="{E8257967-37E5-40E6-AD3C-2D9EF3DF2EAC}" type="pres">
      <dgm:prSet presAssocID="{8D8DD009-5DF4-44BB-A0DB-434946C9AB71}" presName="parTxMid" presStyleLbl="revTx" presStyleIdx="1" presStyleCnt="2"/>
      <dgm:spPr/>
    </dgm:pt>
    <dgm:pt modelId="{078E8CF2-AAF7-4825-94DC-23F8A3229869}" type="pres">
      <dgm:prSet presAssocID="{8D8DD009-5DF4-44BB-A0DB-434946C9AB71}" presName="spMid" presStyleCnt="0"/>
      <dgm:spPr/>
    </dgm:pt>
    <dgm:pt modelId="{3F749E06-CE6B-4F8D-A04B-4B5DE43897AA}" type="pres">
      <dgm:prSet presAssocID="{956C96F0-5A62-4B6E-B808-5CA935EFDBE9}" presName="chevronComposite1" presStyleCnt="0"/>
      <dgm:spPr/>
    </dgm:pt>
    <dgm:pt modelId="{7D0D9245-CEDA-49F5-9367-EBDD54CD81F0}" type="pres">
      <dgm:prSet presAssocID="{956C96F0-5A62-4B6E-B808-5CA935EFDBE9}" presName="chevron1" presStyleLbl="sibTrans2D1" presStyleIdx="1" presStyleCnt="2"/>
      <dgm:spPr/>
    </dgm:pt>
    <dgm:pt modelId="{C16E3420-D705-4EE8-A8C9-0CA82A54CFDC}" type="pres">
      <dgm:prSet presAssocID="{956C96F0-5A62-4B6E-B808-5CA935EFDBE9}" presName="spChevron1" presStyleCnt="0"/>
      <dgm:spPr/>
    </dgm:pt>
    <dgm:pt modelId="{79287614-6D7A-428D-9DFB-1901280F9D1F}" type="pres">
      <dgm:prSet presAssocID="{DAF73EA7-337C-474E-875F-5CAD92D8FC29}" presName="last" presStyleCnt="0"/>
      <dgm:spPr/>
    </dgm:pt>
    <dgm:pt modelId="{74CA11B2-B932-4701-905A-47E64DB43214}" type="pres">
      <dgm:prSet presAssocID="{DAF73EA7-337C-474E-875F-5CAD92D8FC29}" presName="circleTx" presStyleLbl="node1" presStyleIdx="18" presStyleCnt="19"/>
      <dgm:spPr/>
    </dgm:pt>
    <dgm:pt modelId="{B3CADBE7-BE80-4F4E-9030-9093A864A356}" type="pres">
      <dgm:prSet presAssocID="{DAF73EA7-337C-474E-875F-5CAD92D8FC29}" presName="spN" presStyleCnt="0"/>
      <dgm:spPr/>
    </dgm:pt>
  </dgm:ptLst>
  <dgm:cxnLst>
    <dgm:cxn modelId="{73ACF41D-31FF-4D4E-9ACA-902951F9000D}" type="presOf" srcId="{B0992759-4A9E-4B81-B4B2-2FC81BF83DB3}" destId="{C13E2D00-376D-45DD-AA76-C89B4EF9C28C}" srcOrd="0" destOrd="0" presId="urn:microsoft.com/office/officeart/2009/3/layout/RandomtoResultProcess"/>
    <dgm:cxn modelId="{54E4743D-2CE0-4F23-A11E-4DD0CFFF6561}" srcId="{2835D42B-0B0C-4E3D-92AE-C564B66225F2}" destId="{DAF73EA7-337C-474E-875F-5CAD92D8FC29}" srcOrd="2" destOrd="0" parTransId="{B2FE0BBC-31DA-41A2-8620-0492A76354C6}" sibTransId="{60D47240-120D-4197-B4F8-0CB31FF29A93}"/>
    <dgm:cxn modelId="{E3D51597-7B25-4473-BB91-9000B70F56AF}" srcId="{2835D42B-0B0C-4E3D-92AE-C564B66225F2}" destId="{B0992759-4A9E-4B81-B4B2-2FC81BF83DB3}" srcOrd="0" destOrd="0" parTransId="{3E992985-AC57-4FD2-8D1C-50490CC21EB0}" sibTransId="{2A448D4D-9AC5-48AB-BFC2-DE507881EDCB}"/>
    <dgm:cxn modelId="{9CC19799-F68B-47B0-BC07-AA8326771332}" type="presOf" srcId="{8D8DD009-5DF4-44BB-A0DB-434946C9AB71}" destId="{E8257967-37E5-40E6-AD3C-2D9EF3DF2EAC}" srcOrd="0" destOrd="0" presId="urn:microsoft.com/office/officeart/2009/3/layout/RandomtoResultProcess"/>
    <dgm:cxn modelId="{C6DE66A7-A9F1-4B3A-8F45-AF0FB43E6512}" type="presOf" srcId="{2835D42B-0B0C-4E3D-92AE-C564B66225F2}" destId="{93143828-66D7-491C-8507-F41079270A60}" srcOrd="0" destOrd="0" presId="urn:microsoft.com/office/officeart/2009/3/layout/RandomtoResultProcess"/>
    <dgm:cxn modelId="{AE2488D8-F502-4A25-9D00-C20CCA3BEC48}" srcId="{2835D42B-0B0C-4E3D-92AE-C564B66225F2}" destId="{8D8DD009-5DF4-44BB-A0DB-434946C9AB71}" srcOrd="1" destOrd="0" parTransId="{90ACAD31-B9A1-4A87-BAA3-1F5D9928B41F}" sibTransId="{956C96F0-5A62-4B6E-B808-5CA935EFDBE9}"/>
    <dgm:cxn modelId="{29DF82ED-6251-4E83-A22D-9AA8D58D5A69}" type="presOf" srcId="{DAF73EA7-337C-474E-875F-5CAD92D8FC29}" destId="{74CA11B2-B932-4701-905A-47E64DB43214}" srcOrd="0" destOrd="0" presId="urn:microsoft.com/office/officeart/2009/3/layout/RandomtoResultProcess"/>
    <dgm:cxn modelId="{BA28564C-D76C-4D2C-903A-EFE17554392B}" type="presParOf" srcId="{93143828-66D7-491C-8507-F41079270A60}" destId="{84FD6EE0-E41A-46E4-84D8-5ED957A2CC20}" srcOrd="0" destOrd="0" presId="urn:microsoft.com/office/officeart/2009/3/layout/RandomtoResultProcess"/>
    <dgm:cxn modelId="{D9F63B3E-904A-4957-A6B6-8B08B9DB2D69}" type="presParOf" srcId="{84FD6EE0-E41A-46E4-84D8-5ED957A2CC20}" destId="{C13E2D00-376D-45DD-AA76-C89B4EF9C28C}" srcOrd="0" destOrd="0" presId="urn:microsoft.com/office/officeart/2009/3/layout/RandomtoResultProcess"/>
    <dgm:cxn modelId="{227B7C28-4686-4BC9-AE9F-EED6F98D09D5}" type="presParOf" srcId="{84FD6EE0-E41A-46E4-84D8-5ED957A2CC20}" destId="{7D2DEC68-8775-4408-A006-E9F2009EFE5B}" srcOrd="1" destOrd="0" presId="urn:microsoft.com/office/officeart/2009/3/layout/RandomtoResultProcess"/>
    <dgm:cxn modelId="{3BDB5164-0F20-46F2-B7D4-CB927865FA81}" type="presParOf" srcId="{84FD6EE0-E41A-46E4-84D8-5ED957A2CC20}" destId="{EB6CACD3-959C-426C-8E49-89168D2A4689}" srcOrd="2" destOrd="0" presId="urn:microsoft.com/office/officeart/2009/3/layout/RandomtoResultProcess"/>
    <dgm:cxn modelId="{DE55F0A3-5960-46F6-9484-DFEF64C53593}" type="presParOf" srcId="{84FD6EE0-E41A-46E4-84D8-5ED957A2CC20}" destId="{32EA15C9-0D00-4A3C-9DB4-9BBDD55613AA}" srcOrd="3" destOrd="0" presId="urn:microsoft.com/office/officeart/2009/3/layout/RandomtoResultProcess"/>
    <dgm:cxn modelId="{A0C7CE9D-1010-4A84-8210-8B223AFACF75}" type="presParOf" srcId="{84FD6EE0-E41A-46E4-84D8-5ED957A2CC20}" destId="{A5773C84-77D4-4DA6-BECA-D93A99A4E145}" srcOrd="4" destOrd="0" presId="urn:microsoft.com/office/officeart/2009/3/layout/RandomtoResultProcess"/>
    <dgm:cxn modelId="{C2F8B41F-3EF5-41EF-984A-4DB2816EF307}" type="presParOf" srcId="{84FD6EE0-E41A-46E4-84D8-5ED957A2CC20}" destId="{F6E4700F-5538-4D13-8C4F-1D2E8145037B}" srcOrd="5" destOrd="0" presId="urn:microsoft.com/office/officeart/2009/3/layout/RandomtoResultProcess"/>
    <dgm:cxn modelId="{74324221-CE09-4F93-A180-82C19E254676}" type="presParOf" srcId="{84FD6EE0-E41A-46E4-84D8-5ED957A2CC20}" destId="{7D8A75AB-E50A-4809-B5E3-2B3743D68951}" srcOrd="6" destOrd="0" presId="urn:microsoft.com/office/officeart/2009/3/layout/RandomtoResultProcess"/>
    <dgm:cxn modelId="{BB4FDAD3-138B-4985-9315-A28B26AB8D6E}" type="presParOf" srcId="{84FD6EE0-E41A-46E4-84D8-5ED957A2CC20}" destId="{ACBA3924-9A85-497B-8521-B95EEC0FFD0B}" srcOrd="7" destOrd="0" presId="urn:microsoft.com/office/officeart/2009/3/layout/RandomtoResultProcess"/>
    <dgm:cxn modelId="{86062AA7-A37A-45A5-AA49-29A796727590}" type="presParOf" srcId="{84FD6EE0-E41A-46E4-84D8-5ED957A2CC20}" destId="{A2C94287-D746-40DC-B3D4-3047499431EB}" srcOrd="8" destOrd="0" presId="urn:microsoft.com/office/officeart/2009/3/layout/RandomtoResultProcess"/>
    <dgm:cxn modelId="{02064D1D-1B67-4769-8F7B-E19A2C39B547}" type="presParOf" srcId="{84FD6EE0-E41A-46E4-84D8-5ED957A2CC20}" destId="{09BC9C7A-3F60-4C31-BBE5-1E727AA557D8}" srcOrd="9" destOrd="0" presId="urn:microsoft.com/office/officeart/2009/3/layout/RandomtoResultProcess"/>
    <dgm:cxn modelId="{86F3E1C9-B746-4445-A4E4-701722B8EB14}" type="presParOf" srcId="{84FD6EE0-E41A-46E4-84D8-5ED957A2CC20}" destId="{0BAD8D14-0875-473B-B945-ED7D81B03597}" srcOrd="10" destOrd="0" presId="urn:microsoft.com/office/officeart/2009/3/layout/RandomtoResultProcess"/>
    <dgm:cxn modelId="{CEF54709-ACDD-43E4-BA5F-1620D87DFC4E}" type="presParOf" srcId="{84FD6EE0-E41A-46E4-84D8-5ED957A2CC20}" destId="{4E12225D-AF08-47B3-B743-A970DD947BF0}" srcOrd="11" destOrd="0" presId="urn:microsoft.com/office/officeart/2009/3/layout/RandomtoResultProcess"/>
    <dgm:cxn modelId="{3E5C6BDF-EBAC-4938-A795-925CA5853775}" type="presParOf" srcId="{84FD6EE0-E41A-46E4-84D8-5ED957A2CC20}" destId="{D98700F8-E4D5-4916-A4D9-BA5B6A7C76D6}" srcOrd="12" destOrd="0" presId="urn:microsoft.com/office/officeart/2009/3/layout/RandomtoResultProcess"/>
    <dgm:cxn modelId="{5D663B70-D5D3-4B80-872E-7F5E562AF41D}" type="presParOf" srcId="{84FD6EE0-E41A-46E4-84D8-5ED957A2CC20}" destId="{797BE52D-04E9-4333-8E9E-B027CF94C96B}" srcOrd="13" destOrd="0" presId="urn:microsoft.com/office/officeart/2009/3/layout/RandomtoResultProcess"/>
    <dgm:cxn modelId="{68C64870-63C3-4F6A-8732-62243F73A399}" type="presParOf" srcId="{84FD6EE0-E41A-46E4-84D8-5ED957A2CC20}" destId="{28B9367B-7E90-4F65-A504-6B412DEFDF94}" srcOrd="14" destOrd="0" presId="urn:microsoft.com/office/officeart/2009/3/layout/RandomtoResultProcess"/>
    <dgm:cxn modelId="{4ADDBCFE-55F4-4049-AE30-FC3A5D9BF7E3}" type="presParOf" srcId="{84FD6EE0-E41A-46E4-84D8-5ED957A2CC20}" destId="{B891D64A-8563-4B4A-AFFD-19A2FCB4038E}" srcOrd="15" destOrd="0" presId="urn:microsoft.com/office/officeart/2009/3/layout/RandomtoResultProcess"/>
    <dgm:cxn modelId="{76DD9A14-3BEA-4D51-BB59-6DEBDF2C1723}" type="presParOf" srcId="{84FD6EE0-E41A-46E4-84D8-5ED957A2CC20}" destId="{8F294546-A1B0-42F5-A8E3-A796F0D7761B}" srcOrd="16" destOrd="0" presId="urn:microsoft.com/office/officeart/2009/3/layout/RandomtoResultProcess"/>
    <dgm:cxn modelId="{43AA826D-B877-455E-82D0-1C340EAFE6BF}" type="presParOf" srcId="{84FD6EE0-E41A-46E4-84D8-5ED957A2CC20}" destId="{40012D7B-5530-4592-AB82-1B01D38E3BE8}" srcOrd="17" destOrd="0" presId="urn:microsoft.com/office/officeart/2009/3/layout/RandomtoResultProcess"/>
    <dgm:cxn modelId="{B1971520-2B80-4A3C-9CB3-BDCDF22236EE}" type="presParOf" srcId="{84FD6EE0-E41A-46E4-84D8-5ED957A2CC20}" destId="{74B9CDC1-0368-47DD-9D03-9E29D83A522A}" srcOrd="18" destOrd="0" presId="urn:microsoft.com/office/officeart/2009/3/layout/RandomtoResultProcess"/>
    <dgm:cxn modelId="{20537F55-FDFA-4185-BB5D-1027C396F02D}" type="presParOf" srcId="{93143828-66D7-491C-8507-F41079270A60}" destId="{EBF9C52B-B54E-47B3-865E-ED29E56E260B}" srcOrd="1" destOrd="0" presId="urn:microsoft.com/office/officeart/2009/3/layout/RandomtoResultProcess"/>
    <dgm:cxn modelId="{54F67599-999B-4203-87D7-BAB914B38214}" type="presParOf" srcId="{EBF9C52B-B54E-47B3-865E-ED29E56E260B}" destId="{4C8F6150-A7E5-4CE2-8643-D21BFA01C81D}" srcOrd="0" destOrd="0" presId="urn:microsoft.com/office/officeart/2009/3/layout/RandomtoResultProcess"/>
    <dgm:cxn modelId="{F0283F7D-5F8E-42A8-9B41-3F6FE3A4E359}" type="presParOf" srcId="{EBF9C52B-B54E-47B3-865E-ED29E56E260B}" destId="{D0C40114-F3AE-488F-9336-EEF2E96F221E}" srcOrd="1" destOrd="0" presId="urn:microsoft.com/office/officeart/2009/3/layout/RandomtoResultProcess"/>
    <dgm:cxn modelId="{4D2202A9-42E5-4CB5-B321-F2FD619D7A77}" type="presParOf" srcId="{93143828-66D7-491C-8507-F41079270A60}" destId="{CF19617A-1719-4B9C-BF7E-D7DF4D36941F}" srcOrd="2" destOrd="0" presId="urn:microsoft.com/office/officeart/2009/3/layout/RandomtoResultProcess"/>
    <dgm:cxn modelId="{F669B54B-EEC6-43C3-8718-44BDBA7D69CD}" type="presParOf" srcId="{CF19617A-1719-4B9C-BF7E-D7DF4D36941F}" destId="{E8257967-37E5-40E6-AD3C-2D9EF3DF2EAC}" srcOrd="0" destOrd="0" presId="urn:microsoft.com/office/officeart/2009/3/layout/RandomtoResultProcess"/>
    <dgm:cxn modelId="{50498657-1BFB-4451-A6F9-23CFC54FCE7A}" type="presParOf" srcId="{CF19617A-1719-4B9C-BF7E-D7DF4D36941F}" destId="{078E8CF2-AAF7-4825-94DC-23F8A3229869}" srcOrd="1" destOrd="0" presId="urn:microsoft.com/office/officeart/2009/3/layout/RandomtoResultProcess"/>
    <dgm:cxn modelId="{E1F709F1-55D8-41F6-939E-50B5DE5CBC2E}" type="presParOf" srcId="{93143828-66D7-491C-8507-F41079270A60}" destId="{3F749E06-CE6B-4F8D-A04B-4B5DE43897AA}" srcOrd="3" destOrd="0" presId="urn:microsoft.com/office/officeart/2009/3/layout/RandomtoResultProcess"/>
    <dgm:cxn modelId="{E75D5DC9-7F67-435A-8598-844D267387AD}" type="presParOf" srcId="{3F749E06-CE6B-4F8D-A04B-4B5DE43897AA}" destId="{7D0D9245-CEDA-49F5-9367-EBDD54CD81F0}" srcOrd="0" destOrd="0" presId="urn:microsoft.com/office/officeart/2009/3/layout/RandomtoResultProcess"/>
    <dgm:cxn modelId="{8065B98C-62EB-4A48-B574-A7443D944CCC}" type="presParOf" srcId="{3F749E06-CE6B-4F8D-A04B-4B5DE43897AA}" destId="{C16E3420-D705-4EE8-A8C9-0CA82A54CFDC}" srcOrd="1" destOrd="0" presId="urn:microsoft.com/office/officeart/2009/3/layout/RandomtoResultProcess"/>
    <dgm:cxn modelId="{430D9C37-011D-4F18-85F2-12B946CACCB9}" type="presParOf" srcId="{93143828-66D7-491C-8507-F41079270A60}" destId="{79287614-6D7A-428D-9DFB-1901280F9D1F}" srcOrd="4" destOrd="0" presId="urn:microsoft.com/office/officeart/2009/3/layout/RandomtoResultProcess"/>
    <dgm:cxn modelId="{C25FD712-3C29-49BE-875C-0F3DA375FDBF}" type="presParOf" srcId="{79287614-6D7A-428D-9DFB-1901280F9D1F}" destId="{74CA11B2-B932-4701-905A-47E64DB43214}" srcOrd="0" destOrd="0" presId="urn:microsoft.com/office/officeart/2009/3/layout/RandomtoResultProcess"/>
    <dgm:cxn modelId="{D6227FC6-21B8-498B-9ED9-F61CA2FBB236}" type="presParOf" srcId="{79287614-6D7A-428D-9DFB-1901280F9D1F}" destId="{B3CADBE7-BE80-4F4E-9030-9093A864A356}" srcOrd="1" destOrd="0" presId="urn:microsoft.com/office/officeart/2009/3/layout/RandomtoResul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C3D7281-C834-4553-AA96-DF283B586BA2}" type="doc">
      <dgm:prSet loTypeId="urn:microsoft.com/office/officeart/2009/3/layout/CircleRelationship" loCatId="relationship" qsTypeId="urn:microsoft.com/office/officeart/2005/8/quickstyle/3d1" qsCatId="3D" csTypeId="urn:microsoft.com/office/officeart/2005/8/colors/accent1_2" csCatId="accent1" phldr="1"/>
      <dgm:spPr/>
      <dgm:t>
        <a:bodyPr/>
        <a:lstStyle/>
        <a:p>
          <a:endParaRPr lang="en-GB"/>
        </a:p>
      </dgm:t>
    </dgm:pt>
    <dgm:pt modelId="{E577C4EA-4E24-4BB9-84AD-BDDF81908F34}">
      <dgm:prSet phldrT="[Text]" custT="1"/>
      <dgm:spPr/>
      <dgm:t>
        <a:bodyPr/>
        <a:lstStyle/>
        <a:p>
          <a:r>
            <a:rPr lang="en-GB" sz="3600" dirty="0"/>
            <a:t>Analise</a:t>
          </a:r>
        </a:p>
      </dgm:t>
    </dgm:pt>
    <dgm:pt modelId="{90F22233-9BED-47A3-919B-7D4358BD67D3}" type="parTrans" cxnId="{595E7984-95C2-4F18-8911-DB433C36F6B7}">
      <dgm:prSet/>
      <dgm:spPr/>
      <dgm:t>
        <a:bodyPr/>
        <a:lstStyle/>
        <a:p>
          <a:endParaRPr lang="en-GB"/>
        </a:p>
      </dgm:t>
    </dgm:pt>
    <dgm:pt modelId="{72712798-5E2D-4363-BA0F-4428C53B3D56}" type="sibTrans" cxnId="{595E7984-95C2-4F18-8911-DB433C36F6B7}">
      <dgm:prSet/>
      <dgm:spPr/>
      <dgm:t>
        <a:bodyPr/>
        <a:lstStyle/>
        <a:p>
          <a:endParaRPr lang="en-GB"/>
        </a:p>
      </dgm:t>
    </dgm:pt>
    <dgm:pt modelId="{66F87597-20CA-474E-B00E-4B7DE36301BD}">
      <dgm:prSet phldrT="[Text]"/>
      <dgm:spPr/>
      <dgm:t>
        <a:bodyPr/>
        <a:lstStyle/>
        <a:p>
          <a:r>
            <a:rPr lang="en-GB" dirty="0"/>
            <a:t>Evaluate</a:t>
          </a:r>
        </a:p>
      </dgm:t>
    </dgm:pt>
    <dgm:pt modelId="{715433D6-AD6C-4A7E-AD98-C9C540F5B282}" type="parTrans" cxnId="{A5C9F026-4605-4ED1-964C-481BBC347043}">
      <dgm:prSet/>
      <dgm:spPr/>
      <dgm:t>
        <a:bodyPr/>
        <a:lstStyle/>
        <a:p>
          <a:endParaRPr lang="en-GB"/>
        </a:p>
      </dgm:t>
    </dgm:pt>
    <dgm:pt modelId="{EECB7E8F-620E-487E-A400-B7840EDEB75F}" type="sibTrans" cxnId="{A5C9F026-4605-4ED1-964C-481BBC347043}">
      <dgm:prSet/>
      <dgm:spPr/>
      <dgm:t>
        <a:bodyPr/>
        <a:lstStyle/>
        <a:p>
          <a:endParaRPr lang="en-GB"/>
        </a:p>
      </dgm:t>
    </dgm:pt>
    <dgm:pt modelId="{58B7C639-0BB4-4917-B1A1-D41BF33A1C9B}">
      <dgm:prSet phldrT="[Text]" custT="1"/>
      <dgm:spPr/>
      <dgm:t>
        <a:bodyPr/>
        <a:lstStyle/>
        <a:p>
          <a:r>
            <a:rPr lang="en-GB" sz="2800" dirty="0"/>
            <a:t>Reflect</a:t>
          </a:r>
        </a:p>
      </dgm:t>
    </dgm:pt>
    <dgm:pt modelId="{32239BA8-D317-457D-9ABD-09BAC3636ECD}" type="parTrans" cxnId="{253FCBC3-3389-45D9-80DF-D21B85AA02DF}">
      <dgm:prSet/>
      <dgm:spPr/>
      <dgm:t>
        <a:bodyPr/>
        <a:lstStyle/>
        <a:p>
          <a:endParaRPr lang="en-GB"/>
        </a:p>
      </dgm:t>
    </dgm:pt>
    <dgm:pt modelId="{45731301-8AA9-4CE3-AAA0-F19A4AF83149}" type="sibTrans" cxnId="{253FCBC3-3389-45D9-80DF-D21B85AA02DF}">
      <dgm:prSet/>
      <dgm:spPr/>
      <dgm:t>
        <a:bodyPr/>
        <a:lstStyle/>
        <a:p>
          <a:endParaRPr lang="en-GB"/>
        </a:p>
      </dgm:t>
    </dgm:pt>
    <dgm:pt modelId="{C8FF3CF4-1674-4AC3-B74F-BDB0394C71FF}" type="pres">
      <dgm:prSet presAssocID="{8C3D7281-C834-4553-AA96-DF283B586BA2}" presName="Name0" presStyleCnt="0">
        <dgm:presLayoutVars>
          <dgm:chMax val="1"/>
          <dgm:chPref val="1"/>
        </dgm:presLayoutVars>
      </dgm:prSet>
      <dgm:spPr/>
    </dgm:pt>
    <dgm:pt modelId="{D13DA11C-4F7F-45B6-A7BA-91A6E02CD61D}" type="pres">
      <dgm:prSet presAssocID="{E577C4EA-4E24-4BB9-84AD-BDDF81908F34}" presName="Parent" presStyleLbl="node0" presStyleIdx="0" presStyleCnt="1" custLinFactNeighborX="2169" custLinFactNeighborY="482">
        <dgm:presLayoutVars>
          <dgm:chMax val="5"/>
          <dgm:chPref val="5"/>
        </dgm:presLayoutVars>
      </dgm:prSet>
      <dgm:spPr/>
    </dgm:pt>
    <dgm:pt modelId="{5CC80282-345D-45E4-9F37-665FFAEE9061}" type="pres">
      <dgm:prSet presAssocID="{E577C4EA-4E24-4BB9-84AD-BDDF81908F34}" presName="Accent1" presStyleLbl="node1" presStyleIdx="0" presStyleCnt="13"/>
      <dgm:spPr/>
    </dgm:pt>
    <dgm:pt modelId="{1F53D3BC-6F28-4DC7-B210-7E5B5FA80B00}" type="pres">
      <dgm:prSet presAssocID="{E577C4EA-4E24-4BB9-84AD-BDDF81908F34}" presName="Accent2" presStyleLbl="node1" presStyleIdx="1" presStyleCnt="13"/>
      <dgm:spPr/>
    </dgm:pt>
    <dgm:pt modelId="{9DE8FBA6-7DA7-43E3-95F4-DDB0D989AF6E}" type="pres">
      <dgm:prSet presAssocID="{E577C4EA-4E24-4BB9-84AD-BDDF81908F34}" presName="Accent3" presStyleLbl="node1" presStyleIdx="2" presStyleCnt="13"/>
      <dgm:spPr/>
    </dgm:pt>
    <dgm:pt modelId="{6DE6D089-D834-4FC8-B425-9B18D6CA241E}" type="pres">
      <dgm:prSet presAssocID="{E577C4EA-4E24-4BB9-84AD-BDDF81908F34}" presName="Accent4" presStyleLbl="node1" presStyleIdx="3" presStyleCnt="13"/>
      <dgm:spPr/>
    </dgm:pt>
    <dgm:pt modelId="{76A2EB42-C5A0-416B-83CA-CAD2FA1D1FDE}" type="pres">
      <dgm:prSet presAssocID="{E577C4EA-4E24-4BB9-84AD-BDDF81908F34}" presName="Accent5" presStyleLbl="node1" presStyleIdx="4" presStyleCnt="13"/>
      <dgm:spPr/>
    </dgm:pt>
    <dgm:pt modelId="{3038DC9B-CBE0-4D2F-BBCC-986456C755D6}" type="pres">
      <dgm:prSet presAssocID="{E577C4EA-4E24-4BB9-84AD-BDDF81908F34}" presName="Accent6" presStyleLbl="node1" presStyleIdx="5" presStyleCnt="13"/>
      <dgm:spPr/>
    </dgm:pt>
    <dgm:pt modelId="{3BE1A0B5-F148-458D-8330-B4A3BC082231}" type="pres">
      <dgm:prSet presAssocID="{66F87597-20CA-474E-B00E-4B7DE36301BD}" presName="Child1" presStyleLbl="node1" presStyleIdx="6" presStyleCnt="13">
        <dgm:presLayoutVars>
          <dgm:chMax val="0"/>
          <dgm:chPref val="0"/>
        </dgm:presLayoutVars>
      </dgm:prSet>
      <dgm:spPr/>
    </dgm:pt>
    <dgm:pt modelId="{AF9A50D2-6ABA-4406-9705-FFB8C6D7E801}" type="pres">
      <dgm:prSet presAssocID="{66F87597-20CA-474E-B00E-4B7DE36301BD}" presName="Accent7" presStyleCnt="0"/>
      <dgm:spPr/>
    </dgm:pt>
    <dgm:pt modelId="{FE80A35E-6DC1-42A0-821A-58D068DBC495}" type="pres">
      <dgm:prSet presAssocID="{66F87597-20CA-474E-B00E-4B7DE36301BD}" presName="AccentHold1" presStyleLbl="node1" presStyleIdx="7" presStyleCnt="13"/>
      <dgm:spPr/>
    </dgm:pt>
    <dgm:pt modelId="{4D8FCC5B-2893-4056-A4E2-81F3B1618A72}" type="pres">
      <dgm:prSet presAssocID="{66F87597-20CA-474E-B00E-4B7DE36301BD}" presName="Accent8" presStyleCnt="0"/>
      <dgm:spPr/>
    </dgm:pt>
    <dgm:pt modelId="{50D85870-D40E-4202-B406-62F19240AAC4}" type="pres">
      <dgm:prSet presAssocID="{66F87597-20CA-474E-B00E-4B7DE36301BD}" presName="AccentHold2" presStyleLbl="node1" presStyleIdx="8" presStyleCnt="13"/>
      <dgm:spPr/>
    </dgm:pt>
    <dgm:pt modelId="{B5EA5D55-1B0C-4716-9A54-0B674DC05DEB}" type="pres">
      <dgm:prSet presAssocID="{58B7C639-0BB4-4917-B1A1-D41BF33A1C9B}" presName="Child2" presStyleLbl="node1" presStyleIdx="9" presStyleCnt="13" custScaleX="100532">
        <dgm:presLayoutVars>
          <dgm:chMax val="0"/>
          <dgm:chPref val="0"/>
        </dgm:presLayoutVars>
      </dgm:prSet>
      <dgm:spPr/>
    </dgm:pt>
    <dgm:pt modelId="{D1DE4082-39DA-4748-B15C-85B8A949CD84}" type="pres">
      <dgm:prSet presAssocID="{58B7C639-0BB4-4917-B1A1-D41BF33A1C9B}" presName="Accent9" presStyleCnt="0"/>
      <dgm:spPr/>
    </dgm:pt>
    <dgm:pt modelId="{D751FC6D-5980-4EBB-B1D0-1C3BB4FB9A99}" type="pres">
      <dgm:prSet presAssocID="{58B7C639-0BB4-4917-B1A1-D41BF33A1C9B}" presName="AccentHold1" presStyleLbl="node1" presStyleIdx="10" presStyleCnt="13"/>
      <dgm:spPr/>
    </dgm:pt>
    <dgm:pt modelId="{71F982D3-3503-4BE5-A38A-4B932B64201B}" type="pres">
      <dgm:prSet presAssocID="{58B7C639-0BB4-4917-B1A1-D41BF33A1C9B}" presName="Accent10" presStyleCnt="0"/>
      <dgm:spPr/>
    </dgm:pt>
    <dgm:pt modelId="{9727DE6C-871F-4903-A940-DA12FF4CB034}" type="pres">
      <dgm:prSet presAssocID="{58B7C639-0BB4-4917-B1A1-D41BF33A1C9B}" presName="AccentHold2" presStyleLbl="node1" presStyleIdx="11" presStyleCnt="13"/>
      <dgm:spPr/>
    </dgm:pt>
    <dgm:pt modelId="{0A95EC4C-C4BF-4519-A404-BC448FDE6897}" type="pres">
      <dgm:prSet presAssocID="{58B7C639-0BB4-4917-B1A1-D41BF33A1C9B}" presName="Accent11" presStyleCnt="0"/>
      <dgm:spPr/>
    </dgm:pt>
    <dgm:pt modelId="{3E01D902-1D3F-4F12-B843-94B704933A52}" type="pres">
      <dgm:prSet presAssocID="{58B7C639-0BB4-4917-B1A1-D41BF33A1C9B}" presName="AccentHold3" presStyleLbl="node1" presStyleIdx="12" presStyleCnt="13"/>
      <dgm:spPr/>
    </dgm:pt>
  </dgm:ptLst>
  <dgm:cxnLst>
    <dgm:cxn modelId="{9C9CA300-E8C5-44C3-A584-16F94FA7751B}" type="presOf" srcId="{E577C4EA-4E24-4BB9-84AD-BDDF81908F34}" destId="{D13DA11C-4F7F-45B6-A7BA-91A6E02CD61D}" srcOrd="0" destOrd="0" presId="urn:microsoft.com/office/officeart/2009/3/layout/CircleRelationship"/>
    <dgm:cxn modelId="{DDDE4C25-B4B4-4714-8171-33A9510DE009}" type="presOf" srcId="{66F87597-20CA-474E-B00E-4B7DE36301BD}" destId="{3BE1A0B5-F148-458D-8330-B4A3BC082231}" srcOrd="0" destOrd="0" presId="urn:microsoft.com/office/officeart/2009/3/layout/CircleRelationship"/>
    <dgm:cxn modelId="{A5C9F026-4605-4ED1-964C-481BBC347043}" srcId="{E577C4EA-4E24-4BB9-84AD-BDDF81908F34}" destId="{66F87597-20CA-474E-B00E-4B7DE36301BD}" srcOrd="0" destOrd="0" parTransId="{715433D6-AD6C-4A7E-AD98-C9C540F5B282}" sibTransId="{EECB7E8F-620E-487E-A400-B7840EDEB75F}"/>
    <dgm:cxn modelId="{595E7984-95C2-4F18-8911-DB433C36F6B7}" srcId="{8C3D7281-C834-4553-AA96-DF283B586BA2}" destId="{E577C4EA-4E24-4BB9-84AD-BDDF81908F34}" srcOrd="0" destOrd="0" parTransId="{90F22233-9BED-47A3-919B-7D4358BD67D3}" sibTransId="{72712798-5E2D-4363-BA0F-4428C53B3D56}"/>
    <dgm:cxn modelId="{253FCBC3-3389-45D9-80DF-D21B85AA02DF}" srcId="{E577C4EA-4E24-4BB9-84AD-BDDF81908F34}" destId="{58B7C639-0BB4-4917-B1A1-D41BF33A1C9B}" srcOrd="1" destOrd="0" parTransId="{32239BA8-D317-457D-9ABD-09BAC3636ECD}" sibTransId="{45731301-8AA9-4CE3-AAA0-F19A4AF83149}"/>
    <dgm:cxn modelId="{9A800DE1-F00E-4E1E-A338-9C4008B2AA04}" type="presOf" srcId="{8C3D7281-C834-4553-AA96-DF283B586BA2}" destId="{C8FF3CF4-1674-4AC3-B74F-BDB0394C71FF}" srcOrd="0" destOrd="0" presId="urn:microsoft.com/office/officeart/2009/3/layout/CircleRelationship"/>
    <dgm:cxn modelId="{6B49AFE8-9505-4386-9AC7-212336BAD483}" type="presOf" srcId="{58B7C639-0BB4-4917-B1A1-D41BF33A1C9B}" destId="{B5EA5D55-1B0C-4716-9A54-0B674DC05DEB}" srcOrd="0" destOrd="0" presId="urn:microsoft.com/office/officeart/2009/3/layout/CircleRelationship"/>
    <dgm:cxn modelId="{82F032C3-B112-4C80-BF7E-28B81BFAB7C1}" type="presParOf" srcId="{C8FF3CF4-1674-4AC3-B74F-BDB0394C71FF}" destId="{D13DA11C-4F7F-45B6-A7BA-91A6E02CD61D}" srcOrd="0" destOrd="0" presId="urn:microsoft.com/office/officeart/2009/3/layout/CircleRelationship"/>
    <dgm:cxn modelId="{873FEBC5-EA1C-40B7-B9A1-1AFF64116B72}" type="presParOf" srcId="{C8FF3CF4-1674-4AC3-B74F-BDB0394C71FF}" destId="{5CC80282-345D-45E4-9F37-665FFAEE9061}" srcOrd="1" destOrd="0" presId="urn:microsoft.com/office/officeart/2009/3/layout/CircleRelationship"/>
    <dgm:cxn modelId="{15B874F2-FAD6-46C5-AF05-7291AC26E254}" type="presParOf" srcId="{C8FF3CF4-1674-4AC3-B74F-BDB0394C71FF}" destId="{1F53D3BC-6F28-4DC7-B210-7E5B5FA80B00}" srcOrd="2" destOrd="0" presId="urn:microsoft.com/office/officeart/2009/3/layout/CircleRelationship"/>
    <dgm:cxn modelId="{7781C20B-759F-4904-BC31-0A4BAFB600CC}" type="presParOf" srcId="{C8FF3CF4-1674-4AC3-B74F-BDB0394C71FF}" destId="{9DE8FBA6-7DA7-43E3-95F4-DDB0D989AF6E}" srcOrd="3" destOrd="0" presId="urn:microsoft.com/office/officeart/2009/3/layout/CircleRelationship"/>
    <dgm:cxn modelId="{9B057ED4-4E20-4E81-A48C-35A4AC51C537}" type="presParOf" srcId="{C8FF3CF4-1674-4AC3-B74F-BDB0394C71FF}" destId="{6DE6D089-D834-4FC8-B425-9B18D6CA241E}" srcOrd="4" destOrd="0" presId="urn:microsoft.com/office/officeart/2009/3/layout/CircleRelationship"/>
    <dgm:cxn modelId="{87670E58-F4BC-478D-8F54-5CC7D8CB3ACD}" type="presParOf" srcId="{C8FF3CF4-1674-4AC3-B74F-BDB0394C71FF}" destId="{76A2EB42-C5A0-416B-83CA-CAD2FA1D1FDE}" srcOrd="5" destOrd="0" presId="urn:microsoft.com/office/officeart/2009/3/layout/CircleRelationship"/>
    <dgm:cxn modelId="{A412AC89-DDDA-42FA-B116-75869BC3F84D}" type="presParOf" srcId="{C8FF3CF4-1674-4AC3-B74F-BDB0394C71FF}" destId="{3038DC9B-CBE0-4D2F-BBCC-986456C755D6}" srcOrd="6" destOrd="0" presId="urn:microsoft.com/office/officeart/2009/3/layout/CircleRelationship"/>
    <dgm:cxn modelId="{A5856568-7099-41F4-B4DF-5DE211087F75}" type="presParOf" srcId="{C8FF3CF4-1674-4AC3-B74F-BDB0394C71FF}" destId="{3BE1A0B5-F148-458D-8330-B4A3BC082231}" srcOrd="7" destOrd="0" presId="urn:microsoft.com/office/officeart/2009/3/layout/CircleRelationship"/>
    <dgm:cxn modelId="{3C57CCFE-C74A-4938-A1EC-98EC090CF373}" type="presParOf" srcId="{C8FF3CF4-1674-4AC3-B74F-BDB0394C71FF}" destId="{AF9A50D2-6ABA-4406-9705-FFB8C6D7E801}" srcOrd="8" destOrd="0" presId="urn:microsoft.com/office/officeart/2009/3/layout/CircleRelationship"/>
    <dgm:cxn modelId="{2B1C3406-77AD-4284-972F-CB47DA542AE5}" type="presParOf" srcId="{AF9A50D2-6ABA-4406-9705-FFB8C6D7E801}" destId="{FE80A35E-6DC1-42A0-821A-58D068DBC495}" srcOrd="0" destOrd="0" presId="urn:microsoft.com/office/officeart/2009/3/layout/CircleRelationship"/>
    <dgm:cxn modelId="{C3D9E451-99E1-4C56-BD45-DB7AAFC5C33E}" type="presParOf" srcId="{C8FF3CF4-1674-4AC3-B74F-BDB0394C71FF}" destId="{4D8FCC5B-2893-4056-A4E2-81F3B1618A72}" srcOrd="9" destOrd="0" presId="urn:microsoft.com/office/officeart/2009/3/layout/CircleRelationship"/>
    <dgm:cxn modelId="{18BA63E0-4526-455D-B994-6618B855F2D8}" type="presParOf" srcId="{4D8FCC5B-2893-4056-A4E2-81F3B1618A72}" destId="{50D85870-D40E-4202-B406-62F19240AAC4}" srcOrd="0" destOrd="0" presId="urn:microsoft.com/office/officeart/2009/3/layout/CircleRelationship"/>
    <dgm:cxn modelId="{304A3A9E-25D2-4330-94F3-1F168612E80D}" type="presParOf" srcId="{C8FF3CF4-1674-4AC3-B74F-BDB0394C71FF}" destId="{B5EA5D55-1B0C-4716-9A54-0B674DC05DEB}" srcOrd="10" destOrd="0" presId="urn:microsoft.com/office/officeart/2009/3/layout/CircleRelationship"/>
    <dgm:cxn modelId="{215EEACB-D75E-48F9-A4EC-8CE448839A8D}" type="presParOf" srcId="{C8FF3CF4-1674-4AC3-B74F-BDB0394C71FF}" destId="{D1DE4082-39DA-4748-B15C-85B8A949CD84}" srcOrd="11" destOrd="0" presId="urn:microsoft.com/office/officeart/2009/3/layout/CircleRelationship"/>
    <dgm:cxn modelId="{1F0886E7-4090-4D39-B3A4-5E7FDEAE1F3D}" type="presParOf" srcId="{D1DE4082-39DA-4748-B15C-85B8A949CD84}" destId="{D751FC6D-5980-4EBB-B1D0-1C3BB4FB9A99}" srcOrd="0" destOrd="0" presId="urn:microsoft.com/office/officeart/2009/3/layout/CircleRelationship"/>
    <dgm:cxn modelId="{29A27B13-2EBE-485F-9749-D7D5339C3A90}" type="presParOf" srcId="{C8FF3CF4-1674-4AC3-B74F-BDB0394C71FF}" destId="{71F982D3-3503-4BE5-A38A-4B932B64201B}" srcOrd="12" destOrd="0" presId="urn:microsoft.com/office/officeart/2009/3/layout/CircleRelationship"/>
    <dgm:cxn modelId="{49BD44B5-85D1-4933-A229-740A0ABD3991}" type="presParOf" srcId="{71F982D3-3503-4BE5-A38A-4B932B64201B}" destId="{9727DE6C-871F-4903-A940-DA12FF4CB034}" srcOrd="0" destOrd="0" presId="urn:microsoft.com/office/officeart/2009/3/layout/CircleRelationship"/>
    <dgm:cxn modelId="{012CA826-7AFA-4EBF-843E-775B69DDC61B}" type="presParOf" srcId="{C8FF3CF4-1674-4AC3-B74F-BDB0394C71FF}" destId="{0A95EC4C-C4BF-4519-A404-BC448FDE6897}" srcOrd="13" destOrd="0" presId="urn:microsoft.com/office/officeart/2009/3/layout/CircleRelationship"/>
    <dgm:cxn modelId="{DB6E7776-8B27-4676-99BE-0327008A0071}" type="presParOf" srcId="{0A95EC4C-C4BF-4519-A404-BC448FDE6897}" destId="{3E01D902-1D3F-4F12-B843-94B704933A52}" srcOrd="0" destOrd="0" presId="urn:microsoft.com/office/officeart/2009/3/layout/CircleRelationship"/>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FF03AB9-9BF5-4C99-B650-D56241D99B0D}"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30E10047-8F0D-43B1-95E8-40E79071BCBE}">
      <dgm:prSet/>
      <dgm:spPr/>
      <dgm:t>
        <a:bodyPr/>
        <a:lstStyle/>
        <a:p>
          <a:r>
            <a:rPr lang="en-GB"/>
            <a:t>Gina Abudi -  "The Five Stages of Team Development – Every Team Goes Through Them! (Part I)" -  15th July 2009 </a:t>
          </a:r>
          <a:endParaRPr lang="en-US"/>
        </a:p>
      </dgm:t>
    </dgm:pt>
    <dgm:pt modelId="{9330C05F-5743-45D5-9713-7F470BCD8F5C}" type="parTrans" cxnId="{21234563-3706-4643-BB00-2BB1AF15F7BE}">
      <dgm:prSet/>
      <dgm:spPr/>
      <dgm:t>
        <a:bodyPr/>
        <a:lstStyle/>
        <a:p>
          <a:endParaRPr lang="en-US"/>
        </a:p>
      </dgm:t>
    </dgm:pt>
    <dgm:pt modelId="{D35857BC-2C04-40E3-AD6B-A34E99667C42}" type="sibTrans" cxnId="{21234563-3706-4643-BB00-2BB1AF15F7BE}">
      <dgm:prSet/>
      <dgm:spPr/>
      <dgm:t>
        <a:bodyPr/>
        <a:lstStyle/>
        <a:p>
          <a:endParaRPr lang="en-US"/>
        </a:p>
      </dgm:t>
    </dgm:pt>
    <dgm:pt modelId="{E9CE966A-4213-410D-8CF0-EDD41021A74E}">
      <dgm:prSet/>
      <dgm:spPr/>
      <dgm:t>
        <a:bodyPr/>
        <a:lstStyle/>
        <a:p>
          <a:r>
            <a:rPr lang="en-GB">
              <a:hlinkClick xmlns:r="http://schemas.openxmlformats.org/officeDocument/2006/relationships" r:id="rId1"/>
            </a:rPr>
            <a:t>https://www.ginaabudi.com/the-five-stages-of-team-development-part-i/</a:t>
          </a:r>
          <a:endParaRPr lang="en-US"/>
        </a:p>
      </dgm:t>
    </dgm:pt>
    <dgm:pt modelId="{13FB4ABB-77C6-4543-BB6A-4A484F35505A}" type="parTrans" cxnId="{79961098-972F-4107-83DF-2F04CD028D2A}">
      <dgm:prSet/>
      <dgm:spPr/>
      <dgm:t>
        <a:bodyPr/>
        <a:lstStyle/>
        <a:p>
          <a:endParaRPr lang="en-US"/>
        </a:p>
      </dgm:t>
    </dgm:pt>
    <dgm:pt modelId="{FFEE1A0C-ECF2-4B92-942B-D3201B000A1C}" type="sibTrans" cxnId="{79961098-972F-4107-83DF-2F04CD028D2A}">
      <dgm:prSet/>
      <dgm:spPr/>
      <dgm:t>
        <a:bodyPr/>
        <a:lstStyle/>
        <a:p>
          <a:endParaRPr lang="en-US"/>
        </a:p>
      </dgm:t>
    </dgm:pt>
    <dgm:pt modelId="{723172B7-249A-4F06-BA88-BAC88FF94FFF}">
      <dgm:prSet/>
      <dgm:spPr/>
      <dgm:t>
        <a:bodyPr/>
        <a:lstStyle/>
        <a:p>
          <a:r>
            <a:rPr lang="en-GB">
              <a:hlinkClick xmlns:r="http://schemas.openxmlformats.org/officeDocument/2006/relationships" r:id="rId1"/>
            </a:rPr>
            <a:t>Stages of Team Development. Authored by: John/Lynn Bruton and Lumen Learning. License: CC BY: Attribution</a:t>
          </a:r>
          <a:endParaRPr lang="en-US"/>
        </a:p>
      </dgm:t>
    </dgm:pt>
    <dgm:pt modelId="{24CA055C-A710-4872-BE55-8767E0A092B3}" type="parTrans" cxnId="{2F7FC3E2-1CBC-4767-BE93-4F32D6BC0094}">
      <dgm:prSet/>
      <dgm:spPr/>
      <dgm:t>
        <a:bodyPr/>
        <a:lstStyle/>
        <a:p>
          <a:endParaRPr lang="en-US"/>
        </a:p>
      </dgm:t>
    </dgm:pt>
    <dgm:pt modelId="{B0989A64-2192-40BD-88A1-EFCC0B3A5D2A}" type="sibTrans" cxnId="{2F7FC3E2-1CBC-4767-BE93-4F32D6BC0094}">
      <dgm:prSet/>
      <dgm:spPr/>
      <dgm:t>
        <a:bodyPr/>
        <a:lstStyle/>
        <a:p>
          <a:endParaRPr lang="en-US"/>
        </a:p>
      </dgm:t>
    </dgm:pt>
    <dgm:pt modelId="{8A4A5F78-6BB8-4535-9973-A7BBF5C1280E}">
      <dgm:prSet/>
      <dgm:spPr/>
      <dgm:t>
        <a:bodyPr/>
        <a:lstStyle/>
        <a:p>
          <a:r>
            <a:rPr lang="en-GB">
              <a:hlinkClick xmlns:r="http://schemas.openxmlformats.org/officeDocument/2006/relationships" r:id="rId1"/>
            </a:rPr>
            <a:t>Five Stages of Team Development. Authored by: John/Lynn Bruton and Lumen Learning. License: CC BY: Attribution</a:t>
          </a:r>
          <a:endParaRPr lang="en-US"/>
        </a:p>
      </dgm:t>
    </dgm:pt>
    <dgm:pt modelId="{09F213C8-B582-4324-A9A4-A3F216C35B8A}" type="parTrans" cxnId="{F634F92F-DE88-42EE-86B0-56ABD6AAD121}">
      <dgm:prSet/>
      <dgm:spPr/>
      <dgm:t>
        <a:bodyPr/>
        <a:lstStyle/>
        <a:p>
          <a:endParaRPr lang="en-US"/>
        </a:p>
      </dgm:t>
    </dgm:pt>
    <dgm:pt modelId="{C960C62E-D865-44E8-A1CB-DB0C9D6274E1}" type="sibTrans" cxnId="{F634F92F-DE88-42EE-86B0-56ABD6AAD121}">
      <dgm:prSet/>
      <dgm:spPr/>
      <dgm:t>
        <a:bodyPr/>
        <a:lstStyle/>
        <a:p>
          <a:endParaRPr lang="en-US"/>
        </a:p>
      </dgm:t>
    </dgm:pt>
    <dgm:pt modelId="{3C6B5890-4778-44DD-B5F7-A2700FCC2113}">
      <dgm:prSet/>
      <dgm:spPr/>
      <dgm:t>
        <a:bodyPr/>
        <a:lstStyle/>
        <a:p>
          <a:r>
            <a:rPr lang="en-GB">
              <a:hlinkClick xmlns:r="http://schemas.openxmlformats.org/officeDocument/2006/relationships" r:id="rId1"/>
            </a:rPr>
            <a:t>Katerina Trajchevska -! Team Traditions, Active Collab, 24th May 2017</a:t>
          </a:r>
          <a:endParaRPr lang="en-US"/>
        </a:p>
      </dgm:t>
    </dgm:pt>
    <dgm:pt modelId="{9311C996-A1E1-4B32-9347-E35BB82CAAAD}" type="parTrans" cxnId="{529B3C2C-78BD-4B6D-93A3-8143BB2077F4}">
      <dgm:prSet/>
      <dgm:spPr/>
      <dgm:t>
        <a:bodyPr/>
        <a:lstStyle/>
        <a:p>
          <a:endParaRPr lang="en-US"/>
        </a:p>
      </dgm:t>
    </dgm:pt>
    <dgm:pt modelId="{4E15D2BA-AF00-4748-8B9C-2C45AA773E80}" type="sibTrans" cxnId="{529B3C2C-78BD-4B6D-93A3-8143BB2077F4}">
      <dgm:prSet/>
      <dgm:spPr/>
      <dgm:t>
        <a:bodyPr/>
        <a:lstStyle/>
        <a:p>
          <a:endParaRPr lang="en-US"/>
        </a:p>
      </dgm:t>
    </dgm:pt>
    <dgm:pt modelId="{BF2C3FC8-9D98-4479-9BD3-D0F8945F15C5}">
      <dgm:prSet/>
      <dgm:spPr/>
      <dgm:t>
        <a:bodyPr/>
        <a:lstStyle/>
        <a:p>
          <a:r>
            <a:rPr lang="en-GB">
              <a:hlinkClick xmlns:r="http://schemas.openxmlformats.org/officeDocument/2006/relationships" r:id="rId2"/>
            </a:rPr>
            <a:t>https://activecollab.com/blog/collaboration/real-world-examples-of-successful-teamwork</a:t>
          </a:r>
          <a:endParaRPr lang="en-US"/>
        </a:p>
      </dgm:t>
    </dgm:pt>
    <dgm:pt modelId="{BD626DE7-3978-47E1-8D0C-A9DC6E09423A}" type="parTrans" cxnId="{77A7B3AA-B00A-42BA-B9EB-9E1EC3001469}">
      <dgm:prSet/>
      <dgm:spPr/>
      <dgm:t>
        <a:bodyPr/>
        <a:lstStyle/>
        <a:p>
          <a:endParaRPr lang="en-US"/>
        </a:p>
      </dgm:t>
    </dgm:pt>
    <dgm:pt modelId="{97DF157A-4A1E-4497-ABD1-873AF38C5AE8}" type="sibTrans" cxnId="{77A7B3AA-B00A-42BA-B9EB-9E1EC3001469}">
      <dgm:prSet/>
      <dgm:spPr/>
      <dgm:t>
        <a:bodyPr/>
        <a:lstStyle/>
        <a:p>
          <a:endParaRPr lang="en-US"/>
        </a:p>
      </dgm:t>
    </dgm:pt>
    <dgm:pt modelId="{A3F47EDA-ACF0-4B2F-98DF-DE1458A743E7}">
      <dgm:prSet/>
      <dgm:spPr/>
      <dgm:t>
        <a:bodyPr/>
        <a:lstStyle/>
        <a:p>
          <a:r>
            <a:rPr lang="en-GB">
              <a:hlinkClick xmlns:r="http://schemas.openxmlformats.org/officeDocument/2006/relationships" r:id="rId2"/>
            </a:rPr>
            <a:t>Bonebright, D.A. (2010) 40 years of storming: a historical review of Tuckman’s model of small group development. Human Resource Development International. 13 (1), 111–120.</a:t>
          </a:r>
          <a:endParaRPr lang="en-US"/>
        </a:p>
      </dgm:t>
    </dgm:pt>
    <dgm:pt modelId="{B8C2C35C-2B98-43D1-B5F4-9E2541782A75}" type="parTrans" cxnId="{CBC76F92-BE9C-4C4A-9046-F38D7A301068}">
      <dgm:prSet/>
      <dgm:spPr/>
      <dgm:t>
        <a:bodyPr/>
        <a:lstStyle/>
        <a:p>
          <a:endParaRPr lang="en-US"/>
        </a:p>
      </dgm:t>
    </dgm:pt>
    <dgm:pt modelId="{D36798B3-EA44-44FA-A2D9-EC0893AEEEB4}" type="sibTrans" cxnId="{CBC76F92-BE9C-4C4A-9046-F38D7A301068}">
      <dgm:prSet/>
      <dgm:spPr/>
      <dgm:t>
        <a:bodyPr/>
        <a:lstStyle/>
        <a:p>
          <a:endParaRPr lang="en-US"/>
        </a:p>
      </dgm:t>
    </dgm:pt>
    <dgm:pt modelId="{836D71A5-8D25-433D-A915-05B9650802D4}">
      <dgm:prSet/>
      <dgm:spPr/>
      <dgm:t>
        <a:bodyPr/>
        <a:lstStyle/>
        <a:p>
          <a:r>
            <a:rPr lang="en-GB">
              <a:hlinkClick xmlns:r="http://schemas.openxmlformats.org/officeDocument/2006/relationships" r:id="rId2"/>
            </a:rPr>
            <a:t>Tuckman, B.W. (1965) Developmental sequence in small groups. Psychological bulletin. 63 (6), 384.</a:t>
          </a:r>
          <a:endParaRPr lang="en-US"/>
        </a:p>
      </dgm:t>
    </dgm:pt>
    <dgm:pt modelId="{3AAC20D6-F1A9-475C-BF1D-5848A11F4909}" type="parTrans" cxnId="{CC9FD12A-E186-47B2-A41E-F56A7878527C}">
      <dgm:prSet/>
      <dgm:spPr/>
      <dgm:t>
        <a:bodyPr/>
        <a:lstStyle/>
        <a:p>
          <a:endParaRPr lang="en-US"/>
        </a:p>
      </dgm:t>
    </dgm:pt>
    <dgm:pt modelId="{D8454EC1-FAF3-4CDD-8E37-39162239C62D}" type="sibTrans" cxnId="{CC9FD12A-E186-47B2-A41E-F56A7878527C}">
      <dgm:prSet/>
      <dgm:spPr/>
      <dgm:t>
        <a:bodyPr/>
        <a:lstStyle/>
        <a:p>
          <a:endParaRPr lang="en-US"/>
        </a:p>
      </dgm:t>
    </dgm:pt>
    <dgm:pt modelId="{857B9528-4D67-4254-A678-834CBB916459}">
      <dgm:prSet/>
      <dgm:spPr/>
      <dgm:t>
        <a:bodyPr/>
        <a:lstStyle/>
        <a:p>
          <a:r>
            <a:rPr lang="en-GB"/>
            <a:t>Tuckman, B.W. &amp; Jensen, M.A.C. (1977) Stages of Small-Group Development Revisited. Group &amp; Organization Studies. [Online] 2 (4), 419–427. Available from: doi:10.1177/105960117700200404.</a:t>
          </a:r>
          <a:endParaRPr lang="en-US"/>
        </a:p>
      </dgm:t>
    </dgm:pt>
    <dgm:pt modelId="{342D4023-6AAD-4979-9295-4CB8EC08F9D6}" type="parTrans" cxnId="{91B02928-49F8-466F-ACE9-594D39B8DF28}">
      <dgm:prSet/>
      <dgm:spPr/>
      <dgm:t>
        <a:bodyPr/>
        <a:lstStyle/>
        <a:p>
          <a:endParaRPr lang="en-US"/>
        </a:p>
      </dgm:t>
    </dgm:pt>
    <dgm:pt modelId="{0E9BA27B-6A23-49F4-9A4F-DE58B8E1ECE3}" type="sibTrans" cxnId="{91B02928-49F8-466F-ACE9-594D39B8DF28}">
      <dgm:prSet/>
      <dgm:spPr/>
      <dgm:t>
        <a:bodyPr/>
        <a:lstStyle/>
        <a:p>
          <a:endParaRPr lang="en-US"/>
        </a:p>
      </dgm:t>
    </dgm:pt>
    <dgm:pt modelId="{2E90A99F-5D89-45D3-A47F-CC104F266CB0}" type="pres">
      <dgm:prSet presAssocID="{9FF03AB9-9BF5-4C99-B650-D56241D99B0D}" presName="vert0" presStyleCnt="0">
        <dgm:presLayoutVars>
          <dgm:dir/>
          <dgm:animOne val="branch"/>
          <dgm:animLvl val="lvl"/>
        </dgm:presLayoutVars>
      </dgm:prSet>
      <dgm:spPr/>
    </dgm:pt>
    <dgm:pt modelId="{FB44F570-DD78-42BF-9CDF-A2E115000D4A}" type="pres">
      <dgm:prSet presAssocID="{30E10047-8F0D-43B1-95E8-40E79071BCBE}" presName="thickLine" presStyleLbl="alignNode1" presStyleIdx="0" presStyleCnt="9"/>
      <dgm:spPr/>
    </dgm:pt>
    <dgm:pt modelId="{7E400113-650E-45C5-B037-CE1F161B07F7}" type="pres">
      <dgm:prSet presAssocID="{30E10047-8F0D-43B1-95E8-40E79071BCBE}" presName="horz1" presStyleCnt="0"/>
      <dgm:spPr/>
    </dgm:pt>
    <dgm:pt modelId="{FD299E79-A38E-4645-9BA6-B097C30FDD13}" type="pres">
      <dgm:prSet presAssocID="{30E10047-8F0D-43B1-95E8-40E79071BCBE}" presName="tx1" presStyleLbl="revTx" presStyleIdx="0" presStyleCnt="9"/>
      <dgm:spPr/>
    </dgm:pt>
    <dgm:pt modelId="{96196606-C4FD-44D6-A496-6DFB28E7429A}" type="pres">
      <dgm:prSet presAssocID="{30E10047-8F0D-43B1-95E8-40E79071BCBE}" presName="vert1" presStyleCnt="0"/>
      <dgm:spPr/>
    </dgm:pt>
    <dgm:pt modelId="{FD68146E-DC6A-47D8-837F-588D1BB9551F}" type="pres">
      <dgm:prSet presAssocID="{E9CE966A-4213-410D-8CF0-EDD41021A74E}" presName="thickLine" presStyleLbl="alignNode1" presStyleIdx="1" presStyleCnt="9"/>
      <dgm:spPr/>
    </dgm:pt>
    <dgm:pt modelId="{4F32A463-6FD4-406F-ADAB-EB615262BE17}" type="pres">
      <dgm:prSet presAssocID="{E9CE966A-4213-410D-8CF0-EDD41021A74E}" presName="horz1" presStyleCnt="0"/>
      <dgm:spPr/>
    </dgm:pt>
    <dgm:pt modelId="{BBCBEF2E-A4F5-44C4-A9E8-DE1C7BD0CA66}" type="pres">
      <dgm:prSet presAssocID="{E9CE966A-4213-410D-8CF0-EDD41021A74E}" presName="tx1" presStyleLbl="revTx" presStyleIdx="1" presStyleCnt="9"/>
      <dgm:spPr/>
    </dgm:pt>
    <dgm:pt modelId="{F0DD9D90-D58F-44CA-B510-BBD9338A37B4}" type="pres">
      <dgm:prSet presAssocID="{E9CE966A-4213-410D-8CF0-EDD41021A74E}" presName="vert1" presStyleCnt="0"/>
      <dgm:spPr/>
    </dgm:pt>
    <dgm:pt modelId="{EB8FD415-B91F-4B27-A859-42A49DC2AF05}" type="pres">
      <dgm:prSet presAssocID="{723172B7-249A-4F06-BA88-BAC88FF94FFF}" presName="thickLine" presStyleLbl="alignNode1" presStyleIdx="2" presStyleCnt="9"/>
      <dgm:spPr/>
    </dgm:pt>
    <dgm:pt modelId="{985B0897-BA3F-4D85-A711-D3FF76995EF5}" type="pres">
      <dgm:prSet presAssocID="{723172B7-249A-4F06-BA88-BAC88FF94FFF}" presName="horz1" presStyleCnt="0"/>
      <dgm:spPr/>
    </dgm:pt>
    <dgm:pt modelId="{32BAF9D5-0DB9-447B-834D-8506080FCA10}" type="pres">
      <dgm:prSet presAssocID="{723172B7-249A-4F06-BA88-BAC88FF94FFF}" presName="tx1" presStyleLbl="revTx" presStyleIdx="2" presStyleCnt="9"/>
      <dgm:spPr/>
    </dgm:pt>
    <dgm:pt modelId="{AE643505-7F0A-4FC6-BF78-4DC082A6FBFC}" type="pres">
      <dgm:prSet presAssocID="{723172B7-249A-4F06-BA88-BAC88FF94FFF}" presName="vert1" presStyleCnt="0"/>
      <dgm:spPr/>
    </dgm:pt>
    <dgm:pt modelId="{A07F34F1-6743-40AB-ADED-5B61213D31A9}" type="pres">
      <dgm:prSet presAssocID="{8A4A5F78-6BB8-4535-9973-A7BBF5C1280E}" presName="thickLine" presStyleLbl="alignNode1" presStyleIdx="3" presStyleCnt="9"/>
      <dgm:spPr/>
    </dgm:pt>
    <dgm:pt modelId="{A5A9D992-BBD5-47BE-9778-48BBB4B7BEBE}" type="pres">
      <dgm:prSet presAssocID="{8A4A5F78-6BB8-4535-9973-A7BBF5C1280E}" presName="horz1" presStyleCnt="0"/>
      <dgm:spPr/>
    </dgm:pt>
    <dgm:pt modelId="{AC811F88-93A3-4E12-A551-D7CF1589E450}" type="pres">
      <dgm:prSet presAssocID="{8A4A5F78-6BB8-4535-9973-A7BBF5C1280E}" presName="tx1" presStyleLbl="revTx" presStyleIdx="3" presStyleCnt="9"/>
      <dgm:spPr/>
    </dgm:pt>
    <dgm:pt modelId="{BBF6FE80-A10F-410D-BC9A-DB59440C6825}" type="pres">
      <dgm:prSet presAssocID="{8A4A5F78-6BB8-4535-9973-A7BBF5C1280E}" presName="vert1" presStyleCnt="0"/>
      <dgm:spPr/>
    </dgm:pt>
    <dgm:pt modelId="{F3733D18-32B2-425C-A65B-B3E31FD87A5C}" type="pres">
      <dgm:prSet presAssocID="{3C6B5890-4778-44DD-B5F7-A2700FCC2113}" presName="thickLine" presStyleLbl="alignNode1" presStyleIdx="4" presStyleCnt="9"/>
      <dgm:spPr/>
    </dgm:pt>
    <dgm:pt modelId="{D98C7AB5-5C3E-4D5A-8D27-D58EA067F6EA}" type="pres">
      <dgm:prSet presAssocID="{3C6B5890-4778-44DD-B5F7-A2700FCC2113}" presName="horz1" presStyleCnt="0"/>
      <dgm:spPr/>
    </dgm:pt>
    <dgm:pt modelId="{AB6BEC78-E96A-4D3E-B41D-6B56F2AD1B26}" type="pres">
      <dgm:prSet presAssocID="{3C6B5890-4778-44DD-B5F7-A2700FCC2113}" presName="tx1" presStyleLbl="revTx" presStyleIdx="4" presStyleCnt="9"/>
      <dgm:spPr/>
    </dgm:pt>
    <dgm:pt modelId="{0B023751-DC86-4DB7-BB54-883D8A504344}" type="pres">
      <dgm:prSet presAssocID="{3C6B5890-4778-44DD-B5F7-A2700FCC2113}" presName="vert1" presStyleCnt="0"/>
      <dgm:spPr/>
    </dgm:pt>
    <dgm:pt modelId="{F9742C0A-0628-48AF-AB03-25B8DBE3449A}" type="pres">
      <dgm:prSet presAssocID="{BF2C3FC8-9D98-4479-9BD3-D0F8945F15C5}" presName="thickLine" presStyleLbl="alignNode1" presStyleIdx="5" presStyleCnt="9"/>
      <dgm:spPr/>
    </dgm:pt>
    <dgm:pt modelId="{064DBE46-F7D0-423B-89CA-39BA7BA6C05C}" type="pres">
      <dgm:prSet presAssocID="{BF2C3FC8-9D98-4479-9BD3-D0F8945F15C5}" presName="horz1" presStyleCnt="0"/>
      <dgm:spPr/>
    </dgm:pt>
    <dgm:pt modelId="{FF0729DB-505D-4D60-B00B-36782D472FA7}" type="pres">
      <dgm:prSet presAssocID="{BF2C3FC8-9D98-4479-9BD3-D0F8945F15C5}" presName="tx1" presStyleLbl="revTx" presStyleIdx="5" presStyleCnt="9"/>
      <dgm:spPr/>
    </dgm:pt>
    <dgm:pt modelId="{BC7E6817-D8B5-455A-AD43-AD7EBE3BCE32}" type="pres">
      <dgm:prSet presAssocID="{BF2C3FC8-9D98-4479-9BD3-D0F8945F15C5}" presName="vert1" presStyleCnt="0"/>
      <dgm:spPr/>
    </dgm:pt>
    <dgm:pt modelId="{CE32032B-97CD-45A5-8EB0-BE6EE56DFF97}" type="pres">
      <dgm:prSet presAssocID="{A3F47EDA-ACF0-4B2F-98DF-DE1458A743E7}" presName="thickLine" presStyleLbl="alignNode1" presStyleIdx="6" presStyleCnt="9"/>
      <dgm:spPr/>
    </dgm:pt>
    <dgm:pt modelId="{49F39C00-E0EB-4509-AF10-0EB70D7C27FC}" type="pres">
      <dgm:prSet presAssocID="{A3F47EDA-ACF0-4B2F-98DF-DE1458A743E7}" presName="horz1" presStyleCnt="0"/>
      <dgm:spPr/>
    </dgm:pt>
    <dgm:pt modelId="{827E42EF-52AA-44CD-8EE3-FB940763858E}" type="pres">
      <dgm:prSet presAssocID="{A3F47EDA-ACF0-4B2F-98DF-DE1458A743E7}" presName="tx1" presStyleLbl="revTx" presStyleIdx="6" presStyleCnt="9"/>
      <dgm:spPr/>
    </dgm:pt>
    <dgm:pt modelId="{5651C770-9367-47B0-93FE-FD29F5136773}" type="pres">
      <dgm:prSet presAssocID="{A3F47EDA-ACF0-4B2F-98DF-DE1458A743E7}" presName="vert1" presStyleCnt="0"/>
      <dgm:spPr/>
    </dgm:pt>
    <dgm:pt modelId="{9F40C803-5102-4935-978E-674E2FD7B511}" type="pres">
      <dgm:prSet presAssocID="{836D71A5-8D25-433D-A915-05B9650802D4}" presName="thickLine" presStyleLbl="alignNode1" presStyleIdx="7" presStyleCnt="9"/>
      <dgm:spPr/>
    </dgm:pt>
    <dgm:pt modelId="{5A481FFE-B21F-4B30-812B-3873358E7221}" type="pres">
      <dgm:prSet presAssocID="{836D71A5-8D25-433D-A915-05B9650802D4}" presName="horz1" presStyleCnt="0"/>
      <dgm:spPr/>
    </dgm:pt>
    <dgm:pt modelId="{40C34776-3261-4282-877F-0E3B8514505F}" type="pres">
      <dgm:prSet presAssocID="{836D71A5-8D25-433D-A915-05B9650802D4}" presName="tx1" presStyleLbl="revTx" presStyleIdx="7" presStyleCnt="9"/>
      <dgm:spPr/>
    </dgm:pt>
    <dgm:pt modelId="{BD03CF25-30CC-4009-8BF9-4AFC05C39549}" type="pres">
      <dgm:prSet presAssocID="{836D71A5-8D25-433D-A915-05B9650802D4}" presName="vert1" presStyleCnt="0"/>
      <dgm:spPr/>
    </dgm:pt>
    <dgm:pt modelId="{A340BE02-49E5-4A50-AB82-E77D0C09BABD}" type="pres">
      <dgm:prSet presAssocID="{857B9528-4D67-4254-A678-834CBB916459}" presName="thickLine" presStyleLbl="alignNode1" presStyleIdx="8" presStyleCnt="9"/>
      <dgm:spPr/>
    </dgm:pt>
    <dgm:pt modelId="{7B314392-C894-4298-82E7-398E1C8735D7}" type="pres">
      <dgm:prSet presAssocID="{857B9528-4D67-4254-A678-834CBB916459}" presName="horz1" presStyleCnt="0"/>
      <dgm:spPr/>
    </dgm:pt>
    <dgm:pt modelId="{4DF72D83-3CA8-4AC6-923B-CC65F8C60A7A}" type="pres">
      <dgm:prSet presAssocID="{857B9528-4D67-4254-A678-834CBB916459}" presName="tx1" presStyleLbl="revTx" presStyleIdx="8" presStyleCnt="9"/>
      <dgm:spPr/>
    </dgm:pt>
    <dgm:pt modelId="{9CF1802E-1015-4B82-B4B2-189AA86A00C9}" type="pres">
      <dgm:prSet presAssocID="{857B9528-4D67-4254-A678-834CBB916459}" presName="vert1" presStyleCnt="0"/>
      <dgm:spPr/>
    </dgm:pt>
  </dgm:ptLst>
  <dgm:cxnLst>
    <dgm:cxn modelId="{5A496A0B-481A-4872-BB0A-6A8FE0C96143}" type="presOf" srcId="{BF2C3FC8-9D98-4479-9BD3-D0F8945F15C5}" destId="{FF0729DB-505D-4D60-B00B-36782D472FA7}" srcOrd="0" destOrd="0" presId="urn:microsoft.com/office/officeart/2008/layout/LinedList"/>
    <dgm:cxn modelId="{BA2D8D20-52CC-47D4-B552-2FF9E0AA6A05}" type="presOf" srcId="{857B9528-4D67-4254-A678-834CBB916459}" destId="{4DF72D83-3CA8-4AC6-923B-CC65F8C60A7A}" srcOrd="0" destOrd="0" presId="urn:microsoft.com/office/officeart/2008/layout/LinedList"/>
    <dgm:cxn modelId="{91B02928-49F8-466F-ACE9-594D39B8DF28}" srcId="{9FF03AB9-9BF5-4C99-B650-D56241D99B0D}" destId="{857B9528-4D67-4254-A678-834CBB916459}" srcOrd="8" destOrd="0" parTransId="{342D4023-6AAD-4979-9295-4CB8EC08F9D6}" sibTransId="{0E9BA27B-6A23-49F4-9A4F-DE58B8E1ECE3}"/>
    <dgm:cxn modelId="{CC9FD12A-E186-47B2-A41E-F56A7878527C}" srcId="{9FF03AB9-9BF5-4C99-B650-D56241D99B0D}" destId="{836D71A5-8D25-433D-A915-05B9650802D4}" srcOrd="7" destOrd="0" parTransId="{3AAC20D6-F1A9-475C-BF1D-5848A11F4909}" sibTransId="{D8454EC1-FAF3-4CDD-8E37-39162239C62D}"/>
    <dgm:cxn modelId="{D82B102C-1748-4A1A-8FFF-54C12D40129B}" type="presOf" srcId="{8A4A5F78-6BB8-4535-9973-A7BBF5C1280E}" destId="{AC811F88-93A3-4E12-A551-D7CF1589E450}" srcOrd="0" destOrd="0" presId="urn:microsoft.com/office/officeart/2008/layout/LinedList"/>
    <dgm:cxn modelId="{529B3C2C-78BD-4B6D-93A3-8143BB2077F4}" srcId="{9FF03AB9-9BF5-4C99-B650-D56241D99B0D}" destId="{3C6B5890-4778-44DD-B5F7-A2700FCC2113}" srcOrd="4" destOrd="0" parTransId="{9311C996-A1E1-4B32-9347-E35BB82CAAAD}" sibTransId="{4E15D2BA-AF00-4748-8B9C-2C45AA773E80}"/>
    <dgm:cxn modelId="{F634F92F-DE88-42EE-86B0-56ABD6AAD121}" srcId="{9FF03AB9-9BF5-4C99-B650-D56241D99B0D}" destId="{8A4A5F78-6BB8-4535-9973-A7BBF5C1280E}" srcOrd="3" destOrd="0" parTransId="{09F213C8-B582-4324-A9A4-A3F216C35B8A}" sibTransId="{C960C62E-D865-44E8-A1CB-DB0C9D6274E1}"/>
    <dgm:cxn modelId="{D969D95B-C8A4-4B54-91F0-5FB4D2A6AA44}" type="presOf" srcId="{836D71A5-8D25-433D-A915-05B9650802D4}" destId="{40C34776-3261-4282-877F-0E3B8514505F}" srcOrd="0" destOrd="0" presId="urn:microsoft.com/office/officeart/2008/layout/LinedList"/>
    <dgm:cxn modelId="{14D5FA5B-9E90-4EBD-852B-340F087FB3FE}" type="presOf" srcId="{A3F47EDA-ACF0-4B2F-98DF-DE1458A743E7}" destId="{827E42EF-52AA-44CD-8EE3-FB940763858E}" srcOrd="0" destOrd="0" presId="urn:microsoft.com/office/officeart/2008/layout/LinedList"/>
    <dgm:cxn modelId="{21234563-3706-4643-BB00-2BB1AF15F7BE}" srcId="{9FF03AB9-9BF5-4C99-B650-D56241D99B0D}" destId="{30E10047-8F0D-43B1-95E8-40E79071BCBE}" srcOrd="0" destOrd="0" parTransId="{9330C05F-5743-45D5-9713-7F470BCD8F5C}" sibTransId="{D35857BC-2C04-40E3-AD6B-A34E99667C42}"/>
    <dgm:cxn modelId="{3AC3707C-AC10-4A1F-9072-8C7036E9B553}" type="presOf" srcId="{723172B7-249A-4F06-BA88-BAC88FF94FFF}" destId="{32BAF9D5-0DB9-447B-834D-8506080FCA10}" srcOrd="0" destOrd="0" presId="urn:microsoft.com/office/officeart/2008/layout/LinedList"/>
    <dgm:cxn modelId="{943FE585-7546-4B9B-BF0A-7D462402C276}" type="presOf" srcId="{30E10047-8F0D-43B1-95E8-40E79071BCBE}" destId="{FD299E79-A38E-4645-9BA6-B097C30FDD13}" srcOrd="0" destOrd="0" presId="urn:microsoft.com/office/officeart/2008/layout/LinedList"/>
    <dgm:cxn modelId="{CBC76F92-BE9C-4C4A-9046-F38D7A301068}" srcId="{9FF03AB9-9BF5-4C99-B650-D56241D99B0D}" destId="{A3F47EDA-ACF0-4B2F-98DF-DE1458A743E7}" srcOrd="6" destOrd="0" parTransId="{B8C2C35C-2B98-43D1-B5F4-9E2541782A75}" sibTransId="{D36798B3-EA44-44FA-A2D9-EC0893AEEEB4}"/>
    <dgm:cxn modelId="{79961098-972F-4107-83DF-2F04CD028D2A}" srcId="{9FF03AB9-9BF5-4C99-B650-D56241D99B0D}" destId="{E9CE966A-4213-410D-8CF0-EDD41021A74E}" srcOrd="1" destOrd="0" parTransId="{13FB4ABB-77C6-4543-BB6A-4A484F35505A}" sibTransId="{FFEE1A0C-ECF2-4B92-942B-D3201B000A1C}"/>
    <dgm:cxn modelId="{586ED19C-686C-430B-AE1B-6CC8627A05C9}" type="presOf" srcId="{9FF03AB9-9BF5-4C99-B650-D56241D99B0D}" destId="{2E90A99F-5D89-45D3-A47F-CC104F266CB0}" srcOrd="0" destOrd="0" presId="urn:microsoft.com/office/officeart/2008/layout/LinedList"/>
    <dgm:cxn modelId="{77A7B3AA-B00A-42BA-B9EB-9E1EC3001469}" srcId="{9FF03AB9-9BF5-4C99-B650-D56241D99B0D}" destId="{BF2C3FC8-9D98-4479-9BD3-D0F8945F15C5}" srcOrd="5" destOrd="0" parTransId="{BD626DE7-3978-47E1-8D0C-A9DC6E09423A}" sibTransId="{97DF157A-4A1E-4497-ABD1-873AF38C5AE8}"/>
    <dgm:cxn modelId="{A2D6AEBC-6FAC-43FB-A6CE-E8E26CD8E528}" type="presOf" srcId="{3C6B5890-4778-44DD-B5F7-A2700FCC2113}" destId="{AB6BEC78-E96A-4D3E-B41D-6B56F2AD1B26}" srcOrd="0" destOrd="0" presId="urn:microsoft.com/office/officeart/2008/layout/LinedList"/>
    <dgm:cxn modelId="{2F7FC3E2-1CBC-4767-BE93-4F32D6BC0094}" srcId="{9FF03AB9-9BF5-4C99-B650-D56241D99B0D}" destId="{723172B7-249A-4F06-BA88-BAC88FF94FFF}" srcOrd="2" destOrd="0" parTransId="{24CA055C-A710-4872-BE55-8767E0A092B3}" sibTransId="{B0989A64-2192-40BD-88A1-EFCC0B3A5D2A}"/>
    <dgm:cxn modelId="{10CFA7E3-36DD-4371-B718-DF16F4D4CBFD}" type="presOf" srcId="{E9CE966A-4213-410D-8CF0-EDD41021A74E}" destId="{BBCBEF2E-A4F5-44C4-A9E8-DE1C7BD0CA66}" srcOrd="0" destOrd="0" presId="urn:microsoft.com/office/officeart/2008/layout/LinedList"/>
    <dgm:cxn modelId="{83889D2A-9F1B-4698-BD66-71F3BB89DC20}" type="presParOf" srcId="{2E90A99F-5D89-45D3-A47F-CC104F266CB0}" destId="{FB44F570-DD78-42BF-9CDF-A2E115000D4A}" srcOrd="0" destOrd="0" presId="urn:microsoft.com/office/officeart/2008/layout/LinedList"/>
    <dgm:cxn modelId="{D3D7F7AA-4B6D-4A66-B300-7A60484B95C7}" type="presParOf" srcId="{2E90A99F-5D89-45D3-A47F-CC104F266CB0}" destId="{7E400113-650E-45C5-B037-CE1F161B07F7}" srcOrd="1" destOrd="0" presId="urn:microsoft.com/office/officeart/2008/layout/LinedList"/>
    <dgm:cxn modelId="{559FF235-CA27-4477-94F6-6CEC83C4A3D5}" type="presParOf" srcId="{7E400113-650E-45C5-B037-CE1F161B07F7}" destId="{FD299E79-A38E-4645-9BA6-B097C30FDD13}" srcOrd="0" destOrd="0" presId="urn:microsoft.com/office/officeart/2008/layout/LinedList"/>
    <dgm:cxn modelId="{900E54A7-026C-4E7A-BC11-D89E892A3E59}" type="presParOf" srcId="{7E400113-650E-45C5-B037-CE1F161B07F7}" destId="{96196606-C4FD-44D6-A496-6DFB28E7429A}" srcOrd="1" destOrd="0" presId="urn:microsoft.com/office/officeart/2008/layout/LinedList"/>
    <dgm:cxn modelId="{962B254E-6AEF-433B-A31E-8F642791E229}" type="presParOf" srcId="{2E90A99F-5D89-45D3-A47F-CC104F266CB0}" destId="{FD68146E-DC6A-47D8-837F-588D1BB9551F}" srcOrd="2" destOrd="0" presId="urn:microsoft.com/office/officeart/2008/layout/LinedList"/>
    <dgm:cxn modelId="{D19744B5-14C3-485E-8B1C-6C6DC1772DCD}" type="presParOf" srcId="{2E90A99F-5D89-45D3-A47F-CC104F266CB0}" destId="{4F32A463-6FD4-406F-ADAB-EB615262BE17}" srcOrd="3" destOrd="0" presId="urn:microsoft.com/office/officeart/2008/layout/LinedList"/>
    <dgm:cxn modelId="{F5D19E8E-EE40-4879-B6EC-AD0BA7C9CBB6}" type="presParOf" srcId="{4F32A463-6FD4-406F-ADAB-EB615262BE17}" destId="{BBCBEF2E-A4F5-44C4-A9E8-DE1C7BD0CA66}" srcOrd="0" destOrd="0" presId="urn:microsoft.com/office/officeart/2008/layout/LinedList"/>
    <dgm:cxn modelId="{C25132C0-6344-4F71-ABF5-A68947B90EB9}" type="presParOf" srcId="{4F32A463-6FD4-406F-ADAB-EB615262BE17}" destId="{F0DD9D90-D58F-44CA-B510-BBD9338A37B4}" srcOrd="1" destOrd="0" presId="urn:microsoft.com/office/officeart/2008/layout/LinedList"/>
    <dgm:cxn modelId="{25600DA0-163C-4111-A80A-CA2A65C405CB}" type="presParOf" srcId="{2E90A99F-5D89-45D3-A47F-CC104F266CB0}" destId="{EB8FD415-B91F-4B27-A859-42A49DC2AF05}" srcOrd="4" destOrd="0" presId="urn:microsoft.com/office/officeart/2008/layout/LinedList"/>
    <dgm:cxn modelId="{BA269E37-2FE5-4126-A8F1-6956F045E1B3}" type="presParOf" srcId="{2E90A99F-5D89-45D3-A47F-CC104F266CB0}" destId="{985B0897-BA3F-4D85-A711-D3FF76995EF5}" srcOrd="5" destOrd="0" presId="urn:microsoft.com/office/officeart/2008/layout/LinedList"/>
    <dgm:cxn modelId="{2A932C73-B028-4A24-B7EF-AD1AAA322F70}" type="presParOf" srcId="{985B0897-BA3F-4D85-A711-D3FF76995EF5}" destId="{32BAF9D5-0DB9-447B-834D-8506080FCA10}" srcOrd="0" destOrd="0" presId="urn:microsoft.com/office/officeart/2008/layout/LinedList"/>
    <dgm:cxn modelId="{ABA5DC53-3833-4CDC-B27D-B9F3C134691F}" type="presParOf" srcId="{985B0897-BA3F-4D85-A711-D3FF76995EF5}" destId="{AE643505-7F0A-4FC6-BF78-4DC082A6FBFC}" srcOrd="1" destOrd="0" presId="urn:microsoft.com/office/officeart/2008/layout/LinedList"/>
    <dgm:cxn modelId="{C9DE0602-9B4E-4D07-88AA-E05A3B4A068D}" type="presParOf" srcId="{2E90A99F-5D89-45D3-A47F-CC104F266CB0}" destId="{A07F34F1-6743-40AB-ADED-5B61213D31A9}" srcOrd="6" destOrd="0" presId="urn:microsoft.com/office/officeart/2008/layout/LinedList"/>
    <dgm:cxn modelId="{29D635BB-A3EA-4C0F-A8D8-E33B6F3AA83B}" type="presParOf" srcId="{2E90A99F-5D89-45D3-A47F-CC104F266CB0}" destId="{A5A9D992-BBD5-47BE-9778-48BBB4B7BEBE}" srcOrd="7" destOrd="0" presId="urn:microsoft.com/office/officeart/2008/layout/LinedList"/>
    <dgm:cxn modelId="{2CADE06F-9625-42DA-A0F6-64B666ACFB3C}" type="presParOf" srcId="{A5A9D992-BBD5-47BE-9778-48BBB4B7BEBE}" destId="{AC811F88-93A3-4E12-A551-D7CF1589E450}" srcOrd="0" destOrd="0" presId="urn:microsoft.com/office/officeart/2008/layout/LinedList"/>
    <dgm:cxn modelId="{9FBC1735-D546-47D0-84D0-E04033E25EB8}" type="presParOf" srcId="{A5A9D992-BBD5-47BE-9778-48BBB4B7BEBE}" destId="{BBF6FE80-A10F-410D-BC9A-DB59440C6825}" srcOrd="1" destOrd="0" presId="urn:microsoft.com/office/officeart/2008/layout/LinedList"/>
    <dgm:cxn modelId="{D35F6AA3-D629-43FA-9C15-72997949A310}" type="presParOf" srcId="{2E90A99F-5D89-45D3-A47F-CC104F266CB0}" destId="{F3733D18-32B2-425C-A65B-B3E31FD87A5C}" srcOrd="8" destOrd="0" presId="urn:microsoft.com/office/officeart/2008/layout/LinedList"/>
    <dgm:cxn modelId="{C905B6C3-FA93-4FE4-A541-D7ACF37B56CB}" type="presParOf" srcId="{2E90A99F-5D89-45D3-A47F-CC104F266CB0}" destId="{D98C7AB5-5C3E-4D5A-8D27-D58EA067F6EA}" srcOrd="9" destOrd="0" presId="urn:microsoft.com/office/officeart/2008/layout/LinedList"/>
    <dgm:cxn modelId="{1BC526AA-4B14-4ABB-B87B-DE7B9A2AC62A}" type="presParOf" srcId="{D98C7AB5-5C3E-4D5A-8D27-D58EA067F6EA}" destId="{AB6BEC78-E96A-4D3E-B41D-6B56F2AD1B26}" srcOrd="0" destOrd="0" presId="urn:microsoft.com/office/officeart/2008/layout/LinedList"/>
    <dgm:cxn modelId="{800522EC-F280-4C91-B75F-8D413E324DA8}" type="presParOf" srcId="{D98C7AB5-5C3E-4D5A-8D27-D58EA067F6EA}" destId="{0B023751-DC86-4DB7-BB54-883D8A504344}" srcOrd="1" destOrd="0" presId="urn:microsoft.com/office/officeart/2008/layout/LinedList"/>
    <dgm:cxn modelId="{72270842-466A-4291-8575-5E6041B8EB31}" type="presParOf" srcId="{2E90A99F-5D89-45D3-A47F-CC104F266CB0}" destId="{F9742C0A-0628-48AF-AB03-25B8DBE3449A}" srcOrd="10" destOrd="0" presId="urn:microsoft.com/office/officeart/2008/layout/LinedList"/>
    <dgm:cxn modelId="{AED8F772-FFF6-420F-94CC-C911E66055D3}" type="presParOf" srcId="{2E90A99F-5D89-45D3-A47F-CC104F266CB0}" destId="{064DBE46-F7D0-423B-89CA-39BA7BA6C05C}" srcOrd="11" destOrd="0" presId="urn:microsoft.com/office/officeart/2008/layout/LinedList"/>
    <dgm:cxn modelId="{EBB915E4-D254-47CD-846F-B28711C56405}" type="presParOf" srcId="{064DBE46-F7D0-423B-89CA-39BA7BA6C05C}" destId="{FF0729DB-505D-4D60-B00B-36782D472FA7}" srcOrd="0" destOrd="0" presId="urn:microsoft.com/office/officeart/2008/layout/LinedList"/>
    <dgm:cxn modelId="{0C216D1C-D31F-41D7-B2F0-E6D9529134D2}" type="presParOf" srcId="{064DBE46-F7D0-423B-89CA-39BA7BA6C05C}" destId="{BC7E6817-D8B5-455A-AD43-AD7EBE3BCE32}" srcOrd="1" destOrd="0" presId="urn:microsoft.com/office/officeart/2008/layout/LinedList"/>
    <dgm:cxn modelId="{C08E5842-0364-46FF-AB48-67347F855C47}" type="presParOf" srcId="{2E90A99F-5D89-45D3-A47F-CC104F266CB0}" destId="{CE32032B-97CD-45A5-8EB0-BE6EE56DFF97}" srcOrd="12" destOrd="0" presId="urn:microsoft.com/office/officeart/2008/layout/LinedList"/>
    <dgm:cxn modelId="{66BAA47C-D1E6-431E-BF1C-40A7EFE58FA7}" type="presParOf" srcId="{2E90A99F-5D89-45D3-A47F-CC104F266CB0}" destId="{49F39C00-E0EB-4509-AF10-0EB70D7C27FC}" srcOrd="13" destOrd="0" presId="urn:microsoft.com/office/officeart/2008/layout/LinedList"/>
    <dgm:cxn modelId="{8010F99C-6733-4392-ABA6-2644DD0FF8AE}" type="presParOf" srcId="{49F39C00-E0EB-4509-AF10-0EB70D7C27FC}" destId="{827E42EF-52AA-44CD-8EE3-FB940763858E}" srcOrd="0" destOrd="0" presId="urn:microsoft.com/office/officeart/2008/layout/LinedList"/>
    <dgm:cxn modelId="{F0F8A83D-5803-43ED-A1E2-147123198F1D}" type="presParOf" srcId="{49F39C00-E0EB-4509-AF10-0EB70D7C27FC}" destId="{5651C770-9367-47B0-93FE-FD29F5136773}" srcOrd="1" destOrd="0" presId="urn:microsoft.com/office/officeart/2008/layout/LinedList"/>
    <dgm:cxn modelId="{A0A85592-FB83-4B63-BA02-F2BE62D538D9}" type="presParOf" srcId="{2E90A99F-5D89-45D3-A47F-CC104F266CB0}" destId="{9F40C803-5102-4935-978E-674E2FD7B511}" srcOrd="14" destOrd="0" presId="urn:microsoft.com/office/officeart/2008/layout/LinedList"/>
    <dgm:cxn modelId="{D0D2EC29-188B-4991-BB2D-D59A2447C39B}" type="presParOf" srcId="{2E90A99F-5D89-45D3-A47F-CC104F266CB0}" destId="{5A481FFE-B21F-4B30-812B-3873358E7221}" srcOrd="15" destOrd="0" presId="urn:microsoft.com/office/officeart/2008/layout/LinedList"/>
    <dgm:cxn modelId="{2D0E27B1-844D-4FB5-B137-529813AB7D6D}" type="presParOf" srcId="{5A481FFE-B21F-4B30-812B-3873358E7221}" destId="{40C34776-3261-4282-877F-0E3B8514505F}" srcOrd="0" destOrd="0" presId="urn:microsoft.com/office/officeart/2008/layout/LinedList"/>
    <dgm:cxn modelId="{7F912367-2CB0-4ACF-9507-C9DD23A59B4A}" type="presParOf" srcId="{5A481FFE-B21F-4B30-812B-3873358E7221}" destId="{BD03CF25-30CC-4009-8BF9-4AFC05C39549}" srcOrd="1" destOrd="0" presId="urn:microsoft.com/office/officeart/2008/layout/LinedList"/>
    <dgm:cxn modelId="{B63C3D3D-538C-4990-BC7B-5A18A2CEE4D8}" type="presParOf" srcId="{2E90A99F-5D89-45D3-A47F-CC104F266CB0}" destId="{A340BE02-49E5-4A50-AB82-E77D0C09BABD}" srcOrd="16" destOrd="0" presId="urn:microsoft.com/office/officeart/2008/layout/LinedList"/>
    <dgm:cxn modelId="{7A846F4C-299A-4434-8505-766FCDF79BCB}" type="presParOf" srcId="{2E90A99F-5D89-45D3-A47F-CC104F266CB0}" destId="{7B314392-C894-4298-82E7-398E1C8735D7}" srcOrd="17" destOrd="0" presId="urn:microsoft.com/office/officeart/2008/layout/LinedList"/>
    <dgm:cxn modelId="{E4DDAAB1-2234-4C6A-8CF7-EC9B15555AD4}" type="presParOf" srcId="{7B314392-C894-4298-82E7-398E1C8735D7}" destId="{4DF72D83-3CA8-4AC6-923B-CC65F8C60A7A}" srcOrd="0" destOrd="0" presId="urn:microsoft.com/office/officeart/2008/layout/LinedList"/>
    <dgm:cxn modelId="{DAA22410-6A1C-4E83-9B21-55AE6D885039}" type="presParOf" srcId="{7B314392-C894-4298-82E7-398E1C8735D7}" destId="{9CF1802E-1015-4B82-B4B2-189AA86A00C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7A49BAF-A77A-4F16-ADFC-1CE15722AC56}" type="doc">
      <dgm:prSet loTypeId="urn:microsoft.com/office/officeart/2008/layout/LinedList" loCatId="list" qsTypeId="urn:microsoft.com/office/officeart/2005/8/quickstyle/simple5" qsCatId="simple" csTypeId="urn:microsoft.com/office/officeart/2005/8/colors/accent3_2" csCatId="accent3"/>
      <dgm:spPr/>
      <dgm:t>
        <a:bodyPr/>
        <a:lstStyle/>
        <a:p>
          <a:endParaRPr lang="en-US"/>
        </a:p>
      </dgm:t>
    </dgm:pt>
    <dgm:pt modelId="{675908D1-6B04-49D3-BD68-7B01D6DFCCA8}">
      <dgm:prSet/>
      <dgm:spPr/>
      <dgm:t>
        <a:bodyPr/>
        <a:lstStyle/>
        <a:p>
          <a:r>
            <a:rPr lang="en-GB"/>
            <a:t>PAT, M. (2001). “Thomas-Kilmann Conflict Mode Instrument”, Consulting Psychologists Press (CPP)., Palo Alto, CA: </a:t>
          </a:r>
          <a:br>
            <a:rPr lang="en-GB"/>
          </a:br>
          <a:br>
            <a:rPr lang="en-GB"/>
          </a:br>
          <a:endParaRPr lang="en-US"/>
        </a:p>
      </dgm:t>
    </dgm:pt>
    <dgm:pt modelId="{9AB515C0-BF7F-40A7-B26F-7CF80D81FBA7}" type="parTrans" cxnId="{B39FCBFB-B091-40ED-AC67-775C585BB973}">
      <dgm:prSet/>
      <dgm:spPr/>
      <dgm:t>
        <a:bodyPr/>
        <a:lstStyle/>
        <a:p>
          <a:endParaRPr lang="en-US"/>
        </a:p>
      </dgm:t>
    </dgm:pt>
    <dgm:pt modelId="{B43B2D92-7FE9-489C-A8D4-7608F5F501C7}" type="sibTrans" cxnId="{B39FCBFB-B091-40ED-AC67-775C585BB973}">
      <dgm:prSet/>
      <dgm:spPr/>
      <dgm:t>
        <a:bodyPr/>
        <a:lstStyle/>
        <a:p>
          <a:endParaRPr lang="en-US"/>
        </a:p>
      </dgm:t>
    </dgm:pt>
    <dgm:pt modelId="{942E50E3-9123-41C5-A009-89A7A4903781}">
      <dgm:prSet/>
      <dgm:spPr/>
      <dgm:t>
        <a:bodyPr/>
        <a:lstStyle/>
        <a:p>
          <a:r>
            <a:rPr lang="en-GB"/>
            <a:t>available on the   World Wide Web at </a:t>
          </a:r>
          <a:r>
            <a:rPr lang="en-GB">
              <a:hlinkClick xmlns:r="http://schemas.openxmlformats.org/officeDocument/2006/relationships" r:id="rId1"/>
            </a:rPr>
            <a:t>http://www.cpp.db.com/products/conflict/index.asp accessed on 30 November 2004</a:t>
          </a:r>
          <a:endParaRPr lang="en-US"/>
        </a:p>
      </dgm:t>
    </dgm:pt>
    <dgm:pt modelId="{F2734472-47E7-48FD-A134-296AE808802B}" type="parTrans" cxnId="{95DDB0DA-9AD8-4E27-9E19-51E288497AA2}">
      <dgm:prSet/>
      <dgm:spPr/>
      <dgm:t>
        <a:bodyPr/>
        <a:lstStyle/>
        <a:p>
          <a:endParaRPr lang="en-US"/>
        </a:p>
      </dgm:t>
    </dgm:pt>
    <dgm:pt modelId="{116875B2-0DAE-41AF-912E-B582E77374AD}" type="sibTrans" cxnId="{95DDB0DA-9AD8-4E27-9E19-51E288497AA2}">
      <dgm:prSet/>
      <dgm:spPr/>
      <dgm:t>
        <a:bodyPr/>
        <a:lstStyle/>
        <a:p>
          <a:endParaRPr lang="en-US"/>
        </a:p>
      </dgm:t>
    </dgm:pt>
    <dgm:pt modelId="{5BC47F72-37EF-47E6-A5D0-01F2C2BEB106}">
      <dgm:prSet/>
      <dgm:spPr/>
      <dgm:t>
        <a:bodyPr/>
        <a:lstStyle/>
        <a:p>
          <a:r>
            <a:rPr lang="en-GB"/>
            <a:t>JOHNSON, D.W., and JOHNSON, F.P. (2000) Joining together: group theory and group skills (7th ed.), Boston, Allyn and Bacon.</a:t>
          </a:r>
          <a:endParaRPr lang="en-US"/>
        </a:p>
      </dgm:t>
    </dgm:pt>
    <dgm:pt modelId="{0BF80510-5C44-437C-B6DD-A0B82E03C118}" type="parTrans" cxnId="{234D4C8C-9CEC-4BB0-9772-445EDA0A1073}">
      <dgm:prSet/>
      <dgm:spPr/>
      <dgm:t>
        <a:bodyPr/>
        <a:lstStyle/>
        <a:p>
          <a:endParaRPr lang="en-US"/>
        </a:p>
      </dgm:t>
    </dgm:pt>
    <dgm:pt modelId="{3AFCD4B6-5D71-4F80-AC43-4A777F677FE3}" type="sibTrans" cxnId="{234D4C8C-9CEC-4BB0-9772-445EDA0A1073}">
      <dgm:prSet/>
      <dgm:spPr/>
      <dgm:t>
        <a:bodyPr/>
        <a:lstStyle/>
        <a:p>
          <a:endParaRPr lang="en-US"/>
        </a:p>
      </dgm:t>
    </dgm:pt>
    <dgm:pt modelId="{3B0575EA-6C51-4DFA-9E00-4B7401689A4D}">
      <dgm:prSet/>
      <dgm:spPr/>
      <dgm:t>
        <a:bodyPr/>
        <a:lstStyle/>
        <a:p>
          <a:r>
            <a:rPr lang="en-GB"/>
            <a:t>KATZENBACH, J.R., and SMITH, D.K. (1992) Wisdom of teams, Harvard Business School Press.</a:t>
          </a:r>
          <a:endParaRPr lang="en-US"/>
        </a:p>
      </dgm:t>
    </dgm:pt>
    <dgm:pt modelId="{1C446B35-AEF2-4CD1-8C73-9A279E499BCD}" type="parTrans" cxnId="{02C407A1-E6D2-4AD0-B99F-282CE79A17B3}">
      <dgm:prSet/>
      <dgm:spPr/>
      <dgm:t>
        <a:bodyPr/>
        <a:lstStyle/>
        <a:p>
          <a:endParaRPr lang="en-US"/>
        </a:p>
      </dgm:t>
    </dgm:pt>
    <dgm:pt modelId="{CA3E3854-C335-44D0-B60B-E7EC0C7584F5}" type="sibTrans" cxnId="{02C407A1-E6D2-4AD0-B99F-282CE79A17B3}">
      <dgm:prSet/>
      <dgm:spPr/>
      <dgm:t>
        <a:bodyPr/>
        <a:lstStyle/>
        <a:p>
          <a:endParaRPr lang="en-US"/>
        </a:p>
      </dgm:t>
    </dgm:pt>
    <dgm:pt modelId="{6643170F-08A8-4948-9928-9084E29315A7}" type="pres">
      <dgm:prSet presAssocID="{A7A49BAF-A77A-4F16-ADFC-1CE15722AC56}" presName="vert0" presStyleCnt="0">
        <dgm:presLayoutVars>
          <dgm:dir/>
          <dgm:animOne val="branch"/>
          <dgm:animLvl val="lvl"/>
        </dgm:presLayoutVars>
      </dgm:prSet>
      <dgm:spPr/>
    </dgm:pt>
    <dgm:pt modelId="{0E2F0E1A-630C-41BB-A231-51245D534D69}" type="pres">
      <dgm:prSet presAssocID="{675908D1-6B04-49D3-BD68-7B01D6DFCCA8}" presName="thickLine" presStyleLbl="alignNode1" presStyleIdx="0" presStyleCnt="4"/>
      <dgm:spPr/>
    </dgm:pt>
    <dgm:pt modelId="{BBAE0E0E-9099-4C66-A3DD-A4FF7414A305}" type="pres">
      <dgm:prSet presAssocID="{675908D1-6B04-49D3-BD68-7B01D6DFCCA8}" presName="horz1" presStyleCnt="0"/>
      <dgm:spPr/>
    </dgm:pt>
    <dgm:pt modelId="{E8F0BE9E-CF38-4A3B-B619-D2D0E47F9342}" type="pres">
      <dgm:prSet presAssocID="{675908D1-6B04-49D3-BD68-7B01D6DFCCA8}" presName="tx1" presStyleLbl="revTx" presStyleIdx="0" presStyleCnt="4"/>
      <dgm:spPr/>
    </dgm:pt>
    <dgm:pt modelId="{74E69539-C854-4B22-8C3B-F1BD38A35451}" type="pres">
      <dgm:prSet presAssocID="{675908D1-6B04-49D3-BD68-7B01D6DFCCA8}" presName="vert1" presStyleCnt="0"/>
      <dgm:spPr/>
    </dgm:pt>
    <dgm:pt modelId="{E51C4DBA-C336-4318-8BB8-89362F99DD73}" type="pres">
      <dgm:prSet presAssocID="{942E50E3-9123-41C5-A009-89A7A4903781}" presName="thickLine" presStyleLbl="alignNode1" presStyleIdx="1" presStyleCnt="4"/>
      <dgm:spPr/>
    </dgm:pt>
    <dgm:pt modelId="{78F034C6-2AA1-4DFF-AC96-7B8C08D267B9}" type="pres">
      <dgm:prSet presAssocID="{942E50E3-9123-41C5-A009-89A7A4903781}" presName="horz1" presStyleCnt="0"/>
      <dgm:spPr/>
    </dgm:pt>
    <dgm:pt modelId="{86E3B915-653D-4A4B-9BC1-CFB1C453434D}" type="pres">
      <dgm:prSet presAssocID="{942E50E3-9123-41C5-A009-89A7A4903781}" presName="tx1" presStyleLbl="revTx" presStyleIdx="1" presStyleCnt="4"/>
      <dgm:spPr/>
    </dgm:pt>
    <dgm:pt modelId="{3F3BE625-6AB0-4A22-A33F-F1EA7438473A}" type="pres">
      <dgm:prSet presAssocID="{942E50E3-9123-41C5-A009-89A7A4903781}" presName="vert1" presStyleCnt="0"/>
      <dgm:spPr/>
    </dgm:pt>
    <dgm:pt modelId="{435DFF25-0E5C-4898-8C68-2FEE518F371B}" type="pres">
      <dgm:prSet presAssocID="{5BC47F72-37EF-47E6-A5D0-01F2C2BEB106}" presName="thickLine" presStyleLbl="alignNode1" presStyleIdx="2" presStyleCnt="4"/>
      <dgm:spPr/>
    </dgm:pt>
    <dgm:pt modelId="{2A7D5133-590B-45E5-9577-9A079872671A}" type="pres">
      <dgm:prSet presAssocID="{5BC47F72-37EF-47E6-A5D0-01F2C2BEB106}" presName="horz1" presStyleCnt="0"/>
      <dgm:spPr/>
    </dgm:pt>
    <dgm:pt modelId="{026456DD-C405-475B-A1BD-5215C724C9D9}" type="pres">
      <dgm:prSet presAssocID="{5BC47F72-37EF-47E6-A5D0-01F2C2BEB106}" presName="tx1" presStyleLbl="revTx" presStyleIdx="2" presStyleCnt="4"/>
      <dgm:spPr/>
    </dgm:pt>
    <dgm:pt modelId="{9C1382C4-47C6-4EE7-8166-60521662A45B}" type="pres">
      <dgm:prSet presAssocID="{5BC47F72-37EF-47E6-A5D0-01F2C2BEB106}" presName="vert1" presStyleCnt="0"/>
      <dgm:spPr/>
    </dgm:pt>
    <dgm:pt modelId="{3D69F8F6-CAC4-4917-98C7-394A92A68E2A}" type="pres">
      <dgm:prSet presAssocID="{3B0575EA-6C51-4DFA-9E00-4B7401689A4D}" presName="thickLine" presStyleLbl="alignNode1" presStyleIdx="3" presStyleCnt="4"/>
      <dgm:spPr/>
    </dgm:pt>
    <dgm:pt modelId="{BB44C711-85CB-4B9A-B216-DD58DE5F1D82}" type="pres">
      <dgm:prSet presAssocID="{3B0575EA-6C51-4DFA-9E00-4B7401689A4D}" presName="horz1" presStyleCnt="0"/>
      <dgm:spPr/>
    </dgm:pt>
    <dgm:pt modelId="{5E18307E-246E-4816-9721-97D0D3F023C1}" type="pres">
      <dgm:prSet presAssocID="{3B0575EA-6C51-4DFA-9E00-4B7401689A4D}" presName="tx1" presStyleLbl="revTx" presStyleIdx="3" presStyleCnt="4"/>
      <dgm:spPr/>
    </dgm:pt>
    <dgm:pt modelId="{656BCE1C-A269-40AE-A04F-1BE0456372AD}" type="pres">
      <dgm:prSet presAssocID="{3B0575EA-6C51-4DFA-9E00-4B7401689A4D}" presName="vert1" presStyleCnt="0"/>
      <dgm:spPr/>
    </dgm:pt>
  </dgm:ptLst>
  <dgm:cxnLst>
    <dgm:cxn modelId="{6D0D5D0B-A208-4B98-B06A-889F918BA447}" type="presOf" srcId="{3B0575EA-6C51-4DFA-9E00-4B7401689A4D}" destId="{5E18307E-246E-4816-9721-97D0D3F023C1}" srcOrd="0" destOrd="0" presId="urn:microsoft.com/office/officeart/2008/layout/LinedList"/>
    <dgm:cxn modelId="{5C52D715-AB1E-4A6A-8CE0-264343C6C8EB}" type="presOf" srcId="{675908D1-6B04-49D3-BD68-7B01D6DFCCA8}" destId="{E8F0BE9E-CF38-4A3B-B619-D2D0E47F9342}" srcOrd="0" destOrd="0" presId="urn:microsoft.com/office/officeart/2008/layout/LinedList"/>
    <dgm:cxn modelId="{61A8F279-18A5-45C6-9212-F0E6A4144717}" type="presOf" srcId="{A7A49BAF-A77A-4F16-ADFC-1CE15722AC56}" destId="{6643170F-08A8-4948-9928-9084E29315A7}" srcOrd="0" destOrd="0" presId="urn:microsoft.com/office/officeart/2008/layout/LinedList"/>
    <dgm:cxn modelId="{234D4C8C-9CEC-4BB0-9772-445EDA0A1073}" srcId="{A7A49BAF-A77A-4F16-ADFC-1CE15722AC56}" destId="{5BC47F72-37EF-47E6-A5D0-01F2C2BEB106}" srcOrd="2" destOrd="0" parTransId="{0BF80510-5C44-437C-B6DD-A0B82E03C118}" sibTransId="{3AFCD4B6-5D71-4F80-AC43-4A777F677FE3}"/>
    <dgm:cxn modelId="{86677A90-E953-434B-9F61-5EA5B39B8F5B}" type="presOf" srcId="{5BC47F72-37EF-47E6-A5D0-01F2C2BEB106}" destId="{026456DD-C405-475B-A1BD-5215C724C9D9}" srcOrd="0" destOrd="0" presId="urn:microsoft.com/office/officeart/2008/layout/LinedList"/>
    <dgm:cxn modelId="{02C407A1-E6D2-4AD0-B99F-282CE79A17B3}" srcId="{A7A49BAF-A77A-4F16-ADFC-1CE15722AC56}" destId="{3B0575EA-6C51-4DFA-9E00-4B7401689A4D}" srcOrd="3" destOrd="0" parTransId="{1C446B35-AEF2-4CD1-8C73-9A279E499BCD}" sibTransId="{CA3E3854-C335-44D0-B60B-E7EC0C7584F5}"/>
    <dgm:cxn modelId="{5C26AFBA-B5BA-497E-B7C8-75B8F77ED3C7}" type="presOf" srcId="{942E50E3-9123-41C5-A009-89A7A4903781}" destId="{86E3B915-653D-4A4B-9BC1-CFB1C453434D}" srcOrd="0" destOrd="0" presId="urn:microsoft.com/office/officeart/2008/layout/LinedList"/>
    <dgm:cxn modelId="{95DDB0DA-9AD8-4E27-9E19-51E288497AA2}" srcId="{A7A49BAF-A77A-4F16-ADFC-1CE15722AC56}" destId="{942E50E3-9123-41C5-A009-89A7A4903781}" srcOrd="1" destOrd="0" parTransId="{F2734472-47E7-48FD-A134-296AE808802B}" sibTransId="{116875B2-0DAE-41AF-912E-B582E77374AD}"/>
    <dgm:cxn modelId="{B39FCBFB-B091-40ED-AC67-775C585BB973}" srcId="{A7A49BAF-A77A-4F16-ADFC-1CE15722AC56}" destId="{675908D1-6B04-49D3-BD68-7B01D6DFCCA8}" srcOrd="0" destOrd="0" parTransId="{9AB515C0-BF7F-40A7-B26F-7CF80D81FBA7}" sibTransId="{B43B2D92-7FE9-489C-A8D4-7608F5F501C7}"/>
    <dgm:cxn modelId="{9A5337E1-6DBD-45E1-A6FC-F2A288C44329}" type="presParOf" srcId="{6643170F-08A8-4948-9928-9084E29315A7}" destId="{0E2F0E1A-630C-41BB-A231-51245D534D69}" srcOrd="0" destOrd="0" presId="urn:microsoft.com/office/officeart/2008/layout/LinedList"/>
    <dgm:cxn modelId="{571810BF-F899-4202-B3D6-E3B964650749}" type="presParOf" srcId="{6643170F-08A8-4948-9928-9084E29315A7}" destId="{BBAE0E0E-9099-4C66-A3DD-A4FF7414A305}" srcOrd="1" destOrd="0" presId="urn:microsoft.com/office/officeart/2008/layout/LinedList"/>
    <dgm:cxn modelId="{9F9D6574-0DF1-4738-A566-349D0F1F16AA}" type="presParOf" srcId="{BBAE0E0E-9099-4C66-A3DD-A4FF7414A305}" destId="{E8F0BE9E-CF38-4A3B-B619-D2D0E47F9342}" srcOrd="0" destOrd="0" presId="urn:microsoft.com/office/officeart/2008/layout/LinedList"/>
    <dgm:cxn modelId="{A0B9BE1E-8FC1-4C2A-8C28-1D9EF8B1C975}" type="presParOf" srcId="{BBAE0E0E-9099-4C66-A3DD-A4FF7414A305}" destId="{74E69539-C854-4B22-8C3B-F1BD38A35451}" srcOrd="1" destOrd="0" presId="urn:microsoft.com/office/officeart/2008/layout/LinedList"/>
    <dgm:cxn modelId="{66CF1010-D808-4F74-9F19-D3AEF854FF58}" type="presParOf" srcId="{6643170F-08A8-4948-9928-9084E29315A7}" destId="{E51C4DBA-C336-4318-8BB8-89362F99DD73}" srcOrd="2" destOrd="0" presId="urn:microsoft.com/office/officeart/2008/layout/LinedList"/>
    <dgm:cxn modelId="{B8DAA9F7-4404-4035-9154-562C97428FCF}" type="presParOf" srcId="{6643170F-08A8-4948-9928-9084E29315A7}" destId="{78F034C6-2AA1-4DFF-AC96-7B8C08D267B9}" srcOrd="3" destOrd="0" presId="urn:microsoft.com/office/officeart/2008/layout/LinedList"/>
    <dgm:cxn modelId="{E36332C0-9860-4292-A680-5237E22005CC}" type="presParOf" srcId="{78F034C6-2AA1-4DFF-AC96-7B8C08D267B9}" destId="{86E3B915-653D-4A4B-9BC1-CFB1C453434D}" srcOrd="0" destOrd="0" presId="urn:microsoft.com/office/officeart/2008/layout/LinedList"/>
    <dgm:cxn modelId="{72D5D439-6465-4236-840E-139D8A9108D6}" type="presParOf" srcId="{78F034C6-2AA1-4DFF-AC96-7B8C08D267B9}" destId="{3F3BE625-6AB0-4A22-A33F-F1EA7438473A}" srcOrd="1" destOrd="0" presId="urn:microsoft.com/office/officeart/2008/layout/LinedList"/>
    <dgm:cxn modelId="{B996C2F3-6F4D-4FA7-94DF-F5C13BCEBDBD}" type="presParOf" srcId="{6643170F-08A8-4948-9928-9084E29315A7}" destId="{435DFF25-0E5C-4898-8C68-2FEE518F371B}" srcOrd="4" destOrd="0" presId="urn:microsoft.com/office/officeart/2008/layout/LinedList"/>
    <dgm:cxn modelId="{6CA55203-E213-4A2A-B35E-0E49744E91D1}" type="presParOf" srcId="{6643170F-08A8-4948-9928-9084E29315A7}" destId="{2A7D5133-590B-45E5-9577-9A079872671A}" srcOrd="5" destOrd="0" presId="urn:microsoft.com/office/officeart/2008/layout/LinedList"/>
    <dgm:cxn modelId="{56BA509D-F981-49C7-92DE-5D5574BE4F5E}" type="presParOf" srcId="{2A7D5133-590B-45E5-9577-9A079872671A}" destId="{026456DD-C405-475B-A1BD-5215C724C9D9}" srcOrd="0" destOrd="0" presId="urn:microsoft.com/office/officeart/2008/layout/LinedList"/>
    <dgm:cxn modelId="{CDA67D59-261C-41DC-A4A1-103204C28F80}" type="presParOf" srcId="{2A7D5133-590B-45E5-9577-9A079872671A}" destId="{9C1382C4-47C6-4EE7-8166-60521662A45B}" srcOrd="1" destOrd="0" presId="urn:microsoft.com/office/officeart/2008/layout/LinedList"/>
    <dgm:cxn modelId="{D54A53CC-D4C7-4794-A9E9-A51938831D4E}" type="presParOf" srcId="{6643170F-08A8-4948-9928-9084E29315A7}" destId="{3D69F8F6-CAC4-4917-98C7-394A92A68E2A}" srcOrd="6" destOrd="0" presId="urn:microsoft.com/office/officeart/2008/layout/LinedList"/>
    <dgm:cxn modelId="{A691D5AF-AED9-4A32-A397-A9FD908022D2}" type="presParOf" srcId="{6643170F-08A8-4948-9928-9084E29315A7}" destId="{BB44C711-85CB-4B9A-B216-DD58DE5F1D82}" srcOrd="7" destOrd="0" presId="urn:microsoft.com/office/officeart/2008/layout/LinedList"/>
    <dgm:cxn modelId="{DF5C0B45-CBA8-4981-B85E-4F054052F6A6}" type="presParOf" srcId="{BB44C711-85CB-4B9A-B216-DD58DE5F1D82}" destId="{5E18307E-246E-4816-9721-97D0D3F023C1}" srcOrd="0" destOrd="0" presId="urn:microsoft.com/office/officeart/2008/layout/LinedList"/>
    <dgm:cxn modelId="{E88E4013-B6DA-4DE2-9938-75848307CF7B}" type="presParOf" srcId="{BB44C711-85CB-4B9A-B216-DD58DE5F1D82}" destId="{656BCE1C-A269-40AE-A04F-1BE0456372A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5A008D-E987-4372-A936-9041E6AB2C4E}">
      <dsp:nvSpPr>
        <dsp:cNvPr id="0" name=""/>
        <dsp:cNvSpPr/>
      </dsp:nvSpPr>
      <dsp:spPr>
        <a:xfrm>
          <a:off x="0" y="1001647"/>
          <a:ext cx="7812562" cy="18491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9EC1FD-52BE-49F4-B51A-13E3D8FC2352}">
      <dsp:nvSpPr>
        <dsp:cNvPr id="0" name=""/>
        <dsp:cNvSpPr/>
      </dsp:nvSpPr>
      <dsp:spPr>
        <a:xfrm>
          <a:off x="559381" y="1417716"/>
          <a:ext cx="1017057" cy="10170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24FE89D-071A-4770-8887-C68B945D32FD}">
      <dsp:nvSpPr>
        <dsp:cNvPr id="0" name=""/>
        <dsp:cNvSpPr/>
      </dsp:nvSpPr>
      <dsp:spPr>
        <a:xfrm>
          <a:off x="2135821" y="1001647"/>
          <a:ext cx="5676740" cy="1849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5707" tIns="195707" rIns="195707" bIns="195707" numCol="1" spcCol="1270" anchor="ctr" anchorCtr="0">
          <a:noAutofit/>
        </a:bodyPr>
        <a:lstStyle/>
        <a:p>
          <a:pPr marL="0" lvl="0" indent="0" algn="l" defTabSz="1111250">
            <a:lnSpc>
              <a:spcPct val="90000"/>
            </a:lnSpc>
            <a:spcBef>
              <a:spcPct val="0"/>
            </a:spcBef>
            <a:spcAft>
              <a:spcPct val="35000"/>
            </a:spcAft>
            <a:buNone/>
          </a:pPr>
          <a:r>
            <a:rPr lang="en-GB" sz="2500" kern="1200"/>
            <a:t>In 1977, Tuckman, mutually with Mary Ann Jensen, added a fifth stage to the 4 phases: "Adjourning." </a:t>
          </a:r>
          <a:endParaRPr lang="en-US" sz="2500" kern="1200"/>
        </a:p>
      </dsp:txBody>
      <dsp:txXfrm>
        <a:off x="2135821" y="1001647"/>
        <a:ext cx="5676740" cy="1849195"/>
      </dsp:txXfrm>
    </dsp:sp>
    <dsp:sp modelId="{450EB4F0-7624-49F1-BBC4-3DBD5EBB12D2}">
      <dsp:nvSpPr>
        <dsp:cNvPr id="0" name=""/>
        <dsp:cNvSpPr/>
      </dsp:nvSpPr>
      <dsp:spPr>
        <a:xfrm>
          <a:off x="0" y="3313142"/>
          <a:ext cx="7812562" cy="18491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0AD872-2AD3-4183-A67A-CDF2B5FE1AD3}">
      <dsp:nvSpPr>
        <dsp:cNvPr id="0" name=""/>
        <dsp:cNvSpPr/>
      </dsp:nvSpPr>
      <dsp:spPr>
        <a:xfrm>
          <a:off x="559381" y="3729211"/>
          <a:ext cx="1017057" cy="10170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1399F9D-3024-4BCE-A783-4D7024B0475D}">
      <dsp:nvSpPr>
        <dsp:cNvPr id="0" name=""/>
        <dsp:cNvSpPr/>
      </dsp:nvSpPr>
      <dsp:spPr>
        <a:xfrm>
          <a:off x="2135821" y="3313142"/>
          <a:ext cx="5676740" cy="1849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5707" tIns="195707" rIns="195707" bIns="195707" numCol="1" spcCol="1270" anchor="ctr" anchorCtr="0">
          <a:noAutofit/>
        </a:bodyPr>
        <a:lstStyle/>
        <a:p>
          <a:pPr marL="0" lvl="0" indent="0" algn="l" defTabSz="1111250">
            <a:lnSpc>
              <a:spcPct val="90000"/>
            </a:lnSpc>
            <a:spcBef>
              <a:spcPct val="0"/>
            </a:spcBef>
            <a:spcAft>
              <a:spcPct val="35000"/>
            </a:spcAft>
            <a:buNone/>
          </a:pPr>
          <a:r>
            <a:rPr lang="en-GB" sz="2500" kern="1200"/>
            <a:t>It is believed that these stages are viable to all groups regardless of the group individuals, purpose, goals, culture and so on. </a:t>
          </a:r>
          <a:endParaRPr lang="en-US" sz="2500" kern="1200"/>
        </a:p>
      </dsp:txBody>
      <dsp:txXfrm>
        <a:off x="2135821" y="3313142"/>
        <a:ext cx="5676740" cy="18491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925D2E-9846-4307-9133-8A593B6C4EB3}">
      <dsp:nvSpPr>
        <dsp:cNvPr id="0" name=""/>
        <dsp:cNvSpPr/>
      </dsp:nvSpPr>
      <dsp:spPr>
        <a:xfrm>
          <a:off x="144424" y="901302"/>
          <a:ext cx="904502" cy="90450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DE6D43-BB4F-4731-81A2-FAA4E0A95FC8}">
      <dsp:nvSpPr>
        <dsp:cNvPr id="0" name=""/>
        <dsp:cNvSpPr/>
      </dsp:nvSpPr>
      <dsp:spPr>
        <a:xfrm>
          <a:off x="334369" y="1091248"/>
          <a:ext cx="524611" cy="5246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CF750D-8709-48AE-A5CB-906854531DE0}">
      <dsp:nvSpPr>
        <dsp:cNvPr id="0" name=""/>
        <dsp:cNvSpPr/>
      </dsp:nvSpPr>
      <dsp:spPr>
        <a:xfrm>
          <a:off x="1242748" y="901302"/>
          <a:ext cx="2132041" cy="904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Stage 1: Forming</a:t>
          </a:r>
          <a:endParaRPr lang="en-US" sz="2400" kern="1200"/>
        </a:p>
      </dsp:txBody>
      <dsp:txXfrm>
        <a:off x="1242748" y="901302"/>
        <a:ext cx="2132041" cy="904502"/>
      </dsp:txXfrm>
    </dsp:sp>
    <dsp:sp modelId="{CE98375E-976A-450B-B07C-668B24E2611D}">
      <dsp:nvSpPr>
        <dsp:cNvPr id="0" name=""/>
        <dsp:cNvSpPr/>
      </dsp:nvSpPr>
      <dsp:spPr>
        <a:xfrm>
          <a:off x="3746282" y="901302"/>
          <a:ext cx="904502" cy="90450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81D1E5-0BB4-40B4-AAD9-EB150D018E60}">
      <dsp:nvSpPr>
        <dsp:cNvPr id="0" name=""/>
        <dsp:cNvSpPr/>
      </dsp:nvSpPr>
      <dsp:spPr>
        <a:xfrm>
          <a:off x="3936228" y="1091248"/>
          <a:ext cx="524611" cy="5246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FBD3B7-F342-4EAD-8BAE-DC31584A5A28}">
      <dsp:nvSpPr>
        <dsp:cNvPr id="0" name=""/>
        <dsp:cNvSpPr/>
      </dsp:nvSpPr>
      <dsp:spPr>
        <a:xfrm>
          <a:off x="4844607" y="901302"/>
          <a:ext cx="2132041" cy="904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Stage 2: Storming</a:t>
          </a:r>
          <a:endParaRPr lang="en-US" sz="2400" kern="1200"/>
        </a:p>
      </dsp:txBody>
      <dsp:txXfrm>
        <a:off x="4844607" y="901302"/>
        <a:ext cx="2132041" cy="904502"/>
      </dsp:txXfrm>
    </dsp:sp>
    <dsp:sp modelId="{ACD3BD3E-540A-4E0E-94B2-52DB763A2ABE}">
      <dsp:nvSpPr>
        <dsp:cNvPr id="0" name=""/>
        <dsp:cNvSpPr/>
      </dsp:nvSpPr>
      <dsp:spPr>
        <a:xfrm>
          <a:off x="7348141" y="901302"/>
          <a:ext cx="904502" cy="90450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091FEC-240D-4995-A769-761F4C65AE03}">
      <dsp:nvSpPr>
        <dsp:cNvPr id="0" name=""/>
        <dsp:cNvSpPr/>
      </dsp:nvSpPr>
      <dsp:spPr>
        <a:xfrm>
          <a:off x="7538086" y="1091248"/>
          <a:ext cx="524611" cy="5246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AE6650-A6B7-4B2E-80A7-91A699A0FF40}">
      <dsp:nvSpPr>
        <dsp:cNvPr id="0" name=""/>
        <dsp:cNvSpPr/>
      </dsp:nvSpPr>
      <dsp:spPr>
        <a:xfrm>
          <a:off x="8446466" y="901302"/>
          <a:ext cx="2132041" cy="904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Stage 3: Norming</a:t>
          </a:r>
          <a:endParaRPr lang="en-US" sz="2400" kern="1200"/>
        </a:p>
      </dsp:txBody>
      <dsp:txXfrm>
        <a:off x="8446466" y="901302"/>
        <a:ext cx="2132041" cy="904502"/>
      </dsp:txXfrm>
    </dsp:sp>
    <dsp:sp modelId="{CC635B5D-77A9-4BBF-95D7-C2E6985EA482}">
      <dsp:nvSpPr>
        <dsp:cNvPr id="0" name=""/>
        <dsp:cNvSpPr/>
      </dsp:nvSpPr>
      <dsp:spPr>
        <a:xfrm>
          <a:off x="144424" y="2545532"/>
          <a:ext cx="904502" cy="90450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9C7830-70E1-4789-B116-3982711D72C8}">
      <dsp:nvSpPr>
        <dsp:cNvPr id="0" name=""/>
        <dsp:cNvSpPr/>
      </dsp:nvSpPr>
      <dsp:spPr>
        <a:xfrm>
          <a:off x="334369" y="2735478"/>
          <a:ext cx="524611" cy="52461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F34FD7-1844-45EA-8CAA-A39DDBD5575A}">
      <dsp:nvSpPr>
        <dsp:cNvPr id="0" name=""/>
        <dsp:cNvSpPr/>
      </dsp:nvSpPr>
      <dsp:spPr>
        <a:xfrm>
          <a:off x="1242748" y="2545532"/>
          <a:ext cx="2132041" cy="904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Stage 4: Performing</a:t>
          </a:r>
          <a:endParaRPr lang="en-US" sz="2400" kern="1200"/>
        </a:p>
      </dsp:txBody>
      <dsp:txXfrm>
        <a:off x="1242748" y="2545532"/>
        <a:ext cx="2132041" cy="904502"/>
      </dsp:txXfrm>
    </dsp:sp>
    <dsp:sp modelId="{38333352-872A-48EE-AE50-F41B1A75E77B}">
      <dsp:nvSpPr>
        <dsp:cNvPr id="0" name=""/>
        <dsp:cNvSpPr/>
      </dsp:nvSpPr>
      <dsp:spPr>
        <a:xfrm>
          <a:off x="3746282" y="2545532"/>
          <a:ext cx="904502" cy="90450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4ADAB4-C22C-42E3-928D-A56EF65B5A7B}">
      <dsp:nvSpPr>
        <dsp:cNvPr id="0" name=""/>
        <dsp:cNvSpPr/>
      </dsp:nvSpPr>
      <dsp:spPr>
        <a:xfrm>
          <a:off x="3936228" y="2735478"/>
          <a:ext cx="524611" cy="52461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28D06C-4F92-4F0A-8507-D4B7DF314679}">
      <dsp:nvSpPr>
        <dsp:cNvPr id="0" name=""/>
        <dsp:cNvSpPr/>
      </dsp:nvSpPr>
      <dsp:spPr>
        <a:xfrm>
          <a:off x="4844607" y="2545532"/>
          <a:ext cx="2132041" cy="904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Stage 5: Adjourning</a:t>
          </a:r>
          <a:endParaRPr lang="en-US" sz="2400" kern="1200"/>
        </a:p>
      </dsp:txBody>
      <dsp:txXfrm>
        <a:off x="4844607" y="2545532"/>
        <a:ext cx="2132041" cy="9045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6D69DA-6784-4023-830A-9B28615AE644}">
      <dsp:nvSpPr>
        <dsp:cNvPr id="0" name=""/>
        <dsp:cNvSpPr/>
      </dsp:nvSpPr>
      <dsp:spPr>
        <a:xfrm>
          <a:off x="0" y="131950"/>
          <a:ext cx="6831118" cy="2817359"/>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en-GB" sz="5600" kern="1200"/>
            <a:t>-members might form subgroups due to dealing with tensions </a:t>
          </a:r>
          <a:endParaRPr lang="en-US" sz="5600" kern="1200"/>
        </a:p>
      </dsp:txBody>
      <dsp:txXfrm>
        <a:off x="137532" y="269482"/>
        <a:ext cx="6556054" cy="2542295"/>
      </dsp:txXfrm>
    </dsp:sp>
    <dsp:sp modelId="{91AC392E-9501-40F3-A670-FD3DB481101B}">
      <dsp:nvSpPr>
        <dsp:cNvPr id="0" name=""/>
        <dsp:cNvSpPr/>
      </dsp:nvSpPr>
      <dsp:spPr>
        <a:xfrm>
          <a:off x="0" y="3110590"/>
          <a:ext cx="6831118" cy="2817359"/>
        </a:xfrm>
        <a:prstGeom prst="roundRect">
          <a:avLst/>
        </a:prstGeom>
        <a:solidFill>
          <a:schemeClr val="accent2">
            <a:hueOff val="-4374192"/>
            <a:satOff val="-8420"/>
            <a:lumOff val="58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en-GB" sz="5600" kern="1200"/>
            <a:t>-conflict and competition might arise</a:t>
          </a:r>
          <a:endParaRPr lang="en-US" sz="5600" kern="1200"/>
        </a:p>
      </dsp:txBody>
      <dsp:txXfrm>
        <a:off x="137532" y="3248122"/>
        <a:ext cx="6556054" cy="25422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254DAB-D7FE-4529-A1F2-0481720C0C5C}">
      <dsp:nvSpPr>
        <dsp:cNvPr id="0" name=""/>
        <dsp:cNvSpPr/>
      </dsp:nvSpPr>
      <dsp:spPr>
        <a:xfrm>
          <a:off x="0" y="739"/>
          <a:ext cx="6831118" cy="173097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F0E410-3926-478E-822E-FB1C812AA16B}">
      <dsp:nvSpPr>
        <dsp:cNvPr id="0" name=""/>
        <dsp:cNvSpPr/>
      </dsp:nvSpPr>
      <dsp:spPr>
        <a:xfrm>
          <a:off x="523620" y="390209"/>
          <a:ext cx="952037" cy="9520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91CEC67-11C8-43D4-90E5-B9419C8FFFCA}">
      <dsp:nvSpPr>
        <dsp:cNvPr id="0" name=""/>
        <dsp:cNvSpPr/>
      </dsp:nvSpPr>
      <dsp:spPr>
        <a:xfrm>
          <a:off x="1999279" y="739"/>
          <a:ext cx="4831838" cy="1730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195" tIns="183195" rIns="183195" bIns="183195" numCol="1" spcCol="1270" anchor="ctr" anchorCtr="0">
          <a:noAutofit/>
        </a:bodyPr>
        <a:lstStyle/>
        <a:p>
          <a:pPr marL="0" lvl="0" indent="0" algn="l" defTabSz="1111250">
            <a:lnSpc>
              <a:spcPct val="100000"/>
            </a:lnSpc>
            <a:spcBef>
              <a:spcPct val="0"/>
            </a:spcBef>
            <a:spcAft>
              <a:spcPct val="35000"/>
            </a:spcAft>
            <a:buNone/>
          </a:pPr>
          <a:r>
            <a:rPr lang="en-GB" sz="2500" kern="1200" dirty="0">
              <a:latin typeface="Arial"/>
              <a:cs typeface="Arial"/>
            </a:rPr>
            <a:t>-the group comes to an agreement on who the leader or leaders will be</a:t>
          </a:r>
          <a:endParaRPr lang="en-US" sz="2500" kern="1200" dirty="0">
            <a:latin typeface="Arial"/>
            <a:cs typeface="Arial"/>
          </a:endParaRPr>
        </a:p>
      </dsp:txBody>
      <dsp:txXfrm>
        <a:off x="1999279" y="739"/>
        <a:ext cx="4831838" cy="1730977"/>
      </dsp:txXfrm>
    </dsp:sp>
    <dsp:sp modelId="{1A9FB213-F0BB-4D5A-9291-124213B29330}">
      <dsp:nvSpPr>
        <dsp:cNvPr id="0" name=""/>
        <dsp:cNvSpPr/>
      </dsp:nvSpPr>
      <dsp:spPr>
        <a:xfrm>
          <a:off x="0" y="2164461"/>
          <a:ext cx="6831118" cy="173097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EDB384-66FE-452F-B6E7-B8D7D17469F9}">
      <dsp:nvSpPr>
        <dsp:cNvPr id="0" name=""/>
        <dsp:cNvSpPr/>
      </dsp:nvSpPr>
      <dsp:spPr>
        <a:xfrm>
          <a:off x="523620" y="2553931"/>
          <a:ext cx="952037" cy="9520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AE4ED7-607E-4672-9D1F-B348758C3E68}">
      <dsp:nvSpPr>
        <dsp:cNvPr id="0" name=""/>
        <dsp:cNvSpPr/>
      </dsp:nvSpPr>
      <dsp:spPr>
        <a:xfrm>
          <a:off x="1999279" y="2164461"/>
          <a:ext cx="4831838" cy="1730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195" tIns="183195" rIns="183195" bIns="183195" numCol="1" spcCol="1270" anchor="ctr" anchorCtr="0">
          <a:noAutofit/>
        </a:bodyPr>
        <a:lstStyle/>
        <a:p>
          <a:pPr marL="0" lvl="0" indent="0" algn="l" defTabSz="1111250">
            <a:lnSpc>
              <a:spcPct val="100000"/>
            </a:lnSpc>
            <a:spcBef>
              <a:spcPct val="0"/>
            </a:spcBef>
            <a:spcAft>
              <a:spcPct val="35000"/>
            </a:spcAft>
            <a:buNone/>
          </a:pPr>
          <a:r>
            <a:rPr lang="en-GB" sz="2500" kern="1200" dirty="0">
              <a:latin typeface="Arial"/>
              <a:cs typeface="Arial"/>
            </a:rPr>
            <a:t>-relationships start to settle</a:t>
          </a:r>
          <a:endParaRPr lang="en-US" sz="2500" kern="1200" dirty="0">
            <a:latin typeface="Arial"/>
            <a:cs typeface="Arial"/>
          </a:endParaRPr>
        </a:p>
      </dsp:txBody>
      <dsp:txXfrm>
        <a:off x="1999279" y="2164461"/>
        <a:ext cx="4831838" cy="1730977"/>
      </dsp:txXfrm>
    </dsp:sp>
    <dsp:sp modelId="{DCD03923-A98B-4FC9-820B-743DD81150F6}">
      <dsp:nvSpPr>
        <dsp:cNvPr id="0" name=""/>
        <dsp:cNvSpPr/>
      </dsp:nvSpPr>
      <dsp:spPr>
        <a:xfrm>
          <a:off x="0" y="4328183"/>
          <a:ext cx="6831118" cy="173097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27C15C-6ABA-4937-851F-4AC945E64329}">
      <dsp:nvSpPr>
        <dsp:cNvPr id="0" name=""/>
        <dsp:cNvSpPr/>
      </dsp:nvSpPr>
      <dsp:spPr>
        <a:xfrm>
          <a:off x="523620" y="4717653"/>
          <a:ext cx="952037" cy="9520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21658B6-DB78-45A7-938C-0F1D727597CC}">
      <dsp:nvSpPr>
        <dsp:cNvPr id="0" name=""/>
        <dsp:cNvSpPr/>
      </dsp:nvSpPr>
      <dsp:spPr>
        <a:xfrm>
          <a:off x="1999279" y="4328183"/>
          <a:ext cx="4831838" cy="1730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195" tIns="183195" rIns="183195" bIns="183195" numCol="1" spcCol="1270" anchor="ctr" anchorCtr="0">
          <a:noAutofit/>
        </a:bodyPr>
        <a:lstStyle/>
        <a:p>
          <a:pPr marL="0" lvl="0" indent="0" algn="l" defTabSz="1111250">
            <a:lnSpc>
              <a:spcPct val="100000"/>
            </a:lnSpc>
            <a:spcBef>
              <a:spcPct val="0"/>
            </a:spcBef>
            <a:spcAft>
              <a:spcPct val="35000"/>
            </a:spcAft>
            <a:buNone/>
          </a:pPr>
          <a:r>
            <a:rPr lang="en-GB" sz="2500" kern="1200" dirty="0">
              <a:latin typeface="Arial"/>
              <a:cs typeface="Arial"/>
            </a:rPr>
            <a:t>-if any conflict arises the group can slide back into Storming</a:t>
          </a:r>
          <a:endParaRPr lang="en-US" sz="2500" kern="1200" dirty="0">
            <a:latin typeface="Arial"/>
            <a:cs typeface="Arial"/>
          </a:endParaRPr>
        </a:p>
      </dsp:txBody>
      <dsp:txXfrm>
        <a:off x="1999279" y="4328183"/>
        <a:ext cx="4831838" cy="17309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AD3D25-5272-490A-A1C3-A3A941025C93}">
      <dsp:nvSpPr>
        <dsp:cNvPr id="0" name=""/>
        <dsp:cNvSpPr/>
      </dsp:nvSpPr>
      <dsp:spPr>
        <a:xfrm>
          <a:off x="1843160" y="510371"/>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D303280-5924-48C0-B3AF-1DF34569AFB3}">
      <dsp:nvSpPr>
        <dsp:cNvPr id="0" name=""/>
        <dsp:cNvSpPr/>
      </dsp:nvSpPr>
      <dsp:spPr>
        <a:xfrm>
          <a:off x="655160" y="2956264"/>
          <a:ext cx="4320000" cy="90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GB" sz="1900" kern="1200" dirty="0"/>
            <a:t>-</a:t>
          </a:r>
          <a:r>
            <a:rPr lang="en-GB" sz="2400" kern="1200" dirty="0"/>
            <a:t>at this stage the teams become very productive together</a:t>
          </a:r>
          <a:endParaRPr lang="en-US" sz="1900" kern="1200" dirty="0"/>
        </a:p>
      </dsp:txBody>
      <dsp:txXfrm>
        <a:off x="655160" y="2956264"/>
        <a:ext cx="4320000" cy="900000"/>
      </dsp:txXfrm>
    </dsp:sp>
    <dsp:sp modelId="{B025F53E-AFF9-4AE1-AC8B-863591B08BB2}">
      <dsp:nvSpPr>
        <dsp:cNvPr id="0" name=""/>
        <dsp:cNvSpPr/>
      </dsp:nvSpPr>
      <dsp:spPr>
        <a:xfrm>
          <a:off x="6919160" y="510371"/>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5602399-F10A-4F17-88D4-C1FA92C511CB}">
      <dsp:nvSpPr>
        <dsp:cNvPr id="0" name=""/>
        <dsp:cNvSpPr/>
      </dsp:nvSpPr>
      <dsp:spPr>
        <a:xfrm>
          <a:off x="5731160" y="2956264"/>
          <a:ext cx="4320000" cy="90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GB" sz="1900" kern="1200" dirty="0"/>
            <a:t>-</a:t>
          </a:r>
          <a:r>
            <a:rPr lang="en-GB" sz="2400" kern="1200" dirty="0"/>
            <a:t>everyone knows his place in the team and the main focus is on the tasks and achievements </a:t>
          </a:r>
          <a:endParaRPr lang="en-US" sz="1900" kern="1200" dirty="0"/>
        </a:p>
      </dsp:txBody>
      <dsp:txXfrm>
        <a:off x="5731160" y="2956264"/>
        <a:ext cx="4320000" cy="90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FFDA40-7A94-4368-9949-2E44894136E9}">
      <dsp:nvSpPr>
        <dsp:cNvPr id="0" name=""/>
        <dsp:cNvSpPr/>
      </dsp:nvSpPr>
      <dsp:spPr>
        <a:xfrm>
          <a:off x="0" y="59477"/>
          <a:ext cx="6831118" cy="1911195"/>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dirty="0"/>
            <a:t>-</a:t>
          </a:r>
          <a:r>
            <a:rPr lang="en-GB" sz="3600" kern="1200" dirty="0">
              <a:latin typeface="Arial"/>
              <a:cs typeface="Arial"/>
            </a:rPr>
            <a:t>large portion of groups objectives have been refines</a:t>
          </a:r>
          <a:endParaRPr lang="en-US" sz="3600" kern="1200" dirty="0">
            <a:latin typeface="Arial"/>
            <a:cs typeface="Arial"/>
          </a:endParaRPr>
        </a:p>
      </dsp:txBody>
      <dsp:txXfrm>
        <a:off x="93297" y="152774"/>
        <a:ext cx="6644524" cy="1724601"/>
      </dsp:txXfrm>
    </dsp:sp>
    <dsp:sp modelId="{9F45E627-0304-4D66-806D-979B71DEC23D}">
      <dsp:nvSpPr>
        <dsp:cNvPr id="0" name=""/>
        <dsp:cNvSpPr/>
      </dsp:nvSpPr>
      <dsp:spPr>
        <a:xfrm>
          <a:off x="0" y="2074353"/>
          <a:ext cx="6831118" cy="1911195"/>
        </a:xfrm>
        <a:prstGeom prst="roundRect">
          <a:avLst/>
        </a:prstGeom>
        <a:solidFill>
          <a:schemeClr val="accent5">
            <a:hueOff val="7693906"/>
            <a:satOff val="-2748"/>
            <a:lumOff val="441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dirty="0">
              <a:latin typeface="Arial"/>
              <a:cs typeface="Arial"/>
            </a:rPr>
            <a:t>-wrapping up final task and reporting the work and results</a:t>
          </a:r>
          <a:endParaRPr lang="en-US" sz="3600" kern="1200" dirty="0">
            <a:latin typeface="Arial"/>
            <a:cs typeface="Arial"/>
          </a:endParaRPr>
        </a:p>
      </dsp:txBody>
      <dsp:txXfrm>
        <a:off x="93297" y="2167650"/>
        <a:ext cx="6644524" cy="1724601"/>
      </dsp:txXfrm>
    </dsp:sp>
    <dsp:sp modelId="{BF074DB0-E56D-458B-9E08-7142015E3747}">
      <dsp:nvSpPr>
        <dsp:cNvPr id="0" name=""/>
        <dsp:cNvSpPr/>
      </dsp:nvSpPr>
      <dsp:spPr>
        <a:xfrm>
          <a:off x="0" y="4089228"/>
          <a:ext cx="6831118" cy="1911195"/>
        </a:xfrm>
        <a:prstGeom prst="roundRect">
          <a:avLst/>
        </a:prstGeom>
        <a:solidFill>
          <a:schemeClr val="accent5">
            <a:hueOff val="15387812"/>
            <a:satOff val="-5496"/>
            <a:lumOff val="882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dirty="0">
              <a:latin typeface="Arial"/>
              <a:cs typeface="Arial"/>
            </a:rPr>
            <a:t>-at this stage team break up might also be called Mourning or Deforming </a:t>
          </a:r>
          <a:endParaRPr lang="en-US" sz="3600" kern="1200" dirty="0">
            <a:latin typeface="Arial"/>
            <a:cs typeface="Arial"/>
          </a:endParaRPr>
        </a:p>
      </dsp:txBody>
      <dsp:txXfrm>
        <a:off x="93297" y="4182525"/>
        <a:ext cx="6644524" cy="172460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0A9CF-923D-4BD6-8891-8E902F826EB5}">
      <dsp:nvSpPr>
        <dsp:cNvPr id="0" name=""/>
        <dsp:cNvSpPr/>
      </dsp:nvSpPr>
      <dsp:spPr>
        <a:xfrm>
          <a:off x="0" y="740056"/>
          <a:ext cx="3043237" cy="1932455"/>
        </a:xfrm>
        <a:prstGeom prst="roundRect">
          <a:avLst>
            <a:gd name="adj" fmla="val 10000"/>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4F9BC6B2-64EC-400B-BF12-C93B2A090EF3}">
      <dsp:nvSpPr>
        <dsp:cNvPr id="0" name=""/>
        <dsp:cNvSpPr/>
      </dsp:nvSpPr>
      <dsp:spPr>
        <a:xfrm>
          <a:off x="338137" y="1061286"/>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25400" dir="5400000" rotWithShape="0">
            <a:srgbClr val="000000">
              <a:alpha val="28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-to build up future relationships </a:t>
          </a:r>
          <a:endParaRPr lang="en-US" sz="3100" kern="1200"/>
        </a:p>
      </dsp:txBody>
      <dsp:txXfrm>
        <a:off x="394737" y="1117886"/>
        <a:ext cx="2930037" cy="1819255"/>
      </dsp:txXfrm>
    </dsp:sp>
    <dsp:sp modelId="{2D9B85CA-A56F-459B-B0AF-19E65D61E259}">
      <dsp:nvSpPr>
        <dsp:cNvPr id="0" name=""/>
        <dsp:cNvSpPr/>
      </dsp:nvSpPr>
      <dsp:spPr>
        <a:xfrm>
          <a:off x="3719512" y="740056"/>
          <a:ext cx="3043237" cy="1932455"/>
        </a:xfrm>
        <a:prstGeom prst="roundRect">
          <a:avLst>
            <a:gd name="adj" fmla="val 10000"/>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2AA26A26-F006-4843-BD1D-FB27E3C734E2}">
      <dsp:nvSpPr>
        <dsp:cNvPr id="0" name=""/>
        <dsp:cNvSpPr/>
      </dsp:nvSpPr>
      <dsp:spPr>
        <a:xfrm>
          <a:off x="4057650" y="1061286"/>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25400" dir="5400000" rotWithShape="0">
            <a:srgbClr val="000000">
              <a:alpha val="28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-to put an end to ineffective and destructive competition </a:t>
          </a:r>
          <a:endParaRPr lang="en-US" sz="3100" kern="1200"/>
        </a:p>
      </dsp:txBody>
      <dsp:txXfrm>
        <a:off x="4114250" y="1117886"/>
        <a:ext cx="2930037" cy="1819255"/>
      </dsp:txXfrm>
    </dsp:sp>
    <dsp:sp modelId="{B526D10B-9F7B-465F-A897-AC2170683227}">
      <dsp:nvSpPr>
        <dsp:cNvPr id="0" name=""/>
        <dsp:cNvSpPr/>
      </dsp:nvSpPr>
      <dsp:spPr>
        <a:xfrm>
          <a:off x="7439025" y="740056"/>
          <a:ext cx="3043237" cy="1932455"/>
        </a:xfrm>
        <a:prstGeom prst="roundRect">
          <a:avLst>
            <a:gd name="adj" fmla="val 10000"/>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CF8B5CFA-986A-407A-B946-7B27F974DD68}">
      <dsp:nvSpPr>
        <dsp:cNvPr id="0" name=""/>
        <dsp:cNvSpPr/>
      </dsp:nvSpPr>
      <dsp:spPr>
        <a:xfrm>
          <a:off x="7777162" y="1061286"/>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25400" dir="5400000" rotWithShape="0">
            <a:srgbClr val="000000">
              <a:alpha val="28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-when altruism is vital</a:t>
          </a:r>
          <a:endParaRPr lang="en-US" sz="3100" kern="1200"/>
        </a:p>
      </dsp:txBody>
      <dsp:txXfrm>
        <a:off x="7833762" y="1117886"/>
        <a:ext cx="2930037" cy="181925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21187-C669-4B0D-AEB0-7183A1FDF129}">
      <dsp:nvSpPr>
        <dsp:cNvPr id="0" name=""/>
        <dsp:cNvSpPr/>
      </dsp:nvSpPr>
      <dsp:spPr>
        <a:xfrm>
          <a:off x="2384370" y="439010"/>
          <a:ext cx="2196000" cy="2196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5FC299-0E71-41B5-B29B-9D8DE39D5804}">
      <dsp:nvSpPr>
        <dsp:cNvPr id="0" name=""/>
        <dsp:cNvSpPr/>
      </dsp:nvSpPr>
      <dsp:spPr>
        <a:xfrm>
          <a:off x="2852370" y="907010"/>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D18B308-F2AC-4B9A-9FB0-6AD71CE4A566}">
      <dsp:nvSpPr>
        <dsp:cNvPr id="0" name=""/>
        <dsp:cNvSpPr/>
      </dsp:nvSpPr>
      <dsp:spPr>
        <a:xfrm>
          <a:off x="1682370" y="3314879"/>
          <a:ext cx="3600000" cy="10207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GB" sz="2000" kern="1200" dirty="0"/>
            <a:t>when stress is reduced within the team to a certain productive level and perspective is back on track</a:t>
          </a:r>
          <a:endParaRPr lang="en-US" sz="2000" kern="1200" dirty="0"/>
        </a:p>
      </dsp:txBody>
      <dsp:txXfrm>
        <a:off x="1682370" y="3314879"/>
        <a:ext cx="3600000" cy="1020762"/>
      </dsp:txXfrm>
    </dsp:sp>
    <dsp:sp modelId="{EB14169D-8219-48B1-AAD8-8673DB0179F5}">
      <dsp:nvSpPr>
        <dsp:cNvPr id="0" name=""/>
        <dsp:cNvSpPr/>
      </dsp:nvSpPr>
      <dsp:spPr>
        <a:xfrm>
          <a:off x="6614370" y="424146"/>
          <a:ext cx="2196000" cy="2196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B849F2-E3F2-439E-8368-A83B2B59363E}">
      <dsp:nvSpPr>
        <dsp:cNvPr id="0" name=""/>
        <dsp:cNvSpPr/>
      </dsp:nvSpPr>
      <dsp:spPr>
        <a:xfrm>
          <a:off x="7082370" y="892146"/>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F9C2238-A39D-4CE8-AEE7-E3E82DAA33F7}">
      <dsp:nvSpPr>
        <dsp:cNvPr id="0" name=""/>
        <dsp:cNvSpPr/>
      </dsp:nvSpPr>
      <dsp:spPr>
        <a:xfrm>
          <a:off x="5956758" y="3279168"/>
          <a:ext cx="3600000" cy="10802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GB" sz="2000" kern="1200" dirty="0"/>
            <a:t>when absorbing more information is more important than the benefits of an immediate decision</a:t>
          </a:r>
          <a:endParaRPr lang="en-US" sz="2000" kern="1200" dirty="0"/>
        </a:p>
      </dsp:txBody>
      <dsp:txXfrm>
        <a:off x="5956758" y="3279168"/>
        <a:ext cx="3600000" cy="108021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C647C-AFC5-457F-A4CC-255D599DC6B9}">
      <dsp:nvSpPr>
        <dsp:cNvPr id="0" name=""/>
        <dsp:cNvSpPr/>
      </dsp:nvSpPr>
      <dsp:spPr>
        <a:xfrm>
          <a:off x="0" y="46000"/>
          <a:ext cx="5314543" cy="1595880"/>
        </a:xfrm>
        <a:prstGeom prst="roundRect">
          <a:avLst/>
        </a:prstGeom>
        <a:gradFill rotWithShape="0">
          <a:gsLst>
            <a:gs pos="0">
              <a:schemeClr val="accent5">
                <a:hueOff val="0"/>
                <a:satOff val="0"/>
                <a:lumOff val="0"/>
                <a:alphaOff val="0"/>
                <a:tint val="94000"/>
                <a:satMod val="100000"/>
                <a:lumMod val="108000"/>
              </a:schemeClr>
            </a:gs>
            <a:gs pos="50000">
              <a:schemeClr val="accent5">
                <a:hueOff val="0"/>
                <a:satOff val="0"/>
                <a:lumOff val="0"/>
                <a:alphaOff val="0"/>
                <a:tint val="98000"/>
                <a:shade val="100000"/>
                <a:satMod val="100000"/>
                <a:lumMod val="100000"/>
              </a:schemeClr>
            </a:gs>
            <a:gs pos="100000">
              <a:schemeClr val="accent5">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-to quickly achieve a convenient solution </a:t>
          </a:r>
          <a:endParaRPr lang="en-US" sz="3200" kern="1200" dirty="0"/>
        </a:p>
      </dsp:txBody>
      <dsp:txXfrm>
        <a:off x="77904" y="123904"/>
        <a:ext cx="5158735" cy="1440072"/>
      </dsp:txXfrm>
    </dsp:sp>
    <dsp:sp modelId="{74730098-BF63-47DE-831F-CC4C233DB8D6}">
      <dsp:nvSpPr>
        <dsp:cNvPr id="0" name=""/>
        <dsp:cNvSpPr/>
      </dsp:nvSpPr>
      <dsp:spPr>
        <a:xfrm>
          <a:off x="0" y="1734040"/>
          <a:ext cx="5314543" cy="1595880"/>
        </a:xfrm>
        <a:prstGeom prst="roundRect">
          <a:avLst/>
        </a:prstGeom>
        <a:gradFill rotWithShape="0">
          <a:gsLst>
            <a:gs pos="0">
              <a:schemeClr val="accent5">
                <a:hueOff val="15387812"/>
                <a:satOff val="-5496"/>
                <a:lumOff val="8825"/>
                <a:alphaOff val="0"/>
                <a:tint val="94000"/>
                <a:satMod val="100000"/>
                <a:lumMod val="108000"/>
              </a:schemeClr>
            </a:gs>
            <a:gs pos="50000">
              <a:schemeClr val="accent5">
                <a:hueOff val="15387812"/>
                <a:satOff val="-5496"/>
                <a:lumOff val="8825"/>
                <a:alphaOff val="0"/>
                <a:tint val="98000"/>
                <a:shade val="100000"/>
                <a:satMod val="100000"/>
                <a:lumMod val="100000"/>
              </a:schemeClr>
            </a:gs>
            <a:gs pos="100000">
              <a:schemeClr val="accent5">
                <a:hueOff val="15387812"/>
                <a:satOff val="-5496"/>
                <a:lumOff val="8825"/>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-when both parties have equal power and commitment to the same goals</a:t>
          </a:r>
          <a:endParaRPr lang="en-US" sz="3200" kern="1200"/>
        </a:p>
      </dsp:txBody>
      <dsp:txXfrm>
        <a:off x="77904" y="1811944"/>
        <a:ext cx="5158735" cy="14400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314286-E0F7-49EF-92D8-2AE93864CE35}">
      <dsp:nvSpPr>
        <dsp:cNvPr id="0" name=""/>
        <dsp:cNvSpPr/>
      </dsp:nvSpPr>
      <dsp:spPr>
        <a:xfrm>
          <a:off x="596439" y="520792"/>
          <a:ext cx="1749937" cy="174993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9294AE-9DCD-4A02-AAE9-6FCBFAA1F42F}">
      <dsp:nvSpPr>
        <dsp:cNvPr id="0" name=""/>
        <dsp:cNvSpPr/>
      </dsp:nvSpPr>
      <dsp:spPr>
        <a:xfrm>
          <a:off x="969377" y="893729"/>
          <a:ext cx="1004062" cy="1004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D0B5307-E84B-416D-A982-3873C3ADE7CB}">
      <dsp:nvSpPr>
        <dsp:cNvPr id="0" name=""/>
        <dsp:cNvSpPr/>
      </dsp:nvSpPr>
      <dsp:spPr>
        <a:xfrm>
          <a:off x="37033" y="2815792"/>
          <a:ext cx="2868750" cy="1014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dirty="0"/>
            <a:t>-when it is vital that both parties are unified </a:t>
          </a:r>
          <a:endParaRPr lang="en-US" sz="2400" kern="1200" dirty="0"/>
        </a:p>
      </dsp:txBody>
      <dsp:txXfrm>
        <a:off x="37033" y="2815792"/>
        <a:ext cx="2868750" cy="1014753"/>
      </dsp:txXfrm>
    </dsp:sp>
    <dsp:sp modelId="{826A29C4-D18B-48C2-8CB3-061BF978BF53}">
      <dsp:nvSpPr>
        <dsp:cNvPr id="0" name=""/>
        <dsp:cNvSpPr/>
      </dsp:nvSpPr>
      <dsp:spPr>
        <a:xfrm>
          <a:off x="3967221" y="520792"/>
          <a:ext cx="1749937" cy="174993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362FF5-5605-4504-8C00-C4987F8C4933}">
      <dsp:nvSpPr>
        <dsp:cNvPr id="0" name=""/>
        <dsp:cNvSpPr/>
      </dsp:nvSpPr>
      <dsp:spPr>
        <a:xfrm>
          <a:off x="4340158" y="893729"/>
          <a:ext cx="1004062" cy="1004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B31A56-7E52-4390-915E-7314BE59328B}">
      <dsp:nvSpPr>
        <dsp:cNvPr id="0" name=""/>
        <dsp:cNvSpPr/>
      </dsp:nvSpPr>
      <dsp:spPr>
        <a:xfrm>
          <a:off x="3407814" y="2815792"/>
          <a:ext cx="2868750" cy="1014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dirty="0"/>
            <a:t>-when you want to comprehend others’ points of view</a:t>
          </a:r>
          <a:endParaRPr lang="en-US" sz="2400" kern="1200" dirty="0"/>
        </a:p>
      </dsp:txBody>
      <dsp:txXfrm>
        <a:off x="3407814" y="2815792"/>
        <a:ext cx="2868750" cy="1014753"/>
      </dsp:txXfrm>
    </dsp:sp>
    <dsp:sp modelId="{2E32B00F-C2BB-4F5B-BF79-4726414BA1BF}">
      <dsp:nvSpPr>
        <dsp:cNvPr id="0" name=""/>
        <dsp:cNvSpPr/>
      </dsp:nvSpPr>
      <dsp:spPr>
        <a:xfrm>
          <a:off x="7753612" y="520792"/>
          <a:ext cx="1749937" cy="17499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2D5613-C422-4482-AAE5-C6FE91EA3B36}">
      <dsp:nvSpPr>
        <dsp:cNvPr id="0" name=""/>
        <dsp:cNvSpPr/>
      </dsp:nvSpPr>
      <dsp:spPr>
        <a:xfrm>
          <a:off x="8126550" y="893729"/>
          <a:ext cx="1004062" cy="10040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A52274-977C-4400-8F97-AE416A97ED45}">
      <dsp:nvSpPr>
        <dsp:cNvPr id="0" name=""/>
        <dsp:cNvSpPr/>
      </dsp:nvSpPr>
      <dsp:spPr>
        <a:xfrm>
          <a:off x="6778596" y="2815792"/>
          <a:ext cx="3699970" cy="1014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dirty="0"/>
            <a:t>-to manage hard feelings that have meddled with interpersonal relationships</a:t>
          </a:r>
          <a:endParaRPr lang="en-US" sz="2400" kern="1200" dirty="0"/>
        </a:p>
      </dsp:txBody>
      <dsp:txXfrm>
        <a:off x="6778596" y="2815792"/>
        <a:ext cx="3699970" cy="101475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F9B402-B7CE-44CE-B93B-9B9794571736}">
      <dsp:nvSpPr>
        <dsp:cNvPr id="0" name=""/>
        <dsp:cNvSpPr/>
      </dsp:nvSpPr>
      <dsp:spPr>
        <a:xfrm>
          <a:off x="2503812" y="884909"/>
          <a:ext cx="2545258" cy="1654418"/>
        </a:xfrm>
        <a:prstGeom prst="round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Communication</a:t>
          </a:r>
        </a:p>
      </dsp:txBody>
      <dsp:txXfrm>
        <a:off x="2584574" y="965671"/>
        <a:ext cx="2383734" cy="1492894"/>
      </dsp:txXfrm>
    </dsp:sp>
    <dsp:sp modelId="{C7938453-EF7F-4994-AE6A-2286867F98C6}">
      <dsp:nvSpPr>
        <dsp:cNvPr id="0" name=""/>
        <dsp:cNvSpPr/>
      </dsp:nvSpPr>
      <dsp:spPr>
        <a:xfrm>
          <a:off x="3776442" y="306960"/>
          <a:ext cx="2810315" cy="2810315"/>
        </a:xfrm>
        <a:custGeom>
          <a:avLst/>
          <a:gdLst/>
          <a:ahLst/>
          <a:cxnLst/>
          <a:rect l="0" t="0" r="0" b="0"/>
          <a:pathLst>
            <a:path>
              <a:moveTo>
                <a:pt x="590988" y="259908"/>
              </a:moveTo>
              <a:arcTo wR="1405157" hR="1405157" stAng="14075435" swAng="4249131"/>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7E69A931-EB95-480D-88F3-D957B35CD253}">
      <dsp:nvSpPr>
        <dsp:cNvPr id="0" name=""/>
        <dsp:cNvSpPr/>
      </dsp:nvSpPr>
      <dsp:spPr>
        <a:xfrm>
          <a:off x="5314128" y="884909"/>
          <a:ext cx="2545258" cy="1654418"/>
        </a:xfrm>
        <a:prstGeom prst="round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Divide the work </a:t>
          </a:r>
        </a:p>
      </dsp:txBody>
      <dsp:txXfrm>
        <a:off x="5394890" y="965671"/>
        <a:ext cx="2383734" cy="1492894"/>
      </dsp:txXfrm>
    </dsp:sp>
    <dsp:sp modelId="{3B0A456D-48FA-407D-8725-A374F04B231A}">
      <dsp:nvSpPr>
        <dsp:cNvPr id="0" name=""/>
        <dsp:cNvSpPr/>
      </dsp:nvSpPr>
      <dsp:spPr>
        <a:xfrm>
          <a:off x="3776442" y="306960"/>
          <a:ext cx="2810315" cy="2810315"/>
        </a:xfrm>
        <a:custGeom>
          <a:avLst/>
          <a:gdLst/>
          <a:ahLst/>
          <a:cxnLst/>
          <a:rect l="0" t="0" r="0" b="0"/>
          <a:pathLst>
            <a:path>
              <a:moveTo>
                <a:pt x="2219327" y="2550407"/>
              </a:moveTo>
              <a:arcTo wR="1405157" hR="1405157" stAng="3275435" swAng="4249131"/>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3E2D00-376D-45DD-AA76-C89B4EF9C28C}">
      <dsp:nvSpPr>
        <dsp:cNvPr id="0" name=""/>
        <dsp:cNvSpPr/>
      </dsp:nvSpPr>
      <dsp:spPr>
        <a:xfrm>
          <a:off x="180510" y="2069708"/>
          <a:ext cx="2654650" cy="874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en-GB" sz="3100" kern="1200" dirty="0"/>
            <a:t>Proactive with feedback</a:t>
          </a:r>
        </a:p>
      </dsp:txBody>
      <dsp:txXfrm>
        <a:off x="180510" y="2069708"/>
        <a:ext cx="2654650" cy="874828"/>
      </dsp:txXfrm>
    </dsp:sp>
    <dsp:sp modelId="{7D2DEC68-8775-4408-A006-E9F2009EFE5B}">
      <dsp:nvSpPr>
        <dsp:cNvPr id="0" name=""/>
        <dsp:cNvSpPr/>
      </dsp:nvSpPr>
      <dsp:spPr>
        <a:xfrm>
          <a:off x="177494" y="1803640"/>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6CACD3-959C-426C-8E49-89168D2A4689}">
      <dsp:nvSpPr>
        <dsp:cNvPr id="0" name=""/>
        <dsp:cNvSpPr/>
      </dsp:nvSpPr>
      <dsp:spPr>
        <a:xfrm>
          <a:off x="325309" y="1508008"/>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EA15C9-0D00-4A3C-9DB4-9BBDD55613AA}">
      <dsp:nvSpPr>
        <dsp:cNvPr id="0" name=""/>
        <dsp:cNvSpPr/>
      </dsp:nvSpPr>
      <dsp:spPr>
        <a:xfrm>
          <a:off x="680067" y="1567135"/>
          <a:ext cx="331831" cy="33183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773C84-77D4-4DA6-BECA-D93A99A4E145}">
      <dsp:nvSpPr>
        <dsp:cNvPr id="0" name=""/>
        <dsp:cNvSpPr/>
      </dsp:nvSpPr>
      <dsp:spPr>
        <a:xfrm>
          <a:off x="975699" y="1241940"/>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E4700F-5538-4D13-8C4F-1D2E8145037B}">
      <dsp:nvSpPr>
        <dsp:cNvPr id="0" name=""/>
        <dsp:cNvSpPr/>
      </dsp:nvSpPr>
      <dsp:spPr>
        <a:xfrm>
          <a:off x="1360020" y="1123687"/>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8A75AB-E50A-4809-B5E3-2B3743D68951}">
      <dsp:nvSpPr>
        <dsp:cNvPr id="0" name=""/>
        <dsp:cNvSpPr/>
      </dsp:nvSpPr>
      <dsp:spPr>
        <a:xfrm>
          <a:off x="1833030" y="1330630"/>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BA3924-9A85-497B-8521-B95EEC0FFD0B}">
      <dsp:nvSpPr>
        <dsp:cNvPr id="0" name=""/>
        <dsp:cNvSpPr/>
      </dsp:nvSpPr>
      <dsp:spPr>
        <a:xfrm>
          <a:off x="2128662" y="1478445"/>
          <a:ext cx="331831" cy="33183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C94287-D746-40DC-B3D4-3047499431EB}">
      <dsp:nvSpPr>
        <dsp:cNvPr id="0" name=""/>
        <dsp:cNvSpPr/>
      </dsp:nvSpPr>
      <dsp:spPr>
        <a:xfrm>
          <a:off x="2542546" y="1803640"/>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BC9C7A-3F60-4C31-BBE5-1E727AA557D8}">
      <dsp:nvSpPr>
        <dsp:cNvPr id="0" name=""/>
        <dsp:cNvSpPr/>
      </dsp:nvSpPr>
      <dsp:spPr>
        <a:xfrm>
          <a:off x="2719925" y="2128835"/>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BAD8D14-0875-473B-B945-ED7D81B03597}">
      <dsp:nvSpPr>
        <dsp:cNvPr id="0" name=""/>
        <dsp:cNvSpPr/>
      </dsp:nvSpPr>
      <dsp:spPr>
        <a:xfrm>
          <a:off x="1182641" y="1508008"/>
          <a:ext cx="542996" cy="54299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12225D-AF08-47B3-B743-A970DD947BF0}">
      <dsp:nvSpPr>
        <dsp:cNvPr id="0" name=""/>
        <dsp:cNvSpPr/>
      </dsp:nvSpPr>
      <dsp:spPr>
        <a:xfrm>
          <a:off x="29678" y="2631408"/>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8700F8-E4D5-4916-A4D9-BA5B6A7C76D6}">
      <dsp:nvSpPr>
        <dsp:cNvPr id="0" name=""/>
        <dsp:cNvSpPr/>
      </dsp:nvSpPr>
      <dsp:spPr>
        <a:xfrm>
          <a:off x="207057" y="2897477"/>
          <a:ext cx="331831" cy="33183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7BE52D-04E9-4333-8E9E-B027CF94C96B}">
      <dsp:nvSpPr>
        <dsp:cNvPr id="0" name=""/>
        <dsp:cNvSpPr/>
      </dsp:nvSpPr>
      <dsp:spPr>
        <a:xfrm>
          <a:off x="650504" y="3133982"/>
          <a:ext cx="482663" cy="482663"/>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B9367B-7E90-4F65-A504-6B412DEFDF94}">
      <dsp:nvSpPr>
        <dsp:cNvPr id="0" name=""/>
        <dsp:cNvSpPr/>
      </dsp:nvSpPr>
      <dsp:spPr>
        <a:xfrm>
          <a:off x="1271330" y="3518303"/>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91D64A-8563-4B4A-AFFD-19A2FCB4038E}">
      <dsp:nvSpPr>
        <dsp:cNvPr id="0" name=""/>
        <dsp:cNvSpPr/>
      </dsp:nvSpPr>
      <dsp:spPr>
        <a:xfrm>
          <a:off x="1389583" y="3133982"/>
          <a:ext cx="331831" cy="33183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294546-A1B0-42F5-A8E3-A796F0D7761B}">
      <dsp:nvSpPr>
        <dsp:cNvPr id="0" name=""/>
        <dsp:cNvSpPr/>
      </dsp:nvSpPr>
      <dsp:spPr>
        <a:xfrm>
          <a:off x="1685214" y="3547866"/>
          <a:ext cx="211165" cy="21116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012D7B-5530-4592-AB82-1B01D38E3BE8}">
      <dsp:nvSpPr>
        <dsp:cNvPr id="0" name=""/>
        <dsp:cNvSpPr/>
      </dsp:nvSpPr>
      <dsp:spPr>
        <a:xfrm>
          <a:off x="1951283" y="3074856"/>
          <a:ext cx="482663" cy="482663"/>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B9CDC1-0368-47DD-9D03-9E29D83A522A}">
      <dsp:nvSpPr>
        <dsp:cNvPr id="0" name=""/>
        <dsp:cNvSpPr/>
      </dsp:nvSpPr>
      <dsp:spPr>
        <a:xfrm>
          <a:off x="2601672" y="2956603"/>
          <a:ext cx="331831" cy="33183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8F6150-A7E5-4CE2-8643-D21BFA01C81D}">
      <dsp:nvSpPr>
        <dsp:cNvPr id="0" name=""/>
        <dsp:cNvSpPr/>
      </dsp:nvSpPr>
      <dsp:spPr>
        <a:xfrm>
          <a:off x="2933503" y="1566643"/>
          <a:ext cx="974541" cy="1860505"/>
        </a:xfrm>
        <a:prstGeom prst="chevron">
          <a:avLst>
            <a:gd name="adj" fmla="val 6231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8257967-37E5-40E6-AD3C-2D9EF3DF2EAC}">
      <dsp:nvSpPr>
        <dsp:cNvPr id="0" name=""/>
        <dsp:cNvSpPr/>
      </dsp:nvSpPr>
      <dsp:spPr>
        <a:xfrm>
          <a:off x="3908045" y="1567547"/>
          <a:ext cx="2657839" cy="1860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en-GB" sz="3100" kern="1200" dirty="0"/>
            <a:t>Acknowledge and reward</a:t>
          </a:r>
        </a:p>
      </dsp:txBody>
      <dsp:txXfrm>
        <a:off x="3908045" y="1567547"/>
        <a:ext cx="2657839" cy="1860487"/>
      </dsp:txXfrm>
    </dsp:sp>
    <dsp:sp modelId="{7D0D9245-CEDA-49F5-9367-EBDD54CD81F0}">
      <dsp:nvSpPr>
        <dsp:cNvPr id="0" name=""/>
        <dsp:cNvSpPr/>
      </dsp:nvSpPr>
      <dsp:spPr>
        <a:xfrm>
          <a:off x="6565885" y="1566643"/>
          <a:ext cx="974541" cy="1860505"/>
        </a:xfrm>
        <a:prstGeom prst="chevron">
          <a:avLst>
            <a:gd name="adj" fmla="val 6231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4CA11B2-B932-4701-905A-47E64DB43214}">
      <dsp:nvSpPr>
        <dsp:cNvPr id="0" name=""/>
        <dsp:cNvSpPr/>
      </dsp:nvSpPr>
      <dsp:spPr>
        <a:xfrm>
          <a:off x="7646740" y="1412887"/>
          <a:ext cx="2259163" cy="2259163"/>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r>
            <a:rPr lang="en-GB" sz="3100" kern="1200" dirty="0"/>
            <a:t>Celebrate success</a:t>
          </a:r>
        </a:p>
      </dsp:txBody>
      <dsp:txXfrm>
        <a:off x="7977587" y="1743734"/>
        <a:ext cx="1597469" cy="159746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3DA11C-4F7F-45B6-A7BA-91A6E02CD61D}">
      <dsp:nvSpPr>
        <dsp:cNvPr id="0" name=""/>
        <dsp:cNvSpPr/>
      </dsp:nvSpPr>
      <dsp:spPr>
        <a:xfrm>
          <a:off x="2693746" y="224625"/>
          <a:ext cx="4458645" cy="4458549"/>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Analise</a:t>
          </a:r>
        </a:p>
      </dsp:txBody>
      <dsp:txXfrm>
        <a:off x="3346699" y="877564"/>
        <a:ext cx="3152739" cy="3152671"/>
      </dsp:txXfrm>
    </dsp:sp>
    <dsp:sp modelId="{5CC80282-345D-45E4-9F37-665FFAEE9061}">
      <dsp:nvSpPr>
        <dsp:cNvPr id="0" name=""/>
        <dsp:cNvSpPr/>
      </dsp:nvSpPr>
      <dsp:spPr>
        <a:xfrm>
          <a:off x="5141045" y="0"/>
          <a:ext cx="495865" cy="495857"/>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1F53D3BC-6F28-4DC7-B210-7E5B5FA80B00}">
      <dsp:nvSpPr>
        <dsp:cNvPr id="0" name=""/>
        <dsp:cNvSpPr/>
      </dsp:nvSpPr>
      <dsp:spPr>
        <a:xfrm>
          <a:off x="3966888" y="4330418"/>
          <a:ext cx="359046" cy="359392"/>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9DE8FBA6-7DA7-43E3-95F4-DDB0D989AF6E}">
      <dsp:nvSpPr>
        <dsp:cNvPr id="0" name=""/>
        <dsp:cNvSpPr/>
      </dsp:nvSpPr>
      <dsp:spPr>
        <a:xfrm>
          <a:off x="7342589" y="2012597"/>
          <a:ext cx="359046" cy="359392"/>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6DE6D089-D834-4FC8-B425-9B18D6CA241E}">
      <dsp:nvSpPr>
        <dsp:cNvPr id="0" name=""/>
        <dsp:cNvSpPr/>
      </dsp:nvSpPr>
      <dsp:spPr>
        <a:xfrm>
          <a:off x="5624473" y="4712728"/>
          <a:ext cx="495865" cy="495857"/>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6A2EB42-C5A0-416B-83CA-CAD2FA1D1FDE}">
      <dsp:nvSpPr>
        <dsp:cNvPr id="0" name=""/>
        <dsp:cNvSpPr/>
      </dsp:nvSpPr>
      <dsp:spPr>
        <a:xfrm>
          <a:off x="4068881" y="704721"/>
          <a:ext cx="359046" cy="359392"/>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3038DC9B-CBE0-4D2F-BBCC-986456C755D6}">
      <dsp:nvSpPr>
        <dsp:cNvPr id="0" name=""/>
        <dsp:cNvSpPr/>
      </dsp:nvSpPr>
      <dsp:spPr>
        <a:xfrm>
          <a:off x="2937013" y="2760550"/>
          <a:ext cx="359046" cy="359392"/>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3BE1A0B5-F148-458D-8330-B4A3BC082231}">
      <dsp:nvSpPr>
        <dsp:cNvPr id="0" name=""/>
        <dsp:cNvSpPr/>
      </dsp:nvSpPr>
      <dsp:spPr>
        <a:xfrm>
          <a:off x="1203971" y="1007861"/>
          <a:ext cx="1812646" cy="1812067"/>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Evaluate</a:t>
          </a:r>
        </a:p>
      </dsp:txBody>
      <dsp:txXfrm>
        <a:off x="1469427" y="1273232"/>
        <a:ext cx="1281734" cy="1281325"/>
      </dsp:txXfrm>
    </dsp:sp>
    <dsp:sp modelId="{FE80A35E-6DC1-42A0-821A-58D068DBC495}">
      <dsp:nvSpPr>
        <dsp:cNvPr id="0" name=""/>
        <dsp:cNvSpPr/>
      </dsp:nvSpPr>
      <dsp:spPr>
        <a:xfrm>
          <a:off x="4639375" y="720347"/>
          <a:ext cx="495865" cy="495857"/>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50D85870-D40E-4202-B406-62F19240AAC4}">
      <dsp:nvSpPr>
        <dsp:cNvPr id="0" name=""/>
        <dsp:cNvSpPr/>
      </dsp:nvSpPr>
      <dsp:spPr>
        <a:xfrm>
          <a:off x="1373958" y="3351204"/>
          <a:ext cx="896372" cy="896397"/>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B5EA5D55-1B0C-4716-9A54-0B674DC05DEB}">
      <dsp:nvSpPr>
        <dsp:cNvPr id="0" name=""/>
        <dsp:cNvSpPr/>
      </dsp:nvSpPr>
      <dsp:spPr>
        <a:xfrm>
          <a:off x="7507755" y="155215"/>
          <a:ext cx="1822289" cy="1812067"/>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Reflect</a:t>
          </a:r>
        </a:p>
      </dsp:txBody>
      <dsp:txXfrm>
        <a:off x="7774623" y="420586"/>
        <a:ext cx="1288553" cy="1281325"/>
      </dsp:txXfrm>
    </dsp:sp>
    <dsp:sp modelId="{D751FC6D-5980-4EBB-B1D0-1C3BB4FB9A99}">
      <dsp:nvSpPr>
        <dsp:cNvPr id="0" name=""/>
        <dsp:cNvSpPr/>
      </dsp:nvSpPr>
      <dsp:spPr>
        <a:xfrm>
          <a:off x="6704100" y="1406318"/>
          <a:ext cx="495865" cy="495857"/>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9727DE6C-871F-4903-A940-DA12FF4CB034}">
      <dsp:nvSpPr>
        <dsp:cNvPr id="0" name=""/>
        <dsp:cNvSpPr/>
      </dsp:nvSpPr>
      <dsp:spPr>
        <a:xfrm>
          <a:off x="1033154" y="4417922"/>
          <a:ext cx="359046" cy="359392"/>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3E01D902-1D3F-4F12-B843-94B704933A52}">
      <dsp:nvSpPr>
        <dsp:cNvPr id="0" name=""/>
        <dsp:cNvSpPr/>
      </dsp:nvSpPr>
      <dsp:spPr>
        <a:xfrm>
          <a:off x="4613670" y="3906439"/>
          <a:ext cx="359046" cy="359392"/>
        </a:xfrm>
        <a:prstGeom prst="ellipse">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44F570-DD78-42BF-9CDF-A2E115000D4A}">
      <dsp:nvSpPr>
        <dsp:cNvPr id="0" name=""/>
        <dsp:cNvSpPr/>
      </dsp:nvSpPr>
      <dsp:spPr>
        <a:xfrm>
          <a:off x="0" y="752"/>
          <a:ext cx="7812562"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299E79-A38E-4645-9BA6-B097C30FDD13}">
      <dsp:nvSpPr>
        <dsp:cNvPr id="0" name=""/>
        <dsp:cNvSpPr/>
      </dsp:nvSpPr>
      <dsp:spPr>
        <a:xfrm>
          <a:off x="0" y="752"/>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Gina Abudi -  "The Five Stages of Team Development – Every Team Goes Through Them! (Part I)" -  15th July 2009 </a:t>
          </a:r>
          <a:endParaRPr lang="en-US" sz="1500" kern="1200"/>
        </a:p>
      </dsp:txBody>
      <dsp:txXfrm>
        <a:off x="0" y="752"/>
        <a:ext cx="7812562" cy="684720"/>
      </dsp:txXfrm>
    </dsp:sp>
    <dsp:sp modelId="{FD68146E-DC6A-47D8-837F-588D1BB9551F}">
      <dsp:nvSpPr>
        <dsp:cNvPr id="0" name=""/>
        <dsp:cNvSpPr/>
      </dsp:nvSpPr>
      <dsp:spPr>
        <a:xfrm>
          <a:off x="0" y="685472"/>
          <a:ext cx="7812562"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CBEF2E-A4F5-44C4-A9E8-DE1C7BD0CA66}">
      <dsp:nvSpPr>
        <dsp:cNvPr id="0" name=""/>
        <dsp:cNvSpPr/>
      </dsp:nvSpPr>
      <dsp:spPr>
        <a:xfrm>
          <a:off x="0" y="685472"/>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1"/>
            </a:rPr>
            <a:t>https://www.ginaabudi.com/the-five-stages-of-team-development-part-i/</a:t>
          </a:r>
          <a:endParaRPr lang="en-US" sz="1500" kern="1200"/>
        </a:p>
      </dsp:txBody>
      <dsp:txXfrm>
        <a:off x="0" y="685472"/>
        <a:ext cx="7812562" cy="684720"/>
      </dsp:txXfrm>
    </dsp:sp>
    <dsp:sp modelId="{EB8FD415-B91F-4B27-A859-42A49DC2AF05}">
      <dsp:nvSpPr>
        <dsp:cNvPr id="0" name=""/>
        <dsp:cNvSpPr/>
      </dsp:nvSpPr>
      <dsp:spPr>
        <a:xfrm>
          <a:off x="0" y="1370192"/>
          <a:ext cx="7812562"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BAF9D5-0DB9-447B-834D-8506080FCA10}">
      <dsp:nvSpPr>
        <dsp:cNvPr id="0" name=""/>
        <dsp:cNvSpPr/>
      </dsp:nvSpPr>
      <dsp:spPr>
        <a:xfrm>
          <a:off x="0" y="1370192"/>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1"/>
            </a:rPr>
            <a:t>Stages of Team Development. Authored by: John/Lynn Bruton and Lumen Learning. License: CC BY: Attribution</a:t>
          </a:r>
          <a:endParaRPr lang="en-US" sz="1500" kern="1200"/>
        </a:p>
      </dsp:txBody>
      <dsp:txXfrm>
        <a:off x="0" y="1370192"/>
        <a:ext cx="7812562" cy="684720"/>
      </dsp:txXfrm>
    </dsp:sp>
    <dsp:sp modelId="{A07F34F1-6743-40AB-ADED-5B61213D31A9}">
      <dsp:nvSpPr>
        <dsp:cNvPr id="0" name=""/>
        <dsp:cNvSpPr/>
      </dsp:nvSpPr>
      <dsp:spPr>
        <a:xfrm>
          <a:off x="0" y="2054912"/>
          <a:ext cx="7812562"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811F88-93A3-4E12-A551-D7CF1589E450}">
      <dsp:nvSpPr>
        <dsp:cNvPr id="0" name=""/>
        <dsp:cNvSpPr/>
      </dsp:nvSpPr>
      <dsp:spPr>
        <a:xfrm>
          <a:off x="0" y="2054912"/>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1"/>
            </a:rPr>
            <a:t>Five Stages of Team Development. Authored by: John/Lynn Bruton and Lumen Learning. License: CC BY: Attribution</a:t>
          </a:r>
          <a:endParaRPr lang="en-US" sz="1500" kern="1200"/>
        </a:p>
      </dsp:txBody>
      <dsp:txXfrm>
        <a:off x="0" y="2054912"/>
        <a:ext cx="7812562" cy="684720"/>
      </dsp:txXfrm>
    </dsp:sp>
    <dsp:sp modelId="{F3733D18-32B2-425C-A65B-B3E31FD87A5C}">
      <dsp:nvSpPr>
        <dsp:cNvPr id="0" name=""/>
        <dsp:cNvSpPr/>
      </dsp:nvSpPr>
      <dsp:spPr>
        <a:xfrm>
          <a:off x="0" y="2739632"/>
          <a:ext cx="7812562"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6BEC78-E96A-4D3E-B41D-6B56F2AD1B26}">
      <dsp:nvSpPr>
        <dsp:cNvPr id="0" name=""/>
        <dsp:cNvSpPr/>
      </dsp:nvSpPr>
      <dsp:spPr>
        <a:xfrm>
          <a:off x="0" y="2739632"/>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1"/>
            </a:rPr>
            <a:t>Katerina Trajchevska -! Team Traditions, Active Collab, 24th May 2017</a:t>
          </a:r>
          <a:endParaRPr lang="en-US" sz="1500" kern="1200"/>
        </a:p>
      </dsp:txBody>
      <dsp:txXfrm>
        <a:off x="0" y="2739632"/>
        <a:ext cx="7812562" cy="684720"/>
      </dsp:txXfrm>
    </dsp:sp>
    <dsp:sp modelId="{F9742C0A-0628-48AF-AB03-25B8DBE3449A}">
      <dsp:nvSpPr>
        <dsp:cNvPr id="0" name=""/>
        <dsp:cNvSpPr/>
      </dsp:nvSpPr>
      <dsp:spPr>
        <a:xfrm>
          <a:off x="0" y="3424353"/>
          <a:ext cx="7812562"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0729DB-505D-4D60-B00B-36782D472FA7}">
      <dsp:nvSpPr>
        <dsp:cNvPr id="0" name=""/>
        <dsp:cNvSpPr/>
      </dsp:nvSpPr>
      <dsp:spPr>
        <a:xfrm>
          <a:off x="0" y="3424353"/>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2"/>
            </a:rPr>
            <a:t>https://activecollab.com/blog/collaboration/real-world-examples-of-successful-teamwork</a:t>
          </a:r>
          <a:endParaRPr lang="en-US" sz="1500" kern="1200"/>
        </a:p>
      </dsp:txBody>
      <dsp:txXfrm>
        <a:off x="0" y="3424353"/>
        <a:ext cx="7812562" cy="684720"/>
      </dsp:txXfrm>
    </dsp:sp>
    <dsp:sp modelId="{CE32032B-97CD-45A5-8EB0-BE6EE56DFF97}">
      <dsp:nvSpPr>
        <dsp:cNvPr id="0" name=""/>
        <dsp:cNvSpPr/>
      </dsp:nvSpPr>
      <dsp:spPr>
        <a:xfrm>
          <a:off x="0" y="4109073"/>
          <a:ext cx="7812562"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7E42EF-52AA-44CD-8EE3-FB940763858E}">
      <dsp:nvSpPr>
        <dsp:cNvPr id="0" name=""/>
        <dsp:cNvSpPr/>
      </dsp:nvSpPr>
      <dsp:spPr>
        <a:xfrm>
          <a:off x="0" y="4109073"/>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2"/>
            </a:rPr>
            <a:t>Bonebright, D.A. (2010) 40 years of storming: a historical review of Tuckman’s model of small group development. Human Resource Development International. 13 (1), 111–120.</a:t>
          </a:r>
          <a:endParaRPr lang="en-US" sz="1500" kern="1200"/>
        </a:p>
      </dsp:txBody>
      <dsp:txXfrm>
        <a:off x="0" y="4109073"/>
        <a:ext cx="7812562" cy="684720"/>
      </dsp:txXfrm>
    </dsp:sp>
    <dsp:sp modelId="{9F40C803-5102-4935-978E-674E2FD7B511}">
      <dsp:nvSpPr>
        <dsp:cNvPr id="0" name=""/>
        <dsp:cNvSpPr/>
      </dsp:nvSpPr>
      <dsp:spPr>
        <a:xfrm>
          <a:off x="0" y="4793793"/>
          <a:ext cx="7812562"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C34776-3261-4282-877F-0E3B8514505F}">
      <dsp:nvSpPr>
        <dsp:cNvPr id="0" name=""/>
        <dsp:cNvSpPr/>
      </dsp:nvSpPr>
      <dsp:spPr>
        <a:xfrm>
          <a:off x="0" y="4793793"/>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2"/>
            </a:rPr>
            <a:t>Tuckman, B.W. (1965) Developmental sequence in small groups. Psychological bulletin. 63 (6), 384.</a:t>
          </a:r>
          <a:endParaRPr lang="en-US" sz="1500" kern="1200"/>
        </a:p>
      </dsp:txBody>
      <dsp:txXfrm>
        <a:off x="0" y="4793793"/>
        <a:ext cx="7812562" cy="684720"/>
      </dsp:txXfrm>
    </dsp:sp>
    <dsp:sp modelId="{A340BE02-49E5-4A50-AB82-E77D0C09BABD}">
      <dsp:nvSpPr>
        <dsp:cNvPr id="0" name=""/>
        <dsp:cNvSpPr/>
      </dsp:nvSpPr>
      <dsp:spPr>
        <a:xfrm>
          <a:off x="0" y="5478513"/>
          <a:ext cx="7812562"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F72D83-3CA8-4AC6-923B-CC65F8C60A7A}">
      <dsp:nvSpPr>
        <dsp:cNvPr id="0" name=""/>
        <dsp:cNvSpPr/>
      </dsp:nvSpPr>
      <dsp:spPr>
        <a:xfrm>
          <a:off x="0" y="5478513"/>
          <a:ext cx="7812562" cy="684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Tuckman, B.W. &amp; Jensen, M.A.C. (1977) Stages of Small-Group Development Revisited. Group &amp; Organization Studies. [Online] 2 (4), 419–427. Available from: doi:10.1177/105960117700200404.</a:t>
          </a:r>
          <a:endParaRPr lang="en-US" sz="1500" kern="1200"/>
        </a:p>
      </dsp:txBody>
      <dsp:txXfrm>
        <a:off x="0" y="5478513"/>
        <a:ext cx="7812562" cy="68472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2F0E1A-630C-41BB-A231-51245D534D69}">
      <dsp:nvSpPr>
        <dsp:cNvPr id="0" name=""/>
        <dsp:cNvSpPr/>
      </dsp:nvSpPr>
      <dsp:spPr>
        <a:xfrm>
          <a:off x="0" y="0"/>
          <a:ext cx="6586489" cy="0"/>
        </a:xfrm>
        <a:prstGeom prst="line">
          <a:avLst/>
        </a:prstGeom>
        <a:gradFill rotWithShape="0">
          <a:gsLst>
            <a:gs pos="0">
              <a:schemeClr val="accent3">
                <a:hueOff val="0"/>
                <a:satOff val="0"/>
                <a:lumOff val="0"/>
                <a:alphaOff val="0"/>
                <a:tint val="94000"/>
                <a:satMod val="100000"/>
                <a:lumMod val="108000"/>
              </a:schemeClr>
            </a:gs>
            <a:gs pos="50000">
              <a:schemeClr val="accent3">
                <a:hueOff val="0"/>
                <a:satOff val="0"/>
                <a:lumOff val="0"/>
                <a:alphaOff val="0"/>
                <a:tint val="98000"/>
                <a:shade val="100000"/>
                <a:satMod val="100000"/>
                <a:lumMod val="100000"/>
              </a:schemeClr>
            </a:gs>
            <a:gs pos="100000">
              <a:schemeClr val="accent3">
                <a:hueOff val="0"/>
                <a:satOff val="0"/>
                <a:lumOff val="0"/>
                <a:alphaOff val="0"/>
                <a:shade val="72000"/>
                <a:satMod val="120000"/>
                <a:lumMod val="100000"/>
              </a:schemeClr>
            </a:gs>
          </a:gsLst>
          <a:lin ang="5400000" scaled="0"/>
        </a:gradFill>
        <a:ln w="9525" cap="flat" cmpd="sng" algn="ctr">
          <a:solidFill>
            <a:schemeClr val="accent3">
              <a:hueOff val="0"/>
              <a:satOff val="0"/>
              <a:lumOff val="0"/>
              <a:alphaOff val="0"/>
            </a:schemeClr>
          </a:solidFill>
          <a:prstDash val="solid"/>
        </a:ln>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dsp:spPr>
      <dsp:style>
        <a:lnRef idx="1">
          <a:scrgbClr r="0" g="0" b="0"/>
        </a:lnRef>
        <a:fillRef idx="3">
          <a:scrgbClr r="0" g="0" b="0"/>
        </a:fillRef>
        <a:effectRef idx="3">
          <a:scrgbClr r="0" g="0" b="0"/>
        </a:effectRef>
        <a:fontRef idx="minor">
          <a:schemeClr val="lt1"/>
        </a:fontRef>
      </dsp:style>
    </dsp:sp>
    <dsp:sp modelId="{E8F0BE9E-CF38-4A3B-B619-D2D0E47F9342}">
      <dsp:nvSpPr>
        <dsp:cNvPr id="0" name=""/>
        <dsp:cNvSpPr/>
      </dsp:nvSpPr>
      <dsp:spPr>
        <a:xfrm>
          <a:off x="0" y="0"/>
          <a:ext cx="6586489" cy="946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PAT, M. (2001). “Thomas-Kilmann Conflict Mode Instrument”, Consulting Psychologists Press (CPP)., Palo Alto, CA: </a:t>
          </a:r>
          <a:br>
            <a:rPr lang="en-GB" sz="1600" kern="1200"/>
          </a:br>
          <a:br>
            <a:rPr lang="en-GB" sz="1600" kern="1200"/>
          </a:br>
          <a:endParaRPr lang="en-US" sz="1600" kern="1200"/>
        </a:p>
      </dsp:txBody>
      <dsp:txXfrm>
        <a:off x="0" y="0"/>
        <a:ext cx="6586489" cy="946354"/>
      </dsp:txXfrm>
    </dsp:sp>
    <dsp:sp modelId="{E51C4DBA-C336-4318-8BB8-89362F99DD73}">
      <dsp:nvSpPr>
        <dsp:cNvPr id="0" name=""/>
        <dsp:cNvSpPr/>
      </dsp:nvSpPr>
      <dsp:spPr>
        <a:xfrm>
          <a:off x="0" y="946354"/>
          <a:ext cx="6586489" cy="0"/>
        </a:xfrm>
        <a:prstGeom prst="line">
          <a:avLst/>
        </a:prstGeom>
        <a:gradFill rotWithShape="0">
          <a:gsLst>
            <a:gs pos="0">
              <a:schemeClr val="accent3">
                <a:hueOff val="0"/>
                <a:satOff val="0"/>
                <a:lumOff val="0"/>
                <a:alphaOff val="0"/>
                <a:tint val="94000"/>
                <a:satMod val="100000"/>
                <a:lumMod val="108000"/>
              </a:schemeClr>
            </a:gs>
            <a:gs pos="50000">
              <a:schemeClr val="accent3">
                <a:hueOff val="0"/>
                <a:satOff val="0"/>
                <a:lumOff val="0"/>
                <a:alphaOff val="0"/>
                <a:tint val="98000"/>
                <a:shade val="100000"/>
                <a:satMod val="100000"/>
                <a:lumMod val="100000"/>
              </a:schemeClr>
            </a:gs>
            <a:gs pos="100000">
              <a:schemeClr val="accent3">
                <a:hueOff val="0"/>
                <a:satOff val="0"/>
                <a:lumOff val="0"/>
                <a:alphaOff val="0"/>
                <a:shade val="72000"/>
                <a:satMod val="120000"/>
                <a:lumMod val="100000"/>
              </a:schemeClr>
            </a:gs>
          </a:gsLst>
          <a:lin ang="5400000" scaled="0"/>
        </a:gradFill>
        <a:ln w="9525" cap="flat" cmpd="sng" algn="ctr">
          <a:solidFill>
            <a:schemeClr val="accent3">
              <a:hueOff val="0"/>
              <a:satOff val="0"/>
              <a:lumOff val="0"/>
              <a:alphaOff val="0"/>
            </a:schemeClr>
          </a:solidFill>
          <a:prstDash val="solid"/>
        </a:ln>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dsp:spPr>
      <dsp:style>
        <a:lnRef idx="1">
          <a:scrgbClr r="0" g="0" b="0"/>
        </a:lnRef>
        <a:fillRef idx="3">
          <a:scrgbClr r="0" g="0" b="0"/>
        </a:fillRef>
        <a:effectRef idx="3">
          <a:scrgbClr r="0" g="0" b="0"/>
        </a:effectRef>
        <a:fontRef idx="minor">
          <a:schemeClr val="lt1"/>
        </a:fontRef>
      </dsp:style>
    </dsp:sp>
    <dsp:sp modelId="{86E3B915-653D-4A4B-9BC1-CFB1C453434D}">
      <dsp:nvSpPr>
        <dsp:cNvPr id="0" name=""/>
        <dsp:cNvSpPr/>
      </dsp:nvSpPr>
      <dsp:spPr>
        <a:xfrm>
          <a:off x="0" y="946354"/>
          <a:ext cx="6586489" cy="946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available on the   World Wide Web at </a:t>
          </a:r>
          <a:r>
            <a:rPr lang="en-GB" sz="1600" kern="1200">
              <a:hlinkClick xmlns:r="http://schemas.openxmlformats.org/officeDocument/2006/relationships" r:id="rId1"/>
            </a:rPr>
            <a:t>http://www.cpp.db.com/products/conflict/index.asp accessed on 30 November 2004</a:t>
          </a:r>
          <a:endParaRPr lang="en-US" sz="1600" kern="1200"/>
        </a:p>
      </dsp:txBody>
      <dsp:txXfrm>
        <a:off x="0" y="946354"/>
        <a:ext cx="6586489" cy="946354"/>
      </dsp:txXfrm>
    </dsp:sp>
    <dsp:sp modelId="{435DFF25-0E5C-4898-8C68-2FEE518F371B}">
      <dsp:nvSpPr>
        <dsp:cNvPr id="0" name=""/>
        <dsp:cNvSpPr/>
      </dsp:nvSpPr>
      <dsp:spPr>
        <a:xfrm>
          <a:off x="0" y="1892709"/>
          <a:ext cx="6586489" cy="0"/>
        </a:xfrm>
        <a:prstGeom prst="line">
          <a:avLst/>
        </a:prstGeom>
        <a:gradFill rotWithShape="0">
          <a:gsLst>
            <a:gs pos="0">
              <a:schemeClr val="accent3">
                <a:hueOff val="0"/>
                <a:satOff val="0"/>
                <a:lumOff val="0"/>
                <a:alphaOff val="0"/>
                <a:tint val="94000"/>
                <a:satMod val="100000"/>
                <a:lumMod val="108000"/>
              </a:schemeClr>
            </a:gs>
            <a:gs pos="50000">
              <a:schemeClr val="accent3">
                <a:hueOff val="0"/>
                <a:satOff val="0"/>
                <a:lumOff val="0"/>
                <a:alphaOff val="0"/>
                <a:tint val="98000"/>
                <a:shade val="100000"/>
                <a:satMod val="100000"/>
                <a:lumMod val="100000"/>
              </a:schemeClr>
            </a:gs>
            <a:gs pos="100000">
              <a:schemeClr val="accent3">
                <a:hueOff val="0"/>
                <a:satOff val="0"/>
                <a:lumOff val="0"/>
                <a:alphaOff val="0"/>
                <a:shade val="72000"/>
                <a:satMod val="120000"/>
                <a:lumMod val="100000"/>
              </a:schemeClr>
            </a:gs>
          </a:gsLst>
          <a:lin ang="5400000" scaled="0"/>
        </a:gradFill>
        <a:ln w="9525" cap="flat" cmpd="sng" algn="ctr">
          <a:solidFill>
            <a:schemeClr val="accent3">
              <a:hueOff val="0"/>
              <a:satOff val="0"/>
              <a:lumOff val="0"/>
              <a:alphaOff val="0"/>
            </a:schemeClr>
          </a:solidFill>
          <a:prstDash val="solid"/>
        </a:ln>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dsp:spPr>
      <dsp:style>
        <a:lnRef idx="1">
          <a:scrgbClr r="0" g="0" b="0"/>
        </a:lnRef>
        <a:fillRef idx="3">
          <a:scrgbClr r="0" g="0" b="0"/>
        </a:fillRef>
        <a:effectRef idx="3">
          <a:scrgbClr r="0" g="0" b="0"/>
        </a:effectRef>
        <a:fontRef idx="minor">
          <a:schemeClr val="lt1"/>
        </a:fontRef>
      </dsp:style>
    </dsp:sp>
    <dsp:sp modelId="{026456DD-C405-475B-A1BD-5215C724C9D9}">
      <dsp:nvSpPr>
        <dsp:cNvPr id="0" name=""/>
        <dsp:cNvSpPr/>
      </dsp:nvSpPr>
      <dsp:spPr>
        <a:xfrm>
          <a:off x="0" y="1892709"/>
          <a:ext cx="6586489" cy="946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JOHNSON, D.W., and JOHNSON, F.P. (2000) Joining together: group theory and group skills (7th ed.), Boston, Allyn and Bacon.</a:t>
          </a:r>
          <a:endParaRPr lang="en-US" sz="1600" kern="1200"/>
        </a:p>
      </dsp:txBody>
      <dsp:txXfrm>
        <a:off x="0" y="1892709"/>
        <a:ext cx="6586489" cy="946354"/>
      </dsp:txXfrm>
    </dsp:sp>
    <dsp:sp modelId="{3D69F8F6-CAC4-4917-98C7-394A92A68E2A}">
      <dsp:nvSpPr>
        <dsp:cNvPr id="0" name=""/>
        <dsp:cNvSpPr/>
      </dsp:nvSpPr>
      <dsp:spPr>
        <a:xfrm>
          <a:off x="0" y="2839064"/>
          <a:ext cx="6586489" cy="0"/>
        </a:xfrm>
        <a:prstGeom prst="line">
          <a:avLst/>
        </a:prstGeom>
        <a:gradFill rotWithShape="0">
          <a:gsLst>
            <a:gs pos="0">
              <a:schemeClr val="accent3">
                <a:hueOff val="0"/>
                <a:satOff val="0"/>
                <a:lumOff val="0"/>
                <a:alphaOff val="0"/>
                <a:tint val="94000"/>
                <a:satMod val="100000"/>
                <a:lumMod val="108000"/>
              </a:schemeClr>
            </a:gs>
            <a:gs pos="50000">
              <a:schemeClr val="accent3">
                <a:hueOff val="0"/>
                <a:satOff val="0"/>
                <a:lumOff val="0"/>
                <a:alphaOff val="0"/>
                <a:tint val="98000"/>
                <a:shade val="100000"/>
                <a:satMod val="100000"/>
                <a:lumMod val="100000"/>
              </a:schemeClr>
            </a:gs>
            <a:gs pos="100000">
              <a:schemeClr val="accent3">
                <a:hueOff val="0"/>
                <a:satOff val="0"/>
                <a:lumOff val="0"/>
                <a:alphaOff val="0"/>
                <a:shade val="72000"/>
                <a:satMod val="120000"/>
                <a:lumMod val="100000"/>
              </a:schemeClr>
            </a:gs>
          </a:gsLst>
          <a:lin ang="5400000" scaled="0"/>
        </a:gradFill>
        <a:ln w="9525" cap="flat" cmpd="sng" algn="ctr">
          <a:solidFill>
            <a:schemeClr val="accent3">
              <a:hueOff val="0"/>
              <a:satOff val="0"/>
              <a:lumOff val="0"/>
              <a:alphaOff val="0"/>
            </a:schemeClr>
          </a:solidFill>
          <a:prstDash val="solid"/>
        </a:ln>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dsp:spPr>
      <dsp:style>
        <a:lnRef idx="1">
          <a:scrgbClr r="0" g="0" b="0"/>
        </a:lnRef>
        <a:fillRef idx="3">
          <a:scrgbClr r="0" g="0" b="0"/>
        </a:fillRef>
        <a:effectRef idx="3">
          <a:scrgbClr r="0" g="0" b="0"/>
        </a:effectRef>
        <a:fontRef idx="minor">
          <a:schemeClr val="lt1"/>
        </a:fontRef>
      </dsp:style>
    </dsp:sp>
    <dsp:sp modelId="{5E18307E-246E-4816-9721-97D0D3F023C1}">
      <dsp:nvSpPr>
        <dsp:cNvPr id="0" name=""/>
        <dsp:cNvSpPr/>
      </dsp:nvSpPr>
      <dsp:spPr>
        <a:xfrm>
          <a:off x="0" y="2839064"/>
          <a:ext cx="6586489" cy="946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KATZENBACH, J.R., and SMITH, D.K. (1992) Wisdom of teams, Harvard Business School Press.</a:t>
          </a:r>
          <a:endParaRPr lang="en-US" sz="1600" kern="1200"/>
        </a:p>
      </dsp:txBody>
      <dsp:txXfrm>
        <a:off x="0" y="2839064"/>
        <a:ext cx="6586489" cy="94635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2.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13.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00E948-7EC5-441C-9D88-B55C7916C711}" type="datetimeFigureOut">
              <a:rPr lang="en-GB" smtClean="0"/>
              <a:t>17/12/2021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1510E1-7E28-4CA5-9494-AE9C902DC22C}" type="slidenum">
              <a:rPr lang="en-GB" smtClean="0"/>
              <a:t>‹#›</a:t>
            </a:fld>
            <a:endParaRPr lang="en-GB"/>
          </a:p>
        </p:txBody>
      </p:sp>
    </p:spTree>
    <p:extLst>
      <p:ext uri="{BB962C8B-B14F-4D97-AF65-F5344CB8AC3E}">
        <p14:creationId xmlns:p14="http://schemas.microsoft.com/office/powerpoint/2010/main" val="1368182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 and my team are going to present the effective teamwork and communication presentation.</a:t>
            </a:r>
          </a:p>
          <a:p>
            <a:r>
              <a:rPr lang="en-GB" dirty="0"/>
              <a:t>Nicoleta will present the benefits of team working</a:t>
            </a:r>
          </a:p>
          <a:p>
            <a:r>
              <a:rPr lang="en-GB" dirty="0"/>
              <a:t>Sonia will present the stages of team development</a:t>
            </a:r>
          </a:p>
          <a:p>
            <a:r>
              <a:rPr lang="en-GB" dirty="0" err="1"/>
              <a:t>Yeliz</a:t>
            </a:r>
            <a:r>
              <a:rPr lang="en-GB" dirty="0"/>
              <a:t> will present team roles</a:t>
            </a:r>
          </a:p>
          <a:p>
            <a:r>
              <a:rPr lang="en-GB" dirty="0"/>
              <a:t>Ana will present managing conflict</a:t>
            </a:r>
          </a:p>
          <a:p>
            <a:r>
              <a:rPr lang="en-GB" dirty="0" err="1"/>
              <a:t>Silviu</a:t>
            </a:r>
            <a:r>
              <a:rPr lang="en-GB" dirty="0"/>
              <a:t>/me will present successful team development and conclusion</a:t>
            </a:r>
          </a:p>
        </p:txBody>
      </p:sp>
      <p:sp>
        <p:nvSpPr>
          <p:cNvPr id="4" name="Slide Number Placeholder 3"/>
          <p:cNvSpPr>
            <a:spLocks noGrp="1"/>
          </p:cNvSpPr>
          <p:nvPr>
            <p:ph type="sldNum" sz="quarter" idx="5"/>
          </p:nvPr>
        </p:nvSpPr>
        <p:spPr/>
        <p:txBody>
          <a:bodyPr/>
          <a:lstStyle/>
          <a:p>
            <a:fld id="{471510E1-7E28-4CA5-9494-AE9C902DC22C}" type="slidenum">
              <a:rPr lang="en-GB" smtClean="0"/>
              <a:t>1</a:t>
            </a:fld>
            <a:endParaRPr lang="en-GB"/>
          </a:p>
        </p:txBody>
      </p:sp>
    </p:spTree>
    <p:extLst>
      <p:ext uri="{BB962C8B-B14F-4D97-AF65-F5344CB8AC3E}">
        <p14:creationId xmlns:p14="http://schemas.microsoft.com/office/powerpoint/2010/main" val="1332415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2</a:t>
            </a:fld>
            <a:endParaRPr lang="en-GB"/>
          </a:p>
        </p:txBody>
      </p:sp>
    </p:spTree>
    <p:extLst>
      <p:ext uri="{BB962C8B-B14F-4D97-AF65-F5344CB8AC3E}">
        <p14:creationId xmlns:p14="http://schemas.microsoft.com/office/powerpoint/2010/main" val="672588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525B93-4D4A-4DAA-AD7F-EBF0E02FDD52}" type="slidenum">
              <a:rPr lang="en-GB" smtClean="0"/>
              <a:t>16</a:t>
            </a:fld>
            <a:endParaRPr lang="en-GB"/>
          </a:p>
        </p:txBody>
      </p:sp>
    </p:spTree>
    <p:extLst>
      <p:ext uri="{BB962C8B-B14F-4D97-AF65-F5344CB8AC3E}">
        <p14:creationId xmlns:p14="http://schemas.microsoft.com/office/powerpoint/2010/main" val="706923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an organisation, effective business communication is a must because effective communication makes everything easy and goal oriented. In addition, team working plays the most effective role in achieving business goals and objectives. An effective team working has some essential roles and responsibilities such as: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Collaboration: </a:t>
            </a:r>
            <a:r>
              <a:rPr lang="en-GB" sz="1200" kern="1200" dirty="0">
                <a:solidFill>
                  <a:schemeClr val="tx1"/>
                </a:solidFill>
                <a:effectLst/>
                <a:latin typeface="+mn-lt"/>
                <a:ea typeface="+mn-ea"/>
                <a:cs typeface="+mn-cs"/>
              </a:rPr>
              <a:t>Collaboration of different activities within a team drives the organisation towards goals and objectives. In that case, team working plays the most significant role (Nemeth and Cobb, 2020).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Cooperation: </a:t>
            </a:r>
            <a:r>
              <a:rPr lang="en-GB" sz="1200" kern="1200" dirty="0">
                <a:solidFill>
                  <a:schemeClr val="tx1"/>
                </a:solidFill>
                <a:effectLst/>
                <a:latin typeface="+mn-lt"/>
                <a:ea typeface="+mn-ea"/>
                <a:cs typeface="+mn-cs"/>
              </a:rPr>
              <a:t>Cooperative working environment is very essential to organisational goals and objectives. Team members should be cooperative with each other which is enhance productivity and performance of the team.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High-quality outcome: </a:t>
            </a:r>
            <a:r>
              <a:rPr lang="en-GB" sz="1200" kern="1200" dirty="0">
                <a:solidFill>
                  <a:schemeClr val="tx1"/>
                </a:solidFill>
                <a:effectLst/>
                <a:latin typeface="+mn-lt"/>
                <a:ea typeface="+mn-ea"/>
                <a:cs typeface="+mn-cs"/>
              </a:rPr>
              <a:t>Collaboration and cooperation within team working helps to produce high quality results. In that case, it should be ensured that team members are collaborative and cooperative (Nemeth and Cobb, 2020).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9525B93-4D4A-4DAA-AD7F-EBF0E02FDD52}" type="slidenum">
              <a:rPr lang="en-GB" smtClean="0"/>
              <a:t>17</a:t>
            </a:fld>
            <a:endParaRPr lang="en-GB"/>
          </a:p>
        </p:txBody>
      </p:sp>
    </p:spTree>
    <p:extLst>
      <p:ext uri="{BB962C8B-B14F-4D97-AF65-F5344CB8AC3E}">
        <p14:creationId xmlns:p14="http://schemas.microsoft.com/office/powerpoint/2010/main" val="210516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Belbin’s has identified some roles of team working. Belbin’s nine team roles are: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Shaper: Team provides a clear direction towards organisational goals and objectives. Accordingly, it drives team members and get things done within time.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Implementer: Team finds different alternatives to do the task done and also generate practical working activity (GARCIA-RAMIREZ, 2021).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Completer-Finisher: Team focuses on the completion of the tasks. Besides, all other tasks do organise towards completion.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Coordinator: An effective team manages the teams or group of people though they are dynamics entity. In addition, effective team roles seem leadership role (GARCIA-RAMIREZ, 2021).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9525B93-4D4A-4DAA-AD7F-EBF0E02FDD52}" type="slidenum">
              <a:rPr lang="en-GB" smtClean="0"/>
              <a:t>18</a:t>
            </a:fld>
            <a:endParaRPr lang="en-GB"/>
          </a:p>
        </p:txBody>
      </p:sp>
    </p:spTree>
    <p:extLst>
      <p:ext uri="{BB962C8B-B14F-4D97-AF65-F5344CB8AC3E}">
        <p14:creationId xmlns:p14="http://schemas.microsoft.com/office/powerpoint/2010/main" val="13846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Team-worker: In a team, personal relationship plays vital role to work effectively and efficiently. Team focuses on maintaining good relationship among the team members.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Resource Investigator: Team gathers external resources and information to help the team and move the team towards organisational goals (GARCIA-RAMIREZ, 2021).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Plant: Team generate different creative ideas and also generates different effective solutions of different existing and new problems. However, all the solutions may not practical but effective for the team (Fisher, W.D. and </a:t>
            </a:r>
            <a:r>
              <a:rPr lang="en-GB" sz="1200" kern="1200" dirty="0" err="1">
                <a:solidFill>
                  <a:schemeClr val="tx1"/>
                </a:solidFill>
                <a:effectLst/>
                <a:latin typeface="+mn-lt"/>
                <a:ea typeface="+mn-ea"/>
                <a:cs typeface="+mn-cs"/>
              </a:rPr>
              <a:t>Semple</a:t>
            </a:r>
            <a:r>
              <a:rPr lang="en-GB" sz="1200" kern="1200" dirty="0">
                <a:solidFill>
                  <a:schemeClr val="tx1"/>
                </a:solidFill>
                <a:effectLst/>
                <a:latin typeface="+mn-lt"/>
                <a:ea typeface="+mn-ea"/>
                <a:cs typeface="+mn-cs"/>
              </a:rPr>
              <a:t>, 2001).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Monitor Evaluator: Team working is good at critically assessing ideas and proposals, and at making decisions so that a team can reach an effective solution for particular problems.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Specialist: In a team work, experts provide their knowledge in their respective areas which enhances team performance and productivity. Most of the team functions properly with the help of experts in the team.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9525B93-4D4A-4DAA-AD7F-EBF0E02FDD52}" type="slidenum">
              <a:rPr lang="en-GB" smtClean="0"/>
              <a:t>19</a:t>
            </a:fld>
            <a:endParaRPr lang="en-GB"/>
          </a:p>
        </p:txBody>
      </p:sp>
    </p:spTree>
    <p:extLst>
      <p:ext uri="{BB962C8B-B14F-4D97-AF65-F5344CB8AC3E}">
        <p14:creationId xmlns:p14="http://schemas.microsoft.com/office/powerpoint/2010/main" val="3975181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Key focused team skills:</a:t>
            </a:r>
            <a:r>
              <a:rPr lang="en-GB" sz="1200" kern="1200" dirty="0">
                <a:solidFill>
                  <a:schemeClr val="tx1"/>
                </a:solidFill>
                <a:effectLst/>
                <a:latin typeface="+mn-lt"/>
                <a:ea typeface="+mn-ea"/>
                <a:cs typeface="+mn-cs"/>
              </a:rPr>
              <a:t> Team work plays vital roles in developing skills and knowledge of the team members in the organisation so that the whole team can perform effectively and efficiently. Some key focused skills are: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Planning Skill:</a:t>
            </a:r>
            <a:r>
              <a:rPr lang="en-GB" sz="1200" kern="1200" dirty="0">
                <a:solidFill>
                  <a:schemeClr val="tx1"/>
                </a:solidFill>
                <a:effectLst/>
                <a:latin typeface="+mn-lt"/>
                <a:ea typeface="+mn-ea"/>
                <a:cs typeface="+mn-cs"/>
              </a:rPr>
              <a:t> A team plan for different crucial aspects of business for instance, new product development plan (</a:t>
            </a:r>
            <a:r>
              <a:rPr lang="en-GB" sz="1200" kern="1200" dirty="0" err="1">
                <a:solidFill>
                  <a:schemeClr val="tx1"/>
                </a:solidFill>
                <a:effectLst/>
                <a:latin typeface="+mn-lt"/>
                <a:ea typeface="+mn-ea"/>
                <a:cs typeface="+mn-cs"/>
              </a:rPr>
              <a:t>Nwokorie</a:t>
            </a:r>
            <a:r>
              <a:rPr lang="en-GB" sz="1200" kern="1200" dirty="0">
                <a:solidFill>
                  <a:schemeClr val="tx1"/>
                </a:solidFill>
                <a:effectLst/>
                <a:latin typeface="+mn-lt"/>
                <a:ea typeface="+mn-ea"/>
                <a:cs typeface="+mn-cs"/>
              </a:rPr>
              <a:t> et al., 2012).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Decision making Skill:</a:t>
            </a:r>
            <a:r>
              <a:rPr lang="en-GB" sz="1200" kern="1200" dirty="0">
                <a:solidFill>
                  <a:schemeClr val="tx1"/>
                </a:solidFill>
                <a:effectLst/>
                <a:latin typeface="+mn-lt"/>
                <a:ea typeface="+mn-ea"/>
                <a:cs typeface="+mn-cs"/>
              </a:rPr>
              <a:t> It is one of the most significant skills for a team member. A team focuses in developing of decision making skill for the betterment of the individual and team as well (</a:t>
            </a:r>
            <a:r>
              <a:rPr lang="en-GB" sz="1200" kern="1200" dirty="0" err="1">
                <a:solidFill>
                  <a:schemeClr val="tx1"/>
                </a:solidFill>
                <a:effectLst/>
                <a:latin typeface="+mn-lt"/>
                <a:ea typeface="+mn-ea"/>
                <a:cs typeface="+mn-cs"/>
              </a:rPr>
              <a:t>Nwokorie</a:t>
            </a:r>
            <a:r>
              <a:rPr lang="en-GB" sz="1200" kern="1200" dirty="0">
                <a:solidFill>
                  <a:schemeClr val="tx1"/>
                </a:solidFill>
                <a:effectLst/>
                <a:latin typeface="+mn-lt"/>
                <a:ea typeface="+mn-ea"/>
                <a:cs typeface="+mn-cs"/>
              </a:rPr>
              <a:t> et al., 2012).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Problem solving skill:</a:t>
            </a:r>
            <a:r>
              <a:rPr lang="en-GB" sz="1200" kern="1200" dirty="0">
                <a:solidFill>
                  <a:schemeClr val="tx1"/>
                </a:solidFill>
                <a:effectLst/>
                <a:latin typeface="+mn-lt"/>
                <a:ea typeface="+mn-ea"/>
                <a:cs typeface="+mn-cs"/>
              </a:rPr>
              <a:t> Organisation always seeks for innovative and creative employees who will able to solve different problems in the organisation.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9525B93-4D4A-4DAA-AD7F-EBF0E02FDD52}" type="slidenum">
              <a:rPr lang="en-GB" smtClean="0"/>
              <a:t>20</a:t>
            </a:fld>
            <a:endParaRPr lang="en-GB"/>
          </a:p>
        </p:txBody>
      </p:sp>
    </p:spTree>
    <p:extLst>
      <p:ext uri="{BB962C8B-B14F-4D97-AF65-F5344CB8AC3E}">
        <p14:creationId xmlns:p14="http://schemas.microsoft.com/office/powerpoint/2010/main" val="809134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Communication skill</a:t>
            </a:r>
            <a:r>
              <a:rPr lang="en-GB" sz="1200" kern="1200" dirty="0">
                <a:solidFill>
                  <a:schemeClr val="tx1"/>
                </a:solidFill>
                <a:effectLst/>
                <a:latin typeface="+mn-lt"/>
                <a:ea typeface="+mn-ea"/>
                <a:cs typeface="+mn-cs"/>
              </a:rPr>
              <a:t>: Effective communication enhance performance and productivity of an individual and organisation as well. It is very essential skill in effective team working.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Persuasion and Influencing Skills</a:t>
            </a:r>
            <a:r>
              <a:rPr lang="en-GB" sz="1200" kern="1200" dirty="0">
                <a:solidFill>
                  <a:schemeClr val="tx1"/>
                </a:solidFill>
                <a:effectLst/>
                <a:latin typeface="+mn-lt"/>
                <a:ea typeface="+mn-ea"/>
                <a:cs typeface="+mn-cs"/>
              </a:rPr>
              <a:t>: A team member or a leader has to this skill to persuade or influence other.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Feedback Skills:</a:t>
            </a:r>
            <a:r>
              <a:rPr lang="en-GB" sz="1200" kern="1200" dirty="0">
                <a:solidFill>
                  <a:schemeClr val="tx1"/>
                </a:solidFill>
                <a:effectLst/>
                <a:latin typeface="+mn-lt"/>
                <a:ea typeface="+mn-ea"/>
                <a:cs typeface="+mn-cs"/>
              </a:rPr>
              <a:t> Giving and receiving feedback well is essential in any team-working situation. That’s why it is important in effective team working (</a:t>
            </a:r>
            <a:r>
              <a:rPr lang="en-GB" sz="1200" kern="1200" dirty="0" err="1">
                <a:solidFill>
                  <a:schemeClr val="tx1"/>
                </a:solidFill>
                <a:effectLst/>
                <a:latin typeface="+mn-lt"/>
                <a:ea typeface="+mn-ea"/>
                <a:cs typeface="+mn-cs"/>
              </a:rPr>
              <a:t>Nwokorie</a:t>
            </a:r>
            <a:r>
              <a:rPr lang="en-GB" sz="1200" kern="1200" dirty="0">
                <a:solidFill>
                  <a:schemeClr val="tx1"/>
                </a:solidFill>
                <a:effectLst/>
                <a:latin typeface="+mn-lt"/>
                <a:ea typeface="+mn-ea"/>
                <a:cs typeface="+mn-cs"/>
              </a:rPr>
              <a:t> et al., 2012).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9525B93-4D4A-4DAA-AD7F-EBF0E02FDD52}" type="slidenum">
              <a:rPr lang="en-GB" smtClean="0"/>
              <a:t>21</a:t>
            </a:fld>
            <a:endParaRPr lang="en-GB"/>
          </a:p>
        </p:txBody>
      </p:sp>
    </p:spTree>
    <p:extLst>
      <p:ext uri="{BB962C8B-B14F-4D97-AF65-F5344CB8AC3E}">
        <p14:creationId xmlns:p14="http://schemas.microsoft.com/office/powerpoint/2010/main" val="1893288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22</a:t>
            </a:fld>
            <a:endParaRPr lang="en-GB"/>
          </a:p>
        </p:txBody>
      </p:sp>
    </p:spTree>
    <p:extLst>
      <p:ext uri="{BB962C8B-B14F-4D97-AF65-F5344CB8AC3E}">
        <p14:creationId xmlns:p14="http://schemas.microsoft.com/office/powerpoint/2010/main" val="725105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23</a:t>
            </a:fld>
            <a:endParaRPr lang="en-GB"/>
          </a:p>
        </p:txBody>
      </p:sp>
    </p:spTree>
    <p:extLst>
      <p:ext uri="{BB962C8B-B14F-4D97-AF65-F5344CB8AC3E}">
        <p14:creationId xmlns:p14="http://schemas.microsoft.com/office/powerpoint/2010/main" val="1181614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24</a:t>
            </a:fld>
            <a:endParaRPr lang="en-GB"/>
          </a:p>
        </p:txBody>
      </p:sp>
    </p:spTree>
    <p:extLst>
      <p:ext uri="{BB962C8B-B14F-4D97-AF65-F5344CB8AC3E}">
        <p14:creationId xmlns:p14="http://schemas.microsoft.com/office/powerpoint/2010/main" val="28893029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25</a:t>
            </a:fld>
            <a:endParaRPr lang="en-GB"/>
          </a:p>
        </p:txBody>
      </p:sp>
    </p:spTree>
    <p:extLst>
      <p:ext uri="{BB962C8B-B14F-4D97-AF65-F5344CB8AC3E}">
        <p14:creationId xmlns:p14="http://schemas.microsoft.com/office/powerpoint/2010/main" val="15704855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27</a:t>
            </a:fld>
            <a:endParaRPr lang="en-GB"/>
          </a:p>
        </p:txBody>
      </p:sp>
    </p:spTree>
    <p:extLst>
      <p:ext uri="{BB962C8B-B14F-4D97-AF65-F5344CB8AC3E}">
        <p14:creationId xmlns:p14="http://schemas.microsoft.com/office/powerpoint/2010/main" val="16033360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28</a:t>
            </a:fld>
            <a:endParaRPr lang="en-GB"/>
          </a:p>
        </p:txBody>
      </p:sp>
    </p:spTree>
    <p:extLst>
      <p:ext uri="{BB962C8B-B14F-4D97-AF65-F5344CB8AC3E}">
        <p14:creationId xmlns:p14="http://schemas.microsoft.com/office/powerpoint/2010/main" val="6163933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30</a:t>
            </a:fld>
            <a:endParaRPr lang="en-GB"/>
          </a:p>
        </p:txBody>
      </p:sp>
    </p:spTree>
    <p:extLst>
      <p:ext uri="{BB962C8B-B14F-4D97-AF65-F5344CB8AC3E}">
        <p14:creationId xmlns:p14="http://schemas.microsoft.com/office/powerpoint/2010/main" val="3620742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31</a:t>
            </a:fld>
            <a:endParaRPr lang="en-GB"/>
          </a:p>
        </p:txBody>
      </p:sp>
    </p:spTree>
    <p:extLst>
      <p:ext uri="{BB962C8B-B14F-4D97-AF65-F5344CB8AC3E}">
        <p14:creationId xmlns:p14="http://schemas.microsoft.com/office/powerpoint/2010/main" val="1848495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Milestones of a successful team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1) First of all, communication within the team. Is the start on the path to success. When a team communicate well, adapt and socialise, the members get to know each other, know what are their strengths and weaknesses and they can plan and (2)split the work effectively. Transparency and clear communication lead to a clear definition of the roles and responsibilities each member has. In this way, everybody is aware of their role and work harmoniously. Dividing the work is the whole point of working in teams. Is doing small bits towards a bigger goal and linking each part. Most importantly, if the parts are divided correctly, is much easier to achieve the bigger goal by everybody doing only the bit that is good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There is strength in numbers.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Slide Number Placeholder 3"/>
          <p:cNvSpPr>
            <a:spLocks noGrp="1"/>
          </p:cNvSpPr>
          <p:nvPr>
            <p:ph type="sldNum" sz="quarter" idx="5"/>
          </p:nvPr>
        </p:nvSpPr>
        <p:spPr/>
        <p:txBody>
          <a:bodyPr/>
          <a:lstStyle/>
          <a:p>
            <a:fld id="{471510E1-7E28-4CA5-9494-AE9C902DC22C}" type="slidenum">
              <a:rPr lang="en-GB" smtClean="0"/>
              <a:t>32</a:t>
            </a:fld>
            <a:endParaRPr lang="en-GB"/>
          </a:p>
        </p:txBody>
      </p:sp>
    </p:spTree>
    <p:extLst>
      <p:ext uri="{BB962C8B-B14F-4D97-AF65-F5344CB8AC3E}">
        <p14:creationId xmlns:p14="http://schemas.microsoft.com/office/powerpoint/2010/main" val="1379196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3) Proactive feedback. After the roles are defined and the work has started, each member changes ideas and opinions, the team will receive some feedback from outside also. This is the point where the transparency has to continue, to understand and acknowledge the mistakes and put in practice solutions. Critical thinking is the key in the team and I am going to develop this later on in the presentation. In simple words, the feedback, even the negative one should bring value to the team and towards the work. The negative feedback is even better because you can understand where you have to improve.</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4) Acknowledge and reward is where the leader plays his role. At this point, the leader acknowledges where are the areas to improve or give credit where the feedback is good. Reassuring the team, making them feel they do good and they make a difference is a key to building loyalty and fuelling the team to work more efficient and effective.</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5) Celebrating success is the part where everybody stops, make a step back and just enjoy the harvest. This brings a positive impact on the motivation within the team. </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sz="2400" dirty="0"/>
          </a:p>
        </p:txBody>
      </p:sp>
      <p:sp>
        <p:nvSpPr>
          <p:cNvPr id="4" name="Slide Number Placeholder 3"/>
          <p:cNvSpPr>
            <a:spLocks noGrp="1"/>
          </p:cNvSpPr>
          <p:nvPr>
            <p:ph type="sldNum" sz="quarter" idx="5"/>
          </p:nvPr>
        </p:nvSpPr>
        <p:spPr/>
        <p:txBody>
          <a:bodyPr/>
          <a:lstStyle/>
          <a:p>
            <a:fld id="{471510E1-7E28-4CA5-9494-AE9C902DC22C}" type="slidenum">
              <a:rPr lang="en-GB" smtClean="0"/>
              <a:t>33</a:t>
            </a:fld>
            <a:endParaRPr lang="en-GB"/>
          </a:p>
        </p:txBody>
      </p:sp>
    </p:spTree>
    <p:extLst>
      <p:ext uri="{BB962C8B-B14F-4D97-AF65-F5344CB8AC3E}">
        <p14:creationId xmlns:p14="http://schemas.microsoft.com/office/powerpoint/2010/main" val="3132269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Critical thinking is important during almost all stages mentioned earlier and has many approaches however some are vital in working as a team. Critical thinking is the process of analysing, evaluating, being aware and open about what surrounds you.</a:t>
            </a:r>
          </a:p>
          <a:p>
            <a:r>
              <a:rPr lang="en-GB" dirty="0"/>
              <a:t>Good decisions can be taken by analysing and evaluating the members and the work, and judging everything unbiased, based on facts, feedback and the plan.</a:t>
            </a:r>
          </a:p>
          <a:p>
            <a:endParaRPr lang="en-GB" dirty="0"/>
          </a:p>
          <a:p>
            <a:r>
              <a:rPr lang="en-GB" b="0" dirty="0"/>
              <a:t>It is important that the leader to be a good critical thinker and keep a clear mind. The leader </a:t>
            </a:r>
            <a:r>
              <a:rPr lang="en-GB" sz="1800" b="0" dirty="0">
                <a:effectLst/>
                <a:latin typeface="Calibri" panose="020F0502020204030204" pitchFamily="34" charset="0"/>
                <a:ea typeface="Calibri" panose="020F0502020204030204" pitchFamily="34" charset="0"/>
                <a:cs typeface="Times New Roman" panose="02020603050405020304" pitchFamily="18" charset="0"/>
              </a:rPr>
              <a:t>should ensure that the team covers the eight Belbin Team roles and is merging all the roles together, everybody working as one, like one efficient machine.</a:t>
            </a:r>
            <a:endParaRPr lang="en-GB" b="0" dirty="0"/>
          </a:p>
        </p:txBody>
      </p:sp>
      <p:sp>
        <p:nvSpPr>
          <p:cNvPr id="4" name="Slide Number Placeholder 3"/>
          <p:cNvSpPr>
            <a:spLocks noGrp="1"/>
          </p:cNvSpPr>
          <p:nvPr>
            <p:ph type="sldNum" sz="quarter" idx="5"/>
          </p:nvPr>
        </p:nvSpPr>
        <p:spPr/>
        <p:txBody>
          <a:bodyPr/>
          <a:lstStyle/>
          <a:p>
            <a:fld id="{471510E1-7E28-4CA5-9494-AE9C902DC22C}" type="slidenum">
              <a:rPr lang="en-GB" smtClean="0"/>
              <a:t>34</a:t>
            </a:fld>
            <a:endParaRPr lang="en-GB"/>
          </a:p>
        </p:txBody>
      </p:sp>
    </p:spTree>
    <p:extLst>
      <p:ext uri="{BB962C8B-B14F-4D97-AF65-F5344CB8AC3E}">
        <p14:creationId xmlns:p14="http://schemas.microsoft.com/office/powerpoint/2010/main" val="8190466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the process, here are some characteristics of a successful team. </a:t>
            </a:r>
          </a:p>
        </p:txBody>
      </p:sp>
      <p:sp>
        <p:nvSpPr>
          <p:cNvPr id="4" name="Slide Number Placeholder 3"/>
          <p:cNvSpPr>
            <a:spLocks noGrp="1"/>
          </p:cNvSpPr>
          <p:nvPr>
            <p:ph type="sldNum" sz="quarter" idx="5"/>
          </p:nvPr>
        </p:nvSpPr>
        <p:spPr/>
        <p:txBody>
          <a:bodyPr/>
          <a:lstStyle/>
          <a:p>
            <a:fld id="{471510E1-7E28-4CA5-9494-AE9C902DC22C}" type="slidenum">
              <a:rPr lang="en-GB" smtClean="0"/>
              <a:t>35</a:t>
            </a:fld>
            <a:endParaRPr lang="en-GB"/>
          </a:p>
        </p:txBody>
      </p:sp>
    </p:spTree>
    <p:extLst>
      <p:ext uri="{BB962C8B-B14F-4D97-AF65-F5344CB8AC3E}">
        <p14:creationId xmlns:p14="http://schemas.microsoft.com/office/powerpoint/2010/main" val="3195714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36</a:t>
            </a:fld>
            <a:endParaRPr lang="en-GB"/>
          </a:p>
        </p:txBody>
      </p:sp>
    </p:spTree>
    <p:extLst>
      <p:ext uri="{BB962C8B-B14F-4D97-AF65-F5344CB8AC3E}">
        <p14:creationId xmlns:p14="http://schemas.microsoft.com/office/powerpoint/2010/main" val="10431582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37</a:t>
            </a:fld>
            <a:endParaRPr lang="en-GB"/>
          </a:p>
        </p:txBody>
      </p:sp>
    </p:spTree>
    <p:extLst>
      <p:ext uri="{BB962C8B-B14F-4D97-AF65-F5344CB8AC3E}">
        <p14:creationId xmlns:p14="http://schemas.microsoft.com/office/powerpoint/2010/main" val="28477559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38</a:t>
            </a:fld>
            <a:endParaRPr lang="en-GB"/>
          </a:p>
        </p:txBody>
      </p:sp>
    </p:spTree>
    <p:extLst>
      <p:ext uri="{BB962C8B-B14F-4D97-AF65-F5344CB8AC3E}">
        <p14:creationId xmlns:p14="http://schemas.microsoft.com/office/powerpoint/2010/main" val="11414015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39</a:t>
            </a:fld>
            <a:endParaRPr lang="en-GB"/>
          </a:p>
        </p:txBody>
      </p:sp>
    </p:spTree>
    <p:extLst>
      <p:ext uri="{BB962C8B-B14F-4D97-AF65-F5344CB8AC3E}">
        <p14:creationId xmlns:p14="http://schemas.microsoft.com/office/powerpoint/2010/main" val="42093090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40</a:t>
            </a:fld>
            <a:endParaRPr lang="en-GB"/>
          </a:p>
        </p:txBody>
      </p:sp>
    </p:spTree>
    <p:extLst>
      <p:ext uri="{BB962C8B-B14F-4D97-AF65-F5344CB8AC3E}">
        <p14:creationId xmlns:p14="http://schemas.microsoft.com/office/powerpoint/2010/main" val="21810910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1510E1-7E28-4CA5-9494-AE9C902DC22C}" type="slidenum">
              <a:rPr lang="en-GB" smtClean="0"/>
              <a:t>41</a:t>
            </a:fld>
            <a:endParaRPr lang="en-GB"/>
          </a:p>
        </p:txBody>
      </p:sp>
    </p:spTree>
    <p:extLst>
      <p:ext uri="{BB962C8B-B14F-4D97-AF65-F5344CB8AC3E}">
        <p14:creationId xmlns:p14="http://schemas.microsoft.com/office/powerpoint/2010/main" val="10505584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6627E7-811F-41C5-B442-AC51B585E773}" type="datetimeFigureOut">
              <a:rPr lang="en-GB" smtClean="0"/>
              <a:t>17/12/2021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118951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6627E7-811F-41C5-B442-AC51B585E773}" type="datetimeFigureOut">
              <a:rPr lang="en-GB" smtClean="0"/>
              <a:t>17/12/2021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585198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6627E7-811F-41C5-B442-AC51B585E773}" type="datetimeFigureOut">
              <a:rPr lang="en-GB" smtClean="0"/>
              <a:t>17/12/2021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4285950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6627E7-811F-41C5-B442-AC51B585E773}" type="datetimeFigureOut">
              <a:rPr lang="en-GB" smtClean="0"/>
              <a:t>17/12/2021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3320072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6627E7-811F-41C5-B442-AC51B585E773}" type="datetimeFigureOut">
              <a:rPr lang="en-GB" smtClean="0"/>
              <a:t>17/12/2021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2770121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6627E7-811F-41C5-B442-AC51B585E773}" type="datetimeFigureOut">
              <a:rPr lang="en-GB" smtClean="0"/>
              <a:t>17/12/2021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696560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1C6627E7-811F-41C5-B442-AC51B585E773}" type="datetimeFigureOut">
              <a:rPr lang="en-GB" smtClean="0"/>
              <a:t>17/12/2021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3919574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6627E7-811F-41C5-B442-AC51B585E773}" type="datetimeFigureOut">
              <a:rPr lang="en-GB" smtClean="0"/>
              <a:t>17/12/2021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374009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6627E7-811F-41C5-B442-AC51B585E773}" type="datetimeFigureOut">
              <a:rPr lang="en-GB" smtClean="0"/>
              <a:t>17/12/2021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3983807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6627E7-811F-41C5-B442-AC51B585E773}" type="datetimeFigureOut">
              <a:rPr lang="en-GB" smtClean="0"/>
              <a:t>17/12/2021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2810091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6627E7-811F-41C5-B442-AC51B585E773}" type="datetimeFigureOut">
              <a:rPr lang="en-GB" smtClean="0"/>
              <a:t>17/12/2021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26239704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6627E7-811F-41C5-B442-AC51B585E773}" type="datetimeFigureOut">
              <a:rPr lang="en-GB" smtClean="0"/>
              <a:t>17/12/2021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AFEA7-CFD8-4AAD-BA3F-46BECC212E00}"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5137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6627E7-811F-41C5-B442-AC51B585E773}" type="datetimeFigureOut">
              <a:rPr lang="en-GB" smtClean="0"/>
              <a:t>17/12/2021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27162215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C6627E7-811F-41C5-B442-AC51B585E773}" type="datetimeFigureOut">
              <a:rPr lang="en-GB" smtClean="0"/>
              <a:t>17/12/2021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9859019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C6627E7-811F-41C5-B442-AC51B585E773}" type="datetimeFigureOut">
              <a:rPr lang="en-GB" smtClean="0"/>
              <a:t>17/12/2021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33568527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6627E7-811F-41C5-B442-AC51B585E773}" type="datetimeFigureOut">
              <a:rPr lang="en-GB" smtClean="0"/>
              <a:t>17/12/2021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39489747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6627E7-811F-41C5-B442-AC51B585E773}" type="datetimeFigureOut">
              <a:rPr lang="en-GB" smtClean="0"/>
              <a:t>17/12/2021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611476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524F5-945B-4E6A-B6ED-4B0F9385EFC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F8ED81-41E6-4E3A-B524-3066EC82678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A29EC6-3E62-42C7-BA18-AFDC4014A3DD}"/>
              </a:ext>
            </a:extLst>
          </p:cNvPr>
          <p:cNvSpPr>
            <a:spLocks noGrp="1"/>
          </p:cNvSpPr>
          <p:nvPr>
            <p:ph type="dt" sz="half" idx="10"/>
          </p:nvPr>
        </p:nvSpPr>
        <p:spPr/>
        <p:txBody>
          <a:bodyPr/>
          <a:lstStyle/>
          <a:p>
            <a:fld id="{1C6627E7-811F-41C5-B442-AC51B585E773}" type="datetimeFigureOut">
              <a:rPr lang="en-GB" smtClean="0"/>
              <a:t>17/12/2021</a:t>
            </a:fld>
            <a:endParaRPr lang="en-GB"/>
          </a:p>
        </p:txBody>
      </p:sp>
      <p:sp>
        <p:nvSpPr>
          <p:cNvPr id="5" name="Footer Placeholder 4">
            <a:extLst>
              <a:ext uri="{FF2B5EF4-FFF2-40B4-BE49-F238E27FC236}">
                <a16:creationId xmlns:a16="http://schemas.microsoft.com/office/drawing/2014/main" id="{A9DDA364-29F8-47A6-A630-0E320133AB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5025F8-4A91-4B9C-8168-825AFC2239C7}"/>
              </a:ext>
            </a:extLst>
          </p:cNvPr>
          <p:cNvSpPr>
            <a:spLocks noGrp="1"/>
          </p:cNvSpPr>
          <p:nvPr>
            <p:ph type="sldNum" sz="quarter" idx="12"/>
          </p:nvPr>
        </p:nvSpPr>
        <p:spPr/>
        <p:txBody>
          <a:bodyPr/>
          <a:lstStyle/>
          <a:p>
            <a:fld id="{269AFEA7-CFD8-4AAD-BA3F-46BECC212E00}" type="slidenum">
              <a:rPr lang="en-GB" smtClean="0"/>
              <a:t>‹#›</a:t>
            </a:fld>
            <a:endParaRPr lang="en-GB"/>
          </a:p>
        </p:txBody>
      </p:sp>
    </p:spTree>
    <p:extLst>
      <p:ext uri="{BB962C8B-B14F-4D97-AF65-F5344CB8AC3E}">
        <p14:creationId xmlns:p14="http://schemas.microsoft.com/office/powerpoint/2010/main" val="2458406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1C6627E7-811F-41C5-B442-AC51B585E773}" type="datetimeFigureOut">
              <a:rPr lang="en-GB" smtClean="0"/>
              <a:t>17/12/2021</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269AFEA7-CFD8-4AAD-BA3F-46BECC212E00}" type="slidenum">
              <a:rPr lang="en-GB" smtClean="0"/>
              <a:t>‹#›</a:t>
            </a:fld>
            <a:endParaRPr lang="en-GB"/>
          </a:p>
        </p:txBody>
      </p:sp>
    </p:spTree>
    <p:extLst>
      <p:ext uri="{BB962C8B-B14F-4D97-AF65-F5344CB8AC3E}">
        <p14:creationId xmlns:p14="http://schemas.microsoft.com/office/powerpoint/2010/main" val="22958381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37.jpeg"/><Relationship Id="rId2" Type="http://schemas.openxmlformats.org/officeDocument/2006/relationships/diagramData" Target="../diagrams/data9.xml"/><Relationship Id="rId1" Type="http://schemas.openxmlformats.org/officeDocument/2006/relationships/slideLayout" Target="../slideLayouts/slideLayout1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41.xml.rels><?xml version="1.0" encoding="UTF-8" standalone="yes"?>
<Relationships xmlns="http://schemas.openxmlformats.org/package/2006/relationships"><Relationship Id="rId3" Type="http://schemas.openxmlformats.org/officeDocument/2006/relationships/hyperlink" Target="https://www.forbes.com/sites/glennllopis/2012/10/01/6-ways-successful-teams-are-built-to-last/?sh=2c8d88432b55" TargetMode="External"/><Relationship Id="rId2" Type="http://schemas.openxmlformats.org/officeDocument/2006/relationships/notesSlide" Target="../notesSlides/notesSlide26.xml"/><Relationship Id="rId1" Type="http://schemas.openxmlformats.org/officeDocument/2006/relationships/slideLayout" Target="../slideLayouts/slideLayout18.xml"/><Relationship Id="rId5" Type="http://schemas.openxmlformats.org/officeDocument/2006/relationships/hyperlink" Target="https://www.indeed.com/career-advice/career-development/steps-to-building-a-successful-team" TargetMode="External"/><Relationship Id="rId4" Type="http://schemas.openxmlformats.org/officeDocument/2006/relationships/hyperlink" Target="https://credentials.deakin.edu.au/how-teams-should-approach-critical-think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B68BF-1034-4981-92D8-015284B80AF9}"/>
              </a:ext>
            </a:extLst>
          </p:cNvPr>
          <p:cNvSpPr>
            <a:spLocks noGrp="1"/>
          </p:cNvSpPr>
          <p:nvPr>
            <p:ph type="ctrTitle"/>
          </p:nvPr>
        </p:nvSpPr>
        <p:spPr>
          <a:xfrm>
            <a:off x="1751012" y="958788"/>
            <a:ext cx="8689976" cy="1581703"/>
          </a:xfrm>
        </p:spPr>
        <p:txBody>
          <a:bodyPr/>
          <a:lstStyle/>
          <a:p>
            <a:r>
              <a:rPr lang="en-GB" dirty="0"/>
              <a:t>Effective </a:t>
            </a:r>
            <a:r>
              <a:rPr lang="en-GB" dirty="0" err="1"/>
              <a:t>TeamWork</a:t>
            </a:r>
            <a:r>
              <a:rPr lang="en-GB" dirty="0"/>
              <a:t> and Communication </a:t>
            </a:r>
          </a:p>
        </p:txBody>
      </p:sp>
      <p:sp>
        <p:nvSpPr>
          <p:cNvPr id="3" name="Subtitle 2">
            <a:extLst>
              <a:ext uri="{FF2B5EF4-FFF2-40B4-BE49-F238E27FC236}">
                <a16:creationId xmlns:a16="http://schemas.microsoft.com/office/drawing/2014/main" id="{4C717141-977F-4652-9FBF-C61D605789D8}"/>
              </a:ext>
            </a:extLst>
          </p:cNvPr>
          <p:cNvSpPr>
            <a:spLocks noGrp="1"/>
          </p:cNvSpPr>
          <p:nvPr>
            <p:ph type="subTitle" idx="1"/>
          </p:nvPr>
        </p:nvSpPr>
        <p:spPr>
          <a:xfrm>
            <a:off x="1751012" y="2681056"/>
            <a:ext cx="8689976" cy="3622090"/>
          </a:xfrm>
        </p:spPr>
        <p:txBody>
          <a:bodyPr>
            <a:normAutofit/>
          </a:bodyPr>
          <a:lstStyle/>
          <a:p>
            <a:r>
              <a:rPr lang="en-GB" dirty="0"/>
              <a:t>Assessment 2-Group presentation</a:t>
            </a:r>
          </a:p>
          <a:p>
            <a:r>
              <a:rPr lang="en-GB" dirty="0"/>
              <a:t>Nicoleta  </a:t>
            </a:r>
            <a:r>
              <a:rPr lang="en-GB" dirty="0" err="1"/>
              <a:t>buzatu</a:t>
            </a:r>
            <a:r>
              <a:rPr lang="en-GB" dirty="0"/>
              <a:t> 2029862</a:t>
            </a:r>
          </a:p>
          <a:p>
            <a:r>
              <a:rPr lang="en-GB" dirty="0"/>
              <a:t>Sonia </a:t>
            </a:r>
            <a:r>
              <a:rPr lang="en-GB" dirty="0" err="1"/>
              <a:t>Dehelean</a:t>
            </a:r>
            <a:r>
              <a:rPr lang="en-GB" dirty="0"/>
              <a:t> 2029858</a:t>
            </a:r>
          </a:p>
          <a:p>
            <a:r>
              <a:rPr lang="en-GB" dirty="0" err="1"/>
              <a:t>Yeliz</a:t>
            </a:r>
            <a:r>
              <a:rPr lang="en-GB" dirty="0"/>
              <a:t> Koncak 2028995</a:t>
            </a:r>
          </a:p>
          <a:p>
            <a:r>
              <a:rPr lang="en-GB" dirty="0"/>
              <a:t>Ana Maria </a:t>
            </a:r>
            <a:r>
              <a:rPr lang="en-GB" dirty="0" err="1"/>
              <a:t>dehelean</a:t>
            </a:r>
            <a:r>
              <a:rPr lang="en-GB" dirty="0"/>
              <a:t> 2030030</a:t>
            </a:r>
          </a:p>
          <a:p>
            <a:r>
              <a:rPr lang="en-GB" dirty="0" err="1"/>
              <a:t>Silviu</a:t>
            </a:r>
            <a:r>
              <a:rPr lang="en-GB" dirty="0"/>
              <a:t> </a:t>
            </a:r>
            <a:r>
              <a:rPr lang="en-GB" dirty="0" err="1"/>
              <a:t>Tanasa</a:t>
            </a:r>
            <a:r>
              <a:rPr lang="en-GB" dirty="0"/>
              <a:t> 2028900</a:t>
            </a:r>
          </a:p>
        </p:txBody>
      </p:sp>
    </p:spTree>
    <p:extLst>
      <p:ext uri="{BB962C8B-B14F-4D97-AF65-F5344CB8AC3E}">
        <p14:creationId xmlns:p14="http://schemas.microsoft.com/office/powerpoint/2010/main" val="3818058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59AB7-2BFC-1B43-8E6D-59D327D1DE57}"/>
              </a:ext>
            </a:extLst>
          </p:cNvPr>
          <p:cNvSpPr>
            <a:spLocks noGrp="1"/>
          </p:cNvSpPr>
          <p:nvPr>
            <p:ph type="ctrTitle"/>
          </p:nvPr>
        </p:nvSpPr>
        <p:spPr>
          <a:xfrm>
            <a:off x="1497012" y="524934"/>
            <a:ext cx="8676222" cy="1325637"/>
          </a:xfrm>
        </p:spPr>
        <p:txBody>
          <a:bodyPr>
            <a:normAutofit/>
          </a:bodyPr>
          <a:lstStyle/>
          <a:p>
            <a:r>
              <a:rPr lang="en-GB"/>
              <a:t>Benefits of team working</a:t>
            </a:r>
            <a:endParaRPr lang="en-US"/>
          </a:p>
        </p:txBody>
      </p:sp>
      <p:sp>
        <p:nvSpPr>
          <p:cNvPr id="7" name="Subtitle 6">
            <a:extLst>
              <a:ext uri="{FF2B5EF4-FFF2-40B4-BE49-F238E27FC236}">
                <a16:creationId xmlns:a16="http://schemas.microsoft.com/office/drawing/2014/main" id="{9BD91827-0D1D-0043-B2F8-F4740E1F3A81}"/>
              </a:ext>
            </a:extLst>
          </p:cNvPr>
          <p:cNvSpPr>
            <a:spLocks noGrp="1"/>
          </p:cNvSpPr>
          <p:nvPr>
            <p:ph type="subTitle" idx="1"/>
          </p:nvPr>
        </p:nvSpPr>
        <p:spPr>
          <a:xfrm>
            <a:off x="1497012" y="2975429"/>
            <a:ext cx="8676222" cy="3069772"/>
          </a:xfrm>
        </p:spPr>
        <p:txBody>
          <a:bodyPr/>
          <a:lstStyle/>
          <a:p>
            <a:r>
              <a:rPr lang="en-GB" dirty="0"/>
              <a:t>Team working have many benefits such as :</a:t>
            </a:r>
          </a:p>
          <a:p>
            <a:r>
              <a:rPr lang="en-GB" dirty="0"/>
              <a:t>increased problem solving </a:t>
            </a:r>
          </a:p>
          <a:p>
            <a:r>
              <a:rPr lang="en-GB" dirty="0"/>
              <a:t>Improved outcomes</a:t>
            </a:r>
          </a:p>
          <a:p>
            <a:r>
              <a:rPr lang="en-GB" dirty="0"/>
              <a:t>greater risk taking </a:t>
            </a:r>
          </a:p>
          <a:p>
            <a:r>
              <a:rPr lang="en-GB" dirty="0"/>
              <a:t>Faster resolutions.</a:t>
            </a:r>
          </a:p>
        </p:txBody>
      </p:sp>
      <p:sp>
        <p:nvSpPr>
          <p:cNvPr id="9" name="Subtitle 2">
            <a:extLst>
              <a:ext uri="{FF2B5EF4-FFF2-40B4-BE49-F238E27FC236}">
                <a16:creationId xmlns:a16="http://schemas.microsoft.com/office/drawing/2014/main" id="{0113F523-DB83-1147-8051-05965C27500C}"/>
              </a:ext>
            </a:extLst>
          </p:cNvPr>
          <p:cNvSpPr txBox="1">
            <a:spLocks/>
          </p:cNvSpPr>
          <p:nvPr/>
        </p:nvSpPr>
        <p:spPr>
          <a:xfrm rot="10800000" flipV="1">
            <a:off x="1567278" y="2066628"/>
            <a:ext cx="9729673" cy="4634134"/>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spcAft>
                <a:spcPts val="600"/>
              </a:spcAft>
              <a:buClr>
                <a:schemeClr val="tx1"/>
              </a:buClr>
              <a:buSzPct val="100000"/>
              <a:buFont typeface="Arial"/>
              <a:buNone/>
              <a:defRPr sz="2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457200" indent="0" algn="ctr" defTabSz="457200" rtl="0" eaLnBrk="1" latinLnBrk="0" hangingPunct="1">
              <a:spcBef>
                <a:spcPct val="20000"/>
              </a:spcBef>
              <a:spcAft>
                <a:spcPts val="600"/>
              </a:spcAft>
              <a:buClr>
                <a:schemeClr val="tx1"/>
              </a:buClr>
              <a:buSzPct val="100000"/>
              <a:buFont typeface="Arial"/>
              <a:buNone/>
              <a:defRPr sz="18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914400" indent="0" algn="ctr" defTabSz="457200" rtl="0" eaLnBrk="1" latinLnBrk="0" hangingPunct="1">
              <a:spcBef>
                <a:spcPct val="20000"/>
              </a:spcBef>
              <a:spcAft>
                <a:spcPts val="600"/>
              </a:spcAft>
              <a:buClr>
                <a:schemeClr val="tx1"/>
              </a:buClr>
              <a:buSzPct val="100000"/>
              <a:buFont typeface="Arial"/>
              <a:buNone/>
              <a:defRPr sz="16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371600" indent="0" algn="ctr" defTabSz="457200" rtl="0" eaLnBrk="1" latinLnBrk="0" hangingPunct="1">
              <a:spcBef>
                <a:spcPct val="20000"/>
              </a:spcBef>
              <a:spcAft>
                <a:spcPts val="600"/>
              </a:spcAft>
              <a:buClr>
                <a:schemeClr val="tx1"/>
              </a:buClr>
              <a:buSzPct val="100000"/>
              <a:buFont typeface="Arial"/>
              <a:buNone/>
              <a:defRPr sz="14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1828800" indent="0" algn="ctr" defTabSz="457200" rtl="0" eaLnBrk="1" latinLnBrk="0" hangingPunct="1">
              <a:spcBef>
                <a:spcPct val="20000"/>
              </a:spcBef>
              <a:spcAft>
                <a:spcPts val="600"/>
              </a:spcAft>
              <a:buClr>
                <a:schemeClr val="tx1"/>
              </a:buClr>
              <a:buSzPct val="100000"/>
              <a:buFont typeface="Arial"/>
              <a:buNone/>
              <a:defRPr sz="14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2860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7432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2004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6576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a:lstStyle>
          <a:p>
            <a:r>
              <a:rPr lang="en-GB"/>
              <a:t>Team working and comunication</a:t>
            </a:r>
            <a:endParaRPr lang="en-US"/>
          </a:p>
        </p:txBody>
      </p:sp>
    </p:spTree>
    <p:extLst>
      <p:ext uri="{BB962C8B-B14F-4D97-AF65-F5344CB8AC3E}">
        <p14:creationId xmlns:p14="http://schemas.microsoft.com/office/powerpoint/2010/main" val="3894018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F0B39-0565-7543-948C-8AA534A7144F}"/>
              </a:ext>
            </a:extLst>
          </p:cNvPr>
          <p:cNvSpPr>
            <a:spLocks noGrp="1"/>
          </p:cNvSpPr>
          <p:nvPr>
            <p:ph type="title"/>
          </p:nvPr>
        </p:nvSpPr>
        <p:spPr/>
        <p:txBody>
          <a:bodyPr/>
          <a:lstStyle/>
          <a:p>
            <a:r>
              <a:rPr lang="en-GB"/>
              <a:t>Increased problem solving</a:t>
            </a:r>
            <a:endParaRPr lang="en-US"/>
          </a:p>
        </p:txBody>
      </p:sp>
      <p:sp>
        <p:nvSpPr>
          <p:cNvPr id="3" name="Content Placeholder 2">
            <a:extLst>
              <a:ext uri="{FF2B5EF4-FFF2-40B4-BE49-F238E27FC236}">
                <a16:creationId xmlns:a16="http://schemas.microsoft.com/office/drawing/2014/main" id="{B369F74B-FE65-0346-BC4E-F0D692188024}"/>
              </a:ext>
            </a:extLst>
          </p:cNvPr>
          <p:cNvSpPr>
            <a:spLocks noGrp="1"/>
          </p:cNvSpPr>
          <p:nvPr>
            <p:ph idx="1"/>
          </p:nvPr>
        </p:nvSpPr>
        <p:spPr/>
        <p:txBody>
          <a:bodyPr/>
          <a:lstStyle/>
          <a:p>
            <a:r>
              <a:rPr lang="en-GB"/>
              <a:t>A team will be able to find more solutions to the same problem.</a:t>
            </a:r>
          </a:p>
          <a:p>
            <a:r>
              <a:rPr lang="en-GB"/>
              <a:t>The team can identify the best solution by working together.</a:t>
            </a:r>
          </a:p>
          <a:p>
            <a:r>
              <a:rPr lang="en-GB"/>
              <a:t>Individual working  will result in a limited input and results.</a:t>
            </a:r>
          </a:p>
          <a:p>
            <a:r>
              <a:rPr lang="en-GB"/>
              <a:t> Douglas B. Reeves “ states that Collaboration, it turns out, is not a gift from the gods but a skill that requires effort and practice.”</a:t>
            </a:r>
          </a:p>
          <a:p>
            <a:endParaRPr lang="en-US"/>
          </a:p>
        </p:txBody>
      </p:sp>
    </p:spTree>
    <p:extLst>
      <p:ext uri="{BB962C8B-B14F-4D97-AF65-F5344CB8AC3E}">
        <p14:creationId xmlns:p14="http://schemas.microsoft.com/office/powerpoint/2010/main" val="1202762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E5A01-F005-9749-B39D-263CC8401492}"/>
              </a:ext>
            </a:extLst>
          </p:cNvPr>
          <p:cNvSpPr>
            <a:spLocks noGrp="1"/>
          </p:cNvSpPr>
          <p:nvPr>
            <p:ph type="title"/>
          </p:nvPr>
        </p:nvSpPr>
        <p:spPr/>
        <p:txBody>
          <a:bodyPr/>
          <a:lstStyle/>
          <a:p>
            <a:r>
              <a:rPr lang="en-GB"/>
              <a:t>Improved outcomes</a:t>
            </a:r>
            <a:endParaRPr lang="en-US"/>
          </a:p>
        </p:txBody>
      </p:sp>
      <p:sp>
        <p:nvSpPr>
          <p:cNvPr id="3" name="Content Placeholder 2">
            <a:extLst>
              <a:ext uri="{FF2B5EF4-FFF2-40B4-BE49-F238E27FC236}">
                <a16:creationId xmlns:a16="http://schemas.microsoft.com/office/drawing/2014/main" id="{A4E9F427-5D5C-7146-8504-7A4B11707082}"/>
              </a:ext>
            </a:extLst>
          </p:cNvPr>
          <p:cNvSpPr>
            <a:spLocks noGrp="1"/>
          </p:cNvSpPr>
          <p:nvPr>
            <p:ph idx="1"/>
          </p:nvPr>
        </p:nvSpPr>
        <p:spPr/>
        <p:txBody>
          <a:bodyPr/>
          <a:lstStyle/>
          <a:p>
            <a:r>
              <a:rPr lang="en-GB" dirty="0"/>
              <a:t>Team working generates Better end results.</a:t>
            </a:r>
          </a:p>
          <a:p>
            <a:r>
              <a:rPr lang="en-GB" dirty="0"/>
              <a:t>When teams work effectively, they obtain More quality performances.</a:t>
            </a:r>
          </a:p>
          <a:p>
            <a:r>
              <a:rPr lang="en-GB" dirty="0"/>
              <a:t>Higher Target can be attained by Many participants working and thinking together.</a:t>
            </a:r>
          </a:p>
          <a:p>
            <a:r>
              <a:rPr lang="en-GB" dirty="0"/>
              <a:t>Patrick Lencioni states that “Great teams do not hold back with one another. They are unafraid to air their dirty laundry. They admit their mistakes, their weaknesses, and their concerns without fear of reprisal.”</a:t>
            </a:r>
            <a:endParaRPr lang="en-US" dirty="0"/>
          </a:p>
        </p:txBody>
      </p:sp>
    </p:spTree>
    <p:extLst>
      <p:ext uri="{BB962C8B-B14F-4D97-AF65-F5344CB8AC3E}">
        <p14:creationId xmlns:p14="http://schemas.microsoft.com/office/powerpoint/2010/main" val="4066629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8B87E-9984-E948-ACF2-807F856B2BCD}"/>
              </a:ext>
            </a:extLst>
          </p:cNvPr>
          <p:cNvSpPr>
            <a:spLocks noGrp="1"/>
          </p:cNvSpPr>
          <p:nvPr>
            <p:ph type="title"/>
          </p:nvPr>
        </p:nvSpPr>
        <p:spPr/>
        <p:txBody>
          <a:bodyPr/>
          <a:lstStyle/>
          <a:p>
            <a:r>
              <a:rPr lang="en-GB"/>
              <a:t>Greater risk taking </a:t>
            </a:r>
            <a:endParaRPr lang="en-US"/>
          </a:p>
        </p:txBody>
      </p:sp>
      <p:sp>
        <p:nvSpPr>
          <p:cNvPr id="3" name="Content Placeholder 2">
            <a:extLst>
              <a:ext uri="{FF2B5EF4-FFF2-40B4-BE49-F238E27FC236}">
                <a16:creationId xmlns:a16="http://schemas.microsoft.com/office/drawing/2014/main" id="{26D6D3F2-8BBC-D84F-B1EE-D411B0FC7F81}"/>
              </a:ext>
            </a:extLst>
          </p:cNvPr>
          <p:cNvSpPr>
            <a:spLocks noGrp="1"/>
          </p:cNvSpPr>
          <p:nvPr>
            <p:ph idx="1"/>
          </p:nvPr>
        </p:nvSpPr>
        <p:spPr/>
        <p:txBody>
          <a:bodyPr/>
          <a:lstStyle/>
          <a:p>
            <a:r>
              <a:rPr lang="en-GB"/>
              <a:t>Individuals that are part of a team  More probably with take risks .</a:t>
            </a:r>
          </a:p>
          <a:p>
            <a:r>
              <a:rPr lang="en-GB"/>
              <a:t>The guide and reassurance they receive from the team offers them mental freedom to think large and take extra risks.</a:t>
            </a:r>
          </a:p>
          <a:p>
            <a:r>
              <a:rPr lang="en-GB"/>
              <a:t>This results in more creative Solutions.</a:t>
            </a:r>
          </a:p>
          <a:p>
            <a:r>
              <a:rPr lang="en-GB"/>
              <a:t>Michael Joling states that”Even the strongest, most well-built team will, at times, be met with adversity. What makes us great is not that we should anticipate less adversity the stronger that we become, but rather that in anticipation of adversity we become stronger.”</a:t>
            </a:r>
          </a:p>
          <a:p>
            <a:endParaRPr lang="en-US"/>
          </a:p>
        </p:txBody>
      </p:sp>
    </p:spTree>
    <p:extLst>
      <p:ext uri="{BB962C8B-B14F-4D97-AF65-F5344CB8AC3E}">
        <p14:creationId xmlns:p14="http://schemas.microsoft.com/office/powerpoint/2010/main" val="786916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C2457-B993-4146-8709-08CE0C3F69B2}"/>
              </a:ext>
            </a:extLst>
          </p:cNvPr>
          <p:cNvSpPr>
            <a:spLocks noGrp="1"/>
          </p:cNvSpPr>
          <p:nvPr>
            <p:ph type="title"/>
          </p:nvPr>
        </p:nvSpPr>
        <p:spPr/>
        <p:txBody>
          <a:bodyPr/>
          <a:lstStyle/>
          <a:p>
            <a:r>
              <a:rPr lang="en-GB"/>
              <a:t>Faster resolutions</a:t>
            </a:r>
            <a:endParaRPr lang="en-US"/>
          </a:p>
        </p:txBody>
      </p:sp>
      <p:sp>
        <p:nvSpPr>
          <p:cNvPr id="3" name="Content Placeholder 2">
            <a:extLst>
              <a:ext uri="{FF2B5EF4-FFF2-40B4-BE49-F238E27FC236}">
                <a16:creationId xmlns:a16="http://schemas.microsoft.com/office/drawing/2014/main" id="{9C3527BE-AD95-024D-8407-CA8A99641164}"/>
              </a:ext>
            </a:extLst>
          </p:cNvPr>
          <p:cNvSpPr>
            <a:spLocks noGrp="1"/>
          </p:cNvSpPr>
          <p:nvPr>
            <p:ph idx="1"/>
          </p:nvPr>
        </p:nvSpPr>
        <p:spPr/>
        <p:txBody>
          <a:bodyPr/>
          <a:lstStyle/>
          <a:p>
            <a:r>
              <a:rPr lang="en-GB"/>
              <a:t>By producing more than one solutions in a short period of time and thru the fine allocation of human resources, teams can whole duties and resolve problems greater shortly than individuals. </a:t>
            </a:r>
          </a:p>
          <a:p>
            <a:r>
              <a:rPr lang="en-GB"/>
              <a:t>Bill Bradleystates that”Respect your fellow human being, treat them fairly, disagree with them honestly, enjoy their friendship, explore your thoughts about one another candidly, work together for a common goal and help one another achieve it”</a:t>
            </a:r>
            <a:endParaRPr lang="en-US"/>
          </a:p>
        </p:txBody>
      </p:sp>
    </p:spTree>
    <p:extLst>
      <p:ext uri="{BB962C8B-B14F-4D97-AF65-F5344CB8AC3E}">
        <p14:creationId xmlns:p14="http://schemas.microsoft.com/office/powerpoint/2010/main" val="2543184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3142" y="725467"/>
            <a:ext cx="5414255" cy="2784496"/>
          </a:xfrm>
        </p:spPr>
        <p:txBody>
          <a:bodyPr>
            <a:normAutofit/>
          </a:bodyPr>
          <a:lstStyle/>
          <a:p>
            <a:pPr algn="l"/>
            <a:r>
              <a:rPr lang="en-GB" dirty="0">
                <a:solidFill>
                  <a:schemeClr val="tx2">
                    <a:alpha val="80000"/>
                  </a:schemeClr>
                </a:solidFill>
                <a:latin typeface="Arial"/>
                <a:ea typeface="+mj-lt"/>
                <a:cs typeface="+mj-lt"/>
              </a:rPr>
              <a:t>Stages of team development</a:t>
            </a:r>
            <a:endParaRPr lang="en-US" dirty="0">
              <a:solidFill>
                <a:schemeClr val="tx2">
                  <a:alpha val="80000"/>
                </a:schemeClr>
              </a:solidFill>
              <a:latin typeface="Arial"/>
            </a:endParaRPr>
          </a:p>
        </p:txBody>
      </p:sp>
      <p:sp>
        <p:nvSpPr>
          <p:cNvPr id="3" name="Subtitle 2"/>
          <p:cNvSpPr>
            <a:spLocks noGrp="1"/>
          </p:cNvSpPr>
          <p:nvPr>
            <p:ph type="subTitle" idx="1"/>
          </p:nvPr>
        </p:nvSpPr>
        <p:spPr>
          <a:xfrm>
            <a:off x="453142" y="3602038"/>
            <a:ext cx="5414255" cy="1560594"/>
          </a:xfrm>
        </p:spPr>
        <p:txBody>
          <a:bodyPr vert="horz" lIns="91440" tIns="45720" rIns="91440" bIns="45720" rtlCol="0">
            <a:normAutofit/>
          </a:bodyPr>
          <a:lstStyle/>
          <a:p>
            <a:pPr algn="l"/>
            <a:r>
              <a:rPr lang="en-GB" b="1" dirty="0">
                <a:solidFill>
                  <a:schemeClr val="tx2">
                    <a:alpha val="80000"/>
                  </a:schemeClr>
                </a:solidFill>
                <a:latin typeface="Arial"/>
                <a:ea typeface="+mn-lt"/>
                <a:cs typeface="+mn-lt"/>
              </a:rPr>
              <a:t>Sonia </a:t>
            </a:r>
            <a:r>
              <a:rPr lang="en-GB" b="1" dirty="0" err="1">
                <a:solidFill>
                  <a:schemeClr val="tx2">
                    <a:alpha val="80000"/>
                  </a:schemeClr>
                </a:solidFill>
                <a:latin typeface="Arial"/>
                <a:ea typeface="+mn-lt"/>
                <a:cs typeface="+mn-lt"/>
              </a:rPr>
              <a:t>dehelean</a:t>
            </a:r>
            <a:endParaRPr lang="en-US" dirty="0">
              <a:solidFill>
                <a:schemeClr val="tx2">
                  <a:alpha val="80000"/>
                </a:schemeClr>
              </a:solidFill>
              <a:latin typeface="Arial"/>
            </a:endParaRPr>
          </a:p>
        </p:txBody>
      </p:sp>
      <p:pic>
        <p:nvPicPr>
          <p:cNvPr id="4" name="Picture 3" descr="Puzzle pieces">
            <a:extLst>
              <a:ext uri="{FF2B5EF4-FFF2-40B4-BE49-F238E27FC236}">
                <a16:creationId xmlns:a16="http://schemas.microsoft.com/office/drawing/2014/main" id="{40C22361-F4BF-4A03-9F95-E62CAD70544C}"/>
              </a:ext>
            </a:extLst>
          </p:cNvPr>
          <p:cNvPicPr>
            <a:picLocks noChangeAspect="1"/>
          </p:cNvPicPr>
          <p:nvPr/>
        </p:nvPicPr>
        <p:blipFill rotWithShape="1">
          <a:blip r:embed="rId2"/>
          <a:srcRect l="24700" r="16996"/>
          <a:stretch/>
        </p:blipFill>
        <p:spPr>
          <a:xfrm>
            <a:off x="6189156" y="-3440"/>
            <a:ext cx="6015813" cy="6861439"/>
          </a:xfrm>
          <a:prstGeom prst="rect">
            <a:avLst/>
          </a:prstGeom>
        </p:spPr>
      </p:pic>
    </p:spTree>
    <p:extLst>
      <p:ext uri="{BB962C8B-B14F-4D97-AF65-F5344CB8AC3E}">
        <p14:creationId xmlns:p14="http://schemas.microsoft.com/office/powerpoint/2010/main" val="740591641"/>
      </p:ext>
    </p:extLst>
  </p:cSld>
  <p:clrMapOvr>
    <a:masterClrMapping/>
  </p:clrMapOvr>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58779-0D60-495C-B1EE-BB036C369C7E}"/>
              </a:ext>
            </a:extLst>
          </p:cNvPr>
          <p:cNvSpPr>
            <a:spLocks noGrp="1"/>
          </p:cNvSpPr>
          <p:nvPr>
            <p:ph type="title"/>
          </p:nvPr>
        </p:nvSpPr>
        <p:spPr>
          <a:xfrm>
            <a:off x="457200" y="725467"/>
            <a:ext cx="4952999" cy="2247616"/>
          </a:xfrm>
        </p:spPr>
        <p:txBody>
          <a:bodyPr>
            <a:normAutofit/>
          </a:bodyPr>
          <a:lstStyle/>
          <a:p>
            <a:r>
              <a:rPr lang="en-GB" dirty="0">
                <a:latin typeface="Arial"/>
                <a:ea typeface="+mj-lt"/>
                <a:cs typeface="+mj-lt"/>
              </a:rPr>
              <a:t>What is a team? </a:t>
            </a:r>
            <a:endParaRPr lang="en-US" dirty="0">
              <a:latin typeface="Arial"/>
            </a:endParaRPr>
          </a:p>
        </p:txBody>
      </p:sp>
      <p:sp>
        <p:nvSpPr>
          <p:cNvPr id="3" name="Content Placeholder 2">
            <a:extLst>
              <a:ext uri="{FF2B5EF4-FFF2-40B4-BE49-F238E27FC236}">
                <a16:creationId xmlns:a16="http://schemas.microsoft.com/office/drawing/2014/main" id="{5814F071-0146-44C1-87AC-F9A30F708F24}"/>
              </a:ext>
            </a:extLst>
          </p:cNvPr>
          <p:cNvSpPr>
            <a:spLocks noGrp="1"/>
          </p:cNvSpPr>
          <p:nvPr>
            <p:ph idx="1"/>
          </p:nvPr>
        </p:nvSpPr>
        <p:spPr>
          <a:xfrm>
            <a:off x="457200" y="1376219"/>
            <a:ext cx="4952999" cy="4898108"/>
          </a:xfrm>
        </p:spPr>
        <p:txBody>
          <a:bodyPr vert="horz" lIns="91440" tIns="45720" rIns="91440" bIns="45720" rtlCol="0">
            <a:normAutofit/>
          </a:bodyPr>
          <a:lstStyle/>
          <a:p>
            <a:pPr>
              <a:lnSpc>
                <a:spcPct val="100000"/>
              </a:lnSpc>
              <a:buNone/>
            </a:pPr>
            <a:endParaRPr lang="en-GB" sz="1700" dirty="0"/>
          </a:p>
          <a:p>
            <a:pPr>
              <a:lnSpc>
                <a:spcPct val="100000"/>
              </a:lnSpc>
              <a:buNone/>
            </a:pPr>
            <a:br>
              <a:rPr lang="en-US" sz="1700" dirty="0"/>
            </a:br>
            <a:endParaRPr lang="en-US" sz="1700" dirty="0"/>
          </a:p>
          <a:p>
            <a:pPr>
              <a:lnSpc>
                <a:spcPct val="100000"/>
              </a:lnSpc>
              <a:buNone/>
            </a:pPr>
            <a:r>
              <a:rPr lang="en-GB" sz="2400" dirty="0">
                <a:ea typeface="+mn-lt"/>
                <a:cs typeface="+mn-lt"/>
              </a:rPr>
              <a:t>A group of individuals that join forces to complete a task, job, or a project. </a:t>
            </a:r>
            <a:endParaRPr lang="en-GB" sz="2400" dirty="0"/>
          </a:p>
          <a:p>
            <a:pPr>
              <a:lnSpc>
                <a:spcPct val="100000"/>
              </a:lnSpc>
              <a:buNone/>
            </a:pPr>
            <a:br>
              <a:rPr lang="en-US" sz="2400" dirty="0"/>
            </a:br>
            <a:endParaRPr lang="en-US" sz="2400" dirty="0"/>
          </a:p>
          <a:p>
            <a:pPr>
              <a:lnSpc>
                <a:spcPct val="100000"/>
              </a:lnSpc>
              <a:buNone/>
            </a:pPr>
            <a:r>
              <a:rPr lang="en-GB" sz="2400" dirty="0">
                <a:ea typeface="+mn-lt"/>
                <a:cs typeface="+mn-lt"/>
              </a:rPr>
              <a:t>Teams are a typical arrangement in the present business climate. </a:t>
            </a:r>
            <a:endParaRPr lang="en-GB" sz="2400" dirty="0"/>
          </a:p>
          <a:p>
            <a:pPr marL="0" indent="0">
              <a:lnSpc>
                <a:spcPct val="100000"/>
              </a:lnSpc>
              <a:buNone/>
            </a:pPr>
            <a:endParaRPr lang="en-GB" sz="1700" dirty="0"/>
          </a:p>
        </p:txBody>
      </p:sp>
      <p:pic>
        <p:nvPicPr>
          <p:cNvPr id="12" name="Picture 4" descr="Skydivers make a formation above the clouds">
            <a:extLst>
              <a:ext uri="{FF2B5EF4-FFF2-40B4-BE49-F238E27FC236}">
                <a16:creationId xmlns:a16="http://schemas.microsoft.com/office/drawing/2014/main" id="{9E0526CB-2AEA-4C78-9F78-1B3AC5732D79}"/>
              </a:ext>
            </a:extLst>
          </p:cNvPr>
          <p:cNvPicPr>
            <a:picLocks noChangeAspect="1"/>
          </p:cNvPicPr>
          <p:nvPr/>
        </p:nvPicPr>
        <p:blipFill rotWithShape="1">
          <a:blip r:embed="rId2"/>
          <a:srcRect l="25263" r="15203" b="6"/>
          <a:stretch/>
        </p:blipFill>
        <p:spPr>
          <a:xfrm>
            <a:off x="6075730" y="-3440"/>
            <a:ext cx="6129239" cy="6861439"/>
          </a:xfrm>
          <a:prstGeom prst="rect">
            <a:avLst/>
          </a:prstGeom>
        </p:spPr>
      </p:pic>
    </p:spTree>
    <p:extLst>
      <p:ext uri="{BB962C8B-B14F-4D97-AF65-F5344CB8AC3E}">
        <p14:creationId xmlns:p14="http://schemas.microsoft.com/office/powerpoint/2010/main" val="3208666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A4163-6111-474C-8D83-647912288550}"/>
              </a:ext>
            </a:extLst>
          </p:cNvPr>
          <p:cNvSpPr>
            <a:spLocks noGrp="1"/>
          </p:cNvSpPr>
          <p:nvPr>
            <p:ph type="title"/>
          </p:nvPr>
        </p:nvSpPr>
        <p:spPr>
          <a:xfrm>
            <a:off x="101600" y="720772"/>
            <a:ext cx="4074367" cy="5531079"/>
          </a:xfrm>
        </p:spPr>
        <p:txBody>
          <a:bodyPr vert="horz" lIns="91440" tIns="45720" rIns="91440" bIns="45720" rtlCol="0">
            <a:normAutofit fontScale="90000"/>
          </a:bodyPr>
          <a:lstStyle/>
          <a:p>
            <a:r>
              <a:rPr lang="en-GB" sz="3700" dirty="0">
                <a:solidFill>
                  <a:schemeClr val="tx2">
                    <a:alpha val="80000"/>
                  </a:schemeClr>
                </a:solidFill>
                <a:latin typeface="Arial"/>
                <a:ea typeface="+mj-lt"/>
                <a:cs typeface="+mj-lt"/>
              </a:rPr>
              <a:t>The initial four phases of team development were first evolved by Bruce Wayne Tuckman and distributed in 1965. </a:t>
            </a:r>
            <a:br>
              <a:rPr lang="en-GB" sz="3700" dirty="0">
                <a:solidFill>
                  <a:schemeClr val="tx2">
                    <a:alpha val="80000"/>
                  </a:schemeClr>
                </a:solidFill>
                <a:latin typeface="Arial"/>
                <a:ea typeface="+mj-lt"/>
                <a:cs typeface="+mj-lt"/>
              </a:rPr>
            </a:br>
            <a:endParaRPr lang="en-GB" sz="3700" dirty="0">
              <a:solidFill>
                <a:schemeClr val="tx2">
                  <a:alpha val="80000"/>
                </a:schemeClr>
              </a:solidFill>
              <a:latin typeface="Arial"/>
              <a:ea typeface="+mj-lt"/>
              <a:cs typeface="+mj-lt"/>
            </a:endParaRPr>
          </a:p>
          <a:p>
            <a:endParaRPr lang="en-GB" sz="3700" dirty="0">
              <a:solidFill>
                <a:schemeClr val="tx2">
                  <a:alpha val="80000"/>
                </a:schemeClr>
              </a:solidFill>
              <a:cs typeface="Posterama"/>
            </a:endParaRPr>
          </a:p>
        </p:txBody>
      </p:sp>
      <p:graphicFrame>
        <p:nvGraphicFramePr>
          <p:cNvPr id="5" name="Content Placeholder 2">
            <a:extLst>
              <a:ext uri="{FF2B5EF4-FFF2-40B4-BE49-F238E27FC236}">
                <a16:creationId xmlns:a16="http://schemas.microsoft.com/office/drawing/2014/main" id="{55E04068-D9BD-448E-AA47-72221B6ABF46}"/>
              </a:ext>
            </a:extLst>
          </p:cNvPr>
          <p:cNvGraphicFramePr>
            <a:graphicFrameLocks noGrp="1"/>
          </p:cNvGraphicFramePr>
          <p:nvPr>
            <p:ph idx="1"/>
          </p:nvPr>
        </p:nvGraphicFramePr>
        <p:xfrm>
          <a:off x="4184068" y="152400"/>
          <a:ext cx="7812562" cy="6163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38290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2F3CA-FE0D-4A30-A453-32568A01193A}"/>
              </a:ext>
            </a:extLst>
          </p:cNvPr>
          <p:cNvSpPr>
            <a:spLocks noGrp="1"/>
          </p:cNvSpPr>
          <p:nvPr>
            <p:ph type="title"/>
          </p:nvPr>
        </p:nvSpPr>
        <p:spPr/>
        <p:txBody>
          <a:bodyPr/>
          <a:lstStyle/>
          <a:p>
            <a:r>
              <a:rPr lang="en-GB" dirty="0">
                <a:ea typeface="+mj-lt"/>
                <a:cs typeface="+mj-lt"/>
              </a:rPr>
              <a:t>The five stages are:</a:t>
            </a:r>
            <a:endParaRPr lang="en-US" dirty="0"/>
          </a:p>
        </p:txBody>
      </p:sp>
      <p:graphicFrame>
        <p:nvGraphicFramePr>
          <p:cNvPr id="6" name="Content Placeholder 2">
            <a:extLst>
              <a:ext uri="{FF2B5EF4-FFF2-40B4-BE49-F238E27FC236}">
                <a16:creationId xmlns:a16="http://schemas.microsoft.com/office/drawing/2014/main" id="{B1417E9F-0CF3-4E23-8387-7DC97B450FA7}"/>
              </a:ext>
            </a:extLst>
          </p:cNvPr>
          <p:cNvGraphicFramePr>
            <a:graphicFrameLocks noGrp="1"/>
          </p:cNvGraphicFramePr>
          <p:nvPr>
            <p:ph idx="1"/>
          </p:nvPr>
        </p:nvGraphicFramePr>
        <p:xfrm>
          <a:off x="457200" y="1825625"/>
          <a:ext cx="10722932"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1330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3A44A-61C6-4E01-944F-77C68772E986}"/>
              </a:ext>
            </a:extLst>
          </p:cNvPr>
          <p:cNvSpPr>
            <a:spLocks noGrp="1"/>
          </p:cNvSpPr>
          <p:nvPr>
            <p:ph type="title"/>
          </p:nvPr>
        </p:nvSpPr>
        <p:spPr>
          <a:xfrm>
            <a:off x="457200" y="725467"/>
            <a:ext cx="4952999" cy="2247616"/>
          </a:xfrm>
        </p:spPr>
        <p:txBody>
          <a:bodyPr>
            <a:normAutofit/>
          </a:bodyPr>
          <a:lstStyle/>
          <a:p>
            <a:r>
              <a:rPr lang="en-GB" dirty="0">
                <a:ea typeface="+mj-lt"/>
                <a:cs typeface="+mj-lt"/>
              </a:rPr>
              <a:t>Forming</a:t>
            </a:r>
            <a:endParaRPr lang="en-US" dirty="0"/>
          </a:p>
        </p:txBody>
      </p:sp>
      <p:sp>
        <p:nvSpPr>
          <p:cNvPr id="3" name="Content Placeholder 2">
            <a:extLst>
              <a:ext uri="{FF2B5EF4-FFF2-40B4-BE49-F238E27FC236}">
                <a16:creationId xmlns:a16="http://schemas.microsoft.com/office/drawing/2014/main" id="{BBEB31AC-2C53-4DB1-8F26-CAD888339417}"/>
              </a:ext>
            </a:extLst>
          </p:cNvPr>
          <p:cNvSpPr>
            <a:spLocks noGrp="1"/>
          </p:cNvSpPr>
          <p:nvPr>
            <p:ph idx="1"/>
          </p:nvPr>
        </p:nvSpPr>
        <p:spPr>
          <a:xfrm>
            <a:off x="457200" y="2207490"/>
            <a:ext cx="4952999" cy="4066835"/>
          </a:xfrm>
        </p:spPr>
        <p:txBody>
          <a:bodyPr vert="horz" lIns="91440" tIns="45720" rIns="91440" bIns="45720" rtlCol="0">
            <a:normAutofit lnSpcReduction="10000"/>
          </a:bodyPr>
          <a:lstStyle/>
          <a:p>
            <a:pPr>
              <a:buNone/>
            </a:pPr>
            <a:endParaRPr lang="en-GB" sz="1800" dirty="0"/>
          </a:p>
          <a:p>
            <a:pPr>
              <a:buNone/>
            </a:pPr>
            <a:r>
              <a:rPr lang="en-GB" sz="1800" dirty="0">
                <a:ea typeface="+mn-lt"/>
                <a:cs typeface="+mn-lt"/>
              </a:rPr>
              <a:t>-</a:t>
            </a:r>
            <a:r>
              <a:rPr lang="en-GB" sz="2400" dirty="0">
                <a:ea typeface="+mn-lt"/>
                <a:cs typeface="+mn-lt"/>
              </a:rPr>
              <a:t>many interactions are rather social as individuals get to know one another</a:t>
            </a:r>
            <a:endParaRPr lang="en-GB" sz="2400" dirty="0"/>
          </a:p>
          <a:p>
            <a:pPr>
              <a:buNone/>
            </a:pPr>
            <a:r>
              <a:rPr lang="en-GB" sz="2400" dirty="0">
                <a:ea typeface="+mn-lt"/>
                <a:cs typeface="+mn-lt"/>
              </a:rPr>
              <a:t>-members are vulnerable and searching for initiative and authority</a:t>
            </a:r>
            <a:endParaRPr lang="en-GB" sz="2400" dirty="0"/>
          </a:p>
          <a:p>
            <a:pPr>
              <a:buNone/>
            </a:pPr>
            <a:br>
              <a:rPr lang="en-US" sz="1800" dirty="0"/>
            </a:br>
            <a:endParaRPr lang="en-US" sz="1800" dirty="0"/>
          </a:p>
          <a:p>
            <a:pPr marL="0" indent="0">
              <a:buNone/>
            </a:pPr>
            <a:endParaRPr lang="en-GB" sz="1800" dirty="0"/>
          </a:p>
        </p:txBody>
      </p:sp>
      <p:pic>
        <p:nvPicPr>
          <p:cNvPr id="12" name="Picture 4" descr="Colourful carved figures of humans">
            <a:extLst>
              <a:ext uri="{FF2B5EF4-FFF2-40B4-BE49-F238E27FC236}">
                <a16:creationId xmlns:a16="http://schemas.microsoft.com/office/drawing/2014/main" id="{3B7473F5-BC30-4CD1-B4F6-4A840CFA64B8}"/>
              </a:ext>
            </a:extLst>
          </p:cNvPr>
          <p:cNvPicPr>
            <a:picLocks noChangeAspect="1"/>
          </p:cNvPicPr>
          <p:nvPr/>
        </p:nvPicPr>
        <p:blipFill rotWithShape="1">
          <a:blip r:embed="rId2"/>
          <a:srcRect l="18582" r="17783" b="3"/>
          <a:stretch/>
        </p:blipFill>
        <p:spPr>
          <a:xfrm>
            <a:off x="6075730" y="-3440"/>
            <a:ext cx="6129239" cy="6861439"/>
          </a:xfrm>
          <a:prstGeom prst="rect">
            <a:avLst/>
          </a:prstGeom>
        </p:spPr>
      </p:pic>
    </p:spTree>
    <p:extLst>
      <p:ext uri="{BB962C8B-B14F-4D97-AF65-F5344CB8AC3E}">
        <p14:creationId xmlns:p14="http://schemas.microsoft.com/office/powerpoint/2010/main" val="1335500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C32FD-03BA-4B99-A001-B66D6C0C2CC7}"/>
              </a:ext>
            </a:extLst>
          </p:cNvPr>
          <p:cNvSpPr>
            <a:spLocks noGrp="1"/>
          </p:cNvSpPr>
          <p:nvPr>
            <p:ph type="title"/>
          </p:nvPr>
        </p:nvSpPr>
        <p:spPr>
          <a:xfrm>
            <a:off x="457201" y="720772"/>
            <a:ext cx="3733078" cy="5531079"/>
          </a:xfrm>
        </p:spPr>
        <p:txBody>
          <a:bodyPr>
            <a:normAutofit/>
          </a:bodyPr>
          <a:lstStyle/>
          <a:p>
            <a:r>
              <a:rPr lang="en-GB" dirty="0">
                <a:latin typeface="Arial"/>
                <a:ea typeface="+mj-lt"/>
                <a:cs typeface="+mj-lt"/>
              </a:rPr>
              <a:t>  Storming</a:t>
            </a:r>
            <a:endParaRPr lang="en-US" dirty="0">
              <a:latin typeface="Arial"/>
            </a:endParaRPr>
          </a:p>
        </p:txBody>
      </p:sp>
      <p:graphicFrame>
        <p:nvGraphicFramePr>
          <p:cNvPr id="53" name="Content Placeholder 2">
            <a:extLst>
              <a:ext uri="{FF2B5EF4-FFF2-40B4-BE49-F238E27FC236}">
                <a16:creationId xmlns:a16="http://schemas.microsoft.com/office/drawing/2014/main" id="{CE7C94B2-7C9B-47EE-85D7-04E23FE46E62}"/>
              </a:ext>
            </a:extLst>
          </p:cNvPr>
          <p:cNvGraphicFramePr>
            <a:graphicFrameLocks noGrp="1"/>
          </p:cNvGraphicFramePr>
          <p:nvPr>
            <p:ph idx="1"/>
          </p:nvPr>
        </p:nvGraphicFramePr>
        <p:xfrm>
          <a:off x="5165512" y="185047"/>
          <a:ext cx="6831118" cy="60599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6056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3DD92-2054-47D5-8256-A24343E7B016}"/>
              </a:ext>
            </a:extLst>
          </p:cNvPr>
          <p:cNvSpPr>
            <a:spLocks noGrp="1"/>
          </p:cNvSpPr>
          <p:nvPr>
            <p:ph type="title"/>
          </p:nvPr>
        </p:nvSpPr>
        <p:spPr>
          <a:xfrm>
            <a:off x="457201" y="720772"/>
            <a:ext cx="3733078" cy="5531079"/>
          </a:xfrm>
        </p:spPr>
        <p:txBody>
          <a:bodyPr>
            <a:normAutofit/>
          </a:bodyPr>
          <a:lstStyle/>
          <a:p>
            <a:r>
              <a:rPr lang="en-GB" dirty="0">
                <a:latin typeface="Arial"/>
                <a:ea typeface="+mj-lt"/>
                <a:cs typeface="+mj-lt"/>
              </a:rPr>
              <a:t>Norming </a:t>
            </a:r>
            <a:endParaRPr lang="en-US" dirty="0">
              <a:latin typeface="Arial"/>
            </a:endParaRPr>
          </a:p>
        </p:txBody>
      </p:sp>
      <p:graphicFrame>
        <p:nvGraphicFramePr>
          <p:cNvPr id="5" name="Content Placeholder 2">
            <a:extLst>
              <a:ext uri="{FF2B5EF4-FFF2-40B4-BE49-F238E27FC236}">
                <a16:creationId xmlns:a16="http://schemas.microsoft.com/office/drawing/2014/main" id="{4F44C77A-4489-4D5E-BA64-1CDE56898EAD}"/>
              </a:ext>
            </a:extLst>
          </p:cNvPr>
          <p:cNvGraphicFramePr>
            <a:graphicFrameLocks noGrp="1"/>
          </p:cNvGraphicFramePr>
          <p:nvPr>
            <p:ph idx="1"/>
          </p:nvPr>
        </p:nvGraphicFramePr>
        <p:xfrm>
          <a:off x="5165512" y="185047"/>
          <a:ext cx="6831118" cy="60599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77945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BB9E9-7CD1-420A-B8A8-7A2188FFB7F7}"/>
              </a:ext>
            </a:extLst>
          </p:cNvPr>
          <p:cNvSpPr>
            <a:spLocks noGrp="1"/>
          </p:cNvSpPr>
          <p:nvPr>
            <p:ph type="title"/>
          </p:nvPr>
        </p:nvSpPr>
        <p:spPr>
          <a:xfrm>
            <a:off x="457200" y="720773"/>
            <a:ext cx="10744186" cy="1676260"/>
          </a:xfrm>
        </p:spPr>
        <p:txBody>
          <a:bodyPr>
            <a:normAutofit/>
          </a:bodyPr>
          <a:lstStyle/>
          <a:p>
            <a:r>
              <a:rPr lang="en-GB">
                <a:latin typeface="Arial"/>
                <a:ea typeface="+mj-lt"/>
                <a:cs typeface="+mj-lt"/>
              </a:rPr>
              <a:t>Performing</a:t>
            </a:r>
            <a:endParaRPr lang="en-US">
              <a:latin typeface="Arial"/>
            </a:endParaRPr>
          </a:p>
        </p:txBody>
      </p:sp>
      <p:graphicFrame>
        <p:nvGraphicFramePr>
          <p:cNvPr id="57" name="Content Placeholder 2">
            <a:extLst>
              <a:ext uri="{FF2B5EF4-FFF2-40B4-BE49-F238E27FC236}">
                <a16:creationId xmlns:a16="http://schemas.microsoft.com/office/drawing/2014/main" id="{C09A80E3-A195-49D8-9CE4-BF128FBBAC03}"/>
              </a:ext>
            </a:extLst>
          </p:cNvPr>
          <p:cNvGraphicFramePr>
            <a:graphicFrameLocks noGrp="1"/>
          </p:cNvGraphicFramePr>
          <p:nvPr>
            <p:ph idx="1"/>
            <p:extLst>
              <p:ext uri="{D42A27DB-BD31-4B8C-83A1-F6EECF244321}">
                <p14:modId xmlns:p14="http://schemas.microsoft.com/office/powerpoint/2010/main" val="1346150823"/>
              </p:ext>
            </p:extLst>
          </p:nvPr>
        </p:nvGraphicFramePr>
        <p:xfrm>
          <a:off x="457201" y="1810327"/>
          <a:ext cx="10706320" cy="4366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4400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67265-DC36-4931-9669-9F5BF08F8BCD}"/>
              </a:ext>
            </a:extLst>
          </p:cNvPr>
          <p:cNvSpPr>
            <a:spLocks noGrp="1"/>
          </p:cNvSpPr>
          <p:nvPr>
            <p:ph type="title"/>
          </p:nvPr>
        </p:nvSpPr>
        <p:spPr>
          <a:xfrm>
            <a:off x="457201" y="720772"/>
            <a:ext cx="3948544" cy="5531079"/>
          </a:xfrm>
        </p:spPr>
        <p:txBody>
          <a:bodyPr>
            <a:normAutofit/>
          </a:bodyPr>
          <a:lstStyle/>
          <a:p>
            <a:r>
              <a:rPr lang="en-GB" sz="3700" dirty="0">
                <a:latin typeface="Arial"/>
                <a:ea typeface="+mj-lt"/>
                <a:cs typeface="+mj-lt"/>
              </a:rPr>
              <a:t>    Adjourning</a:t>
            </a:r>
            <a:r>
              <a:rPr lang="en-GB" sz="3700" dirty="0">
                <a:ea typeface="+mj-lt"/>
                <a:cs typeface="+mj-lt"/>
              </a:rPr>
              <a:t>   </a:t>
            </a:r>
            <a:endParaRPr lang="en-US" sz="3700" dirty="0"/>
          </a:p>
        </p:txBody>
      </p:sp>
      <p:graphicFrame>
        <p:nvGraphicFramePr>
          <p:cNvPr id="6" name="Content Placeholder 2">
            <a:extLst>
              <a:ext uri="{FF2B5EF4-FFF2-40B4-BE49-F238E27FC236}">
                <a16:creationId xmlns:a16="http://schemas.microsoft.com/office/drawing/2014/main" id="{4C5A4397-7C32-4AFF-A288-3DDC6BC7DB07}"/>
              </a:ext>
            </a:extLst>
          </p:cNvPr>
          <p:cNvGraphicFramePr>
            <a:graphicFrameLocks noGrp="1"/>
          </p:cNvGraphicFramePr>
          <p:nvPr>
            <p:ph idx="1"/>
          </p:nvPr>
        </p:nvGraphicFramePr>
        <p:xfrm>
          <a:off x="5165512" y="185047"/>
          <a:ext cx="6831118" cy="60599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9165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Team roles</a:t>
            </a:r>
          </a:p>
        </p:txBody>
      </p:sp>
      <p:sp>
        <p:nvSpPr>
          <p:cNvPr id="3" name="Subtitle 2"/>
          <p:cNvSpPr>
            <a:spLocks noGrp="1"/>
          </p:cNvSpPr>
          <p:nvPr>
            <p:ph type="subTitle" idx="1"/>
          </p:nvPr>
        </p:nvSpPr>
        <p:spPr/>
        <p:txBody>
          <a:bodyPr/>
          <a:lstStyle/>
          <a:p>
            <a:r>
              <a:rPr lang="en-GB" dirty="0" err="1"/>
              <a:t>Yeliz</a:t>
            </a:r>
            <a:r>
              <a:rPr lang="en-GB" dirty="0"/>
              <a:t> </a:t>
            </a:r>
            <a:r>
              <a:rPr lang="en-GB" dirty="0" err="1"/>
              <a:t>koncak</a:t>
            </a:r>
            <a:r>
              <a:rPr lang="en-GB" dirty="0"/>
              <a:t> 2028995</a:t>
            </a:r>
          </a:p>
        </p:txBody>
      </p:sp>
    </p:spTree>
    <p:extLst>
      <p:ext uri="{BB962C8B-B14F-4D97-AF65-F5344CB8AC3E}">
        <p14:creationId xmlns:p14="http://schemas.microsoft.com/office/powerpoint/2010/main" val="52269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essential team roles and responsibilities</a:t>
            </a:r>
            <a:endParaRPr lang="en-GB" dirty="0"/>
          </a:p>
        </p:txBody>
      </p:sp>
      <p:sp>
        <p:nvSpPr>
          <p:cNvPr id="4" name="Rounded Rectangle 3"/>
          <p:cNvSpPr/>
          <p:nvPr/>
        </p:nvSpPr>
        <p:spPr>
          <a:xfrm>
            <a:off x="2501153" y="2259106"/>
            <a:ext cx="5177118" cy="7261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t>Collaboration</a:t>
            </a:r>
          </a:p>
        </p:txBody>
      </p:sp>
      <p:sp>
        <p:nvSpPr>
          <p:cNvPr id="5" name="Rounded Rectangle 4"/>
          <p:cNvSpPr/>
          <p:nvPr/>
        </p:nvSpPr>
        <p:spPr>
          <a:xfrm>
            <a:off x="3939989" y="3388659"/>
            <a:ext cx="5177118" cy="7261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t>Cooperation</a:t>
            </a:r>
          </a:p>
        </p:txBody>
      </p:sp>
      <p:sp>
        <p:nvSpPr>
          <p:cNvPr id="6" name="Rounded Rectangle 5"/>
          <p:cNvSpPr/>
          <p:nvPr/>
        </p:nvSpPr>
        <p:spPr>
          <a:xfrm>
            <a:off x="4894730" y="4636546"/>
            <a:ext cx="5177118" cy="7261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t>High-quality outcome</a:t>
            </a:r>
          </a:p>
        </p:txBody>
      </p:sp>
    </p:spTree>
    <p:extLst>
      <p:ext uri="{BB962C8B-B14F-4D97-AF65-F5344CB8AC3E}">
        <p14:creationId xmlns:p14="http://schemas.microsoft.com/office/powerpoint/2010/main" val="760567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Belbin’s nine team roles </a:t>
            </a:r>
          </a:p>
        </p:txBody>
      </p:sp>
      <p:sp>
        <p:nvSpPr>
          <p:cNvPr id="3" name="Content Placeholder 2"/>
          <p:cNvSpPr>
            <a:spLocks noGrp="1"/>
          </p:cNvSpPr>
          <p:nvPr>
            <p:ph idx="1"/>
          </p:nvPr>
        </p:nvSpPr>
        <p:spPr/>
        <p:txBody>
          <a:bodyPr>
            <a:normAutofit fontScale="92500" lnSpcReduction="20000"/>
          </a:bodyPr>
          <a:lstStyle/>
          <a:p>
            <a:pPr lvl="0"/>
            <a:r>
              <a:rPr lang="en-GB" sz="2200" dirty="0"/>
              <a:t>Shaper: Team provides a clear direction towards organisational goals and objectives. Accordingly, it drives team members and get things done within time. </a:t>
            </a:r>
            <a:endParaRPr lang="en-US" sz="2200" dirty="0"/>
          </a:p>
          <a:p>
            <a:pPr lvl="0"/>
            <a:r>
              <a:rPr lang="en-GB" sz="2200" dirty="0"/>
              <a:t>Implementer: Team finds different alternatives to do the task done and also generate practical working activity (GARCIA-RAMIREZ, 2021). </a:t>
            </a:r>
            <a:endParaRPr lang="en-US" sz="2200" dirty="0"/>
          </a:p>
          <a:p>
            <a:pPr lvl="0"/>
            <a:r>
              <a:rPr lang="en-GB" sz="2200" dirty="0"/>
              <a:t>Completer-Finisher: Team focuses on the completion of the tasks. Besides, all other tasks do organise towards completion. </a:t>
            </a:r>
            <a:endParaRPr lang="en-US" sz="2200" dirty="0"/>
          </a:p>
          <a:p>
            <a:pPr lvl="0"/>
            <a:r>
              <a:rPr lang="en-GB" sz="2200" dirty="0"/>
              <a:t>Coordinator: An effective team manages the teams or group of people though they are dynamics entity. In addition, effective team roles seem leadership role (GARCIA-RAMIREZ, 2021). </a:t>
            </a:r>
            <a:endParaRPr lang="en-US" sz="2200" dirty="0"/>
          </a:p>
          <a:p>
            <a:pPr marL="0" indent="0">
              <a:buNone/>
            </a:pPr>
            <a:endParaRPr lang="en-GB" sz="2200" dirty="0"/>
          </a:p>
        </p:txBody>
      </p:sp>
    </p:spTree>
    <p:extLst>
      <p:ext uri="{BB962C8B-B14F-4D97-AF65-F5344CB8AC3E}">
        <p14:creationId xmlns:p14="http://schemas.microsoft.com/office/powerpoint/2010/main" val="25430791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729992"/>
          </a:xfrm>
        </p:spPr>
        <p:txBody>
          <a:bodyPr/>
          <a:lstStyle/>
          <a:p>
            <a:r>
              <a:rPr lang="en-GB" dirty="0"/>
              <a:t>Contd. </a:t>
            </a:r>
          </a:p>
        </p:txBody>
      </p:sp>
      <p:sp>
        <p:nvSpPr>
          <p:cNvPr id="3" name="Content Placeholder 2"/>
          <p:cNvSpPr>
            <a:spLocks noGrp="1"/>
          </p:cNvSpPr>
          <p:nvPr>
            <p:ph idx="1"/>
          </p:nvPr>
        </p:nvSpPr>
        <p:spPr>
          <a:xfrm>
            <a:off x="1097280" y="1219200"/>
            <a:ext cx="10058400" cy="5242560"/>
          </a:xfrm>
        </p:spPr>
        <p:txBody>
          <a:bodyPr>
            <a:noAutofit/>
          </a:bodyPr>
          <a:lstStyle/>
          <a:p>
            <a:pPr lvl="0"/>
            <a:r>
              <a:rPr lang="en-GB" sz="1800" dirty="0"/>
              <a:t>Team-worker: In a team, personal relationship plays vital role to work effectively and efficiently. Team focuses on maintaining good relationship among the team members. </a:t>
            </a:r>
            <a:endParaRPr lang="en-US" sz="1800" dirty="0"/>
          </a:p>
          <a:p>
            <a:pPr lvl="0"/>
            <a:r>
              <a:rPr lang="en-GB" sz="1800" dirty="0"/>
              <a:t>Resource Investigator: Team gathers external resources and information to help the team and move the team towards organisational goals (GARCIA-RAMIREZ, 2021). </a:t>
            </a:r>
            <a:endParaRPr lang="en-US" sz="1800" dirty="0"/>
          </a:p>
          <a:p>
            <a:pPr lvl="0"/>
            <a:r>
              <a:rPr lang="en-GB" sz="1800" dirty="0"/>
              <a:t>Plant: Team generate different creative ideas and also generates different effective solutions of different existing and new problems. However, all the solutions may not practical but effective for the team (Fisher, W.D. and </a:t>
            </a:r>
            <a:r>
              <a:rPr lang="en-GB" sz="1800" dirty="0" err="1"/>
              <a:t>Semple</a:t>
            </a:r>
            <a:r>
              <a:rPr lang="en-GB" sz="1800" dirty="0"/>
              <a:t>, 2001). </a:t>
            </a:r>
            <a:endParaRPr lang="en-US" sz="1800" dirty="0"/>
          </a:p>
          <a:p>
            <a:pPr lvl="0"/>
            <a:r>
              <a:rPr lang="en-GB" sz="1800" dirty="0"/>
              <a:t>Monitor Evaluator: Team working is good at critically assessing ideas and proposals, and at making decisions so that a team can reach an effective solution for particular problems. </a:t>
            </a:r>
            <a:endParaRPr lang="en-US" sz="1800" dirty="0"/>
          </a:p>
          <a:p>
            <a:pPr lvl="0"/>
            <a:r>
              <a:rPr lang="en-GB" sz="1800" dirty="0"/>
              <a:t>Specialist: In a teamwork, experts provide their knowledge in their respective areas which enhances team performance and productivity. Most of the team functions properly with the help of experts in the team. </a:t>
            </a:r>
            <a:endParaRPr lang="en-US" sz="1800" dirty="0"/>
          </a:p>
          <a:p>
            <a:endParaRPr lang="en-GB" sz="1800" dirty="0"/>
          </a:p>
        </p:txBody>
      </p:sp>
    </p:spTree>
    <p:extLst>
      <p:ext uri="{BB962C8B-B14F-4D97-AF65-F5344CB8AC3E}">
        <p14:creationId xmlns:p14="http://schemas.microsoft.com/office/powerpoint/2010/main" val="35258563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focused team skills</a:t>
            </a:r>
          </a:p>
        </p:txBody>
      </p:sp>
      <p:sp>
        <p:nvSpPr>
          <p:cNvPr id="5" name="Rounded Rectangle 4"/>
          <p:cNvSpPr/>
          <p:nvPr/>
        </p:nvSpPr>
        <p:spPr>
          <a:xfrm>
            <a:off x="1965960" y="2240280"/>
            <a:ext cx="6080760" cy="731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Planning Skill</a:t>
            </a:r>
            <a:endParaRPr lang="en-GB" sz="2200" dirty="0"/>
          </a:p>
        </p:txBody>
      </p:sp>
      <p:sp>
        <p:nvSpPr>
          <p:cNvPr id="6" name="Rounded Rectangle 5"/>
          <p:cNvSpPr/>
          <p:nvPr/>
        </p:nvSpPr>
        <p:spPr>
          <a:xfrm>
            <a:off x="3406140" y="3474720"/>
            <a:ext cx="6080760" cy="731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Decision making Skill</a:t>
            </a:r>
            <a:endParaRPr lang="en-GB" sz="2200" dirty="0"/>
          </a:p>
        </p:txBody>
      </p:sp>
      <p:sp>
        <p:nvSpPr>
          <p:cNvPr id="7" name="Rounded Rectangle 6"/>
          <p:cNvSpPr/>
          <p:nvPr/>
        </p:nvSpPr>
        <p:spPr>
          <a:xfrm>
            <a:off x="4686300" y="4709160"/>
            <a:ext cx="6080760" cy="731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Problem solving skill</a:t>
            </a:r>
            <a:endParaRPr lang="en-GB" sz="2200" dirty="0"/>
          </a:p>
        </p:txBody>
      </p:sp>
    </p:spTree>
    <p:extLst>
      <p:ext uri="{BB962C8B-B14F-4D97-AF65-F5344CB8AC3E}">
        <p14:creationId xmlns:p14="http://schemas.microsoft.com/office/powerpoint/2010/main" val="3641718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Contd. </a:t>
            </a:r>
          </a:p>
        </p:txBody>
      </p:sp>
      <p:sp>
        <p:nvSpPr>
          <p:cNvPr id="5" name="Rounded Rectangle 4"/>
          <p:cNvSpPr/>
          <p:nvPr/>
        </p:nvSpPr>
        <p:spPr>
          <a:xfrm>
            <a:off x="1965960" y="2240280"/>
            <a:ext cx="6080760" cy="731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Communication skill</a:t>
            </a:r>
            <a:endParaRPr lang="en-GB" sz="2200" dirty="0"/>
          </a:p>
        </p:txBody>
      </p:sp>
      <p:sp>
        <p:nvSpPr>
          <p:cNvPr id="6" name="Rounded Rectangle 5"/>
          <p:cNvSpPr/>
          <p:nvPr/>
        </p:nvSpPr>
        <p:spPr>
          <a:xfrm>
            <a:off x="3406140" y="3474720"/>
            <a:ext cx="6080760" cy="731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t>Persuasion and Influencing Skills</a:t>
            </a:r>
            <a:endParaRPr lang="en-GB" sz="2200" dirty="0"/>
          </a:p>
        </p:txBody>
      </p:sp>
      <p:sp>
        <p:nvSpPr>
          <p:cNvPr id="7" name="Rounded Rectangle 6"/>
          <p:cNvSpPr/>
          <p:nvPr/>
        </p:nvSpPr>
        <p:spPr>
          <a:xfrm>
            <a:off x="4686300" y="4709160"/>
            <a:ext cx="6080760" cy="731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Feedback Skills</a:t>
            </a:r>
            <a:endParaRPr lang="en-GB" sz="2200" dirty="0"/>
          </a:p>
        </p:txBody>
      </p:sp>
    </p:spTree>
    <p:extLst>
      <p:ext uri="{BB962C8B-B14F-4D97-AF65-F5344CB8AC3E}">
        <p14:creationId xmlns:p14="http://schemas.microsoft.com/office/powerpoint/2010/main" val="4056366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420226" y="683580"/>
            <a:ext cx="4537996" cy="2485747"/>
          </a:xfrm>
        </p:spPr>
        <p:txBody>
          <a:bodyPr anchor="b">
            <a:normAutofit/>
          </a:bodyPr>
          <a:lstStyle/>
          <a:p>
            <a:pPr algn="l"/>
            <a:r>
              <a:rPr lang="en-US" sz="4200" dirty="0">
                <a:latin typeface="Arial"/>
                <a:cs typeface="Arial"/>
              </a:rPr>
              <a:t>Managing conflict</a:t>
            </a:r>
            <a:br>
              <a:rPr lang="en-US" sz="4200" dirty="0">
                <a:latin typeface="Arial"/>
                <a:cs typeface="Arial"/>
              </a:rPr>
            </a:br>
            <a:endParaRPr lang="en-US" sz="4200" dirty="0">
              <a:latin typeface="Arial"/>
              <a:cs typeface="Arial"/>
            </a:endParaRPr>
          </a:p>
        </p:txBody>
      </p:sp>
      <p:sp>
        <p:nvSpPr>
          <p:cNvPr id="3" name="Subtitle 2"/>
          <p:cNvSpPr>
            <a:spLocks noGrp="1"/>
          </p:cNvSpPr>
          <p:nvPr>
            <p:ph type="subTitle" idx="1"/>
          </p:nvPr>
        </p:nvSpPr>
        <p:spPr>
          <a:xfrm>
            <a:off x="7233792" y="3066215"/>
            <a:ext cx="4537996" cy="1736604"/>
          </a:xfrm>
        </p:spPr>
        <p:txBody>
          <a:bodyPr vert="horz" lIns="91440" tIns="45720" rIns="91440" bIns="45720" rtlCol="0" anchor="t">
            <a:normAutofit/>
          </a:bodyPr>
          <a:lstStyle/>
          <a:p>
            <a:pPr algn="l"/>
            <a:r>
              <a:rPr lang="en-GB" sz="1600" b="1" dirty="0">
                <a:latin typeface="Arial"/>
                <a:ea typeface="+mn-lt"/>
                <a:cs typeface="+mn-lt"/>
              </a:rPr>
              <a:t>                                   </a:t>
            </a:r>
            <a:br>
              <a:rPr lang="en-GB" sz="1600" b="1" dirty="0">
                <a:latin typeface="Arial"/>
                <a:ea typeface="+mn-lt"/>
                <a:cs typeface="+mn-lt"/>
              </a:rPr>
            </a:br>
            <a:r>
              <a:rPr lang="en-GB" sz="1600" b="1" dirty="0">
                <a:latin typeface="Arial"/>
                <a:ea typeface="+mn-lt"/>
                <a:cs typeface="+mn-lt"/>
              </a:rPr>
              <a:t> </a:t>
            </a:r>
            <a:r>
              <a:rPr lang="en-GB" sz="2000" b="1" dirty="0">
                <a:latin typeface="Arial"/>
                <a:ea typeface="+mn-lt"/>
                <a:cs typeface="+mn-lt"/>
              </a:rPr>
              <a:t>Ana maria </a:t>
            </a:r>
            <a:r>
              <a:rPr lang="en-GB" sz="2000" b="1" dirty="0" err="1">
                <a:latin typeface="Arial"/>
                <a:ea typeface="+mn-lt"/>
                <a:cs typeface="+mn-lt"/>
              </a:rPr>
              <a:t>dehelean</a:t>
            </a:r>
            <a:endParaRPr lang="en-GB" sz="1600" b="1" dirty="0">
              <a:latin typeface="Arial"/>
              <a:ea typeface="+mn-lt"/>
              <a:cs typeface="+mn-lt"/>
            </a:endParaRPr>
          </a:p>
          <a:p>
            <a:pPr algn="l"/>
            <a:endParaRPr lang="en-US" sz="1600" b="1" dirty="0">
              <a:cs typeface="Calibri"/>
            </a:endParaRPr>
          </a:p>
        </p:txBody>
      </p:sp>
      <p:pic>
        <p:nvPicPr>
          <p:cNvPr id="29" name="Picture 28" descr="A colourful light bulb with business icons">
            <a:extLst>
              <a:ext uri="{FF2B5EF4-FFF2-40B4-BE49-F238E27FC236}">
                <a16:creationId xmlns:a16="http://schemas.microsoft.com/office/drawing/2014/main" id="{7127092B-1F0E-4734-BA98-C3B5F129E634}"/>
              </a:ext>
            </a:extLst>
          </p:cNvPr>
          <p:cNvPicPr>
            <a:picLocks noChangeAspect="1"/>
          </p:cNvPicPr>
          <p:nvPr/>
        </p:nvPicPr>
        <p:blipFill rotWithShape="1">
          <a:blip r:embed="rId3"/>
          <a:srcRect l="8323" r="19937"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E3F012C5-2940-4F3E-BB5E-B8B2C9E829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9">
            <a:extLst>
              <a:ext uri="{FF2B5EF4-FFF2-40B4-BE49-F238E27FC236}">
                <a16:creationId xmlns:a16="http://schemas.microsoft.com/office/drawing/2014/main" id="{EB37C977-E7E3-44AC-AEC8-2E27641909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13876" cy="6858000"/>
          </a:xfrm>
          <a:prstGeom prst="rect">
            <a:avLst/>
          </a:prstGeom>
          <a:ln>
            <a:noFill/>
          </a:ln>
          <a:effectLst>
            <a:outerShdw blurRad="88900" dist="25400" algn="l" rotWithShape="0">
              <a:prstClr val="black">
                <a:alpha val="40000"/>
              </a:prstClr>
            </a:outerShdw>
          </a:effectLst>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dirty="0"/>
          </a:p>
        </p:txBody>
      </p:sp>
      <p:pic>
        <p:nvPicPr>
          <p:cNvPr id="22" name="Picture 11">
            <a:extLst>
              <a:ext uri="{FF2B5EF4-FFF2-40B4-BE49-F238E27FC236}">
                <a16:creationId xmlns:a16="http://schemas.microsoft.com/office/drawing/2014/main" id="{A70DF37D-86A3-45DB-B1C1-580462D4BB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77037" b="73004"/>
          <a:stretch/>
        </p:blipFill>
        <p:spPr>
          <a:xfrm>
            <a:off x="1" y="-2"/>
            <a:ext cx="3321978" cy="2196792"/>
          </a:xfrm>
          <a:prstGeom prst="rect">
            <a:avLst/>
          </a:prstGeom>
        </p:spPr>
      </p:pic>
      <p:sp>
        <p:nvSpPr>
          <p:cNvPr id="3" name="Content Placeholder 2">
            <a:extLst>
              <a:ext uri="{FF2B5EF4-FFF2-40B4-BE49-F238E27FC236}">
                <a16:creationId xmlns:a16="http://schemas.microsoft.com/office/drawing/2014/main" id="{240ED759-B19B-4124-AF10-080E7859A2B7}"/>
              </a:ext>
            </a:extLst>
          </p:cNvPr>
          <p:cNvSpPr>
            <a:spLocks noGrp="1"/>
          </p:cNvSpPr>
          <p:nvPr>
            <p:ph idx="1"/>
          </p:nvPr>
        </p:nvSpPr>
        <p:spPr>
          <a:xfrm>
            <a:off x="4979078" y="960814"/>
            <a:ext cx="6247722" cy="4830385"/>
          </a:xfrm>
        </p:spPr>
        <p:txBody>
          <a:bodyPr vert="horz" lIns="91440" tIns="45720" rIns="91440" bIns="45720" rtlCol="0" anchor="ctr">
            <a:normAutofit fontScale="92500"/>
          </a:bodyPr>
          <a:lstStyle/>
          <a:p>
            <a:pPr marL="0" indent="0">
              <a:lnSpc>
                <a:spcPct val="200000"/>
              </a:lnSpc>
              <a:buNone/>
            </a:pPr>
            <a:r>
              <a:rPr lang="en-GB" sz="2400" dirty="0">
                <a:latin typeface="Arial"/>
                <a:ea typeface="+mn-lt"/>
                <a:cs typeface="+mn-lt"/>
              </a:rPr>
              <a:t>The Conflict in teams can be characterized as a battle or challenge between individuals with contradicting needs, thoughts, convictions, values or objectives.</a:t>
            </a:r>
            <a:endParaRPr lang="en-GB" sz="2400" dirty="0">
              <a:latin typeface="Arial"/>
              <a:cs typeface="Calibri" panose="020F0502020204030204"/>
            </a:endParaRPr>
          </a:p>
          <a:p>
            <a:pPr marL="0" indent="0">
              <a:buNone/>
            </a:pPr>
            <a:br>
              <a:rPr lang="en-US" sz="1800" dirty="0"/>
            </a:br>
            <a:endParaRPr lang="en-US" sz="1800" dirty="0">
              <a:cs typeface="Calibri" panose="020F0502020204030204"/>
            </a:endParaRPr>
          </a:p>
          <a:p>
            <a:endParaRPr lang="en-GB" sz="1800" dirty="0">
              <a:cs typeface="Calibri"/>
            </a:endParaRPr>
          </a:p>
        </p:txBody>
      </p:sp>
    </p:spTree>
    <p:extLst>
      <p:ext uri="{BB962C8B-B14F-4D97-AF65-F5344CB8AC3E}">
        <p14:creationId xmlns:p14="http://schemas.microsoft.com/office/powerpoint/2010/main" val="40003307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hess checkmate">
            <a:extLst>
              <a:ext uri="{FF2B5EF4-FFF2-40B4-BE49-F238E27FC236}">
                <a16:creationId xmlns:a16="http://schemas.microsoft.com/office/drawing/2014/main" id="{564D05E6-2A51-4F1A-AEF4-F56460DC22B4}"/>
              </a:ext>
            </a:extLst>
          </p:cNvPr>
          <p:cNvPicPr>
            <a:picLocks noChangeAspect="1"/>
          </p:cNvPicPr>
          <p:nvPr/>
        </p:nvPicPr>
        <p:blipFill rotWithShape="1">
          <a:blip r:embed="rId3"/>
          <a:srcRect l="31875" r="-3" b="-3"/>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2" name="Title 1">
            <a:extLst>
              <a:ext uri="{FF2B5EF4-FFF2-40B4-BE49-F238E27FC236}">
                <a16:creationId xmlns:a16="http://schemas.microsoft.com/office/drawing/2014/main" id="{5C73D859-3D3D-4C0A-A26B-3E5DC3E1B7A4}"/>
              </a:ext>
            </a:extLst>
          </p:cNvPr>
          <p:cNvSpPr>
            <a:spLocks noGrp="1"/>
          </p:cNvSpPr>
          <p:nvPr>
            <p:ph type="title"/>
          </p:nvPr>
        </p:nvSpPr>
        <p:spPr>
          <a:xfrm>
            <a:off x="5708757" y="-2025522"/>
            <a:ext cx="4819952" cy="1325563"/>
          </a:xfrm>
        </p:spPr>
        <p:txBody>
          <a:bodyPr>
            <a:normAutofit/>
          </a:bodyPr>
          <a:lstStyle/>
          <a:p>
            <a:endParaRPr lang="en-GB">
              <a:cs typeface="Calibri Light" panose="020F0302020204030204"/>
            </a:endParaRPr>
          </a:p>
        </p:txBody>
      </p:sp>
      <p:sp>
        <p:nvSpPr>
          <p:cNvPr id="3" name="Content Placeholder 2">
            <a:extLst>
              <a:ext uri="{FF2B5EF4-FFF2-40B4-BE49-F238E27FC236}">
                <a16:creationId xmlns:a16="http://schemas.microsoft.com/office/drawing/2014/main" id="{885C2D90-355F-42B7-94B0-966793F986EF}"/>
              </a:ext>
            </a:extLst>
          </p:cNvPr>
          <p:cNvSpPr>
            <a:spLocks noGrp="1"/>
          </p:cNvSpPr>
          <p:nvPr>
            <p:ph idx="1"/>
          </p:nvPr>
        </p:nvSpPr>
        <p:spPr>
          <a:xfrm>
            <a:off x="6632759" y="1838158"/>
            <a:ext cx="4819951" cy="3181684"/>
          </a:xfrm>
        </p:spPr>
        <p:txBody>
          <a:bodyPr vert="horz" lIns="91440" tIns="45720" rIns="91440" bIns="45720" rtlCol="0" anchor="t">
            <a:normAutofit fontScale="92500" lnSpcReduction="20000"/>
          </a:bodyPr>
          <a:lstStyle/>
          <a:p>
            <a:pPr marL="0" indent="0">
              <a:buNone/>
            </a:pPr>
            <a:r>
              <a:rPr lang="en-GB" sz="2400" dirty="0">
                <a:latin typeface="Arial"/>
                <a:ea typeface="+mn-lt"/>
                <a:cs typeface="+mn-lt"/>
              </a:rPr>
              <a:t>The Thomas-Kilmann Conflict Mode Instrument (TKI) surveys a person's conduct in conflict circumstances and depicts it along two aspects: assertiveness and collaboration</a:t>
            </a:r>
            <a:endParaRPr lang="en-GB" sz="2400" dirty="0">
              <a:latin typeface="Arial"/>
              <a:cs typeface="Calibri" panose="020F0502020204030204"/>
            </a:endParaRPr>
          </a:p>
          <a:p>
            <a:pPr marL="0" indent="0">
              <a:buNone/>
            </a:pPr>
            <a:br>
              <a:rPr lang="en-US" sz="1800" dirty="0"/>
            </a:br>
            <a:endParaRPr lang="en-US" sz="1800" dirty="0">
              <a:cs typeface="Calibri" panose="020F0502020204030204"/>
            </a:endParaRPr>
          </a:p>
          <a:p>
            <a:endParaRPr lang="en-GB" sz="1800" dirty="0">
              <a:cs typeface="Calibri"/>
            </a:endParaRPr>
          </a:p>
        </p:txBody>
      </p:sp>
    </p:spTree>
    <p:extLst>
      <p:ext uri="{BB962C8B-B14F-4D97-AF65-F5344CB8AC3E}">
        <p14:creationId xmlns:p14="http://schemas.microsoft.com/office/powerpoint/2010/main" val="2190477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2B2DD-4DEE-4E30-BB9F-D9F95C266351}"/>
              </a:ext>
            </a:extLst>
          </p:cNvPr>
          <p:cNvSpPr>
            <a:spLocks noGrp="1"/>
          </p:cNvSpPr>
          <p:nvPr>
            <p:ph type="title"/>
          </p:nvPr>
        </p:nvSpPr>
        <p:spPr>
          <a:xfrm>
            <a:off x="6634134" y="1396289"/>
            <a:ext cx="5006336" cy="1325563"/>
          </a:xfrm>
        </p:spPr>
        <p:txBody>
          <a:bodyPr>
            <a:normAutofit/>
          </a:bodyPr>
          <a:lstStyle/>
          <a:p>
            <a:pPr>
              <a:spcBef>
                <a:spcPts val="1000"/>
              </a:spcBef>
            </a:pPr>
            <a:r>
              <a:rPr lang="en-GB">
                <a:latin typeface="Arial"/>
                <a:cs typeface="Calibri"/>
              </a:rPr>
              <a:t>The Model has 5 conflict Modes</a:t>
            </a:r>
            <a:endParaRPr lang="en-GB">
              <a:latin typeface="Arial"/>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2FDE7DB6-84FD-41E0-8A3A-DB09564EF956}"/>
              </a:ext>
            </a:extLst>
          </p:cNvPr>
          <p:cNvSpPr>
            <a:spLocks noGrp="1"/>
          </p:cNvSpPr>
          <p:nvPr>
            <p:ph idx="1"/>
          </p:nvPr>
        </p:nvSpPr>
        <p:spPr>
          <a:xfrm>
            <a:off x="6638578" y="2485748"/>
            <a:ext cx="5004073" cy="3567918"/>
          </a:xfrm>
        </p:spPr>
        <p:txBody>
          <a:bodyPr vert="horz" lIns="91440" tIns="45720" rIns="91440" bIns="45720" rtlCol="0" anchor="t">
            <a:normAutofit fontScale="85000" lnSpcReduction="20000"/>
          </a:bodyPr>
          <a:lstStyle/>
          <a:p>
            <a:endParaRPr lang="en-GB" sz="1400" dirty="0"/>
          </a:p>
          <a:p>
            <a:r>
              <a:rPr lang="en-GB" sz="2000" dirty="0">
                <a:latin typeface="Arial"/>
                <a:ea typeface="+mn-lt"/>
                <a:cs typeface="+mn-lt"/>
              </a:rPr>
              <a:t>Competing</a:t>
            </a:r>
            <a:endParaRPr lang="en-GB" sz="2000" dirty="0">
              <a:latin typeface="Arial"/>
              <a:cs typeface="Calibri"/>
            </a:endParaRPr>
          </a:p>
          <a:p>
            <a:r>
              <a:rPr lang="en-GB" sz="2000" dirty="0">
                <a:latin typeface="Arial"/>
                <a:ea typeface="+mn-lt"/>
                <a:cs typeface="+mn-lt"/>
              </a:rPr>
              <a:t>Avoiding</a:t>
            </a:r>
            <a:endParaRPr lang="en-GB" sz="2000" dirty="0">
              <a:latin typeface="Arial"/>
              <a:cs typeface="Calibri"/>
            </a:endParaRPr>
          </a:p>
          <a:p>
            <a:r>
              <a:rPr lang="en-GB" sz="2000" dirty="0">
                <a:latin typeface="Arial"/>
                <a:ea typeface="+mn-lt"/>
                <a:cs typeface="+mn-lt"/>
              </a:rPr>
              <a:t>Accommodating </a:t>
            </a:r>
            <a:endParaRPr lang="en-GB" sz="2000" dirty="0">
              <a:latin typeface="Arial"/>
              <a:cs typeface="Calibri"/>
            </a:endParaRPr>
          </a:p>
          <a:p>
            <a:r>
              <a:rPr lang="en-GB" sz="2000" dirty="0">
                <a:latin typeface="Arial"/>
                <a:ea typeface="+mn-lt"/>
                <a:cs typeface="+mn-lt"/>
              </a:rPr>
              <a:t>Compromising </a:t>
            </a:r>
            <a:endParaRPr lang="en-GB" sz="2000" dirty="0">
              <a:latin typeface="Arial"/>
              <a:cs typeface="Calibri"/>
            </a:endParaRPr>
          </a:p>
          <a:p>
            <a:r>
              <a:rPr lang="en-GB" sz="2000" dirty="0">
                <a:latin typeface="Arial"/>
                <a:ea typeface="+mn-lt"/>
                <a:cs typeface="+mn-lt"/>
              </a:rPr>
              <a:t>Collaborating</a:t>
            </a:r>
            <a:endParaRPr lang="en-GB" sz="2000" dirty="0">
              <a:latin typeface="Arial"/>
              <a:cs typeface="Calibri"/>
            </a:endParaRPr>
          </a:p>
          <a:p>
            <a:pPr marL="0" indent="0">
              <a:buNone/>
            </a:pPr>
            <a:br>
              <a:rPr lang="en-GB" sz="1400" dirty="0">
                <a:ea typeface="+mn-lt"/>
                <a:cs typeface="+mn-lt"/>
              </a:rPr>
            </a:br>
            <a:br>
              <a:rPr lang="en-GB" sz="1400" dirty="0">
                <a:ea typeface="+mn-lt"/>
                <a:cs typeface="+mn-lt"/>
              </a:rPr>
            </a:br>
            <a:r>
              <a:rPr lang="en-GB" sz="1800" dirty="0">
                <a:ea typeface="+mn-lt"/>
                <a:cs typeface="+mn-lt"/>
              </a:rPr>
              <a:t>Let's discuss about the effectiveness of each Mode! </a:t>
            </a:r>
            <a:endParaRPr lang="en-GB" sz="1800" dirty="0">
              <a:cs typeface="Calibri" panose="020F0502020204030204"/>
            </a:endParaRPr>
          </a:p>
          <a:p>
            <a:pPr marL="0" indent="0">
              <a:buNone/>
            </a:pPr>
            <a:br>
              <a:rPr lang="en-US" sz="1400" dirty="0"/>
            </a:br>
            <a:endParaRPr lang="en-US" sz="1400" dirty="0">
              <a:cs typeface="Calibri" panose="020F0502020204030204"/>
            </a:endParaRPr>
          </a:p>
          <a:p>
            <a:endParaRPr lang="en-GB" sz="1400" dirty="0">
              <a:cs typeface="Calibri"/>
            </a:endParaRPr>
          </a:p>
        </p:txBody>
      </p:sp>
      <p:pic>
        <p:nvPicPr>
          <p:cNvPr id="12" name="Picture 11" descr="People at the meeting desk">
            <a:extLst>
              <a:ext uri="{FF2B5EF4-FFF2-40B4-BE49-F238E27FC236}">
                <a16:creationId xmlns:a16="http://schemas.microsoft.com/office/drawing/2014/main" id="{15375C62-5A23-46D2-A241-D5C733BE1ACF}"/>
              </a:ext>
            </a:extLst>
          </p:cNvPr>
          <p:cNvPicPr>
            <a:picLocks noChangeAspect="1"/>
          </p:cNvPicPr>
          <p:nvPr/>
        </p:nvPicPr>
        <p:blipFill rotWithShape="1">
          <a:blip r:embed="rId3"/>
          <a:srcRect l="19788" r="3080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532585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B3BAD-F232-4C55-940A-729C90FE264E}"/>
              </a:ext>
            </a:extLst>
          </p:cNvPr>
          <p:cNvSpPr>
            <a:spLocks noGrp="1"/>
          </p:cNvSpPr>
          <p:nvPr>
            <p:ph type="title"/>
          </p:nvPr>
        </p:nvSpPr>
        <p:spPr>
          <a:xfrm>
            <a:off x="6634134" y="1396289"/>
            <a:ext cx="5006336" cy="1325563"/>
          </a:xfrm>
        </p:spPr>
        <p:txBody>
          <a:bodyPr>
            <a:normAutofit/>
          </a:bodyPr>
          <a:lstStyle/>
          <a:p>
            <a:r>
              <a:rPr lang="en-GB">
                <a:latin typeface="Arial"/>
                <a:ea typeface="+mj-lt"/>
                <a:cs typeface="+mj-lt"/>
              </a:rPr>
              <a:t>Competing </a:t>
            </a:r>
            <a:endParaRPr lang="en-US">
              <a:latin typeface="Arial"/>
            </a:endParaRPr>
          </a:p>
        </p:txBody>
      </p:sp>
      <p:sp>
        <p:nvSpPr>
          <p:cNvPr id="3" name="Content Placeholder 2">
            <a:extLst>
              <a:ext uri="{FF2B5EF4-FFF2-40B4-BE49-F238E27FC236}">
                <a16:creationId xmlns:a16="http://schemas.microsoft.com/office/drawing/2014/main" id="{DE694801-C344-44F3-ACDD-2CA95A2D8C3D}"/>
              </a:ext>
            </a:extLst>
          </p:cNvPr>
          <p:cNvSpPr>
            <a:spLocks noGrp="1"/>
          </p:cNvSpPr>
          <p:nvPr>
            <p:ph idx="1"/>
          </p:nvPr>
        </p:nvSpPr>
        <p:spPr>
          <a:xfrm>
            <a:off x="6638578" y="2871982"/>
            <a:ext cx="5004073" cy="3181684"/>
          </a:xfrm>
        </p:spPr>
        <p:txBody>
          <a:bodyPr vert="horz" lIns="91440" tIns="45720" rIns="91440" bIns="45720" rtlCol="0" anchor="t">
            <a:normAutofit fontScale="77500" lnSpcReduction="20000"/>
          </a:bodyPr>
          <a:lstStyle/>
          <a:p>
            <a:endParaRPr lang="en-GB" sz="1800">
              <a:cs typeface="Calibri" panose="020F0502020204030204"/>
            </a:endParaRPr>
          </a:p>
          <a:p>
            <a:pPr marL="0" indent="0">
              <a:buNone/>
            </a:pPr>
            <a:r>
              <a:rPr lang="en-GB" sz="1800">
                <a:ea typeface="+mn-lt"/>
                <a:cs typeface="+mn-lt"/>
              </a:rPr>
              <a:t>-</a:t>
            </a:r>
            <a:r>
              <a:rPr lang="en-GB" sz="2000">
                <a:latin typeface="Arial"/>
                <a:ea typeface="+mn-lt"/>
                <a:cs typeface="+mn-lt"/>
              </a:rPr>
              <a:t>when quick actions are required</a:t>
            </a:r>
            <a:endParaRPr lang="en-GB" sz="2000">
              <a:latin typeface="Arial"/>
              <a:cs typeface="Calibri" panose="020F0502020204030204"/>
            </a:endParaRPr>
          </a:p>
          <a:p>
            <a:pPr marL="0" indent="0">
              <a:buNone/>
            </a:pPr>
            <a:r>
              <a:rPr lang="en-GB" sz="2000">
                <a:latin typeface="Arial"/>
                <a:ea typeface="+mn-lt"/>
                <a:cs typeface="+mn-lt"/>
              </a:rPr>
              <a:t>-on important issues where unpopular courses of actions need enforcing </a:t>
            </a:r>
            <a:endParaRPr lang="en-GB" sz="2000">
              <a:latin typeface="Arial"/>
              <a:cs typeface="Calibri" panose="020F0502020204030204"/>
            </a:endParaRPr>
          </a:p>
          <a:p>
            <a:pPr marL="0" indent="0">
              <a:buNone/>
            </a:pPr>
            <a:r>
              <a:rPr lang="en-GB" sz="2000">
                <a:latin typeface="Arial"/>
                <a:ea typeface="+mn-lt"/>
                <a:cs typeface="+mn-lt"/>
              </a:rPr>
              <a:t>-on matters important for the group well-being, when you know you have a point </a:t>
            </a:r>
            <a:endParaRPr lang="en-GB" sz="2000">
              <a:latin typeface="Arial"/>
              <a:cs typeface="Calibri" panose="020F0502020204030204"/>
            </a:endParaRPr>
          </a:p>
          <a:p>
            <a:pPr marL="0" indent="0">
              <a:buNone/>
            </a:pPr>
            <a:r>
              <a:rPr lang="en-GB" sz="2000">
                <a:latin typeface="Arial"/>
                <a:ea typeface="+mn-lt"/>
                <a:cs typeface="+mn-lt"/>
              </a:rPr>
              <a:t>-to keep yourself safe from people that may  pray on non-competitive behaviour</a:t>
            </a:r>
            <a:endParaRPr lang="en-GB" sz="2000">
              <a:latin typeface="Arial"/>
              <a:cs typeface="Calibri" panose="020F0502020204030204"/>
            </a:endParaRPr>
          </a:p>
          <a:p>
            <a:endParaRPr lang="en-GB" sz="1800">
              <a:cs typeface="Calibri" panose="020F0502020204030204"/>
            </a:endParaRPr>
          </a:p>
        </p:txBody>
      </p:sp>
      <p:pic>
        <p:nvPicPr>
          <p:cNvPr id="5" name="Picture 4" descr="Red toy person in front of two lines of white figures">
            <a:extLst>
              <a:ext uri="{FF2B5EF4-FFF2-40B4-BE49-F238E27FC236}">
                <a16:creationId xmlns:a16="http://schemas.microsoft.com/office/drawing/2014/main" id="{90DA29CF-EC40-4C1A-8450-4758693F8177}"/>
              </a:ext>
            </a:extLst>
          </p:cNvPr>
          <p:cNvPicPr>
            <a:picLocks noChangeAspect="1"/>
          </p:cNvPicPr>
          <p:nvPr/>
        </p:nvPicPr>
        <p:blipFill rotWithShape="1">
          <a:blip r:embed="rId2"/>
          <a:srcRect l="22831" r="19312" b="5"/>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669669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3168A-4FF7-414E-BBDB-EED93C166ABE}"/>
              </a:ext>
            </a:extLst>
          </p:cNvPr>
          <p:cNvSpPr>
            <a:spLocks noGrp="1"/>
          </p:cNvSpPr>
          <p:nvPr>
            <p:ph type="title"/>
          </p:nvPr>
        </p:nvSpPr>
        <p:spPr>
          <a:xfrm>
            <a:off x="1143000" y="990599"/>
            <a:ext cx="9906000" cy="685800"/>
          </a:xfrm>
        </p:spPr>
        <p:txBody>
          <a:bodyPr anchor="t">
            <a:normAutofit/>
          </a:bodyPr>
          <a:lstStyle/>
          <a:p>
            <a:r>
              <a:rPr lang="en-GB" sz="4000">
                <a:ea typeface="+mj-lt"/>
                <a:cs typeface="+mj-lt"/>
              </a:rPr>
              <a:t>Accommodating </a:t>
            </a:r>
            <a:endParaRPr lang="en-US" sz="4000"/>
          </a:p>
        </p:txBody>
      </p:sp>
      <p:graphicFrame>
        <p:nvGraphicFramePr>
          <p:cNvPr id="5" name="Content Placeholder 2">
            <a:extLst>
              <a:ext uri="{FF2B5EF4-FFF2-40B4-BE49-F238E27FC236}">
                <a16:creationId xmlns:a16="http://schemas.microsoft.com/office/drawing/2014/main" id="{D10A5BC4-CA01-4C02-9399-46753A1C59D2}"/>
              </a:ext>
            </a:extLst>
          </p:cNvPr>
          <p:cNvGraphicFramePr>
            <a:graphicFrameLocks noGrp="1"/>
          </p:cNvGraphicFramePr>
          <p:nvPr>
            <p:ph idx="1"/>
            <p:extLst>
              <p:ext uri="{D42A27DB-BD31-4B8C-83A1-F6EECF244321}">
                <p14:modId xmlns:p14="http://schemas.microsoft.com/office/powerpoint/2010/main" val="1326394192"/>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6418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C954C-1A47-418C-8BAB-80F1F7D05A7D}"/>
              </a:ext>
            </a:extLst>
          </p:cNvPr>
          <p:cNvSpPr>
            <a:spLocks noGrp="1"/>
          </p:cNvSpPr>
          <p:nvPr>
            <p:ph type="title"/>
          </p:nvPr>
        </p:nvSpPr>
        <p:spPr>
          <a:xfrm>
            <a:off x="643467" y="321734"/>
            <a:ext cx="10905066" cy="1135737"/>
          </a:xfrm>
        </p:spPr>
        <p:txBody>
          <a:bodyPr>
            <a:normAutofit/>
          </a:bodyPr>
          <a:lstStyle/>
          <a:p>
            <a:r>
              <a:rPr lang="en-GB" sz="3600">
                <a:latin typeface="Arial"/>
                <a:ea typeface="+mj-lt"/>
                <a:cs typeface="+mj-lt"/>
              </a:rPr>
              <a:t>Avoiding </a:t>
            </a:r>
            <a:endParaRPr lang="en-US" sz="3600">
              <a:latin typeface="Arial"/>
            </a:endParaRPr>
          </a:p>
        </p:txBody>
      </p:sp>
      <p:graphicFrame>
        <p:nvGraphicFramePr>
          <p:cNvPr id="14" name="Content Placeholder 2">
            <a:extLst>
              <a:ext uri="{FF2B5EF4-FFF2-40B4-BE49-F238E27FC236}">
                <a16:creationId xmlns:a16="http://schemas.microsoft.com/office/drawing/2014/main" id="{50A2ACD3-CB4C-4B95-897D-E48E3DB04298}"/>
              </a:ext>
            </a:extLst>
          </p:cNvPr>
          <p:cNvGraphicFramePr>
            <a:graphicFrameLocks noGrp="1"/>
          </p:cNvGraphicFramePr>
          <p:nvPr>
            <p:ph idx="1"/>
            <p:extLst>
              <p:ext uri="{D42A27DB-BD31-4B8C-83A1-F6EECF244321}">
                <p14:modId xmlns:p14="http://schemas.microsoft.com/office/powerpoint/2010/main" val="3211225222"/>
              </p:ext>
            </p:extLst>
          </p:nvPr>
        </p:nvGraphicFramePr>
        <p:xfrm>
          <a:off x="577048" y="1457472"/>
          <a:ext cx="11194741" cy="47746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22649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AAF08-BE33-4A9D-ABE1-B97B4B723A20}"/>
              </a:ext>
            </a:extLst>
          </p:cNvPr>
          <p:cNvSpPr>
            <a:spLocks noGrp="1"/>
          </p:cNvSpPr>
          <p:nvPr>
            <p:ph type="title"/>
          </p:nvPr>
        </p:nvSpPr>
        <p:spPr>
          <a:xfrm>
            <a:off x="762001" y="803325"/>
            <a:ext cx="5314536" cy="1325563"/>
          </a:xfrm>
        </p:spPr>
        <p:txBody>
          <a:bodyPr>
            <a:normAutofit/>
          </a:bodyPr>
          <a:lstStyle/>
          <a:p>
            <a:r>
              <a:rPr lang="en-GB">
                <a:latin typeface="Arial"/>
                <a:ea typeface="+mj-lt"/>
                <a:cs typeface="+mj-lt"/>
              </a:rPr>
              <a:t>Compromising </a:t>
            </a:r>
            <a:endParaRPr lang="en-US">
              <a:latin typeface="Arial"/>
            </a:endParaRPr>
          </a:p>
        </p:txBody>
      </p:sp>
      <p:graphicFrame>
        <p:nvGraphicFramePr>
          <p:cNvPr id="7" name="Content Placeholder 2">
            <a:extLst>
              <a:ext uri="{FF2B5EF4-FFF2-40B4-BE49-F238E27FC236}">
                <a16:creationId xmlns:a16="http://schemas.microsoft.com/office/drawing/2014/main" id="{ED110882-B2BF-4CD9-B7A6-7031DCD28A67}"/>
              </a:ext>
            </a:extLst>
          </p:cNvPr>
          <p:cNvGraphicFramePr>
            <a:graphicFrameLocks noGrp="1"/>
          </p:cNvGraphicFramePr>
          <p:nvPr>
            <p:ph idx="1"/>
            <p:extLst>
              <p:ext uri="{D42A27DB-BD31-4B8C-83A1-F6EECF244321}">
                <p14:modId xmlns:p14="http://schemas.microsoft.com/office/powerpoint/2010/main" val="1303188788"/>
              </p:ext>
            </p:extLst>
          </p:nvPr>
        </p:nvGraphicFramePr>
        <p:xfrm>
          <a:off x="762000" y="2279018"/>
          <a:ext cx="5314543" cy="3375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5BC46C65-99C7-4F9E-918F-31E7353FF2A1}"/>
              </a:ext>
            </a:extLst>
          </p:cNvPr>
          <p:cNvPicPr>
            <a:picLocks noChangeAspect="1"/>
          </p:cNvPicPr>
          <p:nvPr/>
        </p:nvPicPr>
        <p:blipFill rotWithShape="1">
          <a:blip r:embed="rId7"/>
          <a:srcRect l="29834" r="1381" b="9"/>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877202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70278-FACD-4187-9212-AC60DF0E4450}"/>
              </a:ext>
            </a:extLst>
          </p:cNvPr>
          <p:cNvSpPr>
            <a:spLocks noGrp="1"/>
          </p:cNvSpPr>
          <p:nvPr>
            <p:ph type="title"/>
          </p:nvPr>
        </p:nvSpPr>
        <p:spPr>
          <a:xfrm>
            <a:off x="643467" y="321734"/>
            <a:ext cx="10905066" cy="1135737"/>
          </a:xfrm>
        </p:spPr>
        <p:txBody>
          <a:bodyPr>
            <a:normAutofit/>
          </a:bodyPr>
          <a:lstStyle/>
          <a:p>
            <a:r>
              <a:rPr lang="en-GB" sz="3600">
                <a:latin typeface="Arial"/>
                <a:ea typeface="+mj-lt"/>
                <a:cs typeface="+mj-lt"/>
              </a:rPr>
              <a:t>Collaborating</a:t>
            </a:r>
            <a:r>
              <a:rPr lang="en-GB" sz="3600">
                <a:ea typeface="+mj-lt"/>
                <a:cs typeface="+mj-lt"/>
              </a:rPr>
              <a:t> </a:t>
            </a:r>
            <a:endParaRPr lang="en-US" sz="3600"/>
          </a:p>
        </p:txBody>
      </p:sp>
      <p:graphicFrame>
        <p:nvGraphicFramePr>
          <p:cNvPr id="5" name="Content Placeholder 2">
            <a:extLst>
              <a:ext uri="{FF2B5EF4-FFF2-40B4-BE49-F238E27FC236}">
                <a16:creationId xmlns:a16="http://schemas.microsoft.com/office/drawing/2014/main" id="{930AD3BE-5B04-4D67-A486-44E7603D0EE4}"/>
              </a:ext>
            </a:extLst>
          </p:cNvPr>
          <p:cNvGraphicFramePr>
            <a:graphicFrameLocks noGrp="1"/>
          </p:cNvGraphicFramePr>
          <p:nvPr>
            <p:ph idx="1"/>
            <p:extLst>
              <p:ext uri="{D42A27DB-BD31-4B8C-83A1-F6EECF244321}">
                <p14:modId xmlns:p14="http://schemas.microsoft.com/office/powerpoint/2010/main" val="645761530"/>
              </p:ext>
            </p:extLst>
          </p:nvPr>
        </p:nvGraphicFramePr>
        <p:xfrm>
          <a:off x="1168879" y="1868757"/>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47599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AE213-0953-454C-B856-39FBB45532F5}"/>
              </a:ext>
            </a:extLst>
          </p:cNvPr>
          <p:cNvSpPr>
            <a:spLocks noGrp="1"/>
          </p:cNvSpPr>
          <p:nvPr>
            <p:ph type="title"/>
          </p:nvPr>
        </p:nvSpPr>
        <p:spPr>
          <a:xfrm>
            <a:off x="4965430" y="629268"/>
            <a:ext cx="6586491" cy="1286160"/>
          </a:xfrm>
        </p:spPr>
        <p:txBody>
          <a:bodyPr anchor="b">
            <a:normAutofit/>
          </a:bodyPr>
          <a:lstStyle/>
          <a:p>
            <a:r>
              <a:rPr lang="en-GB" sz="4100">
                <a:latin typeface="Arial"/>
                <a:cs typeface="Calibri"/>
              </a:rPr>
              <a:t>Basic Skills for Conflict Resolution</a:t>
            </a:r>
            <a:endParaRPr lang="en-GB" sz="4100">
              <a:latin typeface="Arial"/>
              <a:ea typeface="+mj-lt"/>
              <a:cs typeface="+mj-lt"/>
            </a:endParaRPr>
          </a:p>
          <a:p>
            <a:endParaRPr lang="en-GB" sz="4100">
              <a:cs typeface="Calibri Light"/>
            </a:endParaRPr>
          </a:p>
        </p:txBody>
      </p:sp>
      <p:sp>
        <p:nvSpPr>
          <p:cNvPr id="3" name="Content Placeholder 2">
            <a:extLst>
              <a:ext uri="{FF2B5EF4-FFF2-40B4-BE49-F238E27FC236}">
                <a16:creationId xmlns:a16="http://schemas.microsoft.com/office/drawing/2014/main" id="{7F88573A-16DB-40F1-9FF3-5A988E10148B}"/>
              </a:ext>
            </a:extLst>
          </p:cNvPr>
          <p:cNvSpPr>
            <a:spLocks noGrp="1"/>
          </p:cNvSpPr>
          <p:nvPr>
            <p:ph idx="1"/>
          </p:nvPr>
        </p:nvSpPr>
        <p:spPr>
          <a:xfrm>
            <a:off x="4965431" y="2438400"/>
            <a:ext cx="6586489" cy="3785419"/>
          </a:xfrm>
        </p:spPr>
        <p:txBody>
          <a:bodyPr vert="horz" lIns="91440" tIns="45720" rIns="91440" bIns="45720" rtlCol="0" anchor="t">
            <a:normAutofit/>
          </a:bodyPr>
          <a:lstStyle/>
          <a:p>
            <a:pPr>
              <a:buNone/>
            </a:pPr>
            <a:r>
              <a:rPr lang="en-GB" sz="2400" dirty="0">
                <a:highlight>
                  <a:srgbClr val="00FF00"/>
                </a:highlight>
                <a:latin typeface="Arial"/>
                <a:ea typeface="+mn-lt"/>
                <a:cs typeface="+mn-lt"/>
              </a:rPr>
              <a:t>Listen actively</a:t>
            </a:r>
            <a:endParaRPr lang="en-GB" sz="2400" dirty="0">
              <a:highlight>
                <a:srgbClr val="00FF00"/>
              </a:highlight>
              <a:latin typeface="Arial"/>
              <a:cs typeface="Calibri"/>
            </a:endParaRPr>
          </a:p>
          <a:p>
            <a:pPr>
              <a:buNone/>
            </a:pPr>
            <a:r>
              <a:rPr lang="en-GB" sz="2400" dirty="0">
                <a:highlight>
                  <a:srgbClr val="00FF00"/>
                </a:highlight>
                <a:latin typeface="Arial"/>
                <a:ea typeface="+mn-lt"/>
                <a:cs typeface="+mn-lt"/>
              </a:rPr>
              <a:t>Avoid suppositions</a:t>
            </a:r>
            <a:endParaRPr lang="en-GB" sz="2400" dirty="0">
              <a:highlight>
                <a:srgbClr val="00FF00"/>
              </a:highlight>
              <a:latin typeface="Arial"/>
              <a:cs typeface="Calibri"/>
            </a:endParaRPr>
          </a:p>
          <a:p>
            <a:pPr>
              <a:buNone/>
            </a:pPr>
            <a:r>
              <a:rPr lang="en-GB" sz="2400" dirty="0">
                <a:highlight>
                  <a:srgbClr val="00FF00"/>
                </a:highlight>
                <a:latin typeface="Arial"/>
                <a:ea typeface="+mn-lt"/>
                <a:cs typeface="+mn-lt"/>
              </a:rPr>
              <a:t>Do not criticize </a:t>
            </a:r>
            <a:endParaRPr lang="en-GB" sz="2400" dirty="0">
              <a:highlight>
                <a:srgbClr val="00FF00"/>
              </a:highlight>
              <a:latin typeface="Arial"/>
              <a:cs typeface="Calibri"/>
            </a:endParaRPr>
          </a:p>
          <a:p>
            <a:pPr>
              <a:buNone/>
            </a:pPr>
            <a:r>
              <a:rPr lang="en-GB" sz="2400" dirty="0">
                <a:highlight>
                  <a:srgbClr val="00FF00"/>
                </a:highlight>
                <a:latin typeface="Arial"/>
                <a:ea typeface="+mn-lt"/>
                <a:cs typeface="+mn-lt"/>
              </a:rPr>
              <a:t>Anger management </a:t>
            </a:r>
            <a:endParaRPr lang="en-GB" sz="2400" dirty="0">
              <a:highlight>
                <a:srgbClr val="00FF00"/>
              </a:highlight>
              <a:latin typeface="Arial"/>
              <a:cs typeface="Calibri"/>
            </a:endParaRPr>
          </a:p>
          <a:p>
            <a:pPr>
              <a:buNone/>
            </a:pPr>
            <a:r>
              <a:rPr lang="en-GB" sz="2400" dirty="0">
                <a:highlight>
                  <a:srgbClr val="00FF00"/>
                </a:highlight>
                <a:latin typeface="Arial"/>
                <a:ea typeface="+mn-lt"/>
                <a:cs typeface="+mn-lt"/>
              </a:rPr>
              <a:t>Negotiate </a:t>
            </a:r>
            <a:endParaRPr lang="en-GB" sz="2400" dirty="0">
              <a:highlight>
                <a:srgbClr val="00FF00"/>
              </a:highlight>
              <a:latin typeface="Arial"/>
              <a:cs typeface="Calibri" panose="020F0502020204030204"/>
            </a:endParaRPr>
          </a:p>
          <a:p>
            <a:pPr marL="0" indent="0">
              <a:buNone/>
            </a:pPr>
            <a:endParaRPr lang="en-GB" sz="2400" dirty="0">
              <a:highlight>
                <a:srgbClr val="00FF00"/>
              </a:highlight>
              <a:latin typeface="Arial"/>
              <a:cs typeface="Calibri" panose="020F0502020204030204"/>
            </a:endParaRPr>
          </a:p>
        </p:txBody>
      </p:sp>
      <p:pic>
        <p:nvPicPr>
          <p:cNvPr id="5" name="Picture 4" descr="Wood human figure">
            <a:extLst>
              <a:ext uri="{FF2B5EF4-FFF2-40B4-BE49-F238E27FC236}">
                <a16:creationId xmlns:a16="http://schemas.microsoft.com/office/drawing/2014/main" id="{8B8425A6-16CF-4392-8B3E-35493C7C5CF1}"/>
              </a:ext>
            </a:extLst>
          </p:cNvPr>
          <p:cNvPicPr>
            <a:picLocks noChangeAspect="1"/>
          </p:cNvPicPr>
          <p:nvPr/>
        </p:nvPicPr>
        <p:blipFill rotWithShape="1">
          <a:blip r:embed="rId3"/>
          <a:srcRect l="2086" r="52795" b="-1"/>
          <a:stretch/>
        </p:blipFill>
        <p:spPr>
          <a:xfrm>
            <a:off x="20" y="10"/>
            <a:ext cx="4635571" cy="6857990"/>
          </a:xfrm>
          <a:prstGeom prst="rect">
            <a:avLst/>
          </a:prstGeom>
          <a:effectLst/>
        </p:spPr>
      </p:pic>
    </p:spTree>
    <p:extLst>
      <p:ext uri="{BB962C8B-B14F-4D97-AF65-F5344CB8AC3E}">
        <p14:creationId xmlns:p14="http://schemas.microsoft.com/office/powerpoint/2010/main" val="34119093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C20B7-C585-425D-A0C6-06D3293A83BD}"/>
              </a:ext>
            </a:extLst>
          </p:cNvPr>
          <p:cNvSpPr>
            <a:spLocks noGrp="1"/>
          </p:cNvSpPr>
          <p:nvPr>
            <p:ph type="title"/>
          </p:nvPr>
        </p:nvSpPr>
        <p:spPr/>
        <p:txBody>
          <a:bodyPr/>
          <a:lstStyle/>
          <a:p>
            <a:r>
              <a:rPr lang="en-GB" dirty="0"/>
              <a:t>Successful team development</a:t>
            </a:r>
          </a:p>
        </p:txBody>
      </p:sp>
      <p:graphicFrame>
        <p:nvGraphicFramePr>
          <p:cNvPr id="9" name="Content Placeholder 8">
            <a:extLst>
              <a:ext uri="{FF2B5EF4-FFF2-40B4-BE49-F238E27FC236}">
                <a16:creationId xmlns:a16="http://schemas.microsoft.com/office/drawing/2014/main" id="{C167DD2C-BA79-4119-9C9C-8B1CA4CB6F31}"/>
              </a:ext>
            </a:extLst>
          </p:cNvPr>
          <p:cNvGraphicFramePr>
            <a:graphicFrameLocks noGrp="1"/>
          </p:cNvGraphicFramePr>
          <p:nvPr>
            <p:ph idx="1"/>
            <p:extLst>
              <p:ext uri="{D42A27DB-BD31-4B8C-83A1-F6EECF244321}">
                <p14:modId xmlns:p14="http://schemas.microsoft.com/office/powerpoint/2010/main" val="3335161004"/>
              </p:ext>
            </p:extLst>
          </p:nvPr>
        </p:nvGraphicFramePr>
        <p:xfrm>
          <a:off x="914400" y="2366963"/>
          <a:ext cx="10363200" cy="3424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32525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66CDC-F2CA-4DED-B484-22FD4C4D0B31}"/>
              </a:ext>
            </a:extLst>
          </p:cNvPr>
          <p:cNvSpPr>
            <a:spLocks noGrp="1"/>
          </p:cNvSpPr>
          <p:nvPr>
            <p:ph type="title"/>
          </p:nvPr>
        </p:nvSpPr>
        <p:spPr>
          <a:xfrm>
            <a:off x="913775" y="618517"/>
            <a:ext cx="10364451" cy="846299"/>
          </a:xfrm>
        </p:spPr>
        <p:txBody>
          <a:bodyPr/>
          <a:lstStyle/>
          <a:p>
            <a:r>
              <a:rPr lang="en-GB" dirty="0"/>
              <a:t>Cont.</a:t>
            </a:r>
          </a:p>
        </p:txBody>
      </p:sp>
      <p:graphicFrame>
        <p:nvGraphicFramePr>
          <p:cNvPr id="4" name="Content Placeholder 3">
            <a:extLst>
              <a:ext uri="{FF2B5EF4-FFF2-40B4-BE49-F238E27FC236}">
                <a16:creationId xmlns:a16="http://schemas.microsoft.com/office/drawing/2014/main" id="{EBC5DF9C-FDA6-4E27-904A-451FC66753D9}"/>
              </a:ext>
            </a:extLst>
          </p:cNvPr>
          <p:cNvGraphicFramePr>
            <a:graphicFrameLocks noGrp="1"/>
          </p:cNvGraphicFramePr>
          <p:nvPr>
            <p:ph idx="1"/>
            <p:extLst>
              <p:ext uri="{D42A27DB-BD31-4B8C-83A1-F6EECF244321}">
                <p14:modId xmlns:p14="http://schemas.microsoft.com/office/powerpoint/2010/main" val="2907626091"/>
              </p:ext>
            </p:extLst>
          </p:nvPr>
        </p:nvGraphicFramePr>
        <p:xfrm>
          <a:off x="1001926" y="1464816"/>
          <a:ext cx="10041896" cy="4882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6537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97A82-6811-4CE9-A423-0E20AFE1A038}"/>
              </a:ext>
            </a:extLst>
          </p:cNvPr>
          <p:cNvSpPr>
            <a:spLocks noGrp="1"/>
          </p:cNvSpPr>
          <p:nvPr>
            <p:ph type="title"/>
          </p:nvPr>
        </p:nvSpPr>
        <p:spPr>
          <a:xfrm>
            <a:off x="838200" y="161925"/>
            <a:ext cx="10515600" cy="1325563"/>
          </a:xfrm>
        </p:spPr>
        <p:txBody>
          <a:bodyPr/>
          <a:lstStyle/>
          <a:p>
            <a:r>
              <a:rPr lang="en-GB" dirty="0"/>
              <a:t>Critical thinking in group</a:t>
            </a:r>
          </a:p>
        </p:txBody>
      </p:sp>
      <p:graphicFrame>
        <p:nvGraphicFramePr>
          <p:cNvPr id="4" name="Content Placeholder 3">
            <a:extLst>
              <a:ext uri="{FF2B5EF4-FFF2-40B4-BE49-F238E27FC236}">
                <a16:creationId xmlns:a16="http://schemas.microsoft.com/office/drawing/2014/main" id="{5E9D37AD-F2D3-4D5B-8658-33021EED16A4}"/>
              </a:ext>
            </a:extLst>
          </p:cNvPr>
          <p:cNvGraphicFramePr>
            <a:graphicFrameLocks noGrp="1"/>
          </p:cNvGraphicFramePr>
          <p:nvPr>
            <p:ph idx="1"/>
            <p:extLst>
              <p:ext uri="{D42A27DB-BD31-4B8C-83A1-F6EECF244321}">
                <p14:modId xmlns:p14="http://schemas.microsoft.com/office/powerpoint/2010/main" val="1247892574"/>
              </p:ext>
            </p:extLst>
          </p:nvPr>
        </p:nvGraphicFramePr>
        <p:xfrm>
          <a:off x="914400" y="1487489"/>
          <a:ext cx="10363200" cy="52085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02182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54A66-9A89-4E54-8623-641293337C7A}"/>
              </a:ext>
            </a:extLst>
          </p:cNvPr>
          <p:cNvSpPr>
            <a:spLocks noGrp="1"/>
          </p:cNvSpPr>
          <p:nvPr>
            <p:ph type="title"/>
          </p:nvPr>
        </p:nvSpPr>
        <p:spPr/>
        <p:txBody>
          <a:bodyPr/>
          <a:lstStyle/>
          <a:p>
            <a:r>
              <a:rPr lang="en-GB" dirty="0"/>
              <a:t>Characteristics of a successful team</a:t>
            </a:r>
          </a:p>
        </p:txBody>
      </p:sp>
      <p:sp>
        <p:nvSpPr>
          <p:cNvPr id="3" name="Content Placeholder 2">
            <a:extLst>
              <a:ext uri="{FF2B5EF4-FFF2-40B4-BE49-F238E27FC236}">
                <a16:creationId xmlns:a16="http://schemas.microsoft.com/office/drawing/2014/main" id="{A0F1F1DF-B7FF-489B-901B-B8E4A8FDD0F7}"/>
              </a:ext>
            </a:extLst>
          </p:cNvPr>
          <p:cNvSpPr>
            <a:spLocks noGrp="1"/>
          </p:cNvSpPr>
          <p:nvPr>
            <p:ph sz="quarter" idx="13"/>
          </p:nvPr>
        </p:nvSpPr>
        <p:spPr/>
        <p:txBody>
          <a:bodyPr>
            <a:normAutofit fontScale="92500" lnSpcReduction="20000"/>
          </a:bodyPr>
          <a:lstStyle/>
          <a:p>
            <a:r>
              <a:rPr lang="en-GB" dirty="0"/>
              <a:t>Goal-oriented mindset</a:t>
            </a:r>
          </a:p>
          <a:p>
            <a:r>
              <a:rPr lang="en-GB" dirty="0"/>
              <a:t>Commitment to their roles</a:t>
            </a:r>
          </a:p>
          <a:p>
            <a:r>
              <a:rPr lang="en-GB" dirty="0"/>
              <a:t>Open to learning</a:t>
            </a:r>
          </a:p>
          <a:p>
            <a:r>
              <a:rPr lang="en-GB" dirty="0"/>
              <a:t>Diverse perspective and experiences</a:t>
            </a:r>
          </a:p>
          <a:p>
            <a:r>
              <a:rPr lang="en-GB" dirty="0"/>
              <a:t>Shared culture</a:t>
            </a:r>
          </a:p>
          <a:p>
            <a:r>
              <a:rPr lang="en-GB" dirty="0"/>
              <a:t>Responsibility and accountability</a:t>
            </a:r>
          </a:p>
          <a:p>
            <a:r>
              <a:rPr lang="en-GB" dirty="0"/>
              <a:t>Clear communication</a:t>
            </a:r>
          </a:p>
          <a:p>
            <a:r>
              <a:rPr lang="en-GB" dirty="0"/>
              <a:t>An effective leader</a:t>
            </a:r>
          </a:p>
        </p:txBody>
      </p:sp>
    </p:spTree>
    <p:extLst>
      <p:ext uri="{BB962C8B-B14F-4D97-AF65-F5344CB8AC3E}">
        <p14:creationId xmlns:p14="http://schemas.microsoft.com/office/powerpoint/2010/main" val="33106213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E4215-4A76-49BB-B091-A6249AE36219}"/>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644D7424-1EB1-455A-91C6-C5D81173481E}"/>
              </a:ext>
            </a:extLst>
          </p:cNvPr>
          <p:cNvSpPr>
            <a:spLocks noGrp="1"/>
          </p:cNvSpPr>
          <p:nvPr>
            <p:ph sz="quarter" idx="13"/>
          </p:nvPr>
        </p:nvSpPr>
        <p:spPr/>
        <p:txBody>
          <a:bodyPr/>
          <a:lstStyle/>
          <a:p>
            <a:r>
              <a:rPr lang="en-GB" dirty="0"/>
              <a:t>Working in a team can lead to a greater success than working alone if is done correctly and transparently.</a:t>
            </a:r>
          </a:p>
          <a:p>
            <a:r>
              <a:rPr lang="en-GB" dirty="0"/>
              <a:t>If exist a good communication and  everybody knows their role and play it well, the outcome is improved.</a:t>
            </a:r>
          </a:p>
          <a:p>
            <a:r>
              <a:rPr lang="en-GB" dirty="0"/>
              <a:t>There exist higher risks to get in conflict but with an open mind and loyalty everything can be overcome.</a:t>
            </a:r>
          </a:p>
          <a:p>
            <a:r>
              <a:rPr lang="en-GB" b="1" dirty="0"/>
              <a:t>The key is the communication out of all other steps mentioned above.</a:t>
            </a:r>
          </a:p>
        </p:txBody>
      </p:sp>
    </p:spTree>
    <p:extLst>
      <p:ext uri="{BB962C8B-B14F-4D97-AF65-F5344CB8AC3E}">
        <p14:creationId xmlns:p14="http://schemas.microsoft.com/office/powerpoint/2010/main" val="34380975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3408B-7FBA-CC45-8B6D-3E697A36372C}"/>
              </a:ext>
            </a:extLst>
          </p:cNvPr>
          <p:cNvSpPr>
            <a:spLocks noGrp="1"/>
          </p:cNvSpPr>
          <p:nvPr>
            <p:ph type="title"/>
          </p:nvPr>
        </p:nvSpPr>
        <p:spPr/>
        <p:txBody>
          <a:bodyPr/>
          <a:lstStyle/>
          <a:p>
            <a:r>
              <a:rPr lang="en-GB" dirty="0"/>
              <a:t>Reference list-Nicoleta </a:t>
            </a:r>
            <a:r>
              <a:rPr lang="en-GB" dirty="0" err="1"/>
              <a:t>Buzatu</a:t>
            </a:r>
            <a:endParaRPr lang="en-US" dirty="0"/>
          </a:p>
        </p:txBody>
      </p:sp>
      <p:sp>
        <p:nvSpPr>
          <p:cNvPr id="3" name="Content Placeholder 2">
            <a:extLst>
              <a:ext uri="{FF2B5EF4-FFF2-40B4-BE49-F238E27FC236}">
                <a16:creationId xmlns:a16="http://schemas.microsoft.com/office/drawing/2014/main" id="{D80B464F-2711-8140-9A67-32F665953C01}"/>
              </a:ext>
            </a:extLst>
          </p:cNvPr>
          <p:cNvSpPr>
            <a:spLocks noGrp="1"/>
          </p:cNvSpPr>
          <p:nvPr>
            <p:ph idx="1"/>
          </p:nvPr>
        </p:nvSpPr>
        <p:spPr>
          <a:xfrm>
            <a:off x="858762" y="1729619"/>
            <a:ext cx="10188649" cy="2527905"/>
          </a:xfrm>
        </p:spPr>
        <p:txBody>
          <a:bodyPr/>
          <a:lstStyle/>
          <a:p>
            <a:pPr marL="0" indent="0">
              <a:buNone/>
            </a:pPr>
            <a:r>
              <a:rPr lang="en-US"/>
              <a:t>Goodman, Paul. (2013) ToughNickel. Available at: https://toughnickel.com/business/15-Advantages-of-teamwork-in-the-workplace (Accessed 12 December 2021)</a:t>
            </a:r>
          </a:p>
        </p:txBody>
      </p:sp>
    </p:spTree>
    <p:extLst>
      <p:ext uri="{BB962C8B-B14F-4D97-AF65-F5344CB8AC3E}">
        <p14:creationId xmlns:p14="http://schemas.microsoft.com/office/powerpoint/2010/main" val="16331452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BF370-E184-43A8-82DD-CD92E72CAD4D}"/>
              </a:ext>
            </a:extLst>
          </p:cNvPr>
          <p:cNvSpPr>
            <a:spLocks noGrp="1"/>
          </p:cNvSpPr>
          <p:nvPr>
            <p:ph type="title"/>
          </p:nvPr>
        </p:nvSpPr>
        <p:spPr>
          <a:xfrm>
            <a:off x="457200" y="720772"/>
            <a:ext cx="3718767" cy="5531079"/>
          </a:xfrm>
        </p:spPr>
        <p:txBody>
          <a:bodyPr>
            <a:normAutofit/>
          </a:bodyPr>
          <a:lstStyle/>
          <a:p>
            <a:r>
              <a:rPr lang="en-GB" dirty="0">
                <a:solidFill>
                  <a:schemeClr val="tx2">
                    <a:alpha val="80000"/>
                  </a:schemeClr>
                </a:solidFill>
                <a:latin typeface="Arial"/>
                <a:ea typeface="+mj-lt"/>
                <a:cs typeface="+mj-lt"/>
              </a:rPr>
              <a:t>references Sonia </a:t>
            </a:r>
            <a:r>
              <a:rPr lang="en-GB" dirty="0" err="1">
                <a:solidFill>
                  <a:schemeClr val="tx2">
                    <a:alpha val="80000"/>
                  </a:schemeClr>
                </a:solidFill>
                <a:latin typeface="Arial"/>
                <a:ea typeface="+mj-lt"/>
                <a:cs typeface="+mj-lt"/>
              </a:rPr>
              <a:t>dehelean</a:t>
            </a:r>
            <a:endParaRPr lang="en-US" dirty="0">
              <a:solidFill>
                <a:schemeClr val="tx2">
                  <a:alpha val="80000"/>
                </a:schemeClr>
              </a:solidFill>
              <a:latin typeface="Arial"/>
              <a:cs typeface="Arial"/>
            </a:endParaRPr>
          </a:p>
        </p:txBody>
      </p:sp>
      <p:graphicFrame>
        <p:nvGraphicFramePr>
          <p:cNvPr id="5" name="Content Placeholder 2">
            <a:extLst>
              <a:ext uri="{FF2B5EF4-FFF2-40B4-BE49-F238E27FC236}">
                <a16:creationId xmlns:a16="http://schemas.microsoft.com/office/drawing/2014/main" id="{BB40CF11-B57F-4400-B7DD-F888D23045FA}"/>
              </a:ext>
            </a:extLst>
          </p:cNvPr>
          <p:cNvGraphicFramePr>
            <a:graphicFrameLocks noGrp="1"/>
          </p:cNvGraphicFramePr>
          <p:nvPr>
            <p:ph idx="1"/>
          </p:nvPr>
        </p:nvGraphicFramePr>
        <p:xfrm>
          <a:off x="4184068" y="152400"/>
          <a:ext cx="7812562" cy="61639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59733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 </a:t>
            </a:r>
            <a:r>
              <a:rPr lang="en-GB" dirty="0" err="1"/>
              <a:t>Yeliz</a:t>
            </a:r>
            <a:r>
              <a:rPr lang="en-GB" dirty="0"/>
              <a:t> Koncak</a:t>
            </a:r>
          </a:p>
        </p:txBody>
      </p:sp>
      <p:sp>
        <p:nvSpPr>
          <p:cNvPr id="3" name="Content Placeholder 2"/>
          <p:cNvSpPr>
            <a:spLocks noGrp="1"/>
          </p:cNvSpPr>
          <p:nvPr>
            <p:ph idx="1"/>
          </p:nvPr>
        </p:nvSpPr>
        <p:spPr/>
        <p:txBody>
          <a:bodyPr>
            <a:normAutofit fontScale="92500" lnSpcReduction="20000"/>
          </a:bodyPr>
          <a:lstStyle/>
          <a:p>
            <a:r>
              <a:rPr lang="en-US" dirty="0"/>
              <a:t>Fisher, S.G., W.D., K. and </a:t>
            </a:r>
            <a:r>
              <a:rPr lang="en-US" dirty="0" err="1"/>
              <a:t>Semple</a:t>
            </a:r>
            <a:r>
              <a:rPr lang="en-US" dirty="0"/>
              <a:t>, J.H. (2001). Control and Belbin’s team roles. </a:t>
            </a:r>
            <a:r>
              <a:rPr lang="en-US" i="1" dirty="0"/>
              <a:t>Personnel Review</a:t>
            </a:r>
            <a:r>
              <a:rPr lang="en-US" dirty="0"/>
              <a:t>, 30(5), pp.578–588.</a:t>
            </a:r>
          </a:p>
          <a:p>
            <a:r>
              <a:rPr lang="en-US" dirty="0"/>
              <a:t>GARCIA-RAMIREZ, Y.D. (2021). Belbin’s team roles and their performance in road design courses: a study with undergraduate and postgraduates' students. </a:t>
            </a:r>
            <a:r>
              <a:rPr lang="en-US" i="1" dirty="0" err="1"/>
              <a:t>Espacios</a:t>
            </a:r>
            <a:r>
              <a:rPr lang="en-US" dirty="0"/>
              <a:t>, 42(01), pp.176–188.</a:t>
            </a:r>
          </a:p>
          <a:p>
            <a:r>
              <a:rPr lang="en-US" dirty="0"/>
              <a:t>Nemeth, B. and Cobb, J. (2020). Editorial team roles and responsibilities. </a:t>
            </a:r>
            <a:r>
              <a:rPr lang="en-US" i="1" dirty="0"/>
              <a:t>Interpretation</a:t>
            </a:r>
            <a:r>
              <a:rPr lang="en-US" dirty="0"/>
              <a:t>, 8(4), pp.1N2N.</a:t>
            </a:r>
          </a:p>
          <a:p>
            <a:r>
              <a:rPr lang="en-US" dirty="0" err="1"/>
              <a:t>Nwokorie</a:t>
            </a:r>
            <a:r>
              <a:rPr lang="en-US" dirty="0"/>
              <a:t>, N., Svoboda, D., </a:t>
            </a:r>
            <a:r>
              <a:rPr lang="en-US" dirty="0" err="1"/>
              <a:t>Rovito</a:t>
            </a:r>
            <a:r>
              <a:rPr lang="en-US" dirty="0"/>
              <a:t>, D.K. and Krugman, S.D. (2012). Effect of focused debriefing on team communication skills. </a:t>
            </a:r>
            <a:r>
              <a:rPr lang="en-US" i="1" dirty="0"/>
              <a:t>Hospital Pediatrics</a:t>
            </a:r>
            <a:r>
              <a:rPr lang="en-US" dirty="0"/>
              <a:t>, [online] 2(4), pp.221–227. Available at: https://www.ncbi.nlm.nih.gov/pubmed/24313029 [Accessed 25 Feb. 2020].</a:t>
            </a:r>
          </a:p>
          <a:p>
            <a:endParaRPr lang="en-GB" dirty="0"/>
          </a:p>
        </p:txBody>
      </p:sp>
    </p:spTree>
    <p:extLst>
      <p:ext uri="{BB962C8B-B14F-4D97-AF65-F5344CB8AC3E}">
        <p14:creationId xmlns:p14="http://schemas.microsoft.com/office/powerpoint/2010/main" val="13592045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89D43-A0F8-4F9F-8874-DE0935951055}"/>
              </a:ext>
            </a:extLst>
          </p:cNvPr>
          <p:cNvSpPr>
            <a:spLocks noGrp="1"/>
          </p:cNvSpPr>
          <p:nvPr>
            <p:ph type="title"/>
          </p:nvPr>
        </p:nvSpPr>
        <p:spPr>
          <a:xfrm>
            <a:off x="4965430" y="629268"/>
            <a:ext cx="6586491" cy="1286160"/>
          </a:xfrm>
        </p:spPr>
        <p:txBody>
          <a:bodyPr anchor="b">
            <a:normAutofit/>
          </a:bodyPr>
          <a:lstStyle/>
          <a:p>
            <a:r>
              <a:rPr lang="en-GB" dirty="0">
                <a:latin typeface="Arial"/>
                <a:ea typeface="+mj-lt"/>
                <a:cs typeface="+mj-lt"/>
              </a:rPr>
              <a:t>Reference list-Ana Maria </a:t>
            </a:r>
            <a:r>
              <a:rPr lang="en-GB" dirty="0" err="1">
                <a:latin typeface="Arial"/>
                <a:ea typeface="+mj-lt"/>
                <a:cs typeface="+mj-lt"/>
              </a:rPr>
              <a:t>Dehelean</a:t>
            </a:r>
            <a:endParaRPr lang="en-US" dirty="0">
              <a:latin typeface="Arial"/>
            </a:endParaRPr>
          </a:p>
        </p:txBody>
      </p:sp>
      <p:graphicFrame>
        <p:nvGraphicFramePr>
          <p:cNvPr id="7" name="Content Placeholder 2">
            <a:extLst>
              <a:ext uri="{FF2B5EF4-FFF2-40B4-BE49-F238E27FC236}">
                <a16:creationId xmlns:a16="http://schemas.microsoft.com/office/drawing/2014/main" id="{E7ACBF79-D889-4235-912F-EFA57AF436E3}"/>
              </a:ext>
            </a:extLst>
          </p:cNvPr>
          <p:cNvGraphicFramePr>
            <a:graphicFrameLocks noGrp="1"/>
          </p:cNvGraphicFramePr>
          <p:nvPr>
            <p:ph idx="1"/>
          </p:nvPr>
        </p:nvGraphicFramePr>
        <p:xfrm>
          <a:off x="4965431" y="2438400"/>
          <a:ext cx="6586489"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A6724720-8725-469F-98E1-CE0D63F7AD4B}"/>
              </a:ext>
            </a:extLst>
          </p:cNvPr>
          <p:cNvPicPr>
            <a:picLocks noChangeAspect="1"/>
          </p:cNvPicPr>
          <p:nvPr/>
        </p:nvPicPr>
        <p:blipFill rotWithShape="1">
          <a:blip r:embed="rId8"/>
          <a:srcRect l="9835" r="49601" b="-2"/>
          <a:stretch/>
        </p:blipFill>
        <p:spPr>
          <a:xfrm>
            <a:off x="20" y="10"/>
            <a:ext cx="4635571" cy="6857990"/>
          </a:xfrm>
          <a:prstGeom prst="rect">
            <a:avLst/>
          </a:prstGeom>
          <a:effectLst/>
        </p:spPr>
      </p:pic>
    </p:spTree>
    <p:extLst>
      <p:ext uri="{BB962C8B-B14F-4D97-AF65-F5344CB8AC3E}">
        <p14:creationId xmlns:p14="http://schemas.microsoft.com/office/powerpoint/2010/main" val="22337515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C14C1-A4E6-4D27-9682-0297A55FBE42}"/>
              </a:ext>
            </a:extLst>
          </p:cNvPr>
          <p:cNvSpPr>
            <a:spLocks noGrp="1"/>
          </p:cNvSpPr>
          <p:nvPr>
            <p:ph type="title"/>
          </p:nvPr>
        </p:nvSpPr>
        <p:spPr/>
        <p:txBody>
          <a:bodyPr/>
          <a:lstStyle/>
          <a:p>
            <a:r>
              <a:rPr lang="en-GB" dirty="0"/>
              <a:t>Reference list- </a:t>
            </a:r>
            <a:r>
              <a:rPr lang="en-GB" dirty="0" err="1"/>
              <a:t>silviu</a:t>
            </a:r>
            <a:r>
              <a:rPr lang="en-GB" dirty="0"/>
              <a:t> </a:t>
            </a:r>
            <a:r>
              <a:rPr lang="en-GB" dirty="0" err="1"/>
              <a:t>tanasa</a:t>
            </a:r>
            <a:endParaRPr lang="en-GB" dirty="0"/>
          </a:p>
        </p:txBody>
      </p:sp>
      <p:sp>
        <p:nvSpPr>
          <p:cNvPr id="3" name="Content Placeholder 2">
            <a:extLst>
              <a:ext uri="{FF2B5EF4-FFF2-40B4-BE49-F238E27FC236}">
                <a16:creationId xmlns:a16="http://schemas.microsoft.com/office/drawing/2014/main" id="{DE66006D-A91A-427F-B5EA-B31037918109}"/>
              </a:ext>
            </a:extLst>
          </p:cNvPr>
          <p:cNvSpPr>
            <a:spLocks noGrp="1"/>
          </p:cNvSpPr>
          <p:nvPr>
            <p:ph idx="1"/>
          </p:nvPr>
        </p:nvSpPr>
        <p:spPr/>
        <p:txBody>
          <a:bodyPr>
            <a:normAutofit fontScale="92500" lnSpcReduction="10000"/>
          </a:bodyPr>
          <a:lstStyle/>
          <a:p>
            <a:r>
              <a:rPr lang="en-GB" dirty="0">
                <a:hlinkClick r:id="rId3"/>
              </a:rPr>
              <a:t>Forbes(2012) 6 ways successful teams are built to last. Available at: </a:t>
            </a:r>
            <a:r>
              <a:rPr lang="en-GB" dirty="0">
                <a:hlinkClick r:id="rId3"/>
              </a:rPr>
              <a:t>https://www.forbes.com/sites/glennllopis/2012/10/01/6-ways-successful-teams-are-built-to-last/?sh=2c8d88432b55</a:t>
            </a:r>
            <a:r>
              <a:rPr lang="en-GB" dirty="0"/>
              <a:t> (Accessed at: 10/12/2021)</a:t>
            </a:r>
          </a:p>
          <a:p>
            <a:r>
              <a:rPr lang="en-GB" dirty="0" err="1">
                <a:hlinkClick r:id="rId4"/>
              </a:rPr>
              <a:t>Deakinco</a:t>
            </a:r>
            <a:r>
              <a:rPr lang="en-GB" dirty="0">
                <a:hlinkClick r:id="rId4"/>
              </a:rPr>
              <a:t>(2020) </a:t>
            </a:r>
            <a:r>
              <a:rPr lang="en-GB" i="0" dirty="0">
                <a:solidFill>
                  <a:srgbClr val="000000"/>
                </a:solidFill>
                <a:effectLst/>
                <a:latin typeface="Worldly"/>
              </a:rPr>
              <a:t>How Teams Should Approach Critical Thinking. Available at: </a:t>
            </a:r>
            <a:r>
              <a:rPr lang="en-GB" dirty="0">
                <a:hlinkClick r:id="rId4"/>
              </a:rPr>
              <a:t>https://credentials.deakin.edu.au/how-teams-should-approach-critical-thinking/</a:t>
            </a:r>
            <a:r>
              <a:rPr lang="en-GB" dirty="0"/>
              <a:t> (Accessed at: 15/12/2021)</a:t>
            </a:r>
          </a:p>
          <a:p>
            <a:r>
              <a:rPr lang="en-GB" dirty="0"/>
              <a:t>Indeed.com (2021) </a:t>
            </a:r>
            <a:r>
              <a:rPr lang="en-GB" i="0" dirty="0">
                <a:solidFill>
                  <a:srgbClr val="2D2D2D"/>
                </a:solidFill>
                <a:effectLst/>
                <a:latin typeface="Noto Sans" panose="020B0502040504020204" pitchFamily="34" charset="0"/>
              </a:rPr>
              <a:t>How To Build a Successful Team: a Step-By-Step Guide. Available at: </a:t>
            </a:r>
            <a:r>
              <a:rPr lang="en-GB" dirty="0">
                <a:hlinkClick r:id="rId5"/>
              </a:rPr>
              <a:t>https://www.indeed.com/career-advice/career-development/steps-to-building-a-successful-team</a:t>
            </a:r>
            <a:r>
              <a:rPr lang="en-GB" dirty="0"/>
              <a:t> (Accessed at : 13/12/2021)</a:t>
            </a:r>
          </a:p>
          <a:p>
            <a:endParaRPr lang="en-GB" dirty="0"/>
          </a:p>
        </p:txBody>
      </p:sp>
    </p:spTree>
    <p:extLst>
      <p:ext uri="{BB962C8B-B14F-4D97-AF65-F5344CB8AC3E}">
        <p14:creationId xmlns:p14="http://schemas.microsoft.com/office/powerpoint/2010/main" val="1854225230"/>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TM04033925[[fn=Droplet]]</Template>
  <TotalTime>289</TotalTime>
  <Words>3211</Words>
  <Application>Microsoft Office PowerPoint</Application>
  <PresentationFormat>Widescreen</PresentationFormat>
  <Paragraphs>250</Paragraphs>
  <Slides>41</Slides>
  <Notes>26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Noto Sans</vt:lpstr>
      <vt:lpstr>Tw Cen MT</vt:lpstr>
      <vt:lpstr>Worldly</vt:lpstr>
      <vt:lpstr>Droplet</vt:lpstr>
      <vt:lpstr>Effective TeamWork and Communication </vt:lpstr>
      <vt:lpstr>Benefits of team working</vt:lpstr>
      <vt:lpstr>Increased problem solving</vt:lpstr>
      <vt:lpstr>Improved outcomes</vt:lpstr>
      <vt:lpstr>Greater risk taking </vt:lpstr>
      <vt:lpstr>Faster resolutions</vt:lpstr>
      <vt:lpstr>Stages of team development</vt:lpstr>
      <vt:lpstr>What is a team? </vt:lpstr>
      <vt:lpstr>The initial four phases of team development were first evolved by Bruce Wayne Tuckman and distributed in 1965.   </vt:lpstr>
      <vt:lpstr>The five stages are:</vt:lpstr>
      <vt:lpstr>Forming</vt:lpstr>
      <vt:lpstr>  Storming</vt:lpstr>
      <vt:lpstr>Norming </vt:lpstr>
      <vt:lpstr>Performing</vt:lpstr>
      <vt:lpstr>    Adjourning   </vt:lpstr>
      <vt:lpstr>Team roles</vt:lpstr>
      <vt:lpstr>Some essential team roles and responsibilities</vt:lpstr>
      <vt:lpstr>Belbin’s nine team roles </vt:lpstr>
      <vt:lpstr>Contd. </vt:lpstr>
      <vt:lpstr>Key focused team skills</vt:lpstr>
      <vt:lpstr>Contd. </vt:lpstr>
      <vt:lpstr>Managing conflict </vt:lpstr>
      <vt:lpstr>PowerPoint Presentation</vt:lpstr>
      <vt:lpstr>PowerPoint Presentation</vt:lpstr>
      <vt:lpstr>The Model has 5 conflict Modes </vt:lpstr>
      <vt:lpstr>Competing </vt:lpstr>
      <vt:lpstr>Accommodating </vt:lpstr>
      <vt:lpstr>Avoiding </vt:lpstr>
      <vt:lpstr>Compromising </vt:lpstr>
      <vt:lpstr>Collaborating </vt:lpstr>
      <vt:lpstr>Basic Skills for Conflict Resolution </vt:lpstr>
      <vt:lpstr>Successful team development</vt:lpstr>
      <vt:lpstr>Cont.</vt:lpstr>
      <vt:lpstr>Critical thinking in group</vt:lpstr>
      <vt:lpstr>Characteristics of a successful team</vt:lpstr>
      <vt:lpstr>Conclusion</vt:lpstr>
      <vt:lpstr>Reference list-Nicoleta Buzatu</vt:lpstr>
      <vt:lpstr>references Sonia dehelean</vt:lpstr>
      <vt:lpstr>References Yeliz Koncak</vt:lpstr>
      <vt:lpstr>Reference list-Ana Maria Dehelean</vt:lpstr>
      <vt:lpstr>Reference list- silviu tanasa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 and Communication </dc:title>
  <dc:creator>Adina-Cosmina Talmaciu</dc:creator>
  <cp:lastModifiedBy>Adina-Cosmina Talmaciu</cp:lastModifiedBy>
  <cp:revision>1</cp:revision>
  <dcterms:created xsi:type="dcterms:W3CDTF">2021-12-13T14:15:06Z</dcterms:created>
  <dcterms:modified xsi:type="dcterms:W3CDTF">2021-12-17T22:16:16Z</dcterms:modified>
</cp:coreProperties>
</file>