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8"/>
  </p:notesMasterIdLst>
  <p:sldIdLst>
    <p:sldId id="256" r:id="rId2"/>
    <p:sldId id="257" r:id="rId3"/>
    <p:sldId id="258" r:id="rId4"/>
    <p:sldId id="261" r:id="rId5"/>
    <p:sldId id="259" r:id="rId6"/>
    <p:sldId id="260" r:id="rId7"/>
    <p:sldId id="263" r:id="rId8"/>
    <p:sldId id="262"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109309-11EA-4FC2-B6E1-2F6BC1B41FE7}" v="26" dt="2022-07-20T13:46:55.4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snapToGrid="0">
      <p:cViewPr varScale="1">
        <p:scale>
          <a:sx n="78" d="100"/>
          <a:sy n="78" d="100"/>
        </p:scale>
        <p:origin x="62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Bengulescu" userId="c7cf2975735b0266" providerId="LiveId" clId="{9A109309-11EA-4FC2-B6E1-2F6BC1B41FE7}"/>
    <pc:docChg chg="undo redo custSel addSld modSld addMainMaster delMainMaster">
      <pc:chgData name="Elena Bengulescu" userId="c7cf2975735b0266" providerId="LiveId" clId="{9A109309-11EA-4FC2-B6E1-2F6BC1B41FE7}" dt="2022-07-21T11:36:31.148" v="14923" actId="20577"/>
      <pc:docMkLst>
        <pc:docMk/>
      </pc:docMkLst>
      <pc:sldChg chg="addSp delSp modSp new mod modMedia setBg modClrScheme delAnim setClrOvrMap chgLayout">
        <pc:chgData name="Elena Bengulescu" userId="c7cf2975735b0266" providerId="LiveId" clId="{9A109309-11EA-4FC2-B6E1-2F6BC1B41FE7}" dt="2022-07-14T11:35:57.943" v="3901" actId="20577"/>
        <pc:sldMkLst>
          <pc:docMk/>
          <pc:sldMk cId="527469556" sldId="256"/>
        </pc:sldMkLst>
        <pc:spChg chg="mod">
          <ac:chgData name="Elena Bengulescu" userId="c7cf2975735b0266" providerId="LiveId" clId="{9A109309-11EA-4FC2-B6E1-2F6BC1B41FE7}" dt="2022-07-07T11:47:56.725" v="93" actId="26606"/>
          <ac:spMkLst>
            <pc:docMk/>
            <pc:sldMk cId="527469556" sldId="256"/>
            <ac:spMk id="2" creationId="{0537A9E8-56AE-BB5F-5B6D-9A62DF05797B}"/>
          </ac:spMkLst>
        </pc:spChg>
        <pc:spChg chg="mod">
          <ac:chgData name="Elena Bengulescu" userId="c7cf2975735b0266" providerId="LiveId" clId="{9A109309-11EA-4FC2-B6E1-2F6BC1B41FE7}" dt="2022-07-14T11:35:57.943" v="3901" actId="20577"/>
          <ac:spMkLst>
            <pc:docMk/>
            <pc:sldMk cId="527469556" sldId="256"/>
            <ac:spMk id="3" creationId="{904D2707-A8A1-7277-CAAA-6AAD05883C93}"/>
          </ac:spMkLst>
        </pc:spChg>
        <pc:spChg chg="add del">
          <ac:chgData name="Elena Bengulescu" userId="c7cf2975735b0266" providerId="LiveId" clId="{9A109309-11EA-4FC2-B6E1-2F6BC1B41FE7}" dt="2022-07-07T11:47:56.572" v="92" actId="26606"/>
          <ac:spMkLst>
            <pc:docMk/>
            <pc:sldMk cId="527469556" sldId="256"/>
            <ac:spMk id="9" creationId="{33E93247-6229-44AB-A550-739E971E690B}"/>
          </ac:spMkLst>
        </pc:spChg>
        <pc:spChg chg="add del">
          <ac:chgData name="Elena Bengulescu" userId="c7cf2975735b0266" providerId="LiveId" clId="{9A109309-11EA-4FC2-B6E1-2F6BC1B41FE7}" dt="2022-07-07T11:47:56.572" v="92" actId="26606"/>
          <ac:spMkLst>
            <pc:docMk/>
            <pc:sldMk cId="527469556" sldId="256"/>
            <ac:spMk id="11" creationId="{6BB6B482-ACCA-4938-8AEA-49D525C17221}"/>
          </ac:spMkLst>
        </pc:spChg>
        <pc:spChg chg="add del">
          <ac:chgData name="Elena Bengulescu" userId="c7cf2975735b0266" providerId="LiveId" clId="{9A109309-11EA-4FC2-B6E1-2F6BC1B41FE7}" dt="2022-07-07T11:47:56.572" v="92" actId="26606"/>
          <ac:spMkLst>
            <pc:docMk/>
            <pc:sldMk cId="527469556" sldId="256"/>
            <ac:spMk id="13" creationId="{612349FF-7742-42ED-ADF3-238B5DDD176C}"/>
          </ac:spMkLst>
        </pc:spChg>
        <pc:spChg chg="add">
          <ac:chgData name="Elena Bengulescu" userId="c7cf2975735b0266" providerId="LiveId" clId="{9A109309-11EA-4FC2-B6E1-2F6BC1B41FE7}" dt="2022-07-07T11:47:56.725" v="93" actId="26606"/>
          <ac:spMkLst>
            <pc:docMk/>
            <pc:sldMk cId="527469556" sldId="256"/>
            <ac:spMk id="23" creationId="{4EFE82FE-7465-AE46-88DF-34D347E83B84}"/>
          </ac:spMkLst>
        </pc:spChg>
        <pc:spChg chg="add">
          <ac:chgData name="Elena Bengulescu" userId="c7cf2975735b0266" providerId="LiveId" clId="{9A109309-11EA-4FC2-B6E1-2F6BC1B41FE7}" dt="2022-07-07T11:47:56.725" v="93" actId="26606"/>
          <ac:spMkLst>
            <pc:docMk/>
            <pc:sldMk cId="527469556" sldId="256"/>
            <ac:spMk id="25" creationId="{B4F75AE3-A3AC-DE4C-98FE-EC9DC3BF8DA5}"/>
          </ac:spMkLst>
        </pc:spChg>
        <pc:grpChg chg="add">
          <ac:chgData name="Elena Bengulescu" userId="c7cf2975735b0266" providerId="LiveId" clId="{9A109309-11EA-4FC2-B6E1-2F6BC1B41FE7}" dt="2022-07-07T11:47:56.725" v="93" actId="26606"/>
          <ac:grpSpMkLst>
            <pc:docMk/>
            <pc:sldMk cId="527469556" sldId="256"/>
            <ac:grpSpMk id="27" creationId="{44406D7A-DB1A-D940-8AD1-93FAF9DD7199}"/>
          </ac:grpSpMkLst>
        </pc:grpChg>
        <pc:picChg chg="add del mod">
          <ac:chgData name="Elena Bengulescu" userId="c7cf2975735b0266" providerId="LiveId" clId="{9A109309-11EA-4FC2-B6E1-2F6BC1B41FE7}" dt="2022-07-07T11:47:56.572" v="92" actId="26606"/>
          <ac:picMkLst>
            <pc:docMk/>
            <pc:sldMk cId="527469556" sldId="256"/>
            <ac:picMk id="4" creationId="{D8B8D832-302C-44D1-5856-F5BCAB8551D2}"/>
          </ac:picMkLst>
        </pc:picChg>
        <pc:picChg chg="add mod">
          <ac:chgData name="Elena Bengulescu" userId="c7cf2975735b0266" providerId="LiveId" clId="{9A109309-11EA-4FC2-B6E1-2F6BC1B41FE7}" dt="2022-07-07T11:50:18.554" v="99" actId="1076"/>
          <ac:picMkLst>
            <pc:docMk/>
            <pc:sldMk cId="527469556" sldId="256"/>
            <ac:picMk id="6" creationId="{4D774AB4-14C8-F91B-255A-A359A143B5CD}"/>
          </ac:picMkLst>
        </pc:picChg>
        <pc:picChg chg="add">
          <ac:chgData name="Elena Bengulescu" userId="c7cf2975735b0266" providerId="LiveId" clId="{9A109309-11EA-4FC2-B6E1-2F6BC1B41FE7}" dt="2022-07-07T11:47:56.725" v="93" actId="26606"/>
          <ac:picMkLst>
            <pc:docMk/>
            <pc:sldMk cId="527469556" sldId="256"/>
            <ac:picMk id="24" creationId="{3B7B3E06-66A9-21F1-7731-CB1831113D23}"/>
          </ac:picMkLst>
        </pc:picChg>
        <pc:cxnChg chg="add del">
          <ac:chgData name="Elena Bengulescu" userId="c7cf2975735b0266" providerId="LiveId" clId="{9A109309-11EA-4FC2-B6E1-2F6BC1B41FE7}" dt="2022-07-07T11:47:56.572" v="92" actId="26606"/>
          <ac:cxnSpMkLst>
            <pc:docMk/>
            <pc:sldMk cId="527469556" sldId="256"/>
            <ac:cxnSpMk id="15" creationId="{EE2E603F-4A95-4FE8-BB06-211DFD75DBEF}"/>
          </ac:cxnSpMkLst>
        </pc:cxnChg>
        <pc:cxnChg chg="add del">
          <ac:chgData name="Elena Bengulescu" userId="c7cf2975735b0266" providerId="LiveId" clId="{9A109309-11EA-4FC2-B6E1-2F6BC1B41FE7}" dt="2022-07-07T11:47:56.572" v="92" actId="26606"/>
          <ac:cxnSpMkLst>
            <pc:docMk/>
            <pc:sldMk cId="527469556" sldId="256"/>
            <ac:cxnSpMk id="17" creationId="{2CF06E40-3ECB-4820-95B5-8A70B07D4B47}"/>
          </ac:cxnSpMkLst>
        </pc:cxnChg>
        <pc:cxnChg chg="add">
          <ac:chgData name="Elena Bengulescu" userId="c7cf2975735b0266" providerId="LiveId" clId="{9A109309-11EA-4FC2-B6E1-2F6BC1B41FE7}" dt="2022-07-07T11:47:56.725" v="93" actId="26606"/>
          <ac:cxnSpMkLst>
            <pc:docMk/>
            <pc:sldMk cId="527469556" sldId="256"/>
            <ac:cxnSpMk id="26" creationId="{41C79BB7-CCAB-2243-9830-5569626C4D01}"/>
          </ac:cxnSpMkLst>
        </pc:cxnChg>
      </pc:sldChg>
      <pc:sldChg chg="modSp new mod">
        <pc:chgData name="Elena Bengulescu" userId="c7cf2975735b0266" providerId="LiveId" clId="{9A109309-11EA-4FC2-B6E1-2F6BC1B41FE7}" dt="2022-07-20T12:40:02.964" v="11571" actId="20577"/>
        <pc:sldMkLst>
          <pc:docMk/>
          <pc:sldMk cId="1213424470" sldId="257"/>
        </pc:sldMkLst>
        <pc:spChg chg="mod">
          <ac:chgData name="Elena Bengulescu" userId="c7cf2975735b0266" providerId="LiveId" clId="{9A109309-11EA-4FC2-B6E1-2F6BC1B41FE7}" dt="2022-07-18T12:45:53.678" v="4087" actId="122"/>
          <ac:spMkLst>
            <pc:docMk/>
            <pc:sldMk cId="1213424470" sldId="257"/>
            <ac:spMk id="2" creationId="{EAD8FE0F-8EF1-0EF9-B5D7-D69D74CF075E}"/>
          </ac:spMkLst>
        </pc:spChg>
        <pc:spChg chg="mod">
          <ac:chgData name="Elena Bengulescu" userId="c7cf2975735b0266" providerId="LiveId" clId="{9A109309-11EA-4FC2-B6E1-2F6BC1B41FE7}" dt="2022-07-20T12:40:02.964" v="11571" actId="20577"/>
          <ac:spMkLst>
            <pc:docMk/>
            <pc:sldMk cId="1213424470" sldId="257"/>
            <ac:spMk id="3" creationId="{731A390A-2BDC-D4C5-9BF7-04564E5A3CBD}"/>
          </ac:spMkLst>
        </pc:spChg>
      </pc:sldChg>
      <pc:sldChg chg="addSp modSp new mod setBg modNotesTx">
        <pc:chgData name="Elena Bengulescu" userId="c7cf2975735b0266" providerId="LiveId" clId="{9A109309-11EA-4FC2-B6E1-2F6BC1B41FE7}" dt="2022-07-19T13:06:06.229" v="6964" actId="2711"/>
        <pc:sldMkLst>
          <pc:docMk/>
          <pc:sldMk cId="3178373537" sldId="258"/>
        </pc:sldMkLst>
        <pc:spChg chg="mod">
          <ac:chgData name="Elena Bengulescu" userId="c7cf2975735b0266" providerId="LiveId" clId="{9A109309-11EA-4FC2-B6E1-2F6BC1B41FE7}" dt="2022-07-07T12:02:13.970" v="451" actId="26606"/>
          <ac:spMkLst>
            <pc:docMk/>
            <pc:sldMk cId="3178373537" sldId="258"/>
            <ac:spMk id="2" creationId="{42FBC8D5-07C4-7C15-72B4-4A441FDA7E7E}"/>
          </ac:spMkLst>
        </pc:spChg>
        <pc:spChg chg="mod">
          <ac:chgData name="Elena Bengulescu" userId="c7cf2975735b0266" providerId="LiveId" clId="{9A109309-11EA-4FC2-B6E1-2F6BC1B41FE7}" dt="2022-07-07T13:41:37.718" v="455" actId="20577"/>
          <ac:spMkLst>
            <pc:docMk/>
            <pc:sldMk cId="3178373537" sldId="258"/>
            <ac:spMk id="3" creationId="{03BB3B0A-9728-884F-036F-7D4A7EC28B6E}"/>
          </ac:spMkLst>
        </pc:spChg>
        <pc:spChg chg="add">
          <ac:chgData name="Elena Bengulescu" userId="c7cf2975735b0266" providerId="LiveId" clId="{9A109309-11EA-4FC2-B6E1-2F6BC1B41FE7}" dt="2022-07-07T12:02:13.970" v="451" actId="26606"/>
          <ac:spMkLst>
            <pc:docMk/>
            <pc:sldMk cId="3178373537" sldId="258"/>
            <ac:spMk id="9" creationId="{C7F2E4D6-EF46-1C43-8F3E-3620C3C83F36}"/>
          </ac:spMkLst>
        </pc:spChg>
        <pc:grpChg chg="add">
          <ac:chgData name="Elena Bengulescu" userId="c7cf2975735b0266" providerId="LiveId" clId="{9A109309-11EA-4FC2-B6E1-2F6BC1B41FE7}" dt="2022-07-07T12:02:13.970" v="451" actId="26606"/>
          <ac:grpSpMkLst>
            <pc:docMk/>
            <pc:sldMk cId="3178373537" sldId="258"/>
            <ac:grpSpMk id="11" creationId="{70EBDB1D-17AA-8140-B216-35CBA8C9E411}"/>
          </ac:grpSpMkLst>
        </pc:grpChg>
        <pc:picChg chg="add">
          <ac:chgData name="Elena Bengulescu" userId="c7cf2975735b0266" providerId="LiveId" clId="{9A109309-11EA-4FC2-B6E1-2F6BC1B41FE7}" dt="2022-07-07T12:02:13.970" v="451" actId="26606"/>
          <ac:picMkLst>
            <pc:docMk/>
            <pc:sldMk cId="3178373537" sldId="258"/>
            <ac:picMk id="5" creationId="{BF401E4E-059C-F796-7217-2959E8CEC62A}"/>
          </ac:picMkLst>
        </pc:picChg>
        <pc:cxnChg chg="add">
          <ac:chgData name="Elena Bengulescu" userId="c7cf2975735b0266" providerId="LiveId" clId="{9A109309-11EA-4FC2-B6E1-2F6BC1B41FE7}" dt="2022-07-07T12:02:13.970" v="451" actId="26606"/>
          <ac:cxnSpMkLst>
            <pc:docMk/>
            <pc:sldMk cId="3178373537" sldId="258"/>
            <ac:cxnSpMk id="17" creationId="{BF3CF3DF-4809-5B42-9F22-981391379297}"/>
          </ac:cxnSpMkLst>
        </pc:cxnChg>
      </pc:sldChg>
      <pc:sldChg chg="modSp new mod modNotesTx">
        <pc:chgData name="Elena Bengulescu" userId="c7cf2975735b0266" providerId="LiveId" clId="{9A109309-11EA-4FC2-B6E1-2F6BC1B41FE7}" dt="2022-07-20T08:57:02.157" v="8280" actId="20577"/>
        <pc:sldMkLst>
          <pc:docMk/>
          <pc:sldMk cId="4115725492" sldId="259"/>
        </pc:sldMkLst>
        <pc:spChg chg="mod">
          <ac:chgData name="Elena Bengulescu" userId="c7cf2975735b0266" providerId="LiveId" clId="{9A109309-11EA-4FC2-B6E1-2F6BC1B41FE7}" dt="2022-07-09T13:00:08.578" v="692" actId="1076"/>
          <ac:spMkLst>
            <pc:docMk/>
            <pc:sldMk cId="4115725492" sldId="259"/>
            <ac:spMk id="2" creationId="{FDF1CD90-A105-8E70-91B9-55CE91AFDDB1}"/>
          </ac:spMkLst>
        </pc:spChg>
        <pc:spChg chg="mod">
          <ac:chgData name="Elena Bengulescu" userId="c7cf2975735b0266" providerId="LiveId" clId="{9A109309-11EA-4FC2-B6E1-2F6BC1B41FE7}" dt="2022-07-20T08:45:22.242" v="7600" actId="20577"/>
          <ac:spMkLst>
            <pc:docMk/>
            <pc:sldMk cId="4115725492" sldId="259"/>
            <ac:spMk id="3" creationId="{B2387289-D968-BC6E-26B9-BBE149760925}"/>
          </ac:spMkLst>
        </pc:spChg>
      </pc:sldChg>
      <pc:sldChg chg="modSp new mod modNotesTx">
        <pc:chgData name="Elena Bengulescu" userId="c7cf2975735b0266" providerId="LiveId" clId="{9A109309-11EA-4FC2-B6E1-2F6BC1B41FE7}" dt="2022-07-21T11:05:07.247" v="12835" actId="20577"/>
        <pc:sldMkLst>
          <pc:docMk/>
          <pc:sldMk cId="4048292160" sldId="260"/>
        </pc:sldMkLst>
        <pc:spChg chg="mod">
          <ac:chgData name="Elena Bengulescu" userId="c7cf2975735b0266" providerId="LiveId" clId="{9A109309-11EA-4FC2-B6E1-2F6BC1B41FE7}" dt="2022-07-09T13:14:04.195" v="1076" actId="122"/>
          <ac:spMkLst>
            <pc:docMk/>
            <pc:sldMk cId="4048292160" sldId="260"/>
            <ac:spMk id="2" creationId="{34C69A33-3363-0319-4425-24642F4E405B}"/>
          </ac:spMkLst>
        </pc:spChg>
        <pc:spChg chg="mod">
          <ac:chgData name="Elena Bengulescu" userId="c7cf2975735b0266" providerId="LiveId" clId="{9A109309-11EA-4FC2-B6E1-2F6BC1B41FE7}" dt="2022-07-21T11:05:07.247" v="12835" actId="20577"/>
          <ac:spMkLst>
            <pc:docMk/>
            <pc:sldMk cId="4048292160" sldId="260"/>
            <ac:spMk id="3" creationId="{28D24988-3153-0AC0-9E08-2AA2BABC2700}"/>
          </ac:spMkLst>
        </pc:spChg>
      </pc:sldChg>
      <pc:sldChg chg="modSp new mod modNotesTx">
        <pc:chgData name="Elena Bengulescu" userId="c7cf2975735b0266" providerId="LiveId" clId="{9A109309-11EA-4FC2-B6E1-2F6BC1B41FE7}" dt="2022-07-21T11:00:26.752" v="12729" actId="20577"/>
        <pc:sldMkLst>
          <pc:docMk/>
          <pc:sldMk cId="3464917469" sldId="261"/>
        </pc:sldMkLst>
        <pc:spChg chg="mod">
          <ac:chgData name="Elena Bengulescu" userId="c7cf2975735b0266" providerId="LiveId" clId="{9A109309-11EA-4FC2-B6E1-2F6BC1B41FE7}" dt="2022-07-13T10:01:27.772" v="2212" actId="20577"/>
          <ac:spMkLst>
            <pc:docMk/>
            <pc:sldMk cId="3464917469" sldId="261"/>
            <ac:spMk id="2" creationId="{CA9787AD-75B8-A7F0-9057-661E8396C69F}"/>
          </ac:spMkLst>
        </pc:spChg>
        <pc:spChg chg="mod">
          <ac:chgData name="Elena Bengulescu" userId="c7cf2975735b0266" providerId="LiveId" clId="{9A109309-11EA-4FC2-B6E1-2F6BC1B41FE7}" dt="2022-07-21T11:00:26.752" v="12729" actId="20577"/>
          <ac:spMkLst>
            <pc:docMk/>
            <pc:sldMk cId="3464917469" sldId="261"/>
            <ac:spMk id="3" creationId="{48E30DBA-E46F-BC70-0906-93F296045DA2}"/>
          </ac:spMkLst>
        </pc:spChg>
      </pc:sldChg>
      <pc:sldChg chg="modSp new mod modNotesTx">
        <pc:chgData name="Elena Bengulescu" userId="c7cf2975735b0266" providerId="LiveId" clId="{9A109309-11EA-4FC2-B6E1-2F6BC1B41FE7}" dt="2022-07-21T11:18:52.900" v="13934" actId="20577"/>
        <pc:sldMkLst>
          <pc:docMk/>
          <pc:sldMk cId="3454639941" sldId="262"/>
        </pc:sldMkLst>
        <pc:spChg chg="mod">
          <ac:chgData name="Elena Bengulescu" userId="c7cf2975735b0266" providerId="LiveId" clId="{9A109309-11EA-4FC2-B6E1-2F6BC1B41FE7}" dt="2022-07-13T11:05:11.395" v="2940" actId="20577"/>
          <ac:spMkLst>
            <pc:docMk/>
            <pc:sldMk cId="3454639941" sldId="262"/>
            <ac:spMk id="2" creationId="{A17EB984-1A17-B6F0-9A50-77691F527F69}"/>
          </ac:spMkLst>
        </pc:spChg>
        <pc:spChg chg="mod">
          <ac:chgData name="Elena Bengulescu" userId="c7cf2975735b0266" providerId="LiveId" clId="{9A109309-11EA-4FC2-B6E1-2F6BC1B41FE7}" dt="2022-07-21T11:18:52.900" v="13934" actId="20577"/>
          <ac:spMkLst>
            <pc:docMk/>
            <pc:sldMk cId="3454639941" sldId="262"/>
            <ac:spMk id="3" creationId="{EAAA3E83-10E3-7054-6111-D5A82E045FDC}"/>
          </ac:spMkLst>
        </pc:spChg>
      </pc:sldChg>
      <pc:sldChg chg="modSp new mod modNotesTx">
        <pc:chgData name="Elena Bengulescu" userId="c7cf2975735b0266" providerId="LiveId" clId="{9A109309-11EA-4FC2-B6E1-2F6BC1B41FE7}" dt="2022-07-21T11:15:04.317" v="13507" actId="20577"/>
        <pc:sldMkLst>
          <pc:docMk/>
          <pc:sldMk cId="234854642" sldId="263"/>
        </pc:sldMkLst>
        <pc:spChg chg="mod">
          <ac:chgData name="Elena Bengulescu" userId="c7cf2975735b0266" providerId="LiveId" clId="{9A109309-11EA-4FC2-B6E1-2F6BC1B41FE7}" dt="2022-07-13T10:10:45.999" v="2518" actId="1076"/>
          <ac:spMkLst>
            <pc:docMk/>
            <pc:sldMk cId="234854642" sldId="263"/>
            <ac:spMk id="2" creationId="{BC69B197-2920-38FB-306E-1C4E2A1AF613}"/>
          </ac:spMkLst>
        </pc:spChg>
        <pc:spChg chg="mod">
          <ac:chgData name="Elena Bengulescu" userId="c7cf2975735b0266" providerId="LiveId" clId="{9A109309-11EA-4FC2-B6E1-2F6BC1B41FE7}" dt="2022-07-21T11:15:04.317" v="13507" actId="20577"/>
          <ac:spMkLst>
            <pc:docMk/>
            <pc:sldMk cId="234854642" sldId="263"/>
            <ac:spMk id="3" creationId="{B5EE3BE9-7FB4-0A6F-0BE6-B2B9A99BC893}"/>
          </ac:spMkLst>
        </pc:spChg>
      </pc:sldChg>
      <pc:sldChg chg="modSp new mod">
        <pc:chgData name="Elena Bengulescu" userId="c7cf2975735b0266" providerId="LiveId" clId="{9A109309-11EA-4FC2-B6E1-2F6BC1B41FE7}" dt="2022-07-21T11:25:23.453" v="14385" actId="20577"/>
        <pc:sldMkLst>
          <pc:docMk/>
          <pc:sldMk cId="1709796149" sldId="264"/>
        </pc:sldMkLst>
        <pc:spChg chg="mod">
          <ac:chgData name="Elena Bengulescu" userId="c7cf2975735b0266" providerId="LiveId" clId="{9A109309-11EA-4FC2-B6E1-2F6BC1B41FE7}" dt="2022-07-13T11:05:56.438" v="2947" actId="27636"/>
          <ac:spMkLst>
            <pc:docMk/>
            <pc:sldMk cId="1709796149" sldId="264"/>
            <ac:spMk id="2" creationId="{D0E290FD-1F1E-AA0E-A400-0FEEF4FD24DC}"/>
          </ac:spMkLst>
        </pc:spChg>
        <pc:spChg chg="mod">
          <ac:chgData name="Elena Bengulescu" userId="c7cf2975735b0266" providerId="LiveId" clId="{9A109309-11EA-4FC2-B6E1-2F6BC1B41FE7}" dt="2022-07-21T11:25:23.453" v="14385" actId="20577"/>
          <ac:spMkLst>
            <pc:docMk/>
            <pc:sldMk cId="1709796149" sldId="264"/>
            <ac:spMk id="3" creationId="{64E494D0-D8E2-C987-087A-E82957AF031C}"/>
          </ac:spMkLst>
        </pc:spChg>
      </pc:sldChg>
      <pc:sldChg chg="modSp new mod">
        <pc:chgData name="Elena Bengulescu" userId="c7cf2975735b0266" providerId="LiveId" clId="{9A109309-11EA-4FC2-B6E1-2F6BC1B41FE7}" dt="2022-07-21T11:32:03.911" v="14791" actId="27636"/>
        <pc:sldMkLst>
          <pc:docMk/>
          <pc:sldMk cId="3525919778" sldId="265"/>
        </pc:sldMkLst>
        <pc:spChg chg="mod">
          <ac:chgData name="Elena Bengulescu" userId="c7cf2975735b0266" providerId="LiveId" clId="{9A109309-11EA-4FC2-B6E1-2F6BC1B41FE7}" dt="2022-07-13T11:11:15.949" v="3336" actId="27636"/>
          <ac:spMkLst>
            <pc:docMk/>
            <pc:sldMk cId="3525919778" sldId="265"/>
            <ac:spMk id="2" creationId="{61E39535-D320-CD18-DA14-EB330981689B}"/>
          </ac:spMkLst>
        </pc:spChg>
        <pc:spChg chg="mod">
          <ac:chgData name="Elena Bengulescu" userId="c7cf2975735b0266" providerId="LiveId" clId="{9A109309-11EA-4FC2-B6E1-2F6BC1B41FE7}" dt="2022-07-21T11:32:03.911" v="14791" actId="27636"/>
          <ac:spMkLst>
            <pc:docMk/>
            <pc:sldMk cId="3525919778" sldId="265"/>
            <ac:spMk id="3" creationId="{5C8E068E-DEF1-B97B-DDCE-D23135CE25D6}"/>
          </ac:spMkLst>
        </pc:spChg>
      </pc:sldChg>
      <pc:sldChg chg="modSp new mod modNotesTx">
        <pc:chgData name="Elena Bengulescu" userId="c7cf2975735b0266" providerId="LiveId" clId="{9A109309-11EA-4FC2-B6E1-2F6BC1B41FE7}" dt="2022-07-20T10:03:29.565" v="10137" actId="20577"/>
        <pc:sldMkLst>
          <pc:docMk/>
          <pc:sldMk cId="1810708970" sldId="266"/>
        </pc:sldMkLst>
        <pc:spChg chg="mod">
          <ac:chgData name="Elena Bengulescu" userId="c7cf2975735b0266" providerId="LiveId" clId="{9A109309-11EA-4FC2-B6E1-2F6BC1B41FE7}" dt="2022-07-18T12:45:42.573" v="4086" actId="122"/>
          <ac:spMkLst>
            <pc:docMk/>
            <pc:sldMk cId="1810708970" sldId="266"/>
            <ac:spMk id="2" creationId="{538F76DC-43B0-37B2-80B6-E70024D731EF}"/>
          </ac:spMkLst>
        </pc:spChg>
        <pc:spChg chg="mod">
          <ac:chgData name="Elena Bengulescu" userId="c7cf2975735b0266" providerId="LiveId" clId="{9A109309-11EA-4FC2-B6E1-2F6BC1B41FE7}" dt="2022-07-18T19:54:21.698" v="6594" actId="20577"/>
          <ac:spMkLst>
            <pc:docMk/>
            <pc:sldMk cId="1810708970" sldId="266"/>
            <ac:spMk id="3" creationId="{31894BB3-874A-58C1-545B-DA656104E1C3}"/>
          </ac:spMkLst>
        </pc:spChg>
      </pc:sldChg>
      <pc:sldChg chg="modSp new mod modNotesTx">
        <pc:chgData name="Elena Bengulescu" userId="c7cf2975735b0266" providerId="LiveId" clId="{9A109309-11EA-4FC2-B6E1-2F6BC1B41FE7}" dt="2022-07-18T19:41:29.192" v="5869" actId="20577"/>
        <pc:sldMkLst>
          <pc:docMk/>
          <pc:sldMk cId="3072367806" sldId="267"/>
        </pc:sldMkLst>
        <pc:spChg chg="mod">
          <ac:chgData name="Elena Bengulescu" userId="c7cf2975735b0266" providerId="LiveId" clId="{9A109309-11EA-4FC2-B6E1-2F6BC1B41FE7}" dt="2022-07-18T12:46:42.831" v="4094" actId="122"/>
          <ac:spMkLst>
            <pc:docMk/>
            <pc:sldMk cId="3072367806" sldId="267"/>
            <ac:spMk id="2" creationId="{8A3CA645-73BB-7A03-4961-D8B93205EB4F}"/>
          </ac:spMkLst>
        </pc:spChg>
        <pc:spChg chg="mod">
          <ac:chgData name="Elena Bengulescu" userId="c7cf2975735b0266" providerId="LiveId" clId="{9A109309-11EA-4FC2-B6E1-2F6BC1B41FE7}" dt="2022-07-18T19:39:09.509" v="5727" actId="12"/>
          <ac:spMkLst>
            <pc:docMk/>
            <pc:sldMk cId="3072367806" sldId="267"/>
            <ac:spMk id="3" creationId="{39ABF97C-5B3E-5044-7256-C9A93AD6FE07}"/>
          </ac:spMkLst>
        </pc:spChg>
      </pc:sldChg>
      <pc:sldChg chg="modSp new mod modNotesTx">
        <pc:chgData name="Elena Bengulescu" userId="c7cf2975735b0266" providerId="LiveId" clId="{9A109309-11EA-4FC2-B6E1-2F6BC1B41FE7}" dt="2022-07-18T19:53:02.137" v="6576" actId="20577"/>
        <pc:sldMkLst>
          <pc:docMk/>
          <pc:sldMk cId="2110414669" sldId="268"/>
        </pc:sldMkLst>
        <pc:spChg chg="mod">
          <ac:chgData name="Elena Bengulescu" userId="c7cf2975735b0266" providerId="LiveId" clId="{9A109309-11EA-4FC2-B6E1-2F6BC1B41FE7}" dt="2022-07-18T12:47:12.108" v="4099" actId="122"/>
          <ac:spMkLst>
            <pc:docMk/>
            <pc:sldMk cId="2110414669" sldId="268"/>
            <ac:spMk id="2" creationId="{7213A054-4D72-E36E-41BE-8C6BCCA0CE27}"/>
          </ac:spMkLst>
        </pc:spChg>
        <pc:spChg chg="mod">
          <ac:chgData name="Elena Bengulescu" userId="c7cf2975735b0266" providerId="LiveId" clId="{9A109309-11EA-4FC2-B6E1-2F6BC1B41FE7}" dt="2022-07-18T19:52:38.729" v="6540" actId="20577"/>
          <ac:spMkLst>
            <pc:docMk/>
            <pc:sldMk cId="2110414669" sldId="268"/>
            <ac:spMk id="3" creationId="{1CAE7FDF-04EB-D0F5-A7D9-E4ECACD9D573}"/>
          </ac:spMkLst>
        </pc:spChg>
      </pc:sldChg>
      <pc:sldChg chg="modSp new mod">
        <pc:chgData name="Elena Bengulescu" userId="c7cf2975735b0266" providerId="LiveId" clId="{9A109309-11EA-4FC2-B6E1-2F6BC1B41FE7}" dt="2022-07-21T11:36:31.148" v="14923" actId="20577"/>
        <pc:sldMkLst>
          <pc:docMk/>
          <pc:sldMk cId="3568534112" sldId="269"/>
        </pc:sldMkLst>
        <pc:spChg chg="mod">
          <ac:chgData name="Elena Bengulescu" userId="c7cf2975735b0266" providerId="LiveId" clId="{9A109309-11EA-4FC2-B6E1-2F6BC1B41FE7}" dt="2022-07-20T10:44:41.376" v="10153" actId="14100"/>
          <ac:spMkLst>
            <pc:docMk/>
            <pc:sldMk cId="3568534112" sldId="269"/>
            <ac:spMk id="2" creationId="{FD8E2418-ADDD-A025-A4A9-5C443E825746}"/>
          </ac:spMkLst>
        </pc:spChg>
        <pc:spChg chg="mod">
          <ac:chgData name="Elena Bengulescu" userId="c7cf2975735b0266" providerId="LiveId" clId="{9A109309-11EA-4FC2-B6E1-2F6BC1B41FE7}" dt="2022-07-21T11:36:31.148" v="14923" actId="20577"/>
          <ac:spMkLst>
            <pc:docMk/>
            <pc:sldMk cId="3568534112" sldId="269"/>
            <ac:spMk id="3" creationId="{FBDE39F6-7B43-83D5-C87E-B654B3B24E37}"/>
          </ac:spMkLst>
        </pc:spChg>
      </pc:sldChg>
      <pc:sldChg chg="modSp new mod">
        <pc:chgData name="Elena Bengulescu" userId="c7cf2975735b0266" providerId="LiveId" clId="{9A109309-11EA-4FC2-B6E1-2F6BC1B41FE7}" dt="2022-07-20T13:48:32.491" v="12552"/>
        <pc:sldMkLst>
          <pc:docMk/>
          <pc:sldMk cId="4127114033" sldId="270"/>
        </pc:sldMkLst>
        <pc:spChg chg="mod">
          <ac:chgData name="Elena Bengulescu" userId="c7cf2975735b0266" providerId="LiveId" clId="{9A109309-11EA-4FC2-B6E1-2F6BC1B41FE7}" dt="2022-07-20T10:56:02.817" v="10715" actId="1076"/>
          <ac:spMkLst>
            <pc:docMk/>
            <pc:sldMk cId="4127114033" sldId="270"/>
            <ac:spMk id="2" creationId="{2AEE7046-9232-4851-2235-B4C5D9ADE62C}"/>
          </ac:spMkLst>
        </pc:spChg>
        <pc:spChg chg="mod">
          <ac:chgData name="Elena Bengulescu" userId="c7cf2975735b0266" providerId="LiveId" clId="{9A109309-11EA-4FC2-B6E1-2F6BC1B41FE7}" dt="2022-07-20T13:48:32.491" v="12552"/>
          <ac:spMkLst>
            <pc:docMk/>
            <pc:sldMk cId="4127114033" sldId="270"/>
            <ac:spMk id="3" creationId="{B95BD6FA-1C22-55AC-76F2-58DB3518A034}"/>
          </ac:spMkLst>
        </pc:spChg>
      </pc:sldChg>
      <pc:sldChg chg="modSp new mod">
        <pc:chgData name="Elena Bengulescu" userId="c7cf2975735b0266" providerId="LiveId" clId="{9A109309-11EA-4FC2-B6E1-2F6BC1B41FE7}" dt="2022-07-20T13:48:18.632" v="12548" actId="27636"/>
        <pc:sldMkLst>
          <pc:docMk/>
          <pc:sldMk cId="1484952846" sldId="271"/>
        </pc:sldMkLst>
        <pc:spChg chg="mod">
          <ac:chgData name="Elena Bengulescu" userId="c7cf2975735b0266" providerId="LiveId" clId="{9A109309-11EA-4FC2-B6E1-2F6BC1B41FE7}" dt="2022-07-20T12:39:26.169" v="11563" actId="122"/>
          <ac:spMkLst>
            <pc:docMk/>
            <pc:sldMk cId="1484952846" sldId="271"/>
            <ac:spMk id="2" creationId="{923ED332-4E5D-2741-EF1A-434A9DB43B41}"/>
          </ac:spMkLst>
        </pc:spChg>
        <pc:spChg chg="mod">
          <ac:chgData name="Elena Bengulescu" userId="c7cf2975735b0266" providerId="LiveId" clId="{9A109309-11EA-4FC2-B6E1-2F6BC1B41FE7}" dt="2022-07-20T13:48:18.632" v="12548" actId="27636"/>
          <ac:spMkLst>
            <pc:docMk/>
            <pc:sldMk cId="1484952846" sldId="271"/>
            <ac:spMk id="3" creationId="{7D6729F9-9BF1-451A-7DD1-1A219BCE05C5}"/>
          </ac:spMkLst>
        </pc:spChg>
      </pc:sldChg>
      <pc:sldMasterChg chg="add del addSldLayout delSldLayout">
        <pc:chgData name="Elena Bengulescu" userId="c7cf2975735b0266" providerId="LiveId" clId="{9A109309-11EA-4FC2-B6E1-2F6BC1B41FE7}" dt="2022-07-07T11:47:56.725" v="93" actId="26606"/>
        <pc:sldMasterMkLst>
          <pc:docMk/>
          <pc:sldMasterMk cId="583135322" sldId="2147483648"/>
        </pc:sldMasterMkLst>
        <pc:sldLayoutChg chg="add del">
          <pc:chgData name="Elena Bengulescu" userId="c7cf2975735b0266" providerId="LiveId" clId="{9A109309-11EA-4FC2-B6E1-2F6BC1B41FE7}" dt="2022-07-07T11:47:56.725" v="93" actId="26606"/>
          <pc:sldLayoutMkLst>
            <pc:docMk/>
            <pc:sldMasterMk cId="583135322" sldId="2147483648"/>
            <pc:sldLayoutMk cId="1558624116" sldId="2147483649"/>
          </pc:sldLayoutMkLst>
        </pc:sldLayoutChg>
        <pc:sldLayoutChg chg="add del">
          <pc:chgData name="Elena Bengulescu" userId="c7cf2975735b0266" providerId="LiveId" clId="{9A109309-11EA-4FC2-B6E1-2F6BC1B41FE7}" dt="2022-07-07T11:47:56.725" v="93" actId="26606"/>
          <pc:sldLayoutMkLst>
            <pc:docMk/>
            <pc:sldMasterMk cId="583135322" sldId="2147483648"/>
            <pc:sldLayoutMk cId="2803915102" sldId="2147483650"/>
          </pc:sldLayoutMkLst>
        </pc:sldLayoutChg>
        <pc:sldLayoutChg chg="add del">
          <pc:chgData name="Elena Bengulescu" userId="c7cf2975735b0266" providerId="LiveId" clId="{9A109309-11EA-4FC2-B6E1-2F6BC1B41FE7}" dt="2022-07-07T11:47:56.725" v="93" actId="26606"/>
          <pc:sldLayoutMkLst>
            <pc:docMk/>
            <pc:sldMasterMk cId="583135322" sldId="2147483648"/>
            <pc:sldLayoutMk cId="3753532791" sldId="2147483651"/>
          </pc:sldLayoutMkLst>
        </pc:sldLayoutChg>
        <pc:sldLayoutChg chg="add del">
          <pc:chgData name="Elena Bengulescu" userId="c7cf2975735b0266" providerId="LiveId" clId="{9A109309-11EA-4FC2-B6E1-2F6BC1B41FE7}" dt="2022-07-07T11:47:56.725" v="93" actId="26606"/>
          <pc:sldLayoutMkLst>
            <pc:docMk/>
            <pc:sldMasterMk cId="583135322" sldId="2147483648"/>
            <pc:sldLayoutMk cId="2606587354" sldId="2147483652"/>
          </pc:sldLayoutMkLst>
        </pc:sldLayoutChg>
        <pc:sldLayoutChg chg="add del">
          <pc:chgData name="Elena Bengulescu" userId="c7cf2975735b0266" providerId="LiveId" clId="{9A109309-11EA-4FC2-B6E1-2F6BC1B41FE7}" dt="2022-07-07T11:47:56.725" v="93" actId="26606"/>
          <pc:sldLayoutMkLst>
            <pc:docMk/>
            <pc:sldMasterMk cId="583135322" sldId="2147483648"/>
            <pc:sldLayoutMk cId="4249103559" sldId="2147483653"/>
          </pc:sldLayoutMkLst>
        </pc:sldLayoutChg>
        <pc:sldLayoutChg chg="add del">
          <pc:chgData name="Elena Bengulescu" userId="c7cf2975735b0266" providerId="LiveId" clId="{9A109309-11EA-4FC2-B6E1-2F6BC1B41FE7}" dt="2022-07-07T11:47:56.725" v="93" actId="26606"/>
          <pc:sldLayoutMkLst>
            <pc:docMk/>
            <pc:sldMasterMk cId="583135322" sldId="2147483648"/>
            <pc:sldLayoutMk cId="2290621308" sldId="2147483654"/>
          </pc:sldLayoutMkLst>
        </pc:sldLayoutChg>
        <pc:sldLayoutChg chg="add del">
          <pc:chgData name="Elena Bengulescu" userId="c7cf2975735b0266" providerId="LiveId" clId="{9A109309-11EA-4FC2-B6E1-2F6BC1B41FE7}" dt="2022-07-07T11:47:56.725" v="93" actId="26606"/>
          <pc:sldLayoutMkLst>
            <pc:docMk/>
            <pc:sldMasterMk cId="583135322" sldId="2147483648"/>
            <pc:sldLayoutMk cId="3873603157" sldId="2147483655"/>
          </pc:sldLayoutMkLst>
        </pc:sldLayoutChg>
        <pc:sldLayoutChg chg="add del">
          <pc:chgData name="Elena Bengulescu" userId="c7cf2975735b0266" providerId="LiveId" clId="{9A109309-11EA-4FC2-B6E1-2F6BC1B41FE7}" dt="2022-07-07T11:47:56.725" v="93" actId="26606"/>
          <pc:sldLayoutMkLst>
            <pc:docMk/>
            <pc:sldMasterMk cId="583135322" sldId="2147483648"/>
            <pc:sldLayoutMk cId="1508695844" sldId="2147483656"/>
          </pc:sldLayoutMkLst>
        </pc:sldLayoutChg>
        <pc:sldLayoutChg chg="add del">
          <pc:chgData name="Elena Bengulescu" userId="c7cf2975735b0266" providerId="LiveId" clId="{9A109309-11EA-4FC2-B6E1-2F6BC1B41FE7}" dt="2022-07-07T11:47:56.725" v="93" actId="26606"/>
          <pc:sldLayoutMkLst>
            <pc:docMk/>
            <pc:sldMasterMk cId="583135322" sldId="2147483648"/>
            <pc:sldLayoutMk cId="2045968206" sldId="2147483657"/>
          </pc:sldLayoutMkLst>
        </pc:sldLayoutChg>
        <pc:sldLayoutChg chg="add del">
          <pc:chgData name="Elena Bengulescu" userId="c7cf2975735b0266" providerId="LiveId" clId="{9A109309-11EA-4FC2-B6E1-2F6BC1B41FE7}" dt="2022-07-07T11:47:56.725" v="93" actId="26606"/>
          <pc:sldLayoutMkLst>
            <pc:docMk/>
            <pc:sldMasterMk cId="583135322" sldId="2147483648"/>
            <pc:sldLayoutMk cId="726563357" sldId="2147483658"/>
          </pc:sldLayoutMkLst>
        </pc:sldLayoutChg>
        <pc:sldLayoutChg chg="add del">
          <pc:chgData name="Elena Bengulescu" userId="c7cf2975735b0266" providerId="LiveId" clId="{9A109309-11EA-4FC2-B6E1-2F6BC1B41FE7}" dt="2022-07-07T11:47:56.725" v="93" actId="26606"/>
          <pc:sldLayoutMkLst>
            <pc:docMk/>
            <pc:sldMasterMk cId="583135322" sldId="2147483648"/>
            <pc:sldLayoutMk cId="1881213125" sldId="2147483659"/>
          </pc:sldLayoutMkLst>
        </pc:sldLayoutChg>
      </pc:sldMasterChg>
      <pc:sldMasterChg chg="add del replId addSldLayout delSldLayout">
        <pc:chgData name="Elena Bengulescu" userId="c7cf2975735b0266" providerId="LiveId" clId="{9A109309-11EA-4FC2-B6E1-2F6BC1B41FE7}" dt="2022-07-07T11:47:56.572" v="92" actId="26606"/>
        <pc:sldMasterMkLst>
          <pc:docMk/>
          <pc:sldMasterMk cId="4065855780" sldId="2147483660"/>
        </pc:sldMasterMkLst>
        <pc:sldLayoutChg chg="add del">
          <pc:chgData name="Elena Bengulescu" userId="c7cf2975735b0266" providerId="LiveId" clId="{9A109309-11EA-4FC2-B6E1-2F6BC1B41FE7}" dt="2022-07-07T11:47:56.572" v="92" actId="26606"/>
          <pc:sldLayoutMkLst>
            <pc:docMk/>
            <pc:sldMasterMk cId="4065855780" sldId="2147483660"/>
            <pc:sldLayoutMk cId="1107515580" sldId="2147483661"/>
          </pc:sldLayoutMkLst>
        </pc:sldLayoutChg>
        <pc:sldLayoutChg chg="add del replId">
          <pc:chgData name="Elena Bengulescu" userId="c7cf2975735b0266" providerId="LiveId" clId="{9A109309-11EA-4FC2-B6E1-2F6BC1B41FE7}" dt="2022-07-07T11:47:56.572" v="92" actId="26606"/>
          <pc:sldLayoutMkLst>
            <pc:docMk/>
            <pc:sldMasterMk cId="4065855780" sldId="2147483660"/>
            <pc:sldLayoutMk cId="3776247327" sldId="2147483662"/>
          </pc:sldLayoutMkLst>
        </pc:sldLayoutChg>
        <pc:sldLayoutChg chg="add del replId">
          <pc:chgData name="Elena Bengulescu" userId="c7cf2975735b0266" providerId="LiveId" clId="{9A109309-11EA-4FC2-B6E1-2F6BC1B41FE7}" dt="2022-07-07T11:47:56.572" v="92" actId="26606"/>
          <pc:sldLayoutMkLst>
            <pc:docMk/>
            <pc:sldMasterMk cId="4065855780" sldId="2147483660"/>
            <pc:sldLayoutMk cId="3385206824" sldId="2147483663"/>
          </pc:sldLayoutMkLst>
        </pc:sldLayoutChg>
        <pc:sldLayoutChg chg="add del replId">
          <pc:chgData name="Elena Bengulescu" userId="c7cf2975735b0266" providerId="LiveId" clId="{9A109309-11EA-4FC2-B6E1-2F6BC1B41FE7}" dt="2022-07-07T11:47:56.572" v="92" actId="26606"/>
          <pc:sldLayoutMkLst>
            <pc:docMk/>
            <pc:sldMasterMk cId="4065855780" sldId="2147483660"/>
            <pc:sldLayoutMk cId="512639539" sldId="2147483664"/>
          </pc:sldLayoutMkLst>
        </pc:sldLayoutChg>
        <pc:sldLayoutChg chg="add del replId">
          <pc:chgData name="Elena Bengulescu" userId="c7cf2975735b0266" providerId="LiveId" clId="{9A109309-11EA-4FC2-B6E1-2F6BC1B41FE7}" dt="2022-07-07T11:47:56.572" v="92" actId="26606"/>
          <pc:sldLayoutMkLst>
            <pc:docMk/>
            <pc:sldMasterMk cId="4065855780" sldId="2147483660"/>
            <pc:sldLayoutMk cId="334561034" sldId="2147483665"/>
          </pc:sldLayoutMkLst>
        </pc:sldLayoutChg>
        <pc:sldLayoutChg chg="add del replId">
          <pc:chgData name="Elena Bengulescu" userId="c7cf2975735b0266" providerId="LiveId" clId="{9A109309-11EA-4FC2-B6E1-2F6BC1B41FE7}" dt="2022-07-07T11:47:56.572" v="92" actId="26606"/>
          <pc:sldLayoutMkLst>
            <pc:docMk/>
            <pc:sldMasterMk cId="4065855780" sldId="2147483660"/>
            <pc:sldLayoutMk cId="3826654876" sldId="2147483666"/>
          </pc:sldLayoutMkLst>
        </pc:sldLayoutChg>
        <pc:sldLayoutChg chg="add del replId">
          <pc:chgData name="Elena Bengulescu" userId="c7cf2975735b0266" providerId="LiveId" clId="{9A109309-11EA-4FC2-B6E1-2F6BC1B41FE7}" dt="2022-07-07T11:47:56.572" v="92" actId="26606"/>
          <pc:sldLayoutMkLst>
            <pc:docMk/>
            <pc:sldMasterMk cId="4065855780" sldId="2147483660"/>
            <pc:sldLayoutMk cId="3463705092" sldId="2147483667"/>
          </pc:sldLayoutMkLst>
        </pc:sldLayoutChg>
        <pc:sldLayoutChg chg="add del replId">
          <pc:chgData name="Elena Bengulescu" userId="c7cf2975735b0266" providerId="LiveId" clId="{9A109309-11EA-4FC2-B6E1-2F6BC1B41FE7}" dt="2022-07-07T11:47:56.572" v="92" actId="26606"/>
          <pc:sldLayoutMkLst>
            <pc:docMk/>
            <pc:sldMasterMk cId="4065855780" sldId="2147483660"/>
            <pc:sldLayoutMk cId="1097781802" sldId="2147483668"/>
          </pc:sldLayoutMkLst>
        </pc:sldLayoutChg>
        <pc:sldLayoutChg chg="add del replId">
          <pc:chgData name="Elena Bengulescu" userId="c7cf2975735b0266" providerId="LiveId" clId="{9A109309-11EA-4FC2-B6E1-2F6BC1B41FE7}" dt="2022-07-07T11:47:56.572" v="92" actId="26606"/>
          <pc:sldLayoutMkLst>
            <pc:docMk/>
            <pc:sldMasterMk cId="4065855780" sldId="2147483660"/>
            <pc:sldLayoutMk cId="2155822689" sldId="2147483669"/>
          </pc:sldLayoutMkLst>
        </pc:sldLayoutChg>
        <pc:sldLayoutChg chg="add del replId">
          <pc:chgData name="Elena Bengulescu" userId="c7cf2975735b0266" providerId="LiveId" clId="{9A109309-11EA-4FC2-B6E1-2F6BC1B41FE7}" dt="2022-07-07T11:47:56.572" v="92" actId="26606"/>
          <pc:sldLayoutMkLst>
            <pc:docMk/>
            <pc:sldMasterMk cId="4065855780" sldId="2147483660"/>
            <pc:sldLayoutMk cId="107109642" sldId="2147483670"/>
          </pc:sldLayoutMkLst>
        </pc:sldLayoutChg>
        <pc:sldLayoutChg chg="add del replId">
          <pc:chgData name="Elena Bengulescu" userId="c7cf2975735b0266" providerId="LiveId" clId="{9A109309-11EA-4FC2-B6E1-2F6BC1B41FE7}" dt="2022-07-07T11:47:56.572" v="92" actId="26606"/>
          <pc:sldLayoutMkLst>
            <pc:docMk/>
            <pc:sldMasterMk cId="4065855780" sldId="2147483660"/>
            <pc:sldLayoutMk cId="1791791353" sldId="2147483671"/>
          </pc:sldLayoutMkLst>
        </pc:sldLayoutChg>
      </pc:sldMasterChg>
      <pc:sldMasterChg chg="add addSldLayout">
        <pc:chgData name="Elena Bengulescu" userId="c7cf2975735b0266" providerId="LiveId" clId="{9A109309-11EA-4FC2-B6E1-2F6BC1B41FE7}" dt="2022-07-07T11:47:56.725" v="93" actId="26606"/>
        <pc:sldMasterMkLst>
          <pc:docMk/>
          <pc:sldMasterMk cId="3392838726" sldId="2147483712"/>
        </pc:sldMasterMkLst>
        <pc:sldLayoutChg chg="add">
          <pc:chgData name="Elena Bengulescu" userId="c7cf2975735b0266" providerId="LiveId" clId="{9A109309-11EA-4FC2-B6E1-2F6BC1B41FE7}" dt="2022-07-07T11:47:56.725" v="93" actId="26606"/>
          <pc:sldLayoutMkLst>
            <pc:docMk/>
            <pc:sldMasterMk cId="3392838726" sldId="2147483712"/>
            <pc:sldLayoutMk cId="1866979759" sldId="2147483701"/>
          </pc:sldLayoutMkLst>
        </pc:sldLayoutChg>
        <pc:sldLayoutChg chg="add">
          <pc:chgData name="Elena Bengulescu" userId="c7cf2975735b0266" providerId="LiveId" clId="{9A109309-11EA-4FC2-B6E1-2F6BC1B41FE7}" dt="2022-07-07T11:47:56.725" v="93" actId="26606"/>
          <pc:sldLayoutMkLst>
            <pc:docMk/>
            <pc:sldMasterMk cId="3392838726" sldId="2147483712"/>
            <pc:sldLayoutMk cId="2305930937" sldId="2147483702"/>
          </pc:sldLayoutMkLst>
        </pc:sldLayoutChg>
        <pc:sldLayoutChg chg="add">
          <pc:chgData name="Elena Bengulescu" userId="c7cf2975735b0266" providerId="LiveId" clId="{9A109309-11EA-4FC2-B6E1-2F6BC1B41FE7}" dt="2022-07-07T11:47:56.725" v="93" actId="26606"/>
          <pc:sldLayoutMkLst>
            <pc:docMk/>
            <pc:sldMasterMk cId="3392838726" sldId="2147483712"/>
            <pc:sldLayoutMk cId="3388873102" sldId="2147483703"/>
          </pc:sldLayoutMkLst>
        </pc:sldLayoutChg>
        <pc:sldLayoutChg chg="add">
          <pc:chgData name="Elena Bengulescu" userId="c7cf2975735b0266" providerId="LiveId" clId="{9A109309-11EA-4FC2-B6E1-2F6BC1B41FE7}" dt="2022-07-07T11:47:56.725" v="93" actId="26606"/>
          <pc:sldLayoutMkLst>
            <pc:docMk/>
            <pc:sldMasterMk cId="3392838726" sldId="2147483712"/>
            <pc:sldLayoutMk cId="1413309207" sldId="2147483704"/>
          </pc:sldLayoutMkLst>
        </pc:sldLayoutChg>
        <pc:sldLayoutChg chg="add">
          <pc:chgData name="Elena Bengulescu" userId="c7cf2975735b0266" providerId="LiveId" clId="{9A109309-11EA-4FC2-B6E1-2F6BC1B41FE7}" dt="2022-07-07T11:47:56.725" v="93" actId="26606"/>
          <pc:sldLayoutMkLst>
            <pc:docMk/>
            <pc:sldMasterMk cId="3392838726" sldId="2147483712"/>
            <pc:sldLayoutMk cId="4041974369" sldId="2147483705"/>
          </pc:sldLayoutMkLst>
        </pc:sldLayoutChg>
        <pc:sldLayoutChg chg="add">
          <pc:chgData name="Elena Bengulescu" userId="c7cf2975735b0266" providerId="LiveId" clId="{9A109309-11EA-4FC2-B6E1-2F6BC1B41FE7}" dt="2022-07-07T11:47:56.725" v="93" actId="26606"/>
          <pc:sldLayoutMkLst>
            <pc:docMk/>
            <pc:sldMasterMk cId="3392838726" sldId="2147483712"/>
            <pc:sldLayoutMk cId="3426041294" sldId="2147483706"/>
          </pc:sldLayoutMkLst>
        </pc:sldLayoutChg>
        <pc:sldLayoutChg chg="add">
          <pc:chgData name="Elena Bengulescu" userId="c7cf2975735b0266" providerId="LiveId" clId="{9A109309-11EA-4FC2-B6E1-2F6BC1B41FE7}" dt="2022-07-07T11:47:56.725" v="93" actId="26606"/>
          <pc:sldLayoutMkLst>
            <pc:docMk/>
            <pc:sldMasterMk cId="3392838726" sldId="2147483712"/>
            <pc:sldLayoutMk cId="1799705555" sldId="2147483707"/>
          </pc:sldLayoutMkLst>
        </pc:sldLayoutChg>
        <pc:sldLayoutChg chg="add">
          <pc:chgData name="Elena Bengulescu" userId="c7cf2975735b0266" providerId="LiveId" clId="{9A109309-11EA-4FC2-B6E1-2F6BC1B41FE7}" dt="2022-07-07T11:47:56.725" v="93" actId="26606"/>
          <pc:sldLayoutMkLst>
            <pc:docMk/>
            <pc:sldMasterMk cId="3392838726" sldId="2147483712"/>
            <pc:sldLayoutMk cId="2527396535" sldId="2147483708"/>
          </pc:sldLayoutMkLst>
        </pc:sldLayoutChg>
        <pc:sldLayoutChg chg="add">
          <pc:chgData name="Elena Bengulescu" userId="c7cf2975735b0266" providerId="LiveId" clId="{9A109309-11EA-4FC2-B6E1-2F6BC1B41FE7}" dt="2022-07-07T11:47:56.725" v="93" actId="26606"/>
          <pc:sldLayoutMkLst>
            <pc:docMk/>
            <pc:sldMasterMk cId="3392838726" sldId="2147483712"/>
            <pc:sldLayoutMk cId="2034239963" sldId="2147483709"/>
          </pc:sldLayoutMkLst>
        </pc:sldLayoutChg>
        <pc:sldLayoutChg chg="add">
          <pc:chgData name="Elena Bengulescu" userId="c7cf2975735b0266" providerId="LiveId" clId="{9A109309-11EA-4FC2-B6E1-2F6BC1B41FE7}" dt="2022-07-07T11:47:56.725" v="93" actId="26606"/>
          <pc:sldLayoutMkLst>
            <pc:docMk/>
            <pc:sldMasterMk cId="3392838726" sldId="2147483712"/>
            <pc:sldLayoutMk cId="4019790861" sldId="2147483710"/>
          </pc:sldLayoutMkLst>
        </pc:sldLayoutChg>
        <pc:sldLayoutChg chg="add">
          <pc:chgData name="Elena Bengulescu" userId="c7cf2975735b0266" providerId="LiveId" clId="{9A109309-11EA-4FC2-B6E1-2F6BC1B41FE7}" dt="2022-07-07T11:47:56.725" v="93" actId="26606"/>
          <pc:sldLayoutMkLst>
            <pc:docMk/>
            <pc:sldMasterMk cId="3392838726" sldId="2147483712"/>
            <pc:sldLayoutMk cId="70018453" sldId="214748371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6E1F7-DFB4-44CC-9CAC-B3060EABF4A6}" type="datetimeFigureOut">
              <a:rPr lang="en-GB" smtClean="0"/>
              <a:t>21/07/2022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CDF2D5-2EAA-4512-B69A-B75FA856A469}" type="slidenum">
              <a:rPr lang="en-GB" smtClean="0"/>
              <a:t>‹#›</a:t>
            </a:fld>
            <a:endParaRPr lang="en-GB"/>
          </a:p>
        </p:txBody>
      </p:sp>
    </p:spTree>
    <p:extLst>
      <p:ext uri="{BB962C8B-B14F-4D97-AF65-F5344CB8AC3E}">
        <p14:creationId xmlns:p14="http://schemas.microsoft.com/office/powerpoint/2010/main" val="11243274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 company was founded by </a:t>
            </a:r>
            <a:r>
              <a:rPr lang="en-GB" dirty="0" err="1">
                <a:latin typeface="Arial" panose="020B0604020202020204" pitchFamily="34" charset="0"/>
                <a:cs typeface="Arial" panose="020B0604020202020204" pitchFamily="34" charset="0"/>
              </a:rPr>
              <a:t>Amancio</a:t>
            </a:r>
            <a:r>
              <a:rPr lang="en-GB" dirty="0">
                <a:latin typeface="Arial" panose="020B0604020202020204" pitchFamily="34" charset="0"/>
                <a:cs typeface="Arial" panose="020B0604020202020204" pitchFamily="34" charset="0"/>
              </a:rPr>
              <a:t> Ortega in 1975 in Spain. Zara specialises in fast fashion, and their products include clothing, accessories, shoes, swimwear, beauty, and perfumes. The company produces more than 20 clothing collections per year. The company has 2007 stores in 96 countries. The revenue for 2021 was 19,586 million euro. </a:t>
            </a:r>
          </a:p>
        </p:txBody>
      </p:sp>
      <p:sp>
        <p:nvSpPr>
          <p:cNvPr id="4" name="Slide Number Placeholder 3"/>
          <p:cNvSpPr>
            <a:spLocks noGrp="1"/>
          </p:cNvSpPr>
          <p:nvPr>
            <p:ph type="sldNum" sz="quarter" idx="5"/>
          </p:nvPr>
        </p:nvSpPr>
        <p:spPr/>
        <p:txBody>
          <a:bodyPr/>
          <a:lstStyle/>
          <a:p>
            <a:fld id="{B6CDF2D5-2EAA-4512-B69A-B75FA856A469}" type="slidenum">
              <a:rPr lang="en-GB" smtClean="0"/>
              <a:t>3</a:t>
            </a:fld>
            <a:endParaRPr lang="en-GB"/>
          </a:p>
        </p:txBody>
      </p:sp>
    </p:spTree>
    <p:extLst>
      <p:ext uri="{BB962C8B-B14F-4D97-AF65-F5344CB8AC3E}">
        <p14:creationId xmlns:p14="http://schemas.microsoft.com/office/powerpoint/2010/main" val="4047266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persons within an organization should ensure they follow the rules for Equality, Diversity and Inclusion. Everybody should have the same rights and not to be discriminated because of the age, race, religion, etc. </a:t>
            </a:r>
          </a:p>
          <a:p>
            <a:r>
              <a:rPr lang="en-GB" dirty="0"/>
              <a:t>We are all unique and that is what makes us special and we should be appreciated more for our particular skills because a great team is a diversified team. Each person can specialize into his/her best skill and then come all together for their common goal.</a:t>
            </a:r>
          </a:p>
        </p:txBody>
      </p:sp>
      <p:sp>
        <p:nvSpPr>
          <p:cNvPr id="4" name="Slide Number Placeholder 3"/>
          <p:cNvSpPr>
            <a:spLocks noGrp="1"/>
          </p:cNvSpPr>
          <p:nvPr>
            <p:ph type="sldNum" sz="quarter" idx="5"/>
          </p:nvPr>
        </p:nvSpPr>
        <p:spPr/>
        <p:txBody>
          <a:bodyPr/>
          <a:lstStyle/>
          <a:p>
            <a:fld id="{B6CDF2D5-2EAA-4512-B69A-B75FA856A469}" type="slidenum">
              <a:rPr lang="en-GB" smtClean="0"/>
              <a:t>4</a:t>
            </a:fld>
            <a:endParaRPr lang="en-GB"/>
          </a:p>
        </p:txBody>
      </p:sp>
    </p:spTree>
    <p:extLst>
      <p:ext uri="{BB962C8B-B14F-4D97-AF65-F5344CB8AC3E}">
        <p14:creationId xmlns:p14="http://schemas.microsoft.com/office/powerpoint/2010/main" val="3775488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Part-time contracts can be useful for people that can not work full-time contracts, for example: women after they give birth, persons with disabilities, etc. Part-time workers should have the same opportunities like full-time workers, for example: pay rates, pension, holidays, trainings, etc. </a:t>
            </a:r>
          </a:p>
          <a:p>
            <a:r>
              <a:rPr lang="en-GB" sz="1100" dirty="0">
                <a:latin typeface="Arial" panose="020B0604020202020204" pitchFamily="34" charset="0"/>
                <a:cs typeface="Arial" panose="020B0604020202020204" pitchFamily="34" charset="0"/>
              </a:rPr>
              <a:t>Compressed work week arrangements can have many benefits, for example: many days off, less commuting time and costs, more time for personal needs, bigger job satisfaction, but also have disadvantages like: more work hours per day, less time available for child care, less time after work, etc.</a:t>
            </a:r>
          </a:p>
        </p:txBody>
      </p:sp>
      <p:sp>
        <p:nvSpPr>
          <p:cNvPr id="4" name="Slide Number Placeholder 3"/>
          <p:cNvSpPr>
            <a:spLocks noGrp="1"/>
          </p:cNvSpPr>
          <p:nvPr>
            <p:ph type="sldNum" sz="quarter" idx="5"/>
          </p:nvPr>
        </p:nvSpPr>
        <p:spPr/>
        <p:txBody>
          <a:bodyPr/>
          <a:lstStyle/>
          <a:p>
            <a:fld id="{B6CDF2D5-2EAA-4512-B69A-B75FA856A469}" type="slidenum">
              <a:rPr lang="en-GB" smtClean="0"/>
              <a:t>5</a:t>
            </a:fld>
            <a:endParaRPr lang="en-GB"/>
          </a:p>
        </p:txBody>
      </p:sp>
    </p:spTree>
    <p:extLst>
      <p:ext uri="{BB962C8B-B14F-4D97-AF65-F5344CB8AC3E}">
        <p14:creationId xmlns:p14="http://schemas.microsoft.com/office/powerpoint/2010/main" val="1511511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Flex time contracts are very popular because they help employees to create a positive work-life balance, allowing the employee to work during his/her core working hours. Having a balanced work-life, make the employee more productive and positive.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Settling what hours and days each partner work and how they share their duties are the most key factors to think about when settling how to make a job share arrangement work. To make a productive schedule for each job-share partner, consider the needs of the position and the organization.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6CDF2D5-2EAA-4512-B69A-B75FA856A469}" type="slidenum">
              <a:rPr lang="en-GB" smtClean="0"/>
              <a:t>6</a:t>
            </a:fld>
            <a:endParaRPr lang="en-GB"/>
          </a:p>
        </p:txBody>
      </p:sp>
    </p:spTree>
    <p:extLst>
      <p:ext uri="{BB962C8B-B14F-4D97-AF65-F5344CB8AC3E}">
        <p14:creationId xmlns:p14="http://schemas.microsoft.com/office/powerpoint/2010/main" val="1569252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Equality and Diversity are two big factors that all the organizations should follow. This means all the persons are equal and should have the same rights and same opportunities and the person’s differences should be a plus for any business because our characteristics make us unique and this diversity can bring new ideas within the business. </a:t>
            </a:r>
          </a:p>
        </p:txBody>
      </p:sp>
      <p:sp>
        <p:nvSpPr>
          <p:cNvPr id="4" name="Slide Number Placeholder 3"/>
          <p:cNvSpPr>
            <a:spLocks noGrp="1"/>
          </p:cNvSpPr>
          <p:nvPr>
            <p:ph type="sldNum" sz="quarter" idx="5"/>
          </p:nvPr>
        </p:nvSpPr>
        <p:spPr/>
        <p:txBody>
          <a:bodyPr/>
          <a:lstStyle/>
          <a:p>
            <a:fld id="{B6CDF2D5-2EAA-4512-B69A-B75FA856A469}" type="slidenum">
              <a:rPr lang="en-GB" smtClean="0"/>
              <a:t>7</a:t>
            </a:fld>
            <a:endParaRPr lang="en-GB"/>
          </a:p>
        </p:txBody>
      </p:sp>
    </p:spTree>
    <p:extLst>
      <p:ext uri="{BB962C8B-B14F-4D97-AF65-F5344CB8AC3E}">
        <p14:creationId xmlns:p14="http://schemas.microsoft.com/office/powerpoint/2010/main" val="3914232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Promoting equality, diversity and inclusion within the workplace can help with make the organization more successful, keep staff happy and motivated, prevent serious legal issues arising, such as bullying, harassment and discrimination, improve ideas and problem-solving, better service for diverse range of customers, attract and keep good employees. Like a manager you need to make sure all the employees are aware of the rules and regulations and to follow them and to receive the proper training. All the staff within the organization need to understand the importance of equality, diversity, and inclusion.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CDF2D5-2EAA-4512-B69A-B75FA856A469}" type="slidenum">
              <a:rPr lang="en-GB" smtClean="0"/>
              <a:t>8</a:t>
            </a:fld>
            <a:endParaRPr lang="en-GB"/>
          </a:p>
        </p:txBody>
      </p:sp>
    </p:spTree>
    <p:extLst>
      <p:ext uri="{BB962C8B-B14F-4D97-AF65-F5344CB8AC3E}">
        <p14:creationId xmlns:p14="http://schemas.microsoft.com/office/powerpoint/2010/main" val="2980756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People can have a better balanced work-life and that is a boost for productivity and less stress. Flexible working allows people to work when they feel best, for example if you are a morning person, you can start earlier and finish earlier. The employee can control better when will work from home and when will work into the office and can plan ahead to fit with their personal life.</a:t>
            </a:r>
          </a:p>
        </p:txBody>
      </p:sp>
      <p:sp>
        <p:nvSpPr>
          <p:cNvPr id="4" name="Slide Number Placeholder 3"/>
          <p:cNvSpPr>
            <a:spLocks noGrp="1"/>
          </p:cNvSpPr>
          <p:nvPr>
            <p:ph type="sldNum" sz="quarter" idx="5"/>
          </p:nvPr>
        </p:nvSpPr>
        <p:spPr/>
        <p:txBody>
          <a:bodyPr/>
          <a:lstStyle/>
          <a:p>
            <a:fld id="{B6CDF2D5-2EAA-4512-B69A-B75FA856A469}" type="slidenum">
              <a:rPr lang="en-GB" smtClean="0"/>
              <a:t>11</a:t>
            </a:fld>
            <a:endParaRPr lang="en-GB"/>
          </a:p>
        </p:txBody>
      </p:sp>
    </p:spTree>
    <p:extLst>
      <p:ext uri="{BB962C8B-B14F-4D97-AF65-F5344CB8AC3E}">
        <p14:creationId xmlns:p14="http://schemas.microsoft.com/office/powerpoint/2010/main" val="1793003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Workspace booking solution allows the employees to search for and book all the spaces they need before they travel in. They can book desk spaces, meeting rooms, etc. if the employee is happier, more productive, feels in control and feels like flexible working works for him/her, it is more likely to stay in their current jobs. Flexible working arrangements can reduce costs and space and equipment for the employer, but also travel costs for the employee.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6CDF2D5-2EAA-4512-B69A-B75FA856A469}" type="slidenum">
              <a:rPr lang="en-GB" smtClean="0"/>
              <a:t>12</a:t>
            </a:fld>
            <a:endParaRPr lang="en-GB"/>
          </a:p>
        </p:txBody>
      </p:sp>
    </p:spTree>
    <p:extLst>
      <p:ext uri="{BB962C8B-B14F-4D97-AF65-F5344CB8AC3E}">
        <p14:creationId xmlns:p14="http://schemas.microsoft.com/office/powerpoint/2010/main" val="3015516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Sometimes, when people are working from home, they can not avoid the family. They are physically at home, but they need to work and not to help with other home duties. When you are working from home you need to be self-motivated, otherwise you can easily delay your projects or duties for your job. Working from home can isolate people, for example during Covid-19, and after the pandemic many people had difficulties to socialize and develop social anxiety. </a:t>
            </a:r>
          </a:p>
        </p:txBody>
      </p:sp>
      <p:sp>
        <p:nvSpPr>
          <p:cNvPr id="4" name="Slide Number Placeholder 3"/>
          <p:cNvSpPr>
            <a:spLocks noGrp="1"/>
          </p:cNvSpPr>
          <p:nvPr>
            <p:ph type="sldNum" sz="quarter" idx="5"/>
          </p:nvPr>
        </p:nvSpPr>
        <p:spPr/>
        <p:txBody>
          <a:bodyPr/>
          <a:lstStyle/>
          <a:p>
            <a:fld id="{B6CDF2D5-2EAA-4512-B69A-B75FA856A469}" type="slidenum">
              <a:rPr lang="en-GB" smtClean="0"/>
              <a:t>13</a:t>
            </a:fld>
            <a:endParaRPr lang="en-GB"/>
          </a:p>
        </p:txBody>
      </p:sp>
    </p:spTree>
    <p:extLst>
      <p:ext uri="{BB962C8B-B14F-4D97-AF65-F5344CB8AC3E}">
        <p14:creationId xmlns:p14="http://schemas.microsoft.com/office/powerpoint/2010/main" val="3779545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7/21/2022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6979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7/21/2022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5930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7/21/2022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873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7/21/2022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3309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7/21/2022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1974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7/21/2022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6041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7/21/2022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799705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7/21/2022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7396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7/21/2022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4239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7/21/2022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9790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7/21/2022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018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7/21/2022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392838726"/>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gov.uk/part-time-worker-rights" TargetMode="External"/><Relationship Id="rId2" Type="http://schemas.openxmlformats.org/officeDocument/2006/relationships/hyperlink" Target="http://www.zara.com/" TargetMode="External"/><Relationship Id="rId1" Type="http://schemas.openxmlformats.org/officeDocument/2006/relationships/slideLayout" Target="../slideLayouts/slideLayout2.xml"/><Relationship Id="rId5" Type="http://schemas.openxmlformats.org/officeDocument/2006/relationships/hyperlink" Target="http://www.gov.uk/flexible-working" TargetMode="External"/><Relationship Id="rId4" Type="http://schemas.openxmlformats.org/officeDocument/2006/relationships/hyperlink" Target="http://indeed.com/career-advice/career-development/compressed-workweek"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indeed.com/career-advice/finding-a-job/job-sharing" TargetMode="External"/><Relationship Id="rId7" Type="http://schemas.openxmlformats.org/officeDocument/2006/relationships/hyperlink" Target="http://condecosoftware.com/blog/flexible-working-impact/" TargetMode="External"/><Relationship Id="rId2" Type="http://schemas.openxmlformats.org/officeDocument/2006/relationships/hyperlink" Target="http://investopedia.com/terms/f/flextime" TargetMode="External"/><Relationship Id="rId1" Type="http://schemas.openxmlformats.org/officeDocument/2006/relationships/slideLayout" Target="../slideLayouts/slideLayout2.xml"/><Relationship Id="rId6" Type="http://schemas.openxmlformats.org/officeDocument/2006/relationships/hyperlink" Target="http://oxford-review.com/flexible-working/" TargetMode="External"/><Relationship Id="rId5" Type="http://schemas.openxmlformats.org/officeDocument/2006/relationships/hyperlink" Target="http://marshallelearning.com/blog/practical-steps-promoting-equality-workplace/" TargetMode="External"/><Relationship Id="rId4" Type="http://schemas.openxmlformats.org/officeDocument/2006/relationships/hyperlink" Target="http://acas.org.uk/improving-equality-diversity-and-inclu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3">
            <a:extLst>
              <a:ext uri="{FF2B5EF4-FFF2-40B4-BE49-F238E27FC236}">
                <a16:creationId xmlns:a16="http://schemas.microsoft.com/office/drawing/2014/main" id="{3B7B3E06-66A9-21F1-7731-CB1831113D23}"/>
              </a:ext>
            </a:extLst>
          </p:cNvPr>
          <p:cNvPicPr>
            <a:picLocks noChangeAspect="1"/>
          </p:cNvPicPr>
          <p:nvPr/>
        </p:nvPicPr>
        <p:blipFill rotWithShape="1">
          <a:blip r:embed="rId2"/>
          <a:srcRect t="16257" b="27493"/>
          <a:stretch/>
        </p:blipFill>
        <p:spPr>
          <a:xfrm>
            <a:off x="20" y="1"/>
            <a:ext cx="12191980" cy="6857999"/>
          </a:xfrm>
          <a:prstGeom prst="rect">
            <a:avLst/>
          </a:prstGeom>
        </p:spPr>
      </p:pic>
      <p:sp>
        <p:nvSpPr>
          <p:cNvPr id="25"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0537A9E8-56AE-BB5F-5B6D-9A62DF05797B}"/>
              </a:ext>
            </a:extLst>
          </p:cNvPr>
          <p:cNvSpPr>
            <a:spLocks noGrp="1"/>
          </p:cNvSpPr>
          <p:nvPr>
            <p:ph type="ctrTitle"/>
          </p:nvPr>
        </p:nvSpPr>
        <p:spPr>
          <a:xfrm>
            <a:off x="565151" y="768334"/>
            <a:ext cx="4134538" cy="2866405"/>
          </a:xfrm>
        </p:spPr>
        <p:txBody>
          <a:bodyPr>
            <a:normAutofit/>
          </a:bodyPr>
          <a:lstStyle/>
          <a:p>
            <a:r>
              <a:rPr lang="en-GB" sz="5400">
                <a:latin typeface="Arial" panose="020B0604020202020204" pitchFamily="34" charset="0"/>
                <a:cs typeface="Arial" panose="020B0604020202020204" pitchFamily="34" charset="0"/>
              </a:rPr>
              <a:t>Managing People LCBB5004</a:t>
            </a:r>
          </a:p>
        </p:txBody>
      </p:sp>
      <p:sp>
        <p:nvSpPr>
          <p:cNvPr id="3" name="Subtitle 2">
            <a:extLst>
              <a:ext uri="{FF2B5EF4-FFF2-40B4-BE49-F238E27FC236}">
                <a16:creationId xmlns:a16="http://schemas.microsoft.com/office/drawing/2014/main" id="{904D2707-A8A1-7277-CAAA-6AAD05883C93}"/>
              </a:ext>
            </a:extLst>
          </p:cNvPr>
          <p:cNvSpPr>
            <a:spLocks noGrp="1"/>
          </p:cNvSpPr>
          <p:nvPr>
            <p:ph type="subTitle" idx="1"/>
          </p:nvPr>
        </p:nvSpPr>
        <p:spPr>
          <a:xfrm>
            <a:off x="565151" y="4283239"/>
            <a:ext cx="4134538" cy="1475177"/>
          </a:xfrm>
        </p:spPr>
        <p:txBody>
          <a:bodyPr>
            <a:noAutofit/>
          </a:bodyPr>
          <a:lstStyle/>
          <a:p>
            <a:r>
              <a:rPr lang="en-GB" sz="4000" dirty="0">
                <a:latin typeface="Arial" panose="020B0604020202020204" pitchFamily="34" charset="0"/>
                <a:cs typeface="Arial" panose="020B0604020202020204" pitchFamily="34" charset="0"/>
              </a:rPr>
              <a:t>ZARA</a:t>
            </a:r>
          </a:p>
          <a:p>
            <a:r>
              <a:rPr lang="en-GB" sz="4000" dirty="0">
                <a:latin typeface="Arial" panose="020B0604020202020204" pitchFamily="34" charset="0"/>
                <a:cs typeface="Arial" panose="020B0604020202020204" pitchFamily="34" charset="0"/>
              </a:rPr>
              <a:t>Flexible working within </a:t>
            </a:r>
            <a:r>
              <a:rPr lang="en-GB" sz="4000">
                <a:latin typeface="Arial" panose="020B0604020202020204" pitchFamily="34" charset="0"/>
                <a:cs typeface="Arial" panose="020B0604020202020204" pitchFamily="34" charset="0"/>
              </a:rPr>
              <a:t>the organizations</a:t>
            </a:r>
            <a:endParaRPr lang="en-GB" sz="4000" dirty="0">
              <a:latin typeface="Arial" panose="020B0604020202020204" pitchFamily="34" charset="0"/>
              <a:cs typeface="Arial" panose="020B0604020202020204" pitchFamily="34" charset="0"/>
            </a:endParaRPr>
          </a:p>
        </p:txBody>
      </p:sp>
      <p:cxnSp>
        <p:nvCxnSpPr>
          <p:cNvPr id="26" name="Straight Connector 12">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27" name="Group 14">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6"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Picture 5" descr="Text&#10;&#10;Description automatically generated">
            <a:extLst>
              <a:ext uri="{FF2B5EF4-FFF2-40B4-BE49-F238E27FC236}">
                <a16:creationId xmlns:a16="http://schemas.microsoft.com/office/drawing/2014/main" id="{4D774AB4-14C8-F91B-255A-A359A143B5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76313" y="5252736"/>
            <a:ext cx="2857500" cy="1428750"/>
          </a:xfrm>
          <a:prstGeom prst="rect">
            <a:avLst/>
          </a:prstGeom>
        </p:spPr>
      </p:pic>
    </p:spTree>
    <p:extLst>
      <p:ext uri="{BB962C8B-B14F-4D97-AF65-F5344CB8AC3E}">
        <p14:creationId xmlns:p14="http://schemas.microsoft.com/office/powerpoint/2010/main" val="5274695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8FE0F-8EF1-0EF9-B5D7-D69D74CF075E}"/>
              </a:ext>
            </a:extLst>
          </p:cNvPr>
          <p:cNvSpPr>
            <a:spLocks noGrp="1"/>
          </p:cNvSpPr>
          <p:nvPr>
            <p:ph type="title"/>
          </p:nvPr>
        </p:nvSpPr>
        <p:spPr>
          <a:xfrm>
            <a:off x="565150" y="162046"/>
            <a:ext cx="7335835" cy="934726"/>
          </a:xfrm>
        </p:spPr>
        <p:txBody>
          <a:bodyPr/>
          <a:lstStyle/>
          <a:p>
            <a:pPr algn="ctr"/>
            <a:r>
              <a:rPr lang="en-GB" dirty="0">
                <a:latin typeface="Arial" panose="020B0604020202020204" pitchFamily="34" charset="0"/>
                <a:cs typeface="Arial" panose="020B0604020202020204" pitchFamily="34" charset="0"/>
              </a:rPr>
              <a:t>TABLE OF CONTENT</a:t>
            </a:r>
          </a:p>
        </p:txBody>
      </p:sp>
      <p:sp>
        <p:nvSpPr>
          <p:cNvPr id="3" name="Content Placeholder 2">
            <a:extLst>
              <a:ext uri="{FF2B5EF4-FFF2-40B4-BE49-F238E27FC236}">
                <a16:creationId xmlns:a16="http://schemas.microsoft.com/office/drawing/2014/main" id="{731A390A-2BDC-D4C5-9BF7-04564E5A3CBD}"/>
              </a:ext>
            </a:extLst>
          </p:cNvPr>
          <p:cNvSpPr>
            <a:spLocks noGrp="1"/>
          </p:cNvSpPr>
          <p:nvPr>
            <p:ph idx="1"/>
          </p:nvPr>
        </p:nvSpPr>
        <p:spPr>
          <a:xfrm>
            <a:off x="565150" y="951157"/>
            <a:ext cx="8097069" cy="4955685"/>
          </a:xfrm>
        </p:spPr>
        <p:txBody>
          <a:bodyPr>
            <a:noAutofit/>
          </a:bodyPr>
          <a:lstStyle/>
          <a:p>
            <a:pPr marL="457200" indent="-457200">
              <a:buFont typeface="+mj-lt"/>
              <a:buAutoNum type="arabicPeriod"/>
            </a:pPr>
            <a:r>
              <a:rPr lang="en-GB" sz="2800" dirty="0">
                <a:latin typeface="Arial" panose="020B0604020202020204" pitchFamily="34" charset="0"/>
                <a:cs typeface="Arial" panose="020B0604020202020204" pitchFamily="34" charset="0"/>
              </a:rPr>
              <a:t>INTRODUCTION – Slide 3</a:t>
            </a:r>
          </a:p>
          <a:p>
            <a:pPr marL="0" indent="0">
              <a:buNone/>
            </a:pPr>
            <a:r>
              <a:rPr lang="en-GB" sz="2800" dirty="0">
                <a:latin typeface="Arial" panose="020B0604020202020204" pitchFamily="34" charset="0"/>
                <a:cs typeface="Arial" panose="020B0604020202020204" pitchFamily="34" charset="0"/>
              </a:rPr>
              <a:t>2. CASES – Slide 4 </a:t>
            </a:r>
          </a:p>
          <a:p>
            <a:pPr marL="0" indent="0">
              <a:buNone/>
            </a:pPr>
            <a:r>
              <a:rPr lang="en-GB" sz="2800" dirty="0">
                <a:latin typeface="Arial" panose="020B0604020202020204" pitchFamily="34" charset="0"/>
                <a:cs typeface="Arial" panose="020B0604020202020204" pitchFamily="34" charset="0"/>
              </a:rPr>
              <a:t>3. FLEXIBLE WORKING ARRANGEMENTS – Slide 5 &amp; 6</a:t>
            </a:r>
          </a:p>
          <a:p>
            <a:pPr marL="0" indent="0">
              <a:buNone/>
            </a:pPr>
            <a:r>
              <a:rPr lang="en-GB" sz="2800" dirty="0">
                <a:latin typeface="Arial" panose="020B0604020202020204" pitchFamily="34" charset="0"/>
                <a:cs typeface="Arial" panose="020B0604020202020204" pitchFamily="34" charset="0"/>
              </a:rPr>
              <a:t>4. PROMOTING EQUALITY AND DIVERSITY IN THE WORK PLACE – Slide 8 &amp; 9 &amp; 10</a:t>
            </a:r>
          </a:p>
          <a:p>
            <a:pPr marL="0" indent="0">
              <a:buNone/>
            </a:pPr>
            <a:r>
              <a:rPr lang="en-GB" sz="2800" dirty="0">
                <a:latin typeface="Arial" panose="020B0604020202020204" pitchFamily="34" charset="0"/>
                <a:cs typeface="Arial" panose="020B0604020202020204" pitchFamily="34" charset="0"/>
              </a:rPr>
              <a:t>5. THE IMPACT OF FLEXIBLE WORKING ARANGEMENTS – Slide 11 &amp; 12 &amp; 13</a:t>
            </a:r>
          </a:p>
          <a:p>
            <a:pPr marL="0" indent="0">
              <a:buNone/>
            </a:pPr>
            <a:r>
              <a:rPr lang="en-GB" sz="2800" dirty="0">
                <a:latin typeface="Arial" panose="020B0604020202020204" pitchFamily="34" charset="0"/>
                <a:cs typeface="Arial" panose="020B0604020202020204" pitchFamily="34" charset="0"/>
              </a:rPr>
              <a:t>6. CONCLUSION – Slide 14</a:t>
            </a:r>
          </a:p>
          <a:p>
            <a:pPr marL="0" indent="0">
              <a:buNone/>
            </a:pPr>
            <a:r>
              <a:rPr lang="en-GB" sz="2800" dirty="0">
                <a:latin typeface="Arial" panose="020B0604020202020204" pitchFamily="34" charset="0"/>
                <a:cs typeface="Arial" panose="020B0604020202020204" pitchFamily="34" charset="0"/>
              </a:rPr>
              <a:t>7. REFERENCES – Slide 15 &amp; 16</a:t>
            </a:r>
          </a:p>
        </p:txBody>
      </p:sp>
    </p:spTree>
    <p:extLst>
      <p:ext uri="{BB962C8B-B14F-4D97-AF65-F5344CB8AC3E}">
        <p14:creationId xmlns:p14="http://schemas.microsoft.com/office/powerpoint/2010/main" val="1213424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2FBC8D5-07C4-7C15-72B4-4A441FDA7E7E}"/>
              </a:ext>
            </a:extLst>
          </p:cNvPr>
          <p:cNvSpPr>
            <a:spLocks noGrp="1"/>
          </p:cNvSpPr>
          <p:nvPr>
            <p:ph type="title"/>
          </p:nvPr>
        </p:nvSpPr>
        <p:spPr>
          <a:xfrm>
            <a:off x="7493280" y="770890"/>
            <a:ext cx="4133560" cy="1268984"/>
          </a:xfrm>
        </p:spPr>
        <p:txBody>
          <a:bodyPr>
            <a:normAutofit/>
          </a:bodyPr>
          <a:lstStyle/>
          <a:p>
            <a:pPr>
              <a:lnSpc>
                <a:spcPct val="90000"/>
              </a:lnSpc>
            </a:pPr>
            <a:r>
              <a:rPr lang="en-GB" dirty="0">
                <a:latin typeface="Arial" panose="020B0604020202020204" pitchFamily="34" charset="0"/>
                <a:cs typeface="Arial" panose="020B0604020202020204" pitchFamily="34" charset="0"/>
              </a:rPr>
              <a:t>INTRODUCTION - ZARA</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BB3B0A-9728-884F-036F-7D4A7EC28B6E}"/>
              </a:ext>
            </a:extLst>
          </p:cNvPr>
          <p:cNvSpPr>
            <a:spLocks noGrp="1"/>
          </p:cNvSpPr>
          <p:nvPr>
            <p:ph idx="1"/>
          </p:nvPr>
        </p:nvSpPr>
        <p:spPr>
          <a:xfrm>
            <a:off x="7493280" y="2160016"/>
            <a:ext cx="4133560" cy="3601212"/>
          </a:xfrm>
        </p:spPr>
        <p:txBody>
          <a:bodyPr>
            <a:normAutofit/>
          </a:bodyPr>
          <a:lstStyle/>
          <a:p>
            <a:pPr>
              <a:lnSpc>
                <a:spcPct val="90000"/>
              </a:lnSpc>
            </a:pPr>
            <a:r>
              <a:rPr lang="en-GB" sz="2200" dirty="0">
                <a:latin typeface="Arial" panose="020B0604020202020204" pitchFamily="34" charset="0"/>
                <a:cs typeface="Arial" panose="020B0604020202020204" pitchFamily="34" charset="0"/>
              </a:rPr>
              <a:t>ZARA IS A SPANISH APPAREAL RETAIL.</a:t>
            </a:r>
          </a:p>
          <a:p>
            <a:pPr>
              <a:lnSpc>
                <a:spcPct val="90000"/>
              </a:lnSpc>
            </a:pPr>
            <a:r>
              <a:rPr lang="en-GB" sz="2200" dirty="0">
                <a:latin typeface="Arial" panose="020B0604020202020204" pitchFamily="34" charset="0"/>
                <a:cs typeface="Arial" panose="020B0604020202020204" pitchFamily="34" charset="0"/>
              </a:rPr>
              <a:t>IT IS ONE OF THE BIGGEST COMPANY IN THE INDITEX GROUP. </a:t>
            </a:r>
          </a:p>
          <a:p>
            <a:pPr>
              <a:lnSpc>
                <a:spcPct val="90000"/>
              </a:lnSpc>
            </a:pPr>
            <a:r>
              <a:rPr lang="en-GB" sz="2200" dirty="0">
                <a:latin typeface="Arial" panose="020B0604020202020204" pitchFamily="34" charset="0"/>
                <a:cs typeface="Arial" panose="020B0604020202020204" pitchFamily="34" charset="0"/>
              </a:rPr>
              <a:t>IT HAS 2007 STORES WORLDWIDE.</a:t>
            </a:r>
          </a:p>
          <a:p>
            <a:pPr>
              <a:lnSpc>
                <a:spcPct val="90000"/>
              </a:lnSpc>
            </a:pPr>
            <a:r>
              <a:rPr lang="en-GB" sz="2200" dirty="0">
                <a:latin typeface="Arial" panose="020B0604020202020204" pitchFamily="34" charset="0"/>
                <a:cs typeface="Arial" panose="020B0604020202020204" pitchFamily="34" charset="0"/>
              </a:rPr>
              <a:t>IN 2019, THE COMPANY HAD APPROXIMATELY 175.000 EMPLOYEES.</a:t>
            </a:r>
          </a:p>
          <a:p>
            <a:pPr>
              <a:lnSpc>
                <a:spcPct val="90000"/>
              </a:lnSpc>
            </a:pPr>
            <a:endParaRPr lang="en-GB" sz="2200" dirty="0">
              <a:latin typeface="Arial" panose="020B0604020202020204" pitchFamily="34" charset="0"/>
              <a:cs typeface="Arial" panose="020B0604020202020204" pitchFamily="34" charset="0"/>
            </a:endParaRPr>
          </a:p>
        </p:txBody>
      </p:sp>
      <p:pic>
        <p:nvPicPr>
          <p:cNvPr id="5" name="Picture 4" descr="Abstract blurred background of department store">
            <a:extLst>
              <a:ext uri="{FF2B5EF4-FFF2-40B4-BE49-F238E27FC236}">
                <a16:creationId xmlns:a16="http://schemas.microsoft.com/office/drawing/2014/main" id="{BF401E4E-059C-F796-7217-2959E8CEC62A}"/>
              </a:ext>
            </a:extLst>
          </p:cNvPr>
          <p:cNvPicPr>
            <a:picLocks noChangeAspect="1"/>
          </p:cNvPicPr>
          <p:nvPr/>
        </p:nvPicPr>
        <p:blipFill rotWithShape="1">
          <a:blip r:embed="rId3"/>
          <a:srcRect l="10332" r="22244" b="-2"/>
          <a:stretch/>
        </p:blipFill>
        <p:spPr>
          <a:xfrm>
            <a:off x="20" y="1"/>
            <a:ext cx="6927143"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8373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787AD-75B8-A7F0-9057-661E8396C69F}"/>
              </a:ext>
            </a:extLst>
          </p:cNvPr>
          <p:cNvSpPr>
            <a:spLocks noGrp="1"/>
          </p:cNvSpPr>
          <p:nvPr>
            <p:ph type="title"/>
          </p:nvPr>
        </p:nvSpPr>
        <p:spPr>
          <a:xfrm>
            <a:off x="565149" y="180955"/>
            <a:ext cx="7335835" cy="915817"/>
          </a:xfrm>
        </p:spPr>
        <p:txBody>
          <a:bodyPr/>
          <a:lstStyle/>
          <a:p>
            <a:pPr algn="ctr"/>
            <a:r>
              <a:rPr lang="en-GB" dirty="0">
                <a:latin typeface="Arial" panose="020B0604020202020204" pitchFamily="34" charset="0"/>
                <a:cs typeface="Arial" panose="020B0604020202020204" pitchFamily="34" charset="0"/>
              </a:rPr>
              <a:t>CASES </a:t>
            </a:r>
          </a:p>
        </p:txBody>
      </p:sp>
      <p:sp>
        <p:nvSpPr>
          <p:cNvPr id="3" name="Content Placeholder 2">
            <a:extLst>
              <a:ext uri="{FF2B5EF4-FFF2-40B4-BE49-F238E27FC236}">
                <a16:creationId xmlns:a16="http://schemas.microsoft.com/office/drawing/2014/main" id="{48E30DBA-E46F-BC70-0906-93F296045DA2}"/>
              </a:ext>
            </a:extLst>
          </p:cNvPr>
          <p:cNvSpPr>
            <a:spLocks noGrp="1"/>
          </p:cNvSpPr>
          <p:nvPr>
            <p:ph idx="1"/>
          </p:nvPr>
        </p:nvSpPr>
        <p:spPr>
          <a:xfrm>
            <a:off x="565149" y="1244199"/>
            <a:ext cx="7335835" cy="4586330"/>
          </a:xfrm>
        </p:spPr>
        <p:txBody>
          <a:bodyPr/>
          <a:lstStyle/>
          <a:p>
            <a:r>
              <a:rPr lang="en-GB" dirty="0">
                <a:latin typeface="Arial" panose="020B0604020202020204" pitchFamily="34" charset="0"/>
                <a:cs typeface="Arial" panose="020B0604020202020204" pitchFamily="34" charset="0"/>
              </a:rPr>
              <a:t>MORAL CASE – Organizations must make sure that their employee’s management operations follow this essential concept: All persons matter, and we should have same rights and chances to evolve and be rewarded and recognised at work, regardless your gender, age, religion, etc.</a:t>
            </a:r>
          </a:p>
          <a:p>
            <a:r>
              <a:rPr lang="en-GB" dirty="0">
                <a:latin typeface="Arial" panose="020B0604020202020204" pitchFamily="34" charset="0"/>
                <a:cs typeface="Arial" panose="020B0604020202020204" pitchFamily="34" charset="0"/>
              </a:rPr>
              <a:t>BUSINESS CASE – suppose that underrepresented candidates offer different skills, perspectives, working styles, etc., and that it is precisely these unique particularities that make a organization be triumphant. </a:t>
            </a:r>
          </a:p>
        </p:txBody>
      </p:sp>
    </p:spTree>
    <p:extLst>
      <p:ext uri="{BB962C8B-B14F-4D97-AF65-F5344CB8AC3E}">
        <p14:creationId xmlns:p14="http://schemas.microsoft.com/office/powerpoint/2010/main" val="3464917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1CD90-A105-8E70-91B9-55CE91AFDDB1}"/>
              </a:ext>
            </a:extLst>
          </p:cNvPr>
          <p:cNvSpPr>
            <a:spLocks noGrp="1"/>
          </p:cNvSpPr>
          <p:nvPr>
            <p:ph type="title"/>
          </p:nvPr>
        </p:nvSpPr>
        <p:spPr>
          <a:xfrm>
            <a:off x="574982" y="289109"/>
            <a:ext cx="7335835" cy="1268984"/>
          </a:xfrm>
        </p:spPr>
        <p:txBody>
          <a:bodyPr>
            <a:normAutofit fontScale="90000"/>
          </a:bodyPr>
          <a:lstStyle/>
          <a:p>
            <a:pPr algn="ctr"/>
            <a:r>
              <a:rPr lang="en-GB" dirty="0">
                <a:latin typeface="Arial" panose="020B0604020202020204" pitchFamily="34" charset="0"/>
                <a:cs typeface="Arial" panose="020B0604020202020204" pitchFamily="34" charset="0"/>
              </a:rPr>
              <a:t>FLEXIBLE WORKING ARRANGEMENTS</a:t>
            </a:r>
          </a:p>
        </p:txBody>
      </p:sp>
      <p:sp>
        <p:nvSpPr>
          <p:cNvPr id="3" name="Content Placeholder 2">
            <a:extLst>
              <a:ext uri="{FF2B5EF4-FFF2-40B4-BE49-F238E27FC236}">
                <a16:creationId xmlns:a16="http://schemas.microsoft.com/office/drawing/2014/main" id="{B2387289-D968-BC6E-26B9-BBE149760925}"/>
              </a:ext>
            </a:extLst>
          </p:cNvPr>
          <p:cNvSpPr>
            <a:spLocks noGrp="1"/>
          </p:cNvSpPr>
          <p:nvPr>
            <p:ph idx="1"/>
          </p:nvPr>
        </p:nvSpPr>
        <p:spPr>
          <a:xfrm>
            <a:off x="574981" y="1628393"/>
            <a:ext cx="7335835" cy="4192303"/>
          </a:xfrm>
        </p:spPr>
        <p:txBody>
          <a:bodyPr/>
          <a:lstStyle/>
          <a:p>
            <a:r>
              <a:rPr lang="en-GB" dirty="0">
                <a:latin typeface="Arial" panose="020B0604020202020204" pitchFamily="34" charset="0"/>
                <a:cs typeface="Arial" panose="020B0604020202020204" pitchFamily="34" charset="0"/>
              </a:rPr>
              <a:t>PART-TIME – The employee choose a contract with less than 40 hours per week. The contract can be temporary or permanent. This type of contract is very useful for employees with health problems or disabilities.</a:t>
            </a:r>
          </a:p>
          <a:p>
            <a:r>
              <a:rPr lang="en-GB" dirty="0">
                <a:latin typeface="Arial" panose="020B0604020202020204" pitchFamily="34" charset="0"/>
                <a:cs typeface="Arial" panose="020B0604020202020204" pitchFamily="34" charset="0"/>
              </a:rPr>
              <a:t>COMPRESSED WORK WEEK – The employee work more hours during a day in exchange for a day off. For example: one arrangement for 40 hours per week is to work 10 hours per day, 4 days a week.</a:t>
            </a:r>
          </a:p>
        </p:txBody>
      </p:sp>
    </p:spTree>
    <p:extLst>
      <p:ext uri="{BB962C8B-B14F-4D97-AF65-F5344CB8AC3E}">
        <p14:creationId xmlns:p14="http://schemas.microsoft.com/office/powerpoint/2010/main" val="4115725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69A33-3363-0319-4425-24642F4E405B}"/>
              </a:ext>
            </a:extLst>
          </p:cNvPr>
          <p:cNvSpPr>
            <a:spLocks noGrp="1"/>
          </p:cNvSpPr>
          <p:nvPr>
            <p:ph type="title"/>
          </p:nvPr>
        </p:nvSpPr>
        <p:spPr>
          <a:xfrm>
            <a:off x="565149" y="161290"/>
            <a:ext cx="7335835" cy="1268984"/>
          </a:xfrm>
        </p:spPr>
        <p:txBody>
          <a:bodyPr>
            <a:normAutofit fontScale="90000"/>
          </a:bodyPr>
          <a:lstStyle/>
          <a:p>
            <a:pPr algn="ctr"/>
            <a:r>
              <a:rPr lang="en-GB" dirty="0">
                <a:latin typeface="Arial" panose="020B0604020202020204" pitchFamily="34" charset="0"/>
                <a:cs typeface="Arial" panose="020B0604020202020204" pitchFamily="34" charset="0"/>
              </a:rPr>
              <a:t>FLEXIBLE WORKING ARRANGEMENTS</a:t>
            </a:r>
          </a:p>
        </p:txBody>
      </p:sp>
      <p:sp>
        <p:nvSpPr>
          <p:cNvPr id="3" name="Content Placeholder 2">
            <a:extLst>
              <a:ext uri="{FF2B5EF4-FFF2-40B4-BE49-F238E27FC236}">
                <a16:creationId xmlns:a16="http://schemas.microsoft.com/office/drawing/2014/main" id="{28D24988-3153-0AC0-9E08-2AA2BABC2700}"/>
              </a:ext>
            </a:extLst>
          </p:cNvPr>
          <p:cNvSpPr>
            <a:spLocks noGrp="1"/>
          </p:cNvSpPr>
          <p:nvPr>
            <p:ph idx="1"/>
          </p:nvPr>
        </p:nvSpPr>
        <p:spPr>
          <a:xfrm>
            <a:off x="565149" y="1872725"/>
            <a:ext cx="7335835" cy="4321597"/>
          </a:xfrm>
        </p:spPr>
        <p:txBody>
          <a:bodyPr/>
          <a:lstStyle/>
          <a:p>
            <a:r>
              <a:rPr lang="en-GB" dirty="0">
                <a:latin typeface="Arial" panose="020B0604020202020204" pitchFamily="34" charset="0"/>
                <a:cs typeface="Arial" panose="020B0604020202020204" pitchFamily="34" charset="0"/>
              </a:rPr>
              <a:t>FLEX TIME – The employee can work a full day but it can have different working hours. They can fit their working hours around their personal needs.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JOB SHARING – Allows two people to work part-time working hours, while splitting the same job and duties that one employee would usually accept in a full-time contract.</a:t>
            </a:r>
          </a:p>
        </p:txBody>
      </p:sp>
    </p:spTree>
    <p:extLst>
      <p:ext uri="{BB962C8B-B14F-4D97-AF65-F5344CB8AC3E}">
        <p14:creationId xmlns:p14="http://schemas.microsoft.com/office/powerpoint/2010/main" val="4048292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B197-2920-38FB-306E-1C4E2A1AF613}"/>
              </a:ext>
            </a:extLst>
          </p:cNvPr>
          <p:cNvSpPr>
            <a:spLocks noGrp="1"/>
          </p:cNvSpPr>
          <p:nvPr>
            <p:ph type="title"/>
          </p:nvPr>
        </p:nvSpPr>
        <p:spPr>
          <a:xfrm>
            <a:off x="565150" y="313690"/>
            <a:ext cx="7335835" cy="1268984"/>
          </a:xfrm>
        </p:spPr>
        <p:txBody>
          <a:bodyPr>
            <a:normAutofit fontScale="90000"/>
          </a:bodyPr>
          <a:lstStyle/>
          <a:p>
            <a:pPr algn="ctr"/>
            <a:r>
              <a:rPr lang="en-GB" dirty="0">
                <a:latin typeface="Arial" panose="020B0604020202020204" pitchFamily="34" charset="0"/>
                <a:cs typeface="Arial" panose="020B0604020202020204" pitchFamily="34" charset="0"/>
              </a:rPr>
              <a:t>EQUALITY AND DIVERSITY IN THE WORKPLACE</a:t>
            </a:r>
          </a:p>
        </p:txBody>
      </p:sp>
      <p:sp>
        <p:nvSpPr>
          <p:cNvPr id="3" name="Content Placeholder 2">
            <a:extLst>
              <a:ext uri="{FF2B5EF4-FFF2-40B4-BE49-F238E27FC236}">
                <a16:creationId xmlns:a16="http://schemas.microsoft.com/office/drawing/2014/main" id="{B5EE3BE9-7FB4-0A6F-0BE6-B2B9A99BC893}"/>
              </a:ext>
            </a:extLst>
          </p:cNvPr>
          <p:cNvSpPr>
            <a:spLocks noGrp="1"/>
          </p:cNvSpPr>
          <p:nvPr>
            <p:ph idx="1"/>
          </p:nvPr>
        </p:nvSpPr>
        <p:spPr>
          <a:xfrm>
            <a:off x="565150" y="2160015"/>
            <a:ext cx="7335835" cy="3817997"/>
          </a:xfrm>
        </p:spPr>
        <p:txBody>
          <a:bodyPr/>
          <a:lstStyle/>
          <a:p>
            <a:pPr marL="0" indent="0">
              <a:buNone/>
            </a:pPr>
            <a:r>
              <a:rPr lang="en-GB" dirty="0">
                <a:latin typeface="Arial" panose="020B0604020202020204" pitchFamily="34" charset="0"/>
                <a:cs typeface="Arial" panose="020B0604020202020204" pitchFamily="34" charset="0"/>
              </a:rPr>
              <a:t>EQUALITY means that all persons should be treated the same in the workplace, have the same opportunities and rights, no matter their characteristics such as age, gender, religion, etc.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DIVERSITY means the acceptance and inclusion of all persons in the workplace of all backgrounds. It can be the key to success because each person comes with its individual strength and potential.</a:t>
            </a:r>
          </a:p>
        </p:txBody>
      </p:sp>
    </p:spTree>
    <p:extLst>
      <p:ext uri="{BB962C8B-B14F-4D97-AF65-F5344CB8AC3E}">
        <p14:creationId xmlns:p14="http://schemas.microsoft.com/office/powerpoint/2010/main" val="234854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EB984-1A17-B6F0-9A50-77691F527F69}"/>
              </a:ext>
            </a:extLst>
          </p:cNvPr>
          <p:cNvSpPr>
            <a:spLocks noGrp="1"/>
          </p:cNvSpPr>
          <p:nvPr>
            <p:ph type="title"/>
          </p:nvPr>
        </p:nvSpPr>
        <p:spPr>
          <a:xfrm>
            <a:off x="565149" y="270147"/>
            <a:ext cx="7335835" cy="1268984"/>
          </a:xfrm>
        </p:spPr>
        <p:txBody>
          <a:bodyPr>
            <a:normAutofit/>
          </a:bodyPr>
          <a:lstStyle/>
          <a:p>
            <a:pPr algn="ctr"/>
            <a:r>
              <a:rPr lang="en-GB"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PROMOTING EQUALITY AND DIVERSITY IN THE WORKPLACE</a:t>
            </a:r>
          </a:p>
        </p:txBody>
      </p:sp>
      <p:sp>
        <p:nvSpPr>
          <p:cNvPr id="3" name="Content Placeholder 2">
            <a:extLst>
              <a:ext uri="{FF2B5EF4-FFF2-40B4-BE49-F238E27FC236}">
                <a16:creationId xmlns:a16="http://schemas.microsoft.com/office/drawing/2014/main" id="{EAAA3E83-10E3-7054-6111-D5A82E045FDC}"/>
              </a:ext>
            </a:extLst>
          </p:cNvPr>
          <p:cNvSpPr>
            <a:spLocks noGrp="1"/>
          </p:cNvSpPr>
          <p:nvPr>
            <p:ph idx="1"/>
          </p:nvPr>
        </p:nvSpPr>
        <p:spPr>
          <a:xfrm>
            <a:off x="565148" y="1539131"/>
            <a:ext cx="7335835" cy="4350040"/>
          </a:xfrm>
        </p:spPr>
        <p:txBody>
          <a:bodyPr/>
          <a:lstStyle/>
          <a:p>
            <a:pPr marL="0" indent="0" algn="ctr">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Each person in the workplace should be treated the same.</a:t>
            </a:r>
          </a:p>
          <a:p>
            <a:r>
              <a:rPr lang="en-GB" dirty="0">
                <a:latin typeface="Arial" panose="020B0604020202020204" pitchFamily="34" charset="0"/>
                <a:cs typeface="Arial" panose="020B0604020202020204" pitchFamily="34" charset="0"/>
              </a:rPr>
              <a:t>Each person should be respected, regardless their individual characteristics. </a:t>
            </a:r>
          </a:p>
          <a:p>
            <a:r>
              <a:rPr lang="en-GB" dirty="0">
                <a:latin typeface="Arial" panose="020B0604020202020204" pitchFamily="34" charset="0"/>
                <a:cs typeface="Arial" panose="020B0604020202020204" pitchFamily="34" charset="0"/>
              </a:rPr>
              <a:t>Everyone has equal opportunities within the organization.</a:t>
            </a:r>
          </a:p>
          <a:p>
            <a:r>
              <a:rPr lang="en-GB" dirty="0">
                <a:latin typeface="Arial" panose="020B0604020202020204" pitchFamily="34" charset="0"/>
                <a:cs typeface="Arial" panose="020B0604020202020204" pitchFamily="34" charset="0"/>
              </a:rPr>
              <a:t>All persons in the workplace should attend trainings. </a:t>
            </a:r>
          </a:p>
          <a:p>
            <a:r>
              <a:rPr lang="en-GB" dirty="0">
                <a:latin typeface="Arial" panose="020B0604020202020204" pitchFamily="34" charset="0"/>
                <a:cs typeface="Arial" panose="020B0604020202020204" pitchFamily="34" charset="0"/>
              </a:rPr>
              <a:t>Recognize and stop unconscious biases.</a:t>
            </a:r>
          </a:p>
        </p:txBody>
      </p:sp>
    </p:spTree>
    <p:extLst>
      <p:ext uri="{BB962C8B-B14F-4D97-AF65-F5344CB8AC3E}">
        <p14:creationId xmlns:p14="http://schemas.microsoft.com/office/powerpoint/2010/main" val="3454639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290FD-1F1E-AA0E-A400-0FEEF4FD24DC}"/>
              </a:ext>
            </a:extLst>
          </p:cNvPr>
          <p:cNvSpPr>
            <a:spLocks noGrp="1"/>
          </p:cNvSpPr>
          <p:nvPr>
            <p:ph type="title"/>
          </p:nvPr>
        </p:nvSpPr>
        <p:spPr>
          <a:xfrm>
            <a:off x="565150" y="171122"/>
            <a:ext cx="7335835" cy="1268984"/>
          </a:xfrm>
        </p:spPr>
        <p:txBody>
          <a:bodyPr>
            <a:normAutofit/>
          </a:bodyPr>
          <a:lstStyle/>
          <a:p>
            <a:pPr algn="ctr"/>
            <a:r>
              <a:rPr lang="en-GB" sz="3200" dirty="0">
                <a:latin typeface="Arial" panose="020B0604020202020204" pitchFamily="34" charset="0"/>
                <a:cs typeface="Arial" panose="020B0604020202020204" pitchFamily="34" charset="0"/>
              </a:rPr>
              <a:t>PROMOTING EQUALITY AND DIVERSITY IN THE WORKPLACE</a:t>
            </a:r>
            <a:endParaRPr lang="en-GB" sz="3200" dirty="0"/>
          </a:p>
        </p:txBody>
      </p:sp>
      <p:sp>
        <p:nvSpPr>
          <p:cNvPr id="3" name="Content Placeholder 2">
            <a:extLst>
              <a:ext uri="{FF2B5EF4-FFF2-40B4-BE49-F238E27FC236}">
                <a16:creationId xmlns:a16="http://schemas.microsoft.com/office/drawing/2014/main" id="{64E494D0-D8E2-C987-087A-E82957AF031C}"/>
              </a:ext>
            </a:extLst>
          </p:cNvPr>
          <p:cNvSpPr>
            <a:spLocks noGrp="1"/>
          </p:cNvSpPr>
          <p:nvPr>
            <p:ph idx="1"/>
          </p:nvPr>
        </p:nvSpPr>
        <p:spPr>
          <a:xfrm>
            <a:off x="565150" y="1343937"/>
            <a:ext cx="7335835" cy="4476759"/>
          </a:xfrm>
        </p:spPr>
        <p:txBody>
          <a:bodyPr>
            <a:normAutofit lnSpcReduction="10000"/>
          </a:bodyPr>
          <a:lstStyle/>
          <a:p>
            <a:r>
              <a:rPr lang="en-GB" dirty="0">
                <a:latin typeface="Arial" panose="020B0604020202020204" pitchFamily="34" charset="0"/>
                <a:cs typeface="Arial" panose="020B0604020202020204" pitchFamily="34" charset="0"/>
              </a:rPr>
              <a:t>Recognize indirect discrimination.</a:t>
            </a:r>
          </a:p>
          <a:p>
            <a:r>
              <a:rPr lang="en-GB" dirty="0">
                <a:latin typeface="Arial" panose="020B0604020202020204" pitchFamily="34" charset="0"/>
                <a:cs typeface="Arial" panose="020B0604020202020204" pitchFamily="34" charset="0"/>
              </a:rPr>
              <a:t>Diversity and equality concepts should be applied in the recruitment process.</a:t>
            </a:r>
          </a:p>
          <a:p>
            <a:r>
              <a:rPr lang="en-GB" dirty="0">
                <a:latin typeface="Arial" panose="020B0604020202020204" pitchFamily="34" charset="0"/>
                <a:cs typeface="Arial" panose="020B0604020202020204" pitchFamily="34" charset="0"/>
              </a:rPr>
              <a:t>All the persons should be paid equal for the same role, regardless the gender.</a:t>
            </a:r>
          </a:p>
          <a:p>
            <a:r>
              <a:rPr lang="en-GB" dirty="0">
                <a:latin typeface="Arial" panose="020B0604020202020204" pitchFamily="34" charset="0"/>
                <a:cs typeface="Arial" panose="020B0604020202020204" pitchFamily="34" charset="0"/>
              </a:rPr>
              <a:t>Persons with physical disabilities should be able to carry out with their job. </a:t>
            </a:r>
          </a:p>
          <a:p>
            <a:r>
              <a:rPr lang="en-GB" dirty="0">
                <a:latin typeface="Arial" panose="020B0604020202020204" pitchFamily="34" charset="0"/>
                <a:cs typeface="Arial" panose="020B0604020202020204" pitchFamily="34" charset="0"/>
              </a:rPr>
              <a:t>If the person has the necessary skills, the age should not be an impediment. </a:t>
            </a:r>
          </a:p>
          <a:p>
            <a:r>
              <a:rPr lang="en-GB" dirty="0">
                <a:latin typeface="Arial" panose="020B0604020202020204" pitchFamily="34" charset="0"/>
                <a:cs typeface="Arial" panose="020B0604020202020204" pitchFamily="34" charset="0"/>
              </a:rPr>
              <a:t>Respect </a:t>
            </a:r>
            <a:r>
              <a:rPr lang="en-GB">
                <a:latin typeface="Arial" panose="020B0604020202020204" pitchFamily="34" charset="0"/>
                <a:cs typeface="Arial" panose="020B0604020202020204" pitchFamily="34" charset="0"/>
              </a:rPr>
              <a:t>the interconnection </a:t>
            </a:r>
            <a:r>
              <a:rPr lang="en-GB" dirty="0">
                <a:latin typeface="Arial" panose="020B0604020202020204" pitchFamily="34" charset="0"/>
                <a:cs typeface="Arial" panose="020B0604020202020204" pitchFamily="34" charset="0"/>
              </a:rPr>
              <a:t>of humanity, cultures, and the natural environment.</a:t>
            </a:r>
          </a:p>
        </p:txBody>
      </p:sp>
    </p:spTree>
    <p:extLst>
      <p:ext uri="{BB962C8B-B14F-4D97-AF65-F5344CB8AC3E}">
        <p14:creationId xmlns:p14="http://schemas.microsoft.com/office/powerpoint/2010/main" val="1709796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39535-D320-CD18-DA14-EB330981689B}"/>
              </a:ext>
            </a:extLst>
          </p:cNvPr>
          <p:cNvSpPr>
            <a:spLocks noGrp="1"/>
          </p:cNvSpPr>
          <p:nvPr>
            <p:ph type="title"/>
          </p:nvPr>
        </p:nvSpPr>
        <p:spPr>
          <a:xfrm>
            <a:off x="565149" y="328438"/>
            <a:ext cx="7335835" cy="1268984"/>
          </a:xfrm>
        </p:spPr>
        <p:txBody>
          <a:bodyPr>
            <a:normAutofit/>
          </a:bodyPr>
          <a:lstStyle/>
          <a:p>
            <a:pPr algn="ctr"/>
            <a:r>
              <a:rPr lang="en-GB" sz="3200" dirty="0">
                <a:latin typeface="Arial" panose="020B0604020202020204" pitchFamily="34" charset="0"/>
                <a:cs typeface="Arial" panose="020B0604020202020204" pitchFamily="34" charset="0"/>
              </a:rPr>
              <a:t>PROMOTING EQUALITY AND DIVERSITY IN THE WORKPLACE</a:t>
            </a:r>
            <a:endParaRPr lang="en-GB" sz="3200" dirty="0"/>
          </a:p>
        </p:txBody>
      </p:sp>
      <p:sp>
        <p:nvSpPr>
          <p:cNvPr id="3" name="Content Placeholder 2">
            <a:extLst>
              <a:ext uri="{FF2B5EF4-FFF2-40B4-BE49-F238E27FC236}">
                <a16:creationId xmlns:a16="http://schemas.microsoft.com/office/drawing/2014/main" id="{5C8E068E-DEF1-B97B-DDCE-D23135CE25D6}"/>
              </a:ext>
            </a:extLst>
          </p:cNvPr>
          <p:cNvSpPr>
            <a:spLocks noGrp="1"/>
          </p:cNvSpPr>
          <p:nvPr>
            <p:ph idx="1"/>
          </p:nvPr>
        </p:nvSpPr>
        <p:spPr>
          <a:xfrm>
            <a:off x="565148" y="1597422"/>
            <a:ext cx="7335835" cy="4233108"/>
          </a:xfrm>
        </p:spPr>
        <p:txBody>
          <a:bodyPr>
            <a:normAutofit fontScale="92500"/>
          </a:bodyPr>
          <a:lstStyle/>
          <a:p>
            <a:r>
              <a:rPr lang="en-GB" dirty="0">
                <a:latin typeface="Arial" panose="020B0604020202020204" pitchFamily="34" charset="0"/>
                <a:cs typeface="Arial" panose="020B0604020202020204" pitchFamily="34" charset="0"/>
              </a:rPr>
              <a:t>Disability, gender or sexuality should not affect the promotion in the workplace.</a:t>
            </a:r>
          </a:p>
          <a:p>
            <a:r>
              <a:rPr lang="en-GB" dirty="0">
                <a:latin typeface="Arial" panose="020B0604020202020204" pitchFamily="34" charset="0"/>
                <a:cs typeface="Arial" panose="020B0604020202020204" pitchFamily="34" charset="0"/>
              </a:rPr>
              <a:t>To remove all forms of discrimination and to work together in harmony, we should accept our differences and to became a team.</a:t>
            </a:r>
          </a:p>
          <a:p>
            <a:r>
              <a:rPr lang="en-GB" dirty="0">
                <a:latin typeface="Arial" panose="020B0604020202020204" pitchFamily="34" charset="0"/>
                <a:cs typeface="Arial" panose="020B0604020202020204" pitchFamily="34" charset="0"/>
              </a:rPr>
              <a:t>Show respect even if you have a different opinion. </a:t>
            </a:r>
          </a:p>
          <a:p>
            <a:r>
              <a:rPr lang="en-GB" dirty="0">
                <a:latin typeface="Arial" panose="020B0604020202020204" pitchFamily="34" charset="0"/>
                <a:cs typeface="Arial" panose="020B0604020202020204" pitchFamily="34" charset="0"/>
              </a:rPr>
              <a:t>Diversity includes not only ways of being but also ways of knowing.</a:t>
            </a:r>
          </a:p>
          <a:p>
            <a:r>
              <a:rPr lang="en-GB" dirty="0">
                <a:latin typeface="Arial" panose="020B0604020202020204" pitchFamily="34" charset="0"/>
                <a:cs typeface="Arial" panose="020B0604020202020204" pitchFamily="34" charset="0"/>
              </a:rPr>
              <a:t>Discrimination creates disadvantages for some people.</a:t>
            </a:r>
          </a:p>
          <a:p>
            <a:r>
              <a:rPr lang="en-GB" dirty="0">
                <a:latin typeface="Arial" panose="020B0604020202020204" pitchFamily="34" charset="0"/>
                <a:cs typeface="Arial" panose="020B0604020202020204" pitchFamily="34" charset="0"/>
              </a:rPr>
              <a:t>Make sure you are complaisant.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5919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F76DC-43B0-37B2-80B6-E70024D731EF}"/>
              </a:ext>
            </a:extLst>
          </p:cNvPr>
          <p:cNvSpPr>
            <a:spLocks noGrp="1"/>
          </p:cNvSpPr>
          <p:nvPr>
            <p:ph type="title"/>
          </p:nvPr>
        </p:nvSpPr>
        <p:spPr>
          <a:xfrm>
            <a:off x="565150" y="186814"/>
            <a:ext cx="7335835" cy="1219200"/>
          </a:xfrm>
        </p:spPr>
        <p:txBody>
          <a:bodyPr>
            <a:normAutofit fontScale="90000"/>
          </a:bodyPr>
          <a:lstStyle/>
          <a:p>
            <a:pPr algn="ctr"/>
            <a:r>
              <a:rPr lang="en-GB" dirty="0">
                <a:latin typeface="Arial" panose="020B0604020202020204" pitchFamily="34" charset="0"/>
                <a:cs typeface="Arial" panose="020B0604020202020204" pitchFamily="34" charset="0"/>
              </a:rPr>
              <a:t>THE IMPACT OF FLEXIBLE WORKING ARANGEMENTS</a:t>
            </a:r>
          </a:p>
        </p:txBody>
      </p:sp>
      <p:sp>
        <p:nvSpPr>
          <p:cNvPr id="3" name="Content Placeholder 2">
            <a:extLst>
              <a:ext uri="{FF2B5EF4-FFF2-40B4-BE49-F238E27FC236}">
                <a16:creationId xmlns:a16="http://schemas.microsoft.com/office/drawing/2014/main" id="{31894BB3-874A-58C1-545B-DA656104E1C3}"/>
              </a:ext>
            </a:extLst>
          </p:cNvPr>
          <p:cNvSpPr>
            <a:spLocks noGrp="1"/>
          </p:cNvSpPr>
          <p:nvPr>
            <p:ph idx="1"/>
          </p:nvPr>
        </p:nvSpPr>
        <p:spPr>
          <a:xfrm>
            <a:off x="565150" y="1671484"/>
            <a:ext cx="7335835" cy="4089744"/>
          </a:xfrm>
        </p:spPr>
        <p:txBody>
          <a:bodyPr/>
          <a:lstStyle/>
          <a:p>
            <a:r>
              <a:rPr lang="en-GB" dirty="0">
                <a:latin typeface="Arial" panose="020B0604020202020204" pitchFamily="34" charset="0"/>
                <a:cs typeface="Arial" panose="020B0604020202020204" pitchFamily="34" charset="0"/>
              </a:rPr>
              <a:t>Increase some people’s job satisfaction and work-life balance.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Create more inclusive working environments for people with certain types of disabilities.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Boost productivity and less stressed work-life.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Better control of their lives.</a:t>
            </a:r>
          </a:p>
        </p:txBody>
      </p:sp>
    </p:spTree>
    <p:extLst>
      <p:ext uri="{BB962C8B-B14F-4D97-AF65-F5344CB8AC3E}">
        <p14:creationId xmlns:p14="http://schemas.microsoft.com/office/powerpoint/2010/main" val="1810708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A645-73BB-7A03-4961-D8B93205EB4F}"/>
              </a:ext>
            </a:extLst>
          </p:cNvPr>
          <p:cNvSpPr>
            <a:spLocks noGrp="1"/>
          </p:cNvSpPr>
          <p:nvPr>
            <p:ph type="title"/>
          </p:nvPr>
        </p:nvSpPr>
        <p:spPr>
          <a:xfrm>
            <a:off x="565149" y="259613"/>
            <a:ext cx="7335835" cy="1268984"/>
          </a:xfrm>
        </p:spPr>
        <p:txBody>
          <a:bodyPr>
            <a:normAutofit fontScale="90000"/>
          </a:bodyPr>
          <a:lstStyle/>
          <a:p>
            <a:pPr algn="ctr"/>
            <a:r>
              <a:rPr lang="en-GB" dirty="0">
                <a:latin typeface="Arial" panose="020B0604020202020204" pitchFamily="34" charset="0"/>
                <a:cs typeface="Arial" panose="020B0604020202020204" pitchFamily="34" charset="0"/>
              </a:rPr>
              <a:t>THE IMPACT OF FLEXIBLE WORKING ARANGEMENTS</a:t>
            </a:r>
            <a:endParaRPr lang="en-GB" dirty="0"/>
          </a:p>
        </p:txBody>
      </p:sp>
      <p:sp>
        <p:nvSpPr>
          <p:cNvPr id="3" name="Content Placeholder 2">
            <a:extLst>
              <a:ext uri="{FF2B5EF4-FFF2-40B4-BE49-F238E27FC236}">
                <a16:creationId xmlns:a16="http://schemas.microsoft.com/office/drawing/2014/main" id="{39ABF97C-5B3E-5044-7256-C9A93AD6FE07}"/>
              </a:ext>
            </a:extLst>
          </p:cNvPr>
          <p:cNvSpPr>
            <a:spLocks noGrp="1"/>
          </p:cNvSpPr>
          <p:nvPr>
            <p:ph idx="1"/>
          </p:nvPr>
        </p:nvSpPr>
        <p:spPr>
          <a:xfrm>
            <a:off x="565150" y="1779639"/>
            <a:ext cx="7335835" cy="3981589"/>
          </a:xfrm>
        </p:spPr>
        <p:txBody>
          <a:bodyPr/>
          <a:lstStyle/>
          <a:p>
            <a:r>
              <a:rPr lang="en-GB" dirty="0">
                <a:latin typeface="Arial" panose="020B0604020202020204" pitchFamily="34" charset="0"/>
                <a:cs typeface="Arial" panose="020B0604020202020204" pitchFamily="34" charset="0"/>
              </a:rPr>
              <a:t>Workspace booking solution.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Increased loyalty.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Working from home can reduce commuting time and costs.</a:t>
            </a:r>
          </a:p>
        </p:txBody>
      </p:sp>
    </p:spTree>
    <p:extLst>
      <p:ext uri="{BB962C8B-B14F-4D97-AF65-F5344CB8AC3E}">
        <p14:creationId xmlns:p14="http://schemas.microsoft.com/office/powerpoint/2010/main" val="3072367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3A054-4D72-E36E-41BE-8C6BCCA0CE27}"/>
              </a:ext>
            </a:extLst>
          </p:cNvPr>
          <p:cNvSpPr>
            <a:spLocks noGrp="1"/>
          </p:cNvSpPr>
          <p:nvPr>
            <p:ph type="title"/>
          </p:nvPr>
        </p:nvSpPr>
        <p:spPr>
          <a:xfrm>
            <a:off x="565150" y="379004"/>
            <a:ext cx="7335835" cy="1268984"/>
          </a:xfrm>
        </p:spPr>
        <p:txBody>
          <a:bodyPr>
            <a:normAutofit fontScale="90000"/>
          </a:bodyPr>
          <a:lstStyle/>
          <a:p>
            <a:pPr algn="ctr"/>
            <a:r>
              <a:rPr lang="en-GB" dirty="0">
                <a:latin typeface="Arial" panose="020B0604020202020204" pitchFamily="34" charset="0"/>
                <a:cs typeface="Arial" panose="020B0604020202020204" pitchFamily="34" charset="0"/>
              </a:rPr>
              <a:t>THE IMPACT OF FLEXIBLE WORKING ARANGEMENTS</a:t>
            </a:r>
            <a:endParaRPr lang="en-GB" dirty="0"/>
          </a:p>
        </p:txBody>
      </p:sp>
      <p:sp>
        <p:nvSpPr>
          <p:cNvPr id="3" name="Content Placeholder 2">
            <a:extLst>
              <a:ext uri="{FF2B5EF4-FFF2-40B4-BE49-F238E27FC236}">
                <a16:creationId xmlns:a16="http://schemas.microsoft.com/office/drawing/2014/main" id="{1CAE7FDF-04EB-D0F5-A7D9-E4ECACD9D573}"/>
              </a:ext>
            </a:extLst>
          </p:cNvPr>
          <p:cNvSpPr>
            <a:spLocks noGrp="1"/>
          </p:cNvSpPr>
          <p:nvPr>
            <p:ph idx="1"/>
          </p:nvPr>
        </p:nvSpPr>
        <p:spPr>
          <a:xfrm>
            <a:off x="565150" y="1839686"/>
            <a:ext cx="7335835" cy="3921542"/>
          </a:xfrm>
        </p:spPr>
        <p:txBody>
          <a:bodyPr/>
          <a:lstStyle/>
          <a:p>
            <a:r>
              <a:rPr lang="en-GB" dirty="0">
                <a:latin typeface="Arial" panose="020B0604020202020204" pitchFamily="34" charset="0"/>
                <a:cs typeface="Arial" panose="020B0604020202020204" pitchFamily="34" charset="0"/>
              </a:rPr>
              <a:t>Working from home can be difficult.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Procrastination.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Communication difficulties.</a:t>
            </a:r>
          </a:p>
        </p:txBody>
      </p:sp>
    </p:spTree>
    <p:extLst>
      <p:ext uri="{BB962C8B-B14F-4D97-AF65-F5344CB8AC3E}">
        <p14:creationId xmlns:p14="http://schemas.microsoft.com/office/powerpoint/2010/main" val="2110414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E2418-ADDD-A025-A4A9-5C443E825746}"/>
              </a:ext>
            </a:extLst>
          </p:cNvPr>
          <p:cNvSpPr>
            <a:spLocks noGrp="1"/>
          </p:cNvSpPr>
          <p:nvPr>
            <p:ph type="title"/>
          </p:nvPr>
        </p:nvSpPr>
        <p:spPr>
          <a:xfrm>
            <a:off x="565149" y="324575"/>
            <a:ext cx="7335835" cy="808830"/>
          </a:xfrm>
        </p:spPr>
        <p:txBody>
          <a:bodyPr/>
          <a:lstStyle/>
          <a:p>
            <a:pPr algn="ctr"/>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FBDE39F6-7B43-83D5-C87E-B654B3B24E37}"/>
              </a:ext>
            </a:extLst>
          </p:cNvPr>
          <p:cNvSpPr>
            <a:spLocks noGrp="1"/>
          </p:cNvSpPr>
          <p:nvPr>
            <p:ph idx="1"/>
          </p:nvPr>
        </p:nvSpPr>
        <p:spPr>
          <a:xfrm>
            <a:off x="565149" y="1133405"/>
            <a:ext cx="7335835" cy="4591189"/>
          </a:xfrm>
        </p:spPr>
        <p:txBody>
          <a:bodyPr/>
          <a:lstStyle/>
          <a:p>
            <a:pPr marL="0" indent="0">
              <a:buNone/>
            </a:pPr>
            <a:r>
              <a:rPr lang="en-GB" dirty="0">
                <a:latin typeface="Arial" panose="020B0604020202020204" pitchFamily="34" charset="0"/>
                <a:cs typeface="Arial" panose="020B0604020202020204" pitchFamily="34" charset="0"/>
              </a:rPr>
              <a:t>Large number of organizations are considering flexible working arrangements in order to increase their flexibility and competitiveness and to retain key staff members. For many organizations this can be the key to success but flexible working arrangements tend to adapt better in modern economically advanced post-industrial cultures, with mixed to negative outcomes in other cultures. However, flexible working arrangements bring a lot of benefits for many people and the balance work-life is the most important for the employee’s wellness.</a:t>
            </a:r>
          </a:p>
        </p:txBody>
      </p:sp>
    </p:spTree>
    <p:extLst>
      <p:ext uri="{BB962C8B-B14F-4D97-AF65-F5344CB8AC3E}">
        <p14:creationId xmlns:p14="http://schemas.microsoft.com/office/powerpoint/2010/main" val="3568534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E7046-9232-4851-2235-B4C5D9ADE62C}"/>
              </a:ext>
            </a:extLst>
          </p:cNvPr>
          <p:cNvSpPr>
            <a:spLocks noGrp="1"/>
          </p:cNvSpPr>
          <p:nvPr>
            <p:ph type="title"/>
          </p:nvPr>
        </p:nvSpPr>
        <p:spPr>
          <a:xfrm>
            <a:off x="565150" y="339852"/>
            <a:ext cx="7335835" cy="756920"/>
          </a:xfrm>
        </p:spPr>
        <p:txBody>
          <a:bodyPr/>
          <a:lstStyle/>
          <a:p>
            <a:pPr algn="ctr"/>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95BD6FA-1C22-55AC-76F2-58DB3518A034}"/>
              </a:ext>
            </a:extLst>
          </p:cNvPr>
          <p:cNvSpPr>
            <a:spLocks noGrp="1"/>
          </p:cNvSpPr>
          <p:nvPr>
            <p:ph idx="1"/>
          </p:nvPr>
        </p:nvSpPr>
        <p:spPr>
          <a:xfrm>
            <a:off x="565150" y="993059"/>
            <a:ext cx="7335835" cy="4768170"/>
          </a:xfrm>
        </p:spPr>
        <p:txBody>
          <a:bodyPr>
            <a:normAutofit/>
          </a:bodyPr>
          <a:lstStyle/>
          <a:p>
            <a:r>
              <a:rPr lang="en-GB" sz="1600" dirty="0">
                <a:latin typeface="Arial" panose="020B0604020202020204" pitchFamily="34" charset="0"/>
                <a:cs typeface="Arial" panose="020B0604020202020204" pitchFamily="34" charset="0"/>
              </a:rPr>
              <a:t>“Zara is facing a massive threat that could jeopardize the business”. </a:t>
            </a:r>
            <a:r>
              <a:rPr lang="en-GB" sz="1600" i="1" dirty="0">
                <a:latin typeface="Arial" panose="020B0604020202020204" pitchFamily="34" charset="0"/>
                <a:cs typeface="Arial" panose="020B0604020202020204" pitchFamily="34" charset="0"/>
              </a:rPr>
              <a:t>businessinsider.de. </a:t>
            </a:r>
            <a:r>
              <a:rPr lang="en-GB" sz="1600" dirty="0">
                <a:latin typeface="Arial" panose="020B0604020202020204" pitchFamily="34" charset="0"/>
                <a:cs typeface="Arial" panose="020B0604020202020204" pitchFamily="34" charset="0"/>
              </a:rPr>
              <a:t>23 May 2017. Retrieved 13 March 2018.</a:t>
            </a:r>
          </a:p>
          <a:p>
            <a:r>
              <a:rPr lang="en-GB" sz="1600" dirty="0">
                <a:latin typeface="Arial" panose="020B0604020202020204" pitchFamily="34" charset="0"/>
                <a:cs typeface="Arial" panose="020B0604020202020204" pitchFamily="34" charset="0"/>
              </a:rPr>
              <a:t>“ZARA United states | New Collection Online”. </a:t>
            </a:r>
            <a:r>
              <a:rPr lang="en-GB" sz="1600" i="1" dirty="0">
                <a:latin typeface="Arial" panose="020B0604020202020204" pitchFamily="34" charset="0"/>
                <a:cs typeface="Arial" panose="020B0604020202020204" pitchFamily="34" charset="0"/>
                <a:hlinkClick r:id="rId2"/>
              </a:rPr>
              <a:t>www.zara.com</a:t>
            </a:r>
            <a:r>
              <a:rPr lang="en-GB" sz="1600" i="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Retrieved 27 July 2019.</a:t>
            </a:r>
          </a:p>
          <a:p>
            <a:r>
              <a:rPr lang="en-GB" sz="1600" i="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Global stretch”. </a:t>
            </a:r>
            <a:r>
              <a:rPr lang="en-GB" sz="1600" i="1" dirty="0">
                <a:latin typeface="Arial" panose="020B0604020202020204" pitchFamily="34" charset="0"/>
                <a:cs typeface="Arial" panose="020B0604020202020204" pitchFamily="34" charset="0"/>
              </a:rPr>
              <a:t>The economist. </a:t>
            </a:r>
            <a:r>
              <a:rPr lang="en-GB" sz="1600" dirty="0">
                <a:latin typeface="Arial" panose="020B0604020202020204" pitchFamily="34" charset="0"/>
                <a:cs typeface="Arial" panose="020B0604020202020204" pitchFamily="34" charset="0"/>
              </a:rPr>
              <a:t>10 March 2011. Retrieved 5 November 2015.</a:t>
            </a:r>
          </a:p>
          <a:p>
            <a:r>
              <a:rPr lang="en-GB" sz="1600" dirty="0">
                <a:latin typeface="Arial" panose="020B0604020202020204" pitchFamily="34" charset="0"/>
                <a:cs typeface="Arial" panose="020B0604020202020204" pitchFamily="34" charset="0"/>
              </a:rPr>
              <a:t>van Dijk, H., van Engen, M., &amp; Paauwe, J. (2012). Reframing the business case for diversity: A values and virtues perspective. </a:t>
            </a:r>
            <a:r>
              <a:rPr lang="en-GB" sz="1600" i="1" dirty="0">
                <a:latin typeface="Arial" panose="020B0604020202020204" pitchFamily="34" charset="0"/>
                <a:cs typeface="Arial" panose="020B0604020202020204" pitchFamily="34" charset="0"/>
              </a:rPr>
              <a:t>Journal Of Business Ethics, 111, 73-84.</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GOV.uk Part-time workers’ rights. Available at: </a:t>
            </a:r>
            <a:r>
              <a:rPr lang="en-GB" sz="1600" dirty="0">
                <a:latin typeface="Arial" panose="020B0604020202020204" pitchFamily="34" charset="0"/>
                <a:cs typeface="Arial" panose="020B0604020202020204" pitchFamily="34" charset="0"/>
                <a:hlinkClick r:id="rId3"/>
              </a:rPr>
              <a:t>www.gov.uk/part-time-worker-rights</a:t>
            </a:r>
            <a:r>
              <a:rPr lang="en-GB" sz="1600" dirty="0">
                <a:latin typeface="Arial" panose="020B0604020202020204" pitchFamily="34" charset="0"/>
                <a:cs typeface="Arial" panose="020B0604020202020204" pitchFamily="34" charset="0"/>
              </a:rPr>
              <a:t> . Accessed on 18.07.2022</a:t>
            </a:r>
          </a:p>
          <a:p>
            <a:r>
              <a:rPr lang="en-GB" sz="1600" dirty="0">
                <a:latin typeface="Arial" panose="020B0604020202020204" pitchFamily="34" charset="0"/>
                <a:cs typeface="Arial" panose="020B0604020202020204" pitchFamily="34" charset="0"/>
              </a:rPr>
              <a:t>INDEED Compressed-workweek. Available at: </a:t>
            </a:r>
            <a:r>
              <a:rPr lang="en-GB" sz="1600" dirty="0">
                <a:latin typeface="Arial" panose="020B0604020202020204" pitchFamily="34" charset="0"/>
                <a:cs typeface="Arial" panose="020B0604020202020204" pitchFamily="34" charset="0"/>
                <a:hlinkClick r:id="rId4"/>
              </a:rPr>
              <a:t>http://indeed.com/career-advice/career-development/compressed-workweek</a:t>
            </a:r>
            <a:r>
              <a:rPr lang="en-GB" sz="1600" dirty="0">
                <a:latin typeface="Arial" panose="020B0604020202020204" pitchFamily="34" charset="0"/>
                <a:cs typeface="Arial" panose="020B0604020202020204" pitchFamily="34" charset="0"/>
              </a:rPr>
              <a:t> . Accessed on 20.07.2022</a:t>
            </a:r>
          </a:p>
          <a:p>
            <a:r>
              <a:rPr lang="en-GB" sz="1600" dirty="0">
                <a:latin typeface="Arial" panose="020B0604020202020204" pitchFamily="34" charset="0"/>
                <a:cs typeface="Arial" panose="020B0604020202020204" pitchFamily="34" charset="0"/>
              </a:rPr>
              <a:t>GOV.uk Flexible working. Available at: </a:t>
            </a:r>
            <a:r>
              <a:rPr lang="en-GB" sz="1600" dirty="0">
                <a:latin typeface="Arial" panose="020B0604020202020204" pitchFamily="34" charset="0"/>
                <a:cs typeface="Arial" panose="020B0604020202020204" pitchFamily="34" charset="0"/>
                <a:hlinkClick r:id="rId5"/>
              </a:rPr>
              <a:t>www.gov.uk/flexible-working</a:t>
            </a:r>
            <a:r>
              <a:rPr lang="en-GB" sz="1600" dirty="0">
                <a:latin typeface="Arial" panose="020B0604020202020204" pitchFamily="34" charset="0"/>
                <a:cs typeface="Arial" panose="020B0604020202020204" pitchFamily="34" charset="0"/>
              </a:rPr>
              <a:t> . Accessed on 20.07.2022.</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7114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ED332-4E5D-2741-EF1A-434A9DB43B41}"/>
              </a:ext>
            </a:extLst>
          </p:cNvPr>
          <p:cNvSpPr>
            <a:spLocks noGrp="1"/>
          </p:cNvSpPr>
          <p:nvPr>
            <p:ph type="title"/>
          </p:nvPr>
        </p:nvSpPr>
        <p:spPr>
          <a:xfrm>
            <a:off x="565149" y="318606"/>
            <a:ext cx="7335835" cy="778166"/>
          </a:xfrm>
        </p:spPr>
        <p:txBody>
          <a:bodyPr/>
          <a:lstStyle/>
          <a:p>
            <a:pPr algn="ctr"/>
            <a:r>
              <a:rPr lang="en-GB"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7D6729F9-9BF1-451A-7DD1-1A219BCE05C5}"/>
              </a:ext>
            </a:extLst>
          </p:cNvPr>
          <p:cNvSpPr>
            <a:spLocks noGrp="1"/>
          </p:cNvSpPr>
          <p:nvPr>
            <p:ph idx="1"/>
          </p:nvPr>
        </p:nvSpPr>
        <p:spPr>
          <a:xfrm>
            <a:off x="565150" y="1268361"/>
            <a:ext cx="7335835" cy="4739149"/>
          </a:xfrm>
        </p:spPr>
        <p:txBody>
          <a:bodyPr>
            <a:normAutofit/>
          </a:bodyPr>
          <a:lstStyle/>
          <a:p>
            <a:r>
              <a:rPr lang="en-GB" sz="1600" dirty="0">
                <a:latin typeface="Arial" panose="020B0604020202020204" pitchFamily="34" charset="0"/>
                <a:cs typeface="Arial" panose="020B0604020202020204" pitchFamily="34" charset="0"/>
              </a:rPr>
              <a:t>W. Kenton, Investopedia. Available at: </a:t>
            </a:r>
            <a:r>
              <a:rPr lang="en-GB" sz="1600" dirty="0">
                <a:latin typeface="Arial" panose="020B0604020202020204" pitchFamily="34" charset="0"/>
                <a:cs typeface="Arial" panose="020B0604020202020204" pitchFamily="34" charset="0"/>
                <a:hlinkClick r:id="rId2"/>
              </a:rPr>
              <a:t>http://Investopedia.com/terms/f/flextime</a:t>
            </a:r>
            <a:r>
              <a:rPr lang="en-GB" sz="1600" dirty="0">
                <a:latin typeface="Arial" panose="020B0604020202020204" pitchFamily="34" charset="0"/>
                <a:cs typeface="Arial" panose="020B0604020202020204" pitchFamily="34" charset="0"/>
              </a:rPr>
              <a:t> . Updated August 16,2021. Accessed on 20.07.2022</a:t>
            </a:r>
          </a:p>
          <a:p>
            <a:r>
              <a:rPr lang="en-GB" sz="1600" dirty="0">
                <a:latin typeface="Arial" panose="020B0604020202020204" pitchFamily="34" charset="0"/>
                <a:cs typeface="Arial" panose="020B0604020202020204" pitchFamily="34" charset="0"/>
              </a:rPr>
              <a:t>INDEED Job Sharing. Available at: </a:t>
            </a:r>
            <a:r>
              <a:rPr lang="en-GB" sz="1600" dirty="0">
                <a:latin typeface="Arial" panose="020B0604020202020204" pitchFamily="34" charset="0"/>
                <a:cs typeface="Arial" panose="020B0604020202020204" pitchFamily="34" charset="0"/>
                <a:hlinkClick r:id="rId3"/>
              </a:rPr>
              <a:t>http://indeed.com/career-advice/finding-a-job/job-sharing</a:t>
            </a:r>
            <a:r>
              <a:rPr lang="en-GB" sz="1600" dirty="0">
                <a:latin typeface="Arial" panose="020B0604020202020204" pitchFamily="34" charset="0"/>
                <a:cs typeface="Arial" panose="020B0604020202020204" pitchFamily="34" charset="0"/>
              </a:rPr>
              <a:t> . Accessed on 20.07.2022</a:t>
            </a:r>
          </a:p>
          <a:p>
            <a:r>
              <a:rPr lang="en-GB" sz="1600" dirty="0">
                <a:latin typeface="Arial" panose="020B0604020202020204" pitchFamily="34" charset="0"/>
                <a:cs typeface="Arial" panose="020B0604020202020204" pitchFamily="34" charset="0"/>
              </a:rPr>
              <a:t>ACAS. Available at: </a:t>
            </a:r>
            <a:r>
              <a:rPr lang="en-GB" sz="1600" dirty="0">
                <a:latin typeface="Arial" panose="020B0604020202020204" pitchFamily="34" charset="0"/>
                <a:cs typeface="Arial" panose="020B0604020202020204" pitchFamily="34" charset="0"/>
                <a:hlinkClick r:id="rId4"/>
              </a:rPr>
              <a:t>http://acas.org.uk/improving-equality-diversity-and-inclusion</a:t>
            </a:r>
            <a:r>
              <a:rPr lang="en-GB" sz="1600" dirty="0">
                <a:latin typeface="Arial" panose="020B0604020202020204" pitchFamily="34" charset="0"/>
                <a:cs typeface="Arial" panose="020B0604020202020204" pitchFamily="34" charset="0"/>
              </a:rPr>
              <a:t> . Accessed on 20.07.2022</a:t>
            </a:r>
          </a:p>
          <a:p>
            <a:r>
              <a:rPr lang="en-GB" sz="1600" dirty="0">
                <a:latin typeface="Arial" panose="020B0604020202020204" pitchFamily="34" charset="0"/>
                <a:cs typeface="Arial" panose="020B0604020202020204" pitchFamily="34" charset="0"/>
              </a:rPr>
              <a:t>Understanding Equality and Diversity into the workplace (03.09.2019). Available at: </a:t>
            </a:r>
            <a:r>
              <a:rPr lang="en-GB" sz="1600" dirty="0">
                <a:latin typeface="Arial" panose="020B0604020202020204" pitchFamily="34" charset="0"/>
                <a:cs typeface="Arial" panose="020B0604020202020204" pitchFamily="34" charset="0"/>
                <a:hlinkClick r:id="rId5"/>
              </a:rPr>
              <a:t>http://marshallelearning.com/blog/practical-steps-promoting-equality-workplace/</a:t>
            </a:r>
            <a:r>
              <a:rPr lang="en-GB" sz="1600" dirty="0">
                <a:latin typeface="Arial" panose="020B0604020202020204" pitchFamily="34" charset="0"/>
                <a:cs typeface="Arial" panose="020B0604020202020204" pitchFamily="34" charset="0"/>
              </a:rPr>
              <a:t> . Accessed on 20.07.2022</a:t>
            </a:r>
          </a:p>
          <a:p>
            <a:r>
              <a:rPr lang="en-GB" sz="1600" dirty="0">
                <a:latin typeface="Arial" panose="020B0604020202020204" pitchFamily="34" charset="0"/>
                <a:cs typeface="Arial" panose="020B0604020202020204" pitchFamily="34" charset="0"/>
              </a:rPr>
              <a:t>D. Wilkinson, Flexible working. Available at: </a:t>
            </a:r>
            <a:r>
              <a:rPr lang="en-GB" sz="1600" dirty="0">
                <a:latin typeface="Arial" panose="020B0604020202020204" pitchFamily="34" charset="0"/>
                <a:cs typeface="Arial" panose="020B0604020202020204" pitchFamily="34" charset="0"/>
                <a:hlinkClick r:id="rId6"/>
              </a:rPr>
              <a:t>http://oxford-review.com/flexible-working/</a:t>
            </a:r>
            <a:r>
              <a:rPr lang="en-GB" sz="1600" dirty="0">
                <a:latin typeface="Arial" panose="020B0604020202020204" pitchFamily="34" charset="0"/>
                <a:cs typeface="Arial" panose="020B0604020202020204" pitchFamily="34" charset="0"/>
              </a:rPr>
              <a:t> . Accessed on 20.07.2022</a:t>
            </a:r>
          </a:p>
          <a:p>
            <a:r>
              <a:rPr lang="en-GB" sz="1600" dirty="0">
                <a:latin typeface="Arial" panose="020B0604020202020204" pitchFamily="34" charset="0"/>
                <a:cs typeface="Arial" panose="020B0604020202020204" pitchFamily="34" charset="0"/>
              </a:rPr>
              <a:t>The impact of flexible working on your employees. (27.09.2021). Available at: </a:t>
            </a:r>
            <a:r>
              <a:rPr lang="en-GB" sz="1600" dirty="0">
                <a:latin typeface="Arial" panose="020B0604020202020204" pitchFamily="34" charset="0"/>
                <a:cs typeface="Arial" panose="020B0604020202020204" pitchFamily="34" charset="0"/>
                <a:hlinkClick r:id="rId7"/>
              </a:rPr>
              <a:t>http://condecosoftware.com/blog/flexible-working-impact/</a:t>
            </a:r>
            <a:r>
              <a:rPr lang="en-GB" sz="1600" dirty="0">
                <a:latin typeface="Arial" panose="020B0604020202020204" pitchFamily="34" charset="0"/>
                <a:cs typeface="Arial" panose="020B0604020202020204" pitchFamily="34" charset="0"/>
              </a:rPr>
              <a:t> . Accessed on 20.07.2022</a:t>
            </a:r>
          </a:p>
        </p:txBody>
      </p:sp>
    </p:spTree>
    <p:extLst>
      <p:ext uri="{BB962C8B-B14F-4D97-AF65-F5344CB8AC3E}">
        <p14:creationId xmlns:p14="http://schemas.microsoft.com/office/powerpoint/2010/main" val="1484952846"/>
      </p:ext>
    </p:extLst>
  </p:cSld>
  <p:clrMapOvr>
    <a:masterClrMapping/>
  </p:clrMapOvr>
</p:sld>
</file>

<file path=ppt/theme/theme1.xml><?xml version="1.0" encoding="utf-8"?>
<a:theme xmlns:a="http://schemas.openxmlformats.org/drawingml/2006/main" name="PunchcardVTI">
  <a:themeElements>
    <a:clrScheme name="AnalogousFromRegularSeedRightStep">
      <a:dk1>
        <a:srgbClr val="000000"/>
      </a:dk1>
      <a:lt1>
        <a:srgbClr val="FFFFFF"/>
      </a:lt1>
      <a:dk2>
        <a:srgbClr val="243C22"/>
      </a:dk2>
      <a:lt2>
        <a:srgbClr val="E2E8E8"/>
      </a:lt2>
      <a:accent1>
        <a:srgbClr val="E73029"/>
      </a:accent1>
      <a:accent2>
        <a:srgbClr val="D56D17"/>
      </a:accent2>
      <a:accent3>
        <a:srgbClr val="B6A320"/>
      </a:accent3>
      <a:accent4>
        <a:srgbClr val="85B313"/>
      </a:accent4>
      <a:accent5>
        <a:srgbClr val="4FBB21"/>
      </a:accent5>
      <a:accent6>
        <a:srgbClr val="15BD29"/>
      </a:accent6>
      <a:hlink>
        <a:srgbClr val="319094"/>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3025</TotalTime>
  <Words>1899</Words>
  <Application>Microsoft Office PowerPoint</Application>
  <PresentationFormat>Widescreen</PresentationFormat>
  <Paragraphs>111</Paragraphs>
  <Slides>16</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Neue Haas Grotesk Text Pro</vt:lpstr>
      <vt:lpstr>PunchcardVTI</vt:lpstr>
      <vt:lpstr>Managing People LCBB5004</vt:lpstr>
      <vt:lpstr>TABLE OF CONTENT</vt:lpstr>
      <vt:lpstr>INTRODUCTION - ZARA</vt:lpstr>
      <vt:lpstr>CASES </vt:lpstr>
      <vt:lpstr>FLEXIBLE WORKING ARRANGEMENTS</vt:lpstr>
      <vt:lpstr>FLEXIBLE WORKING ARRANGEMENTS</vt:lpstr>
      <vt:lpstr>EQUALITY AND DIVERSITY IN THE WORKPLACE</vt:lpstr>
      <vt:lpstr> PROMOTING EQUALITY AND DIVERSITY IN THE WORKPLACE</vt:lpstr>
      <vt:lpstr>PROMOTING EQUALITY AND DIVERSITY IN THE WORKPLACE</vt:lpstr>
      <vt:lpstr>PROMOTING EQUALITY AND DIVERSITY IN THE WORKPLACE</vt:lpstr>
      <vt:lpstr>THE IMPACT OF FLEXIBLE WORKING ARANGEMENTS</vt:lpstr>
      <vt:lpstr>THE IMPACT OF FLEXIBLE WORKING ARANGEMENTS</vt:lpstr>
      <vt:lpstr>THE IMPACT OF FLEXIBLE WORKING ARANGEMENTS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LCBB5004</dc:title>
  <dc:creator>Elena Bengulescu</dc:creator>
  <cp:lastModifiedBy>Elena Bengulescu</cp:lastModifiedBy>
  <cp:revision>1</cp:revision>
  <dcterms:created xsi:type="dcterms:W3CDTF">2022-07-07T11:44:57Z</dcterms:created>
  <dcterms:modified xsi:type="dcterms:W3CDTF">2022-07-21T11:36:36Z</dcterms:modified>
</cp:coreProperties>
</file>