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2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2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25.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6.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48"/>
  </p:notesMasterIdLst>
  <p:sldIdLst>
    <p:sldId id="256" r:id="rId2"/>
    <p:sldId id="257" r:id="rId3"/>
    <p:sldId id="258" r:id="rId4"/>
    <p:sldId id="307" r:id="rId5"/>
    <p:sldId id="308" r:id="rId6"/>
    <p:sldId id="309" r:id="rId7"/>
    <p:sldId id="259" r:id="rId8"/>
    <p:sldId id="262" r:id="rId9"/>
    <p:sldId id="263" r:id="rId10"/>
    <p:sldId id="264" r:id="rId11"/>
    <p:sldId id="265" r:id="rId12"/>
    <p:sldId id="266" r:id="rId13"/>
    <p:sldId id="310" r:id="rId14"/>
    <p:sldId id="311" r:id="rId15"/>
    <p:sldId id="312" r:id="rId16"/>
    <p:sldId id="313" r:id="rId17"/>
    <p:sldId id="314" r:id="rId18"/>
    <p:sldId id="267" r:id="rId19"/>
    <p:sldId id="315" r:id="rId20"/>
    <p:sldId id="268" r:id="rId21"/>
    <p:sldId id="270" r:id="rId22"/>
    <p:sldId id="271" r:id="rId23"/>
    <p:sldId id="272" r:id="rId24"/>
    <p:sldId id="273" r:id="rId25"/>
    <p:sldId id="274" r:id="rId26"/>
    <p:sldId id="316" r:id="rId27"/>
    <p:sldId id="275" r:id="rId28"/>
    <p:sldId id="276" r:id="rId29"/>
    <p:sldId id="277" r:id="rId30"/>
    <p:sldId id="278" r:id="rId31"/>
    <p:sldId id="279" r:id="rId32"/>
    <p:sldId id="280" r:id="rId33"/>
    <p:sldId id="281" r:id="rId34"/>
    <p:sldId id="282" r:id="rId35"/>
    <p:sldId id="283" r:id="rId36"/>
    <p:sldId id="284" r:id="rId37"/>
    <p:sldId id="285" r:id="rId38"/>
    <p:sldId id="317" r:id="rId39"/>
    <p:sldId id="318" r:id="rId40"/>
    <p:sldId id="287" r:id="rId41"/>
    <p:sldId id="288" r:id="rId42"/>
    <p:sldId id="292" r:id="rId43"/>
    <p:sldId id="293" r:id="rId44"/>
    <p:sldId id="294" r:id="rId45"/>
    <p:sldId id="305" r:id="rId46"/>
    <p:sldId id="30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EBC263-4D97-4398-B1DC-53BEF47272F4}" v="184" dt="2024-03-09T17:23:29.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9942" autoAdjust="0"/>
  </p:normalViewPr>
  <p:slideViewPr>
    <p:cSldViewPr snapToGrid="0">
      <p:cViewPr varScale="1">
        <p:scale>
          <a:sx n="74" d="100"/>
          <a:sy n="74" d="100"/>
        </p:scale>
        <p:origin x="4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0EBC263-4D97-4398-B1DC-53BEF47272F4}"/>
    <pc:docChg chg="undo custSel addSld delSld modSld sldOrd">
      <pc:chgData name="Zita Draper" userId="b063123c-f51f-481b-b99c-f574606c9ace" providerId="ADAL" clId="{60EBC263-4D97-4398-B1DC-53BEF47272F4}" dt="2024-03-09T17:18:55.727" v="16046" actId="14100"/>
      <pc:docMkLst>
        <pc:docMk/>
      </pc:docMkLst>
      <pc:sldChg chg="modNotesTx">
        <pc:chgData name="Zita Draper" userId="b063123c-f51f-481b-b99c-f574606c9ace" providerId="ADAL" clId="{60EBC263-4D97-4398-B1DC-53BEF47272F4}" dt="2024-03-04T08:04:59.567" v="7750" actId="20577"/>
        <pc:sldMkLst>
          <pc:docMk/>
          <pc:sldMk cId="2964957078" sldId="258"/>
        </pc:sldMkLst>
      </pc:sldChg>
      <pc:sldChg chg="del">
        <pc:chgData name="Zita Draper" userId="b063123c-f51f-481b-b99c-f574606c9ace" providerId="ADAL" clId="{60EBC263-4D97-4398-B1DC-53BEF47272F4}" dt="2024-03-07T12:31:13.046" v="15595" actId="2696"/>
        <pc:sldMkLst>
          <pc:docMk/>
          <pc:sldMk cId="12152377" sldId="260"/>
        </pc:sldMkLst>
      </pc:sldChg>
      <pc:sldChg chg="del">
        <pc:chgData name="Zita Draper" userId="b063123c-f51f-481b-b99c-f574606c9ace" providerId="ADAL" clId="{60EBC263-4D97-4398-B1DC-53BEF47272F4}" dt="2024-03-07T12:31:14.227" v="15596" actId="2696"/>
        <pc:sldMkLst>
          <pc:docMk/>
          <pc:sldMk cId="1600195030" sldId="261"/>
        </pc:sldMkLst>
      </pc:sldChg>
      <pc:sldChg chg="addSp delSp modSp mod delAnim modNotesTx">
        <pc:chgData name="Zita Draper" userId="b063123c-f51f-481b-b99c-f574606c9ace" providerId="ADAL" clId="{60EBC263-4D97-4398-B1DC-53BEF47272F4}" dt="2024-03-07T22:10:52.954" v="15722" actId="14100"/>
        <pc:sldMkLst>
          <pc:docMk/>
          <pc:sldMk cId="1594812013" sldId="262"/>
        </pc:sldMkLst>
        <pc:picChg chg="del mod">
          <ac:chgData name="Zita Draper" userId="b063123c-f51f-481b-b99c-f574606c9ace" providerId="ADAL" clId="{60EBC263-4D97-4398-B1DC-53BEF47272F4}" dt="2024-03-07T22:08:31.579" v="15714" actId="478"/>
          <ac:picMkLst>
            <pc:docMk/>
            <pc:sldMk cId="1594812013" sldId="262"/>
            <ac:picMk id="2" creationId="{0BE9F65F-E41B-0B7B-B434-58E4F7E6666C}"/>
          </ac:picMkLst>
        </pc:picChg>
        <pc:picChg chg="mod">
          <ac:chgData name="Zita Draper" userId="b063123c-f51f-481b-b99c-f574606c9ace" providerId="ADAL" clId="{60EBC263-4D97-4398-B1DC-53BEF47272F4}" dt="2024-03-07T22:10:52.954" v="15722" actId="14100"/>
          <ac:picMkLst>
            <pc:docMk/>
            <pc:sldMk cId="1594812013" sldId="262"/>
            <ac:picMk id="3" creationId="{EFECDEF5-9DAC-7E12-3F1A-F91E22DCDF07}"/>
          </ac:picMkLst>
        </pc:picChg>
        <pc:picChg chg="add del">
          <ac:chgData name="Zita Draper" userId="b063123c-f51f-481b-b99c-f574606c9ace" providerId="ADAL" clId="{60EBC263-4D97-4398-B1DC-53BEF47272F4}" dt="2024-03-07T22:08:29.152" v="15713" actId="478"/>
          <ac:picMkLst>
            <pc:docMk/>
            <pc:sldMk cId="1594812013" sldId="262"/>
            <ac:picMk id="6" creationId="{3437A8EE-1CE5-FBD6-6640-744170F9FC5A}"/>
          </ac:picMkLst>
        </pc:picChg>
      </pc:sldChg>
      <pc:sldChg chg="modSp mod modNotesTx">
        <pc:chgData name="Zita Draper" userId="b063123c-f51f-481b-b99c-f574606c9ace" providerId="ADAL" clId="{60EBC263-4D97-4398-B1DC-53BEF47272F4}" dt="2024-03-07T12:41:32.173" v="15612" actId="14100"/>
        <pc:sldMkLst>
          <pc:docMk/>
          <pc:sldMk cId="551031871" sldId="263"/>
        </pc:sldMkLst>
        <pc:picChg chg="mod">
          <ac:chgData name="Zita Draper" userId="b063123c-f51f-481b-b99c-f574606c9ace" providerId="ADAL" clId="{60EBC263-4D97-4398-B1DC-53BEF47272F4}" dt="2024-03-07T12:41:32.173" v="15612" actId="14100"/>
          <ac:picMkLst>
            <pc:docMk/>
            <pc:sldMk cId="551031871" sldId="263"/>
            <ac:picMk id="3" creationId="{F48DEFC8-5A58-EFA1-7922-39F1878C3607}"/>
          </ac:picMkLst>
        </pc:picChg>
      </pc:sldChg>
      <pc:sldChg chg="modSp mod modNotesTx">
        <pc:chgData name="Zita Draper" userId="b063123c-f51f-481b-b99c-f574606c9ace" providerId="ADAL" clId="{60EBC263-4D97-4398-B1DC-53BEF47272F4}" dt="2024-03-07T13:31:19.759" v="15614" actId="14100"/>
        <pc:sldMkLst>
          <pc:docMk/>
          <pc:sldMk cId="78104348" sldId="264"/>
        </pc:sldMkLst>
        <pc:picChg chg="mod">
          <ac:chgData name="Zita Draper" userId="b063123c-f51f-481b-b99c-f574606c9ace" providerId="ADAL" clId="{60EBC263-4D97-4398-B1DC-53BEF47272F4}" dt="2024-03-07T13:31:19.759" v="15614" actId="14100"/>
          <ac:picMkLst>
            <pc:docMk/>
            <pc:sldMk cId="78104348" sldId="264"/>
            <ac:picMk id="3" creationId="{5E46D444-E883-C76B-CCA6-ECEB94F781ED}"/>
          </ac:picMkLst>
        </pc:picChg>
      </pc:sldChg>
      <pc:sldChg chg="modSp mod">
        <pc:chgData name="Zita Draper" userId="b063123c-f51f-481b-b99c-f574606c9ace" providerId="ADAL" clId="{60EBC263-4D97-4398-B1DC-53BEF47272F4}" dt="2024-03-07T13:32:28.882" v="15642" actId="14100"/>
        <pc:sldMkLst>
          <pc:docMk/>
          <pc:sldMk cId="1293060083" sldId="265"/>
        </pc:sldMkLst>
        <pc:graphicFrameChg chg="mod">
          <ac:chgData name="Zita Draper" userId="b063123c-f51f-481b-b99c-f574606c9ace" providerId="ADAL" clId="{60EBC263-4D97-4398-B1DC-53BEF47272F4}" dt="2024-03-07T13:32:02.995" v="15640" actId="20577"/>
          <ac:graphicFrameMkLst>
            <pc:docMk/>
            <pc:sldMk cId="1293060083" sldId="265"/>
            <ac:graphicFrameMk id="5" creationId="{54F961F8-8998-A466-AF9B-CD72D8ACD0F7}"/>
          </ac:graphicFrameMkLst>
        </pc:graphicFrameChg>
        <pc:picChg chg="mod">
          <ac:chgData name="Zita Draper" userId="b063123c-f51f-481b-b99c-f574606c9ace" providerId="ADAL" clId="{60EBC263-4D97-4398-B1DC-53BEF47272F4}" dt="2024-03-07T13:32:28.882" v="15642" actId="14100"/>
          <ac:picMkLst>
            <pc:docMk/>
            <pc:sldMk cId="1293060083" sldId="265"/>
            <ac:picMk id="3" creationId="{05C2E5F0-3C88-1832-0ED9-901CE98BDA1F}"/>
          </ac:picMkLst>
        </pc:picChg>
      </pc:sldChg>
      <pc:sldChg chg="modSp mod modNotesTx">
        <pc:chgData name="Zita Draper" userId="b063123c-f51f-481b-b99c-f574606c9ace" providerId="ADAL" clId="{60EBC263-4D97-4398-B1DC-53BEF47272F4}" dt="2024-03-07T20:25:54.947" v="15655" actId="1076"/>
        <pc:sldMkLst>
          <pc:docMk/>
          <pc:sldMk cId="822722826" sldId="266"/>
        </pc:sldMkLst>
        <pc:picChg chg="mod">
          <ac:chgData name="Zita Draper" userId="b063123c-f51f-481b-b99c-f574606c9ace" providerId="ADAL" clId="{60EBC263-4D97-4398-B1DC-53BEF47272F4}" dt="2024-03-07T20:22:33.733" v="15647" actId="1076"/>
          <ac:picMkLst>
            <pc:docMk/>
            <pc:sldMk cId="822722826" sldId="266"/>
            <ac:picMk id="3" creationId="{5F91C7AE-AEDA-3710-6444-16C925A7847F}"/>
          </ac:picMkLst>
        </pc:picChg>
        <pc:picChg chg="mod">
          <ac:chgData name="Zita Draper" userId="b063123c-f51f-481b-b99c-f574606c9ace" providerId="ADAL" clId="{60EBC263-4D97-4398-B1DC-53BEF47272F4}" dt="2024-03-07T20:25:52.759" v="15654" actId="1076"/>
          <ac:picMkLst>
            <pc:docMk/>
            <pc:sldMk cId="822722826" sldId="266"/>
            <ac:picMk id="4" creationId="{82367004-0F30-315A-BFCF-FC86B7DCF4EC}"/>
          </ac:picMkLst>
        </pc:picChg>
        <pc:picChg chg="mod">
          <ac:chgData name="Zita Draper" userId="b063123c-f51f-481b-b99c-f574606c9ace" providerId="ADAL" clId="{60EBC263-4D97-4398-B1DC-53BEF47272F4}" dt="2024-03-07T20:25:54.947" v="15655" actId="1076"/>
          <ac:picMkLst>
            <pc:docMk/>
            <pc:sldMk cId="822722826" sldId="266"/>
            <ac:picMk id="6" creationId="{0C662BFF-2CEE-AD9A-9A29-0A40C141309C}"/>
          </ac:picMkLst>
        </pc:picChg>
      </pc:sldChg>
      <pc:sldChg chg="delSp modSp mod delAnim modNotesTx">
        <pc:chgData name="Zita Draper" userId="b063123c-f51f-481b-b99c-f574606c9ace" providerId="ADAL" clId="{60EBC263-4D97-4398-B1DC-53BEF47272F4}" dt="2024-03-07T22:23:46.075" v="15738" actId="1076"/>
        <pc:sldMkLst>
          <pc:docMk/>
          <pc:sldMk cId="1037551401" sldId="267"/>
        </pc:sldMkLst>
        <pc:picChg chg="del mod">
          <ac:chgData name="Zita Draper" userId="b063123c-f51f-481b-b99c-f574606c9ace" providerId="ADAL" clId="{60EBC263-4D97-4398-B1DC-53BEF47272F4}" dt="2024-03-07T22:11:56.514" v="15723" actId="478"/>
          <ac:picMkLst>
            <pc:docMk/>
            <pc:sldMk cId="1037551401" sldId="267"/>
            <ac:picMk id="3" creationId="{630FBEDB-557C-43B7-CCE5-5FF323C47773}"/>
          </ac:picMkLst>
        </pc:picChg>
        <pc:picChg chg="mod">
          <ac:chgData name="Zita Draper" userId="b063123c-f51f-481b-b99c-f574606c9ace" providerId="ADAL" clId="{60EBC263-4D97-4398-B1DC-53BEF47272F4}" dt="2024-03-07T22:23:37.585" v="15735" actId="1076"/>
          <ac:picMkLst>
            <pc:docMk/>
            <pc:sldMk cId="1037551401" sldId="267"/>
            <ac:picMk id="4" creationId="{5C369786-5A9B-4506-0F6F-67870F24FDB3}"/>
          </ac:picMkLst>
        </pc:picChg>
        <pc:picChg chg="mod">
          <ac:chgData name="Zita Draper" userId="b063123c-f51f-481b-b99c-f574606c9ace" providerId="ADAL" clId="{60EBC263-4D97-4398-B1DC-53BEF47272F4}" dt="2024-03-07T22:23:46.075" v="15738" actId="1076"/>
          <ac:picMkLst>
            <pc:docMk/>
            <pc:sldMk cId="1037551401" sldId="267"/>
            <ac:picMk id="6" creationId="{FF7F1869-71C4-3371-F22A-27EB5D0C8313}"/>
          </ac:picMkLst>
        </pc:picChg>
      </pc:sldChg>
      <pc:sldChg chg="delSp modSp mod delAnim modNotesTx">
        <pc:chgData name="Zita Draper" userId="b063123c-f51f-481b-b99c-f574606c9ace" providerId="ADAL" clId="{60EBC263-4D97-4398-B1DC-53BEF47272F4}" dt="2024-03-07T22:03:07.247" v="15707" actId="1076"/>
        <pc:sldMkLst>
          <pc:docMk/>
          <pc:sldMk cId="1667617879" sldId="268"/>
        </pc:sldMkLst>
        <pc:picChg chg="mod">
          <ac:chgData name="Zita Draper" userId="b063123c-f51f-481b-b99c-f574606c9ace" providerId="ADAL" clId="{60EBC263-4D97-4398-B1DC-53BEF47272F4}" dt="2024-03-07T21:42:28.470" v="15694" actId="1076"/>
          <ac:picMkLst>
            <pc:docMk/>
            <pc:sldMk cId="1667617879" sldId="268"/>
            <ac:picMk id="2" creationId="{F173F302-F9D7-C8CC-B59C-2656CB85FFE5}"/>
          </ac:picMkLst>
        </pc:picChg>
        <pc:picChg chg="del">
          <ac:chgData name="Zita Draper" userId="b063123c-f51f-481b-b99c-f574606c9ace" providerId="ADAL" clId="{60EBC263-4D97-4398-B1DC-53BEF47272F4}" dt="2024-03-07T21:43:41.747" v="15695" actId="478"/>
          <ac:picMkLst>
            <pc:docMk/>
            <pc:sldMk cId="1667617879" sldId="268"/>
            <ac:picMk id="3" creationId="{1C1E8F4E-AAF0-A2D5-AA9B-ACAC27A91574}"/>
          </ac:picMkLst>
        </pc:picChg>
        <pc:picChg chg="mod">
          <ac:chgData name="Zita Draper" userId="b063123c-f51f-481b-b99c-f574606c9ace" providerId="ADAL" clId="{60EBC263-4D97-4398-B1DC-53BEF47272F4}" dt="2024-03-07T22:00:33.452" v="15703" actId="1076"/>
          <ac:picMkLst>
            <pc:docMk/>
            <pc:sldMk cId="1667617879" sldId="268"/>
            <ac:picMk id="4" creationId="{49E40504-252C-9803-6582-AAEF96C7FD3B}"/>
          </ac:picMkLst>
        </pc:picChg>
        <pc:picChg chg="mod">
          <ac:chgData name="Zita Draper" userId="b063123c-f51f-481b-b99c-f574606c9ace" providerId="ADAL" clId="{60EBC263-4D97-4398-B1DC-53BEF47272F4}" dt="2024-03-07T22:00:36.748" v="15704" actId="1076"/>
          <ac:picMkLst>
            <pc:docMk/>
            <pc:sldMk cId="1667617879" sldId="268"/>
            <ac:picMk id="6" creationId="{BBB54BE8-E255-B1EC-F4C5-3F2DAA45C6A9}"/>
          </ac:picMkLst>
        </pc:picChg>
        <pc:picChg chg="mod">
          <ac:chgData name="Zita Draper" userId="b063123c-f51f-481b-b99c-f574606c9ace" providerId="ADAL" clId="{60EBC263-4D97-4398-B1DC-53BEF47272F4}" dt="2024-03-07T22:03:07.247" v="15707" actId="1076"/>
          <ac:picMkLst>
            <pc:docMk/>
            <pc:sldMk cId="1667617879" sldId="268"/>
            <ac:picMk id="7" creationId="{6E293E84-5544-48C3-60E5-EBA5309AD3A0}"/>
          </ac:picMkLst>
        </pc:picChg>
      </pc:sldChg>
      <pc:sldChg chg="addSp delSp modSp del mod modNotesTx">
        <pc:chgData name="Zita Draper" userId="b063123c-f51f-481b-b99c-f574606c9ace" providerId="ADAL" clId="{60EBC263-4D97-4398-B1DC-53BEF47272F4}" dt="2024-03-07T20:51:47.077" v="15676" actId="2696"/>
        <pc:sldMkLst>
          <pc:docMk/>
          <pc:sldMk cId="2687951369" sldId="269"/>
        </pc:sldMkLst>
        <pc:spChg chg="del mod">
          <ac:chgData name="Zita Draper" userId="b063123c-f51f-481b-b99c-f574606c9ace" providerId="ADAL" clId="{60EBC263-4D97-4398-B1DC-53BEF47272F4}" dt="2024-03-03T14:02:13.571" v="7641" actId="26606"/>
          <ac:spMkLst>
            <pc:docMk/>
            <pc:sldMk cId="2687951369" sldId="269"/>
            <ac:spMk id="3" creationId="{5A02CE15-3541-95E3-64ED-06A67EC711FE}"/>
          </ac:spMkLst>
        </pc:spChg>
        <pc:graphicFrameChg chg="add">
          <ac:chgData name="Zita Draper" userId="b063123c-f51f-481b-b99c-f574606c9ace" providerId="ADAL" clId="{60EBC263-4D97-4398-B1DC-53BEF47272F4}" dt="2024-03-03T14:02:13.571" v="7641" actId="26606"/>
          <ac:graphicFrameMkLst>
            <pc:docMk/>
            <pc:sldMk cId="2687951369" sldId="269"/>
            <ac:graphicFrameMk id="5" creationId="{FD28DD14-170D-4DE0-4EF0-528E81E042E1}"/>
          </ac:graphicFrameMkLst>
        </pc:graphicFrameChg>
      </pc:sldChg>
      <pc:sldChg chg="delSp modSp mod delAnim">
        <pc:chgData name="Zita Draper" userId="b063123c-f51f-481b-b99c-f574606c9ace" providerId="ADAL" clId="{60EBC263-4D97-4398-B1DC-53BEF47272F4}" dt="2024-03-07T22:12:15.440" v="15725" actId="14100"/>
        <pc:sldMkLst>
          <pc:docMk/>
          <pc:sldMk cId="4262316656" sldId="270"/>
        </pc:sldMkLst>
        <pc:picChg chg="del mod">
          <ac:chgData name="Zita Draper" userId="b063123c-f51f-481b-b99c-f574606c9ace" providerId="ADAL" clId="{60EBC263-4D97-4398-B1DC-53BEF47272F4}" dt="2024-03-07T22:07:58.232" v="15711" actId="478"/>
          <ac:picMkLst>
            <pc:docMk/>
            <pc:sldMk cId="4262316656" sldId="270"/>
            <ac:picMk id="2" creationId="{888D70F1-D867-9013-B439-F78AD24B3B8C}"/>
          </ac:picMkLst>
        </pc:picChg>
        <pc:picChg chg="mod">
          <ac:chgData name="Zita Draper" userId="b063123c-f51f-481b-b99c-f574606c9ace" providerId="ADAL" clId="{60EBC263-4D97-4398-B1DC-53BEF47272F4}" dt="2024-03-07T22:12:15.440" v="15725" actId="14100"/>
          <ac:picMkLst>
            <pc:docMk/>
            <pc:sldMk cId="4262316656" sldId="270"/>
            <ac:picMk id="3" creationId="{9A1A0555-B4F1-1FA2-8C29-02354BA34623}"/>
          </ac:picMkLst>
        </pc:picChg>
      </pc:sldChg>
      <pc:sldChg chg="delSp modSp mod delAnim modNotesTx">
        <pc:chgData name="Zita Draper" userId="b063123c-f51f-481b-b99c-f574606c9ace" providerId="ADAL" clId="{60EBC263-4D97-4398-B1DC-53BEF47272F4}" dt="2024-03-08T21:28:45.045" v="15924" actId="20577"/>
        <pc:sldMkLst>
          <pc:docMk/>
          <pc:sldMk cId="4285983631" sldId="271"/>
        </pc:sldMkLst>
        <pc:picChg chg="del mod">
          <ac:chgData name="Zita Draper" userId="b063123c-f51f-481b-b99c-f574606c9ace" providerId="ADAL" clId="{60EBC263-4D97-4398-B1DC-53BEF47272F4}" dt="2024-03-07T22:07:50.545" v="15710" actId="478"/>
          <ac:picMkLst>
            <pc:docMk/>
            <pc:sldMk cId="4285983631" sldId="271"/>
            <ac:picMk id="3" creationId="{E5726D48-9691-132D-D3E0-D15FF9E4182F}"/>
          </ac:picMkLst>
        </pc:picChg>
        <pc:picChg chg="del mod">
          <ac:chgData name="Zita Draper" userId="b063123c-f51f-481b-b99c-f574606c9ace" providerId="ADAL" clId="{60EBC263-4D97-4398-B1DC-53BEF47272F4}" dt="2024-03-07T22:14:18.563" v="15728" actId="478"/>
          <ac:picMkLst>
            <pc:docMk/>
            <pc:sldMk cId="4285983631" sldId="271"/>
            <ac:picMk id="4" creationId="{84B88286-91DD-049F-56CD-8DDB7ACE6B84}"/>
          </ac:picMkLst>
        </pc:picChg>
        <pc:picChg chg="mod">
          <ac:chgData name="Zita Draper" userId="b063123c-f51f-481b-b99c-f574606c9ace" providerId="ADAL" clId="{60EBC263-4D97-4398-B1DC-53BEF47272F4}" dt="2024-03-07T22:16:15.577" v="15730" actId="14100"/>
          <ac:picMkLst>
            <pc:docMk/>
            <pc:sldMk cId="4285983631" sldId="271"/>
            <ac:picMk id="6" creationId="{4CC236BF-1470-39F5-90A2-E388EFAB0126}"/>
          </ac:picMkLst>
        </pc:picChg>
        <pc:picChg chg="mod">
          <ac:chgData name="Zita Draper" userId="b063123c-f51f-481b-b99c-f574606c9ace" providerId="ADAL" clId="{60EBC263-4D97-4398-B1DC-53BEF47272F4}" dt="2024-03-07T22:19:57.816" v="15733" actId="1076"/>
          <ac:picMkLst>
            <pc:docMk/>
            <pc:sldMk cId="4285983631" sldId="271"/>
            <ac:picMk id="7" creationId="{8935C7BA-1445-C516-70F1-44B1C7522568}"/>
          </ac:picMkLst>
        </pc:picChg>
      </pc:sldChg>
      <pc:sldChg chg="delSp modSp mod delAnim">
        <pc:chgData name="Zita Draper" userId="b063123c-f51f-481b-b99c-f574606c9ace" providerId="ADAL" clId="{60EBC263-4D97-4398-B1DC-53BEF47272F4}" dt="2024-03-08T22:01:36.057" v="15959" actId="1076"/>
        <pc:sldMkLst>
          <pc:docMk/>
          <pc:sldMk cId="3640792758" sldId="272"/>
        </pc:sldMkLst>
        <pc:graphicFrameChg chg="mod">
          <ac:chgData name="Zita Draper" userId="b063123c-f51f-481b-b99c-f574606c9ace" providerId="ADAL" clId="{60EBC263-4D97-4398-B1DC-53BEF47272F4}" dt="2024-03-04T14:16:23.176" v="12037" actId="313"/>
          <ac:graphicFrameMkLst>
            <pc:docMk/>
            <pc:sldMk cId="3640792758" sldId="272"/>
            <ac:graphicFrameMk id="5" creationId="{9234E0D8-EE78-D98F-5249-47CB61113D25}"/>
          </ac:graphicFrameMkLst>
        </pc:graphicFrameChg>
        <pc:picChg chg="mod">
          <ac:chgData name="Zita Draper" userId="b063123c-f51f-481b-b99c-f574606c9ace" providerId="ADAL" clId="{60EBC263-4D97-4398-B1DC-53BEF47272F4}" dt="2024-03-08T22:01:26.583" v="15956" actId="1076"/>
          <ac:picMkLst>
            <pc:docMk/>
            <pc:sldMk cId="3640792758" sldId="272"/>
            <ac:picMk id="3" creationId="{509790A4-01A8-A9E5-80AD-C873F6FCAFB7}"/>
          </ac:picMkLst>
        </pc:picChg>
        <pc:picChg chg="del">
          <ac:chgData name="Zita Draper" userId="b063123c-f51f-481b-b99c-f574606c9ace" providerId="ADAL" clId="{60EBC263-4D97-4398-B1DC-53BEF47272F4}" dt="2024-03-08T21:37:30.631" v="15929" actId="478"/>
          <ac:picMkLst>
            <pc:docMk/>
            <pc:sldMk cId="3640792758" sldId="272"/>
            <ac:picMk id="4" creationId="{E7C76002-17DE-08A4-1FE5-DA25386CC85E}"/>
          </ac:picMkLst>
        </pc:picChg>
        <pc:picChg chg="mod">
          <ac:chgData name="Zita Draper" userId="b063123c-f51f-481b-b99c-f574606c9ace" providerId="ADAL" clId="{60EBC263-4D97-4398-B1DC-53BEF47272F4}" dt="2024-03-08T22:01:20.764" v="15954" actId="1076"/>
          <ac:picMkLst>
            <pc:docMk/>
            <pc:sldMk cId="3640792758" sldId="272"/>
            <ac:picMk id="6" creationId="{D1A5C41D-AFCF-F591-FF90-A921E777AC71}"/>
          </ac:picMkLst>
        </pc:picChg>
        <pc:picChg chg="del">
          <ac:chgData name="Zita Draper" userId="b063123c-f51f-481b-b99c-f574606c9ace" providerId="ADAL" clId="{60EBC263-4D97-4398-B1DC-53BEF47272F4}" dt="2024-03-08T21:47:20.783" v="15935" actId="478"/>
          <ac:picMkLst>
            <pc:docMk/>
            <pc:sldMk cId="3640792758" sldId="272"/>
            <ac:picMk id="7" creationId="{33F16667-BC72-25FC-0336-68B92C2EC2A7}"/>
          </ac:picMkLst>
        </pc:picChg>
        <pc:picChg chg="mod">
          <ac:chgData name="Zita Draper" userId="b063123c-f51f-481b-b99c-f574606c9ace" providerId="ADAL" clId="{60EBC263-4D97-4398-B1DC-53BEF47272F4}" dt="2024-03-08T22:01:28.882" v="15957" actId="1076"/>
          <ac:picMkLst>
            <pc:docMk/>
            <pc:sldMk cId="3640792758" sldId="272"/>
            <ac:picMk id="8" creationId="{705964DC-01E4-271E-C1A7-0A4064F289D8}"/>
          </ac:picMkLst>
        </pc:picChg>
        <pc:picChg chg="del">
          <ac:chgData name="Zita Draper" userId="b063123c-f51f-481b-b99c-f574606c9ace" providerId="ADAL" clId="{60EBC263-4D97-4398-B1DC-53BEF47272F4}" dt="2024-03-08T21:55:42.466" v="15946" actId="478"/>
          <ac:picMkLst>
            <pc:docMk/>
            <pc:sldMk cId="3640792758" sldId="272"/>
            <ac:picMk id="9" creationId="{B308EB37-D3E3-EF17-50BF-1BC545E33020}"/>
          </ac:picMkLst>
        </pc:picChg>
        <pc:picChg chg="mod">
          <ac:chgData name="Zita Draper" userId="b063123c-f51f-481b-b99c-f574606c9ace" providerId="ADAL" clId="{60EBC263-4D97-4398-B1DC-53BEF47272F4}" dt="2024-03-08T22:01:31.983" v="15958" actId="1076"/>
          <ac:picMkLst>
            <pc:docMk/>
            <pc:sldMk cId="3640792758" sldId="272"/>
            <ac:picMk id="10" creationId="{7BCF39C9-2A5A-2F1D-28BE-8304D78BF7F4}"/>
          </ac:picMkLst>
        </pc:picChg>
        <pc:picChg chg="mod">
          <ac:chgData name="Zita Draper" userId="b063123c-f51f-481b-b99c-f574606c9ace" providerId="ADAL" clId="{60EBC263-4D97-4398-B1DC-53BEF47272F4}" dt="2024-03-08T22:01:36.057" v="15959" actId="1076"/>
          <ac:picMkLst>
            <pc:docMk/>
            <pc:sldMk cId="3640792758" sldId="272"/>
            <ac:picMk id="11" creationId="{50550CA8-2D4D-5E01-4009-81A613A2C920}"/>
          </ac:picMkLst>
        </pc:picChg>
      </pc:sldChg>
      <pc:sldChg chg="addSp delSp modSp mod setBg modNotesTx">
        <pc:chgData name="Zita Draper" userId="b063123c-f51f-481b-b99c-f574606c9ace" providerId="ADAL" clId="{60EBC263-4D97-4398-B1DC-53BEF47272F4}" dt="2024-03-08T22:03:05.282" v="15961" actId="14100"/>
        <pc:sldMkLst>
          <pc:docMk/>
          <pc:sldMk cId="3092730150" sldId="273"/>
        </pc:sldMkLst>
        <pc:spChg chg="mod">
          <ac:chgData name="Zita Draper" userId="b063123c-f51f-481b-b99c-f574606c9ace" providerId="ADAL" clId="{60EBC263-4D97-4398-B1DC-53BEF47272F4}" dt="2024-03-02T21:03:32.545" v="620" actId="26606"/>
          <ac:spMkLst>
            <pc:docMk/>
            <pc:sldMk cId="3092730150" sldId="273"/>
            <ac:spMk id="2" creationId="{CF85C43B-95E9-65E1-2B8D-1F3ADAF06450}"/>
          </ac:spMkLst>
        </pc:spChg>
        <pc:spChg chg="del mod">
          <ac:chgData name="Zita Draper" userId="b063123c-f51f-481b-b99c-f574606c9ace" providerId="ADAL" clId="{60EBC263-4D97-4398-B1DC-53BEF47272F4}" dt="2024-03-02T21:03:32.545" v="620" actId="26606"/>
          <ac:spMkLst>
            <pc:docMk/>
            <pc:sldMk cId="3092730150" sldId="273"/>
            <ac:spMk id="3" creationId="{EE5DD0BF-5A42-485E-1E05-8940A29059C2}"/>
          </ac:spMkLst>
        </pc:spChg>
        <pc:spChg chg="add">
          <ac:chgData name="Zita Draper" userId="b063123c-f51f-481b-b99c-f574606c9ace" providerId="ADAL" clId="{60EBC263-4D97-4398-B1DC-53BEF47272F4}" dt="2024-03-02T21:03:32.545" v="620" actId="26606"/>
          <ac:spMkLst>
            <pc:docMk/>
            <pc:sldMk cId="3092730150" sldId="273"/>
            <ac:spMk id="9" creationId="{3B5305C3-9940-4541-9DEE-9AE9C3EA60A4}"/>
          </ac:spMkLst>
        </pc:spChg>
        <pc:spChg chg="add">
          <ac:chgData name="Zita Draper" userId="b063123c-f51f-481b-b99c-f574606c9ace" providerId="ADAL" clId="{60EBC263-4D97-4398-B1DC-53BEF47272F4}" dt="2024-03-02T21:03:32.545" v="620" actId="26606"/>
          <ac:spMkLst>
            <pc:docMk/>
            <pc:sldMk cId="3092730150" sldId="273"/>
            <ac:spMk id="11" creationId="{D41AC345-EF35-499A-B575-4837FEF46AA6}"/>
          </ac:spMkLst>
        </pc:spChg>
        <pc:spChg chg="add">
          <ac:chgData name="Zita Draper" userId="b063123c-f51f-481b-b99c-f574606c9ace" providerId="ADAL" clId="{60EBC263-4D97-4398-B1DC-53BEF47272F4}" dt="2024-03-02T21:03:32.545" v="620" actId="26606"/>
          <ac:spMkLst>
            <pc:docMk/>
            <pc:sldMk cId="3092730150" sldId="273"/>
            <ac:spMk id="13" creationId="{C071BDA1-F0B0-41DF-BC28-7DDA5D3CD738}"/>
          </ac:spMkLst>
        </pc:spChg>
        <pc:graphicFrameChg chg="add">
          <ac:chgData name="Zita Draper" userId="b063123c-f51f-481b-b99c-f574606c9ace" providerId="ADAL" clId="{60EBC263-4D97-4398-B1DC-53BEF47272F4}" dt="2024-03-02T21:03:32.545" v="620" actId="26606"/>
          <ac:graphicFrameMkLst>
            <pc:docMk/>
            <pc:sldMk cId="3092730150" sldId="273"/>
            <ac:graphicFrameMk id="5" creationId="{4A72AB39-F79E-2B74-191E-BB781837333E}"/>
          </ac:graphicFrameMkLst>
        </pc:graphicFrameChg>
        <pc:picChg chg="mod">
          <ac:chgData name="Zita Draper" userId="b063123c-f51f-481b-b99c-f574606c9ace" providerId="ADAL" clId="{60EBC263-4D97-4398-B1DC-53BEF47272F4}" dt="2024-03-08T22:03:05.282" v="15961" actId="14100"/>
          <ac:picMkLst>
            <pc:docMk/>
            <pc:sldMk cId="3092730150" sldId="273"/>
            <ac:picMk id="3" creationId="{AF7B23F7-E3BD-B2EC-E748-5523CBAD8081}"/>
          </ac:picMkLst>
        </pc:picChg>
      </pc:sldChg>
      <pc:sldChg chg="addSp delSp modSp mod setBg modNotesTx">
        <pc:chgData name="Zita Draper" userId="b063123c-f51f-481b-b99c-f574606c9ace" providerId="ADAL" clId="{60EBC263-4D97-4398-B1DC-53BEF47272F4}" dt="2024-03-08T22:09:49.143" v="15963" actId="14100"/>
        <pc:sldMkLst>
          <pc:docMk/>
          <pc:sldMk cId="1597614936" sldId="274"/>
        </pc:sldMkLst>
        <pc:spChg chg="mod">
          <ac:chgData name="Zita Draper" userId="b063123c-f51f-481b-b99c-f574606c9ace" providerId="ADAL" clId="{60EBC263-4D97-4398-B1DC-53BEF47272F4}" dt="2024-03-02T21:03:42.780" v="621" actId="26606"/>
          <ac:spMkLst>
            <pc:docMk/>
            <pc:sldMk cId="1597614936" sldId="274"/>
            <ac:spMk id="2" creationId="{1E5147A5-8C3E-47BB-491A-37114F8AE3F6}"/>
          </ac:spMkLst>
        </pc:spChg>
        <pc:spChg chg="del mod">
          <ac:chgData name="Zita Draper" userId="b063123c-f51f-481b-b99c-f574606c9ace" providerId="ADAL" clId="{60EBC263-4D97-4398-B1DC-53BEF47272F4}" dt="2024-03-02T21:03:42.780" v="621" actId="26606"/>
          <ac:spMkLst>
            <pc:docMk/>
            <pc:sldMk cId="1597614936" sldId="274"/>
            <ac:spMk id="3" creationId="{086E0DAF-78E0-5D22-63C4-0C6040F5C2D4}"/>
          </ac:spMkLst>
        </pc:spChg>
        <pc:spChg chg="add">
          <ac:chgData name="Zita Draper" userId="b063123c-f51f-481b-b99c-f574606c9ace" providerId="ADAL" clId="{60EBC263-4D97-4398-B1DC-53BEF47272F4}" dt="2024-03-02T21:03:42.780" v="621" actId="26606"/>
          <ac:spMkLst>
            <pc:docMk/>
            <pc:sldMk cId="1597614936" sldId="274"/>
            <ac:spMk id="9" creationId="{3B5305C3-9940-4541-9DEE-9AE9C3EA60A4}"/>
          </ac:spMkLst>
        </pc:spChg>
        <pc:spChg chg="add">
          <ac:chgData name="Zita Draper" userId="b063123c-f51f-481b-b99c-f574606c9ace" providerId="ADAL" clId="{60EBC263-4D97-4398-B1DC-53BEF47272F4}" dt="2024-03-02T21:03:42.780" v="621" actId="26606"/>
          <ac:spMkLst>
            <pc:docMk/>
            <pc:sldMk cId="1597614936" sldId="274"/>
            <ac:spMk id="11" creationId="{D41AC345-EF35-499A-B575-4837FEF46AA6}"/>
          </ac:spMkLst>
        </pc:spChg>
        <pc:spChg chg="add">
          <ac:chgData name="Zita Draper" userId="b063123c-f51f-481b-b99c-f574606c9ace" providerId="ADAL" clId="{60EBC263-4D97-4398-B1DC-53BEF47272F4}" dt="2024-03-02T21:03:42.780" v="621" actId="26606"/>
          <ac:spMkLst>
            <pc:docMk/>
            <pc:sldMk cId="1597614936" sldId="274"/>
            <ac:spMk id="13" creationId="{C071BDA1-F0B0-41DF-BC28-7DDA5D3CD738}"/>
          </ac:spMkLst>
        </pc:spChg>
        <pc:graphicFrameChg chg="add mod">
          <ac:chgData name="Zita Draper" userId="b063123c-f51f-481b-b99c-f574606c9ace" providerId="ADAL" clId="{60EBC263-4D97-4398-B1DC-53BEF47272F4}" dt="2024-03-02T21:07:35.501" v="636" actId="20577"/>
          <ac:graphicFrameMkLst>
            <pc:docMk/>
            <pc:sldMk cId="1597614936" sldId="274"/>
            <ac:graphicFrameMk id="5" creationId="{6C49722C-9054-654A-FA47-5FAED5907F75}"/>
          </ac:graphicFrameMkLst>
        </pc:graphicFrameChg>
        <pc:picChg chg="mod">
          <ac:chgData name="Zita Draper" userId="b063123c-f51f-481b-b99c-f574606c9ace" providerId="ADAL" clId="{60EBC263-4D97-4398-B1DC-53BEF47272F4}" dt="2024-03-08T22:09:49.143" v="15963" actId="14100"/>
          <ac:picMkLst>
            <pc:docMk/>
            <pc:sldMk cId="1597614936" sldId="274"/>
            <ac:picMk id="3" creationId="{B5E8AEDB-B74C-3D24-998D-F3B326E68E03}"/>
          </ac:picMkLst>
        </pc:picChg>
      </pc:sldChg>
      <pc:sldChg chg="addSp delSp modSp mod delAnim">
        <pc:chgData name="Zita Draper" userId="b063123c-f51f-481b-b99c-f574606c9ace" providerId="ADAL" clId="{60EBC263-4D97-4398-B1DC-53BEF47272F4}" dt="2024-03-08T22:27:12.329" v="15986" actId="1076"/>
        <pc:sldMkLst>
          <pc:docMk/>
          <pc:sldMk cId="1574622404" sldId="275"/>
        </pc:sldMkLst>
        <pc:spChg chg="mod">
          <ac:chgData name="Zita Draper" userId="b063123c-f51f-481b-b99c-f574606c9ace" providerId="ADAL" clId="{60EBC263-4D97-4398-B1DC-53BEF47272F4}" dt="2024-03-02T21:12:38.031" v="1189" actId="403"/>
          <ac:spMkLst>
            <pc:docMk/>
            <pc:sldMk cId="1574622404" sldId="275"/>
            <ac:spMk id="2" creationId="{A30DB9B4-E228-4304-0362-04806D13BED8}"/>
          </ac:spMkLst>
        </pc:spChg>
        <pc:spChg chg="del mod">
          <ac:chgData name="Zita Draper" userId="b063123c-f51f-481b-b99c-f574606c9ace" providerId="ADAL" clId="{60EBC263-4D97-4398-B1DC-53BEF47272F4}" dt="2024-03-02T21:12:26.987" v="1185" actId="26606"/>
          <ac:spMkLst>
            <pc:docMk/>
            <pc:sldMk cId="1574622404" sldId="275"/>
            <ac:spMk id="3" creationId="{ECF637B8-EB89-09E6-92DD-B7CB255AA658}"/>
          </ac:spMkLst>
        </pc:spChg>
        <pc:graphicFrameChg chg="add">
          <ac:chgData name="Zita Draper" userId="b063123c-f51f-481b-b99c-f574606c9ace" providerId="ADAL" clId="{60EBC263-4D97-4398-B1DC-53BEF47272F4}" dt="2024-03-02T21:12:26.987" v="1185" actId="26606"/>
          <ac:graphicFrameMkLst>
            <pc:docMk/>
            <pc:sldMk cId="1574622404" sldId="275"/>
            <ac:graphicFrameMk id="5" creationId="{846003CC-1E74-E1BF-150D-1C355181BE6A}"/>
          </ac:graphicFrameMkLst>
        </pc:graphicFrameChg>
        <pc:picChg chg="mod">
          <ac:chgData name="Zita Draper" userId="b063123c-f51f-481b-b99c-f574606c9ace" providerId="ADAL" clId="{60EBC263-4D97-4398-B1DC-53BEF47272F4}" dt="2024-03-08T21:35:10.979" v="15928" actId="14100"/>
          <ac:picMkLst>
            <pc:docMk/>
            <pc:sldMk cId="1574622404" sldId="275"/>
            <ac:picMk id="3" creationId="{13780698-DF8E-8890-CD11-DA5486360E47}"/>
          </ac:picMkLst>
        </pc:picChg>
        <pc:picChg chg="del mod">
          <ac:chgData name="Zita Draper" userId="b063123c-f51f-481b-b99c-f574606c9ace" providerId="ADAL" clId="{60EBC263-4D97-4398-B1DC-53BEF47272F4}" dt="2024-03-08T22:24:30.574" v="15983" actId="478"/>
          <ac:picMkLst>
            <pc:docMk/>
            <pc:sldMk cId="1574622404" sldId="275"/>
            <ac:picMk id="4" creationId="{B6189732-E711-EB5E-A189-3601517F75CB}"/>
          </ac:picMkLst>
        </pc:picChg>
        <pc:picChg chg="mod">
          <ac:chgData name="Zita Draper" userId="b063123c-f51f-481b-b99c-f574606c9ace" providerId="ADAL" clId="{60EBC263-4D97-4398-B1DC-53BEF47272F4}" dt="2024-03-08T22:27:12.329" v="15986" actId="1076"/>
          <ac:picMkLst>
            <pc:docMk/>
            <pc:sldMk cId="1574622404" sldId="275"/>
            <ac:picMk id="6" creationId="{22E57EC8-ABDF-EC3B-9BC4-CFFEED48C87E}"/>
          </ac:picMkLst>
        </pc:picChg>
      </pc:sldChg>
      <pc:sldChg chg="addSp delSp modSp mod setBg modClrScheme chgLayout">
        <pc:chgData name="Zita Draper" userId="b063123c-f51f-481b-b99c-f574606c9ace" providerId="ADAL" clId="{60EBC263-4D97-4398-B1DC-53BEF47272F4}" dt="2024-03-07T20:58:00.651" v="15678" actId="14100"/>
        <pc:sldMkLst>
          <pc:docMk/>
          <pc:sldMk cId="1897896774" sldId="276"/>
        </pc:sldMkLst>
        <pc:spChg chg="del mod ord">
          <ac:chgData name="Zita Draper" userId="b063123c-f51f-481b-b99c-f574606c9ace" providerId="ADAL" clId="{60EBC263-4D97-4398-B1DC-53BEF47272F4}" dt="2024-03-02T21:12:43.948" v="1190" actId="700"/>
          <ac:spMkLst>
            <pc:docMk/>
            <pc:sldMk cId="1897896774" sldId="276"/>
            <ac:spMk id="2" creationId="{60ACC872-08B2-ABC4-3D76-AA7A4BEC9FF8}"/>
          </ac:spMkLst>
        </pc:spChg>
        <pc:spChg chg="del mod ord">
          <ac:chgData name="Zita Draper" userId="b063123c-f51f-481b-b99c-f574606c9ace" providerId="ADAL" clId="{60EBC263-4D97-4398-B1DC-53BEF47272F4}" dt="2024-03-02T21:12:43.948" v="1190" actId="700"/>
          <ac:spMkLst>
            <pc:docMk/>
            <pc:sldMk cId="1897896774" sldId="276"/>
            <ac:spMk id="3" creationId="{DB6844C2-FF89-B269-FB46-16FF2931FDE4}"/>
          </ac:spMkLst>
        </pc:spChg>
        <pc:spChg chg="add mod ord">
          <ac:chgData name="Zita Draper" userId="b063123c-f51f-481b-b99c-f574606c9ace" providerId="ADAL" clId="{60EBC263-4D97-4398-B1DC-53BEF47272F4}" dt="2024-03-02T21:13:42.204" v="1262" actId="26606"/>
          <ac:spMkLst>
            <pc:docMk/>
            <pc:sldMk cId="1897896774" sldId="276"/>
            <ac:spMk id="4" creationId="{33907A47-CEFC-16F6-CE3E-FF148DC00C2B}"/>
          </ac:spMkLst>
        </pc:spChg>
        <pc:spChg chg="add mod ord">
          <ac:chgData name="Zita Draper" userId="b063123c-f51f-481b-b99c-f574606c9ace" providerId="ADAL" clId="{60EBC263-4D97-4398-B1DC-53BEF47272F4}" dt="2024-03-02T21:13:42.204" v="1262" actId="26606"/>
          <ac:spMkLst>
            <pc:docMk/>
            <pc:sldMk cId="1897896774" sldId="276"/>
            <ac:spMk id="5" creationId="{77B100A1-4256-1311-528B-7B2DF39E110C}"/>
          </ac:spMkLst>
        </pc:spChg>
        <pc:spChg chg="add del">
          <ac:chgData name="Zita Draper" userId="b063123c-f51f-481b-b99c-f574606c9ace" providerId="ADAL" clId="{60EBC263-4D97-4398-B1DC-53BEF47272F4}" dt="2024-03-02T21:13:42.204" v="1262" actId="26606"/>
          <ac:spMkLst>
            <pc:docMk/>
            <pc:sldMk cId="1897896774" sldId="276"/>
            <ac:spMk id="12" creationId="{CB62860E-78E8-0547-8CD6-A19C1482F84E}"/>
          </ac:spMkLst>
        </pc:spChg>
        <pc:spChg chg="add del">
          <ac:chgData name="Zita Draper" userId="b063123c-f51f-481b-b99c-f574606c9ace" providerId="ADAL" clId="{60EBC263-4D97-4398-B1DC-53BEF47272F4}" dt="2024-03-02T21:13:42.204" v="1262" actId="26606"/>
          <ac:spMkLst>
            <pc:docMk/>
            <pc:sldMk cId="1897896774" sldId="276"/>
            <ac:spMk id="14" creationId="{72E67446-732B-4F72-8560-6FABB6CB25A3}"/>
          </ac:spMkLst>
        </pc:spChg>
        <pc:spChg chg="add">
          <ac:chgData name="Zita Draper" userId="b063123c-f51f-481b-b99c-f574606c9ace" providerId="ADAL" clId="{60EBC263-4D97-4398-B1DC-53BEF47272F4}" dt="2024-03-02T21:13:42.204" v="1262" actId="26606"/>
          <ac:spMkLst>
            <pc:docMk/>
            <pc:sldMk cId="1897896774" sldId="276"/>
            <ac:spMk id="19" creationId="{4958DF84-F5C6-794F-8945-485D6C107518}"/>
          </ac:spMkLst>
        </pc:spChg>
        <pc:spChg chg="add">
          <ac:chgData name="Zita Draper" userId="b063123c-f51f-481b-b99c-f574606c9ace" providerId="ADAL" clId="{60EBC263-4D97-4398-B1DC-53BEF47272F4}" dt="2024-03-02T21:13:42.204" v="1262" actId="26606"/>
          <ac:spMkLst>
            <pc:docMk/>
            <pc:sldMk cId="1897896774" sldId="276"/>
            <ac:spMk id="21" creationId="{4AF0997A-7C0F-4AD2-BA90-5FE341A17796}"/>
          </ac:spMkLst>
        </pc:spChg>
        <pc:spChg chg="add">
          <ac:chgData name="Zita Draper" userId="b063123c-f51f-481b-b99c-f574606c9ace" providerId="ADAL" clId="{60EBC263-4D97-4398-B1DC-53BEF47272F4}" dt="2024-03-02T21:13:42.204" v="1262" actId="26606"/>
          <ac:spMkLst>
            <pc:docMk/>
            <pc:sldMk cId="1897896774" sldId="276"/>
            <ac:spMk id="23" creationId="{72E67446-732B-4F72-8560-6FABB6CB25A3}"/>
          </ac:spMkLst>
        </pc:spChg>
        <pc:picChg chg="mod">
          <ac:chgData name="Zita Draper" userId="b063123c-f51f-481b-b99c-f574606c9ace" providerId="ADAL" clId="{60EBC263-4D97-4398-B1DC-53BEF47272F4}" dt="2024-03-07T20:58:00.651" v="15678" actId="14100"/>
          <ac:picMkLst>
            <pc:docMk/>
            <pc:sldMk cId="1897896774" sldId="276"/>
            <ac:picMk id="2" creationId="{96921F27-9283-E179-078B-4024EE2E906E}"/>
          </ac:picMkLst>
        </pc:picChg>
        <pc:picChg chg="add mod">
          <ac:chgData name="Zita Draper" userId="b063123c-f51f-481b-b99c-f574606c9ace" providerId="ADAL" clId="{60EBC263-4D97-4398-B1DC-53BEF47272F4}" dt="2024-03-02T21:13:42.204" v="1262" actId="26606"/>
          <ac:picMkLst>
            <pc:docMk/>
            <pc:sldMk cId="1897896774" sldId="276"/>
            <ac:picMk id="9" creationId="{88294BD1-08E5-36A3-931D-E24F8707CEA6}"/>
          </ac:picMkLst>
        </pc:picChg>
      </pc:sldChg>
      <pc:sldChg chg="addSp delSp modSp mod setBg modClrScheme delAnim chgLayout">
        <pc:chgData name="Zita Draper" userId="b063123c-f51f-481b-b99c-f574606c9ace" providerId="ADAL" clId="{60EBC263-4D97-4398-B1DC-53BEF47272F4}" dt="2024-03-09T17:15:44.429" v="16043" actId="14100"/>
        <pc:sldMkLst>
          <pc:docMk/>
          <pc:sldMk cId="3374070584" sldId="277"/>
        </pc:sldMkLst>
        <pc:spChg chg="del mod ord">
          <ac:chgData name="Zita Draper" userId="b063123c-f51f-481b-b99c-f574606c9ace" providerId="ADAL" clId="{60EBC263-4D97-4398-B1DC-53BEF47272F4}" dt="2024-03-02T21:13:56.531" v="1263" actId="700"/>
          <ac:spMkLst>
            <pc:docMk/>
            <pc:sldMk cId="3374070584" sldId="277"/>
            <ac:spMk id="2" creationId="{D16D9464-ABAF-91CA-522A-6939150EA91A}"/>
          </ac:spMkLst>
        </pc:spChg>
        <pc:spChg chg="del mod ord">
          <ac:chgData name="Zita Draper" userId="b063123c-f51f-481b-b99c-f574606c9ace" providerId="ADAL" clId="{60EBC263-4D97-4398-B1DC-53BEF47272F4}" dt="2024-03-02T21:13:56.531" v="1263" actId="700"/>
          <ac:spMkLst>
            <pc:docMk/>
            <pc:sldMk cId="3374070584" sldId="277"/>
            <ac:spMk id="3" creationId="{20107D48-F98C-8507-E3DE-FF912CF14CC4}"/>
          </ac:spMkLst>
        </pc:spChg>
        <pc:spChg chg="add mod ord">
          <ac:chgData name="Zita Draper" userId="b063123c-f51f-481b-b99c-f574606c9ace" providerId="ADAL" clId="{60EBC263-4D97-4398-B1DC-53BEF47272F4}" dt="2024-03-02T21:14:22.820" v="1302" actId="26606"/>
          <ac:spMkLst>
            <pc:docMk/>
            <pc:sldMk cId="3374070584" sldId="277"/>
            <ac:spMk id="4" creationId="{988AB042-D1D3-4B21-F2E1-A7C760320A12}"/>
          </ac:spMkLst>
        </pc:spChg>
        <pc:spChg chg="add del mod ord">
          <ac:chgData name="Zita Draper" userId="b063123c-f51f-481b-b99c-f574606c9ace" providerId="ADAL" clId="{60EBC263-4D97-4398-B1DC-53BEF47272F4}" dt="2024-03-02T21:14:15.173" v="1301" actId="478"/>
          <ac:spMkLst>
            <pc:docMk/>
            <pc:sldMk cId="3374070584" sldId="277"/>
            <ac:spMk id="5" creationId="{04FD64F7-9F45-3E25-85F5-5E464A4FAF66}"/>
          </ac:spMkLst>
        </pc:spChg>
        <pc:spChg chg="add">
          <ac:chgData name="Zita Draper" userId="b063123c-f51f-481b-b99c-f574606c9ace" providerId="ADAL" clId="{60EBC263-4D97-4398-B1DC-53BEF47272F4}" dt="2024-03-02T21:14:22.820" v="1302" actId="26606"/>
          <ac:spMkLst>
            <pc:docMk/>
            <pc:sldMk cId="3374070584" sldId="277"/>
            <ac:spMk id="10" creationId="{4958DF84-F5C6-794F-8945-485D6C107518}"/>
          </ac:spMkLst>
        </pc:spChg>
        <pc:spChg chg="add">
          <ac:chgData name="Zita Draper" userId="b063123c-f51f-481b-b99c-f574606c9ace" providerId="ADAL" clId="{60EBC263-4D97-4398-B1DC-53BEF47272F4}" dt="2024-03-02T21:14:22.820" v="1302" actId="26606"/>
          <ac:spMkLst>
            <pc:docMk/>
            <pc:sldMk cId="3374070584" sldId="277"/>
            <ac:spMk id="12" creationId="{4AF0997A-7C0F-4AD2-BA90-5FE341A17796}"/>
          </ac:spMkLst>
        </pc:spChg>
        <pc:spChg chg="add">
          <ac:chgData name="Zita Draper" userId="b063123c-f51f-481b-b99c-f574606c9ace" providerId="ADAL" clId="{60EBC263-4D97-4398-B1DC-53BEF47272F4}" dt="2024-03-02T21:14:22.820" v="1302" actId="26606"/>
          <ac:spMkLst>
            <pc:docMk/>
            <pc:sldMk cId="3374070584" sldId="277"/>
            <ac:spMk id="14" creationId="{72E67446-732B-4F72-8560-6FABB6CB25A3}"/>
          </ac:spMkLst>
        </pc:spChg>
        <pc:picChg chg="del mod">
          <ac:chgData name="Zita Draper" userId="b063123c-f51f-481b-b99c-f574606c9ace" providerId="ADAL" clId="{60EBC263-4D97-4398-B1DC-53BEF47272F4}" dt="2024-03-09T17:15:32.151" v="16041" actId="478"/>
          <ac:picMkLst>
            <pc:docMk/>
            <pc:sldMk cId="3374070584" sldId="277"/>
            <ac:picMk id="2" creationId="{0A9B828E-DE4B-FE3B-1B1A-CC7CF688D713}"/>
          </ac:picMkLst>
        </pc:picChg>
        <pc:picChg chg="mod">
          <ac:chgData name="Zita Draper" userId="b063123c-f51f-481b-b99c-f574606c9ace" providerId="ADAL" clId="{60EBC263-4D97-4398-B1DC-53BEF47272F4}" dt="2024-03-09T17:15:44.429" v="16043" actId="14100"/>
          <ac:picMkLst>
            <pc:docMk/>
            <pc:sldMk cId="3374070584" sldId="277"/>
            <ac:picMk id="3" creationId="{2F84BD8C-0254-415D-57CC-1DB5BA010C55}"/>
          </ac:picMkLst>
        </pc:picChg>
        <pc:picChg chg="add mod">
          <ac:chgData name="Zita Draper" userId="b063123c-f51f-481b-b99c-f574606c9ace" providerId="ADAL" clId="{60EBC263-4D97-4398-B1DC-53BEF47272F4}" dt="2024-03-02T21:14:27.378" v="1303" actId="27614"/>
          <ac:picMkLst>
            <pc:docMk/>
            <pc:sldMk cId="3374070584" sldId="277"/>
            <ac:picMk id="6" creationId="{F679A351-AD00-FE5F-A4E0-A28D04BC6ACB}"/>
          </ac:picMkLst>
        </pc:picChg>
      </pc:sldChg>
      <pc:sldChg chg="addSp delSp modSp mod delAnim modNotesTx">
        <pc:chgData name="Zita Draper" userId="b063123c-f51f-481b-b99c-f574606c9ace" providerId="ADAL" clId="{60EBC263-4D97-4398-B1DC-53BEF47272F4}" dt="2024-03-09T17:18:55.727" v="16046" actId="14100"/>
        <pc:sldMkLst>
          <pc:docMk/>
          <pc:sldMk cId="1586754291" sldId="278"/>
        </pc:sldMkLst>
        <pc:spChg chg="mod">
          <ac:chgData name="Zita Draper" userId="b063123c-f51f-481b-b99c-f574606c9ace" providerId="ADAL" clId="{60EBC263-4D97-4398-B1DC-53BEF47272F4}" dt="2024-03-02T21:14:43.730" v="1339" actId="122"/>
          <ac:spMkLst>
            <pc:docMk/>
            <pc:sldMk cId="1586754291" sldId="278"/>
            <ac:spMk id="2" creationId="{E030D83C-9777-FDC2-DA84-B26228D2FE5E}"/>
          </ac:spMkLst>
        </pc:spChg>
        <pc:spChg chg="del mod">
          <ac:chgData name="Zita Draper" userId="b063123c-f51f-481b-b99c-f574606c9ace" providerId="ADAL" clId="{60EBC263-4D97-4398-B1DC-53BEF47272F4}" dt="2024-03-03T14:02:47.179" v="7648" actId="26606"/>
          <ac:spMkLst>
            <pc:docMk/>
            <pc:sldMk cId="1586754291" sldId="278"/>
            <ac:spMk id="3" creationId="{C7D3782C-5908-5AE5-EE6D-DCD8AD544F41}"/>
          </ac:spMkLst>
        </pc:spChg>
        <pc:graphicFrameChg chg="add">
          <ac:chgData name="Zita Draper" userId="b063123c-f51f-481b-b99c-f574606c9ace" providerId="ADAL" clId="{60EBC263-4D97-4398-B1DC-53BEF47272F4}" dt="2024-03-03T14:02:47.179" v="7648" actId="26606"/>
          <ac:graphicFrameMkLst>
            <pc:docMk/>
            <pc:sldMk cId="1586754291" sldId="278"/>
            <ac:graphicFrameMk id="5" creationId="{ED9ADDB1-D8B5-631E-7508-AB87775FAD8F}"/>
          </ac:graphicFrameMkLst>
        </pc:graphicFrameChg>
        <pc:picChg chg="del mod">
          <ac:chgData name="Zita Draper" userId="b063123c-f51f-481b-b99c-f574606c9ace" providerId="ADAL" clId="{60EBC263-4D97-4398-B1DC-53BEF47272F4}" dt="2024-03-09T17:17:12.591" v="16044" actId="478"/>
          <ac:picMkLst>
            <pc:docMk/>
            <pc:sldMk cId="1586754291" sldId="278"/>
            <ac:picMk id="3" creationId="{0D530EEE-0E29-1908-B727-98B024A07D0F}"/>
          </ac:picMkLst>
        </pc:picChg>
        <pc:picChg chg="mod">
          <ac:chgData name="Zita Draper" userId="b063123c-f51f-481b-b99c-f574606c9ace" providerId="ADAL" clId="{60EBC263-4D97-4398-B1DC-53BEF47272F4}" dt="2024-03-09T17:18:55.727" v="16046" actId="14100"/>
          <ac:picMkLst>
            <pc:docMk/>
            <pc:sldMk cId="1586754291" sldId="278"/>
            <ac:picMk id="4" creationId="{A58EB00A-9C1C-3FEF-F1BB-28DAB0C4C716}"/>
          </ac:picMkLst>
        </pc:picChg>
      </pc:sldChg>
      <pc:sldChg chg="addSp delSp modSp mod ord delAnim modNotesTx">
        <pc:chgData name="Zita Draper" userId="b063123c-f51f-481b-b99c-f574606c9ace" providerId="ADAL" clId="{60EBC263-4D97-4398-B1DC-53BEF47272F4}" dt="2024-03-09T13:46:26.485" v="15996" actId="1076"/>
        <pc:sldMkLst>
          <pc:docMk/>
          <pc:sldMk cId="669588411" sldId="279"/>
        </pc:sldMkLst>
        <pc:spChg chg="mod">
          <ac:chgData name="Zita Draper" userId="b063123c-f51f-481b-b99c-f574606c9ace" providerId="ADAL" clId="{60EBC263-4D97-4398-B1DC-53BEF47272F4}" dt="2024-03-02T21:16:17.446" v="1353" actId="122"/>
          <ac:spMkLst>
            <pc:docMk/>
            <pc:sldMk cId="669588411" sldId="279"/>
            <ac:spMk id="2" creationId="{6C49545E-57BB-9A38-9AB6-CCDD5746E141}"/>
          </ac:spMkLst>
        </pc:spChg>
        <pc:spChg chg="del mod">
          <ac:chgData name="Zita Draper" userId="b063123c-f51f-481b-b99c-f574606c9ace" providerId="ADAL" clId="{60EBC263-4D97-4398-B1DC-53BEF47272F4}" dt="2024-03-02T22:54:58.778" v="3376" actId="26606"/>
          <ac:spMkLst>
            <pc:docMk/>
            <pc:sldMk cId="669588411" sldId="279"/>
            <ac:spMk id="3" creationId="{C2A49D35-C031-7E86-7577-53FE2CE0B728}"/>
          </ac:spMkLst>
        </pc:spChg>
        <pc:graphicFrameChg chg="add">
          <ac:chgData name="Zita Draper" userId="b063123c-f51f-481b-b99c-f574606c9ace" providerId="ADAL" clId="{60EBC263-4D97-4398-B1DC-53BEF47272F4}" dt="2024-03-02T22:54:58.778" v="3376" actId="26606"/>
          <ac:graphicFrameMkLst>
            <pc:docMk/>
            <pc:sldMk cId="669588411" sldId="279"/>
            <ac:graphicFrameMk id="5" creationId="{1B68B836-75F6-5C84-8841-916BAEB79B5D}"/>
          </ac:graphicFrameMkLst>
        </pc:graphicFrameChg>
        <pc:picChg chg="mod">
          <ac:chgData name="Zita Draper" userId="b063123c-f51f-481b-b99c-f574606c9ace" providerId="ADAL" clId="{60EBC263-4D97-4398-B1DC-53BEF47272F4}" dt="2024-03-09T13:45:01.740" v="15993" actId="14100"/>
          <ac:picMkLst>
            <pc:docMk/>
            <pc:sldMk cId="669588411" sldId="279"/>
            <ac:picMk id="3" creationId="{67CE21ED-DDB3-9117-69DB-5D7AD29A2FDA}"/>
          </ac:picMkLst>
        </pc:picChg>
        <pc:picChg chg="del mod">
          <ac:chgData name="Zita Draper" userId="b063123c-f51f-481b-b99c-f574606c9ace" providerId="ADAL" clId="{60EBC263-4D97-4398-B1DC-53BEF47272F4}" dt="2024-03-09T13:44:55.255" v="15991" actId="478"/>
          <ac:picMkLst>
            <pc:docMk/>
            <pc:sldMk cId="669588411" sldId="279"/>
            <ac:picMk id="4" creationId="{56030AEB-BE36-ECEC-011C-6EA964F4E00F}"/>
          </ac:picMkLst>
        </pc:picChg>
        <pc:picChg chg="mod">
          <ac:chgData name="Zita Draper" userId="b063123c-f51f-481b-b99c-f574606c9ace" providerId="ADAL" clId="{60EBC263-4D97-4398-B1DC-53BEF47272F4}" dt="2024-03-09T13:46:26.485" v="15996" actId="1076"/>
          <ac:picMkLst>
            <pc:docMk/>
            <pc:sldMk cId="669588411" sldId="279"/>
            <ac:picMk id="6" creationId="{3C9C8E01-CF45-B1F2-2E12-F1D077F376DF}"/>
          </ac:picMkLst>
        </pc:picChg>
      </pc:sldChg>
      <pc:sldChg chg="addSp delSp modSp mod ord">
        <pc:chgData name="Zita Draper" userId="b063123c-f51f-481b-b99c-f574606c9ace" providerId="ADAL" clId="{60EBC263-4D97-4398-B1DC-53BEF47272F4}" dt="2024-03-09T14:04:36.128" v="16005" actId="14100"/>
        <pc:sldMkLst>
          <pc:docMk/>
          <pc:sldMk cId="2759485323" sldId="280"/>
        </pc:sldMkLst>
        <pc:spChg chg="mod">
          <ac:chgData name="Zita Draper" userId="b063123c-f51f-481b-b99c-f574606c9ace" providerId="ADAL" clId="{60EBC263-4D97-4398-B1DC-53BEF47272F4}" dt="2024-03-02T22:28:50.742" v="2800" actId="122"/>
          <ac:spMkLst>
            <pc:docMk/>
            <pc:sldMk cId="2759485323" sldId="280"/>
            <ac:spMk id="2" creationId="{9B38AF4C-5245-6E37-743A-6CF8392A8D13}"/>
          </ac:spMkLst>
        </pc:spChg>
        <pc:spChg chg="del mod">
          <ac:chgData name="Zita Draper" userId="b063123c-f51f-481b-b99c-f574606c9ace" providerId="ADAL" clId="{60EBC263-4D97-4398-B1DC-53BEF47272F4}" dt="2024-03-02T22:54:49.525" v="3375" actId="26606"/>
          <ac:spMkLst>
            <pc:docMk/>
            <pc:sldMk cId="2759485323" sldId="280"/>
            <ac:spMk id="3" creationId="{7C6FE769-B43D-5C3E-2CB8-A7F2A666F7CD}"/>
          </ac:spMkLst>
        </pc:spChg>
        <pc:graphicFrameChg chg="add mod">
          <ac:chgData name="Zita Draper" userId="b063123c-f51f-481b-b99c-f574606c9ace" providerId="ADAL" clId="{60EBC263-4D97-4398-B1DC-53BEF47272F4}" dt="2024-03-09T13:53:24.924" v="16003" actId="14100"/>
          <ac:graphicFrameMkLst>
            <pc:docMk/>
            <pc:sldMk cId="2759485323" sldId="280"/>
            <ac:graphicFrameMk id="5" creationId="{295485C5-5D26-6BAB-FEB1-1005A0F7924A}"/>
          </ac:graphicFrameMkLst>
        </pc:graphicFrameChg>
        <pc:picChg chg="mod">
          <ac:chgData name="Zita Draper" userId="b063123c-f51f-481b-b99c-f574606c9ace" providerId="ADAL" clId="{60EBC263-4D97-4398-B1DC-53BEF47272F4}" dt="2024-03-09T13:48:46.145" v="15998" actId="14100"/>
          <ac:picMkLst>
            <pc:docMk/>
            <pc:sldMk cId="2759485323" sldId="280"/>
            <ac:picMk id="3" creationId="{47AE7298-F046-6143-7AF0-CEDAD11E409C}"/>
          </ac:picMkLst>
        </pc:picChg>
        <pc:picChg chg="mod">
          <ac:chgData name="Zita Draper" userId="b063123c-f51f-481b-b99c-f574606c9ace" providerId="ADAL" clId="{60EBC263-4D97-4398-B1DC-53BEF47272F4}" dt="2024-03-09T13:50:13.026" v="16000" actId="14100"/>
          <ac:picMkLst>
            <pc:docMk/>
            <pc:sldMk cId="2759485323" sldId="280"/>
            <ac:picMk id="4" creationId="{2CCC0268-7B25-A2DB-CE3D-D8D6BB523FA8}"/>
          </ac:picMkLst>
        </pc:picChg>
        <pc:picChg chg="mod">
          <ac:chgData name="Zita Draper" userId="b063123c-f51f-481b-b99c-f574606c9ace" providerId="ADAL" clId="{60EBC263-4D97-4398-B1DC-53BEF47272F4}" dt="2024-03-09T14:04:36.128" v="16005" actId="14100"/>
          <ac:picMkLst>
            <pc:docMk/>
            <pc:sldMk cId="2759485323" sldId="280"/>
            <ac:picMk id="6" creationId="{283F5F20-9D82-5581-9274-12CB4A369841}"/>
          </ac:picMkLst>
        </pc:picChg>
      </pc:sldChg>
      <pc:sldChg chg="addSp delSp modSp mod setBg modNotesTx">
        <pc:chgData name="Zita Draper" userId="b063123c-f51f-481b-b99c-f574606c9ace" providerId="ADAL" clId="{60EBC263-4D97-4398-B1DC-53BEF47272F4}" dt="2024-03-09T14:06:01.629" v="16007" actId="14100"/>
        <pc:sldMkLst>
          <pc:docMk/>
          <pc:sldMk cId="3701845637" sldId="281"/>
        </pc:sldMkLst>
        <pc:spChg chg="mod">
          <ac:chgData name="Zita Draper" userId="b063123c-f51f-481b-b99c-f574606c9ace" providerId="ADAL" clId="{60EBC263-4D97-4398-B1DC-53BEF47272F4}" dt="2024-03-02T22:58:19.315" v="3602" actId="26606"/>
          <ac:spMkLst>
            <pc:docMk/>
            <pc:sldMk cId="3701845637" sldId="281"/>
            <ac:spMk id="2" creationId="{1D43830D-533B-A46A-AB6E-1CE7D6816068}"/>
          </ac:spMkLst>
        </pc:spChg>
        <pc:spChg chg="del mod">
          <ac:chgData name="Zita Draper" userId="b063123c-f51f-481b-b99c-f574606c9ace" providerId="ADAL" clId="{60EBC263-4D97-4398-B1DC-53BEF47272F4}" dt="2024-03-02T22:58:19.315" v="3602" actId="26606"/>
          <ac:spMkLst>
            <pc:docMk/>
            <pc:sldMk cId="3701845637" sldId="281"/>
            <ac:spMk id="3" creationId="{3A1D1DD6-179A-133D-A9AA-53D635E8BDC0}"/>
          </ac:spMkLst>
        </pc:spChg>
        <pc:spChg chg="add">
          <ac:chgData name="Zita Draper" userId="b063123c-f51f-481b-b99c-f574606c9ace" providerId="ADAL" clId="{60EBC263-4D97-4398-B1DC-53BEF47272F4}" dt="2024-03-02T22:58:19.315" v="3602" actId="26606"/>
          <ac:spMkLst>
            <pc:docMk/>
            <pc:sldMk cId="3701845637" sldId="281"/>
            <ac:spMk id="9" creationId="{3B5305C3-9940-4541-9DEE-9AE9C3EA60A4}"/>
          </ac:spMkLst>
        </pc:spChg>
        <pc:spChg chg="add">
          <ac:chgData name="Zita Draper" userId="b063123c-f51f-481b-b99c-f574606c9ace" providerId="ADAL" clId="{60EBC263-4D97-4398-B1DC-53BEF47272F4}" dt="2024-03-02T22:58:19.315" v="3602" actId="26606"/>
          <ac:spMkLst>
            <pc:docMk/>
            <pc:sldMk cId="3701845637" sldId="281"/>
            <ac:spMk id="11" creationId="{1BE71EE8-0B30-4222-9B93-921A1530BB17}"/>
          </ac:spMkLst>
        </pc:spChg>
        <pc:spChg chg="add">
          <ac:chgData name="Zita Draper" userId="b063123c-f51f-481b-b99c-f574606c9ace" providerId="ADAL" clId="{60EBC263-4D97-4398-B1DC-53BEF47272F4}" dt="2024-03-02T22:58:19.315" v="3602" actId="26606"/>
          <ac:spMkLst>
            <pc:docMk/>
            <pc:sldMk cId="3701845637" sldId="281"/>
            <ac:spMk id="13" creationId="{7A577E7F-985C-4F15-99FB-3ABFA635AC30}"/>
          </ac:spMkLst>
        </pc:spChg>
        <pc:graphicFrameChg chg="add">
          <ac:chgData name="Zita Draper" userId="b063123c-f51f-481b-b99c-f574606c9ace" providerId="ADAL" clId="{60EBC263-4D97-4398-B1DC-53BEF47272F4}" dt="2024-03-02T22:58:19.315" v="3602" actId="26606"/>
          <ac:graphicFrameMkLst>
            <pc:docMk/>
            <pc:sldMk cId="3701845637" sldId="281"/>
            <ac:graphicFrameMk id="5" creationId="{91549BD6-F9D2-089B-E5F6-A839E839800D}"/>
          </ac:graphicFrameMkLst>
        </pc:graphicFrameChg>
        <pc:picChg chg="mod">
          <ac:chgData name="Zita Draper" userId="b063123c-f51f-481b-b99c-f574606c9ace" providerId="ADAL" clId="{60EBC263-4D97-4398-B1DC-53BEF47272F4}" dt="2024-03-09T14:06:01.629" v="16007" actId="14100"/>
          <ac:picMkLst>
            <pc:docMk/>
            <pc:sldMk cId="3701845637" sldId="281"/>
            <ac:picMk id="3" creationId="{F5E340D1-2BA4-65AD-3AF2-B96FF7DB5A99}"/>
          </ac:picMkLst>
        </pc:picChg>
      </pc:sldChg>
      <pc:sldChg chg="addSp delSp modSp mod modNotesTx">
        <pc:chgData name="Zita Draper" userId="b063123c-f51f-481b-b99c-f574606c9ace" providerId="ADAL" clId="{60EBC263-4D97-4398-B1DC-53BEF47272F4}" dt="2024-03-09T14:16:22.679" v="16011" actId="14100"/>
        <pc:sldMkLst>
          <pc:docMk/>
          <pc:sldMk cId="1763586916" sldId="282"/>
        </pc:sldMkLst>
        <pc:spChg chg="mod">
          <ac:chgData name="Zita Draper" userId="b063123c-f51f-481b-b99c-f574606c9ace" providerId="ADAL" clId="{60EBC263-4D97-4398-B1DC-53BEF47272F4}" dt="2024-03-03T11:44:56.870" v="3624" actId="115"/>
          <ac:spMkLst>
            <pc:docMk/>
            <pc:sldMk cId="1763586916" sldId="282"/>
            <ac:spMk id="2" creationId="{51FD1F76-A8F9-E501-51EB-589B637ED1BE}"/>
          </ac:spMkLst>
        </pc:spChg>
        <pc:spChg chg="del mod">
          <ac:chgData name="Zita Draper" userId="b063123c-f51f-481b-b99c-f574606c9ace" providerId="ADAL" clId="{60EBC263-4D97-4398-B1DC-53BEF47272F4}" dt="2024-03-03T13:30:02.888" v="5525" actId="26606"/>
          <ac:spMkLst>
            <pc:docMk/>
            <pc:sldMk cId="1763586916" sldId="282"/>
            <ac:spMk id="3" creationId="{6AC699FB-831F-AF27-D458-58CFA673A6BA}"/>
          </ac:spMkLst>
        </pc:spChg>
        <pc:graphicFrameChg chg="add">
          <ac:chgData name="Zita Draper" userId="b063123c-f51f-481b-b99c-f574606c9ace" providerId="ADAL" clId="{60EBC263-4D97-4398-B1DC-53BEF47272F4}" dt="2024-03-03T13:30:02.888" v="5525" actId="26606"/>
          <ac:graphicFrameMkLst>
            <pc:docMk/>
            <pc:sldMk cId="1763586916" sldId="282"/>
            <ac:graphicFrameMk id="5" creationId="{9F24FEAD-9484-DBF8-D5B4-A66DF4CC73C6}"/>
          </ac:graphicFrameMkLst>
        </pc:graphicFrameChg>
        <pc:picChg chg="mod">
          <ac:chgData name="Zita Draper" userId="b063123c-f51f-481b-b99c-f574606c9ace" providerId="ADAL" clId="{60EBC263-4D97-4398-B1DC-53BEF47272F4}" dt="2024-03-09T14:09:50.437" v="16009" actId="14100"/>
          <ac:picMkLst>
            <pc:docMk/>
            <pc:sldMk cId="1763586916" sldId="282"/>
            <ac:picMk id="3" creationId="{12805C0C-177B-8241-803A-B2F39D84FF1D}"/>
          </ac:picMkLst>
        </pc:picChg>
        <pc:picChg chg="mod">
          <ac:chgData name="Zita Draper" userId="b063123c-f51f-481b-b99c-f574606c9ace" providerId="ADAL" clId="{60EBC263-4D97-4398-B1DC-53BEF47272F4}" dt="2024-03-09T14:16:22.679" v="16011" actId="14100"/>
          <ac:picMkLst>
            <pc:docMk/>
            <pc:sldMk cId="1763586916" sldId="282"/>
            <ac:picMk id="4" creationId="{D4C4EDC3-2BB1-253F-68AA-5BD9AB7763E7}"/>
          </ac:picMkLst>
        </pc:picChg>
      </pc:sldChg>
      <pc:sldChg chg="addSp delSp modSp mod setBg modNotesTx">
        <pc:chgData name="Zita Draper" userId="b063123c-f51f-481b-b99c-f574606c9ace" providerId="ADAL" clId="{60EBC263-4D97-4398-B1DC-53BEF47272F4}" dt="2024-03-09T15:03:41.748" v="16017" actId="14100"/>
        <pc:sldMkLst>
          <pc:docMk/>
          <pc:sldMk cId="2379542771" sldId="283"/>
        </pc:sldMkLst>
        <pc:spChg chg="mod">
          <ac:chgData name="Zita Draper" userId="b063123c-f51f-481b-b99c-f574606c9ace" providerId="ADAL" clId="{60EBC263-4D97-4398-B1DC-53BEF47272F4}" dt="2024-03-03T13:30:13.117" v="5526" actId="26606"/>
          <ac:spMkLst>
            <pc:docMk/>
            <pc:sldMk cId="2379542771" sldId="283"/>
            <ac:spMk id="2" creationId="{7C82FA50-EA9F-F7F4-9222-2C1602910392}"/>
          </ac:spMkLst>
        </pc:spChg>
        <pc:spChg chg="del mod">
          <ac:chgData name="Zita Draper" userId="b063123c-f51f-481b-b99c-f574606c9ace" providerId="ADAL" clId="{60EBC263-4D97-4398-B1DC-53BEF47272F4}" dt="2024-03-03T13:30:13.117" v="5526" actId="26606"/>
          <ac:spMkLst>
            <pc:docMk/>
            <pc:sldMk cId="2379542771" sldId="283"/>
            <ac:spMk id="3" creationId="{7C7448CB-67C9-62E2-7CEA-0F7DEC3E6D66}"/>
          </ac:spMkLst>
        </pc:spChg>
        <pc:spChg chg="add">
          <ac:chgData name="Zita Draper" userId="b063123c-f51f-481b-b99c-f574606c9ace" providerId="ADAL" clId="{60EBC263-4D97-4398-B1DC-53BEF47272F4}" dt="2024-03-03T13:30:13.117" v="5526" actId="26606"/>
          <ac:spMkLst>
            <pc:docMk/>
            <pc:sldMk cId="2379542771" sldId="283"/>
            <ac:spMk id="9" creationId="{3B5305C3-9940-4541-9DEE-9AE9C3EA60A4}"/>
          </ac:spMkLst>
        </pc:spChg>
        <pc:spChg chg="add">
          <ac:chgData name="Zita Draper" userId="b063123c-f51f-481b-b99c-f574606c9ace" providerId="ADAL" clId="{60EBC263-4D97-4398-B1DC-53BEF47272F4}" dt="2024-03-03T13:30:13.117" v="5526" actId="26606"/>
          <ac:spMkLst>
            <pc:docMk/>
            <pc:sldMk cId="2379542771" sldId="283"/>
            <ac:spMk id="11" creationId="{D41AC345-EF35-499A-B575-4837FEF46AA6}"/>
          </ac:spMkLst>
        </pc:spChg>
        <pc:spChg chg="add">
          <ac:chgData name="Zita Draper" userId="b063123c-f51f-481b-b99c-f574606c9ace" providerId="ADAL" clId="{60EBC263-4D97-4398-B1DC-53BEF47272F4}" dt="2024-03-03T13:30:13.117" v="5526" actId="26606"/>
          <ac:spMkLst>
            <pc:docMk/>
            <pc:sldMk cId="2379542771" sldId="283"/>
            <ac:spMk id="13" creationId="{C071BDA1-F0B0-41DF-BC28-7DDA5D3CD738}"/>
          </ac:spMkLst>
        </pc:spChg>
        <pc:graphicFrameChg chg="add">
          <ac:chgData name="Zita Draper" userId="b063123c-f51f-481b-b99c-f574606c9ace" providerId="ADAL" clId="{60EBC263-4D97-4398-B1DC-53BEF47272F4}" dt="2024-03-03T13:30:13.117" v="5526" actId="26606"/>
          <ac:graphicFrameMkLst>
            <pc:docMk/>
            <pc:sldMk cId="2379542771" sldId="283"/>
            <ac:graphicFrameMk id="5" creationId="{988691C8-2A25-C85A-3D77-C5A8BD317D13}"/>
          </ac:graphicFrameMkLst>
        </pc:graphicFrameChg>
        <pc:picChg chg="mod">
          <ac:chgData name="Zita Draper" userId="b063123c-f51f-481b-b99c-f574606c9ace" providerId="ADAL" clId="{60EBC263-4D97-4398-B1DC-53BEF47272F4}" dt="2024-03-09T14:50:06.144" v="16013" actId="14100"/>
          <ac:picMkLst>
            <pc:docMk/>
            <pc:sldMk cId="2379542771" sldId="283"/>
            <ac:picMk id="3" creationId="{D0E55F5C-F972-1217-13CB-53DD4D317A91}"/>
          </ac:picMkLst>
        </pc:picChg>
        <pc:picChg chg="mod">
          <ac:chgData name="Zita Draper" userId="b063123c-f51f-481b-b99c-f574606c9ace" providerId="ADAL" clId="{60EBC263-4D97-4398-B1DC-53BEF47272F4}" dt="2024-03-09T14:57:35.210" v="16015" actId="14100"/>
          <ac:picMkLst>
            <pc:docMk/>
            <pc:sldMk cId="2379542771" sldId="283"/>
            <ac:picMk id="4" creationId="{5CDF6E5F-B269-FD7B-3166-5F5FFAD79612}"/>
          </ac:picMkLst>
        </pc:picChg>
        <pc:picChg chg="mod">
          <ac:chgData name="Zita Draper" userId="b063123c-f51f-481b-b99c-f574606c9ace" providerId="ADAL" clId="{60EBC263-4D97-4398-B1DC-53BEF47272F4}" dt="2024-03-09T15:03:41.748" v="16017" actId="14100"/>
          <ac:picMkLst>
            <pc:docMk/>
            <pc:sldMk cId="2379542771" sldId="283"/>
            <ac:picMk id="6" creationId="{060B5B7B-EE7A-65A2-4F6F-10AC854EB515}"/>
          </ac:picMkLst>
        </pc:picChg>
      </pc:sldChg>
      <pc:sldChg chg="addSp delSp modSp mod setBg delAnim">
        <pc:chgData name="Zita Draper" userId="b063123c-f51f-481b-b99c-f574606c9ace" providerId="ADAL" clId="{60EBC263-4D97-4398-B1DC-53BEF47272F4}" dt="2024-03-09T17:08:54.895" v="16040" actId="1076"/>
        <pc:sldMkLst>
          <pc:docMk/>
          <pc:sldMk cId="1093029293" sldId="284"/>
        </pc:sldMkLst>
        <pc:spChg chg="mod">
          <ac:chgData name="Zita Draper" userId="b063123c-f51f-481b-b99c-f574606c9ace" providerId="ADAL" clId="{60EBC263-4D97-4398-B1DC-53BEF47272F4}" dt="2024-03-03T13:30:26.511" v="5527" actId="26606"/>
          <ac:spMkLst>
            <pc:docMk/>
            <pc:sldMk cId="1093029293" sldId="284"/>
            <ac:spMk id="2" creationId="{17260C1C-FFF8-70EC-B116-F154DBAC0CDC}"/>
          </ac:spMkLst>
        </pc:spChg>
        <pc:spChg chg="del mod">
          <ac:chgData name="Zita Draper" userId="b063123c-f51f-481b-b99c-f574606c9ace" providerId="ADAL" clId="{60EBC263-4D97-4398-B1DC-53BEF47272F4}" dt="2024-03-03T13:30:26.511" v="5527" actId="26606"/>
          <ac:spMkLst>
            <pc:docMk/>
            <pc:sldMk cId="1093029293" sldId="284"/>
            <ac:spMk id="3" creationId="{DAEC196A-DEEB-0AFA-86A9-325D1349B2C7}"/>
          </ac:spMkLst>
        </pc:spChg>
        <pc:spChg chg="add">
          <ac:chgData name="Zita Draper" userId="b063123c-f51f-481b-b99c-f574606c9ace" providerId="ADAL" clId="{60EBC263-4D97-4398-B1DC-53BEF47272F4}" dt="2024-03-03T13:30:26.511" v="5527" actId="26606"/>
          <ac:spMkLst>
            <pc:docMk/>
            <pc:sldMk cId="1093029293" sldId="284"/>
            <ac:spMk id="9" creationId="{3B5305C3-9940-4541-9DEE-9AE9C3EA60A4}"/>
          </ac:spMkLst>
        </pc:spChg>
        <pc:graphicFrameChg chg="add">
          <ac:chgData name="Zita Draper" userId="b063123c-f51f-481b-b99c-f574606c9ace" providerId="ADAL" clId="{60EBC263-4D97-4398-B1DC-53BEF47272F4}" dt="2024-03-03T13:30:26.511" v="5527" actId="26606"/>
          <ac:graphicFrameMkLst>
            <pc:docMk/>
            <pc:sldMk cId="1093029293" sldId="284"/>
            <ac:graphicFrameMk id="5" creationId="{62DF386F-1B36-9238-8A41-5BED7D7EAE63}"/>
          </ac:graphicFrameMkLst>
        </pc:graphicFrameChg>
        <pc:picChg chg="del mod">
          <ac:chgData name="Zita Draper" userId="b063123c-f51f-481b-b99c-f574606c9ace" providerId="ADAL" clId="{60EBC263-4D97-4398-B1DC-53BEF47272F4}" dt="2024-03-09T17:08:36.371" v="16039" actId="478"/>
          <ac:picMkLst>
            <pc:docMk/>
            <pc:sldMk cId="1093029293" sldId="284"/>
            <ac:picMk id="3" creationId="{22A8F99E-6E0E-871F-E146-651F75AF9967}"/>
          </ac:picMkLst>
        </pc:picChg>
        <pc:picChg chg="mod">
          <ac:chgData name="Zita Draper" userId="b063123c-f51f-481b-b99c-f574606c9ace" providerId="ADAL" clId="{60EBC263-4D97-4398-B1DC-53BEF47272F4}" dt="2024-03-09T17:08:54.895" v="16040" actId="1076"/>
          <ac:picMkLst>
            <pc:docMk/>
            <pc:sldMk cId="1093029293" sldId="284"/>
            <ac:picMk id="4" creationId="{2FEEA38D-A14C-06D6-3001-8479DEAD2CF7}"/>
          </ac:picMkLst>
        </pc:picChg>
        <pc:cxnChg chg="add">
          <ac:chgData name="Zita Draper" userId="b063123c-f51f-481b-b99c-f574606c9ace" providerId="ADAL" clId="{60EBC263-4D97-4398-B1DC-53BEF47272F4}" dt="2024-03-03T13:30:26.511" v="5527" actId="26606"/>
          <ac:cxnSpMkLst>
            <pc:docMk/>
            <pc:sldMk cId="1093029293" sldId="284"/>
            <ac:cxnSpMk id="11" creationId="{AB882E83-38EA-4A57-928E-B07CFAFB7067}"/>
          </ac:cxnSpMkLst>
        </pc:cxnChg>
      </pc:sldChg>
      <pc:sldChg chg="addSp modSp mod setBg">
        <pc:chgData name="Zita Draper" userId="b063123c-f51f-481b-b99c-f574606c9ace" providerId="ADAL" clId="{60EBC263-4D97-4398-B1DC-53BEF47272F4}" dt="2024-03-09T15:06:25.003" v="16019" actId="14100"/>
        <pc:sldMkLst>
          <pc:docMk/>
          <pc:sldMk cId="217331895" sldId="285"/>
        </pc:sldMkLst>
        <pc:spChg chg="mod">
          <ac:chgData name="Zita Draper" userId="b063123c-f51f-481b-b99c-f574606c9ace" providerId="ADAL" clId="{60EBC263-4D97-4398-B1DC-53BEF47272F4}" dt="2024-03-03T13:36:22.214" v="5783" actId="26606"/>
          <ac:spMkLst>
            <pc:docMk/>
            <pc:sldMk cId="217331895" sldId="285"/>
            <ac:spMk id="2" creationId="{E69506A2-D078-73DB-B660-C54B381BC26B}"/>
          </ac:spMkLst>
        </pc:spChg>
        <pc:spChg chg="mod">
          <ac:chgData name="Zita Draper" userId="b063123c-f51f-481b-b99c-f574606c9ace" providerId="ADAL" clId="{60EBC263-4D97-4398-B1DC-53BEF47272F4}" dt="2024-03-03T13:36:22.214" v="5783" actId="26606"/>
          <ac:spMkLst>
            <pc:docMk/>
            <pc:sldMk cId="217331895" sldId="285"/>
            <ac:spMk id="3" creationId="{E22749BE-80FB-B341-8CD1-1B3B6A22E1F2}"/>
          </ac:spMkLst>
        </pc:spChg>
        <pc:spChg chg="add">
          <ac:chgData name="Zita Draper" userId="b063123c-f51f-481b-b99c-f574606c9ace" providerId="ADAL" clId="{60EBC263-4D97-4398-B1DC-53BEF47272F4}" dt="2024-03-03T13:36:22.214" v="5783" actId="26606"/>
          <ac:spMkLst>
            <pc:docMk/>
            <pc:sldMk cId="217331895" sldId="285"/>
            <ac:spMk id="10" creationId="{9AB506E7-ABD8-3247-919C-E175542D5C41}"/>
          </ac:spMkLst>
        </pc:spChg>
        <pc:spChg chg="add">
          <ac:chgData name="Zita Draper" userId="b063123c-f51f-481b-b99c-f574606c9ace" providerId="ADAL" clId="{60EBC263-4D97-4398-B1DC-53BEF47272F4}" dt="2024-03-03T13:36:22.214" v="5783" actId="26606"/>
          <ac:spMkLst>
            <pc:docMk/>
            <pc:sldMk cId="217331895" sldId="285"/>
            <ac:spMk id="12" creationId="{CA208933-0228-467B-9AE1-0A3227F57888}"/>
          </ac:spMkLst>
        </pc:spChg>
        <pc:spChg chg="add">
          <ac:chgData name="Zita Draper" userId="b063123c-f51f-481b-b99c-f574606c9ace" providerId="ADAL" clId="{60EBC263-4D97-4398-B1DC-53BEF47272F4}" dt="2024-03-03T13:36:22.214" v="5783" actId="26606"/>
          <ac:spMkLst>
            <pc:docMk/>
            <pc:sldMk cId="217331895" sldId="285"/>
            <ac:spMk id="14" creationId="{27DB7ADC-3567-214C-BEBE-57A5D6A89EB0}"/>
          </ac:spMkLst>
        </pc:spChg>
        <pc:picChg chg="mod">
          <ac:chgData name="Zita Draper" userId="b063123c-f51f-481b-b99c-f574606c9ace" providerId="ADAL" clId="{60EBC263-4D97-4398-B1DC-53BEF47272F4}" dt="2024-03-09T15:06:25.003" v="16019" actId="14100"/>
          <ac:picMkLst>
            <pc:docMk/>
            <pc:sldMk cId="217331895" sldId="285"/>
            <ac:picMk id="4" creationId="{FE705F4A-EA7B-7865-8B94-D5439D90AE25}"/>
          </ac:picMkLst>
        </pc:picChg>
        <pc:picChg chg="add">
          <ac:chgData name="Zita Draper" userId="b063123c-f51f-481b-b99c-f574606c9ace" providerId="ADAL" clId="{60EBC263-4D97-4398-B1DC-53BEF47272F4}" dt="2024-03-03T13:36:22.214" v="5783" actId="26606"/>
          <ac:picMkLst>
            <pc:docMk/>
            <pc:sldMk cId="217331895" sldId="285"/>
            <ac:picMk id="7" creationId="{D5C74B21-C4B4-3AF2-98E8-58FFEDFDB38B}"/>
          </ac:picMkLst>
        </pc:picChg>
      </pc:sldChg>
      <pc:sldChg chg="modSp del mod">
        <pc:chgData name="Zita Draper" userId="b063123c-f51f-481b-b99c-f574606c9ace" providerId="ADAL" clId="{60EBC263-4D97-4398-B1DC-53BEF47272F4}" dt="2024-03-03T13:36:00.775" v="5779" actId="2696"/>
        <pc:sldMkLst>
          <pc:docMk/>
          <pc:sldMk cId="3777771680" sldId="286"/>
        </pc:sldMkLst>
        <pc:spChg chg="mod">
          <ac:chgData name="Zita Draper" userId="b063123c-f51f-481b-b99c-f574606c9ace" providerId="ADAL" clId="{60EBC263-4D97-4398-B1DC-53BEF47272F4}" dt="2024-03-03T11:46:14.917" v="3690" actId="20577"/>
          <ac:spMkLst>
            <pc:docMk/>
            <pc:sldMk cId="3777771680" sldId="286"/>
            <ac:spMk id="2" creationId="{5504883F-1E62-1C91-A985-6A9AF10EBE11}"/>
          </ac:spMkLst>
        </pc:spChg>
      </pc:sldChg>
      <pc:sldChg chg="addSp delSp modSp mod ord setBg">
        <pc:chgData name="Zita Draper" userId="b063123c-f51f-481b-b99c-f574606c9ace" providerId="ADAL" clId="{60EBC263-4D97-4398-B1DC-53BEF47272F4}" dt="2024-03-09T16:16:19.072" v="16029" actId="14100"/>
        <pc:sldMkLst>
          <pc:docMk/>
          <pc:sldMk cId="2406423179" sldId="287"/>
        </pc:sldMkLst>
        <pc:spChg chg="mod">
          <ac:chgData name="Zita Draper" userId="b063123c-f51f-481b-b99c-f574606c9ace" providerId="ADAL" clId="{60EBC263-4D97-4398-B1DC-53BEF47272F4}" dt="2024-03-03T13:36:29.566" v="5784" actId="26606"/>
          <ac:spMkLst>
            <pc:docMk/>
            <pc:sldMk cId="2406423179" sldId="287"/>
            <ac:spMk id="2" creationId="{A7FF076E-A4DA-95A3-F1C0-6978253046D0}"/>
          </ac:spMkLst>
        </pc:spChg>
        <pc:spChg chg="del mod">
          <ac:chgData name="Zita Draper" userId="b063123c-f51f-481b-b99c-f574606c9ace" providerId="ADAL" clId="{60EBC263-4D97-4398-B1DC-53BEF47272F4}" dt="2024-03-03T13:36:29.566" v="5784" actId="26606"/>
          <ac:spMkLst>
            <pc:docMk/>
            <pc:sldMk cId="2406423179" sldId="287"/>
            <ac:spMk id="3" creationId="{D2C2CBD9-8501-0EB7-D741-9E1433CE5BB6}"/>
          </ac:spMkLst>
        </pc:spChg>
        <pc:spChg chg="add">
          <ac:chgData name="Zita Draper" userId="b063123c-f51f-481b-b99c-f574606c9ace" providerId="ADAL" clId="{60EBC263-4D97-4398-B1DC-53BEF47272F4}" dt="2024-03-03T13:36:29.566" v="5784" actId="26606"/>
          <ac:spMkLst>
            <pc:docMk/>
            <pc:sldMk cId="2406423179" sldId="287"/>
            <ac:spMk id="9" creationId="{3B5305C3-9940-4541-9DEE-9AE9C3EA60A4}"/>
          </ac:spMkLst>
        </pc:spChg>
        <pc:spChg chg="add">
          <ac:chgData name="Zita Draper" userId="b063123c-f51f-481b-b99c-f574606c9ace" providerId="ADAL" clId="{60EBC263-4D97-4398-B1DC-53BEF47272F4}" dt="2024-03-03T13:36:29.566" v="5784" actId="26606"/>
          <ac:spMkLst>
            <pc:docMk/>
            <pc:sldMk cId="2406423179" sldId="287"/>
            <ac:spMk id="11" creationId="{D41AC345-EF35-499A-B575-4837FEF46AA6}"/>
          </ac:spMkLst>
        </pc:spChg>
        <pc:spChg chg="add">
          <ac:chgData name="Zita Draper" userId="b063123c-f51f-481b-b99c-f574606c9ace" providerId="ADAL" clId="{60EBC263-4D97-4398-B1DC-53BEF47272F4}" dt="2024-03-03T13:36:29.566" v="5784" actId="26606"/>
          <ac:spMkLst>
            <pc:docMk/>
            <pc:sldMk cId="2406423179" sldId="287"/>
            <ac:spMk id="13" creationId="{C071BDA1-F0B0-41DF-BC28-7DDA5D3CD738}"/>
          </ac:spMkLst>
        </pc:spChg>
        <pc:graphicFrameChg chg="add">
          <ac:chgData name="Zita Draper" userId="b063123c-f51f-481b-b99c-f574606c9ace" providerId="ADAL" clId="{60EBC263-4D97-4398-B1DC-53BEF47272F4}" dt="2024-03-03T13:36:29.566" v="5784" actId="26606"/>
          <ac:graphicFrameMkLst>
            <pc:docMk/>
            <pc:sldMk cId="2406423179" sldId="287"/>
            <ac:graphicFrameMk id="5" creationId="{5F7C4F72-6FA3-DFC5-BF43-E455EA51B403}"/>
          </ac:graphicFrameMkLst>
        </pc:graphicFrameChg>
        <pc:picChg chg="mod">
          <ac:chgData name="Zita Draper" userId="b063123c-f51f-481b-b99c-f574606c9ace" providerId="ADAL" clId="{60EBC263-4D97-4398-B1DC-53BEF47272F4}" dt="2024-03-09T16:16:19.072" v="16029" actId="14100"/>
          <ac:picMkLst>
            <pc:docMk/>
            <pc:sldMk cId="2406423179" sldId="287"/>
            <ac:picMk id="3" creationId="{746D33EE-C00F-2D02-9264-A88CE372EAC4}"/>
          </ac:picMkLst>
        </pc:picChg>
      </pc:sldChg>
      <pc:sldChg chg="addSp delSp modSp mod ord setBg modNotesTx">
        <pc:chgData name="Zita Draper" userId="b063123c-f51f-481b-b99c-f574606c9ace" providerId="ADAL" clId="{60EBC263-4D97-4398-B1DC-53BEF47272F4}" dt="2024-03-09T16:25:44.689" v="16031" actId="14100"/>
        <pc:sldMkLst>
          <pc:docMk/>
          <pc:sldMk cId="3452511442" sldId="288"/>
        </pc:sldMkLst>
        <pc:spChg chg="mod">
          <ac:chgData name="Zita Draper" userId="b063123c-f51f-481b-b99c-f574606c9ace" providerId="ADAL" clId="{60EBC263-4D97-4398-B1DC-53BEF47272F4}" dt="2024-03-03T13:42:26.872" v="6568" actId="26606"/>
          <ac:spMkLst>
            <pc:docMk/>
            <pc:sldMk cId="3452511442" sldId="288"/>
            <ac:spMk id="2" creationId="{7D83D579-9D2A-742A-A379-B3C68DF06704}"/>
          </ac:spMkLst>
        </pc:spChg>
        <pc:spChg chg="del mod">
          <ac:chgData name="Zita Draper" userId="b063123c-f51f-481b-b99c-f574606c9ace" providerId="ADAL" clId="{60EBC263-4D97-4398-B1DC-53BEF47272F4}" dt="2024-03-03T13:42:26.872" v="6568" actId="26606"/>
          <ac:spMkLst>
            <pc:docMk/>
            <pc:sldMk cId="3452511442" sldId="288"/>
            <ac:spMk id="3" creationId="{2532B8DF-FBF6-240E-7811-9AF4D44EAF16}"/>
          </ac:spMkLst>
        </pc:spChg>
        <pc:spChg chg="add">
          <ac:chgData name="Zita Draper" userId="b063123c-f51f-481b-b99c-f574606c9ace" providerId="ADAL" clId="{60EBC263-4D97-4398-B1DC-53BEF47272F4}" dt="2024-03-03T13:42:26.872" v="6568" actId="26606"/>
          <ac:spMkLst>
            <pc:docMk/>
            <pc:sldMk cId="3452511442" sldId="288"/>
            <ac:spMk id="9" creationId="{3B5305C3-9940-4541-9DEE-9AE9C3EA60A4}"/>
          </ac:spMkLst>
        </pc:spChg>
        <pc:spChg chg="add">
          <ac:chgData name="Zita Draper" userId="b063123c-f51f-481b-b99c-f574606c9ace" providerId="ADAL" clId="{60EBC263-4D97-4398-B1DC-53BEF47272F4}" dt="2024-03-03T13:42:26.872" v="6568" actId="26606"/>
          <ac:spMkLst>
            <pc:docMk/>
            <pc:sldMk cId="3452511442" sldId="288"/>
            <ac:spMk id="11" creationId="{D41AC345-EF35-499A-B575-4837FEF46AA6}"/>
          </ac:spMkLst>
        </pc:spChg>
        <pc:spChg chg="add">
          <ac:chgData name="Zita Draper" userId="b063123c-f51f-481b-b99c-f574606c9ace" providerId="ADAL" clId="{60EBC263-4D97-4398-B1DC-53BEF47272F4}" dt="2024-03-03T13:42:26.872" v="6568" actId="26606"/>
          <ac:spMkLst>
            <pc:docMk/>
            <pc:sldMk cId="3452511442" sldId="288"/>
            <ac:spMk id="13" creationId="{C071BDA1-F0B0-41DF-BC28-7DDA5D3CD738}"/>
          </ac:spMkLst>
        </pc:spChg>
        <pc:graphicFrameChg chg="add">
          <ac:chgData name="Zita Draper" userId="b063123c-f51f-481b-b99c-f574606c9ace" providerId="ADAL" clId="{60EBC263-4D97-4398-B1DC-53BEF47272F4}" dt="2024-03-03T13:42:26.872" v="6568" actId="26606"/>
          <ac:graphicFrameMkLst>
            <pc:docMk/>
            <pc:sldMk cId="3452511442" sldId="288"/>
            <ac:graphicFrameMk id="5" creationId="{D4F38304-B347-0EB2-0D13-6717612F8BE8}"/>
          </ac:graphicFrameMkLst>
        </pc:graphicFrameChg>
        <pc:picChg chg="mod">
          <ac:chgData name="Zita Draper" userId="b063123c-f51f-481b-b99c-f574606c9ace" providerId="ADAL" clId="{60EBC263-4D97-4398-B1DC-53BEF47272F4}" dt="2024-03-09T16:25:44.689" v="16031" actId="14100"/>
          <ac:picMkLst>
            <pc:docMk/>
            <pc:sldMk cId="3452511442" sldId="288"/>
            <ac:picMk id="3" creationId="{1694E513-C5D5-CDAE-59B0-90C6113A4218}"/>
          </ac:picMkLst>
        </pc:picChg>
      </pc:sldChg>
      <pc:sldChg chg="modSp del mod">
        <pc:chgData name="Zita Draper" userId="b063123c-f51f-481b-b99c-f574606c9ace" providerId="ADAL" clId="{60EBC263-4D97-4398-B1DC-53BEF47272F4}" dt="2024-03-03T13:36:01.230" v="5780" actId="2696"/>
        <pc:sldMkLst>
          <pc:docMk/>
          <pc:sldMk cId="657807753" sldId="289"/>
        </pc:sldMkLst>
        <pc:spChg chg="mod">
          <ac:chgData name="Zita Draper" userId="b063123c-f51f-481b-b99c-f574606c9ace" providerId="ADAL" clId="{60EBC263-4D97-4398-B1DC-53BEF47272F4}" dt="2024-03-03T11:50:12.181" v="3729" actId="122"/>
          <ac:spMkLst>
            <pc:docMk/>
            <pc:sldMk cId="657807753" sldId="289"/>
            <ac:spMk id="2" creationId="{0331667F-7D13-0660-2769-CA429A1832AF}"/>
          </ac:spMkLst>
        </pc:spChg>
      </pc:sldChg>
      <pc:sldChg chg="del">
        <pc:chgData name="Zita Draper" userId="b063123c-f51f-481b-b99c-f574606c9ace" providerId="ADAL" clId="{60EBC263-4D97-4398-B1DC-53BEF47272F4}" dt="2024-03-03T13:36:01.648" v="5781" actId="2696"/>
        <pc:sldMkLst>
          <pc:docMk/>
          <pc:sldMk cId="1167747241" sldId="290"/>
        </pc:sldMkLst>
      </pc:sldChg>
      <pc:sldChg chg="del">
        <pc:chgData name="Zita Draper" userId="b063123c-f51f-481b-b99c-f574606c9ace" providerId="ADAL" clId="{60EBC263-4D97-4398-B1DC-53BEF47272F4}" dt="2024-03-03T13:36:06.198" v="5782" actId="2696"/>
        <pc:sldMkLst>
          <pc:docMk/>
          <pc:sldMk cId="1166274750" sldId="291"/>
        </pc:sldMkLst>
      </pc:sldChg>
      <pc:sldChg chg="addSp delSp modSp mod setBg modNotesTx">
        <pc:chgData name="Zita Draper" userId="b063123c-f51f-481b-b99c-f574606c9ace" providerId="ADAL" clId="{60EBC263-4D97-4398-B1DC-53BEF47272F4}" dt="2024-03-09T17:03:53.209" v="16038" actId="1076"/>
        <pc:sldMkLst>
          <pc:docMk/>
          <pc:sldMk cId="3563227790" sldId="292"/>
        </pc:sldMkLst>
        <pc:spChg chg="mod">
          <ac:chgData name="Zita Draper" userId="b063123c-f51f-481b-b99c-f574606c9ace" providerId="ADAL" clId="{60EBC263-4D97-4398-B1DC-53BEF47272F4}" dt="2024-03-03T13:49:24.771" v="6866" actId="26606"/>
          <ac:spMkLst>
            <pc:docMk/>
            <pc:sldMk cId="3563227790" sldId="292"/>
            <ac:spMk id="2" creationId="{BA5C9BA4-6178-079F-A1C6-5CCC72260CC5}"/>
          </ac:spMkLst>
        </pc:spChg>
        <pc:spChg chg="del mod">
          <ac:chgData name="Zita Draper" userId="b063123c-f51f-481b-b99c-f574606c9ace" providerId="ADAL" clId="{60EBC263-4D97-4398-B1DC-53BEF47272F4}" dt="2024-03-03T13:49:24.771" v="6866" actId="26606"/>
          <ac:spMkLst>
            <pc:docMk/>
            <pc:sldMk cId="3563227790" sldId="292"/>
            <ac:spMk id="3" creationId="{F2BB2C6C-EB7E-48BA-2B21-BC488FA388E1}"/>
          </ac:spMkLst>
        </pc:spChg>
        <pc:spChg chg="add">
          <ac:chgData name="Zita Draper" userId="b063123c-f51f-481b-b99c-f574606c9ace" providerId="ADAL" clId="{60EBC263-4D97-4398-B1DC-53BEF47272F4}" dt="2024-03-03T13:49:24.771" v="6866" actId="26606"/>
          <ac:spMkLst>
            <pc:docMk/>
            <pc:sldMk cId="3563227790" sldId="292"/>
            <ac:spMk id="9" creationId="{3B5305C3-9940-4541-9DEE-9AE9C3EA60A4}"/>
          </ac:spMkLst>
        </pc:spChg>
        <pc:spChg chg="add">
          <ac:chgData name="Zita Draper" userId="b063123c-f51f-481b-b99c-f574606c9ace" providerId="ADAL" clId="{60EBC263-4D97-4398-B1DC-53BEF47272F4}" dt="2024-03-03T13:49:24.771" v="6866" actId="26606"/>
          <ac:spMkLst>
            <pc:docMk/>
            <pc:sldMk cId="3563227790" sldId="292"/>
            <ac:spMk id="11" creationId="{D41AC345-EF35-499A-B575-4837FEF46AA6}"/>
          </ac:spMkLst>
        </pc:spChg>
        <pc:spChg chg="add">
          <ac:chgData name="Zita Draper" userId="b063123c-f51f-481b-b99c-f574606c9ace" providerId="ADAL" clId="{60EBC263-4D97-4398-B1DC-53BEF47272F4}" dt="2024-03-03T13:49:24.771" v="6866" actId="26606"/>
          <ac:spMkLst>
            <pc:docMk/>
            <pc:sldMk cId="3563227790" sldId="292"/>
            <ac:spMk id="13" creationId="{C071BDA1-F0B0-41DF-BC28-7DDA5D3CD738}"/>
          </ac:spMkLst>
        </pc:spChg>
        <pc:graphicFrameChg chg="add">
          <ac:chgData name="Zita Draper" userId="b063123c-f51f-481b-b99c-f574606c9ace" providerId="ADAL" clId="{60EBC263-4D97-4398-B1DC-53BEF47272F4}" dt="2024-03-03T13:49:24.771" v="6866" actId="26606"/>
          <ac:graphicFrameMkLst>
            <pc:docMk/>
            <pc:sldMk cId="3563227790" sldId="292"/>
            <ac:graphicFrameMk id="5" creationId="{0053DBC1-608E-1F91-C0B5-47FFF19DEAC3}"/>
          </ac:graphicFrameMkLst>
        </pc:graphicFrameChg>
        <pc:picChg chg="mod">
          <ac:chgData name="Zita Draper" userId="b063123c-f51f-481b-b99c-f574606c9ace" providerId="ADAL" clId="{60EBC263-4D97-4398-B1DC-53BEF47272F4}" dt="2024-03-09T16:41:29.200" v="16033" actId="14100"/>
          <ac:picMkLst>
            <pc:docMk/>
            <pc:sldMk cId="3563227790" sldId="292"/>
            <ac:picMk id="3" creationId="{C0F311EA-6621-0A46-C81E-C9A99F4FBDFF}"/>
          </ac:picMkLst>
        </pc:picChg>
        <pc:picChg chg="mod">
          <ac:chgData name="Zita Draper" userId="b063123c-f51f-481b-b99c-f574606c9ace" providerId="ADAL" clId="{60EBC263-4D97-4398-B1DC-53BEF47272F4}" dt="2024-03-09T17:01:32.838" v="16035" actId="14100"/>
          <ac:picMkLst>
            <pc:docMk/>
            <pc:sldMk cId="3563227790" sldId="292"/>
            <ac:picMk id="4" creationId="{9DDDBAA3-0545-D8B4-07CD-743367143216}"/>
          </ac:picMkLst>
        </pc:picChg>
        <pc:picChg chg="mod">
          <ac:chgData name="Zita Draper" userId="b063123c-f51f-481b-b99c-f574606c9ace" providerId="ADAL" clId="{60EBC263-4D97-4398-B1DC-53BEF47272F4}" dt="2024-03-09T17:03:53.209" v="16038" actId="1076"/>
          <ac:picMkLst>
            <pc:docMk/>
            <pc:sldMk cId="3563227790" sldId="292"/>
            <ac:picMk id="6" creationId="{E1EE26FC-AFF9-E341-FF14-EBA34277FAC4}"/>
          </ac:picMkLst>
        </pc:picChg>
      </pc:sldChg>
      <pc:sldChg chg="addSp delSp modSp mod setBg modClrScheme addAnim chgLayout">
        <pc:chgData name="Zita Draper" userId="b063123c-f51f-481b-b99c-f574606c9ace" providerId="ADAL" clId="{60EBC263-4D97-4398-B1DC-53BEF47272F4}" dt="2024-03-07T07:43:37.804" v="15584" actId="14100"/>
        <pc:sldMkLst>
          <pc:docMk/>
          <pc:sldMk cId="153850873" sldId="293"/>
        </pc:sldMkLst>
        <pc:spChg chg="del mod ord">
          <ac:chgData name="Zita Draper" userId="b063123c-f51f-481b-b99c-f574606c9ace" providerId="ADAL" clId="{60EBC263-4D97-4398-B1DC-53BEF47272F4}" dt="2024-03-03T13:49:40.320" v="6867" actId="700"/>
          <ac:spMkLst>
            <pc:docMk/>
            <pc:sldMk cId="153850873" sldId="293"/>
            <ac:spMk id="2" creationId="{98F5DD0A-4C46-95DA-3453-7DD1048E3232}"/>
          </ac:spMkLst>
        </pc:spChg>
        <pc:spChg chg="del mod ord">
          <ac:chgData name="Zita Draper" userId="b063123c-f51f-481b-b99c-f574606c9ace" providerId="ADAL" clId="{60EBC263-4D97-4398-B1DC-53BEF47272F4}" dt="2024-03-03T13:49:40.320" v="6867" actId="700"/>
          <ac:spMkLst>
            <pc:docMk/>
            <pc:sldMk cId="153850873" sldId="293"/>
            <ac:spMk id="3" creationId="{E0F20E6E-3699-3CD0-6363-F8D53ADEE8A6}"/>
          </ac:spMkLst>
        </pc:spChg>
        <pc:spChg chg="add mod ord">
          <ac:chgData name="Zita Draper" userId="b063123c-f51f-481b-b99c-f574606c9ace" providerId="ADAL" clId="{60EBC263-4D97-4398-B1DC-53BEF47272F4}" dt="2024-03-03T13:50:21.985" v="6899" actId="1076"/>
          <ac:spMkLst>
            <pc:docMk/>
            <pc:sldMk cId="153850873" sldId="293"/>
            <ac:spMk id="4" creationId="{A07FBF0C-39F8-A74E-A1B4-0FF2210AD0FE}"/>
          </ac:spMkLst>
        </pc:spChg>
        <pc:spChg chg="add del mod ord">
          <ac:chgData name="Zita Draper" userId="b063123c-f51f-481b-b99c-f574606c9ace" providerId="ADAL" clId="{60EBC263-4D97-4398-B1DC-53BEF47272F4}" dt="2024-03-03T13:49:54.845" v="6889" actId="478"/>
          <ac:spMkLst>
            <pc:docMk/>
            <pc:sldMk cId="153850873" sldId="293"/>
            <ac:spMk id="5" creationId="{A5528966-696F-DD83-D764-26DF3F25CA98}"/>
          </ac:spMkLst>
        </pc:spChg>
        <pc:spChg chg="add">
          <ac:chgData name="Zita Draper" userId="b063123c-f51f-481b-b99c-f574606c9ace" providerId="ADAL" clId="{60EBC263-4D97-4398-B1DC-53BEF47272F4}" dt="2024-03-03T13:50:06.495" v="6890" actId="26606"/>
          <ac:spMkLst>
            <pc:docMk/>
            <pc:sldMk cId="153850873" sldId="293"/>
            <ac:spMk id="10" creationId="{FED6D074-A5E9-4040-9A92-7CD5F68ACBBB}"/>
          </ac:spMkLst>
        </pc:spChg>
        <pc:spChg chg="add">
          <ac:chgData name="Zita Draper" userId="b063123c-f51f-481b-b99c-f574606c9ace" providerId="ADAL" clId="{60EBC263-4D97-4398-B1DC-53BEF47272F4}" dt="2024-03-03T13:50:06.495" v="6890" actId="26606"/>
          <ac:spMkLst>
            <pc:docMk/>
            <pc:sldMk cId="153850873" sldId="293"/>
            <ac:spMk id="12" creationId="{C364144C-8BB1-450F-812B-D7D09A795CBF}"/>
          </ac:spMkLst>
        </pc:spChg>
        <pc:picChg chg="mod">
          <ac:chgData name="Zita Draper" userId="b063123c-f51f-481b-b99c-f574606c9ace" providerId="ADAL" clId="{60EBC263-4D97-4398-B1DC-53BEF47272F4}" dt="2024-03-07T07:43:37.804" v="15584" actId="14100"/>
          <ac:picMkLst>
            <pc:docMk/>
            <pc:sldMk cId="153850873" sldId="293"/>
            <ac:picMk id="2" creationId="{E5833306-BD88-D2DC-3CC9-7A7D39B1E822}"/>
          </ac:picMkLst>
        </pc:picChg>
        <pc:picChg chg="add mod">
          <ac:chgData name="Zita Draper" userId="b063123c-f51f-481b-b99c-f574606c9ace" providerId="ADAL" clId="{60EBC263-4D97-4398-B1DC-53BEF47272F4}" dt="2024-03-03T13:50:09.019" v="6892" actId="27614"/>
          <ac:picMkLst>
            <pc:docMk/>
            <pc:sldMk cId="153850873" sldId="293"/>
            <ac:picMk id="6" creationId="{5EF44E26-1CF8-579E-A080-749C2B551546}"/>
          </ac:picMkLst>
        </pc:picChg>
      </pc:sldChg>
      <pc:sldChg chg="addSp delSp modSp mod delAnim">
        <pc:chgData name="Zita Draper" userId="b063123c-f51f-481b-b99c-f574606c9ace" providerId="ADAL" clId="{60EBC263-4D97-4398-B1DC-53BEF47272F4}" dt="2024-03-07T07:43:21.218" v="15582" actId="14100"/>
        <pc:sldMkLst>
          <pc:docMk/>
          <pc:sldMk cId="2571644603" sldId="294"/>
        </pc:sldMkLst>
        <pc:spChg chg="mod">
          <ac:chgData name="Zita Draper" userId="b063123c-f51f-481b-b99c-f574606c9ace" providerId="ADAL" clId="{60EBC263-4D97-4398-B1DC-53BEF47272F4}" dt="2024-03-03T13:51:33.638" v="7067" actId="27636"/>
          <ac:spMkLst>
            <pc:docMk/>
            <pc:sldMk cId="2571644603" sldId="294"/>
            <ac:spMk id="2" creationId="{F6B2C5EB-A1FD-4A21-D2AC-6DCA2DD0D681}"/>
          </ac:spMkLst>
        </pc:spChg>
        <pc:spChg chg="del mod">
          <ac:chgData name="Zita Draper" userId="b063123c-f51f-481b-b99c-f574606c9ace" providerId="ADAL" clId="{60EBC263-4D97-4398-B1DC-53BEF47272F4}" dt="2024-03-03T13:51:26.902" v="7064" actId="26606"/>
          <ac:spMkLst>
            <pc:docMk/>
            <pc:sldMk cId="2571644603" sldId="294"/>
            <ac:spMk id="3" creationId="{A7B7DEDC-625A-8111-8B3F-14CEE2E4E4DA}"/>
          </ac:spMkLst>
        </pc:spChg>
        <pc:graphicFrameChg chg="add">
          <ac:chgData name="Zita Draper" userId="b063123c-f51f-481b-b99c-f574606c9ace" providerId="ADAL" clId="{60EBC263-4D97-4398-B1DC-53BEF47272F4}" dt="2024-03-03T13:51:26.902" v="7064" actId="26606"/>
          <ac:graphicFrameMkLst>
            <pc:docMk/>
            <pc:sldMk cId="2571644603" sldId="294"/>
            <ac:graphicFrameMk id="5" creationId="{478757ED-6313-BC26-6D71-BF2D3B27567C}"/>
          </ac:graphicFrameMkLst>
        </pc:graphicFrameChg>
        <pc:picChg chg="del mod">
          <ac:chgData name="Zita Draper" userId="b063123c-f51f-481b-b99c-f574606c9ace" providerId="ADAL" clId="{60EBC263-4D97-4398-B1DC-53BEF47272F4}" dt="2024-03-07T07:43:07.393" v="15580" actId="478"/>
          <ac:picMkLst>
            <pc:docMk/>
            <pc:sldMk cId="2571644603" sldId="294"/>
            <ac:picMk id="3" creationId="{19F1751D-5CAB-719B-2B08-7F3BAD3F6DA7}"/>
          </ac:picMkLst>
        </pc:picChg>
        <pc:picChg chg="mod">
          <ac:chgData name="Zita Draper" userId="b063123c-f51f-481b-b99c-f574606c9ace" providerId="ADAL" clId="{60EBC263-4D97-4398-B1DC-53BEF47272F4}" dt="2024-03-07T07:43:21.218" v="15582" actId="14100"/>
          <ac:picMkLst>
            <pc:docMk/>
            <pc:sldMk cId="2571644603" sldId="294"/>
            <ac:picMk id="4" creationId="{8CF4545E-407E-F6D8-FEE2-89792311520A}"/>
          </ac:picMkLst>
        </pc:picChg>
      </pc:sldChg>
      <pc:sldChg chg="del">
        <pc:chgData name="Zita Draper" userId="b063123c-f51f-481b-b99c-f574606c9ace" providerId="ADAL" clId="{60EBC263-4D97-4398-B1DC-53BEF47272F4}" dt="2024-03-03T13:51:44.922" v="7068" actId="2696"/>
        <pc:sldMkLst>
          <pc:docMk/>
          <pc:sldMk cId="241888248" sldId="295"/>
        </pc:sldMkLst>
      </pc:sldChg>
      <pc:sldChg chg="del">
        <pc:chgData name="Zita Draper" userId="b063123c-f51f-481b-b99c-f574606c9ace" providerId="ADAL" clId="{60EBC263-4D97-4398-B1DC-53BEF47272F4}" dt="2024-03-03T13:51:45.861" v="7069" actId="2696"/>
        <pc:sldMkLst>
          <pc:docMk/>
          <pc:sldMk cId="1507956531" sldId="296"/>
        </pc:sldMkLst>
      </pc:sldChg>
      <pc:sldChg chg="del">
        <pc:chgData name="Zita Draper" userId="b063123c-f51f-481b-b99c-f574606c9ace" providerId="ADAL" clId="{60EBC263-4D97-4398-B1DC-53BEF47272F4}" dt="2024-03-03T13:51:46.161" v="7070" actId="2696"/>
        <pc:sldMkLst>
          <pc:docMk/>
          <pc:sldMk cId="3223311688" sldId="297"/>
        </pc:sldMkLst>
      </pc:sldChg>
      <pc:sldChg chg="del">
        <pc:chgData name="Zita Draper" userId="b063123c-f51f-481b-b99c-f574606c9ace" providerId="ADAL" clId="{60EBC263-4D97-4398-B1DC-53BEF47272F4}" dt="2024-03-03T13:51:46.562" v="7071" actId="2696"/>
        <pc:sldMkLst>
          <pc:docMk/>
          <pc:sldMk cId="415865363" sldId="298"/>
        </pc:sldMkLst>
      </pc:sldChg>
      <pc:sldChg chg="del">
        <pc:chgData name="Zita Draper" userId="b063123c-f51f-481b-b99c-f574606c9ace" providerId="ADAL" clId="{60EBC263-4D97-4398-B1DC-53BEF47272F4}" dt="2024-03-03T13:51:46.862" v="7072" actId="2696"/>
        <pc:sldMkLst>
          <pc:docMk/>
          <pc:sldMk cId="3991749709" sldId="299"/>
        </pc:sldMkLst>
      </pc:sldChg>
      <pc:sldChg chg="del">
        <pc:chgData name="Zita Draper" userId="b063123c-f51f-481b-b99c-f574606c9ace" providerId="ADAL" clId="{60EBC263-4D97-4398-B1DC-53BEF47272F4}" dt="2024-03-03T13:51:47.419" v="7073" actId="2696"/>
        <pc:sldMkLst>
          <pc:docMk/>
          <pc:sldMk cId="501024739" sldId="300"/>
        </pc:sldMkLst>
      </pc:sldChg>
      <pc:sldChg chg="del">
        <pc:chgData name="Zita Draper" userId="b063123c-f51f-481b-b99c-f574606c9ace" providerId="ADAL" clId="{60EBC263-4D97-4398-B1DC-53BEF47272F4}" dt="2024-03-03T13:51:47.794" v="7074" actId="2696"/>
        <pc:sldMkLst>
          <pc:docMk/>
          <pc:sldMk cId="1850453285" sldId="301"/>
        </pc:sldMkLst>
      </pc:sldChg>
      <pc:sldChg chg="del">
        <pc:chgData name="Zita Draper" userId="b063123c-f51f-481b-b99c-f574606c9ace" providerId="ADAL" clId="{60EBC263-4D97-4398-B1DC-53BEF47272F4}" dt="2024-03-03T13:51:48.180" v="7075" actId="2696"/>
        <pc:sldMkLst>
          <pc:docMk/>
          <pc:sldMk cId="3886649178" sldId="302"/>
        </pc:sldMkLst>
      </pc:sldChg>
      <pc:sldChg chg="modSp del mod">
        <pc:chgData name="Zita Draper" userId="b063123c-f51f-481b-b99c-f574606c9ace" providerId="ADAL" clId="{60EBC263-4D97-4398-B1DC-53BEF47272F4}" dt="2024-03-03T13:51:52.416" v="7076" actId="2696"/>
        <pc:sldMkLst>
          <pc:docMk/>
          <pc:sldMk cId="2181981944" sldId="303"/>
        </pc:sldMkLst>
        <pc:spChg chg="mod">
          <ac:chgData name="Zita Draper" userId="b063123c-f51f-481b-b99c-f574606c9ace" providerId="ADAL" clId="{60EBC263-4D97-4398-B1DC-53BEF47272F4}" dt="2024-03-02T21:26:06.109" v="2107" actId="122"/>
          <ac:spMkLst>
            <pc:docMk/>
            <pc:sldMk cId="2181981944" sldId="303"/>
            <ac:spMk id="2" creationId="{3F2465CC-75B9-CDCD-4D37-E0408951BDCA}"/>
          </ac:spMkLst>
        </pc:spChg>
      </pc:sldChg>
      <pc:sldChg chg="modSp del mod">
        <pc:chgData name="Zita Draper" userId="b063123c-f51f-481b-b99c-f574606c9ace" providerId="ADAL" clId="{60EBC263-4D97-4398-B1DC-53BEF47272F4}" dt="2024-03-03T13:51:53.288" v="7077" actId="2696"/>
        <pc:sldMkLst>
          <pc:docMk/>
          <pc:sldMk cId="1895458672" sldId="304"/>
        </pc:sldMkLst>
        <pc:spChg chg="mod">
          <ac:chgData name="Zita Draper" userId="b063123c-f51f-481b-b99c-f574606c9ace" providerId="ADAL" clId="{60EBC263-4D97-4398-B1DC-53BEF47272F4}" dt="2024-03-02T21:25:57.339" v="2091" actId="122"/>
          <ac:spMkLst>
            <pc:docMk/>
            <pc:sldMk cId="1895458672" sldId="304"/>
            <ac:spMk id="2" creationId="{0388109F-B0DB-655D-6D87-7A7C0C19C96A}"/>
          </ac:spMkLst>
        </pc:spChg>
      </pc:sldChg>
      <pc:sldChg chg="addSp delSp modSp mod">
        <pc:chgData name="Zita Draper" userId="b063123c-f51f-481b-b99c-f574606c9ace" providerId="ADAL" clId="{60EBC263-4D97-4398-B1DC-53BEF47272F4}" dt="2024-03-07T07:42:28.195" v="15576" actId="14100"/>
        <pc:sldMkLst>
          <pc:docMk/>
          <pc:sldMk cId="1536264592" sldId="305"/>
        </pc:sldMkLst>
        <pc:spChg chg="del mod">
          <ac:chgData name="Zita Draper" userId="b063123c-f51f-481b-b99c-f574606c9ace" providerId="ADAL" clId="{60EBC263-4D97-4398-B1DC-53BEF47272F4}" dt="2024-03-02T21:25:44.396" v="2075" actId="26606"/>
          <ac:spMkLst>
            <pc:docMk/>
            <pc:sldMk cId="1536264592" sldId="305"/>
            <ac:spMk id="3" creationId="{10C3CE37-FAEB-CFF4-E049-E7E8FC8B84E4}"/>
          </ac:spMkLst>
        </pc:spChg>
        <pc:graphicFrameChg chg="add">
          <ac:chgData name="Zita Draper" userId="b063123c-f51f-481b-b99c-f574606c9ace" providerId="ADAL" clId="{60EBC263-4D97-4398-B1DC-53BEF47272F4}" dt="2024-03-02T21:25:44.396" v="2075" actId="26606"/>
          <ac:graphicFrameMkLst>
            <pc:docMk/>
            <pc:sldMk cId="1536264592" sldId="305"/>
            <ac:graphicFrameMk id="5" creationId="{DD08B14E-EFC2-DF20-CDE8-C551F66DFFFB}"/>
          </ac:graphicFrameMkLst>
        </pc:graphicFrameChg>
        <pc:picChg chg="mod">
          <ac:chgData name="Zita Draper" userId="b063123c-f51f-481b-b99c-f574606c9ace" providerId="ADAL" clId="{60EBC263-4D97-4398-B1DC-53BEF47272F4}" dt="2024-03-07T07:42:28.195" v="15576" actId="14100"/>
          <ac:picMkLst>
            <pc:docMk/>
            <pc:sldMk cId="1536264592" sldId="305"/>
            <ac:picMk id="3" creationId="{22D37281-F34D-37CE-17CB-A4B8F8226243}"/>
          </ac:picMkLst>
        </pc:picChg>
      </pc:sldChg>
      <pc:sldChg chg="modSp mod">
        <pc:chgData name="Zita Draper" userId="b063123c-f51f-481b-b99c-f574606c9ace" providerId="ADAL" clId="{60EBC263-4D97-4398-B1DC-53BEF47272F4}" dt="2024-03-07T07:42:48.370" v="15578" actId="14100"/>
        <pc:sldMkLst>
          <pc:docMk/>
          <pc:sldMk cId="3267855497" sldId="306"/>
        </pc:sldMkLst>
        <pc:picChg chg="mod">
          <ac:chgData name="Zita Draper" userId="b063123c-f51f-481b-b99c-f574606c9ace" providerId="ADAL" clId="{60EBC263-4D97-4398-B1DC-53BEF47272F4}" dt="2024-03-07T07:42:48.370" v="15578" actId="14100"/>
          <ac:picMkLst>
            <pc:docMk/>
            <pc:sldMk cId="3267855497" sldId="306"/>
            <ac:picMk id="2" creationId="{273C7B77-904F-840C-E0CD-4A1882CE953C}"/>
          </ac:picMkLst>
        </pc:picChg>
      </pc:sldChg>
      <pc:sldChg chg="addSp delSp modSp new mod delAnim">
        <pc:chgData name="Zita Draper" userId="b063123c-f51f-481b-b99c-f574606c9ace" providerId="ADAL" clId="{60EBC263-4D97-4398-B1DC-53BEF47272F4}" dt="2024-03-07T22:10:05.447" v="15718" actId="14100"/>
        <pc:sldMkLst>
          <pc:docMk/>
          <pc:sldMk cId="1543703306" sldId="307"/>
        </pc:sldMkLst>
        <pc:spChg chg="mod">
          <ac:chgData name="Zita Draper" userId="b063123c-f51f-481b-b99c-f574606c9ace" providerId="ADAL" clId="{60EBC263-4D97-4398-B1DC-53BEF47272F4}" dt="2024-03-04T08:02:37.059" v="7665" actId="122"/>
          <ac:spMkLst>
            <pc:docMk/>
            <pc:sldMk cId="1543703306" sldId="307"/>
            <ac:spMk id="2" creationId="{A786D8C6-9ABE-FE9D-FF4A-EA1B658316E4}"/>
          </ac:spMkLst>
        </pc:spChg>
        <pc:spChg chg="del mod">
          <ac:chgData name="Zita Draper" userId="b063123c-f51f-481b-b99c-f574606c9ace" providerId="ADAL" clId="{60EBC263-4D97-4398-B1DC-53BEF47272F4}" dt="2024-03-04T08:07:10.445" v="7996" actId="26606"/>
          <ac:spMkLst>
            <pc:docMk/>
            <pc:sldMk cId="1543703306" sldId="307"/>
            <ac:spMk id="3" creationId="{EDBB6EB8-9DE4-BCD8-B037-6688379028BC}"/>
          </ac:spMkLst>
        </pc:spChg>
        <pc:graphicFrameChg chg="add">
          <ac:chgData name="Zita Draper" userId="b063123c-f51f-481b-b99c-f574606c9ace" providerId="ADAL" clId="{60EBC263-4D97-4398-B1DC-53BEF47272F4}" dt="2024-03-04T08:07:10.445" v="7996" actId="26606"/>
          <ac:graphicFrameMkLst>
            <pc:docMk/>
            <pc:sldMk cId="1543703306" sldId="307"/>
            <ac:graphicFrameMk id="5" creationId="{A0A229B7-233F-40A8-4C5A-F0CA21A35436}"/>
          </ac:graphicFrameMkLst>
        </pc:graphicFrameChg>
        <pc:picChg chg="del mod">
          <ac:chgData name="Zita Draper" userId="b063123c-f51f-481b-b99c-f574606c9ace" providerId="ADAL" clId="{60EBC263-4D97-4398-B1DC-53BEF47272F4}" dt="2024-03-07T22:09:22.567" v="15716" actId="478"/>
          <ac:picMkLst>
            <pc:docMk/>
            <pc:sldMk cId="1543703306" sldId="307"/>
            <ac:picMk id="3" creationId="{7858AA0B-857F-F1E1-2586-A5624E9D50B3}"/>
          </ac:picMkLst>
        </pc:picChg>
        <pc:picChg chg="mod">
          <ac:chgData name="Zita Draper" userId="b063123c-f51f-481b-b99c-f574606c9ace" providerId="ADAL" clId="{60EBC263-4D97-4398-B1DC-53BEF47272F4}" dt="2024-03-07T22:10:05.447" v="15718" actId="14100"/>
          <ac:picMkLst>
            <pc:docMk/>
            <pc:sldMk cId="1543703306" sldId="307"/>
            <ac:picMk id="4" creationId="{C7F0174E-F33A-319E-678C-28C18EF57405}"/>
          </ac:picMkLst>
        </pc:picChg>
      </pc:sldChg>
      <pc:sldChg chg="addSp delSp modSp new mod modNotesTx">
        <pc:chgData name="Zita Draper" userId="b063123c-f51f-481b-b99c-f574606c9ace" providerId="ADAL" clId="{60EBC263-4D97-4398-B1DC-53BEF47272F4}" dt="2024-03-07T12:39:41.579" v="15610" actId="1076"/>
        <pc:sldMkLst>
          <pc:docMk/>
          <pc:sldMk cId="3370550994" sldId="308"/>
        </pc:sldMkLst>
        <pc:spChg chg="mod">
          <ac:chgData name="Zita Draper" userId="b063123c-f51f-481b-b99c-f574606c9ace" providerId="ADAL" clId="{60EBC263-4D97-4398-B1DC-53BEF47272F4}" dt="2024-03-04T08:07:01.604" v="7995" actId="122"/>
          <ac:spMkLst>
            <pc:docMk/>
            <pc:sldMk cId="3370550994" sldId="308"/>
            <ac:spMk id="2" creationId="{603047CA-9EDD-CCF8-CE2A-BA30DE5E1935}"/>
          </ac:spMkLst>
        </pc:spChg>
        <pc:spChg chg="del mod">
          <ac:chgData name="Zita Draper" userId="b063123c-f51f-481b-b99c-f574606c9ace" providerId="ADAL" clId="{60EBC263-4D97-4398-B1DC-53BEF47272F4}" dt="2024-03-04T08:13:10.506" v="8638" actId="26606"/>
          <ac:spMkLst>
            <pc:docMk/>
            <pc:sldMk cId="3370550994" sldId="308"/>
            <ac:spMk id="3" creationId="{F12336B6-6154-D785-1D6C-CDF3EA4AAFFD}"/>
          </ac:spMkLst>
        </pc:spChg>
        <pc:graphicFrameChg chg="add">
          <ac:chgData name="Zita Draper" userId="b063123c-f51f-481b-b99c-f574606c9ace" providerId="ADAL" clId="{60EBC263-4D97-4398-B1DC-53BEF47272F4}" dt="2024-03-04T08:13:10.506" v="8638" actId="26606"/>
          <ac:graphicFrameMkLst>
            <pc:docMk/>
            <pc:sldMk cId="3370550994" sldId="308"/>
            <ac:graphicFrameMk id="5" creationId="{7A88DA0D-42A4-951B-186A-7DF0D28EDF3E}"/>
          </ac:graphicFrameMkLst>
        </pc:graphicFrameChg>
        <pc:picChg chg="mod">
          <ac:chgData name="Zita Draper" userId="b063123c-f51f-481b-b99c-f574606c9ace" providerId="ADAL" clId="{60EBC263-4D97-4398-B1DC-53BEF47272F4}" dt="2024-03-07T12:39:32.775" v="15607" actId="1076"/>
          <ac:picMkLst>
            <pc:docMk/>
            <pc:sldMk cId="3370550994" sldId="308"/>
            <ac:picMk id="3" creationId="{263CF30E-E2D4-5694-9B32-1CF19451AF5D}"/>
          </ac:picMkLst>
        </pc:picChg>
        <pc:picChg chg="mod">
          <ac:chgData name="Zita Draper" userId="b063123c-f51f-481b-b99c-f574606c9ace" providerId="ADAL" clId="{60EBC263-4D97-4398-B1DC-53BEF47272F4}" dt="2024-03-07T12:39:41.579" v="15610" actId="1076"/>
          <ac:picMkLst>
            <pc:docMk/>
            <pc:sldMk cId="3370550994" sldId="308"/>
            <ac:picMk id="4" creationId="{590A0375-15E8-7B1F-33B0-4AD189F7755F}"/>
          </ac:picMkLst>
        </pc:picChg>
      </pc:sldChg>
      <pc:sldChg chg="addSp delSp modSp new mod delAnim">
        <pc:chgData name="Zita Draper" userId="b063123c-f51f-481b-b99c-f574606c9ace" providerId="ADAL" clId="{60EBC263-4D97-4398-B1DC-53BEF47272F4}" dt="2024-03-07T22:10:34.961" v="15720" actId="14100"/>
        <pc:sldMkLst>
          <pc:docMk/>
          <pc:sldMk cId="3083536497" sldId="309"/>
        </pc:sldMkLst>
        <pc:spChg chg="mod">
          <ac:chgData name="Zita Draper" userId="b063123c-f51f-481b-b99c-f574606c9ace" providerId="ADAL" clId="{60EBC263-4D97-4398-B1DC-53BEF47272F4}" dt="2024-03-04T08:11:50.910" v="8443" actId="122"/>
          <ac:spMkLst>
            <pc:docMk/>
            <pc:sldMk cId="3083536497" sldId="309"/>
            <ac:spMk id="2" creationId="{E330B01B-7907-F5E1-ADE2-EB4313ED5271}"/>
          </ac:spMkLst>
        </pc:spChg>
        <pc:spChg chg="del mod">
          <ac:chgData name="Zita Draper" userId="b063123c-f51f-481b-b99c-f574606c9ace" providerId="ADAL" clId="{60EBC263-4D97-4398-B1DC-53BEF47272F4}" dt="2024-03-04T08:13:16.904" v="8639" actId="26606"/>
          <ac:spMkLst>
            <pc:docMk/>
            <pc:sldMk cId="3083536497" sldId="309"/>
            <ac:spMk id="3" creationId="{D409B25C-9282-059C-80E3-B1250591E9A2}"/>
          </ac:spMkLst>
        </pc:spChg>
        <pc:graphicFrameChg chg="add">
          <ac:chgData name="Zita Draper" userId="b063123c-f51f-481b-b99c-f574606c9ace" providerId="ADAL" clId="{60EBC263-4D97-4398-B1DC-53BEF47272F4}" dt="2024-03-04T08:13:16.904" v="8639" actId="26606"/>
          <ac:graphicFrameMkLst>
            <pc:docMk/>
            <pc:sldMk cId="3083536497" sldId="309"/>
            <ac:graphicFrameMk id="5" creationId="{9271DDF5-1E0C-E57F-2433-DB132E8D0911}"/>
          </ac:graphicFrameMkLst>
        </pc:graphicFrameChg>
        <pc:picChg chg="del mod">
          <ac:chgData name="Zita Draper" userId="b063123c-f51f-481b-b99c-f574606c9ace" providerId="ADAL" clId="{60EBC263-4D97-4398-B1DC-53BEF47272F4}" dt="2024-03-07T22:08:47.599" v="15715" actId="478"/>
          <ac:picMkLst>
            <pc:docMk/>
            <pc:sldMk cId="3083536497" sldId="309"/>
            <ac:picMk id="3" creationId="{9BAA585A-3207-F554-B90B-A9A6AAEC00FB}"/>
          </ac:picMkLst>
        </pc:picChg>
        <pc:picChg chg="mod">
          <ac:chgData name="Zita Draper" userId="b063123c-f51f-481b-b99c-f574606c9ace" providerId="ADAL" clId="{60EBC263-4D97-4398-B1DC-53BEF47272F4}" dt="2024-03-07T22:10:34.961" v="15720" actId="14100"/>
          <ac:picMkLst>
            <pc:docMk/>
            <pc:sldMk cId="3083536497" sldId="309"/>
            <ac:picMk id="4" creationId="{4573B2C7-3EEB-E842-2124-A91663FF8D95}"/>
          </ac:picMkLst>
        </pc:picChg>
      </pc:sldChg>
      <pc:sldChg chg="addSp delSp modSp new mod modNotesTx">
        <pc:chgData name="Zita Draper" userId="b063123c-f51f-481b-b99c-f574606c9ace" providerId="ADAL" clId="{60EBC263-4D97-4398-B1DC-53BEF47272F4}" dt="2024-03-07T20:12:38.363" v="15644" actId="14100"/>
        <pc:sldMkLst>
          <pc:docMk/>
          <pc:sldMk cId="3701425212" sldId="310"/>
        </pc:sldMkLst>
        <pc:spChg chg="mod">
          <ac:chgData name="Zita Draper" userId="b063123c-f51f-481b-b99c-f574606c9ace" providerId="ADAL" clId="{60EBC263-4D97-4398-B1DC-53BEF47272F4}" dt="2024-03-04T11:48:06.476" v="9260" actId="122"/>
          <ac:spMkLst>
            <pc:docMk/>
            <pc:sldMk cId="3701425212" sldId="310"/>
            <ac:spMk id="2" creationId="{9A883E77-FB8F-1471-788E-6DA31872FDC1}"/>
          </ac:spMkLst>
        </pc:spChg>
        <pc:spChg chg="del mod">
          <ac:chgData name="Zita Draper" userId="b063123c-f51f-481b-b99c-f574606c9ace" providerId="ADAL" clId="{60EBC263-4D97-4398-B1DC-53BEF47272F4}" dt="2024-03-04T11:49:15" v="9360" actId="26606"/>
          <ac:spMkLst>
            <pc:docMk/>
            <pc:sldMk cId="3701425212" sldId="310"/>
            <ac:spMk id="3" creationId="{9DF5F9D8-F98F-1FFD-05F9-2B6C67C34673}"/>
          </ac:spMkLst>
        </pc:spChg>
        <pc:graphicFrameChg chg="add">
          <ac:chgData name="Zita Draper" userId="b063123c-f51f-481b-b99c-f574606c9ace" providerId="ADAL" clId="{60EBC263-4D97-4398-B1DC-53BEF47272F4}" dt="2024-03-04T11:49:15" v="9360" actId="26606"/>
          <ac:graphicFrameMkLst>
            <pc:docMk/>
            <pc:sldMk cId="3701425212" sldId="310"/>
            <ac:graphicFrameMk id="5" creationId="{C1113CA0-F645-58AF-84F3-098A43908084}"/>
          </ac:graphicFrameMkLst>
        </pc:graphicFrameChg>
        <pc:picChg chg="mod">
          <ac:chgData name="Zita Draper" userId="b063123c-f51f-481b-b99c-f574606c9ace" providerId="ADAL" clId="{60EBC263-4D97-4398-B1DC-53BEF47272F4}" dt="2024-03-07T20:12:38.363" v="15644" actId="14100"/>
          <ac:picMkLst>
            <pc:docMk/>
            <pc:sldMk cId="3701425212" sldId="310"/>
            <ac:picMk id="3" creationId="{979D86FE-BBF8-A10F-13F8-9236F79CE4E4}"/>
          </ac:picMkLst>
        </pc:picChg>
      </pc:sldChg>
      <pc:sldChg chg="addSp delSp modSp new mod">
        <pc:chgData name="Zita Draper" userId="b063123c-f51f-481b-b99c-f574606c9ace" providerId="ADAL" clId="{60EBC263-4D97-4398-B1DC-53BEF47272F4}" dt="2024-03-07T20:26:52.813" v="15657" actId="14100"/>
        <pc:sldMkLst>
          <pc:docMk/>
          <pc:sldMk cId="2779683832" sldId="311"/>
        </pc:sldMkLst>
        <pc:spChg chg="mod">
          <ac:chgData name="Zita Draper" userId="b063123c-f51f-481b-b99c-f574606c9ace" providerId="ADAL" clId="{60EBC263-4D97-4398-B1DC-53BEF47272F4}" dt="2024-03-04T11:50:19.902" v="9403" actId="122"/>
          <ac:spMkLst>
            <pc:docMk/>
            <pc:sldMk cId="2779683832" sldId="311"/>
            <ac:spMk id="2" creationId="{BBADD2C0-DEDD-F923-945A-8B7E7BF0A163}"/>
          </ac:spMkLst>
        </pc:spChg>
        <pc:spChg chg="del mod">
          <ac:chgData name="Zita Draper" userId="b063123c-f51f-481b-b99c-f574606c9ace" providerId="ADAL" clId="{60EBC263-4D97-4398-B1DC-53BEF47272F4}" dt="2024-03-04T11:52:57.544" v="9622" actId="26606"/>
          <ac:spMkLst>
            <pc:docMk/>
            <pc:sldMk cId="2779683832" sldId="311"/>
            <ac:spMk id="3" creationId="{F6CEF2B2-6CAA-DAFF-EE90-CE81C6831F0E}"/>
          </ac:spMkLst>
        </pc:spChg>
        <pc:graphicFrameChg chg="add">
          <ac:chgData name="Zita Draper" userId="b063123c-f51f-481b-b99c-f574606c9ace" providerId="ADAL" clId="{60EBC263-4D97-4398-B1DC-53BEF47272F4}" dt="2024-03-04T11:52:57.544" v="9622" actId="26606"/>
          <ac:graphicFrameMkLst>
            <pc:docMk/>
            <pc:sldMk cId="2779683832" sldId="311"/>
            <ac:graphicFrameMk id="5" creationId="{BA0916CE-A819-D519-40A5-21C703CBA5FA}"/>
          </ac:graphicFrameMkLst>
        </pc:graphicFrameChg>
        <pc:picChg chg="mod">
          <ac:chgData name="Zita Draper" userId="b063123c-f51f-481b-b99c-f574606c9ace" providerId="ADAL" clId="{60EBC263-4D97-4398-B1DC-53BEF47272F4}" dt="2024-03-07T20:26:52.813" v="15657" actId="14100"/>
          <ac:picMkLst>
            <pc:docMk/>
            <pc:sldMk cId="2779683832" sldId="311"/>
            <ac:picMk id="3" creationId="{A31C86E1-7F79-C76E-7544-92DAED7363EF}"/>
          </ac:picMkLst>
        </pc:picChg>
      </pc:sldChg>
      <pc:sldChg chg="modSp new mod modNotesTx">
        <pc:chgData name="Zita Draper" userId="b063123c-f51f-481b-b99c-f574606c9ace" providerId="ADAL" clId="{60EBC263-4D97-4398-B1DC-53BEF47272F4}" dt="2024-03-07T20:34:09.477" v="15664" actId="14100"/>
        <pc:sldMkLst>
          <pc:docMk/>
          <pc:sldMk cId="1724704835" sldId="312"/>
        </pc:sldMkLst>
        <pc:spChg chg="mod">
          <ac:chgData name="Zita Draper" userId="b063123c-f51f-481b-b99c-f574606c9ace" providerId="ADAL" clId="{60EBC263-4D97-4398-B1DC-53BEF47272F4}" dt="2024-03-04T11:53:29.025" v="9647" actId="122"/>
          <ac:spMkLst>
            <pc:docMk/>
            <pc:sldMk cId="1724704835" sldId="312"/>
            <ac:spMk id="2" creationId="{7A1A96DA-B72B-E1F1-FE53-A5179E603FF3}"/>
          </ac:spMkLst>
        </pc:spChg>
        <pc:spChg chg="mod">
          <ac:chgData name="Zita Draper" userId="b063123c-f51f-481b-b99c-f574606c9ace" providerId="ADAL" clId="{60EBC263-4D97-4398-B1DC-53BEF47272F4}" dt="2024-03-04T12:12:39.337" v="10335" actId="20577"/>
          <ac:spMkLst>
            <pc:docMk/>
            <pc:sldMk cId="1724704835" sldId="312"/>
            <ac:spMk id="3" creationId="{687380D1-CDFA-8935-3D1F-0CD1214BE900}"/>
          </ac:spMkLst>
        </pc:spChg>
        <pc:picChg chg="mod">
          <ac:chgData name="Zita Draper" userId="b063123c-f51f-481b-b99c-f574606c9ace" providerId="ADAL" clId="{60EBC263-4D97-4398-B1DC-53BEF47272F4}" dt="2024-03-07T20:31:53.667" v="15662" actId="1076"/>
          <ac:picMkLst>
            <pc:docMk/>
            <pc:sldMk cId="1724704835" sldId="312"/>
            <ac:picMk id="4" creationId="{265B9585-4A6C-FB2E-ACC3-2919F453BDBB}"/>
          </ac:picMkLst>
        </pc:picChg>
        <pc:picChg chg="mod">
          <ac:chgData name="Zita Draper" userId="b063123c-f51f-481b-b99c-f574606c9ace" providerId="ADAL" clId="{60EBC263-4D97-4398-B1DC-53BEF47272F4}" dt="2024-03-07T20:34:09.477" v="15664" actId="14100"/>
          <ac:picMkLst>
            <pc:docMk/>
            <pc:sldMk cId="1724704835" sldId="312"/>
            <ac:picMk id="5" creationId="{67291C9E-3022-8096-7D89-8DE2998DC159}"/>
          </ac:picMkLst>
        </pc:picChg>
      </pc:sldChg>
      <pc:sldChg chg="modSp new mod">
        <pc:chgData name="Zita Draper" userId="b063123c-f51f-481b-b99c-f574606c9ace" providerId="ADAL" clId="{60EBC263-4D97-4398-B1DC-53BEF47272F4}" dt="2024-03-07T20:35:49.672" v="15666" actId="14100"/>
        <pc:sldMkLst>
          <pc:docMk/>
          <pc:sldMk cId="3594325556" sldId="313"/>
        </pc:sldMkLst>
        <pc:spChg chg="mod">
          <ac:chgData name="Zita Draper" userId="b063123c-f51f-481b-b99c-f574606c9ace" providerId="ADAL" clId="{60EBC263-4D97-4398-B1DC-53BEF47272F4}" dt="2024-03-04T12:03:17.770" v="9794" actId="122"/>
          <ac:spMkLst>
            <pc:docMk/>
            <pc:sldMk cId="3594325556" sldId="313"/>
            <ac:spMk id="2" creationId="{1FABB832-B415-442B-E507-925369D49F1B}"/>
          </ac:spMkLst>
        </pc:spChg>
        <pc:spChg chg="mod">
          <ac:chgData name="Zita Draper" userId="b063123c-f51f-481b-b99c-f574606c9ace" providerId="ADAL" clId="{60EBC263-4D97-4398-B1DC-53BEF47272F4}" dt="2024-03-04T12:11:38.306" v="10299" actId="20577"/>
          <ac:spMkLst>
            <pc:docMk/>
            <pc:sldMk cId="3594325556" sldId="313"/>
            <ac:spMk id="3" creationId="{2DDBDA9B-4A44-0B3A-41A5-07F7BBCE7683}"/>
          </ac:spMkLst>
        </pc:spChg>
        <pc:picChg chg="mod">
          <ac:chgData name="Zita Draper" userId="b063123c-f51f-481b-b99c-f574606c9ace" providerId="ADAL" clId="{60EBC263-4D97-4398-B1DC-53BEF47272F4}" dt="2024-03-07T20:35:49.672" v="15666" actId="14100"/>
          <ac:picMkLst>
            <pc:docMk/>
            <pc:sldMk cId="3594325556" sldId="313"/>
            <ac:picMk id="4" creationId="{9409B1B0-3681-9992-A5C4-97466AF3C235}"/>
          </ac:picMkLst>
        </pc:picChg>
      </pc:sldChg>
      <pc:sldChg chg="modSp new mod">
        <pc:chgData name="Zita Draper" userId="b063123c-f51f-481b-b99c-f574606c9ace" providerId="ADAL" clId="{60EBC263-4D97-4398-B1DC-53BEF47272F4}" dt="2024-03-07T20:51:32.785" v="15675" actId="1076"/>
        <pc:sldMkLst>
          <pc:docMk/>
          <pc:sldMk cId="930679563" sldId="314"/>
        </pc:sldMkLst>
        <pc:spChg chg="mod">
          <ac:chgData name="Zita Draper" userId="b063123c-f51f-481b-b99c-f574606c9ace" providerId="ADAL" clId="{60EBC263-4D97-4398-B1DC-53BEF47272F4}" dt="2024-03-04T12:15:12.048" v="10364" actId="122"/>
          <ac:spMkLst>
            <pc:docMk/>
            <pc:sldMk cId="930679563" sldId="314"/>
            <ac:spMk id="2" creationId="{E73F059F-86B6-667F-6520-90AA99589D86}"/>
          </ac:spMkLst>
        </pc:spChg>
        <pc:spChg chg="mod">
          <ac:chgData name="Zita Draper" userId="b063123c-f51f-481b-b99c-f574606c9ace" providerId="ADAL" clId="{60EBC263-4D97-4398-B1DC-53BEF47272F4}" dt="2024-03-04T12:20:34.958" v="10925" actId="27636"/>
          <ac:spMkLst>
            <pc:docMk/>
            <pc:sldMk cId="930679563" sldId="314"/>
            <ac:spMk id="3" creationId="{D6C56343-7C6E-B407-5A81-4B05B5F4C8B6}"/>
          </ac:spMkLst>
        </pc:spChg>
        <pc:picChg chg="mod">
          <ac:chgData name="Zita Draper" userId="b063123c-f51f-481b-b99c-f574606c9ace" providerId="ADAL" clId="{60EBC263-4D97-4398-B1DC-53BEF47272F4}" dt="2024-03-07T20:37:58.317" v="15669" actId="1076"/>
          <ac:picMkLst>
            <pc:docMk/>
            <pc:sldMk cId="930679563" sldId="314"/>
            <ac:picMk id="4" creationId="{D465F3E3-87FC-3084-5158-EB6A4A7B5031}"/>
          </ac:picMkLst>
        </pc:picChg>
        <pc:picChg chg="mod">
          <ac:chgData name="Zita Draper" userId="b063123c-f51f-481b-b99c-f574606c9ace" providerId="ADAL" clId="{60EBC263-4D97-4398-B1DC-53BEF47272F4}" dt="2024-03-07T20:50:13.739" v="15672" actId="1076"/>
          <ac:picMkLst>
            <pc:docMk/>
            <pc:sldMk cId="930679563" sldId="314"/>
            <ac:picMk id="5" creationId="{BE719098-742C-2E4E-4E34-77BFE03CB740}"/>
          </ac:picMkLst>
        </pc:picChg>
        <pc:picChg chg="mod">
          <ac:chgData name="Zita Draper" userId="b063123c-f51f-481b-b99c-f574606c9ace" providerId="ADAL" clId="{60EBC263-4D97-4398-B1DC-53BEF47272F4}" dt="2024-03-07T20:51:32.785" v="15675" actId="1076"/>
          <ac:picMkLst>
            <pc:docMk/>
            <pc:sldMk cId="930679563" sldId="314"/>
            <ac:picMk id="6" creationId="{01FA0CAD-D3C1-1D76-553A-30B0C78F1C94}"/>
          </ac:picMkLst>
        </pc:picChg>
      </pc:sldChg>
      <pc:sldChg chg="addSp delSp modSp new mod delAnim modNotesTx">
        <pc:chgData name="Zita Draper" userId="b063123c-f51f-481b-b99c-f574606c9ace" providerId="ADAL" clId="{60EBC263-4D97-4398-B1DC-53BEF47272F4}" dt="2024-03-07T21:33:01.185" v="15691" actId="14100"/>
        <pc:sldMkLst>
          <pc:docMk/>
          <pc:sldMk cId="4187225240" sldId="315"/>
        </pc:sldMkLst>
        <pc:spChg chg="mod">
          <ac:chgData name="Zita Draper" userId="b063123c-f51f-481b-b99c-f574606c9ace" providerId="ADAL" clId="{60EBC263-4D97-4398-B1DC-53BEF47272F4}" dt="2024-03-04T12:22:05.833" v="10942" actId="122"/>
          <ac:spMkLst>
            <pc:docMk/>
            <pc:sldMk cId="4187225240" sldId="315"/>
            <ac:spMk id="2" creationId="{F79D4F26-4AC1-114F-0401-4BEAE2F358D3}"/>
          </ac:spMkLst>
        </pc:spChg>
        <pc:spChg chg="del mod">
          <ac:chgData name="Zita Draper" userId="b063123c-f51f-481b-b99c-f574606c9ace" providerId="ADAL" clId="{60EBC263-4D97-4398-B1DC-53BEF47272F4}" dt="2024-03-04T14:07:13.131" v="11791" actId="26606"/>
          <ac:spMkLst>
            <pc:docMk/>
            <pc:sldMk cId="4187225240" sldId="315"/>
            <ac:spMk id="3" creationId="{39227A67-91BB-9D10-00D9-D5CCCD933B01}"/>
          </ac:spMkLst>
        </pc:spChg>
        <pc:graphicFrameChg chg="add">
          <ac:chgData name="Zita Draper" userId="b063123c-f51f-481b-b99c-f574606c9ace" providerId="ADAL" clId="{60EBC263-4D97-4398-B1DC-53BEF47272F4}" dt="2024-03-04T14:07:13.131" v="11791" actId="26606"/>
          <ac:graphicFrameMkLst>
            <pc:docMk/>
            <pc:sldMk cId="4187225240" sldId="315"/>
            <ac:graphicFrameMk id="5" creationId="{C8BDADA1-7618-4CF2-7B54-FE60598CE672}"/>
          </ac:graphicFrameMkLst>
        </pc:graphicFrameChg>
        <pc:picChg chg="del">
          <ac:chgData name="Zita Draper" userId="b063123c-f51f-481b-b99c-f574606c9ace" providerId="ADAL" clId="{60EBC263-4D97-4398-B1DC-53BEF47272F4}" dt="2024-03-07T21:14:04.156" v="15687" actId="478"/>
          <ac:picMkLst>
            <pc:docMk/>
            <pc:sldMk cId="4187225240" sldId="315"/>
            <ac:picMk id="3" creationId="{05CF071A-B6EE-06C5-0254-4F0D02EA3C63}"/>
          </ac:picMkLst>
        </pc:picChg>
        <pc:picChg chg="mod">
          <ac:chgData name="Zita Draper" userId="b063123c-f51f-481b-b99c-f574606c9ace" providerId="ADAL" clId="{60EBC263-4D97-4398-B1DC-53BEF47272F4}" dt="2024-03-07T21:15:07.630" v="15689" actId="14100"/>
          <ac:picMkLst>
            <pc:docMk/>
            <pc:sldMk cId="4187225240" sldId="315"/>
            <ac:picMk id="4" creationId="{0B616036-A9F6-D08D-6A8B-5D17C881B5F2}"/>
          </ac:picMkLst>
        </pc:picChg>
        <pc:picChg chg="mod">
          <ac:chgData name="Zita Draper" userId="b063123c-f51f-481b-b99c-f574606c9ace" providerId="ADAL" clId="{60EBC263-4D97-4398-B1DC-53BEF47272F4}" dt="2024-03-07T21:33:01.185" v="15691" actId="14100"/>
          <ac:picMkLst>
            <pc:docMk/>
            <pc:sldMk cId="4187225240" sldId="315"/>
            <ac:picMk id="6" creationId="{0550E3D4-EE27-A4F1-1B37-CE3BF565CFD2}"/>
          </ac:picMkLst>
        </pc:picChg>
      </pc:sldChg>
      <pc:sldChg chg="modSp new mod">
        <pc:chgData name="Zita Draper" userId="b063123c-f51f-481b-b99c-f574606c9ace" providerId="ADAL" clId="{60EBC263-4D97-4398-B1DC-53BEF47272F4}" dt="2024-03-08T22:21:42.811" v="15979" actId="14100"/>
        <pc:sldMkLst>
          <pc:docMk/>
          <pc:sldMk cId="3466563079" sldId="316"/>
        </pc:sldMkLst>
        <pc:spChg chg="mod">
          <ac:chgData name="Zita Draper" userId="b063123c-f51f-481b-b99c-f574606c9ace" providerId="ADAL" clId="{60EBC263-4D97-4398-B1DC-53BEF47272F4}" dt="2024-03-04T14:19:05.883" v="12130" actId="20577"/>
          <ac:spMkLst>
            <pc:docMk/>
            <pc:sldMk cId="3466563079" sldId="316"/>
            <ac:spMk id="2" creationId="{BBE956CC-AB78-8AE3-2204-3E37D14EDFEE}"/>
          </ac:spMkLst>
        </pc:spChg>
        <pc:spChg chg="mod">
          <ac:chgData name="Zita Draper" userId="b063123c-f51f-481b-b99c-f574606c9ace" providerId="ADAL" clId="{60EBC263-4D97-4398-B1DC-53BEF47272F4}" dt="2024-03-04T14:31:04.303" v="12539" actId="20577"/>
          <ac:spMkLst>
            <pc:docMk/>
            <pc:sldMk cId="3466563079" sldId="316"/>
            <ac:spMk id="3" creationId="{E0DE90C9-14F7-C11B-BFF8-45734209EC53}"/>
          </ac:spMkLst>
        </pc:spChg>
        <pc:picChg chg="mod">
          <ac:chgData name="Zita Draper" userId="b063123c-f51f-481b-b99c-f574606c9ace" providerId="ADAL" clId="{60EBC263-4D97-4398-B1DC-53BEF47272F4}" dt="2024-03-08T22:21:42.811" v="15979" actId="14100"/>
          <ac:picMkLst>
            <pc:docMk/>
            <pc:sldMk cId="3466563079" sldId="316"/>
            <ac:picMk id="4" creationId="{8220F7DF-E5A3-BEB8-579F-AA237D9933B1}"/>
          </ac:picMkLst>
        </pc:picChg>
        <pc:picChg chg="mod">
          <ac:chgData name="Zita Draper" userId="b063123c-f51f-481b-b99c-f574606c9ace" providerId="ADAL" clId="{60EBC263-4D97-4398-B1DC-53BEF47272F4}" dt="2024-03-08T22:21:36.847" v="15978" actId="14100"/>
          <ac:picMkLst>
            <pc:docMk/>
            <pc:sldMk cId="3466563079" sldId="316"/>
            <ac:picMk id="5" creationId="{BFD4ADBF-BA72-7D5F-F020-67EF7053FEC6}"/>
          </ac:picMkLst>
        </pc:picChg>
        <pc:picChg chg="mod">
          <ac:chgData name="Zita Draper" userId="b063123c-f51f-481b-b99c-f574606c9ace" providerId="ADAL" clId="{60EBC263-4D97-4398-B1DC-53BEF47272F4}" dt="2024-03-08T22:21:32.701" v="15977" actId="14100"/>
          <ac:picMkLst>
            <pc:docMk/>
            <pc:sldMk cId="3466563079" sldId="316"/>
            <ac:picMk id="6" creationId="{F13BBC71-9ED8-FFF4-5F7B-14E7ECA49343}"/>
          </ac:picMkLst>
        </pc:picChg>
        <pc:picChg chg="mod">
          <ac:chgData name="Zita Draper" userId="b063123c-f51f-481b-b99c-f574606c9ace" providerId="ADAL" clId="{60EBC263-4D97-4398-B1DC-53BEF47272F4}" dt="2024-03-08T22:21:26.586" v="15975" actId="14100"/>
          <ac:picMkLst>
            <pc:docMk/>
            <pc:sldMk cId="3466563079" sldId="316"/>
            <ac:picMk id="7" creationId="{71C7E9F2-6C84-25DC-46B6-8961ED347948}"/>
          </ac:picMkLst>
        </pc:picChg>
      </pc:sldChg>
      <pc:sldChg chg="addSp delSp modSp new mod">
        <pc:chgData name="Zita Draper" userId="b063123c-f51f-481b-b99c-f574606c9ace" providerId="ADAL" clId="{60EBC263-4D97-4398-B1DC-53BEF47272F4}" dt="2024-03-09T15:35:28.455" v="16022" actId="14100"/>
        <pc:sldMkLst>
          <pc:docMk/>
          <pc:sldMk cId="4010206872" sldId="317"/>
        </pc:sldMkLst>
        <pc:spChg chg="mod">
          <ac:chgData name="Zita Draper" userId="b063123c-f51f-481b-b99c-f574606c9ace" providerId="ADAL" clId="{60EBC263-4D97-4398-B1DC-53BEF47272F4}" dt="2024-03-04T16:21:07.090" v="14122" actId="313"/>
          <ac:spMkLst>
            <pc:docMk/>
            <pc:sldMk cId="4010206872" sldId="317"/>
            <ac:spMk id="2" creationId="{1B03D18E-9383-FF31-2995-45CC6C271098}"/>
          </ac:spMkLst>
        </pc:spChg>
        <pc:spChg chg="del mod">
          <ac:chgData name="Zita Draper" userId="b063123c-f51f-481b-b99c-f574606c9ace" providerId="ADAL" clId="{60EBC263-4D97-4398-B1DC-53BEF47272F4}" dt="2024-03-04T16:26:32.299" v="14494" actId="26606"/>
          <ac:spMkLst>
            <pc:docMk/>
            <pc:sldMk cId="4010206872" sldId="317"/>
            <ac:spMk id="3" creationId="{A2C7FF67-9D58-4791-2298-DDC348677746}"/>
          </ac:spMkLst>
        </pc:spChg>
        <pc:graphicFrameChg chg="add mod">
          <ac:chgData name="Zita Draper" userId="b063123c-f51f-481b-b99c-f574606c9ace" providerId="ADAL" clId="{60EBC263-4D97-4398-B1DC-53BEF47272F4}" dt="2024-03-09T15:35:23.193" v="16020"/>
          <ac:graphicFrameMkLst>
            <pc:docMk/>
            <pc:sldMk cId="4010206872" sldId="317"/>
            <ac:graphicFrameMk id="5" creationId="{0B849F3D-BC8A-0EFC-0B9B-788244DC9139}"/>
          </ac:graphicFrameMkLst>
        </pc:graphicFrameChg>
        <pc:picChg chg="mod">
          <ac:chgData name="Zita Draper" userId="b063123c-f51f-481b-b99c-f574606c9ace" providerId="ADAL" clId="{60EBC263-4D97-4398-B1DC-53BEF47272F4}" dt="2024-03-09T15:35:28.455" v="16022" actId="14100"/>
          <ac:picMkLst>
            <pc:docMk/>
            <pc:sldMk cId="4010206872" sldId="317"/>
            <ac:picMk id="3" creationId="{A6DF1A91-F188-B5D1-404B-66326BBE034E}"/>
          </ac:picMkLst>
        </pc:picChg>
      </pc:sldChg>
      <pc:sldChg chg="addSp delSp modSp new mod modNotesTx">
        <pc:chgData name="Zita Draper" userId="b063123c-f51f-481b-b99c-f574606c9ace" providerId="ADAL" clId="{60EBC263-4D97-4398-B1DC-53BEF47272F4}" dt="2024-03-09T16:15:34.749" v="16027" actId="1076"/>
        <pc:sldMkLst>
          <pc:docMk/>
          <pc:sldMk cId="3005213774" sldId="318"/>
        </pc:sldMkLst>
        <pc:spChg chg="mod">
          <ac:chgData name="Zita Draper" userId="b063123c-f51f-481b-b99c-f574606c9ace" providerId="ADAL" clId="{60EBC263-4D97-4398-B1DC-53BEF47272F4}" dt="2024-03-04T16:27:11.365" v="14560" actId="122"/>
          <ac:spMkLst>
            <pc:docMk/>
            <pc:sldMk cId="3005213774" sldId="318"/>
            <ac:spMk id="2" creationId="{48D88A6A-09B1-51C5-31C4-32D6259C6253}"/>
          </ac:spMkLst>
        </pc:spChg>
        <pc:spChg chg="del mod">
          <ac:chgData name="Zita Draper" userId="b063123c-f51f-481b-b99c-f574606c9ace" providerId="ADAL" clId="{60EBC263-4D97-4398-B1DC-53BEF47272F4}" dt="2024-03-04T16:35:57.811" v="15297" actId="26606"/>
          <ac:spMkLst>
            <pc:docMk/>
            <pc:sldMk cId="3005213774" sldId="318"/>
            <ac:spMk id="3" creationId="{14B68C9F-3C10-EEF9-5A77-72F74B17457B}"/>
          </ac:spMkLst>
        </pc:spChg>
        <pc:graphicFrameChg chg="add">
          <ac:chgData name="Zita Draper" userId="b063123c-f51f-481b-b99c-f574606c9ace" providerId="ADAL" clId="{60EBC263-4D97-4398-B1DC-53BEF47272F4}" dt="2024-03-04T16:35:57.811" v="15297" actId="26606"/>
          <ac:graphicFrameMkLst>
            <pc:docMk/>
            <pc:sldMk cId="3005213774" sldId="318"/>
            <ac:graphicFrameMk id="5" creationId="{91422051-43F2-6C20-A4DF-BE9A27C71D50}"/>
          </ac:graphicFrameMkLst>
        </pc:graphicFrameChg>
        <pc:picChg chg="mod">
          <ac:chgData name="Zita Draper" userId="b063123c-f51f-481b-b99c-f574606c9ace" providerId="ADAL" clId="{60EBC263-4D97-4398-B1DC-53BEF47272F4}" dt="2024-03-09T16:03:01.483" v="16024" actId="14100"/>
          <ac:picMkLst>
            <pc:docMk/>
            <pc:sldMk cId="3005213774" sldId="318"/>
            <ac:picMk id="3" creationId="{D73C46DD-8BAB-4CDC-A1FF-97F87947FA3D}"/>
          </ac:picMkLst>
        </pc:picChg>
        <pc:picChg chg="mod">
          <ac:chgData name="Zita Draper" userId="b063123c-f51f-481b-b99c-f574606c9ace" providerId="ADAL" clId="{60EBC263-4D97-4398-B1DC-53BEF47272F4}" dt="2024-03-09T16:15:34.749" v="16027" actId="1076"/>
          <ac:picMkLst>
            <pc:docMk/>
            <pc:sldMk cId="3005213774" sldId="318"/>
            <ac:picMk id="4" creationId="{C8A1C033-2303-45BB-6B01-CCD69BFED3E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2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54.svg"/></Relationships>
</file>

<file path=ppt/diagrams/_rels/data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9.svg"/></Relationships>
</file>

<file path=ppt/diagrams/_rels/data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ata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_rels/data28.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ata29.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_rels/data33.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ata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54.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9.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83.svg"/></Relationships>
</file>

<file path=ppt/diagrams/_rels/drawing33.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90.svg"/></Relationships>
</file>

<file path=ppt/diagrams/_rels/drawing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96.svg"/><Relationship Id="rId5" Type="http://schemas.openxmlformats.org/officeDocument/2006/relationships/image" Target="../media/image9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E60EA-A436-44E4-BC4C-27F6D62C490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E646A0F-2CCD-43DB-8C19-46C4351D57DE}">
      <dgm:prSet/>
      <dgm:spPr/>
      <dgm:t>
        <a:bodyPr/>
        <a:lstStyle/>
        <a:p>
          <a:pPr>
            <a:lnSpc>
              <a:spcPct val="100000"/>
            </a:lnSpc>
          </a:pPr>
          <a:r>
            <a:rPr lang="en-GB"/>
            <a:t>Aims and learning objectives </a:t>
          </a:r>
          <a:endParaRPr lang="en-US"/>
        </a:p>
      </dgm:t>
    </dgm:pt>
    <dgm:pt modelId="{00E8C13F-15F2-4203-8E2B-0957A4AD76C8}" type="parTrans" cxnId="{DEDD0C44-C12E-4BD2-A0A2-689C0C105B76}">
      <dgm:prSet/>
      <dgm:spPr/>
      <dgm:t>
        <a:bodyPr/>
        <a:lstStyle/>
        <a:p>
          <a:endParaRPr lang="en-US"/>
        </a:p>
      </dgm:t>
    </dgm:pt>
    <dgm:pt modelId="{613A5B03-8105-47D3-9926-D78A67E13462}" type="sibTrans" cxnId="{DEDD0C44-C12E-4BD2-A0A2-689C0C105B76}">
      <dgm:prSet/>
      <dgm:spPr/>
      <dgm:t>
        <a:bodyPr/>
        <a:lstStyle/>
        <a:p>
          <a:pPr>
            <a:lnSpc>
              <a:spcPct val="100000"/>
            </a:lnSpc>
          </a:pPr>
          <a:endParaRPr lang="en-US"/>
        </a:p>
      </dgm:t>
    </dgm:pt>
    <dgm:pt modelId="{04F733CA-D006-463A-803A-F7FFB34F3B50}">
      <dgm:prSet/>
      <dgm:spPr/>
      <dgm:t>
        <a:bodyPr/>
        <a:lstStyle/>
        <a:p>
          <a:pPr>
            <a:lnSpc>
              <a:spcPct val="100000"/>
            </a:lnSpc>
          </a:pPr>
          <a:r>
            <a:rPr lang="en-GB"/>
            <a:t>Three Certainties. </a:t>
          </a:r>
          <a:endParaRPr lang="en-US"/>
        </a:p>
      </dgm:t>
    </dgm:pt>
    <dgm:pt modelId="{C3A0F438-31F0-4545-9919-0CDF3C65206D}" type="parTrans" cxnId="{69575E79-9FBB-4666-9EFC-44E615080405}">
      <dgm:prSet/>
      <dgm:spPr/>
      <dgm:t>
        <a:bodyPr/>
        <a:lstStyle/>
        <a:p>
          <a:endParaRPr lang="en-US"/>
        </a:p>
      </dgm:t>
    </dgm:pt>
    <dgm:pt modelId="{EBF38150-8D9E-4B87-8B4C-490A848F5F52}" type="sibTrans" cxnId="{69575E79-9FBB-4666-9EFC-44E615080405}">
      <dgm:prSet/>
      <dgm:spPr/>
      <dgm:t>
        <a:bodyPr/>
        <a:lstStyle/>
        <a:p>
          <a:pPr>
            <a:lnSpc>
              <a:spcPct val="100000"/>
            </a:lnSpc>
          </a:pPr>
          <a:endParaRPr lang="en-US"/>
        </a:p>
      </dgm:t>
    </dgm:pt>
    <dgm:pt modelId="{AD3953DB-EC17-4382-B7FA-52E9D36CDF98}">
      <dgm:prSet/>
      <dgm:spPr/>
      <dgm:t>
        <a:bodyPr/>
        <a:lstStyle/>
        <a:p>
          <a:pPr>
            <a:lnSpc>
              <a:spcPct val="100000"/>
            </a:lnSpc>
          </a:pPr>
          <a:r>
            <a:rPr lang="en-GB"/>
            <a:t>Certainty of Intention. </a:t>
          </a:r>
          <a:endParaRPr lang="en-US"/>
        </a:p>
      </dgm:t>
    </dgm:pt>
    <dgm:pt modelId="{DB8C7DAF-9BA4-4361-9D84-15AFA98139DC}" type="parTrans" cxnId="{9DFBE748-0126-42F9-8CD5-B834E3C2953D}">
      <dgm:prSet/>
      <dgm:spPr/>
      <dgm:t>
        <a:bodyPr/>
        <a:lstStyle/>
        <a:p>
          <a:endParaRPr lang="en-US"/>
        </a:p>
      </dgm:t>
    </dgm:pt>
    <dgm:pt modelId="{7341C3D1-3EDC-4B91-8BEB-2138C7C50E29}" type="sibTrans" cxnId="{9DFBE748-0126-42F9-8CD5-B834E3C2953D}">
      <dgm:prSet/>
      <dgm:spPr/>
      <dgm:t>
        <a:bodyPr/>
        <a:lstStyle/>
        <a:p>
          <a:pPr>
            <a:lnSpc>
              <a:spcPct val="100000"/>
            </a:lnSpc>
          </a:pPr>
          <a:endParaRPr lang="en-US"/>
        </a:p>
      </dgm:t>
    </dgm:pt>
    <dgm:pt modelId="{31507B61-F5E4-4A69-AE12-71A57C309CC5}">
      <dgm:prSet/>
      <dgm:spPr/>
      <dgm:t>
        <a:bodyPr/>
        <a:lstStyle/>
        <a:p>
          <a:pPr>
            <a:lnSpc>
              <a:spcPct val="100000"/>
            </a:lnSpc>
          </a:pPr>
          <a:r>
            <a:rPr lang="en-GB" dirty="0"/>
            <a:t>Certainty of subject matter. </a:t>
          </a:r>
          <a:endParaRPr lang="en-US" dirty="0"/>
        </a:p>
      </dgm:t>
    </dgm:pt>
    <dgm:pt modelId="{5A066195-9E8C-4A30-8C3B-7B996CABBF7B}" type="parTrans" cxnId="{146892C4-0024-4ACA-91D2-7AF703B74D06}">
      <dgm:prSet/>
      <dgm:spPr/>
      <dgm:t>
        <a:bodyPr/>
        <a:lstStyle/>
        <a:p>
          <a:endParaRPr lang="en-US"/>
        </a:p>
      </dgm:t>
    </dgm:pt>
    <dgm:pt modelId="{AA537BC1-7A51-444D-BECF-477633B007F0}" type="sibTrans" cxnId="{146892C4-0024-4ACA-91D2-7AF703B74D06}">
      <dgm:prSet/>
      <dgm:spPr/>
      <dgm:t>
        <a:bodyPr/>
        <a:lstStyle/>
        <a:p>
          <a:pPr>
            <a:lnSpc>
              <a:spcPct val="100000"/>
            </a:lnSpc>
          </a:pPr>
          <a:endParaRPr lang="en-US"/>
        </a:p>
      </dgm:t>
    </dgm:pt>
    <dgm:pt modelId="{A1BDED3D-F9E1-40B6-B23D-73E440C02A55}">
      <dgm:prSet/>
      <dgm:spPr/>
      <dgm:t>
        <a:bodyPr/>
        <a:lstStyle/>
        <a:p>
          <a:pPr>
            <a:lnSpc>
              <a:spcPct val="100000"/>
            </a:lnSpc>
          </a:pPr>
          <a:r>
            <a:rPr lang="en-US" dirty="0"/>
            <a:t>Certainty of object </a:t>
          </a:r>
        </a:p>
      </dgm:t>
    </dgm:pt>
    <dgm:pt modelId="{ACE5BDE9-3038-41CD-A578-1C29D4E93A90}" type="parTrans" cxnId="{00CC9F05-8D0D-40A2-81E7-FBFABCAF811E}">
      <dgm:prSet/>
      <dgm:spPr/>
      <dgm:t>
        <a:bodyPr/>
        <a:lstStyle/>
        <a:p>
          <a:endParaRPr lang="en-US"/>
        </a:p>
      </dgm:t>
    </dgm:pt>
    <dgm:pt modelId="{BA0CD868-DD98-47C6-A189-A2C273B1379F}" type="sibTrans" cxnId="{00CC9F05-8D0D-40A2-81E7-FBFABCAF811E}">
      <dgm:prSet/>
      <dgm:spPr/>
      <dgm:t>
        <a:bodyPr/>
        <a:lstStyle/>
        <a:p>
          <a:pPr>
            <a:lnSpc>
              <a:spcPct val="100000"/>
            </a:lnSpc>
          </a:pPr>
          <a:endParaRPr lang="en-US"/>
        </a:p>
      </dgm:t>
    </dgm:pt>
    <dgm:pt modelId="{219501E5-4AD8-4941-BDA1-124DE2F64667}">
      <dgm:prSet/>
      <dgm:spPr/>
      <dgm:t>
        <a:bodyPr/>
        <a:lstStyle/>
        <a:p>
          <a:pPr>
            <a:lnSpc>
              <a:spcPct val="100000"/>
            </a:lnSpc>
          </a:pPr>
          <a:r>
            <a:rPr lang="en-GB"/>
            <a:t>Summary</a:t>
          </a:r>
          <a:endParaRPr lang="en-US"/>
        </a:p>
      </dgm:t>
    </dgm:pt>
    <dgm:pt modelId="{9A4A6355-A3C3-4A4B-8410-858722DEC5D0}" type="parTrans" cxnId="{C784C82E-A07F-4D29-B899-E200FD0C61BC}">
      <dgm:prSet/>
      <dgm:spPr/>
      <dgm:t>
        <a:bodyPr/>
        <a:lstStyle/>
        <a:p>
          <a:endParaRPr lang="en-US"/>
        </a:p>
      </dgm:t>
    </dgm:pt>
    <dgm:pt modelId="{423DFAB5-6A01-44BB-86B2-20440F5EFB9E}" type="sibTrans" cxnId="{C784C82E-A07F-4D29-B899-E200FD0C61BC}">
      <dgm:prSet/>
      <dgm:spPr/>
      <dgm:t>
        <a:bodyPr/>
        <a:lstStyle/>
        <a:p>
          <a:pPr>
            <a:lnSpc>
              <a:spcPct val="100000"/>
            </a:lnSpc>
          </a:pPr>
          <a:endParaRPr lang="en-US"/>
        </a:p>
      </dgm:t>
    </dgm:pt>
    <dgm:pt modelId="{0C682F04-6F57-415D-8991-A0E024D64E60}">
      <dgm:prSet/>
      <dgm:spPr/>
      <dgm:t>
        <a:bodyPr/>
        <a:lstStyle/>
        <a:p>
          <a:pPr>
            <a:lnSpc>
              <a:spcPct val="100000"/>
            </a:lnSpc>
          </a:pPr>
          <a:r>
            <a:rPr lang="en-GB"/>
            <a:t>Thank you, any questions?</a:t>
          </a:r>
          <a:endParaRPr lang="en-US"/>
        </a:p>
      </dgm:t>
    </dgm:pt>
    <dgm:pt modelId="{0D4B7C0D-E9E2-4992-A7CD-D1C07541B68F}" type="parTrans" cxnId="{862BC8A2-1DF3-4445-AC33-4F656CF8242A}">
      <dgm:prSet/>
      <dgm:spPr/>
      <dgm:t>
        <a:bodyPr/>
        <a:lstStyle/>
        <a:p>
          <a:endParaRPr lang="en-US"/>
        </a:p>
      </dgm:t>
    </dgm:pt>
    <dgm:pt modelId="{31AE5C17-B163-46C3-BCE4-3A22F58691B4}" type="sibTrans" cxnId="{862BC8A2-1DF3-4445-AC33-4F656CF8242A}">
      <dgm:prSet/>
      <dgm:spPr/>
      <dgm:t>
        <a:bodyPr/>
        <a:lstStyle/>
        <a:p>
          <a:endParaRPr lang="en-US"/>
        </a:p>
      </dgm:t>
    </dgm:pt>
    <dgm:pt modelId="{3AD0C298-20A5-42C6-9E87-71678172EC18}" type="pres">
      <dgm:prSet presAssocID="{318E60EA-A436-44E4-BC4C-27F6D62C4908}" presName="root" presStyleCnt="0">
        <dgm:presLayoutVars>
          <dgm:dir/>
          <dgm:resizeHandles val="exact"/>
        </dgm:presLayoutVars>
      </dgm:prSet>
      <dgm:spPr/>
    </dgm:pt>
    <dgm:pt modelId="{5ECC720E-5216-4ACF-A0EC-208D45057165}" type="pres">
      <dgm:prSet presAssocID="{318E60EA-A436-44E4-BC4C-27F6D62C4908}" presName="container" presStyleCnt="0">
        <dgm:presLayoutVars>
          <dgm:dir/>
          <dgm:resizeHandles val="exact"/>
        </dgm:presLayoutVars>
      </dgm:prSet>
      <dgm:spPr/>
    </dgm:pt>
    <dgm:pt modelId="{B70541EA-CF3A-4129-9983-C447EDC04381}" type="pres">
      <dgm:prSet presAssocID="{4E646A0F-2CCD-43DB-8C19-46C4351D57DE}" presName="compNode" presStyleCnt="0"/>
      <dgm:spPr/>
    </dgm:pt>
    <dgm:pt modelId="{89A13AAA-F3B8-473E-8896-D1B839CAEDE8}" type="pres">
      <dgm:prSet presAssocID="{4E646A0F-2CCD-43DB-8C19-46C4351D57DE}" presName="iconBgRect" presStyleLbl="bgShp" presStyleIdx="0" presStyleCnt="7"/>
      <dgm:spPr/>
    </dgm:pt>
    <dgm:pt modelId="{92AD239F-76D5-4B23-9F17-2E74C14E5E75}" type="pres">
      <dgm:prSet presAssocID="{4E646A0F-2CCD-43DB-8C19-46C4351D57D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CBA952F9-7D65-46CA-BEBE-3E38DEF5BC09}" type="pres">
      <dgm:prSet presAssocID="{4E646A0F-2CCD-43DB-8C19-46C4351D57DE}" presName="spaceRect" presStyleCnt="0"/>
      <dgm:spPr/>
    </dgm:pt>
    <dgm:pt modelId="{99920514-6BE6-42A3-A30C-0C0C3AF178EE}" type="pres">
      <dgm:prSet presAssocID="{4E646A0F-2CCD-43DB-8C19-46C4351D57DE}" presName="textRect" presStyleLbl="revTx" presStyleIdx="0" presStyleCnt="7">
        <dgm:presLayoutVars>
          <dgm:chMax val="1"/>
          <dgm:chPref val="1"/>
        </dgm:presLayoutVars>
      </dgm:prSet>
      <dgm:spPr/>
    </dgm:pt>
    <dgm:pt modelId="{0B173722-A5AC-45D7-8390-E4EA803D6294}" type="pres">
      <dgm:prSet presAssocID="{613A5B03-8105-47D3-9926-D78A67E13462}" presName="sibTrans" presStyleLbl="sibTrans2D1" presStyleIdx="0" presStyleCnt="0"/>
      <dgm:spPr/>
    </dgm:pt>
    <dgm:pt modelId="{4FDEB7DB-249B-4BAB-9BEE-C6D1AD47E1FD}" type="pres">
      <dgm:prSet presAssocID="{04F733CA-D006-463A-803A-F7FFB34F3B50}" presName="compNode" presStyleCnt="0"/>
      <dgm:spPr/>
    </dgm:pt>
    <dgm:pt modelId="{525DE802-2073-46C7-A3D1-C60F9D89B639}" type="pres">
      <dgm:prSet presAssocID="{04F733CA-D006-463A-803A-F7FFB34F3B50}" presName="iconBgRect" presStyleLbl="bgShp" presStyleIdx="1" presStyleCnt="7"/>
      <dgm:spPr/>
    </dgm:pt>
    <dgm:pt modelId="{010400C1-81A8-4F08-9F59-773F3DC0AC15}" type="pres">
      <dgm:prSet presAssocID="{04F733CA-D006-463A-803A-F7FFB34F3B5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CFC8FEBE-7985-4044-B3DD-E60FFF1AA98C}" type="pres">
      <dgm:prSet presAssocID="{04F733CA-D006-463A-803A-F7FFB34F3B50}" presName="spaceRect" presStyleCnt="0"/>
      <dgm:spPr/>
    </dgm:pt>
    <dgm:pt modelId="{B2F419E3-0035-4F6E-8945-53226E7B4974}" type="pres">
      <dgm:prSet presAssocID="{04F733CA-D006-463A-803A-F7FFB34F3B50}" presName="textRect" presStyleLbl="revTx" presStyleIdx="1" presStyleCnt="7">
        <dgm:presLayoutVars>
          <dgm:chMax val="1"/>
          <dgm:chPref val="1"/>
        </dgm:presLayoutVars>
      </dgm:prSet>
      <dgm:spPr/>
    </dgm:pt>
    <dgm:pt modelId="{D46024FF-EB96-4AEC-8B6C-6096307B8335}" type="pres">
      <dgm:prSet presAssocID="{EBF38150-8D9E-4B87-8B4C-490A848F5F52}" presName="sibTrans" presStyleLbl="sibTrans2D1" presStyleIdx="0" presStyleCnt="0"/>
      <dgm:spPr/>
    </dgm:pt>
    <dgm:pt modelId="{3AFEC518-A3F3-4E57-9C43-07BF0EE3725E}" type="pres">
      <dgm:prSet presAssocID="{AD3953DB-EC17-4382-B7FA-52E9D36CDF98}" presName="compNode" presStyleCnt="0"/>
      <dgm:spPr/>
    </dgm:pt>
    <dgm:pt modelId="{A98BA361-0A0C-4229-AA93-0AFDB4612FF9}" type="pres">
      <dgm:prSet presAssocID="{AD3953DB-EC17-4382-B7FA-52E9D36CDF98}" presName="iconBgRect" presStyleLbl="bgShp" presStyleIdx="2" presStyleCnt="7"/>
      <dgm:spPr/>
    </dgm:pt>
    <dgm:pt modelId="{217DFDAC-0332-4182-8DAB-F4C4D38804A5}" type="pres">
      <dgm:prSet presAssocID="{AD3953DB-EC17-4382-B7FA-52E9D36CDF9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sion chart"/>
        </a:ext>
      </dgm:extLst>
    </dgm:pt>
    <dgm:pt modelId="{EDBF2ED4-C1F3-4DB5-B45A-0F0E3CBF506C}" type="pres">
      <dgm:prSet presAssocID="{AD3953DB-EC17-4382-B7FA-52E9D36CDF98}" presName="spaceRect" presStyleCnt="0"/>
      <dgm:spPr/>
    </dgm:pt>
    <dgm:pt modelId="{C9553B2E-2096-45A0-8D06-133AB6BD8A85}" type="pres">
      <dgm:prSet presAssocID="{AD3953DB-EC17-4382-B7FA-52E9D36CDF98}" presName="textRect" presStyleLbl="revTx" presStyleIdx="2" presStyleCnt="7">
        <dgm:presLayoutVars>
          <dgm:chMax val="1"/>
          <dgm:chPref val="1"/>
        </dgm:presLayoutVars>
      </dgm:prSet>
      <dgm:spPr/>
    </dgm:pt>
    <dgm:pt modelId="{5D6564F6-17C6-46A4-8C08-A8CCCB8621C0}" type="pres">
      <dgm:prSet presAssocID="{7341C3D1-3EDC-4B91-8BEB-2138C7C50E29}" presName="sibTrans" presStyleLbl="sibTrans2D1" presStyleIdx="0" presStyleCnt="0"/>
      <dgm:spPr/>
    </dgm:pt>
    <dgm:pt modelId="{3137003D-1916-40DC-B48A-301A35480B8B}" type="pres">
      <dgm:prSet presAssocID="{31507B61-F5E4-4A69-AE12-71A57C309CC5}" presName="compNode" presStyleCnt="0"/>
      <dgm:spPr/>
    </dgm:pt>
    <dgm:pt modelId="{31E3CFF0-1C80-4692-8E40-0A66F58452A0}" type="pres">
      <dgm:prSet presAssocID="{31507B61-F5E4-4A69-AE12-71A57C309CC5}" presName="iconBgRect" presStyleLbl="bgShp" presStyleIdx="3" presStyleCnt="7"/>
      <dgm:spPr/>
    </dgm:pt>
    <dgm:pt modelId="{BD57BCAF-197C-463E-B72A-1D155EBF5CF8}" type="pres">
      <dgm:prSet presAssocID="{31507B61-F5E4-4A69-AE12-71A57C309CC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6C2BFAEC-5737-4B56-8383-792DD2CEE741}" type="pres">
      <dgm:prSet presAssocID="{31507B61-F5E4-4A69-AE12-71A57C309CC5}" presName="spaceRect" presStyleCnt="0"/>
      <dgm:spPr/>
    </dgm:pt>
    <dgm:pt modelId="{3026FA27-BF12-4777-850A-CDC32DC8C137}" type="pres">
      <dgm:prSet presAssocID="{31507B61-F5E4-4A69-AE12-71A57C309CC5}" presName="textRect" presStyleLbl="revTx" presStyleIdx="3" presStyleCnt="7">
        <dgm:presLayoutVars>
          <dgm:chMax val="1"/>
          <dgm:chPref val="1"/>
        </dgm:presLayoutVars>
      </dgm:prSet>
      <dgm:spPr/>
    </dgm:pt>
    <dgm:pt modelId="{56AA13E5-CF6E-44E8-AB24-6D4D7C1BF85A}" type="pres">
      <dgm:prSet presAssocID="{AA537BC1-7A51-444D-BECF-477633B007F0}" presName="sibTrans" presStyleLbl="sibTrans2D1" presStyleIdx="0" presStyleCnt="0"/>
      <dgm:spPr/>
    </dgm:pt>
    <dgm:pt modelId="{5D94C198-A98C-495C-B021-8BCE31DA8556}" type="pres">
      <dgm:prSet presAssocID="{A1BDED3D-F9E1-40B6-B23D-73E440C02A55}" presName="compNode" presStyleCnt="0"/>
      <dgm:spPr/>
    </dgm:pt>
    <dgm:pt modelId="{4FD644A8-5086-48F1-8ED9-32D4EC03A44E}" type="pres">
      <dgm:prSet presAssocID="{A1BDED3D-F9E1-40B6-B23D-73E440C02A55}" presName="iconBgRect" presStyleLbl="bgShp" presStyleIdx="4" presStyleCnt="7"/>
      <dgm:spPr/>
    </dgm:pt>
    <dgm:pt modelId="{AE7A9F07-E672-440B-85B9-5DAE58A56416}" type="pres">
      <dgm:prSet presAssocID="{A1BDED3D-F9E1-40B6-B23D-73E440C02A5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nagement"/>
        </a:ext>
      </dgm:extLst>
    </dgm:pt>
    <dgm:pt modelId="{23A5DA89-6BEC-48C9-ACEE-5E16554A7493}" type="pres">
      <dgm:prSet presAssocID="{A1BDED3D-F9E1-40B6-B23D-73E440C02A55}" presName="spaceRect" presStyleCnt="0"/>
      <dgm:spPr/>
    </dgm:pt>
    <dgm:pt modelId="{5644999A-15CF-4AC0-A24D-D99E7E627872}" type="pres">
      <dgm:prSet presAssocID="{A1BDED3D-F9E1-40B6-B23D-73E440C02A55}" presName="textRect" presStyleLbl="revTx" presStyleIdx="4" presStyleCnt="7">
        <dgm:presLayoutVars>
          <dgm:chMax val="1"/>
          <dgm:chPref val="1"/>
        </dgm:presLayoutVars>
      </dgm:prSet>
      <dgm:spPr/>
    </dgm:pt>
    <dgm:pt modelId="{E5891DBE-9025-4887-ABB8-0A64D2ABD94E}" type="pres">
      <dgm:prSet presAssocID="{BA0CD868-DD98-47C6-A189-A2C273B1379F}" presName="sibTrans" presStyleLbl="sibTrans2D1" presStyleIdx="0" presStyleCnt="0"/>
      <dgm:spPr/>
    </dgm:pt>
    <dgm:pt modelId="{E0CD05ED-9444-4762-9EDB-5A9A92BB4677}" type="pres">
      <dgm:prSet presAssocID="{219501E5-4AD8-4941-BDA1-124DE2F64667}" presName="compNode" presStyleCnt="0"/>
      <dgm:spPr/>
    </dgm:pt>
    <dgm:pt modelId="{8AB74A1C-3AA3-4058-AC55-A21575033A5B}" type="pres">
      <dgm:prSet presAssocID="{219501E5-4AD8-4941-BDA1-124DE2F64667}" presName="iconBgRect" presStyleLbl="bgShp" presStyleIdx="5" presStyleCnt="7"/>
      <dgm:spPr/>
    </dgm:pt>
    <dgm:pt modelId="{8811EA6D-F166-4758-9690-F761AC1574FA}" type="pres">
      <dgm:prSet presAssocID="{219501E5-4AD8-4941-BDA1-124DE2F646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 List"/>
        </a:ext>
      </dgm:extLst>
    </dgm:pt>
    <dgm:pt modelId="{3C53FDD4-BADB-4869-AA35-DD9E86B1CF54}" type="pres">
      <dgm:prSet presAssocID="{219501E5-4AD8-4941-BDA1-124DE2F64667}" presName="spaceRect" presStyleCnt="0"/>
      <dgm:spPr/>
    </dgm:pt>
    <dgm:pt modelId="{CC871964-4DA5-440A-B5F4-82AD880DFB03}" type="pres">
      <dgm:prSet presAssocID="{219501E5-4AD8-4941-BDA1-124DE2F64667}" presName="textRect" presStyleLbl="revTx" presStyleIdx="5" presStyleCnt="7">
        <dgm:presLayoutVars>
          <dgm:chMax val="1"/>
          <dgm:chPref val="1"/>
        </dgm:presLayoutVars>
      </dgm:prSet>
      <dgm:spPr/>
    </dgm:pt>
    <dgm:pt modelId="{A3CB2AE2-6FFD-4985-819C-97DB6922EB86}" type="pres">
      <dgm:prSet presAssocID="{423DFAB5-6A01-44BB-86B2-20440F5EFB9E}" presName="sibTrans" presStyleLbl="sibTrans2D1" presStyleIdx="0" presStyleCnt="0"/>
      <dgm:spPr/>
    </dgm:pt>
    <dgm:pt modelId="{D9B60266-3199-4B19-8831-508C8A7A23DB}" type="pres">
      <dgm:prSet presAssocID="{0C682F04-6F57-415D-8991-A0E024D64E60}" presName="compNode" presStyleCnt="0"/>
      <dgm:spPr/>
    </dgm:pt>
    <dgm:pt modelId="{11BB7374-8802-4E6E-915F-634ADE4A275E}" type="pres">
      <dgm:prSet presAssocID="{0C682F04-6F57-415D-8991-A0E024D64E60}" presName="iconBgRect" presStyleLbl="bgShp" presStyleIdx="6" presStyleCnt="7"/>
      <dgm:spPr/>
    </dgm:pt>
    <dgm:pt modelId="{BDB3C8DF-445C-492B-BAA7-4AB768D11A5A}" type="pres">
      <dgm:prSet presAssocID="{0C682F04-6F57-415D-8991-A0E024D64E6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Questions"/>
        </a:ext>
      </dgm:extLst>
    </dgm:pt>
    <dgm:pt modelId="{9822F87D-0568-4D62-8F32-510F5D9AEA94}" type="pres">
      <dgm:prSet presAssocID="{0C682F04-6F57-415D-8991-A0E024D64E60}" presName="spaceRect" presStyleCnt="0"/>
      <dgm:spPr/>
    </dgm:pt>
    <dgm:pt modelId="{B5E3A95B-FD9F-4F65-911D-B72504B87D0D}" type="pres">
      <dgm:prSet presAssocID="{0C682F04-6F57-415D-8991-A0E024D64E60}" presName="textRect" presStyleLbl="revTx" presStyleIdx="6" presStyleCnt="7">
        <dgm:presLayoutVars>
          <dgm:chMax val="1"/>
          <dgm:chPref val="1"/>
        </dgm:presLayoutVars>
      </dgm:prSet>
      <dgm:spPr/>
    </dgm:pt>
  </dgm:ptLst>
  <dgm:cxnLst>
    <dgm:cxn modelId="{5ED38D00-426F-4336-99FF-5220E9C5984F}" type="presOf" srcId="{0C682F04-6F57-415D-8991-A0E024D64E60}" destId="{B5E3A95B-FD9F-4F65-911D-B72504B87D0D}" srcOrd="0" destOrd="0" presId="urn:microsoft.com/office/officeart/2018/2/layout/IconCircleList"/>
    <dgm:cxn modelId="{00CC9F05-8D0D-40A2-81E7-FBFABCAF811E}" srcId="{318E60EA-A436-44E4-BC4C-27F6D62C4908}" destId="{A1BDED3D-F9E1-40B6-B23D-73E440C02A55}" srcOrd="4" destOrd="0" parTransId="{ACE5BDE9-3038-41CD-A578-1C29D4E93A90}" sibTransId="{BA0CD868-DD98-47C6-A189-A2C273B1379F}"/>
    <dgm:cxn modelId="{39233415-1DC8-4CB9-89BA-F5CDA7256498}" type="presOf" srcId="{04F733CA-D006-463A-803A-F7FFB34F3B50}" destId="{B2F419E3-0035-4F6E-8945-53226E7B4974}" srcOrd="0" destOrd="0" presId="urn:microsoft.com/office/officeart/2018/2/layout/IconCircleList"/>
    <dgm:cxn modelId="{88A3C519-2E73-453B-AC5C-F0F6D2F6FE7C}" type="presOf" srcId="{219501E5-4AD8-4941-BDA1-124DE2F64667}" destId="{CC871964-4DA5-440A-B5F4-82AD880DFB03}" srcOrd="0" destOrd="0" presId="urn:microsoft.com/office/officeart/2018/2/layout/IconCircleList"/>
    <dgm:cxn modelId="{87C7CE1F-67FE-44B5-BADD-81E24EB7E614}" type="presOf" srcId="{423DFAB5-6A01-44BB-86B2-20440F5EFB9E}" destId="{A3CB2AE2-6FFD-4985-819C-97DB6922EB86}" srcOrd="0" destOrd="0" presId="urn:microsoft.com/office/officeart/2018/2/layout/IconCircleList"/>
    <dgm:cxn modelId="{C784C82E-A07F-4D29-B899-E200FD0C61BC}" srcId="{318E60EA-A436-44E4-BC4C-27F6D62C4908}" destId="{219501E5-4AD8-4941-BDA1-124DE2F64667}" srcOrd="5" destOrd="0" parTransId="{9A4A6355-A3C3-4A4B-8410-858722DEC5D0}" sibTransId="{423DFAB5-6A01-44BB-86B2-20440F5EFB9E}"/>
    <dgm:cxn modelId="{3A6E9A5D-D9FA-4EE1-AD46-36FE7CC9A30B}" type="presOf" srcId="{A1BDED3D-F9E1-40B6-B23D-73E440C02A55}" destId="{5644999A-15CF-4AC0-A24D-D99E7E627872}" srcOrd="0" destOrd="0" presId="urn:microsoft.com/office/officeart/2018/2/layout/IconCircleList"/>
    <dgm:cxn modelId="{DEDD0C44-C12E-4BD2-A0A2-689C0C105B76}" srcId="{318E60EA-A436-44E4-BC4C-27F6D62C4908}" destId="{4E646A0F-2CCD-43DB-8C19-46C4351D57DE}" srcOrd="0" destOrd="0" parTransId="{00E8C13F-15F2-4203-8E2B-0957A4AD76C8}" sibTransId="{613A5B03-8105-47D3-9926-D78A67E13462}"/>
    <dgm:cxn modelId="{9DFBE748-0126-42F9-8CD5-B834E3C2953D}" srcId="{318E60EA-A436-44E4-BC4C-27F6D62C4908}" destId="{AD3953DB-EC17-4382-B7FA-52E9D36CDF98}" srcOrd="2" destOrd="0" parTransId="{DB8C7DAF-9BA4-4361-9D84-15AFA98139DC}" sibTransId="{7341C3D1-3EDC-4B91-8BEB-2138C7C50E29}"/>
    <dgm:cxn modelId="{280C846C-D4AD-4FE1-9CCD-FE72AEAA193F}" type="presOf" srcId="{BA0CD868-DD98-47C6-A189-A2C273B1379F}" destId="{E5891DBE-9025-4887-ABB8-0A64D2ABD94E}" srcOrd="0" destOrd="0" presId="urn:microsoft.com/office/officeart/2018/2/layout/IconCircleList"/>
    <dgm:cxn modelId="{4B17F14D-ECA3-4E43-85A1-2F6E38F9C33B}" type="presOf" srcId="{31507B61-F5E4-4A69-AE12-71A57C309CC5}" destId="{3026FA27-BF12-4777-850A-CDC32DC8C137}" srcOrd="0" destOrd="0" presId="urn:microsoft.com/office/officeart/2018/2/layout/IconCircleList"/>
    <dgm:cxn modelId="{AFB2B356-7DA7-4CAA-8CF1-1705C307F86A}" type="presOf" srcId="{AA537BC1-7A51-444D-BECF-477633B007F0}" destId="{56AA13E5-CF6E-44E8-AB24-6D4D7C1BF85A}" srcOrd="0" destOrd="0" presId="urn:microsoft.com/office/officeart/2018/2/layout/IconCircleList"/>
    <dgm:cxn modelId="{69575E79-9FBB-4666-9EFC-44E615080405}" srcId="{318E60EA-A436-44E4-BC4C-27F6D62C4908}" destId="{04F733CA-D006-463A-803A-F7FFB34F3B50}" srcOrd="1" destOrd="0" parTransId="{C3A0F438-31F0-4545-9919-0CDF3C65206D}" sibTransId="{EBF38150-8D9E-4B87-8B4C-490A848F5F52}"/>
    <dgm:cxn modelId="{E27B3093-80F0-465E-BBF1-02BA20B98A1C}" type="presOf" srcId="{4E646A0F-2CCD-43DB-8C19-46C4351D57DE}" destId="{99920514-6BE6-42A3-A30C-0C0C3AF178EE}" srcOrd="0" destOrd="0" presId="urn:microsoft.com/office/officeart/2018/2/layout/IconCircleList"/>
    <dgm:cxn modelId="{0B622AA2-ABDA-45E5-9FCA-1192884955E1}" type="presOf" srcId="{EBF38150-8D9E-4B87-8B4C-490A848F5F52}" destId="{D46024FF-EB96-4AEC-8B6C-6096307B8335}" srcOrd="0" destOrd="0" presId="urn:microsoft.com/office/officeart/2018/2/layout/IconCircleList"/>
    <dgm:cxn modelId="{862BC8A2-1DF3-4445-AC33-4F656CF8242A}" srcId="{318E60EA-A436-44E4-BC4C-27F6D62C4908}" destId="{0C682F04-6F57-415D-8991-A0E024D64E60}" srcOrd="6" destOrd="0" parTransId="{0D4B7C0D-E9E2-4992-A7CD-D1C07541B68F}" sibTransId="{31AE5C17-B163-46C3-BCE4-3A22F58691B4}"/>
    <dgm:cxn modelId="{ECCEE3A6-C368-4002-BDC5-241CE93E6CCE}" type="presOf" srcId="{613A5B03-8105-47D3-9926-D78A67E13462}" destId="{0B173722-A5AC-45D7-8390-E4EA803D6294}" srcOrd="0" destOrd="0" presId="urn:microsoft.com/office/officeart/2018/2/layout/IconCircleList"/>
    <dgm:cxn modelId="{25A94BB4-FF76-490C-BEB3-17628538264D}" type="presOf" srcId="{AD3953DB-EC17-4382-B7FA-52E9D36CDF98}" destId="{C9553B2E-2096-45A0-8D06-133AB6BD8A85}" srcOrd="0" destOrd="0" presId="urn:microsoft.com/office/officeart/2018/2/layout/IconCircleList"/>
    <dgm:cxn modelId="{146892C4-0024-4ACA-91D2-7AF703B74D06}" srcId="{318E60EA-A436-44E4-BC4C-27F6D62C4908}" destId="{31507B61-F5E4-4A69-AE12-71A57C309CC5}" srcOrd="3" destOrd="0" parTransId="{5A066195-9E8C-4A30-8C3B-7B996CABBF7B}" sibTransId="{AA537BC1-7A51-444D-BECF-477633B007F0}"/>
    <dgm:cxn modelId="{9B86E1E7-0341-4DEB-9F29-39324FA2C256}" type="presOf" srcId="{318E60EA-A436-44E4-BC4C-27F6D62C4908}" destId="{3AD0C298-20A5-42C6-9E87-71678172EC18}" srcOrd="0" destOrd="0" presId="urn:microsoft.com/office/officeart/2018/2/layout/IconCircleList"/>
    <dgm:cxn modelId="{5B035FFC-1BE6-46A4-8648-C0B7DEB47156}" type="presOf" srcId="{7341C3D1-3EDC-4B91-8BEB-2138C7C50E29}" destId="{5D6564F6-17C6-46A4-8C08-A8CCCB8621C0}" srcOrd="0" destOrd="0" presId="urn:microsoft.com/office/officeart/2018/2/layout/IconCircleList"/>
    <dgm:cxn modelId="{4DDB6698-F795-4F56-8849-A47D995FCCFA}" type="presParOf" srcId="{3AD0C298-20A5-42C6-9E87-71678172EC18}" destId="{5ECC720E-5216-4ACF-A0EC-208D45057165}" srcOrd="0" destOrd="0" presId="urn:microsoft.com/office/officeart/2018/2/layout/IconCircleList"/>
    <dgm:cxn modelId="{5CA3BE6E-8CA5-41CF-9BB7-808193482823}" type="presParOf" srcId="{5ECC720E-5216-4ACF-A0EC-208D45057165}" destId="{B70541EA-CF3A-4129-9983-C447EDC04381}" srcOrd="0" destOrd="0" presId="urn:microsoft.com/office/officeart/2018/2/layout/IconCircleList"/>
    <dgm:cxn modelId="{F4A3A03F-5D05-4B82-9DB7-E5E81A8DECFA}" type="presParOf" srcId="{B70541EA-CF3A-4129-9983-C447EDC04381}" destId="{89A13AAA-F3B8-473E-8896-D1B839CAEDE8}" srcOrd="0" destOrd="0" presId="urn:microsoft.com/office/officeart/2018/2/layout/IconCircleList"/>
    <dgm:cxn modelId="{A7F3B17B-8D44-46F4-B6E0-531BC2C15316}" type="presParOf" srcId="{B70541EA-CF3A-4129-9983-C447EDC04381}" destId="{92AD239F-76D5-4B23-9F17-2E74C14E5E75}" srcOrd="1" destOrd="0" presId="urn:microsoft.com/office/officeart/2018/2/layout/IconCircleList"/>
    <dgm:cxn modelId="{933BB519-B154-4D1D-A732-CAB39C5F013F}" type="presParOf" srcId="{B70541EA-CF3A-4129-9983-C447EDC04381}" destId="{CBA952F9-7D65-46CA-BEBE-3E38DEF5BC09}" srcOrd="2" destOrd="0" presId="urn:microsoft.com/office/officeart/2018/2/layout/IconCircleList"/>
    <dgm:cxn modelId="{44BBDF77-FA4A-48C5-8C4D-9C31E99ED006}" type="presParOf" srcId="{B70541EA-CF3A-4129-9983-C447EDC04381}" destId="{99920514-6BE6-42A3-A30C-0C0C3AF178EE}" srcOrd="3" destOrd="0" presId="urn:microsoft.com/office/officeart/2018/2/layout/IconCircleList"/>
    <dgm:cxn modelId="{D4269123-884A-4790-8D25-78FB8F5DC24E}" type="presParOf" srcId="{5ECC720E-5216-4ACF-A0EC-208D45057165}" destId="{0B173722-A5AC-45D7-8390-E4EA803D6294}" srcOrd="1" destOrd="0" presId="urn:microsoft.com/office/officeart/2018/2/layout/IconCircleList"/>
    <dgm:cxn modelId="{7B771E73-6DFB-4841-B289-E0406B7E5E28}" type="presParOf" srcId="{5ECC720E-5216-4ACF-A0EC-208D45057165}" destId="{4FDEB7DB-249B-4BAB-9BEE-C6D1AD47E1FD}" srcOrd="2" destOrd="0" presId="urn:microsoft.com/office/officeart/2018/2/layout/IconCircleList"/>
    <dgm:cxn modelId="{CD4B0571-6D66-4678-A4F8-D002B6FB6EC8}" type="presParOf" srcId="{4FDEB7DB-249B-4BAB-9BEE-C6D1AD47E1FD}" destId="{525DE802-2073-46C7-A3D1-C60F9D89B639}" srcOrd="0" destOrd="0" presId="urn:microsoft.com/office/officeart/2018/2/layout/IconCircleList"/>
    <dgm:cxn modelId="{D48825F7-D455-4D4F-9E93-61EC5664FC01}" type="presParOf" srcId="{4FDEB7DB-249B-4BAB-9BEE-C6D1AD47E1FD}" destId="{010400C1-81A8-4F08-9F59-773F3DC0AC15}" srcOrd="1" destOrd="0" presId="urn:microsoft.com/office/officeart/2018/2/layout/IconCircleList"/>
    <dgm:cxn modelId="{A2F24B3B-BAC7-4875-9E0F-23FC063E38C0}" type="presParOf" srcId="{4FDEB7DB-249B-4BAB-9BEE-C6D1AD47E1FD}" destId="{CFC8FEBE-7985-4044-B3DD-E60FFF1AA98C}" srcOrd="2" destOrd="0" presId="urn:microsoft.com/office/officeart/2018/2/layout/IconCircleList"/>
    <dgm:cxn modelId="{26A8CD11-9A36-4FD1-B9CB-1892A0EDA4E6}" type="presParOf" srcId="{4FDEB7DB-249B-4BAB-9BEE-C6D1AD47E1FD}" destId="{B2F419E3-0035-4F6E-8945-53226E7B4974}" srcOrd="3" destOrd="0" presId="urn:microsoft.com/office/officeart/2018/2/layout/IconCircleList"/>
    <dgm:cxn modelId="{BDE4674F-5E38-47F6-A223-98F96B2CFDD0}" type="presParOf" srcId="{5ECC720E-5216-4ACF-A0EC-208D45057165}" destId="{D46024FF-EB96-4AEC-8B6C-6096307B8335}" srcOrd="3" destOrd="0" presId="urn:microsoft.com/office/officeart/2018/2/layout/IconCircleList"/>
    <dgm:cxn modelId="{93CA6D08-C9B1-4727-A9E3-7A9545E658FD}" type="presParOf" srcId="{5ECC720E-5216-4ACF-A0EC-208D45057165}" destId="{3AFEC518-A3F3-4E57-9C43-07BF0EE3725E}" srcOrd="4" destOrd="0" presId="urn:microsoft.com/office/officeart/2018/2/layout/IconCircleList"/>
    <dgm:cxn modelId="{C70AC528-401C-47B1-9EE0-F73258B0F3F3}" type="presParOf" srcId="{3AFEC518-A3F3-4E57-9C43-07BF0EE3725E}" destId="{A98BA361-0A0C-4229-AA93-0AFDB4612FF9}" srcOrd="0" destOrd="0" presId="urn:microsoft.com/office/officeart/2018/2/layout/IconCircleList"/>
    <dgm:cxn modelId="{71E2D2F8-CEFD-4126-B9ED-BAE561CE8963}" type="presParOf" srcId="{3AFEC518-A3F3-4E57-9C43-07BF0EE3725E}" destId="{217DFDAC-0332-4182-8DAB-F4C4D38804A5}" srcOrd="1" destOrd="0" presId="urn:microsoft.com/office/officeart/2018/2/layout/IconCircleList"/>
    <dgm:cxn modelId="{65D79D4A-41EF-4CEC-9F78-ADBF486E42AE}" type="presParOf" srcId="{3AFEC518-A3F3-4E57-9C43-07BF0EE3725E}" destId="{EDBF2ED4-C1F3-4DB5-B45A-0F0E3CBF506C}" srcOrd="2" destOrd="0" presId="urn:microsoft.com/office/officeart/2018/2/layout/IconCircleList"/>
    <dgm:cxn modelId="{3BA4CF3D-B867-4972-8121-C351BDC69881}" type="presParOf" srcId="{3AFEC518-A3F3-4E57-9C43-07BF0EE3725E}" destId="{C9553B2E-2096-45A0-8D06-133AB6BD8A85}" srcOrd="3" destOrd="0" presId="urn:microsoft.com/office/officeart/2018/2/layout/IconCircleList"/>
    <dgm:cxn modelId="{E765A63A-7F5F-4C4E-A527-A4F14853E9F3}" type="presParOf" srcId="{5ECC720E-5216-4ACF-A0EC-208D45057165}" destId="{5D6564F6-17C6-46A4-8C08-A8CCCB8621C0}" srcOrd="5" destOrd="0" presId="urn:microsoft.com/office/officeart/2018/2/layout/IconCircleList"/>
    <dgm:cxn modelId="{62C33BFA-4068-4708-B302-A332D661CDF5}" type="presParOf" srcId="{5ECC720E-5216-4ACF-A0EC-208D45057165}" destId="{3137003D-1916-40DC-B48A-301A35480B8B}" srcOrd="6" destOrd="0" presId="urn:microsoft.com/office/officeart/2018/2/layout/IconCircleList"/>
    <dgm:cxn modelId="{668438E8-FA53-4173-9EEC-A4933BE9FEB5}" type="presParOf" srcId="{3137003D-1916-40DC-B48A-301A35480B8B}" destId="{31E3CFF0-1C80-4692-8E40-0A66F58452A0}" srcOrd="0" destOrd="0" presId="urn:microsoft.com/office/officeart/2018/2/layout/IconCircleList"/>
    <dgm:cxn modelId="{AB3F104E-A3AF-40D6-AF60-5BA2F5D6A8DA}" type="presParOf" srcId="{3137003D-1916-40DC-B48A-301A35480B8B}" destId="{BD57BCAF-197C-463E-B72A-1D155EBF5CF8}" srcOrd="1" destOrd="0" presId="urn:microsoft.com/office/officeart/2018/2/layout/IconCircleList"/>
    <dgm:cxn modelId="{C7B01234-6408-438D-AEE3-9A86EA3E5EE2}" type="presParOf" srcId="{3137003D-1916-40DC-B48A-301A35480B8B}" destId="{6C2BFAEC-5737-4B56-8383-792DD2CEE741}" srcOrd="2" destOrd="0" presId="urn:microsoft.com/office/officeart/2018/2/layout/IconCircleList"/>
    <dgm:cxn modelId="{A5642C12-3115-41BD-BF46-59A0634B71FF}" type="presParOf" srcId="{3137003D-1916-40DC-B48A-301A35480B8B}" destId="{3026FA27-BF12-4777-850A-CDC32DC8C137}" srcOrd="3" destOrd="0" presId="urn:microsoft.com/office/officeart/2018/2/layout/IconCircleList"/>
    <dgm:cxn modelId="{F0480D13-591E-4870-B1D1-16DFCBF9FD91}" type="presParOf" srcId="{5ECC720E-5216-4ACF-A0EC-208D45057165}" destId="{56AA13E5-CF6E-44E8-AB24-6D4D7C1BF85A}" srcOrd="7" destOrd="0" presId="urn:microsoft.com/office/officeart/2018/2/layout/IconCircleList"/>
    <dgm:cxn modelId="{27537C14-FB64-42AD-9F96-BDF76C589B37}" type="presParOf" srcId="{5ECC720E-5216-4ACF-A0EC-208D45057165}" destId="{5D94C198-A98C-495C-B021-8BCE31DA8556}" srcOrd="8" destOrd="0" presId="urn:microsoft.com/office/officeart/2018/2/layout/IconCircleList"/>
    <dgm:cxn modelId="{97A50583-8BE2-42BA-93A3-3BD881F8DDA7}" type="presParOf" srcId="{5D94C198-A98C-495C-B021-8BCE31DA8556}" destId="{4FD644A8-5086-48F1-8ED9-32D4EC03A44E}" srcOrd="0" destOrd="0" presId="urn:microsoft.com/office/officeart/2018/2/layout/IconCircleList"/>
    <dgm:cxn modelId="{4C705FF4-8B5B-4F77-A474-A7F9F4D48AFC}" type="presParOf" srcId="{5D94C198-A98C-495C-B021-8BCE31DA8556}" destId="{AE7A9F07-E672-440B-85B9-5DAE58A56416}" srcOrd="1" destOrd="0" presId="urn:microsoft.com/office/officeart/2018/2/layout/IconCircleList"/>
    <dgm:cxn modelId="{621C7F59-A94A-4A9E-AF04-4D72F24E7A7E}" type="presParOf" srcId="{5D94C198-A98C-495C-B021-8BCE31DA8556}" destId="{23A5DA89-6BEC-48C9-ACEE-5E16554A7493}" srcOrd="2" destOrd="0" presId="urn:microsoft.com/office/officeart/2018/2/layout/IconCircleList"/>
    <dgm:cxn modelId="{49F25007-8DF4-4ACF-9169-B1914855F1C9}" type="presParOf" srcId="{5D94C198-A98C-495C-B021-8BCE31DA8556}" destId="{5644999A-15CF-4AC0-A24D-D99E7E627872}" srcOrd="3" destOrd="0" presId="urn:microsoft.com/office/officeart/2018/2/layout/IconCircleList"/>
    <dgm:cxn modelId="{3C438DAE-AA36-4FD8-8C6E-49703CADEA31}" type="presParOf" srcId="{5ECC720E-5216-4ACF-A0EC-208D45057165}" destId="{E5891DBE-9025-4887-ABB8-0A64D2ABD94E}" srcOrd="9" destOrd="0" presId="urn:microsoft.com/office/officeart/2018/2/layout/IconCircleList"/>
    <dgm:cxn modelId="{BAC589A2-F75C-4F45-AF37-6181F45F9A53}" type="presParOf" srcId="{5ECC720E-5216-4ACF-A0EC-208D45057165}" destId="{E0CD05ED-9444-4762-9EDB-5A9A92BB4677}" srcOrd="10" destOrd="0" presId="urn:microsoft.com/office/officeart/2018/2/layout/IconCircleList"/>
    <dgm:cxn modelId="{030A98A7-7F22-4E20-8992-99C883EABDE6}" type="presParOf" srcId="{E0CD05ED-9444-4762-9EDB-5A9A92BB4677}" destId="{8AB74A1C-3AA3-4058-AC55-A21575033A5B}" srcOrd="0" destOrd="0" presId="urn:microsoft.com/office/officeart/2018/2/layout/IconCircleList"/>
    <dgm:cxn modelId="{24D75FFA-7AB9-4A4E-B28B-1D3CA5A24D1E}" type="presParOf" srcId="{E0CD05ED-9444-4762-9EDB-5A9A92BB4677}" destId="{8811EA6D-F166-4758-9690-F761AC1574FA}" srcOrd="1" destOrd="0" presId="urn:microsoft.com/office/officeart/2018/2/layout/IconCircleList"/>
    <dgm:cxn modelId="{2F1F5658-EBDB-4F16-95DF-2F4AC0730252}" type="presParOf" srcId="{E0CD05ED-9444-4762-9EDB-5A9A92BB4677}" destId="{3C53FDD4-BADB-4869-AA35-DD9E86B1CF54}" srcOrd="2" destOrd="0" presId="urn:microsoft.com/office/officeart/2018/2/layout/IconCircleList"/>
    <dgm:cxn modelId="{320D8D21-F47C-4E79-A652-BA68C6F51F09}" type="presParOf" srcId="{E0CD05ED-9444-4762-9EDB-5A9A92BB4677}" destId="{CC871964-4DA5-440A-B5F4-82AD880DFB03}" srcOrd="3" destOrd="0" presId="urn:microsoft.com/office/officeart/2018/2/layout/IconCircleList"/>
    <dgm:cxn modelId="{6FA10C81-9E01-43F9-9E92-AEE0B54AD7BB}" type="presParOf" srcId="{5ECC720E-5216-4ACF-A0EC-208D45057165}" destId="{A3CB2AE2-6FFD-4985-819C-97DB6922EB86}" srcOrd="11" destOrd="0" presId="urn:microsoft.com/office/officeart/2018/2/layout/IconCircleList"/>
    <dgm:cxn modelId="{26BB6422-1B84-4EF2-A325-B8261DD9C348}" type="presParOf" srcId="{5ECC720E-5216-4ACF-A0EC-208D45057165}" destId="{D9B60266-3199-4B19-8831-508C8A7A23DB}" srcOrd="12" destOrd="0" presId="urn:microsoft.com/office/officeart/2018/2/layout/IconCircleList"/>
    <dgm:cxn modelId="{76C5D965-C40E-426D-BB5C-37BA2FC179C8}" type="presParOf" srcId="{D9B60266-3199-4B19-8831-508C8A7A23DB}" destId="{11BB7374-8802-4E6E-915F-634ADE4A275E}" srcOrd="0" destOrd="0" presId="urn:microsoft.com/office/officeart/2018/2/layout/IconCircleList"/>
    <dgm:cxn modelId="{6ABFDEF3-A409-4AE8-B33F-80A49AB7C689}" type="presParOf" srcId="{D9B60266-3199-4B19-8831-508C8A7A23DB}" destId="{BDB3C8DF-445C-492B-BAA7-4AB768D11A5A}" srcOrd="1" destOrd="0" presId="urn:microsoft.com/office/officeart/2018/2/layout/IconCircleList"/>
    <dgm:cxn modelId="{05F213FD-C354-46B5-8531-94AD1043D647}" type="presParOf" srcId="{D9B60266-3199-4B19-8831-508C8A7A23DB}" destId="{9822F87D-0568-4D62-8F32-510F5D9AEA94}" srcOrd="2" destOrd="0" presId="urn:microsoft.com/office/officeart/2018/2/layout/IconCircleList"/>
    <dgm:cxn modelId="{28C70AB4-281C-4C1E-BD07-426F6DEB08C6}" type="presParOf" srcId="{D9B60266-3199-4B19-8831-508C8A7A23DB}" destId="{B5E3A95B-FD9F-4F65-911D-B72504B87D0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F8E084-B299-435F-9072-53018507712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E31F205-A532-4DA2-92D9-E8EE200A46CC}">
      <dgm:prSet/>
      <dgm:spPr/>
      <dgm:t>
        <a:bodyPr/>
        <a:lstStyle/>
        <a:p>
          <a:pPr>
            <a:lnSpc>
              <a:spcPct val="100000"/>
            </a:lnSpc>
          </a:pPr>
          <a:r>
            <a:rPr lang="en-GB"/>
            <a:t>The aim of today’s session is to discuss the three certainties. </a:t>
          </a:r>
          <a:endParaRPr lang="en-US"/>
        </a:p>
      </dgm:t>
    </dgm:pt>
    <dgm:pt modelId="{74D43BB2-77ED-4EB2-916C-9F17F3F0AEE0}" type="parTrans" cxnId="{861395DD-43FE-4E9B-9DC5-653FC523EB7D}">
      <dgm:prSet/>
      <dgm:spPr/>
      <dgm:t>
        <a:bodyPr/>
        <a:lstStyle/>
        <a:p>
          <a:endParaRPr lang="en-US"/>
        </a:p>
      </dgm:t>
    </dgm:pt>
    <dgm:pt modelId="{9A7476A7-F538-43A2-8D90-9B13FAB02EFB}" type="sibTrans" cxnId="{861395DD-43FE-4E9B-9DC5-653FC523EB7D}">
      <dgm:prSet/>
      <dgm:spPr/>
      <dgm:t>
        <a:bodyPr/>
        <a:lstStyle/>
        <a:p>
          <a:endParaRPr lang="en-US"/>
        </a:p>
      </dgm:t>
    </dgm:pt>
    <dgm:pt modelId="{9A696160-8D51-4A17-A210-F24847EB207C}">
      <dgm:prSet/>
      <dgm:spPr/>
      <dgm:t>
        <a:bodyPr/>
        <a:lstStyle/>
        <a:p>
          <a:pPr>
            <a:lnSpc>
              <a:spcPct val="100000"/>
            </a:lnSpc>
          </a:pPr>
          <a:r>
            <a:rPr lang="en-GB"/>
            <a:t>By the end of today’s session students should be able to demonstrate their understanding of the three certainties. </a:t>
          </a:r>
          <a:endParaRPr lang="en-US"/>
        </a:p>
      </dgm:t>
    </dgm:pt>
    <dgm:pt modelId="{E7EB62A4-1D1B-43B6-A443-9CF4F35C30D4}" type="parTrans" cxnId="{233D3518-AA22-43BD-8B64-B12FFDCABEF6}">
      <dgm:prSet/>
      <dgm:spPr/>
      <dgm:t>
        <a:bodyPr/>
        <a:lstStyle/>
        <a:p>
          <a:endParaRPr lang="en-US"/>
        </a:p>
      </dgm:t>
    </dgm:pt>
    <dgm:pt modelId="{1F317EEA-94BE-4639-AC45-6C470E4F9905}" type="sibTrans" cxnId="{233D3518-AA22-43BD-8B64-B12FFDCABEF6}">
      <dgm:prSet/>
      <dgm:spPr/>
      <dgm:t>
        <a:bodyPr/>
        <a:lstStyle/>
        <a:p>
          <a:endParaRPr lang="en-US"/>
        </a:p>
      </dgm:t>
    </dgm:pt>
    <dgm:pt modelId="{44A27FA1-7E89-4E6D-B912-94FB605062B4}" type="pres">
      <dgm:prSet presAssocID="{D8F8E084-B299-435F-9072-530185077124}" presName="root" presStyleCnt="0">
        <dgm:presLayoutVars>
          <dgm:dir/>
          <dgm:resizeHandles val="exact"/>
        </dgm:presLayoutVars>
      </dgm:prSet>
      <dgm:spPr/>
    </dgm:pt>
    <dgm:pt modelId="{4B414901-CF4C-4D67-A8C1-780BFC12F1CB}" type="pres">
      <dgm:prSet presAssocID="{8E31F205-A532-4DA2-92D9-E8EE200A46CC}" presName="compNode" presStyleCnt="0"/>
      <dgm:spPr/>
    </dgm:pt>
    <dgm:pt modelId="{118567BD-674E-4FA8-BA29-661125AF51CE}" type="pres">
      <dgm:prSet presAssocID="{8E31F205-A532-4DA2-92D9-E8EE200A46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73C88ADD-B67A-4CA3-9F85-23C04A6917D4}" type="pres">
      <dgm:prSet presAssocID="{8E31F205-A532-4DA2-92D9-E8EE200A46CC}" presName="spaceRect" presStyleCnt="0"/>
      <dgm:spPr/>
    </dgm:pt>
    <dgm:pt modelId="{C07D0DBF-582A-4ED3-811B-6F2B9F443181}" type="pres">
      <dgm:prSet presAssocID="{8E31F205-A532-4DA2-92D9-E8EE200A46CC}" presName="textRect" presStyleLbl="revTx" presStyleIdx="0" presStyleCnt="2">
        <dgm:presLayoutVars>
          <dgm:chMax val="1"/>
          <dgm:chPref val="1"/>
        </dgm:presLayoutVars>
      </dgm:prSet>
      <dgm:spPr/>
    </dgm:pt>
    <dgm:pt modelId="{D065767D-80B8-474D-AB3E-1EA5C2176BDF}" type="pres">
      <dgm:prSet presAssocID="{9A7476A7-F538-43A2-8D90-9B13FAB02EFB}" presName="sibTrans" presStyleCnt="0"/>
      <dgm:spPr/>
    </dgm:pt>
    <dgm:pt modelId="{5024E818-C0F2-42AC-8351-8C30A45F4032}" type="pres">
      <dgm:prSet presAssocID="{9A696160-8D51-4A17-A210-F24847EB207C}" presName="compNode" presStyleCnt="0"/>
      <dgm:spPr/>
    </dgm:pt>
    <dgm:pt modelId="{B5F77BF2-88BC-47BA-9828-AE87BBCBE9DA}" type="pres">
      <dgm:prSet presAssocID="{9A696160-8D51-4A17-A210-F24847EB207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7C1198C-1D50-4203-B1CA-F82B88A8F565}" type="pres">
      <dgm:prSet presAssocID="{9A696160-8D51-4A17-A210-F24847EB207C}" presName="spaceRect" presStyleCnt="0"/>
      <dgm:spPr/>
    </dgm:pt>
    <dgm:pt modelId="{FF10262B-C8FA-485C-9131-93FCB6F6F2E8}" type="pres">
      <dgm:prSet presAssocID="{9A696160-8D51-4A17-A210-F24847EB207C}" presName="textRect" presStyleLbl="revTx" presStyleIdx="1" presStyleCnt="2">
        <dgm:presLayoutVars>
          <dgm:chMax val="1"/>
          <dgm:chPref val="1"/>
        </dgm:presLayoutVars>
      </dgm:prSet>
      <dgm:spPr/>
    </dgm:pt>
  </dgm:ptLst>
  <dgm:cxnLst>
    <dgm:cxn modelId="{233D3518-AA22-43BD-8B64-B12FFDCABEF6}" srcId="{D8F8E084-B299-435F-9072-530185077124}" destId="{9A696160-8D51-4A17-A210-F24847EB207C}" srcOrd="1" destOrd="0" parTransId="{E7EB62A4-1D1B-43B6-A443-9CF4F35C30D4}" sibTransId="{1F317EEA-94BE-4639-AC45-6C470E4F9905}"/>
    <dgm:cxn modelId="{89799A5D-96B1-4637-A02B-8C65877AC341}" type="presOf" srcId="{D8F8E084-B299-435F-9072-530185077124}" destId="{44A27FA1-7E89-4E6D-B912-94FB605062B4}" srcOrd="0" destOrd="0" presId="urn:microsoft.com/office/officeart/2018/2/layout/IconLabelList"/>
    <dgm:cxn modelId="{D23C1050-5723-47D1-A6B2-7DB51A2C6CE5}" type="presOf" srcId="{8E31F205-A532-4DA2-92D9-E8EE200A46CC}" destId="{C07D0DBF-582A-4ED3-811B-6F2B9F443181}" srcOrd="0" destOrd="0" presId="urn:microsoft.com/office/officeart/2018/2/layout/IconLabelList"/>
    <dgm:cxn modelId="{06AB5CC9-49EB-439C-9FB0-10195A92C342}" type="presOf" srcId="{9A696160-8D51-4A17-A210-F24847EB207C}" destId="{FF10262B-C8FA-485C-9131-93FCB6F6F2E8}" srcOrd="0" destOrd="0" presId="urn:microsoft.com/office/officeart/2018/2/layout/IconLabelList"/>
    <dgm:cxn modelId="{861395DD-43FE-4E9B-9DC5-653FC523EB7D}" srcId="{D8F8E084-B299-435F-9072-530185077124}" destId="{8E31F205-A532-4DA2-92D9-E8EE200A46CC}" srcOrd="0" destOrd="0" parTransId="{74D43BB2-77ED-4EB2-916C-9F17F3F0AEE0}" sibTransId="{9A7476A7-F538-43A2-8D90-9B13FAB02EFB}"/>
    <dgm:cxn modelId="{DA7D5F8B-4CC2-471D-9440-23FA8222516C}" type="presParOf" srcId="{44A27FA1-7E89-4E6D-B912-94FB605062B4}" destId="{4B414901-CF4C-4D67-A8C1-780BFC12F1CB}" srcOrd="0" destOrd="0" presId="urn:microsoft.com/office/officeart/2018/2/layout/IconLabelList"/>
    <dgm:cxn modelId="{198F72B4-8C1F-4B03-85FE-4B763F617DE7}" type="presParOf" srcId="{4B414901-CF4C-4D67-A8C1-780BFC12F1CB}" destId="{118567BD-674E-4FA8-BA29-661125AF51CE}" srcOrd="0" destOrd="0" presId="urn:microsoft.com/office/officeart/2018/2/layout/IconLabelList"/>
    <dgm:cxn modelId="{EBAE5185-E76E-4A20-94E9-7B037E70A4BE}" type="presParOf" srcId="{4B414901-CF4C-4D67-A8C1-780BFC12F1CB}" destId="{73C88ADD-B67A-4CA3-9F85-23C04A6917D4}" srcOrd="1" destOrd="0" presId="urn:microsoft.com/office/officeart/2018/2/layout/IconLabelList"/>
    <dgm:cxn modelId="{A2E2FCA5-7BDA-41A9-A729-A04D4BF67E8A}" type="presParOf" srcId="{4B414901-CF4C-4D67-A8C1-780BFC12F1CB}" destId="{C07D0DBF-582A-4ED3-811B-6F2B9F443181}" srcOrd="2" destOrd="0" presId="urn:microsoft.com/office/officeart/2018/2/layout/IconLabelList"/>
    <dgm:cxn modelId="{1A3642F9-03DE-46F8-BA95-4857D095A481}" type="presParOf" srcId="{44A27FA1-7E89-4E6D-B912-94FB605062B4}" destId="{D065767D-80B8-474D-AB3E-1EA5C2176BDF}" srcOrd="1" destOrd="0" presId="urn:microsoft.com/office/officeart/2018/2/layout/IconLabelList"/>
    <dgm:cxn modelId="{2301DDB8-D1D3-4B65-A343-5CCF8E0D18E3}" type="presParOf" srcId="{44A27FA1-7E89-4E6D-B912-94FB605062B4}" destId="{5024E818-C0F2-42AC-8351-8C30A45F4032}" srcOrd="2" destOrd="0" presId="urn:microsoft.com/office/officeart/2018/2/layout/IconLabelList"/>
    <dgm:cxn modelId="{E632BD28-C9E9-4F8F-BEB5-E0E5326A71BB}" type="presParOf" srcId="{5024E818-C0F2-42AC-8351-8C30A45F4032}" destId="{B5F77BF2-88BC-47BA-9828-AE87BBCBE9DA}" srcOrd="0" destOrd="0" presId="urn:microsoft.com/office/officeart/2018/2/layout/IconLabelList"/>
    <dgm:cxn modelId="{FA1A82FC-59DC-4230-9494-2D6A6EAC3D96}" type="presParOf" srcId="{5024E818-C0F2-42AC-8351-8C30A45F4032}" destId="{07C1198C-1D50-4203-B1CA-F82B88A8F565}" srcOrd="1" destOrd="0" presId="urn:microsoft.com/office/officeart/2018/2/layout/IconLabelList"/>
    <dgm:cxn modelId="{7B61DDA0-6AFD-4B9D-86D9-60E74D5AEBD2}" type="presParOf" srcId="{5024E818-C0F2-42AC-8351-8C30A45F4032}" destId="{FF10262B-C8FA-485C-9131-93FCB6F6F2E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116FDE-FEB3-4599-9F15-39465440139A}"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C083BF84-1639-4C11-BA77-693F6A7BFBCC}">
      <dgm:prSet/>
      <dgm:spPr/>
      <dgm:t>
        <a:bodyPr/>
        <a:lstStyle/>
        <a:p>
          <a:r>
            <a:rPr lang="en-GB"/>
            <a:t>If someone does not have capacity to hold and dispose of property. (Depends) </a:t>
          </a:r>
          <a:endParaRPr lang="en-US"/>
        </a:p>
      </dgm:t>
    </dgm:pt>
    <dgm:pt modelId="{3BFFD9F6-EEEC-4704-A4E8-8C72B1CD9782}" type="parTrans" cxnId="{5542C207-8986-44E0-ADFA-CC59DA93219B}">
      <dgm:prSet/>
      <dgm:spPr/>
      <dgm:t>
        <a:bodyPr/>
        <a:lstStyle/>
        <a:p>
          <a:endParaRPr lang="en-US"/>
        </a:p>
      </dgm:t>
    </dgm:pt>
    <dgm:pt modelId="{4B239CE9-E784-4466-9884-7C854FA4DFCB}" type="sibTrans" cxnId="{5542C207-8986-44E0-ADFA-CC59DA93219B}">
      <dgm:prSet/>
      <dgm:spPr/>
      <dgm:t>
        <a:bodyPr/>
        <a:lstStyle/>
        <a:p>
          <a:endParaRPr lang="en-US"/>
        </a:p>
      </dgm:t>
    </dgm:pt>
    <dgm:pt modelId="{461972A4-23CD-4A64-B51D-24D226CDBB65}">
      <dgm:prSet/>
      <dgm:spPr/>
      <dgm:t>
        <a:bodyPr/>
        <a:lstStyle/>
        <a:p>
          <a:r>
            <a:rPr lang="en-GB"/>
            <a:t>Incapacity 2 situations; </a:t>
          </a:r>
          <a:endParaRPr lang="en-US"/>
        </a:p>
      </dgm:t>
    </dgm:pt>
    <dgm:pt modelId="{EB09E5A2-35BC-4FB2-9480-264F9BC7D173}" type="parTrans" cxnId="{52F77713-534D-47C1-A1F8-76F1B50C5883}">
      <dgm:prSet/>
      <dgm:spPr/>
      <dgm:t>
        <a:bodyPr/>
        <a:lstStyle/>
        <a:p>
          <a:endParaRPr lang="en-US"/>
        </a:p>
      </dgm:t>
    </dgm:pt>
    <dgm:pt modelId="{46F577A1-0592-43C4-9D6A-052AFE18453F}" type="sibTrans" cxnId="{52F77713-534D-47C1-A1F8-76F1B50C5883}">
      <dgm:prSet/>
      <dgm:spPr/>
      <dgm:t>
        <a:bodyPr/>
        <a:lstStyle/>
        <a:p>
          <a:endParaRPr lang="en-US"/>
        </a:p>
      </dgm:t>
    </dgm:pt>
    <dgm:pt modelId="{D048943B-E1D0-4C37-9E53-DB9ED6F99C41}">
      <dgm:prSet/>
      <dgm:spPr/>
      <dgm:t>
        <a:bodyPr/>
        <a:lstStyle/>
        <a:p>
          <a:r>
            <a:rPr lang="en-GB"/>
            <a:t>1. Under the age of 18. </a:t>
          </a:r>
          <a:endParaRPr lang="en-US"/>
        </a:p>
      </dgm:t>
    </dgm:pt>
    <dgm:pt modelId="{78678F98-1B85-44F8-9ECA-F7616125BD5C}" type="parTrans" cxnId="{FE89E4B6-802B-4F72-8C5C-84898014099D}">
      <dgm:prSet/>
      <dgm:spPr/>
      <dgm:t>
        <a:bodyPr/>
        <a:lstStyle/>
        <a:p>
          <a:endParaRPr lang="en-US"/>
        </a:p>
      </dgm:t>
    </dgm:pt>
    <dgm:pt modelId="{B2D2259D-6D7F-47D9-A224-BEFAAC3E0E2C}" type="sibTrans" cxnId="{FE89E4B6-802B-4F72-8C5C-84898014099D}">
      <dgm:prSet/>
      <dgm:spPr/>
      <dgm:t>
        <a:bodyPr/>
        <a:lstStyle/>
        <a:p>
          <a:endParaRPr lang="en-US"/>
        </a:p>
      </dgm:t>
    </dgm:pt>
    <dgm:pt modelId="{FEC6CB2E-6100-4CD4-9C5A-786A4DBD1575}">
      <dgm:prSet/>
      <dgm:spPr/>
      <dgm:t>
        <a:bodyPr/>
        <a:lstStyle/>
        <a:p>
          <a:r>
            <a:rPr lang="en-GB"/>
            <a:t>2. Mentally incapacitated Persons. </a:t>
          </a:r>
          <a:endParaRPr lang="en-US"/>
        </a:p>
      </dgm:t>
    </dgm:pt>
    <dgm:pt modelId="{7EB87432-4615-42B2-B24D-9DB813FA7CE3}" type="parTrans" cxnId="{BB04BAED-CA51-409E-99B7-59ABC4CB8E05}">
      <dgm:prSet/>
      <dgm:spPr/>
      <dgm:t>
        <a:bodyPr/>
        <a:lstStyle/>
        <a:p>
          <a:endParaRPr lang="en-US"/>
        </a:p>
      </dgm:t>
    </dgm:pt>
    <dgm:pt modelId="{72BF520F-C236-4657-8BAE-3D97DF2DC4E8}" type="sibTrans" cxnId="{BB04BAED-CA51-409E-99B7-59ABC4CB8E05}">
      <dgm:prSet/>
      <dgm:spPr/>
      <dgm:t>
        <a:bodyPr/>
        <a:lstStyle/>
        <a:p>
          <a:endParaRPr lang="en-US"/>
        </a:p>
      </dgm:t>
    </dgm:pt>
    <dgm:pt modelId="{C68369E8-61B9-47E0-AFFC-FE9EE58416CB}" type="pres">
      <dgm:prSet presAssocID="{EF116FDE-FEB3-4599-9F15-39465440139A}" presName="diagram" presStyleCnt="0">
        <dgm:presLayoutVars>
          <dgm:dir/>
          <dgm:resizeHandles val="exact"/>
        </dgm:presLayoutVars>
      </dgm:prSet>
      <dgm:spPr/>
    </dgm:pt>
    <dgm:pt modelId="{32F4FA4A-9550-40F3-9E77-A85BF82A5B29}" type="pres">
      <dgm:prSet presAssocID="{C083BF84-1639-4C11-BA77-693F6A7BFBCC}" presName="node" presStyleLbl="node1" presStyleIdx="0" presStyleCnt="4">
        <dgm:presLayoutVars>
          <dgm:bulletEnabled val="1"/>
        </dgm:presLayoutVars>
      </dgm:prSet>
      <dgm:spPr/>
    </dgm:pt>
    <dgm:pt modelId="{6EFB10AD-D142-4646-8095-67AE3BEBB95E}" type="pres">
      <dgm:prSet presAssocID="{4B239CE9-E784-4466-9884-7C854FA4DFCB}" presName="sibTrans" presStyleLbl="sibTrans2D1" presStyleIdx="0" presStyleCnt="3"/>
      <dgm:spPr/>
    </dgm:pt>
    <dgm:pt modelId="{F61756F5-0690-49CF-AC84-81D48BBA9895}" type="pres">
      <dgm:prSet presAssocID="{4B239CE9-E784-4466-9884-7C854FA4DFCB}" presName="connectorText" presStyleLbl="sibTrans2D1" presStyleIdx="0" presStyleCnt="3"/>
      <dgm:spPr/>
    </dgm:pt>
    <dgm:pt modelId="{54980DE2-3710-4B32-8871-4502DB0DFFF6}" type="pres">
      <dgm:prSet presAssocID="{461972A4-23CD-4A64-B51D-24D226CDBB65}" presName="node" presStyleLbl="node1" presStyleIdx="1" presStyleCnt="4">
        <dgm:presLayoutVars>
          <dgm:bulletEnabled val="1"/>
        </dgm:presLayoutVars>
      </dgm:prSet>
      <dgm:spPr/>
    </dgm:pt>
    <dgm:pt modelId="{B8C15D25-4DD1-4D80-978D-F04540F7FF65}" type="pres">
      <dgm:prSet presAssocID="{46F577A1-0592-43C4-9D6A-052AFE18453F}" presName="sibTrans" presStyleLbl="sibTrans2D1" presStyleIdx="1" presStyleCnt="3"/>
      <dgm:spPr/>
    </dgm:pt>
    <dgm:pt modelId="{B569AE54-66A6-4BB3-9D2F-6B8B0A3EB783}" type="pres">
      <dgm:prSet presAssocID="{46F577A1-0592-43C4-9D6A-052AFE18453F}" presName="connectorText" presStyleLbl="sibTrans2D1" presStyleIdx="1" presStyleCnt="3"/>
      <dgm:spPr/>
    </dgm:pt>
    <dgm:pt modelId="{E2AC7A3F-7A3B-4F27-A5BF-C237E49DF019}" type="pres">
      <dgm:prSet presAssocID="{D048943B-E1D0-4C37-9E53-DB9ED6F99C41}" presName="node" presStyleLbl="node1" presStyleIdx="2" presStyleCnt="4">
        <dgm:presLayoutVars>
          <dgm:bulletEnabled val="1"/>
        </dgm:presLayoutVars>
      </dgm:prSet>
      <dgm:spPr/>
    </dgm:pt>
    <dgm:pt modelId="{CCE9DB30-9338-4B27-B48E-4615B807ABE8}" type="pres">
      <dgm:prSet presAssocID="{B2D2259D-6D7F-47D9-A224-BEFAAC3E0E2C}" presName="sibTrans" presStyleLbl="sibTrans2D1" presStyleIdx="2" presStyleCnt="3"/>
      <dgm:spPr/>
    </dgm:pt>
    <dgm:pt modelId="{7174CEDB-3C90-49F2-81E2-DD8AA1384958}" type="pres">
      <dgm:prSet presAssocID="{B2D2259D-6D7F-47D9-A224-BEFAAC3E0E2C}" presName="connectorText" presStyleLbl="sibTrans2D1" presStyleIdx="2" presStyleCnt="3"/>
      <dgm:spPr/>
    </dgm:pt>
    <dgm:pt modelId="{5B66BC60-60E6-490A-970D-39889B5C3917}" type="pres">
      <dgm:prSet presAssocID="{FEC6CB2E-6100-4CD4-9C5A-786A4DBD1575}" presName="node" presStyleLbl="node1" presStyleIdx="3" presStyleCnt="4">
        <dgm:presLayoutVars>
          <dgm:bulletEnabled val="1"/>
        </dgm:presLayoutVars>
      </dgm:prSet>
      <dgm:spPr/>
    </dgm:pt>
  </dgm:ptLst>
  <dgm:cxnLst>
    <dgm:cxn modelId="{5542C207-8986-44E0-ADFA-CC59DA93219B}" srcId="{EF116FDE-FEB3-4599-9F15-39465440139A}" destId="{C083BF84-1639-4C11-BA77-693F6A7BFBCC}" srcOrd="0" destOrd="0" parTransId="{3BFFD9F6-EEEC-4704-A4E8-8C72B1CD9782}" sibTransId="{4B239CE9-E784-4466-9884-7C854FA4DFCB}"/>
    <dgm:cxn modelId="{653EA611-F851-4642-A66E-31E78F13B04F}" type="presOf" srcId="{D048943B-E1D0-4C37-9E53-DB9ED6F99C41}" destId="{E2AC7A3F-7A3B-4F27-A5BF-C237E49DF019}" srcOrd="0" destOrd="0" presId="urn:microsoft.com/office/officeart/2005/8/layout/process5"/>
    <dgm:cxn modelId="{52F77713-534D-47C1-A1F8-76F1B50C5883}" srcId="{EF116FDE-FEB3-4599-9F15-39465440139A}" destId="{461972A4-23CD-4A64-B51D-24D226CDBB65}" srcOrd="1" destOrd="0" parTransId="{EB09E5A2-35BC-4FB2-9480-264F9BC7D173}" sibTransId="{46F577A1-0592-43C4-9D6A-052AFE18453F}"/>
    <dgm:cxn modelId="{658E142D-D75E-4D63-BAFC-4DD92C2F7594}" type="presOf" srcId="{46F577A1-0592-43C4-9D6A-052AFE18453F}" destId="{B8C15D25-4DD1-4D80-978D-F04540F7FF65}" srcOrd="0" destOrd="0" presId="urn:microsoft.com/office/officeart/2005/8/layout/process5"/>
    <dgm:cxn modelId="{205F442D-6A69-4C9D-BDC1-DE0891C12090}" type="presOf" srcId="{4B239CE9-E784-4466-9884-7C854FA4DFCB}" destId="{F61756F5-0690-49CF-AC84-81D48BBA9895}" srcOrd="1" destOrd="0" presId="urn:microsoft.com/office/officeart/2005/8/layout/process5"/>
    <dgm:cxn modelId="{49B47D33-E5D0-4238-A398-EE6F410ABD72}" type="presOf" srcId="{461972A4-23CD-4A64-B51D-24D226CDBB65}" destId="{54980DE2-3710-4B32-8871-4502DB0DFFF6}" srcOrd="0" destOrd="0" presId="urn:microsoft.com/office/officeart/2005/8/layout/process5"/>
    <dgm:cxn modelId="{F170E678-C07B-4E62-948C-57ED766CD7B3}" type="presOf" srcId="{EF116FDE-FEB3-4599-9F15-39465440139A}" destId="{C68369E8-61B9-47E0-AFFC-FE9EE58416CB}" srcOrd="0" destOrd="0" presId="urn:microsoft.com/office/officeart/2005/8/layout/process5"/>
    <dgm:cxn modelId="{B5C82CAE-AEBD-4484-ADCB-5372F0A9EC0E}" type="presOf" srcId="{46F577A1-0592-43C4-9D6A-052AFE18453F}" destId="{B569AE54-66A6-4BB3-9D2F-6B8B0A3EB783}" srcOrd="1" destOrd="0" presId="urn:microsoft.com/office/officeart/2005/8/layout/process5"/>
    <dgm:cxn modelId="{C22785B6-0F52-46C7-BD42-5D94B6C7CA7D}" type="presOf" srcId="{C083BF84-1639-4C11-BA77-693F6A7BFBCC}" destId="{32F4FA4A-9550-40F3-9E77-A85BF82A5B29}" srcOrd="0" destOrd="0" presId="urn:microsoft.com/office/officeart/2005/8/layout/process5"/>
    <dgm:cxn modelId="{FE89E4B6-802B-4F72-8C5C-84898014099D}" srcId="{EF116FDE-FEB3-4599-9F15-39465440139A}" destId="{D048943B-E1D0-4C37-9E53-DB9ED6F99C41}" srcOrd="2" destOrd="0" parTransId="{78678F98-1B85-44F8-9ECA-F7616125BD5C}" sibTransId="{B2D2259D-6D7F-47D9-A224-BEFAAC3E0E2C}"/>
    <dgm:cxn modelId="{A6BA73C3-97B0-43F2-848D-16DE6D3C165F}" type="presOf" srcId="{4B239CE9-E784-4466-9884-7C854FA4DFCB}" destId="{6EFB10AD-D142-4646-8095-67AE3BEBB95E}" srcOrd="0" destOrd="0" presId="urn:microsoft.com/office/officeart/2005/8/layout/process5"/>
    <dgm:cxn modelId="{407A38C5-D095-4F00-B504-2B1A4242C690}" type="presOf" srcId="{FEC6CB2E-6100-4CD4-9C5A-786A4DBD1575}" destId="{5B66BC60-60E6-490A-970D-39889B5C3917}" srcOrd="0" destOrd="0" presId="urn:microsoft.com/office/officeart/2005/8/layout/process5"/>
    <dgm:cxn modelId="{2A3C74E2-211C-47C1-8ADE-30CC14CCD438}" type="presOf" srcId="{B2D2259D-6D7F-47D9-A224-BEFAAC3E0E2C}" destId="{CCE9DB30-9338-4B27-B48E-4615B807ABE8}" srcOrd="0" destOrd="0" presId="urn:microsoft.com/office/officeart/2005/8/layout/process5"/>
    <dgm:cxn modelId="{BB04BAED-CA51-409E-99B7-59ABC4CB8E05}" srcId="{EF116FDE-FEB3-4599-9F15-39465440139A}" destId="{FEC6CB2E-6100-4CD4-9C5A-786A4DBD1575}" srcOrd="3" destOrd="0" parTransId="{7EB87432-4615-42B2-B24D-9DB813FA7CE3}" sibTransId="{72BF520F-C236-4657-8BAE-3D97DF2DC4E8}"/>
    <dgm:cxn modelId="{BE5B31F2-710A-4B78-BEF2-D71BE9082FD0}" type="presOf" srcId="{B2D2259D-6D7F-47D9-A224-BEFAAC3E0E2C}" destId="{7174CEDB-3C90-49F2-81E2-DD8AA1384958}" srcOrd="1" destOrd="0" presId="urn:microsoft.com/office/officeart/2005/8/layout/process5"/>
    <dgm:cxn modelId="{87A34942-F76E-494A-A1C9-9E3EA73D86F6}" type="presParOf" srcId="{C68369E8-61B9-47E0-AFFC-FE9EE58416CB}" destId="{32F4FA4A-9550-40F3-9E77-A85BF82A5B29}" srcOrd="0" destOrd="0" presId="urn:microsoft.com/office/officeart/2005/8/layout/process5"/>
    <dgm:cxn modelId="{3DF610B7-D90E-428E-8E7F-88369B308654}" type="presParOf" srcId="{C68369E8-61B9-47E0-AFFC-FE9EE58416CB}" destId="{6EFB10AD-D142-4646-8095-67AE3BEBB95E}" srcOrd="1" destOrd="0" presId="urn:microsoft.com/office/officeart/2005/8/layout/process5"/>
    <dgm:cxn modelId="{F8C28E39-B1DD-4623-BDD3-FE63A6C1842D}" type="presParOf" srcId="{6EFB10AD-D142-4646-8095-67AE3BEBB95E}" destId="{F61756F5-0690-49CF-AC84-81D48BBA9895}" srcOrd="0" destOrd="0" presId="urn:microsoft.com/office/officeart/2005/8/layout/process5"/>
    <dgm:cxn modelId="{CDFF6A74-65F1-4742-8954-8A5D6E5E8B14}" type="presParOf" srcId="{C68369E8-61B9-47E0-AFFC-FE9EE58416CB}" destId="{54980DE2-3710-4B32-8871-4502DB0DFFF6}" srcOrd="2" destOrd="0" presId="urn:microsoft.com/office/officeart/2005/8/layout/process5"/>
    <dgm:cxn modelId="{B1B8A837-7D4B-453E-9E2A-4680041AA762}" type="presParOf" srcId="{C68369E8-61B9-47E0-AFFC-FE9EE58416CB}" destId="{B8C15D25-4DD1-4D80-978D-F04540F7FF65}" srcOrd="3" destOrd="0" presId="urn:microsoft.com/office/officeart/2005/8/layout/process5"/>
    <dgm:cxn modelId="{D1972643-9D75-4FD5-BAAB-9FB4E6C9BD3F}" type="presParOf" srcId="{B8C15D25-4DD1-4D80-978D-F04540F7FF65}" destId="{B569AE54-66A6-4BB3-9D2F-6B8B0A3EB783}" srcOrd="0" destOrd="0" presId="urn:microsoft.com/office/officeart/2005/8/layout/process5"/>
    <dgm:cxn modelId="{6C4FDB6F-E8FE-43CE-8797-689E8DEF8D61}" type="presParOf" srcId="{C68369E8-61B9-47E0-AFFC-FE9EE58416CB}" destId="{E2AC7A3F-7A3B-4F27-A5BF-C237E49DF019}" srcOrd="4" destOrd="0" presId="urn:microsoft.com/office/officeart/2005/8/layout/process5"/>
    <dgm:cxn modelId="{7A4B5888-45EF-4A31-B9C7-3B47F773B711}" type="presParOf" srcId="{C68369E8-61B9-47E0-AFFC-FE9EE58416CB}" destId="{CCE9DB30-9338-4B27-B48E-4615B807ABE8}" srcOrd="5" destOrd="0" presId="urn:microsoft.com/office/officeart/2005/8/layout/process5"/>
    <dgm:cxn modelId="{4CAC329E-4287-41B5-A272-1C272FA036C0}" type="presParOf" srcId="{CCE9DB30-9338-4B27-B48E-4615B807ABE8}" destId="{7174CEDB-3C90-49F2-81E2-DD8AA1384958}" srcOrd="0" destOrd="0" presId="urn:microsoft.com/office/officeart/2005/8/layout/process5"/>
    <dgm:cxn modelId="{CAA96F08-856C-4195-ACBB-829F0ACAC976}" type="presParOf" srcId="{C68369E8-61B9-47E0-AFFC-FE9EE58416CB}" destId="{5B66BC60-60E6-490A-970D-39889B5C3917}"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99A366-58D9-485F-A7A4-CAAA48FF863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E676CD89-DEB3-4B47-A7E7-929C8BD3E072}">
      <dgm:prSet/>
      <dgm:spPr/>
      <dgm:t>
        <a:bodyPr/>
        <a:lstStyle/>
        <a:p>
          <a:r>
            <a:rPr lang="en-GB" b="1" i="1" u="sng"/>
            <a:t>Age </a:t>
          </a:r>
          <a:r>
            <a:rPr lang="en-GB"/>
            <a:t>– under the age of 18 – settlement made by a minor is void.</a:t>
          </a:r>
          <a:endParaRPr lang="en-US"/>
        </a:p>
      </dgm:t>
    </dgm:pt>
    <dgm:pt modelId="{DECD4851-C2F1-402F-B7EA-01EA51E20855}" type="parTrans" cxnId="{F8A4B626-8819-419C-BF6A-1B62B97232BE}">
      <dgm:prSet/>
      <dgm:spPr/>
      <dgm:t>
        <a:bodyPr/>
        <a:lstStyle/>
        <a:p>
          <a:endParaRPr lang="en-US"/>
        </a:p>
      </dgm:t>
    </dgm:pt>
    <dgm:pt modelId="{E6EBD81A-AB76-4755-A90E-922C6FB49CBC}" type="sibTrans" cxnId="{F8A4B626-8819-419C-BF6A-1B62B97232BE}">
      <dgm:prSet/>
      <dgm:spPr/>
      <dgm:t>
        <a:bodyPr/>
        <a:lstStyle/>
        <a:p>
          <a:endParaRPr lang="en-US"/>
        </a:p>
      </dgm:t>
    </dgm:pt>
    <dgm:pt modelId="{F7B912D8-AB9E-43C1-9AE3-9EDEC80D4406}">
      <dgm:prSet/>
      <dgm:spPr/>
      <dgm:t>
        <a:bodyPr/>
        <a:lstStyle/>
        <a:p>
          <a:r>
            <a:rPr lang="en-GB"/>
            <a:t>A child cannot hold legal estate in law – if they attempt to it will be classes as a declaration that land is held on trust for them.</a:t>
          </a:r>
          <a:endParaRPr lang="en-US"/>
        </a:p>
      </dgm:t>
    </dgm:pt>
    <dgm:pt modelId="{F6ADA8D4-5A80-4F1D-A2CC-C8111B1FC60F}" type="parTrans" cxnId="{4F48E1F2-DC11-4D5C-949A-967CFC16D601}">
      <dgm:prSet/>
      <dgm:spPr/>
      <dgm:t>
        <a:bodyPr/>
        <a:lstStyle/>
        <a:p>
          <a:endParaRPr lang="en-US"/>
        </a:p>
      </dgm:t>
    </dgm:pt>
    <dgm:pt modelId="{1D1CB36C-2227-4B45-8571-6C70A19CA558}" type="sibTrans" cxnId="{4F48E1F2-DC11-4D5C-949A-967CFC16D601}">
      <dgm:prSet/>
      <dgm:spPr/>
      <dgm:t>
        <a:bodyPr/>
        <a:lstStyle/>
        <a:p>
          <a:endParaRPr lang="en-US"/>
        </a:p>
      </dgm:t>
    </dgm:pt>
    <dgm:pt modelId="{103DBF4D-B314-44DE-8DDC-C93E30CF4CA8}">
      <dgm:prSet/>
      <dgm:spPr/>
      <dgm:t>
        <a:bodyPr/>
        <a:lstStyle/>
        <a:p>
          <a:r>
            <a:rPr lang="en-GB"/>
            <a:t>Mental capacity – mental abnormality may affect the ability to make a will/ gift/ trust. </a:t>
          </a:r>
          <a:endParaRPr lang="en-US"/>
        </a:p>
      </dgm:t>
    </dgm:pt>
    <dgm:pt modelId="{B8662C49-6822-4A79-AF9F-57C3A6BA8745}" type="parTrans" cxnId="{C4E9F825-7ACF-48B8-B1AE-04C7ED0C5F01}">
      <dgm:prSet/>
      <dgm:spPr/>
      <dgm:t>
        <a:bodyPr/>
        <a:lstStyle/>
        <a:p>
          <a:endParaRPr lang="en-US"/>
        </a:p>
      </dgm:t>
    </dgm:pt>
    <dgm:pt modelId="{F1E992F5-AD03-4C1C-A43F-7CD11A656900}" type="sibTrans" cxnId="{C4E9F825-7ACF-48B8-B1AE-04C7ED0C5F01}">
      <dgm:prSet/>
      <dgm:spPr/>
      <dgm:t>
        <a:bodyPr/>
        <a:lstStyle/>
        <a:p>
          <a:endParaRPr lang="en-US"/>
        </a:p>
      </dgm:t>
    </dgm:pt>
    <dgm:pt modelId="{32DD846D-F61E-41DA-94E6-C6CD8916D4B8}">
      <dgm:prSet/>
      <dgm:spPr/>
      <dgm:t>
        <a:bodyPr/>
        <a:lstStyle/>
        <a:p>
          <a:r>
            <a:rPr lang="en-GB"/>
            <a:t>Key piece of legislation is; S.16 of the Mental Capacity Act 2005. </a:t>
          </a:r>
          <a:endParaRPr lang="en-US"/>
        </a:p>
      </dgm:t>
    </dgm:pt>
    <dgm:pt modelId="{93F77FC1-0D01-4188-BD6F-C015B741669F}" type="parTrans" cxnId="{39ADBFCA-4A4A-43C5-8CBC-F30080CB5BE0}">
      <dgm:prSet/>
      <dgm:spPr/>
      <dgm:t>
        <a:bodyPr/>
        <a:lstStyle/>
        <a:p>
          <a:endParaRPr lang="en-US"/>
        </a:p>
      </dgm:t>
    </dgm:pt>
    <dgm:pt modelId="{CC9CB031-BEF7-40DD-AD0D-68A20CD602D2}" type="sibTrans" cxnId="{39ADBFCA-4A4A-43C5-8CBC-F30080CB5BE0}">
      <dgm:prSet/>
      <dgm:spPr/>
      <dgm:t>
        <a:bodyPr/>
        <a:lstStyle/>
        <a:p>
          <a:endParaRPr lang="en-US"/>
        </a:p>
      </dgm:t>
    </dgm:pt>
    <dgm:pt modelId="{F5F756D3-72B2-4C5B-AC3D-7834D8545ED4}" type="pres">
      <dgm:prSet presAssocID="{9199A366-58D9-485F-A7A4-CAAA48FF8634}" presName="diagram" presStyleCnt="0">
        <dgm:presLayoutVars>
          <dgm:dir/>
          <dgm:resizeHandles val="exact"/>
        </dgm:presLayoutVars>
      </dgm:prSet>
      <dgm:spPr/>
    </dgm:pt>
    <dgm:pt modelId="{455A8E50-4A22-4C82-A22F-76C98797C043}" type="pres">
      <dgm:prSet presAssocID="{E676CD89-DEB3-4B47-A7E7-929C8BD3E072}" presName="node" presStyleLbl="node1" presStyleIdx="0" presStyleCnt="4">
        <dgm:presLayoutVars>
          <dgm:bulletEnabled val="1"/>
        </dgm:presLayoutVars>
      </dgm:prSet>
      <dgm:spPr/>
    </dgm:pt>
    <dgm:pt modelId="{A64F31C0-7DF0-45C8-BD5D-ED1B37D21770}" type="pres">
      <dgm:prSet presAssocID="{E6EBD81A-AB76-4755-A90E-922C6FB49CBC}" presName="sibTrans" presStyleLbl="sibTrans2D1" presStyleIdx="0" presStyleCnt="3"/>
      <dgm:spPr/>
    </dgm:pt>
    <dgm:pt modelId="{185CAEFE-70CD-4130-8451-E2782A302D2A}" type="pres">
      <dgm:prSet presAssocID="{E6EBD81A-AB76-4755-A90E-922C6FB49CBC}" presName="connectorText" presStyleLbl="sibTrans2D1" presStyleIdx="0" presStyleCnt="3"/>
      <dgm:spPr/>
    </dgm:pt>
    <dgm:pt modelId="{43F4B138-F201-4CDD-BCC8-917B142FD62A}" type="pres">
      <dgm:prSet presAssocID="{F7B912D8-AB9E-43C1-9AE3-9EDEC80D4406}" presName="node" presStyleLbl="node1" presStyleIdx="1" presStyleCnt="4">
        <dgm:presLayoutVars>
          <dgm:bulletEnabled val="1"/>
        </dgm:presLayoutVars>
      </dgm:prSet>
      <dgm:spPr/>
    </dgm:pt>
    <dgm:pt modelId="{BEC74454-1C55-4F20-905B-99A15D3EA586}" type="pres">
      <dgm:prSet presAssocID="{1D1CB36C-2227-4B45-8571-6C70A19CA558}" presName="sibTrans" presStyleLbl="sibTrans2D1" presStyleIdx="1" presStyleCnt="3"/>
      <dgm:spPr/>
    </dgm:pt>
    <dgm:pt modelId="{822B4424-BE04-4AEC-BD80-59B82E393AB6}" type="pres">
      <dgm:prSet presAssocID="{1D1CB36C-2227-4B45-8571-6C70A19CA558}" presName="connectorText" presStyleLbl="sibTrans2D1" presStyleIdx="1" presStyleCnt="3"/>
      <dgm:spPr/>
    </dgm:pt>
    <dgm:pt modelId="{8EFD95F0-6067-4ECE-9478-8003C6FF9165}" type="pres">
      <dgm:prSet presAssocID="{103DBF4D-B314-44DE-8DDC-C93E30CF4CA8}" presName="node" presStyleLbl="node1" presStyleIdx="2" presStyleCnt="4">
        <dgm:presLayoutVars>
          <dgm:bulletEnabled val="1"/>
        </dgm:presLayoutVars>
      </dgm:prSet>
      <dgm:spPr/>
    </dgm:pt>
    <dgm:pt modelId="{88975504-AFEB-4002-8C95-C28CB3144854}" type="pres">
      <dgm:prSet presAssocID="{F1E992F5-AD03-4C1C-A43F-7CD11A656900}" presName="sibTrans" presStyleLbl="sibTrans2D1" presStyleIdx="2" presStyleCnt="3"/>
      <dgm:spPr/>
    </dgm:pt>
    <dgm:pt modelId="{E4603165-DFD2-482C-8614-257BF7BD990E}" type="pres">
      <dgm:prSet presAssocID="{F1E992F5-AD03-4C1C-A43F-7CD11A656900}" presName="connectorText" presStyleLbl="sibTrans2D1" presStyleIdx="2" presStyleCnt="3"/>
      <dgm:spPr/>
    </dgm:pt>
    <dgm:pt modelId="{6400D3D7-6687-4849-8352-57ED3868D0CC}" type="pres">
      <dgm:prSet presAssocID="{32DD846D-F61E-41DA-94E6-C6CD8916D4B8}" presName="node" presStyleLbl="node1" presStyleIdx="3" presStyleCnt="4">
        <dgm:presLayoutVars>
          <dgm:bulletEnabled val="1"/>
        </dgm:presLayoutVars>
      </dgm:prSet>
      <dgm:spPr/>
    </dgm:pt>
  </dgm:ptLst>
  <dgm:cxnLst>
    <dgm:cxn modelId="{1CC41524-3234-4A07-AE4E-100ACF75981B}" type="presOf" srcId="{E6EBD81A-AB76-4755-A90E-922C6FB49CBC}" destId="{A64F31C0-7DF0-45C8-BD5D-ED1B37D21770}" srcOrd="0" destOrd="0" presId="urn:microsoft.com/office/officeart/2005/8/layout/process5"/>
    <dgm:cxn modelId="{C4E9F825-7ACF-48B8-B1AE-04C7ED0C5F01}" srcId="{9199A366-58D9-485F-A7A4-CAAA48FF8634}" destId="{103DBF4D-B314-44DE-8DDC-C93E30CF4CA8}" srcOrd="2" destOrd="0" parTransId="{B8662C49-6822-4A79-AF9F-57C3A6BA8745}" sibTransId="{F1E992F5-AD03-4C1C-A43F-7CD11A656900}"/>
    <dgm:cxn modelId="{F8A4B626-8819-419C-BF6A-1B62B97232BE}" srcId="{9199A366-58D9-485F-A7A4-CAAA48FF8634}" destId="{E676CD89-DEB3-4B47-A7E7-929C8BD3E072}" srcOrd="0" destOrd="0" parTransId="{DECD4851-C2F1-402F-B7EA-01EA51E20855}" sibTransId="{E6EBD81A-AB76-4755-A90E-922C6FB49CBC}"/>
    <dgm:cxn modelId="{02A2F228-C519-4AD1-9F64-61E52C086E0C}" type="presOf" srcId="{F1E992F5-AD03-4C1C-A43F-7CD11A656900}" destId="{E4603165-DFD2-482C-8614-257BF7BD990E}" srcOrd="1" destOrd="0" presId="urn:microsoft.com/office/officeart/2005/8/layout/process5"/>
    <dgm:cxn modelId="{5366893C-AB24-492C-8FF4-5B496EE807FD}" type="presOf" srcId="{32DD846D-F61E-41DA-94E6-C6CD8916D4B8}" destId="{6400D3D7-6687-4849-8352-57ED3868D0CC}" srcOrd="0" destOrd="0" presId="urn:microsoft.com/office/officeart/2005/8/layout/process5"/>
    <dgm:cxn modelId="{472D5B5B-2A23-4F5F-9510-57CF271FB17E}" type="presOf" srcId="{F7B912D8-AB9E-43C1-9AE3-9EDEC80D4406}" destId="{43F4B138-F201-4CDD-BCC8-917B142FD62A}" srcOrd="0" destOrd="0" presId="urn:microsoft.com/office/officeart/2005/8/layout/process5"/>
    <dgm:cxn modelId="{43E67B5C-2332-47C1-A1CB-061FF22260FC}" type="presOf" srcId="{E676CD89-DEB3-4B47-A7E7-929C8BD3E072}" destId="{455A8E50-4A22-4C82-A22F-76C98797C043}" srcOrd="0" destOrd="0" presId="urn:microsoft.com/office/officeart/2005/8/layout/process5"/>
    <dgm:cxn modelId="{1DC8E659-F25D-4093-8F16-EBFC6BFD194C}" type="presOf" srcId="{103DBF4D-B314-44DE-8DDC-C93E30CF4CA8}" destId="{8EFD95F0-6067-4ECE-9478-8003C6FF9165}" srcOrd="0" destOrd="0" presId="urn:microsoft.com/office/officeart/2005/8/layout/process5"/>
    <dgm:cxn modelId="{5CBCFD8A-FC50-4CBA-BF72-D30417899FE6}" type="presOf" srcId="{F1E992F5-AD03-4C1C-A43F-7CD11A656900}" destId="{88975504-AFEB-4002-8C95-C28CB3144854}" srcOrd="0" destOrd="0" presId="urn:microsoft.com/office/officeart/2005/8/layout/process5"/>
    <dgm:cxn modelId="{BFD80E8B-0786-4FF9-BDBA-5C6940D16C53}" type="presOf" srcId="{1D1CB36C-2227-4B45-8571-6C70A19CA558}" destId="{822B4424-BE04-4AEC-BD80-59B82E393AB6}" srcOrd="1" destOrd="0" presId="urn:microsoft.com/office/officeart/2005/8/layout/process5"/>
    <dgm:cxn modelId="{F2CC2AAA-91FC-43F5-941C-00C99AB98B1A}" type="presOf" srcId="{1D1CB36C-2227-4B45-8571-6C70A19CA558}" destId="{BEC74454-1C55-4F20-905B-99A15D3EA586}" srcOrd="0" destOrd="0" presId="urn:microsoft.com/office/officeart/2005/8/layout/process5"/>
    <dgm:cxn modelId="{305DD6C3-8C69-4C79-82C9-CF64AEC74499}" type="presOf" srcId="{9199A366-58D9-485F-A7A4-CAAA48FF8634}" destId="{F5F756D3-72B2-4C5B-AC3D-7834D8545ED4}" srcOrd="0" destOrd="0" presId="urn:microsoft.com/office/officeart/2005/8/layout/process5"/>
    <dgm:cxn modelId="{39ADBFCA-4A4A-43C5-8CBC-F30080CB5BE0}" srcId="{9199A366-58D9-485F-A7A4-CAAA48FF8634}" destId="{32DD846D-F61E-41DA-94E6-C6CD8916D4B8}" srcOrd="3" destOrd="0" parTransId="{93F77FC1-0D01-4188-BD6F-C015B741669F}" sibTransId="{CC9CB031-BEF7-40DD-AD0D-68A20CD602D2}"/>
    <dgm:cxn modelId="{58F806D7-561E-4F74-BC2E-FD2236C7F427}" type="presOf" srcId="{E6EBD81A-AB76-4755-A90E-922C6FB49CBC}" destId="{185CAEFE-70CD-4130-8451-E2782A302D2A}" srcOrd="1" destOrd="0" presId="urn:microsoft.com/office/officeart/2005/8/layout/process5"/>
    <dgm:cxn modelId="{4F48E1F2-DC11-4D5C-949A-967CFC16D601}" srcId="{9199A366-58D9-485F-A7A4-CAAA48FF8634}" destId="{F7B912D8-AB9E-43C1-9AE3-9EDEC80D4406}" srcOrd="1" destOrd="0" parTransId="{F6ADA8D4-5A80-4F1D-A2CC-C8111B1FC60F}" sibTransId="{1D1CB36C-2227-4B45-8571-6C70A19CA558}"/>
    <dgm:cxn modelId="{7B3552D7-6B06-4F47-A5A9-3ECA14017DB1}" type="presParOf" srcId="{F5F756D3-72B2-4C5B-AC3D-7834D8545ED4}" destId="{455A8E50-4A22-4C82-A22F-76C98797C043}" srcOrd="0" destOrd="0" presId="urn:microsoft.com/office/officeart/2005/8/layout/process5"/>
    <dgm:cxn modelId="{75A20006-9167-4CF8-8052-5957E64BCE01}" type="presParOf" srcId="{F5F756D3-72B2-4C5B-AC3D-7834D8545ED4}" destId="{A64F31C0-7DF0-45C8-BD5D-ED1B37D21770}" srcOrd="1" destOrd="0" presId="urn:microsoft.com/office/officeart/2005/8/layout/process5"/>
    <dgm:cxn modelId="{9C4210CD-0D8E-451D-86C4-02CB94D1B37F}" type="presParOf" srcId="{A64F31C0-7DF0-45C8-BD5D-ED1B37D21770}" destId="{185CAEFE-70CD-4130-8451-E2782A302D2A}" srcOrd="0" destOrd="0" presId="urn:microsoft.com/office/officeart/2005/8/layout/process5"/>
    <dgm:cxn modelId="{86B4D18E-3021-41C2-A155-4855A769573D}" type="presParOf" srcId="{F5F756D3-72B2-4C5B-AC3D-7834D8545ED4}" destId="{43F4B138-F201-4CDD-BCC8-917B142FD62A}" srcOrd="2" destOrd="0" presId="urn:microsoft.com/office/officeart/2005/8/layout/process5"/>
    <dgm:cxn modelId="{2EFC538B-745F-44C3-AD2D-F8BDBB269276}" type="presParOf" srcId="{F5F756D3-72B2-4C5B-AC3D-7834D8545ED4}" destId="{BEC74454-1C55-4F20-905B-99A15D3EA586}" srcOrd="3" destOrd="0" presId="urn:microsoft.com/office/officeart/2005/8/layout/process5"/>
    <dgm:cxn modelId="{62781506-DFD4-403A-A81F-813FE1FB22FB}" type="presParOf" srcId="{BEC74454-1C55-4F20-905B-99A15D3EA586}" destId="{822B4424-BE04-4AEC-BD80-59B82E393AB6}" srcOrd="0" destOrd="0" presId="urn:microsoft.com/office/officeart/2005/8/layout/process5"/>
    <dgm:cxn modelId="{BB4A76C6-183E-4383-AC68-992D004484A8}" type="presParOf" srcId="{F5F756D3-72B2-4C5B-AC3D-7834D8545ED4}" destId="{8EFD95F0-6067-4ECE-9478-8003C6FF9165}" srcOrd="4" destOrd="0" presId="urn:microsoft.com/office/officeart/2005/8/layout/process5"/>
    <dgm:cxn modelId="{29F29F76-F5AA-4A20-8BA2-2B23C84E3CD5}" type="presParOf" srcId="{F5F756D3-72B2-4C5B-AC3D-7834D8545ED4}" destId="{88975504-AFEB-4002-8C95-C28CB3144854}" srcOrd="5" destOrd="0" presId="urn:microsoft.com/office/officeart/2005/8/layout/process5"/>
    <dgm:cxn modelId="{6442C532-DD14-4D9B-9A5E-39EC0542FA61}" type="presParOf" srcId="{88975504-AFEB-4002-8C95-C28CB3144854}" destId="{E4603165-DFD2-482C-8614-257BF7BD990E}" srcOrd="0" destOrd="0" presId="urn:microsoft.com/office/officeart/2005/8/layout/process5"/>
    <dgm:cxn modelId="{C1F23533-1989-4A8C-B41F-66A504292B69}" type="presParOf" srcId="{F5F756D3-72B2-4C5B-AC3D-7834D8545ED4}" destId="{6400D3D7-6687-4849-8352-57ED3868D0CC}" srcOrd="6"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6258A4-2613-43B5-ADF1-0C823AE0ED2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2D0EED7-E3B7-4AFC-B884-B76B658C8F21}">
      <dgm:prSet/>
      <dgm:spPr/>
      <dgm:t>
        <a:bodyPr/>
        <a:lstStyle/>
        <a:p>
          <a:r>
            <a:rPr lang="en-GB"/>
            <a:t>Research one of the following cases and prepare to feedback to the class; </a:t>
          </a:r>
          <a:endParaRPr lang="en-US"/>
        </a:p>
      </dgm:t>
    </dgm:pt>
    <dgm:pt modelId="{B5ABBD3B-39A3-401B-A1BC-7D6F96A1D044}" type="parTrans" cxnId="{FCDDD162-F5B6-418F-8865-98194D05AF94}">
      <dgm:prSet/>
      <dgm:spPr/>
      <dgm:t>
        <a:bodyPr/>
        <a:lstStyle/>
        <a:p>
          <a:endParaRPr lang="en-US"/>
        </a:p>
      </dgm:t>
    </dgm:pt>
    <dgm:pt modelId="{943C4D00-4FBA-40DE-ABB1-624EDD473806}" type="sibTrans" cxnId="{FCDDD162-F5B6-418F-8865-98194D05AF94}">
      <dgm:prSet/>
      <dgm:spPr/>
      <dgm:t>
        <a:bodyPr/>
        <a:lstStyle/>
        <a:p>
          <a:endParaRPr lang="en-US"/>
        </a:p>
      </dgm:t>
    </dgm:pt>
    <dgm:pt modelId="{D19E4316-98FB-4E93-86AE-BD71EC89B69C}">
      <dgm:prSet/>
      <dgm:spPr/>
      <dgm:t>
        <a:bodyPr/>
        <a:lstStyle/>
        <a:p>
          <a:r>
            <a:rPr lang="en-GB"/>
            <a:t>1. Special Trustees for great Ormond street hospital for children v rushin [2000]</a:t>
          </a:r>
          <a:endParaRPr lang="en-US"/>
        </a:p>
      </dgm:t>
    </dgm:pt>
    <dgm:pt modelId="{61C0A4E9-4494-4FD7-AE5C-891CE968908C}" type="parTrans" cxnId="{3A9499C5-ABE7-4699-B40F-25707FAA6B35}">
      <dgm:prSet/>
      <dgm:spPr/>
      <dgm:t>
        <a:bodyPr/>
        <a:lstStyle/>
        <a:p>
          <a:endParaRPr lang="en-US"/>
        </a:p>
      </dgm:t>
    </dgm:pt>
    <dgm:pt modelId="{EE5F3889-7B52-4DFA-ACDB-BA6F9F78EDE8}" type="sibTrans" cxnId="{3A9499C5-ABE7-4699-B40F-25707FAA6B35}">
      <dgm:prSet/>
      <dgm:spPr/>
      <dgm:t>
        <a:bodyPr/>
        <a:lstStyle/>
        <a:p>
          <a:endParaRPr lang="en-US"/>
        </a:p>
      </dgm:t>
    </dgm:pt>
    <dgm:pt modelId="{94BD5B7A-A64A-40F8-8707-F27FB80F978B}">
      <dgm:prSet/>
      <dgm:spPr/>
      <dgm:t>
        <a:bodyPr/>
        <a:lstStyle/>
        <a:p>
          <a:r>
            <a:rPr lang="en-GB"/>
            <a:t>2. NT v FS [2013] </a:t>
          </a:r>
          <a:endParaRPr lang="en-US"/>
        </a:p>
      </dgm:t>
    </dgm:pt>
    <dgm:pt modelId="{C69B16DB-2449-4742-A7D8-72DCACE35275}" type="parTrans" cxnId="{BBFCB2CD-34F3-49CB-BEAD-F8912AE66B3B}">
      <dgm:prSet/>
      <dgm:spPr/>
      <dgm:t>
        <a:bodyPr/>
        <a:lstStyle/>
        <a:p>
          <a:endParaRPr lang="en-US"/>
        </a:p>
      </dgm:t>
    </dgm:pt>
    <dgm:pt modelId="{330DFDE8-D0B1-4593-8449-8160B7EF314D}" type="sibTrans" cxnId="{BBFCB2CD-34F3-49CB-BEAD-F8912AE66B3B}">
      <dgm:prSet/>
      <dgm:spPr/>
      <dgm:t>
        <a:bodyPr/>
        <a:lstStyle/>
        <a:p>
          <a:endParaRPr lang="en-US"/>
        </a:p>
      </dgm:t>
    </dgm:pt>
    <dgm:pt modelId="{E558C749-108E-4E40-8533-FFEC48925B7B}" type="pres">
      <dgm:prSet presAssocID="{9E6258A4-2613-43B5-ADF1-0C823AE0ED2C}" presName="outerComposite" presStyleCnt="0">
        <dgm:presLayoutVars>
          <dgm:chMax val="5"/>
          <dgm:dir/>
          <dgm:resizeHandles val="exact"/>
        </dgm:presLayoutVars>
      </dgm:prSet>
      <dgm:spPr/>
    </dgm:pt>
    <dgm:pt modelId="{F951E800-0DF3-447C-A175-8DAC4683C108}" type="pres">
      <dgm:prSet presAssocID="{9E6258A4-2613-43B5-ADF1-0C823AE0ED2C}" presName="dummyMaxCanvas" presStyleCnt="0">
        <dgm:presLayoutVars/>
      </dgm:prSet>
      <dgm:spPr/>
    </dgm:pt>
    <dgm:pt modelId="{066C28EF-B3D2-4888-B8D4-D4738DC9CF22}" type="pres">
      <dgm:prSet presAssocID="{9E6258A4-2613-43B5-ADF1-0C823AE0ED2C}" presName="ThreeNodes_1" presStyleLbl="node1" presStyleIdx="0" presStyleCnt="3">
        <dgm:presLayoutVars>
          <dgm:bulletEnabled val="1"/>
        </dgm:presLayoutVars>
      </dgm:prSet>
      <dgm:spPr/>
    </dgm:pt>
    <dgm:pt modelId="{2D996456-6140-4488-97A3-BC30D2F55CE0}" type="pres">
      <dgm:prSet presAssocID="{9E6258A4-2613-43B5-ADF1-0C823AE0ED2C}" presName="ThreeNodes_2" presStyleLbl="node1" presStyleIdx="1" presStyleCnt="3">
        <dgm:presLayoutVars>
          <dgm:bulletEnabled val="1"/>
        </dgm:presLayoutVars>
      </dgm:prSet>
      <dgm:spPr/>
    </dgm:pt>
    <dgm:pt modelId="{F6D5F7A7-13E1-425D-A641-DBEC59345653}" type="pres">
      <dgm:prSet presAssocID="{9E6258A4-2613-43B5-ADF1-0C823AE0ED2C}" presName="ThreeNodes_3" presStyleLbl="node1" presStyleIdx="2" presStyleCnt="3">
        <dgm:presLayoutVars>
          <dgm:bulletEnabled val="1"/>
        </dgm:presLayoutVars>
      </dgm:prSet>
      <dgm:spPr/>
    </dgm:pt>
    <dgm:pt modelId="{CF44C91C-448B-431A-BAF0-9C456A26D8D2}" type="pres">
      <dgm:prSet presAssocID="{9E6258A4-2613-43B5-ADF1-0C823AE0ED2C}" presName="ThreeConn_1-2" presStyleLbl="fgAccFollowNode1" presStyleIdx="0" presStyleCnt="2">
        <dgm:presLayoutVars>
          <dgm:bulletEnabled val="1"/>
        </dgm:presLayoutVars>
      </dgm:prSet>
      <dgm:spPr/>
    </dgm:pt>
    <dgm:pt modelId="{1FFF6815-A8A0-4850-BF98-3195741F44C5}" type="pres">
      <dgm:prSet presAssocID="{9E6258A4-2613-43B5-ADF1-0C823AE0ED2C}" presName="ThreeConn_2-3" presStyleLbl="fgAccFollowNode1" presStyleIdx="1" presStyleCnt="2">
        <dgm:presLayoutVars>
          <dgm:bulletEnabled val="1"/>
        </dgm:presLayoutVars>
      </dgm:prSet>
      <dgm:spPr/>
    </dgm:pt>
    <dgm:pt modelId="{CEBAE2A7-BBFF-4902-A197-1B27FA13501B}" type="pres">
      <dgm:prSet presAssocID="{9E6258A4-2613-43B5-ADF1-0C823AE0ED2C}" presName="ThreeNodes_1_text" presStyleLbl="node1" presStyleIdx="2" presStyleCnt="3">
        <dgm:presLayoutVars>
          <dgm:bulletEnabled val="1"/>
        </dgm:presLayoutVars>
      </dgm:prSet>
      <dgm:spPr/>
    </dgm:pt>
    <dgm:pt modelId="{6CBD9F83-0153-4F14-86BD-31A2717A7795}" type="pres">
      <dgm:prSet presAssocID="{9E6258A4-2613-43B5-ADF1-0C823AE0ED2C}" presName="ThreeNodes_2_text" presStyleLbl="node1" presStyleIdx="2" presStyleCnt="3">
        <dgm:presLayoutVars>
          <dgm:bulletEnabled val="1"/>
        </dgm:presLayoutVars>
      </dgm:prSet>
      <dgm:spPr/>
    </dgm:pt>
    <dgm:pt modelId="{D5CBD614-1082-43FC-9DD2-5024280827E0}" type="pres">
      <dgm:prSet presAssocID="{9E6258A4-2613-43B5-ADF1-0C823AE0ED2C}" presName="ThreeNodes_3_text" presStyleLbl="node1" presStyleIdx="2" presStyleCnt="3">
        <dgm:presLayoutVars>
          <dgm:bulletEnabled val="1"/>
        </dgm:presLayoutVars>
      </dgm:prSet>
      <dgm:spPr/>
    </dgm:pt>
  </dgm:ptLst>
  <dgm:cxnLst>
    <dgm:cxn modelId="{25594904-7DC1-4700-BC14-B142B6DD912F}" type="presOf" srcId="{943C4D00-4FBA-40DE-ABB1-624EDD473806}" destId="{CF44C91C-448B-431A-BAF0-9C456A26D8D2}" srcOrd="0" destOrd="0" presId="urn:microsoft.com/office/officeart/2005/8/layout/vProcess5"/>
    <dgm:cxn modelId="{0FCDEA22-6D3B-4631-B89F-3E215C32DDC9}" type="presOf" srcId="{62D0EED7-E3B7-4AFC-B884-B76B658C8F21}" destId="{CEBAE2A7-BBFF-4902-A197-1B27FA13501B}" srcOrd="1" destOrd="0" presId="urn:microsoft.com/office/officeart/2005/8/layout/vProcess5"/>
    <dgm:cxn modelId="{C8A8193C-7A2C-4EB4-AE64-470E19023E3A}" type="presOf" srcId="{62D0EED7-E3B7-4AFC-B884-B76B658C8F21}" destId="{066C28EF-B3D2-4888-B8D4-D4738DC9CF22}" srcOrd="0" destOrd="0" presId="urn:microsoft.com/office/officeart/2005/8/layout/vProcess5"/>
    <dgm:cxn modelId="{FCDDD162-F5B6-418F-8865-98194D05AF94}" srcId="{9E6258A4-2613-43B5-ADF1-0C823AE0ED2C}" destId="{62D0EED7-E3B7-4AFC-B884-B76B658C8F21}" srcOrd="0" destOrd="0" parTransId="{B5ABBD3B-39A3-401B-A1BC-7D6F96A1D044}" sibTransId="{943C4D00-4FBA-40DE-ABB1-624EDD473806}"/>
    <dgm:cxn modelId="{61543550-B430-4AC0-AC2C-A4AC13B0F90A}" type="presOf" srcId="{94BD5B7A-A64A-40F8-8707-F27FB80F978B}" destId="{D5CBD614-1082-43FC-9DD2-5024280827E0}" srcOrd="1" destOrd="0" presId="urn:microsoft.com/office/officeart/2005/8/layout/vProcess5"/>
    <dgm:cxn modelId="{D95F485A-2B05-4222-8397-10E8E9531B3B}" type="presOf" srcId="{D19E4316-98FB-4E93-86AE-BD71EC89B69C}" destId="{6CBD9F83-0153-4F14-86BD-31A2717A7795}" srcOrd="1" destOrd="0" presId="urn:microsoft.com/office/officeart/2005/8/layout/vProcess5"/>
    <dgm:cxn modelId="{067C757C-CAA5-414C-A46E-1C658D1CAF14}" type="presOf" srcId="{D19E4316-98FB-4E93-86AE-BD71EC89B69C}" destId="{2D996456-6140-4488-97A3-BC30D2F55CE0}" srcOrd="0" destOrd="0" presId="urn:microsoft.com/office/officeart/2005/8/layout/vProcess5"/>
    <dgm:cxn modelId="{2BCA3A83-EE6F-4188-BB56-45862E9455A7}" type="presOf" srcId="{EE5F3889-7B52-4DFA-ACDB-BA6F9F78EDE8}" destId="{1FFF6815-A8A0-4850-BF98-3195741F44C5}" srcOrd="0" destOrd="0" presId="urn:microsoft.com/office/officeart/2005/8/layout/vProcess5"/>
    <dgm:cxn modelId="{573193A1-60B8-43AD-9EFC-2F408E682500}" type="presOf" srcId="{94BD5B7A-A64A-40F8-8707-F27FB80F978B}" destId="{F6D5F7A7-13E1-425D-A641-DBEC59345653}" srcOrd="0" destOrd="0" presId="urn:microsoft.com/office/officeart/2005/8/layout/vProcess5"/>
    <dgm:cxn modelId="{3A9499C5-ABE7-4699-B40F-25707FAA6B35}" srcId="{9E6258A4-2613-43B5-ADF1-0C823AE0ED2C}" destId="{D19E4316-98FB-4E93-86AE-BD71EC89B69C}" srcOrd="1" destOrd="0" parTransId="{61C0A4E9-4494-4FD7-AE5C-891CE968908C}" sibTransId="{EE5F3889-7B52-4DFA-ACDB-BA6F9F78EDE8}"/>
    <dgm:cxn modelId="{BBFCB2CD-34F3-49CB-BEAD-F8912AE66B3B}" srcId="{9E6258A4-2613-43B5-ADF1-0C823AE0ED2C}" destId="{94BD5B7A-A64A-40F8-8707-F27FB80F978B}" srcOrd="2" destOrd="0" parTransId="{C69B16DB-2449-4742-A7D8-72DCACE35275}" sibTransId="{330DFDE8-D0B1-4593-8449-8160B7EF314D}"/>
    <dgm:cxn modelId="{67E4A0DB-06E9-4910-9FC1-B205A7306D51}" type="presOf" srcId="{9E6258A4-2613-43B5-ADF1-0C823AE0ED2C}" destId="{E558C749-108E-4E40-8533-FFEC48925B7B}" srcOrd="0" destOrd="0" presId="urn:microsoft.com/office/officeart/2005/8/layout/vProcess5"/>
    <dgm:cxn modelId="{34228E69-F8EB-490C-9F1B-25E9D6776DFD}" type="presParOf" srcId="{E558C749-108E-4E40-8533-FFEC48925B7B}" destId="{F951E800-0DF3-447C-A175-8DAC4683C108}" srcOrd="0" destOrd="0" presId="urn:microsoft.com/office/officeart/2005/8/layout/vProcess5"/>
    <dgm:cxn modelId="{C50E874B-614E-4C49-86B9-33B22C4716DF}" type="presParOf" srcId="{E558C749-108E-4E40-8533-FFEC48925B7B}" destId="{066C28EF-B3D2-4888-B8D4-D4738DC9CF22}" srcOrd="1" destOrd="0" presId="urn:microsoft.com/office/officeart/2005/8/layout/vProcess5"/>
    <dgm:cxn modelId="{FA0D5798-40CA-4883-801D-C89962EA8E12}" type="presParOf" srcId="{E558C749-108E-4E40-8533-FFEC48925B7B}" destId="{2D996456-6140-4488-97A3-BC30D2F55CE0}" srcOrd="2" destOrd="0" presId="urn:microsoft.com/office/officeart/2005/8/layout/vProcess5"/>
    <dgm:cxn modelId="{5B2F15E4-407B-4A57-BC8D-D0BD46CE0FAD}" type="presParOf" srcId="{E558C749-108E-4E40-8533-FFEC48925B7B}" destId="{F6D5F7A7-13E1-425D-A641-DBEC59345653}" srcOrd="3" destOrd="0" presId="urn:microsoft.com/office/officeart/2005/8/layout/vProcess5"/>
    <dgm:cxn modelId="{979469E2-909C-4D65-B757-2191FEE1FED3}" type="presParOf" srcId="{E558C749-108E-4E40-8533-FFEC48925B7B}" destId="{CF44C91C-448B-431A-BAF0-9C456A26D8D2}" srcOrd="4" destOrd="0" presId="urn:microsoft.com/office/officeart/2005/8/layout/vProcess5"/>
    <dgm:cxn modelId="{90D8817C-ABCA-4026-8A46-6C142CDF02B3}" type="presParOf" srcId="{E558C749-108E-4E40-8533-FFEC48925B7B}" destId="{1FFF6815-A8A0-4850-BF98-3195741F44C5}" srcOrd="5" destOrd="0" presId="urn:microsoft.com/office/officeart/2005/8/layout/vProcess5"/>
    <dgm:cxn modelId="{E5B63B2E-979D-46D6-A8DC-0392602A4258}" type="presParOf" srcId="{E558C749-108E-4E40-8533-FFEC48925B7B}" destId="{CEBAE2A7-BBFF-4902-A197-1B27FA13501B}" srcOrd="6" destOrd="0" presId="urn:microsoft.com/office/officeart/2005/8/layout/vProcess5"/>
    <dgm:cxn modelId="{36707F7B-8975-4AB1-A42C-919470BCE582}" type="presParOf" srcId="{E558C749-108E-4E40-8533-FFEC48925B7B}" destId="{6CBD9F83-0153-4F14-86BD-31A2717A7795}" srcOrd="7" destOrd="0" presId="urn:microsoft.com/office/officeart/2005/8/layout/vProcess5"/>
    <dgm:cxn modelId="{6094986E-81F2-4242-B748-A7B5677943D5}" type="presParOf" srcId="{E558C749-108E-4E40-8533-FFEC48925B7B}" destId="{D5CBD614-1082-43FC-9DD2-5024280827E0}"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3B6121-F513-4ADE-9F76-01FB45CF55FE}"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D38BFE79-F74C-449F-9F06-A26227EEB0EA}">
      <dgm:prSet/>
      <dgm:spPr/>
      <dgm:t>
        <a:bodyPr/>
        <a:lstStyle/>
        <a:p>
          <a:r>
            <a:rPr lang="en-GB"/>
            <a:t>To ensure that the Trustee knows what is expected of them. </a:t>
          </a:r>
          <a:endParaRPr lang="en-US"/>
        </a:p>
      </dgm:t>
    </dgm:pt>
    <dgm:pt modelId="{91E97FF5-9F08-4CFB-A496-F22BA730E743}" type="parTrans" cxnId="{C1FBF766-230D-41BD-9772-3878B00D618F}">
      <dgm:prSet/>
      <dgm:spPr/>
      <dgm:t>
        <a:bodyPr/>
        <a:lstStyle/>
        <a:p>
          <a:endParaRPr lang="en-US"/>
        </a:p>
      </dgm:t>
    </dgm:pt>
    <dgm:pt modelId="{63C70172-A1B2-4DFB-AF86-45F789B0A845}" type="sibTrans" cxnId="{C1FBF766-230D-41BD-9772-3878B00D618F}">
      <dgm:prSet/>
      <dgm:spPr/>
      <dgm:t>
        <a:bodyPr/>
        <a:lstStyle/>
        <a:p>
          <a:endParaRPr lang="en-US"/>
        </a:p>
      </dgm:t>
    </dgm:pt>
    <dgm:pt modelId="{AE13F3C8-D30E-4332-9168-3846BA98A379}">
      <dgm:prSet/>
      <dgm:spPr/>
      <dgm:t>
        <a:bodyPr/>
        <a:lstStyle/>
        <a:p>
          <a:r>
            <a:rPr lang="en-GB"/>
            <a:t>Key case of the three certainties is Knight v Knight [1840] – Three certainties were laid out. </a:t>
          </a:r>
          <a:endParaRPr lang="en-US"/>
        </a:p>
      </dgm:t>
    </dgm:pt>
    <dgm:pt modelId="{5070F0D6-4840-4AA6-8878-F8D1E33AF573}" type="parTrans" cxnId="{5BD65C47-B5BA-41F1-BD65-EB41D0022A8F}">
      <dgm:prSet/>
      <dgm:spPr/>
      <dgm:t>
        <a:bodyPr/>
        <a:lstStyle/>
        <a:p>
          <a:endParaRPr lang="en-US"/>
        </a:p>
      </dgm:t>
    </dgm:pt>
    <dgm:pt modelId="{AC815350-2958-4D63-AEA4-CBE1A01A6BC6}" type="sibTrans" cxnId="{5BD65C47-B5BA-41F1-BD65-EB41D0022A8F}">
      <dgm:prSet/>
      <dgm:spPr/>
      <dgm:t>
        <a:bodyPr/>
        <a:lstStyle/>
        <a:p>
          <a:endParaRPr lang="en-US"/>
        </a:p>
      </dgm:t>
    </dgm:pt>
    <dgm:pt modelId="{9EAEC2AA-D8B1-44CA-89BD-729031EB2169}" type="pres">
      <dgm:prSet presAssocID="{833B6121-F513-4ADE-9F76-01FB45CF55FE}" presName="diagram" presStyleCnt="0">
        <dgm:presLayoutVars>
          <dgm:dir/>
          <dgm:resizeHandles val="exact"/>
        </dgm:presLayoutVars>
      </dgm:prSet>
      <dgm:spPr/>
    </dgm:pt>
    <dgm:pt modelId="{50BC5A82-B10F-4CCB-9F4A-5979F96C55FE}" type="pres">
      <dgm:prSet presAssocID="{D38BFE79-F74C-449F-9F06-A26227EEB0EA}" presName="arrow" presStyleLbl="node1" presStyleIdx="0" presStyleCnt="2">
        <dgm:presLayoutVars>
          <dgm:bulletEnabled val="1"/>
        </dgm:presLayoutVars>
      </dgm:prSet>
      <dgm:spPr/>
    </dgm:pt>
    <dgm:pt modelId="{97806282-1949-4EE0-A80A-F1585BF4608F}" type="pres">
      <dgm:prSet presAssocID="{AE13F3C8-D30E-4332-9168-3846BA98A379}" presName="arrow" presStyleLbl="node1" presStyleIdx="1" presStyleCnt="2">
        <dgm:presLayoutVars>
          <dgm:bulletEnabled val="1"/>
        </dgm:presLayoutVars>
      </dgm:prSet>
      <dgm:spPr/>
    </dgm:pt>
  </dgm:ptLst>
  <dgm:cxnLst>
    <dgm:cxn modelId="{E3E95F07-C5FA-441B-A9F5-A586F320587E}" type="presOf" srcId="{833B6121-F513-4ADE-9F76-01FB45CF55FE}" destId="{9EAEC2AA-D8B1-44CA-89BD-729031EB2169}" srcOrd="0" destOrd="0" presId="urn:microsoft.com/office/officeart/2005/8/layout/arrow5"/>
    <dgm:cxn modelId="{B8D72C24-EA64-4801-997F-D704A8130C27}" type="presOf" srcId="{D38BFE79-F74C-449F-9F06-A26227EEB0EA}" destId="{50BC5A82-B10F-4CCB-9F4A-5979F96C55FE}" srcOrd="0" destOrd="0" presId="urn:microsoft.com/office/officeart/2005/8/layout/arrow5"/>
    <dgm:cxn modelId="{C1FBF766-230D-41BD-9772-3878B00D618F}" srcId="{833B6121-F513-4ADE-9F76-01FB45CF55FE}" destId="{D38BFE79-F74C-449F-9F06-A26227EEB0EA}" srcOrd="0" destOrd="0" parTransId="{91E97FF5-9F08-4CFB-A496-F22BA730E743}" sibTransId="{63C70172-A1B2-4DFB-AF86-45F789B0A845}"/>
    <dgm:cxn modelId="{5BD65C47-B5BA-41F1-BD65-EB41D0022A8F}" srcId="{833B6121-F513-4ADE-9F76-01FB45CF55FE}" destId="{AE13F3C8-D30E-4332-9168-3846BA98A379}" srcOrd="1" destOrd="0" parTransId="{5070F0D6-4840-4AA6-8878-F8D1E33AF573}" sibTransId="{AC815350-2958-4D63-AEA4-CBE1A01A6BC6}"/>
    <dgm:cxn modelId="{3488259C-26B0-4C6E-B52E-AA80E93A530F}" type="presOf" srcId="{AE13F3C8-D30E-4332-9168-3846BA98A379}" destId="{97806282-1949-4EE0-A80A-F1585BF4608F}" srcOrd="0" destOrd="0" presId="urn:microsoft.com/office/officeart/2005/8/layout/arrow5"/>
    <dgm:cxn modelId="{D3AC7394-3DA6-4576-942C-2CE4161572A2}" type="presParOf" srcId="{9EAEC2AA-D8B1-44CA-89BD-729031EB2169}" destId="{50BC5A82-B10F-4CCB-9F4A-5979F96C55FE}" srcOrd="0" destOrd="0" presId="urn:microsoft.com/office/officeart/2005/8/layout/arrow5"/>
    <dgm:cxn modelId="{F4B05C93-DA2D-4AC1-B534-A2EB1AFD9E98}" type="presParOf" srcId="{9EAEC2AA-D8B1-44CA-89BD-729031EB2169}" destId="{97806282-1949-4EE0-A80A-F1585BF4608F}"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452E5F6-EDF5-4FFB-B95F-0166203C41E6}"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216071C0-D8BA-4A8A-BF9E-E389E44BB844}">
      <dgm:prSet/>
      <dgm:spPr/>
      <dgm:t>
        <a:bodyPr/>
        <a:lstStyle/>
        <a:p>
          <a:r>
            <a:rPr lang="en-GB"/>
            <a:t>Looking at the intention of the settlor. </a:t>
          </a:r>
          <a:endParaRPr lang="en-US"/>
        </a:p>
      </dgm:t>
    </dgm:pt>
    <dgm:pt modelId="{ACE865CE-C0A5-4EE0-BA72-5E3B29DCAED7}" type="parTrans" cxnId="{8F7D1AE7-295A-46D6-8F7E-D062EA299911}">
      <dgm:prSet/>
      <dgm:spPr/>
      <dgm:t>
        <a:bodyPr/>
        <a:lstStyle/>
        <a:p>
          <a:endParaRPr lang="en-US"/>
        </a:p>
      </dgm:t>
    </dgm:pt>
    <dgm:pt modelId="{7140719A-6F28-4341-881F-A330C7E1A773}" type="sibTrans" cxnId="{8F7D1AE7-295A-46D6-8F7E-D062EA299911}">
      <dgm:prSet/>
      <dgm:spPr/>
      <dgm:t>
        <a:bodyPr/>
        <a:lstStyle/>
        <a:p>
          <a:endParaRPr lang="en-US"/>
        </a:p>
      </dgm:t>
    </dgm:pt>
    <dgm:pt modelId="{4102167F-DAB0-4671-95CF-85D7C765F6F1}">
      <dgm:prSet/>
      <dgm:spPr/>
      <dgm:t>
        <a:bodyPr/>
        <a:lstStyle/>
        <a:p>
          <a:r>
            <a:rPr lang="en-GB"/>
            <a:t>Trust is only where A puts an obligation on B. </a:t>
          </a:r>
          <a:endParaRPr lang="en-US"/>
        </a:p>
      </dgm:t>
    </dgm:pt>
    <dgm:pt modelId="{C1B35E3F-F4AF-4D32-B0E0-21E002F7663F}" type="parTrans" cxnId="{00868DB2-E95F-4BD5-9254-0CB35590EE7F}">
      <dgm:prSet/>
      <dgm:spPr/>
      <dgm:t>
        <a:bodyPr/>
        <a:lstStyle/>
        <a:p>
          <a:endParaRPr lang="en-US"/>
        </a:p>
      </dgm:t>
    </dgm:pt>
    <dgm:pt modelId="{7D1D61D7-51C1-4D90-8AB1-106CFBD753AE}" type="sibTrans" cxnId="{00868DB2-E95F-4BD5-9254-0CB35590EE7F}">
      <dgm:prSet/>
      <dgm:spPr/>
      <dgm:t>
        <a:bodyPr/>
        <a:lstStyle/>
        <a:p>
          <a:endParaRPr lang="en-US"/>
        </a:p>
      </dgm:t>
    </dgm:pt>
    <dgm:pt modelId="{0233B621-8B61-47AB-B5EB-605DCE294443}">
      <dgm:prSet/>
      <dgm:spPr/>
      <dgm:t>
        <a:bodyPr/>
        <a:lstStyle/>
        <a:p>
          <a:r>
            <a:rPr lang="en-GB"/>
            <a:t>Re Kayford LTD [1975] – is there an intention to create a trust.</a:t>
          </a:r>
          <a:endParaRPr lang="en-US"/>
        </a:p>
      </dgm:t>
    </dgm:pt>
    <dgm:pt modelId="{4B6028FA-F822-42AD-9322-62FD4C6C8131}" type="parTrans" cxnId="{C6F6BD27-5F62-4CCD-986A-9763FD51C66E}">
      <dgm:prSet/>
      <dgm:spPr/>
      <dgm:t>
        <a:bodyPr/>
        <a:lstStyle/>
        <a:p>
          <a:endParaRPr lang="en-US"/>
        </a:p>
      </dgm:t>
    </dgm:pt>
    <dgm:pt modelId="{9AC0F455-D6C1-4496-BFB1-E1248B40874F}" type="sibTrans" cxnId="{C6F6BD27-5F62-4CCD-986A-9763FD51C66E}">
      <dgm:prSet/>
      <dgm:spPr/>
      <dgm:t>
        <a:bodyPr/>
        <a:lstStyle/>
        <a:p>
          <a:endParaRPr lang="en-US"/>
        </a:p>
      </dgm:t>
    </dgm:pt>
    <dgm:pt modelId="{0806F21A-0767-4668-9169-FF90906800A9}">
      <dgm:prSet/>
      <dgm:spPr/>
      <dgm:t>
        <a:bodyPr/>
        <a:lstStyle/>
        <a:p>
          <a:r>
            <a:rPr lang="en-GB"/>
            <a:t>Demonstrated in the case of Singha v Heer [2016]  </a:t>
          </a:r>
          <a:endParaRPr lang="en-US"/>
        </a:p>
      </dgm:t>
    </dgm:pt>
    <dgm:pt modelId="{6C254E37-9F86-43E1-8BFC-70CF749973F1}" type="parTrans" cxnId="{CCB096F6-E6E7-4F12-8FB2-3AB16C7BB6FD}">
      <dgm:prSet/>
      <dgm:spPr/>
      <dgm:t>
        <a:bodyPr/>
        <a:lstStyle/>
        <a:p>
          <a:endParaRPr lang="en-US"/>
        </a:p>
      </dgm:t>
    </dgm:pt>
    <dgm:pt modelId="{297988D0-5A08-4046-9870-6B8026C3B213}" type="sibTrans" cxnId="{CCB096F6-E6E7-4F12-8FB2-3AB16C7BB6FD}">
      <dgm:prSet/>
      <dgm:spPr/>
      <dgm:t>
        <a:bodyPr/>
        <a:lstStyle/>
        <a:p>
          <a:endParaRPr lang="en-US"/>
        </a:p>
      </dgm:t>
    </dgm:pt>
    <dgm:pt modelId="{8A86DAE6-CBA3-4E2C-97D7-5AEB3B830B84}" type="pres">
      <dgm:prSet presAssocID="{6452E5F6-EDF5-4FFB-B95F-0166203C41E6}" presName="diagram" presStyleCnt="0">
        <dgm:presLayoutVars>
          <dgm:dir/>
          <dgm:resizeHandles val="exact"/>
        </dgm:presLayoutVars>
      </dgm:prSet>
      <dgm:spPr/>
    </dgm:pt>
    <dgm:pt modelId="{478177D6-80A2-4912-81A9-CB1E87EDA4A8}" type="pres">
      <dgm:prSet presAssocID="{216071C0-D8BA-4A8A-BF9E-E389E44BB844}" presName="node" presStyleLbl="node1" presStyleIdx="0" presStyleCnt="4">
        <dgm:presLayoutVars>
          <dgm:bulletEnabled val="1"/>
        </dgm:presLayoutVars>
      </dgm:prSet>
      <dgm:spPr/>
    </dgm:pt>
    <dgm:pt modelId="{E9ED9C41-4FE7-43EE-B952-E740C3C82105}" type="pres">
      <dgm:prSet presAssocID="{7140719A-6F28-4341-881F-A330C7E1A773}" presName="sibTrans" presStyleLbl="sibTrans2D1" presStyleIdx="0" presStyleCnt="3"/>
      <dgm:spPr/>
    </dgm:pt>
    <dgm:pt modelId="{0A4B13DF-2C6D-47A2-B731-FE597B11002C}" type="pres">
      <dgm:prSet presAssocID="{7140719A-6F28-4341-881F-A330C7E1A773}" presName="connectorText" presStyleLbl="sibTrans2D1" presStyleIdx="0" presStyleCnt="3"/>
      <dgm:spPr/>
    </dgm:pt>
    <dgm:pt modelId="{3A665577-34B8-422C-8358-9E1816FDC8B4}" type="pres">
      <dgm:prSet presAssocID="{4102167F-DAB0-4671-95CF-85D7C765F6F1}" presName="node" presStyleLbl="node1" presStyleIdx="1" presStyleCnt="4">
        <dgm:presLayoutVars>
          <dgm:bulletEnabled val="1"/>
        </dgm:presLayoutVars>
      </dgm:prSet>
      <dgm:spPr/>
    </dgm:pt>
    <dgm:pt modelId="{D38A8395-497F-490E-BB4D-F5EA7B1CC420}" type="pres">
      <dgm:prSet presAssocID="{7D1D61D7-51C1-4D90-8AB1-106CFBD753AE}" presName="sibTrans" presStyleLbl="sibTrans2D1" presStyleIdx="1" presStyleCnt="3"/>
      <dgm:spPr/>
    </dgm:pt>
    <dgm:pt modelId="{354FCED8-A111-452B-8DB1-75A162BF1C11}" type="pres">
      <dgm:prSet presAssocID="{7D1D61D7-51C1-4D90-8AB1-106CFBD753AE}" presName="connectorText" presStyleLbl="sibTrans2D1" presStyleIdx="1" presStyleCnt="3"/>
      <dgm:spPr/>
    </dgm:pt>
    <dgm:pt modelId="{A11B86E3-4B0A-4770-8125-10A5268F1D18}" type="pres">
      <dgm:prSet presAssocID="{0233B621-8B61-47AB-B5EB-605DCE294443}" presName="node" presStyleLbl="node1" presStyleIdx="2" presStyleCnt="4">
        <dgm:presLayoutVars>
          <dgm:bulletEnabled val="1"/>
        </dgm:presLayoutVars>
      </dgm:prSet>
      <dgm:spPr/>
    </dgm:pt>
    <dgm:pt modelId="{2647AE0E-2EBB-4386-86D0-663070924D70}" type="pres">
      <dgm:prSet presAssocID="{9AC0F455-D6C1-4496-BFB1-E1248B40874F}" presName="sibTrans" presStyleLbl="sibTrans2D1" presStyleIdx="2" presStyleCnt="3"/>
      <dgm:spPr/>
    </dgm:pt>
    <dgm:pt modelId="{CDD4623A-4AF4-4265-9AC2-DAEDCB89AB94}" type="pres">
      <dgm:prSet presAssocID="{9AC0F455-D6C1-4496-BFB1-E1248B40874F}" presName="connectorText" presStyleLbl="sibTrans2D1" presStyleIdx="2" presStyleCnt="3"/>
      <dgm:spPr/>
    </dgm:pt>
    <dgm:pt modelId="{F3556826-41F2-416A-A624-C0772EE8F5FB}" type="pres">
      <dgm:prSet presAssocID="{0806F21A-0767-4668-9169-FF90906800A9}" presName="node" presStyleLbl="node1" presStyleIdx="3" presStyleCnt="4">
        <dgm:presLayoutVars>
          <dgm:bulletEnabled val="1"/>
        </dgm:presLayoutVars>
      </dgm:prSet>
      <dgm:spPr/>
    </dgm:pt>
  </dgm:ptLst>
  <dgm:cxnLst>
    <dgm:cxn modelId="{B3072700-FE3F-485D-BC00-9B0DAC7E69AB}" type="presOf" srcId="{0233B621-8B61-47AB-B5EB-605DCE294443}" destId="{A11B86E3-4B0A-4770-8125-10A5268F1D18}" srcOrd="0" destOrd="0" presId="urn:microsoft.com/office/officeart/2005/8/layout/process5"/>
    <dgm:cxn modelId="{58F32917-A717-4CD3-836D-DD87203CD759}" type="presOf" srcId="{4102167F-DAB0-4671-95CF-85D7C765F6F1}" destId="{3A665577-34B8-422C-8358-9E1816FDC8B4}" srcOrd="0" destOrd="0" presId="urn:microsoft.com/office/officeart/2005/8/layout/process5"/>
    <dgm:cxn modelId="{C6F6BD27-5F62-4CCD-986A-9763FD51C66E}" srcId="{6452E5F6-EDF5-4FFB-B95F-0166203C41E6}" destId="{0233B621-8B61-47AB-B5EB-605DCE294443}" srcOrd="2" destOrd="0" parTransId="{4B6028FA-F822-42AD-9322-62FD4C6C8131}" sibTransId="{9AC0F455-D6C1-4496-BFB1-E1248B40874F}"/>
    <dgm:cxn modelId="{1895D237-F86B-4B4C-8A20-EAAD98FD7B70}" type="presOf" srcId="{9AC0F455-D6C1-4496-BFB1-E1248B40874F}" destId="{CDD4623A-4AF4-4265-9AC2-DAEDCB89AB94}" srcOrd="1" destOrd="0" presId="urn:microsoft.com/office/officeart/2005/8/layout/process5"/>
    <dgm:cxn modelId="{543EAC39-6245-47DE-96C2-DFB8F43E85D6}" type="presOf" srcId="{7D1D61D7-51C1-4D90-8AB1-106CFBD753AE}" destId="{354FCED8-A111-452B-8DB1-75A162BF1C11}" srcOrd="1" destOrd="0" presId="urn:microsoft.com/office/officeart/2005/8/layout/process5"/>
    <dgm:cxn modelId="{3D5EF04B-0F60-431C-B255-8CC26239613A}" type="presOf" srcId="{9AC0F455-D6C1-4496-BFB1-E1248B40874F}" destId="{2647AE0E-2EBB-4386-86D0-663070924D70}" srcOrd="0" destOrd="0" presId="urn:microsoft.com/office/officeart/2005/8/layout/process5"/>
    <dgm:cxn modelId="{13432788-B8ED-4438-AEA5-6F7E5A51D63B}" type="presOf" srcId="{7140719A-6F28-4341-881F-A330C7E1A773}" destId="{E9ED9C41-4FE7-43EE-B952-E740C3C82105}" srcOrd="0" destOrd="0" presId="urn:microsoft.com/office/officeart/2005/8/layout/process5"/>
    <dgm:cxn modelId="{2471B4AC-04EA-4CB1-9646-75935BB24516}" type="presOf" srcId="{7D1D61D7-51C1-4D90-8AB1-106CFBD753AE}" destId="{D38A8395-497F-490E-BB4D-F5EA7B1CC420}" srcOrd="0" destOrd="0" presId="urn:microsoft.com/office/officeart/2005/8/layout/process5"/>
    <dgm:cxn modelId="{00868DB2-E95F-4BD5-9254-0CB35590EE7F}" srcId="{6452E5F6-EDF5-4FFB-B95F-0166203C41E6}" destId="{4102167F-DAB0-4671-95CF-85D7C765F6F1}" srcOrd="1" destOrd="0" parTransId="{C1B35E3F-F4AF-4D32-B0E0-21E002F7663F}" sibTransId="{7D1D61D7-51C1-4D90-8AB1-106CFBD753AE}"/>
    <dgm:cxn modelId="{68652BC4-6BE7-4F9A-AFCC-C22EBBF3EAE1}" type="presOf" srcId="{0806F21A-0767-4668-9169-FF90906800A9}" destId="{F3556826-41F2-416A-A624-C0772EE8F5FB}" srcOrd="0" destOrd="0" presId="urn:microsoft.com/office/officeart/2005/8/layout/process5"/>
    <dgm:cxn modelId="{C2A2DFDC-6AFD-49E3-A246-DBA97E05BCCB}" type="presOf" srcId="{6452E5F6-EDF5-4FFB-B95F-0166203C41E6}" destId="{8A86DAE6-CBA3-4E2C-97D7-5AEB3B830B84}" srcOrd="0" destOrd="0" presId="urn:microsoft.com/office/officeart/2005/8/layout/process5"/>
    <dgm:cxn modelId="{8F7D1AE7-295A-46D6-8F7E-D062EA299911}" srcId="{6452E5F6-EDF5-4FFB-B95F-0166203C41E6}" destId="{216071C0-D8BA-4A8A-BF9E-E389E44BB844}" srcOrd="0" destOrd="0" parTransId="{ACE865CE-C0A5-4EE0-BA72-5E3B29DCAED7}" sibTransId="{7140719A-6F28-4341-881F-A330C7E1A773}"/>
    <dgm:cxn modelId="{494D2EE9-87D9-412D-A133-31D28014BE75}" type="presOf" srcId="{216071C0-D8BA-4A8A-BF9E-E389E44BB844}" destId="{478177D6-80A2-4912-81A9-CB1E87EDA4A8}" srcOrd="0" destOrd="0" presId="urn:microsoft.com/office/officeart/2005/8/layout/process5"/>
    <dgm:cxn modelId="{CCB096F6-E6E7-4F12-8FB2-3AB16C7BB6FD}" srcId="{6452E5F6-EDF5-4FFB-B95F-0166203C41E6}" destId="{0806F21A-0767-4668-9169-FF90906800A9}" srcOrd="3" destOrd="0" parTransId="{6C254E37-9F86-43E1-8BFC-70CF749973F1}" sibTransId="{297988D0-5A08-4046-9870-6B8026C3B213}"/>
    <dgm:cxn modelId="{3AA9F3FC-113D-4286-8306-B2FC05DE08A4}" type="presOf" srcId="{7140719A-6F28-4341-881F-A330C7E1A773}" destId="{0A4B13DF-2C6D-47A2-B731-FE597B11002C}" srcOrd="1" destOrd="0" presId="urn:microsoft.com/office/officeart/2005/8/layout/process5"/>
    <dgm:cxn modelId="{097DB06F-51BE-457A-B058-D39CCF9AC881}" type="presParOf" srcId="{8A86DAE6-CBA3-4E2C-97D7-5AEB3B830B84}" destId="{478177D6-80A2-4912-81A9-CB1E87EDA4A8}" srcOrd="0" destOrd="0" presId="urn:microsoft.com/office/officeart/2005/8/layout/process5"/>
    <dgm:cxn modelId="{5E7E7189-B82F-4301-8B76-1D9FCB92FC2B}" type="presParOf" srcId="{8A86DAE6-CBA3-4E2C-97D7-5AEB3B830B84}" destId="{E9ED9C41-4FE7-43EE-B952-E740C3C82105}" srcOrd="1" destOrd="0" presId="urn:microsoft.com/office/officeart/2005/8/layout/process5"/>
    <dgm:cxn modelId="{4B1410A9-CFEC-40D7-8054-C27BAAB12D5B}" type="presParOf" srcId="{E9ED9C41-4FE7-43EE-B952-E740C3C82105}" destId="{0A4B13DF-2C6D-47A2-B731-FE597B11002C}" srcOrd="0" destOrd="0" presId="urn:microsoft.com/office/officeart/2005/8/layout/process5"/>
    <dgm:cxn modelId="{163FC5A2-3EBC-4D4B-BCEC-B61C4CEFA4D9}" type="presParOf" srcId="{8A86DAE6-CBA3-4E2C-97D7-5AEB3B830B84}" destId="{3A665577-34B8-422C-8358-9E1816FDC8B4}" srcOrd="2" destOrd="0" presId="urn:microsoft.com/office/officeart/2005/8/layout/process5"/>
    <dgm:cxn modelId="{7AAA7541-5406-4E54-87BD-C017B0C459AA}" type="presParOf" srcId="{8A86DAE6-CBA3-4E2C-97D7-5AEB3B830B84}" destId="{D38A8395-497F-490E-BB4D-F5EA7B1CC420}" srcOrd="3" destOrd="0" presId="urn:microsoft.com/office/officeart/2005/8/layout/process5"/>
    <dgm:cxn modelId="{1F53DEE0-1DEF-4514-AE3D-4347E62F4AE3}" type="presParOf" srcId="{D38A8395-497F-490E-BB4D-F5EA7B1CC420}" destId="{354FCED8-A111-452B-8DB1-75A162BF1C11}" srcOrd="0" destOrd="0" presId="urn:microsoft.com/office/officeart/2005/8/layout/process5"/>
    <dgm:cxn modelId="{FCC9DB1F-D62D-4EFC-8912-2231B0505E84}" type="presParOf" srcId="{8A86DAE6-CBA3-4E2C-97D7-5AEB3B830B84}" destId="{A11B86E3-4B0A-4770-8125-10A5268F1D18}" srcOrd="4" destOrd="0" presId="urn:microsoft.com/office/officeart/2005/8/layout/process5"/>
    <dgm:cxn modelId="{9A6A3A43-6AE8-4CD1-B19D-3E4EEC4A2F62}" type="presParOf" srcId="{8A86DAE6-CBA3-4E2C-97D7-5AEB3B830B84}" destId="{2647AE0E-2EBB-4386-86D0-663070924D70}" srcOrd="5" destOrd="0" presId="urn:microsoft.com/office/officeart/2005/8/layout/process5"/>
    <dgm:cxn modelId="{C529F299-E6BE-4C12-98F1-EFA96A12D20D}" type="presParOf" srcId="{2647AE0E-2EBB-4386-86D0-663070924D70}" destId="{CDD4623A-4AF4-4265-9AC2-DAEDCB89AB94}" srcOrd="0" destOrd="0" presId="urn:microsoft.com/office/officeart/2005/8/layout/process5"/>
    <dgm:cxn modelId="{2BC5CFE7-40FE-4406-AAC5-E096A9672F9D}" type="presParOf" srcId="{8A86DAE6-CBA3-4E2C-97D7-5AEB3B830B84}" destId="{F3556826-41F2-416A-A624-C0772EE8F5FB}"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1485D1-436B-4499-9875-CC174F7D0873}"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FB38192-A6DB-4805-AA63-3B90492BBBC1}">
      <dgm:prSet/>
      <dgm:spPr/>
      <dgm:t>
        <a:bodyPr/>
        <a:lstStyle/>
        <a:p>
          <a:r>
            <a:rPr lang="en-GB"/>
            <a:t>Begging terms may not rise to a trust. </a:t>
          </a:r>
          <a:endParaRPr lang="en-US"/>
        </a:p>
      </dgm:t>
    </dgm:pt>
    <dgm:pt modelId="{23CF358B-EE1A-49DB-86AB-E36151477ABF}" type="parTrans" cxnId="{0A37EACE-423D-4AC4-A308-D5FCAE117D0E}">
      <dgm:prSet/>
      <dgm:spPr/>
      <dgm:t>
        <a:bodyPr/>
        <a:lstStyle/>
        <a:p>
          <a:endParaRPr lang="en-US"/>
        </a:p>
      </dgm:t>
    </dgm:pt>
    <dgm:pt modelId="{FDAFC5E6-F4B4-4F41-9EA0-94CD19A90E05}" type="sibTrans" cxnId="{0A37EACE-423D-4AC4-A308-D5FCAE117D0E}">
      <dgm:prSet/>
      <dgm:spPr/>
      <dgm:t>
        <a:bodyPr/>
        <a:lstStyle/>
        <a:p>
          <a:endParaRPr lang="en-US"/>
        </a:p>
      </dgm:t>
    </dgm:pt>
    <dgm:pt modelId="{53587DF6-5274-47A1-9A72-793FCBCCB8F5}">
      <dgm:prSet/>
      <dgm:spPr/>
      <dgm:t>
        <a:bodyPr/>
        <a:lstStyle/>
        <a:p>
          <a:r>
            <a:rPr lang="en-GB"/>
            <a:t>But can if the courts look at the intention of the settlor. </a:t>
          </a:r>
          <a:endParaRPr lang="en-US"/>
        </a:p>
      </dgm:t>
    </dgm:pt>
    <dgm:pt modelId="{5A85675E-E0D3-4FF6-9B1D-4CC01A8E8EA3}" type="parTrans" cxnId="{322FE677-5057-4890-A025-292A7328D0AF}">
      <dgm:prSet/>
      <dgm:spPr/>
      <dgm:t>
        <a:bodyPr/>
        <a:lstStyle/>
        <a:p>
          <a:endParaRPr lang="en-US"/>
        </a:p>
      </dgm:t>
    </dgm:pt>
    <dgm:pt modelId="{A9986F82-4255-4139-ACE7-D52BC7AF74A1}" type="sibTrans" cxnId="{322FE677-5057-4890-A025-292A7328D0AF}">
      <dgm:prSet/>
      <dgm:spPr/>
      <dgm:t>
        <a:bodyPr/>
        <a:lstStyle/>
        <a:p>
          <a:endParaRPr lang="en-US"/>
        </a:p>
      </dgm:t>
    </dgm:pt>
    <dgm:pt modelId="{BC6624A2-3576-4CD9-AA04-1E5702A5E9ED}">
      <dgm:prSet/>
      <dgm:spPr/>
      <dgm:t>
        <a:bodyPr/>
        <a:lstStyle/>
        <a:p>
          <a:r>
            <a:rPr lang="en-GB"/>
            <a:t>‘’ Take the wording of the disposition as a whole. </a:t>
          </a:r>
          <a:endParaRPr lang="en-US"/>
        </a:p>
      </dgm:t>
    </dgm:pt>
    <dgm:pt modelId="{76846021-82EE-4CA8-B2D6-DD921678FEB4}" type="parTrans" cxnId="{C343A581-82C8-4F6B-89C1-131D56D6761E}">
      <dgm:prSet/>
      <dgm:spPr/>
      <dgm:t>
        <a:bodyPr/>
        <a:lstStyle/>
        <a:p>
          <a:endParaRPr lang="en-US"/>
        </a:p>
      </dgm:t>
    </dgm:pt>
    <dgm:pt modelId="{730EFADA-8F67-40BD-9F10-BE410AEE6592}" type="sibTrans" cxnId="{C343A581-82C8-4F6B-89C1-131D56D6761E}">
      <dgm:prSet/>
      <dgm:spPr/>
      <dgm:t>
        <a:bodyPr/>
        <a:lstStyle/>
        <a:p>
          <a:endParaRPr lang="en-US"/>
        </a:p>
      </dgm:t>
    </dgm:pt>
    <dgm:pt modelId="{8E9734FA-1024-4FF3-8E2C-C24B67DCAB7B}">
      <dgm:prSet/>
      <dgm:spPr/>
      <dgm:t>
        <a:bodyPr/>
        <a:lstStyle/>
        <a:p>
          <a:r>
            <a:rPr lang="en-GB"/>
            <a:t>Staden v Jones.</a:t>
          </a:r>
          <a:endParaRPr lang="en-US"/>
        </a:p>
      </dgm:t>
    </dgm:pt>
    <dgm:pt modelId="{6ABFBE46-75DB-49C9-B2D0-A64430AD1CF3}" type="parTrans" cxnId="{09F21D66-466D-4623-ACC0-60A7247D1420}">
      <dgm:prSet/>
      <dgm:spPr/>
      <dgm:t>
        <a:bodyPr/>
        <a:lstStyle/>
        <a:p>
          <a:endParaRPr lang="en-US"/>
        </a:p>
      </dgm:t>
    </dgm:pt>
    <dgm:pt modelId="{54643CDC-F387-4869-A312-F2B45EA1462C}" type="sibTrans" cxnId="{09F21D66-466D-4623-ACC0-60A7247D1420}">
      <dgm:prSet/>
      <dgm:spPr/>
      <dgm:t>
        <a:bodyPr/>
        <a:lstStyle/>
        <a:p>
          <a:endParaRPr lang="en-US"/>
        </a:p>
      </dgm:t>
    </dgm:pt>
    <dgm:pt modelId="{F5F81DAA-C344-4DC7-AAD9-7AF6508A4943}" type="pres">
      <dgm:prSet presAssocID="{F01485D1-436B-4499-9875-CC174F7D0873}" presName="diagram" presStyleCnt="0">
        <dgm:presLayoutVars>
          <dgm:dir/>
          <dgm:resizeHandles val="exact"/>
        </dgm:presLayoutVars>
      </dgm:prSet>
      <dgm:spPr/>
    </dgm:pt>
    <dgm:pt modelId="{A7EF0046-6274-4163-BD22-5DC3F12B98C3}" type="pres">
      <dgm:prSet presAssocID="{BFB38192-A6DB-4805-AA63-3B90492BBBC1}" presName="node" presStyleLbl="node1" presStyleIdx="0" presStyleCnt="4">
        <dgm:presLayoutVars>
          <dgm:bulletEnabled val="1"/>
        </dgm:presLayoutVars>
      </dgm:prSet>
      <dgm:spPr/>
    </dgm:pt>
    <dgm:pt modelId="{6763B578-BF9F-4D6D-9A4A-675350121C26}" type="pres">
      <dgm:prSet presAssocID="{FDAFC5E6-F4B4-4F41-9EA0-94CD19A90E05}" presName="sibTrans" presStyleLbl="sibTrans2D1" presStyleIdx="0" presStyleCnt="3"/>
      <dgm:spPr/>
    </dgm:pt>
    <dgm:pt modelId="{30DE3557-4704-4BD8-83D5-5B42A60DA0FA}" type="pres">
      <dgm:prSet presAssocID="{FDAFC5E6-F4B4-4F41-9EA0-94CD19A90E05}" presName="connectorText" presStyleLbl="sibTrans2D1" presStyleIdx="0" presStyleCnt="3"/>
      <dgm:spPr/>
    </dgm:pt>
    <dgm:pt modelId="{9D0AC5C4-DFC7-4F7D-8B18-54C6D78942C6}" type="pres">
      <dgm:prSet presAssocID="{53587DF6-5274-47A1-9A72-793FCBCCB8F5}" presName="node" presStyleLbl="node1" presStyleIdx="1" presStyleCnt="4">
        <dgm:presLayoutVars>
          <dgm:bulletEnabled val="1"/>
        </dgm:presLayoutVars>
      </dgm:prSet>
      <dgm:spPr/>
    </dgm:pt>
    <dgm:pt modelId="{05E90F83-93C8-4119-AC09-B114C5A11947}" type="pres">
      <dgm:prSet presAssocID="{A9986F82-4255-4139-ACE7-D52BC7AF74A1}" presName="sibTrans" presStyleLbl="sibTrans2D1" presStyleIdx="1" presStyleCnt="3"/>
      <dgm:spPr/>
    </dgm:pt>
    <dgm:pt modelId="{FA4A6C12-99C3-460D-ABEB-15BFB5A4905E}" type="pres">
      <dgm:prSet presAssocID="{A9986F82-4255-4139-ACE7-D52BC7AF74A1}" presName="connectorText" presStyleLbl="sibTrans2D1" presStyleIdx="1" presStyleCnt="3"/>
      <dgm:spPr/>
    </dgm:pt>
    <dgm:pt modelId="{30856F84-E037-445D-8099-F92DF30E96FC}" type="pres">
      <dgm:prSet presAssocID="{BC6624A2-3576-4CD9-AA04-1E5702A5E9ED}" presName="node" presStyleLbl="node1" presStyleIdx="2" presStyleCnt="4">
        <dgm:presLayoutVars>
          <dgm:bulletEnabled val="1"/>
        </dgm:presLayoutVars>
      </dgm:prSet>
      <dgm:spPr/>
    </dgm:pt>
    <dgm:pt modelId="{55F377B5-DAB5-4D86-9BC7-B9D0EC4DB134}" type="pres">
      <dgm:prSet presAssocID="{730EFADA-8F67-40BD-9F10-BE410AEE6592}" presName="sibTrans" presStyleLbl="sibTrans2D1" presStyleIdx="2" presStyleCnt="3"/>
      <dgm:spPr/>
    </dgm:pt>
    <dgm:pt modelId="{9BD24735-1847-4571-B313-DF74172C636A}" type="pres">
      <dgm:prSet presAssocID="{730EFADA-8F67-40BD-9F10-BE410AEE6592}" presName="connectorText" presStyleLbl="sibTrans2D1" presStyleIdx="2" presStyleCnt="3"/>
      <dgm:spPr/>
    </dgm:pt>
    <dgm:pt modelId="{C510A35D-AFC2-4080-931B-97E1625D1FF0}" type="pres">
      <dgm:prSet presAssocID="{8E9734FA-1024-4FF3-8E2C-C24B67DCAB7B}" presName="node" presStyleLbl="node1" presStyleIdx="3" presStyleCnt="4">
        <dgm:presLayoutVars>
          <dgm:bulletEnabled val="1"/>
        </dgm:presLayoutVars>
      </dgm:prSet>
      <dgm:spPr/>
    </dgm:pt>
  </dgm:ptLst>
  <dgm:cxnLst>
    <dgm:cxn modelId="{AA233F2A-4DE6-4F98-A829-1B98C66AB136}" type="presOf" srcId="{53587DF6-5274-47A1-9A72-793FCBCCB8F5}" destId="{9D0AC5C4-DFC7-4F7D-8B18-54C6D78942C6}" srcOrd="0" destOrd="0" presId="urn:microsoft.com/office/officeart/2005/8/layout/process5"/>
    <dgm:cxn modelId="{09F21D66-466D-4623-ACC0-60A7247D1420}" srcId="{F01485D1-436B-4499-9875-CC174F7D0873}" destId="{8E9734FA-1024-4FF3-8E2C-C24B67DCAB7B}" srcOrd="3" destOrd="0" parTransId="{6ABFBE46-75DB-49C9-B2D0-A64430AD1CF3}" sibTransId="{54643CDC-F387-4869-A312-F2B45EA1462C}"/>
    <dgm:cxn modelId="{A79C4B47-AB34-49B0-A407-2C130C129318}" type="presOf" srcId="{FDAFC5E6-F4B4-4F41-9EA0-94CD19A90E05}" destId="{6763B578-BF9F-4D6D-9A4A-675350121C26}" srcOrd="0" destOrd="0" presId="urn:microsoft.com/office/officeart/2005/8/layout/process5"/>
    <dgm:cxn modelId="{4C4BA447-99D1-4DD6-8891-4CE98694A40F}" type="presOf" srcId="{BC6624A2-3576-4CD9-AA04-1E5702A5E9ED}" destId="{30856F84-E037-445D-8099-F92DF30E96FC}" srcOrd="0" destOrd="0" presId="urn:microsoft.com/office/officeart/2005/8/layout/process5"/>
    <dgm:cxn modelId="{CBAA0E4D-52FF-4F2A-9DAB-EF9A9B78FCA3}" type="presOf" srcId="{FDAFC5E6-F4B4-4F41-9EA0-94CD19A90E05}" destId="{30DE3557-4704-4BD8-83D5-5B42A60DA0FA}" srcOrd="1" destOrd="0" presId="urn:microsoft.com/office/officeart/2005/8/layout/process5"/>
    <dgm:cxn modelId="{D938276D-5075-42BB-870E-6F1F9A89D955}" type="presOf" srcId="{A9986F82-4255-4139-ACE7-D52BC7AF74A1}" destId="{05E90F83-93C8-4119-AC09-B114C5A11947}" srcOrd="0" destOrd="0" presId="urn:microsoft.com/office/officeart/2005/8/layout/process5"/>
    <dgm:cxn modelId="{184B6470-D9B7-44BF-A17F-E8AFC1CA11E1}" type="presOf" srcId="{8E9734FA-1024-4FF3-8E2C-C24B67DCAB7B}" destId="{C510A35D-AFC2-4080-931B-97E1625D1FF0}" srcOrd="0" destOrd="0" presId="urn:microsoft.com/office/officeart/2005/8/layout/process5"/>
    <dgm:cxn modelId="{6AC28750-DCE6-436A-AA23-5869A9E2180D}" type="presOf" srcId="{730EFADA-8F67-40BD-9F10-BE410AEE6592}" destId="{9BD24735-1847-4571-B313-DF74172C636A}" srcOrd="1" destOrd="0" presId="urn:microsoft.com/office/officeart/2005/8/layout/process5"/>
    <dgm:cxn modelId="{322FE677-5057-4890-A025-292A7328D0AF}" srcId="{F01485D1-436B-4499-9875-CC174F7D0873}" destId="{53587DF6-5274-47A1-9A72-793FCBCCB8F5}" srcOrd="1" destOrd="0" parTransId="{5A85675E-E0D3-4FF6-9B1D-4CC01A8E8EA3}" sibTransId="{A9986F82-4255-4139-ACE7-D52BC7AF74A1}"/>
    <dgm:cxn modelId="{82432159-975B-4488-957E-41788A2AC9B1}" type="presOf" srcId="{730EFADA-8F67-40BD-9F10-BE410AEE6592}" destId="{55F377B5-DAB5-4D86-9BC7-B9D0EC4DB134}" srcOrd="0" destOrd="0" presId="urn:microsoft.com/office/officeart/2005/8/layout/process5"/>
    <dgm:cxn modelId="{3118DE79-0A53-46DE-957A-A3C291951210}" type="presOf" srcId="{A9986F82-4255-4139-ACE7-D52BC7AF74A1}" destId="{FA4A6C12-99C3-460D-ABEB-15BFB5A4905E}" srcOrd="1" destOrd="0" presId="urn:microsoft.com/office/officeart/2005/8/layout/process5"/>
    <dgm:cxn modelId="{C343A581-82C8-4F6B-89C1-131D56D6761E}" srcId="{F01485D1-436B-4499-9875-CC174F7D0873}" destId="{BC6624A2-3576-4CD9-AA04-1E5702A5E9ED}" srcOrd="2" destOrd="0" parTransId="{76846021-82EE-4CA8-B2D6-DD921678FEB4}" sibTransId="{730EFADA-8F67-40BD-9F10-BE410AEE6592}"/>
    <dgm:cxn modelId="{2F6133C5-A2DA-447C-A785-3B353380A6BE}" type="presOf" srcId="{BFB38192-A6DB-4805-AA63-3B90492BBBC1}" destId="{A7EF0046-6274-4163-BD22-5DC3F12B98C3}" srcOrd="0" destOrd="0" presId="urn:microsoft.com/office/officeart/2005/8/layout/process5"/>
    <dgm:cxn modelId="{0A37EACE-423D-4AC4-A308-D5FCAE117D0E}" srcId="{F01485D1-436B-4499-9875-CC174F7D0873}" destId="{BFB38192-A6DB-4805-AA63-3B90492BBBC1}" srcOrd="0" destOrd="0" parTransId="{23CF358B-EE1A-49DB-86AB-E36151477ABF}" sibTransId="{FDAFC5E6-F4B4-4F41-9EA0-94CD19A90E05}"/>
    <dgm:cxn modelId="{7E5420FC-1D56-4843-9128-03F575AC35AE}" type="presOf" srcId="{F01485D1-436B-4499-9875-CC174F7D0873}" destId="{F5F81DAA-C344-4DC7-AAD9-7AF6508A4943}" srcOrd="0" destOrd="0" presId="urn:microsoft.com/office/officeart/2005/8/layout/process5"/>
    <dgm:cxn modelId="{F6842B00-270A-448D-A20B-A85F36CE1961}" type="presParOf" srcId="{F5F81DAA-C344-4DC7-AAD9-7AF6508A4943}" destId="{A7EF0046-6274-4163-BD22-5DC3F12B98C3}" srcOrd="0" destOrd="0" presId="urn:microsoft.com/office/officeart/2005/8/layout/process5"/>
    <dgm:cxn modelId="{9D5A1607-F236-4B2E-B72F-99EBB954C448}" type="presParOf" srcId="{F5F81DAA-C344-4DC7-AAD9-7AF6508A4943}" destId="{6763B578-BF9F-4D6D-9A4A-675350121C26}" srcOrd="1" destOrd="0" presId="urn:microsoft.com/office/officeart/2005/8/layout/process5"/>
    <dgm:cxn modelId="{AFF14AE8-DA90-4C9A-8AD3-0957AD7B99C1}" type="presParOf" srcId="{6763B578-BF9F-4D6D-9A4A-675350121C26}" destId="{30DE3557-4704-4BD8-83D5-5B42A60DA0FA}" srcOrd="0" destOrd="0" presId="urn:microsoft.com/office/officeart/2005/8/layout/process5"/>
    <dgm:cxn modelId="{0375337F-5784-44BF-9776-5C84670EEC60}" type="presParOf" srcId="{F5F81DAA-C344-4DC7-AAD9-7AF6508A4943}" destId="{9D0AC5C4-DFC7-4F7D-8B18-54C6D78942C6}" srcOrd="2" destOrd="0" presId="urn:microsoft.com/office/officeart/2005/8/layout/process5"/>
    <dgm:cxn modelId="{A3D7A595-1119-4F30-B82F-CA720AFF48F5}" type="presParOf" srcId="{F5F81DAA-C344-4DC7-AAD9-7AF6508A4943}" destId="{05E90F83-93C8-4119-AC09-B114C5A11947}" srcOrd="3" destOrd="0" presId="urn:microsoft.com/office/officeart/2005/8/layout/process5"/>
    <dgm:cxn modelId="{D30130C2-CADF-4774-A88B-BD97FC2BC2AC}" type="presParOf" srcId="{05E90F83-93C8-4119-AC09-B114C5A11947}" destId="{FA4A6C12-99C3-460D-ABEB-15BFB5A4905E}" srcOrd="0" destOrd="0" presId="urn:microsoft.com/office/officeart/2005/8/layout/process5"/>
    <dgm:cxn modelId="{B400620B-EF4E-4F84-BC44-31F3B8E856A4}" type="presParOf" srcId="{F5F81DAA-C344-4DC7-AAD9-7AF6508A4943}" destId="{30856F84-E037-445D-8099-F92DF30E96FC}" srcOrd="4" destOrd="0" presId="urn:microsoft.com/office/officeart/2005/8/layout/process5"/>
    <dgm:cxn modelId="{639E9666-F76F-49C7-90F4-792EB39C4DCE}" type="presParOf" srcId="{F5F81DAA-C344-4DC7-AAD9-7AF6508A4943}" destId="{55F377B5-DAB5-4D86-9BC7-B9D0EC4DB134}" srcOrd="5" destOrd="0" presId="urn:microsoft.com/office/officeart/2005/8/layout/process5"/>
    <dgm:cxn modelId="{F41458FA-588E-40DD-B398-B73DC4616B1F}" type="presParOf" srcId="{55F377B5-DAB5-4D86-9BC7-B9D0EC4DB134}" destId="{9BD24735-1847-4571-B313-DF74172C636A}" srcOrd="0" destOrd="0" presId="urn:microsoft.com/office/officeart/2005/8/layout/process5"/>
    <dgm:cxn modelId="{8F80B497-9710-4451-A33E-5FB71A7D6C5B}" type="presParOf" srcId="{F5F81DAA-C344-4DC7-AAD9-7AF6508A4943}" destId="{C510A35D-AFC2-4080-931B-97E1625D1FF0}"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F736EF-1FBB-4E9D-89A0-23292B1B888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9D2DB1-4AFA-49AD-B22A-086A5607A3B4}">
      <dgm:prSet/>
      <dgm:spPr/>
      <dgm:t>
        <a:bodyPr/>
        <a:lstStyle/>
        <a:p>
          <a:r>
            <a:rPr lang="en-US" dirty="0"/>
            <a:t>What</a:t>
          </a:r>
          <a:r>
            <a:rPr lang="en-US" baseline="0" dirty="0"/>
            <a:t> was the intention?</a:t>
          </a:r>
          <a:endParaRPr lang="en-US" dirty="0"/>
        </a:p>
      </dgm:t>
    </dgm:pt>
    <dgm:pt modelId="{D9E43512-9873-482F-9107-BA9E42EFDD75}" type="parTrans" cxnId="{B0E68FCF-0810-4929-8E71-E5748BA6F2A9}">
      <dgm:prSet/>
      <dgm:spPr/>
      <dgm:t>
        <a:bodyPr/>
        <a:lstStyle/>
        <a:p>
          <a:endParaRPr lang="en-US"/>
        </a:p>
      </dgm:t>
    </dgm:pt>
    <dgm:pt modelId="{54A78165-6F75-4174-A56E-7FE678EDE44B}" type="sibTrans" cxnId="{B0E68FCF-0810-4929-8E71-E5748BA6F2A9}">
      <dgm:prSet/>
      <dgm:spPr/>
      <dgm:t>
        <a:bodyPr/>
        <a:lstStyle/>
        <a:p>
          <a:endParaRPr lang="en-US"/>
        </a:p>
      </dgm:t>
    </dgm:pt>
    <dgm:pt modelId="{C0F947D5-ADFD-4B27-80E6-1F2DF13D3C76}">
      <dgm:prSet/>
      <dgm:spPr/>
      <dgm:t>
        <a:bodyPr/>
        <a:lstStyle/>
        <a:p>
          <a:r>
            <a:rPr lang="en-GB"/>
            <a:t>Need to complete the intentions of the settlor. </a:t>
          </a:r>
          <a:endParaRPr lang="en-US"/>
        </a:p>
      </dgm:t>
    </dgm:pt>
    <dgm:pt modelId="{3E1D67AE-BE7E-406A-9692-A03D3805DCB8}" type="parTrans" cxnId="{70B7C071-4F6A-4670-A7B6-DF23616F7FD1}">
      <dgm:prSet/>
      <dgm:spPr/>
      <dgm:t>
        <a:bodyPr/>
        <a:lstStyle/>
        <a:p>
          <a:endParaRPr lang="en-US"/>
        </a:p>
      </dgm:t>
    </dgm:pt>
    <dgm:pt modelId="{7FC9A333-16BB-4846-95A0-0C5B745F7CDB}" type="sibTrans" cxnId="{70B7C071-4F6A-4670-A7B6-DF23616F7FD1}">
      <dgm:prSet/>
      <dgm:spPr/>
      <dgm:t>
        <a:bodyPr/>
        <a:lstStyle/>
        <a:p>
          <a:endParaRPr lang="en-US"/>
        </a:p>
      </dgm:t>
    </dgm:pt>
    <dgm:pt modelId="{D1A882F9-F7E0-42B8-BCA3-B436D6029458}">
      <dgm:prSet/>
      <dgm:spPr/>
      <dgm:t>
        <a:bodyPr/>
        <a:lstStyle/>
        <a:p>
          <a:r>
            <a:rPr lang="en-GB"/>
            <a:t>Key cases; </a:t>
          </a:r>
          <a:endParaRPr lang="en-US"/>
        </a:p>
      </dgm:t>
    </dgm:pt>
    <dgm:pt modelId="{061D7B9C-84CD-45F1-A0AA-39AB697276B6}" type="parTrans" cxnId="{1D238A7F-86BB-4D65-9D0B-804BABE7D7DF}">
      <dgm:prSet/>
      <dgm:spPr/>
      <dgm:t>
        <a:bodyPr/>
        <a:lstStyle/>
        <a:p>
          <a:endParaRPr lang="en-US"/>
        </a:p>
      </dgm:t>
    </dgm:pt>
    <dgm:pt modelId="{F70CAEAD-1589-45E9-9ABD-F366D5DCF42B}" type="sibTrans" cxnId="{1D238A7F-86BB-4D65-9D0B-804BABE7D7DF}">
      <dgm:prSet/>
      <dgm:spPr/>
      <dgm:t>
        <a:bodyPr/>
        <a:lstStyle/>
        <a:p>
          <a:endParaRPr lang="en-US"/>
        </a:p>
      </dgm:t>
    </dgm:pt>
    <dgm:pt modelId="{F1603D6E-BC94-48E7-93BE-649DA4ADFE02}" type="pres">
      <dgm:prSet presAssocID="{3FF736EF-1FBB-4E9D-89A0-23292B1B888C}" presName="root" presStyleCnt="0">
        <dgm:presLayoutVars>
          <dgm:dir/>
          <dgm:resizeHandles val="exact"/>
        </dgm:presLayoutVars>
      </dgm:prSet>
      <dgm:spPr/>
    </dgm:pt>
    <dgm:pt modelId="{6DD25A6D-E9D6-448F-84DF-7CBE8836D71A}" type="pres">
      <dgm:prSet presAssocID="{319D2DB1-4AFA-49AD-B22A-086A5607A3B4}" presName="compNode" presStyleCnt="0"/>
      <dgm:spPr/>
    </dgm:pt>
    <dgm:pt modelId="{98550ECB-0E23-4B21-AD93-4194F47C0CAE}" type="pres">
      <dgm:prSet presAssocID="{319D2DB1-4AFA-49AD-B22A-086A5607A3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Alien Face with solid fill"/>
        </a:ext>
      </dgm:extLst>
    </dgm:pt>
    <dgm:pt modelId="{49DCA17C-3FDD-41DE-9672-AD3ADE7A4058}" type="pres">
      <dgm:prSet presAssocID="{319D2DB1-4AFA-49AD-B22A-086A5607A3B4}" presName="spaceRect" presStyleCnt="0"/>
      <dgm:spPr/>
    </dgm:pt>
    <dgm:pt modelId="{794A40F6-8DF6-425A-9AB8-A098FB802D39}" type="pres">
      <dgm:prSet presAssocID="{319D2DB1-4AFA-49AD-B22A-086A5607A3B4}" presName="textRect" presStyleLbl="revTx" presStyleIdx="0" presStyleCnt="3">
        <dgm:presLayoutVars>
          <dgm:chMax val="1"/>
          <dgm:chPref val="1"/>
        </dgm:presLayoutVars>
      </dgm:prSet>
      <dgm:spPr/>
    </dgm:pt>
    <dgm:pt modelId="{EECA53F4-1695-48F2-AD65-5973A36C2FFD}" type="pres">
      <dgm:prSet presAssocID="{54A78165-6F75-4174-A56E-7FE678EDE44B}" presName="sibTrans" presStyleCnt="0"/>
      <dgm:spPr/>
    </dgm:pt>
    <dgm:pt modelId="{F2489834-8D1E-4265-BB9F-3E681EC9C9F8}" type="pres">
      <dgm:prSet presAssocID="{C0F947D5-ADFD-4B27-80E6-1F2DF13D3C76}" presName="compNode" presStyleCnt="0"/>
      <dgm:spPr/>
    </dgm:pt>
    <dgm:pt modelId="{CC0B2FD4-6DC3-4C9C-8EB3-808240E608D3}" type="pres">
      <dgm:prSet presAssocID="{C0F947D5-ADFD-4B27-80E6-1F2DF13D3C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clamation Mark"/>
        </a:ext>
      </dgm:extLst>
    </dgm:pt>
    <dgm:pt modelId="{878D3A83-A32F-495E-AF20-2A251C023B38}" type="pres">
      <dgm:prSet presAssocID="{C0F947D5-ADFD-4B27-80E6-1F2DF13D3C76}" presName="spaceRect" presStyleCnt="0"/>
      <dgm:spPr/>
    </dgm:pt>
    <dgm:pt modelId="{E962A302-6B2F-49B3-8D2B-821250557D8D}" type="pres">
      <dgm:prSet presAssocID="{C0F947D5-ADFD-4B27-80E6-1F2DF13D3C76}" presName="textRect" presStyleLbl="revTx" presStyleIdx="1" presStyleCnt="3">
        <dgm:presLayoutVars>
          <dgm:chMax val="1"/>
          <dgm:chPref val="1"/>
        </dgm:presLayoutVars>
      </dgm:prSet>
      <dgm:spPr/>
    </dgm:pt>
    <dgm:pt modelId="{81A7335F-B4DA-430B-8B5D-7836C6B297C2}" type="pres">
      <dgm:prSet presAssocID="{7FC9A333-16BB-4846-95A0-0C5B745F7CDB}" presName="sibTrans" presStyleCnt="0"/>
      <dgm:spPr/>
    </dgm:pt>
    <dgm:pt modelId="{93D168AC-E74B-492A-84C6-3A439FEB2FC9}" type="pres">
      <dgm:prSet presAssocID="{D1A882F9-F7E0-42B8-BCA3-B436D6029458}" presName="compNode" presStyleCnt="0"/>
      <dgm:spPr/>
    </dgm:pt>
    <dgm:pt modelId="{96D0567B-9EBD-401F-9E67-74DF049ECD2F}" type="pres">
      <dgm:prSet presAssocID="{D1A882F9-F7E0-42B8-BCA3-B436D60294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49CA74A8-D79B-44AF-A1E5-35CA9B9F9C29}" type="pres">
      <dgm:prSet presAssocID="{D1A882F9-F7E0-42B8-BCA3-B436D6029458}" presName="spaceRect" presStyleCnt="0"/>
      <dgm:spPr/>
    </dgm:pt>
    <dgm:pt modelId="{3B47EF20-E8E2-401B-A9E2-C5CF75FFBC2F}" type="pres">
      <dgm:prSet presAssocID="{D1A882F9-F7E0-42B8-BCA3-B436D6029458}" presName="textRect" presStyleLbl="revTx" presStyleIdx="2" presStyleCnt="3">
        <dgm:presLayoutVars>
          <dgm:chMax val="1"/>
          <dgm:chPref val="1"/>
        </dgm:presLayoutVars>
      </dgm:prSet>
      <dgm:spPr/>
    </dgm:pt>
  </dgm:ptLst>
  <dgm:cxnLst>
    <dgm:cxn modelId="{FC61F208-6D23-4F43-820D-7527AB145C99}" type="presOf" srcId="{3FF736EF-1FBB-4E9D-89A0-23292B1B888C}" destId="{F1603D6E-BC94-48E7-93BE-649DA4ADFE02}" srcOrd="0" destOrd="0" presId="urn:microsoft.com/office/officeart/2018/2/layout/IconLabelList"/>
    <dgm:cxn modelId="{1A47D70C-CBA8-47D3-AFDA-C852402559A9}" type="presOf" srcId="{C0F947D5-ADFD-4B27-80E6-1F2DF13D3C76}" destId="{E962A302-6B2F-49B3-8D2B-821250557D8D}" srcOrd="0" destOrd="0" presId="urn:microsoft.com/office/officeart/2018/2/layout/IconLabelList"/>
    <dgm:cxn modelId="{001C8B2C-08C7-4532-B0DC-D2F0EAA581D7}" type="presOf" srcId="{319D2DB1-4AFA-49AD-B22A-086A5607A3B4}" destId="{794A40F6-8DF6-425A-9AB8-A098FB802D39}" srcOrd="0" destOrd="0" presId="urn:microsoft.com/office/officeart/2018/2/layout/IconLabelList"/>
    <dgm:cxn modelId="{70B7C071-4F6A-4670-A7B6-DF23616F7FD1}" srcId="{3FF736EF-1FBB-4E9D-89A0-23292B1B888C}" destId="{C0F947D5-ADFD-4B27-80E6-1F2DF13D3C76}" srcOrd="1" destOrd="0" parTransId="{3E1D67AE-BE7E-406A-9692-A03D3805DCB8}" sibTransId="{7FC9A333-16BB-4846-95A0-0C5B745F7CDB}"/>
    <dgm:cxn modelId="{1D238A7F-86BB-4D65-9D0B-804BABE7D7DF}" srcId="{3FF736EF-1FBB-4E9D-89A0-23292B1B888C}" destId="{D1A882F9-F7E0-42B8-BCA3-B436D6029458}" srcOrd="2" destOrd="0" parTransId="{061D7B9C-84CD-45F1-A0AA-39AB697276B6}" sibTransId="{F70CAEAD-1589-45E9-9ABD-F366D5DCF42B}"/>
    <dgm:cxn modelId="{F46C4885-0072-489C-8D51-A43B817F8B0D}" type="presOf" srcId="{D1A882F9-F7E0-42B8-BCA3-B436D6029458}" destId="{3B47EF20-E8E2-401B-A9E2-C5CF75FFBC2F}" srcOrd="0" destOrd="0" presId="urn:microsoft.com/office/officeart/2018/2/layout/IconLabelList"/>
    <dgm:cxn modelId="{B0E68FCF-0810-4929-8E71-E5748BA6F2A9}" srcId="{3FF736EF-1FBB-4E9D-89A0-23292B1B888C}" destId="{319D2DB1-4AFA-49AD-B22A-086A5607A3B4}" srcOrd="0" destOrd="0" parTransId="{D9E43512-9873-482F-9107-BA9E42EFDD75}" sibTransId="{54A78165-6F75-4174-A56E-7FE678EDE44B}"/>
    <dgm:cxn modelId="{D218500E-73E7-4173-8988-67295A9D91BB}" type="presParOf" srcId="{F1603D6E-BC94-48E7-93BE-649DA4ADFE02}" destId="{6DD25A6D-E9D6-448F-84DF-7CBE8836D71A}" srcOrd="0" destOrd="0" presId="urn:microsoft.com/office/officeart/2018/2/layout/IconLabelList"/>
    <dgm:cxn modelId="{FAD0C35F-C68B-41CE-A84B-ADC11BE187AC}" type="presParOf" srcId="{6DD25A6D-E9D6-448F-84DF-7CBE8836D71A}" destId="{98550ECB-0E23-4B21-AD93-4194F47C0CAE}" srcOrd="0" destOrd="0" presId="urn:microsoft.com/office/officeart/2018/2/layout/IconLabelList"/>
    <dgm:cxn modelId="{F53D9919-E065-4072-BFF7-F9DDAACE2666}" type="presParOf" srcId="{6DD25A6D-E9D6-448F-84DF-7CBE8836D71A}" destId="{49DCA17C-3FDD-41DE-9672-AD3ADE7A4058}" srcOrd="1" destOrd="0" presId="urn:microsoft.com/office/officeart/2018/2/layout/IconLabelList"/>
    <dgm:cxn modelId="{5691B656-75E5-40B3-B50B-1A0FA3B0B6A6}" type="presParOf" srcId="{6DD25A6D-E9D6-448F-84DF-7CBE8836D71A}" destId="{794A40F6-8DF6-425A-9AB8-A098FB802D39}" srcOrd="2" destOrd="0" presId="urn:microsoft.com/office/officeart/2018/2/layout/IconLabelList"/>
    <dgm:cxn modelId="{62FAEFC9-CC17-4FBC-8979-F9783490E0D9}" type="presParOf" srcId="{F1603D6E-BC94-48E7-93BE-649DA4ADFE02}" destId="{EECA53F4-1695-48F2-AD65-5973A36C2FFD}" srcOrd="1" destOrd="0" presId="urn:microsoft.com/office/officeart/2018/2/layout/IconLabelList"/>
    <dgm:cxn modelId="{4788EF5F-0259-42A7-ABCC-02C2D739ADCF}" type="presParOf" srcId="{F1603D6E-BC94-48E7-93BE-649DA4ADFE02}" destId="{F2489834-8D1E-4265-BB9F-3E681EC9C9F8}" srcOrd="2" destOrd="0" presId="urn:microsoft.com/office/officeart/2018/2/layout/IconLabelList"/>
    <dgm:cxn modelId="{F01654C1-8755-4DBF-A2A2-DFD6D2CFF406}" type="presParOf" srcId="{F2489834-8D1E-4265-BB9F-3E681EC9C9F8}" destId="{CC0B2FD4-6DC3-4C9C-8EB3-808240E608D3}" srcOrd="0" destOrd="0" presId="urn:microsoft.com/office/officeart/2018/2/layout/IconLabelList"/>
    <dgm:cxn modelId="{D8C5B641-4812-4135-8009-602BC4FC6FE2}" type="presParOf" srcId="{F2489834-8D1E-4265-BB9F-3E681EC9C9F8}" destId="{878D3A83-A32F-495E-AF20-2A251C023B38}" srcOrd="1" destOrd="0" presId="urn:microsoft.com/office/officeart/2018/2/layout/IconLabelList"/>
    <dgm:cxn modelId="{D85C8FBC-0C59-41E8-BEC9-BB7CFA2B4F58}" type="presParOf" srcId="{F2489834-8D1E-4265-BB9F-3E681EC9C9F8}" destId="{E962A302-6B2F-49B3-8D2B-821250557D8D}" srcOrd="2" destOrd="0" presId="urn:microsoft.com/office/officeart/2018/2/layout/IconLabelList"/>
    <dgm:cxn modelId="{E3DE970A-98D6-4517-BF4B-B3BFED272D01}" type="presParOf" srcId="{F1603D6E-BC94-48E7-93BE-649DA4ADFE02}" destId="{81A7335F-B4DA-430B-8B5D-7836C6B297C2}" srcOrd="3" destOrd="0" presId="urn:microsoft.com/office/officeart/2018/2/layout/IconLabelList"/>
    <dgm:cxn modelId="{2CA86110-8FB0-4639-BA5A-EC0A0D921B2A}" type="presParOf" srcId="{F1603D6E-BC94-48E7-93BE-649DA4ADFE02}" destId="{93D168AC-E74B-492A-84C6-3A439FEB2FC9}" srcOrd="4" destOrd="0" presId="urn:microsoft.com/office/officeart/2018/2/layout/IconLabelList"/>
    <dgm:cxn modelId="{13B76D24-F83C-43C8-A7FB-E8373043FA91}" type="presParOf" srcId="{93D168AC-E74B-492A-84C6-3A439FEB2FC9}" destId="{96D0567B-9EBD-401F-9E67-74DF049ECD2F}" srcOrd="0" destOrd="0" presId="urn:microsoft.com/office/officeart/2018/2/layout/IconLabelList"/>
    <dgm:cxn modelId="{22FAACB2-9AE1-4240-BF51-30ACF69AAA53}" type="presParOf" srcId="{93D168AC-E74B-492A-84C6-3A439FEB2FC9}" destId="{49CA74A8-D79B-44AF-A1E5-35CA9B9F9C29}" srcOrd="1" destOrd="0" presId="urn:microsoft.com/office/officeart/2018/2/layout/IconLabelList"/>
    <dgm:cxn modelId="{7167AD98-3ED0-43F5-89FF-24923EECF9EE}" type="presParOf" srcId="{93D168AC-E74B-492A-84C6-3A439FEB2FC9}" destId="{3B47EF20-E8E2-401B-A9E2-C5CF75FFBC2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E54532-09C4-48BE-8C54-5D54454CD24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EE310AD-5423-426F-955D-1174E71BBEFB}">
      <dgm:prSet/>
      <dgm:spPr/>
      <dgm:t>
        <a:bodyPr/>
        <a:lstStyle/>
        <a:p>
          <a:pPr>
            <a:lnSpc>
              <a:spcPct val="100000"/>
            </a:lnSpc>
          </a:pPr>
          <a:r>
            <a:rPr lang="en-GB"/>
            <a:t>1. Lambe v Eames [1871] – Trust would not allow her to leave part of the estate to the illegitimate child. </a:t>
          </a:r>
          <a:endParaRPr lang="en-US"/>
        </a:p>
      </dgm:t>
    </dgm:pt>
    <dgm:pt modelId="{4E01EBA9-FBC6-464D-A12F-67E9EBEA7B96}" type="parTrans" cxnId="{F0D7AD4E-DFFB-42C9-9738-A40FAEE3183A}">
      <dgm:prSet/>
      <dgm:spPr/>
      <dgm:t>
        <a:bodyPr/>
        <a:lstStyle/>
        <a:p>
          <a:endParaRPr lang="en-US"/>
        </a:p>
      </dgm:t>
    </dgm:pt>
    <dgm:pt modelId="{8DA1DAB0-9C13-4B09-828D-4999993AB541}" type="sibTrans" cxnId="{F0D7AD4E-DFFB-42C9-9738-A40FAEE3183A}">
      <dgm:prSet/>
      <dgm:spPr/>
      <dgm:t>
        <a:bodyPr/>
        <a:lstStyle/>
        <a:p>
          <a:endParaRPr lang="en-US"/>
        </a:p>
      </dgm:t>
    </dgm:pt>
    <dgm:pt modelId="{7D1E53E3-F62D-4AC1-AB4B-FCC9712877DA}">
      <dgm:prSet/>
      <dgm:spPr/>
      <dgm:t>
        <a:bodyPr/>
        <a:lstStyle/>
        <a:p>
          <a:pPr>
            <a:lnSpc>
              <a:spcPct val="100000"/>
            </a:lnSpc>
          </a:pPr>
          <a:r>
            <a:rPr lang="en-GB"/>
            <a:t>2. Re adams and the Kensington Vestry [1884] – No trust it was a absolute gift. </a:t>
          </a:r>
          <a:endParaRPr lang="en-US"/>
        </a:p>
      </dgm:t>
    </dgm:pt>
    <dgm:pt modelId="{FE05ECBE-E02B-46EC-8ED0-DBFC099B803F}" type="parTrans" cxnId="{654AD81D-0B7E-4D7F-8771-BBC98E82676D}">
      <dgm:prSet/>
      <dgm:spPr/>
      <dgm:t>
        <a:bodyPr/>
        <a:lstStyle/>
        <a:p>
          <a:endParaRPr lang="en-US"/>
        </a:p>
      </dgm:t>
    </dgm:pt>
    <dgm:pt modelId="{C03D476D-B7B7-486D-BF00-0CDC76E73B7D}" type="sibTrans" cxnId="{654AD81D-0B7E-4D7F-8771-BBC98E82676D}">
      <dgm:prSet/>
      <dgm:spPr/>
      <dgm:t>
        <a:bodyPr/>
        <a:lstStyle/>
        <a:p>
          <a:endParaRPr lang="en-US"/>
        </a:p>
      </dgm:t>
    </dgm:pt>
    <dgm:pt modelId="{B106D337-3302-4E84-B0F5-BC0C58302B93}">
      <dgm:prSet/>
      <dgm:spPr/>
      <dgm:t>
        <a:bodyPr/>
        <a:lstStyle/>
        <a:p>
          <a:pPr>
            <a:lnSpc>
              <a:spcPct val="100000"/>
            </a:lnSpc>
          </a:pPr>
          <a:r>
            <a:rPr lang="en-GB"/>
            <a:t>3. Comiskey v Bowring Hanbury [1905] – absolute interest shows that it is a trust. </a:t>
          </a:r>
          <a:endParaRPr lang="en-US"/>
        </a:p>
      </dgm:t>
    </dgm:pt>
    <dgm:pt modelId="{7C4E2691-F162-4FFD-B11A-73945C3EA7C2}" type="parTrans" cxnId="{093198CD-BB93-4F2E-976C-428142BD50B2}">
      <dgm:prSet/>
      <dgm:spPr/>
      <dgm:t>
        <a:bodyPr/>
        <a:lstStyle/>
        <a:p>
          <a:endParaRPr lang="en-US"/>
        </a:p>
      </dgm:t>
    </dgm:pt>
    <dgm:pt modelId="{B8F76D77-8589-498C-81E3-64F0CCCEE0A7}" type="sibTrans" cxnId="{093198CD-BB93-4F2E-976C-428142BD50B2}">
      <dgm:prSet/>
      <dgm:spPr/>
      <dgm:t>
        <a:bodyPr/>
        <a:lstStyle/>
        <a:p>
          <a:endParaRPr lang="en-US"/>
        </a:p>
      </dgm:t>
    </dgm:pt>
    <dgm:pt modelId="{8482232A-9005-4847-B0C5-6B8729871E19}" type="pres">
      <dgm:prSet presAssocID="{0DE54532-09C4-48BE-8C54-5D54454CD24E}" presName="root" presStyleCnt="0">
        <dgm:presLayoutVars>
          <dgm:dir/>
          <dgm:resizeHandles val="exact"/>
        </dgm:presLayoutVars>
      </dgm:prSet>
      <dgm:spPr/>
    </dgm:pt>
    <dgm:pt modelId="{23AD81D3-2E0D-4F65-82FB-847776A89B2D}" type="pres">
      <dgm:prSet presAssocID="{3EE310AD-5423-426F-955D-1174E71BBEFB}" presName="compNode" presStyleCnt="0"/>
      <dgm:spPr/>
    </dgm:pt>
    <dgm:pt modelId="{C3EE3925-17FD-456B-94B9-E28583479DAF}" type="pres">
      <dgm:prSet presAssocID="{3EE310AD-5423-426F-955D-1174E71BBE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eep"/>
        </a:ext>
      </dgm:extLst>
    </dgm:pt>
    <dgm:pt modelId="{3A4E16AE-5EE8-4688-AAAE-8B491C26C8AC}" type="pres">
      <dgm:prSet presAssocID="{3EE310AD-5423-426F-955D-1174E71BBEFB}" presName="spaceRect" presStyleCnt="0"/>
      <dgm:spPr/>
    </dgm:pt>
    <dgm:pt modelId="{474EDD0B-01A4-451C-A3C3-286B5F41292E}" type="pres">
      <dgm:prSet presAssocID="{3EE310AD-5423-426F-955D-1174E71BBEFB}" presName="textRect" presStyleLbl="revTx" presStyleIdx="0" presStyleCnt="3">
        <dgm:presLayoutVars>
          <dgm:chMax val="1"/>
          <dgm:chPref val="1"/>
        </dgm:presLayoutVars>
      </dgm:prSet>
      <dgm:spPr/>
    </dgm:pt>
    <dgm:pt modelId="{58F2593E-3FB1-44F7-ADB3-1ECAF8B1AF6E}" type="pres">
      <dgm:prSet presAssocID="{8DA1DAB0-9C13-4B09-828D-4999993AB541}" presName="sibTrans" presStyleCnt="0"/>
      <dgm:spPr/>
    </dgm:pt>
    <dgm:pt modelId="{9F2BCEF8-ACBF-4617-B46B-E9683CA1309A}" type="pres">
      <dgm:prSet presAssocID="{7D1E53E3-F62D-4AC1-AB4B-FCC9712877DA}" presName="compNode" presStyleCnt="0"/>
      <dgm:spPr/>
    </dgm:pt>
    <dgm:pt modelId="{3305DED6-6FBC-4166-ACC6-7F0CAA4CE70F}" type="pres">
      <dgm:prSet presAssocID="{7D1E53E3-F62D-4AC1-AB4B-FCC9712877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w"/>
        </a:ext>
      </dgm:extLst>
    </dgm:pt>
    <dgm:pt modelId="{133144B3-EC5F-43A8-B2B0-18F48AC3E14E}" type="pres">
      <dgm:prSet presAssocID="{7D1E53E3-F62D-4AC1-AB4B-FCC9712877DA}" presName="spaceRect" presStyleCnt="0"/>
      <dgm:spPr/>
    </dgm:pt>
    <dgm:pt modelId="{A1331760-79D3-4654-AB90-62445E1E730D}" type="pres">
      <dgm:prSet presAssocID="{7D1E53E3-F62D-4AC1-AB4B-FCC9712877DA}" presName="textRect" presStyleLbl="revTx" presStyleIdx="1" presStyleCnt="3">
        <dgm:presLayoutVars>
          <dgm:chMax val="1"/>
          <dgm:chPref val="1"/>
        </dgm:presLayoutVars>
      </dgm:prSet>
      <dgm:spPr/>
    </dgm:pt>
    <dgm:pt modelId="{B5B85F8B-D585-420A-874D-8BCA0FF01993}" type="pres">
      <dgm:prSet presAssocID="{C03D476D-B7B7-486D-BF00-0CDC76E73B7D}" presName="sibTrans" presStyleCnt="0"/>
      <dgm:spPr/>
    </dgm:pt>
    <dgm:pt modelId="{4760CE79-E6CC-44E1-A224-4BBB72FEC115}" type="pres">
      <dgm:prSet presAssocID="{B106D337-3302-4E84-B0F5-BC0C58302B93}" presName="compNode" presStyleCnt="0"/>
      <dgm:spPr/>
    </dgm:pt>
    <dgm:pt modelId="{6864D85F-5B9B-4CAC-BD6B-BBBFBE1562A2}" type="pres">
      <dgm:prSet presAssocID="{B106D337-3302-4E84-B0F5-BC0C58302B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45EDF073-4F7C-4511-AAC1-114C9CD65F69}" type="pres">
      <dgm:prSet presAssocID="{B106D337-3302-4E84-B0F5-BC0C58302B93}" presName="spaceRect" presStyleCnt="0"/>
      <dgm:spPr/>
    </dgm:pt>
    <dgm:pt modelId="{0F05C02A-7185-4A95-A6BF-B8F3014D1EDD}" type="pres">
      <dgm:prSet presAssocID="{B106D337-3302-4E84-B0F5-BC0C58302B93}" presName="textRect" presStyleLbl="revTx" presStyleIdx="2" presStyleCnt="3">
        <dgm:presLayoutVars>
          <dgm:chMax val="1"/>
          <dgm:chPref val="1"/>
        </dgm:presLayoutVars>
      </dgm:prSet>
      <dgm:spPr/>
    </dgm:pt>
  </dgm:ptLst>
  <dgm:cxnLst>
    <dgm:cxn modelId="{80060615-B016-474E-9075-D383CF281401}" type="presOf" srcId="{7D1E53E3-F62D-4AC1-AB4B-FCC9712877DA}" destId="{A1331760-79D3-4654-AB90-62445E1E730D}" srcOrd="0" destOrd="0" presId="urn:microsoft.com/office/officeart/2018/2/layout/IconLabelList"/>
    <dgm:cxn modelId="{654AD81D-0B7E-4D7F-8771-BBC98E82676D}" srcId="{0DE54532-09C4-48BE-8C54-5D54454CD24E}" destId="{7D1E53E3-F62D-4AC1-AB4B-FCC9712877DA}" srcOrd="1" destOrd="0" parTransId="{FE05ECBE-E02B-46EC-8ED0-DBFC099B803F}" sibTransId="{C03D476D-B7B7-486D-BF00-0CDC76E73B7D}"/>
    <dgm:cxn modelId="{126DFF2C-3345-4051-A3CD-94758C9CD069}" type="presOf" srcId="{B106D337-3302-4E84-B0F5-BC0C58302B93}" destId="{0F05C02A-7185-4A95-A6BF-B8F3014D1EDD}" srcOrd="0" destOrd="0" presId="urn:microsoft.com/office/officeart/2018/2/layout/IconLabelList"/>
    <dgm:cxn modelId="{F0D7AD4E-DFFB-42C9-9738-A40FAEE3183A}" srcId="{0DE54532-09C4-48BE-8C54-5D54454CD24E}" destId="{3EE310AD-5423-426F-955D-1174E71BBEFB}" srcOrd="0" destOrd="0" parTransId="{4E01EBA9-FBC6-464D-A12F-67E9EBEA7B96}" sibTransId="{8DA1DAB0-9C13-4B09-828D-4999993AB541}"/>
    <dgm:cxn modelId="{F0E04194-A3C7-4F15-A016-8E78761F7B9E}" type="presOf" srcId="{0DE54532-09C4-48BE-8C54-5D54454CD24E}" destId="{8482232A-9005-4847-B0C5-6B8729871E19}" srcOrd="0" destOrd="0" presId="urn:microsoft.com/office/officeart/2018/2/layout/IconLabelList"/>
    <dgm:cxn modelId="{093198CD-BB93-4F2E-976C-428142BD50B2}" srcId="{0DE54532-09C4-48BE-8C54-5D54454CD24E}" destId="{B106D337-3302-4E84-B0F5-BC0C58302B93}" srcOrd="2" destOrd="0" parTransId="{7C4E2691-F162-4FFD-B11A-73945C3EA7C2}" sibTransId="{B8F76D77-8589-498C-81E3-64F0CCCEE0A7}"/>
    <dgm:cxn modelId="{BE02E1D8-AE4C-4B8E-8B0F-7209B06133BA}" type="presOf" srcId="{3EE310AD-5423-426F-955D-1174E71BBEFB}" destId="{474EDD0B-01A4-451C-A3C3-286B5F41292E}" srcOrd="0" destOrd="0" presId="urn:microsoft.com/office/officeart/2018/2/layout/IconLabelList"/>
    <dgm:cxn modelId="{CABBDA9F-6915-4E16-99A6-9AE984B8D414}" type="presParOf" srcId="{8482232A-9005-4847-B0C5-6B8729871E19}" destId="{23AD81D3-2E0D-4F65-82FB-847776A89B2D}" srcOrd="0" destOrd="0" presId="urn:microsoft.com/office/officeart/2018/2/layout/IconLabelList"/>
    <dgm:cxn modelId="{FB3B5593-3291-4B2F-9C05-8582C8EC5F44}" type="presParOf" srcId="{23AD81D3-2E0D-4F65-82FB-847776A89B2D}" destId="{C3EE3925-17FD-456B-94B9-E28583479DAF}" srcOrd="0" destOrd="0" presId="urn:microsoft.com/office/officeart/2018/2/layout/IconLabelList"/>
    <dgm:cxn modelId="{1AD7E8C7-71FB-4FE6-B51C-3377E3AA2102}" type="presParOf" srcId="{23AD81D3-2E0D-4F65-82FB-847776A89B2D}" destId="{3A4E16AE-5EE8-4688-AAAE-8B491C26C8AC}" srcOrd="1" destOrd="0" presId="urn:microsoft.com/office/officeart/2018/2/layout/IconLabelList"/>
    <dgm:cxn modelId="{41115658-17CA-468C-9F45-0BD97C750C39}" type="presParOf" srcId="{23AD81D3-2E0D-4F65-82FB-847776A89B2D}" destId="{474EDD0B-01A4-451C-A3C3-286B5F41292E}" srcOrd="2" destOrd="0" presId="urn:microsoft.com/office/officeart/2018/2/layout/IconLabelList"/>
    <dgm:cxn modelId="{5E9757E8-274A-4544-BBCB-542874791541}" type="presParOf" srcId="{8482232A-9005-4847-B0C5-6B8729871E19}" destId="{58F2593E-3FB1-44F7-ADB3-1ECAF8B1AF6E}" srcOrd="1" destOrd="0" presId="urn:microsoft.com/office/officeart/2018/2/layout/IconLabelList"/>
    <dgm:cxn modelId="{EDECE8BA-6098-4CB6-BCD6-B85B30ECCF6F}" type="presParOf" srcId="{8482232A-9005-4847-B0C5-6B8729871E19}" destId="{9F2BCEF8-ACBF-4617-B46B-E9683CA1309A}" srcOrd="2" destOrd="0" presId="urn:microsoft.com/office/officeart/2018/2/layout/IconLabelList"/>
    <dgm:cxn modelId="{5F684829-0C0F-4EFE-81A0-E0030C84C1A1}" type="presParOf" srcId="{9F2BCEF8-ACBF-4617-B46B-E9683CA1309A}" destId="{3305DED6-6FBC-4166-ACC6-7F0CAA4CE70F}" srcOrd="0" destOrd="0" presId="urn:microsoft.com/office/officeart/2018/2/layout/IconLabelList"/>
    <dgm:cxn modelId="{15BC465C-88F5-49DF-A435-189248069DA5}" type="presParOf" srcId="{9F2BCEF8-ACBF-4617-B46B-E9683CA1309A}" destId="{133144B3-EC5F-43A8-B2B0-18F48AC3E14E}" srcOrd="1" destOrd="0" presId="urn:microsoft.com/office/officeart/2018/2/layout/IconLabelList"/>
    <dgm:cxn modelId="{C97044E8-5A06-4100-A149-4ADDFBADA34B}" type="presParOf" srcId="{9F2BCEF8-ACBF-4617-B46B-E9683CA1309A}" destId="{A1331760-79D3-4654-AB90-62445E1E730D}" srcOrd="2" destOrd="0" presId="urn:microsoft.com/office/officeart/2018/2/layout/IconLabelList"/>
    <dgm:cxn modelId="{D8798327-0208-4CB1-B49F-AD9E5AE2E4A9}" type="presParOf" srcId="{8482232A-9005-4847-B0C5-6B8729871E19}" destId="{B5B85F8B-D585-420A-874D-8BCA0FF01993}" srcOrd="3" destOrd="0" presId="urn:microsoft.com/office/officeart/2018/2/layout/IconLabelList"/>
    <dgm:cxn modelId="{F3F1D520-CDA0-4399-B680-7544947D02C0}" type="presParOf" srcId="{8482232A-9005-4847-B0C5-6B8729871E19}" destId="{4760CE79-E6CC-44E1-A224-4BBB72FEC115}" srcOrd="4" destOrd="0" presId="urn:microsoft.com/office/officeart/2018/2/layout/IconLabelList"/>
    <dgm:cxn modelId="{672F808C-F59A-47D2-8313-06BCFFB682A3}" type="presParOf" srcId="{4760CE79-E6CC-44E1-A224-4BBB72FEC115}" destId="{6864D85F-5B9B-4CAC-BD6B-BBBFBE1562A2}" srcOrd="0" destOrd="0" presId="urn:microsoft.com/office/officeart/2018/2/layout/IconLabelList"/>
    <dgm:cxn modelId="{4207F62F-CC15-46C4-A2A2-27F5F9ED21B6}" type="presParOf" srcId="{4760CE79-E6CC-44E1-A224-4BBB72FEC115}" destId="{45EDF073-4F7C-4511-AAC1-114C9CD65F69}" srcOrd="1" destOrd="0" presId="urn:microsoft.com/office/officeart/2018/2/layout/IconLabelList"/>
    <dgm:cxn modelId="{720BE4D4-7E06-47AB-8AD8-4B1373D2C33B}" type="presParOf" srcId="{4760CE79-E6CC-44E1-A224-4BBB72FEC115}" destId="{0F05C02A-7185-4A95-A6BF-B8F3014D1EDD}" srcOrd="2" destOrd="0" presId="urn:microsoft.com/office/officeart/2018/2/layout/IconLabel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FF6E6E-80F6-420D-B782-5B8B6E3E2E6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2C98C8-2E20-4D23-BDCE-08C7B7EF5796}">
      <dgm:prSet/>
      <dgm:spPr/>
      <dgm:t>
        <a:bodyPr/>
        <a:lstStyle/>
        <a:p>
          <a:r>
            <a:rPr lang="en-GB"/>
            <a:t>Re Harding (Deceased) [2007] – </a:t>
          </a:r>
          <a:endParaRPr lang="en-US"/>
        </a:p>
      </dgm:t>
    </dgm:pt>
    <dgm:pt modelId="{E79C9A3F-87B1-48F3-976E-306C862E21D0}" type="parTrans" cxnId="{E54D01C6-C123-4AC4-9B1B-56842E3A6DC6}">
      <dgm:prSet/>
      <dgm:spPr/>
      <dgm:t>
        <a:bodyPr/>
        <a:lstStyle/>
        <a:p>
          <a:endParaRPr lang="en-US"/>
        </a:p>
      </dgm:t>
    </dgm:pt>
    <dgm:pt modelId="{ABC15275-C2E4-4C07-8E76-92AD273809CC}" type="sibTrans" cxnId="{E54D01C6-C123-4AC4-9B1B-56842E3A6DC6}">
      <dgm:prSet/>
      <dgm:spPr/>
      <dgm:t>
        <a:bodyPr/>
        <a:lstStyle/>
        <a:p>
          <a:endParaRPr lang="en-US"/>
        </a:p>
      </dgm:t>
    </dgm:pt>
    <dgm:pt modelId="{617F31E0-6C00-4BDD-8AF7-4FC3B8F77554}">
      <dgm:prSet/>
      <dgm:spPr/>
      <dgm:t>
        <a:bodyPr/>
        <a:lstStyle/>
        <a:p>
          <a:r>
            <a:rPr lang="en-GB"/>
            <a:t>Prepare to feedback to the class. </a:t>
          </a:r>
          <a:endParaRPr lang="en-US"/>
        </a:p>
      </dgm:t>
    </dgm:pt>
    <dgm:pt modelId="{51CA3F5C-FBAD-48E7-B29B-2A389D4556CE}" type="parTrans" cxnId="{8AFEBD8B-92F7-44AF-B5B0-BB19046FAE8A}">
      <dgm:prSet/>
      <dgm:spPr/>
      <dgm:t>
        <a:bodyPr/>
        <a:lstStyle/>
        <a:p>
          <a:endParaRPr lang="en-US"/>
        </a:p>
      </dgm:t>
    </dgm:pt>
    <dgm:pt modelId="{8E0E8101-3EB3-4ECA-8956-7CE03E0309B7}" type="sibTrans" cxnId="{8AFEBD8B-92F7-44AF-B5B0-BB19046FAE8A}">
      <dgm:prSet/>
      <dgm:spPr/>
      <dgm:t>
        <a:bodyPr/>
        <a:lstStyle/>
        <a:p>
          <a:endParaRPr lang="en-US"/>
        </a:p>
      </dgm:t>
    </dgm:pt>
    <dgm:pt modelId="{5427CB79-5676-4320-B9FC-8F1F6E4DD8CC}" type="pres">
      <dgm:prSet presAssocID="{2FFF6E6E-80F6-420D-B782-5B8B6E3E2E62}" presName="hierChild1" presStyleCnt="0">
        <dgm:presLayoutVars>
          <dgm:chPref val="1"/>
          <dgm:dir/>
          <dgm:animOne val="branch"/>
          <dgm:animLvl val="lvl"/>
          <dgm:resizeHandles/>
        </dgm:presLayoutVars>
      </dgm:prSet>
      <dgm:spPr/>
    </dgm:pt>
    <dgm:pt modelId="{3DC53E22-120B-4766-A845-A9C2FBD879EB}" type="pres">
      <dgm:prSet presAssocID="{4D2C98C8-2E20-4D23-BDCE-08C7B7EF5796}" presName="hierRoot1" presStyleCnt="0"/>
      <dgm:spPr/>
    </dgm:pt>
    <dgm:pt modelId="{E6933D6D-2CF9-44EF-B5B2-F0EEB94AB52F}" type="pres">
      <dgm:prSet presAssocID="{4D2C98C8-2E20-4D23-BDCE-08C7B7EF5796}" presName="composite" presStyleCnt="0"/>
      <dgm:spPr/>
    </dgm:pt>
    <dgm:pt modelId="{D4EA0154-47F6-4438-AB53-3E2C2841A429}" type="pres">
      <dgm:prSet presAssocID="{4D2C98C8-2E20-4D23-BDCE-08C7B7EF5796}" presName="background" presStyleLbl="node0" presStyleIdx="0" presStyleCnt="2"/>
      <dgm:spPr/>
    </dgm:pt>
    <dgm:pt modelId="{AA8F8D7B-1959-45FA-997F-F31572CE304E}" type="pres">
      <dgm:prSet presAssocID="{4D2C98C8-2E20-4D23-BDCE-08C7B7EF5796}" presName="text" presStyleLbl="fgAcc0" presStyleIdx="0" presStyleCnt="2">
        <dgm:presLayoutVars>
          <dgm:chPref val="3"/>
        </dgm:presLayoutVars>
      </dgm:prSet>
      <dgm:spPr/>
    </dgm:pt>
    <dgm:pt modelId="{7E9A9A8E-6BF4-4DA9-8952-7DDECAF914B9}" type="pres">
      <dgm:prSet presAssocID="{4D2C98C8-2E20-4D23-BDCE-08C7B7EF5796}" presName="hierChild2" presStyleCnt="0"/>
      <dgm:spPr/>
    </dgm:pt>
    <dgm:pt modelId="{CAD33061-83CC-40B1-BCEF-1DD1B9BA9DB6}" type="pres">
      <dgm:prSet presAssocID="{617F31E0-6C00-4BDD-8AF7-4FC3B8F77554}" presName="hierRoot1" presStyleCnt="0"/>
      <dgm:spPr/>
    </dgm:pt>
    <dgm:pt modelId="{69E9FD42-B06A-4F83-A23D-7A02529E4845}" type="pres">
      <dgm:prSet presAssocID="{617F31E0-6C00-4BDD-8AF7-4FC3B8F77554}" presName="composite" presStyleCnt="0"/>
      <dgm:spPr/>
    </dgm:pt>
    <dgm:pt modelId="{D8AC3B2C-FD33-44A5-A9F9-A9885D035EAB}" type="pres">
      <dgm:prSet presAssocID="{617F31E0-6C00-4BDD-8AF7-4FC3B8F77554}" presName="background" presStyleLbl="node0" presStyleIdx="1" presStyleCnt="2"/>
      <dgm:spPr/>
    </dgm:pt>
    <dgm:pt modelId="{B4979F9D-B9F9-4193-B3F8-057B378DD6BA}" type="pres">
      <dgm:prSet presAssocID="{617F31E0-6C00-4BDD-8AF7-4FC3B8F77554}" presName="text" presStyleLbl="fgAcc0" presStyleIdx="1" presStyleCnt="2">
        <dgm:presLayoutVars>
          <dgm:chPref val="3"/>
        </dgm:presLayoutVars>
      </dgm:prSet>
      <dgm:spPr/>
    </dgm:pt>
    <dgm:pt modelId="{6E42CD4A-5BC4-4D9A-A43F-CE8B463D9A83}" type="pres">
      <dgm:prSet presAssocID="{617F31E0-6C00-4BDD-8AF7-4FC3B8F77554}" presName="hierChild2" presStyleCnt="0"/>
      <dgm:spPr/>
    </dgm:pt>
  </dgm:ptLst>
  <dgm:cxnLst>
    <dgm:cxn modelId="{F5250602-9D0F-4FDA-8D7C-EA08C5E30401}" type="presOf" srcId="{2FFF6E6E-80F6-420D-B782-5B8B6E3E2E62}" destId="{5427CB79-5676-4320-B9FC-8F1F6E4DD8CC}" srcOrd="0" destOrd="0" presId="urn:microsoft.com/office/officeart/2005/8/layout/hierarchy1"/>
    <dgm:cxn modelId="{DE74E46B-44A1-4889-BB56-AC70052BED56}" type="presOf" srcId="{4D2C98C8-2E20-4D23-BDCE-08C7B7EF5796}" destId="{AA8F8D7B-1959-45FA-997F-F31572CE304E}" srcOrd="0" destOrd="0" presId="urn:microsoft.com/office/officeart/2005/8/layout/hierarchy1"/>
    <dgm:cxn modelId="{8AFEBD8B-92F7-44AF-B5B0-BB19046FAE8A}" srcId="{2FFF6E6E-80F6-420D-B782-5B8B6E3E2E62}" destId="{617F31E0-6C00-4BDD-8AF7-4FC3B8F77554}" srcOrd="1" destOrd="0" parTransId="{51CA3F5C-FBAD-48E7-B29B-2A389D4556CE}" sibTransId="{8E0E8101-3EB3-4ECA-8956-7CE03E0309B7}"/>
    <dgm:cxn modelId="{E54D01C6-C123-4AC4-9B1B-56842E3A6DC6}" srcId="{2FFF6E6E-80F6-420D-B782-5B8B6E3E2E62}" destId="{4D2C98C8-2E20-4D23-BDCE-08C7B7EF5796}" srcOrd="0" destOrd="0" parTransId="{E79C9A3F-87B1-48F3-976E-306C862E21D0}" sibTransId="{ABC15275-C2E4-4C07-8E76-92AD273809CC}"/>
    <dgm:cxn modelId="{85882AE7-A97D-432B-81A9-DA647BBC9439}" type="presOf" srcId="{617F31E0-6C00-4BDD-8AF7-4FC3B8F77554}" destId="{B4979F9D-B9F9-4193-B3F8-057B378DD6BA}" srcOrd="0" destOrd="0" presId="urn:microsoft.com/office/officeart/2005/8/layout/hierarchy1"/>
    <dgm:cxn modelId="{5E6D0D8C-478D-44BF-8792-20886F40B425}" type="presParOf" srcId="{5427CB79-5676-4320-B9FC-8F1F6E4DD8CC}" destId="{3DC53E22-120B-4766-A845-A9C2FBD879EB}" srcOrd="0" destOrd="0" presId="urn:microsoft.com/office/officeart/2005/8/layout/hierarchy1"/>
    <dgm:cxn modelId="{8620E8BD-6CF8-4992-B497-5AC05D7406F8}" type="presParOf" srcId="{3DC53E22-120B-4766-A845-A9C2FBD879EB}" destId="{E6933D6D-2CF9-44EF-B5B2-F0EEB94AB52F}" srcOrd="0" destOrd="0" presId="urn:microsoft.com/office/officeart/2005/8/layout/hierarchy1"/>
    <dgm:cxn modelId="{86A7A68E-584E-4D39-B329-3A5258E6D702}" type="presParOf" srcId="{E6933D6D-2CF9-44EF-B5B2-F0EEB94AB52F}" destId="{D4EA0154-47F6-4438-AB53-3E2C2841A429}" srcOrd="0" destOrd="0" presId="urn:microsoft.com/office/officeart/2005/8/layout/hierarchy1"/>
    <dgm:cxn modelId="{19708C94-223F-4103-808D-824EAF98973C}" type="presParOf" srcId="{E6933D6D-2CF9-44EF-B5B2-F0EEB94AB52F}" destId="{AA8F8D7B-1959-45FA-997F-F31572CE304E}" srcOrd="1" destOrd="0" presId="urn:microsoft.com/office/officeart/2005/8/layout/hierarchy1"/>
    <dgm:cxn modelId="{F35852B3-6451-4DAE-8927-DCF439239224}" type="presParOf" srcId="{3DC53E22-120B-4766-A845-A9C2FBD879EB}" destId="{7E9A9A8E-6BF4-4DA9-8952-7DDECAF914B9}" srcOrd="1" destOrd="0" presId="urn:microsoft.com/office/officeart/2005/8/layout/hierarchy1"/>
    <dgm:cxn modelId="{BF5EC30B-5339-4358-BCA6-2466B51FD0E1}" type="presParOf" srcId="{5427CB79-5676-4320-B9FC-8F1F6E4DD8CC}" destId="{CAD33061-83CC-40B1-BCEF-1DD1B9BA9DB6}" srcOrd="1" destOrd="0" presId="urn:microsoft.com/office/officeart/2005/8/layout/hierarchy1"/>
    <dgm:cxn modelId="{B72FFE30-A01C-4E51-9C6C-8F67499CFFD6}" type="presParOf" srcId="{CAD33061-83CC-40B1-BCEF-1DD1B9BA9DB6}" destId="{69E9FD42-B06A-4F83-A23D-7A02529E4845}" srcOrd="0" destOrd="0" presId="urn:microsoft.com/office/officeart/2005/8/layout/hierarchy1"/>
    <dgm:cxn modelId="{61D761BC-771A-4ECB-8A8B-D85DBA263FED}" type="presParOf" srcId="{69E9FD42-B06A-4F83-A23D-7A02529E4845}" destId="{D8AC3B2C-FD33-44A5-A9F9-A9885D035EAB}" srcOrd="0" destOrd="0" presId="urn:microsoft.com/office/officeart/2005/8/layout/hierarchy1"/>
    <dgm:cxn modelId="{FEDF782B-5C68-4A48-B0EB-9CB8C9EBE537}" type="presParOf" srcId="{69E9FD42-B06A-4F83-A23D-7A02529E4845}" destId="{B4979F9D-B9F9-4193-B3F8-057B378DD6BA}" srcOrd="1" destOrd="0" presId="urn:microsoft.com/office/officeart/2005/8/layout/hierarchy1"/>
    <dgm:cxn modelId="{8EEB1E08-8317-4575-BADD-6BA1C151E987}" type="presParOf" srcId="{CAD33061-83CC-40B1-BCEF-1DD1B9BA9DB6}" destId="{6E42CD4A-5BC4-4D9A-A43F-CE8B463D9A83}"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021701E-8DBD-45F5-A2E1-005B60C42E2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A6BF90F-B7C6-4F4C-9368-A61A41F0C757}">
      <dgm:prSet/>
      <dgm:spPr/>
      <dgm:t>
        <a:bodyPr/>
        <a:lstStyle/>
        <a:p>
          <a:pPr>
            <a:lnSpc>
              <a:spcPct val="100000"/>
            </a:lnSpc>
          </a:pPr>
          <a:r>
            <a:rPr lang="en-GB"/>
            <a:t>Same language used in a previous case – intends to create a trust. </a:t>
          </a:r>
          <a:endParaRPr lang="en-US"/>
        </a:p>
      </dgm:t>
    </dgm:pt>
    <dgm:pt modelId="{F77AEB43-C7EA-4955-AA38-CE6D87D7F32D}" type="parTrans" cxnId="{0D818C42-83E9-478C-BA62-6519A982B12C}">
      <dgm:prSet/>
      <dgm:spPr/>
      <dgm:t>
        <a:bodyPr/>
        <a:lstStyle/>
        <a:p>
          <a:endParaRPr lang="en-US"/>
        </a:p>
      </dgm:t>
    </dgm:pt>
    <dgm:pt modelId="{946698C8-66DC-49B2-AA54-EA397BC54911}" type="sibTrans" cxnId="{0D818C42-83E9-478C-BA62-6519A982B12C}">
      <dgm:prSet/>
      <dgm:spPr/>
      <dgm:t>
        <a:bodyPr/>
        <a:lstStyle/>
        <a:p>
          <a:endParaRPr lang="en-US"/>
        </a:p>
      </dgm:t>
    </dgm:pt>
    <dgm:pt modelId="{E6C66FE7-F67F-45F3-8BF8-CB21BF20DFB6}">
      <dgm:prSet/>
      <dgm:spPr/>
      <dgm:t>
        <a:bodyPr/>
        <a:lstStyle/>
        <a:p>
          <a:pPr>
            <a:lnSpc>
              <a:spcPct val="100000"/>
            </a:lnSpc>
          </a:pPr>
          <a:r>
            <a:rPr lang="en-GB"/>
            <a:t>Key cases ; Re Steel’s Will Trusts [1948] – Shelley v Shelley [1868] – precedent usually not followed. </a:t>
          </a:r>
          <a:endParaRPr lang="en-US"/>
        </a:p>
      </dgm:t>
    </dgm:pt>
    <dgm:pt modelId="{E860BFD9-0F4E-45DD-BD03-023038B71BC3}" type="parTrans" cxnId="{91EE6E6C-50BF-4E83-88C6-74BE3FC99D97}">
      <dgm:prSet/>
      <dgm:spPr/>
      <dgm:t>
        <a:bodyPr/>
        <a:lstStyle/>
        <a:p>
          <a:endParaRPr lang="en-US"/>
        </a:p>
      </dgm:t>
    </dgm:pt>
    <dgm:pt modelId="{EAF13280-0C33-4887-8E66-04CABD297181}" type="sibTrans" cxnId="{91EE6E6C-50BF-4E83-88C6-74BE3FC99D97}">
      <dgm:prSet/>
      <dgm:spPr/>
      <dgm:t>
        <a:bodyPr/>
        <a:lstStyle/>
        <a:p>
          <a:endParaRPr lang="en-US"/>
        </a:p>
      </dgm:t>
    </dgm:pt>
    <dgm:pt modelId="{7758970B-3704-43F6-A115-4AD7B60E2393}" type="pres">
      <dgm:prSet presAssocID="{5021701E-8DBD-45F5-A2E1-005B60C42E23}" presName="root" presStyleCnt="0">
        <dgm:presLayoutVars>
          <dgm:dir/>
          <dgm:resizeHandles val="exact"/>
        </dgm:presLayoutVars>
      </dgm:prSet>
      <dgm:spPr/>
    </dgm:pt>
    <dgm:pt modelId="{830944FE-A738-486C-840A-24AF72DDA35E}" type="pres">
      <dgm:prSet presAssocID="{2A6BF90F-B7C6-4F4C-9368-A61A41F0C757}" presName="compNode" presStyleCnt="0"/>
      <dgm:spPr/>
    </dgm:pt>
    <dgm:pt modelId="{7564EEE3-289B-4E00-A49E-6A00627B05C9}" type="pres">
      <dgm:prSet presAssocID="{2A6BF90F-B7C6-4F4C-9368-A61A41F0C75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F8E3A876-DF99-4CD4-B241-AF937BF5FD4D}" type="pres">
      <dgm:prSet presAssocID="{2A6BF90F-B7C6-4F4C-9368-A61A41F0C757}" presName="spaceRect" presStyleCnt="0"/>
      <dgm:spPr/>
    </dgm:pt>
    <dgm:pt modelId="{5E3D38C7-45C0-4136-89B4-7E20A300DCF3}" type="pres">
      <dgm:prSet presAssocID="{2A6BF90F-B7C6-4F4C-9368-A61A41F0C757}" presName="textRect" presStyleLbl="revTx" presStyleIdx="0" presStyleCnt="2">
        <dgm:presLayoutVars>
          <dgm:chMax val="1"/>
          <dgm:chPref val="1"/>
        </dgm:presLayoutVars>
      </dgm:prSet>
      <dgm:spPr/>
    </dgm:pt>
    <dgm:pt modelId="{877748B6-9E5F-4867-9864-684E667D077F}" type="pres">
      <dgm:prSet presAssocID="{946698C8-66DC-49B2-AA54-EA397BC54911}" presName="sibTrans" presStyleCnt="0"/>
      <dgm:spPr/>
    </dgm:pt>
    <dgm:pt modelId="{8D1D2CED-B7E4-451F-B9F1-FB4DD1EABC40}" type="pres">
      <dgm:prSet presAssocID="{E6C66FE7-F67F-45F3-8BF8-CB21BF20DFB6}" presName="compNode" presStyleCnt="0"/>
      <dgm:spPr/>
    </dgm:pt>
    <dgm:pt modelId="{D8D357D8-1C9F-49CA-9B92-A15EA6917A0C}" type="pres">
      <dgm:prSet presAssocID="{E6C66FE7-F67F-45F3-8BF8-CB21BF20DF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0C649548-7ABB-4B28-BECE-70A447046591}" type="pres">
      <dgm:prSet presAssocID="{E6C66FE7-F67F-45F3-8BF8-CB21BF20DFB6}" presName="spaceRect" presStyleCnt="0"/>
      <dgm:spPr/>
    </dgm:pt>
    <dgm:pt modelId="{2FCEE35F-F103-4480-9ADC-63521BE257DF}" type="pres">
      <dgm:prSet presAssocID="{E6C66FE7-F67F-45F3-8BF8-CB21BF20DFB6}" presName="textRect" presStyleLbl="revTx" presStyleIdx="1" presStyleCnt="2">
        <dgm:presLayoutVars>
          <dgm:chMax val="1"/>
          <dgm:chPref val="1"/>
        </dgm:presLayoutVars>
      </dgm:prSet>
      <dgm:spPr/>
    </dgm:pt>
  </dgm:ptLst>
  <dgm:cxnLst>
    <dgm:cxn modelId="{AD63F70B-0650-45EA-BFA5-63F8ECB6BFC6}" type="presOf" srcId="{2A6BF90F-B7C6-4F4C-9368-A61A41F0C757}" destId="{5E3D38C7-45C0-4136-89B4-7E20A300DCF3}" srcOrd="0" destOrd="0" presId="urn:microsoft.com/office/officeart/2018/2/layout/IconLabelList"/>
    <dgm:cxn modelId="{0D818C42-83E9-478C-BA62-6519A982B12C}" srcId="{5021701E-8DBD-45F5-A2E1-005B60C42E23}" destId="{2A6BF90F-B7C6-4F4C-9368-A61A41F0C757}" srcOrd="0" destOrd="0" parTransId="{F77AEB43-C7EA-4955-AA38-CE6D87D7F32D}" sibTransId="{946698C8-66DC-49B2-AA54-EA397BC54911}"/>
    <dgm:cxn modelId="{91EE6E6C-50BF-4E83-88C6-74BE3FC99D97}" srcId="{5021701E-8DBD-45F5-A2E1-005B60C42E23}" destId="{E6C66FE7-F67F-45F3-8BF8-CB21BF20DFB6}" srcOrd="1" destOrd="0" parTransId="{E860BFD9-0F4E-45DD-BD03-023038B71BC3}" sibTransId="{EAF13280-0C33-4887-8E66-04CABD297181}"/>
    <dgm:cxn modelId="{2E5A19C9-09C5-404A-B462-C2BB5460CA08}" type="presOf" srcId="{5021701E-8DBD-45F5-A2E1-005B60C42E23}" destId="{7758970B-3704-43F6-A115-4AD7B60E2393}" srcOrd="0" destOrd="0" presId="urn:microsoft.com/office/officeart/2018/2/layout/IconLabelList"/>
    <dgm:cxn modelId="{1F416BF9-561C-4400-BA4D-0760116135F6}" type="presOf" srcId="{E6C66FE7-F67F-45F3-8BF8-CB21BF20DFB6}" destId="{2FCEE35F-F103-4480-9ADC-63521BE257DF}" srcOrd="0" destOrd="0" presId="urn:microsoft.com/office/officeart/2018/2/layout/IconLabelList"/>
    <dgm:cxn modelId="{3C8605DD-2E50-4A9C-A354-AB9E32532E01}" type="presParOf" srcId="{7758970B-3704-43F6-A115-4AD7B60E2393}" destId="{830944FE-A738-486C-840A-24AF72DDA35E}" srcOrd="0" destOrd="0" presId="urn:microsoft.com/office/officeart/2018/2/layout/IconLabelList"/>
    <dgm:cxn modelId="{418D7582-CE22-4991-A3D9-7DC4FA7AC487}" type="presParOf" srcId="{830944FE-A738-486C-840A-24AF72DDA35E}" destId="{7564EEE3-289B-4E00-A49E-6A00627B05C9}" srcOrd="0" destOrd="0" presId="urn:microsoft.com/office/officeart/2018/2/layout/IconLabelList"/>
    <dgm:cxn modelId="{77FF7AE6-0F2C-446B-BF1D-D0ACBDCCAE2F}" type="presParOf" srcId="{830944FE-A738-486C-840A-24AF72DDA35E}" destId="{F8E3A876-DF99-4CD4-B241-AF937BF5FD4D}" srcOrd="1" destOrd="0" presId="urn:microsoft.com/office/officeart/2018/2/layout/IconLabelList"/>
    <dgm:cxn modelId="{AC1B4511-0DE1-41C7-8709-130B893C69C1}" type="presParOf" srcId="{830944FE-A738-486C-840A-24AF72DDA35E}" destId="{5E3D38C7-45C0-4136-89B4-7E20A300DCF3}" srcOrd="2" destOrd="0" presId="urn:microsoft.com/office/officeart/2018/2/layout/IconLabelList"/>
    <dgm:cxn modelId="{BBC069D1-3465-4084-B29F-6351F81BCFC6}" type="presParOf" srcId="{7758970B-3704-43F6-A115-4AD7B60E2393}" destId="{877748B6-9E5F-4867-9864-684E667D077F}" srcOrd="1" destOrd="0" presId="urn:microsoft.com/office/officeart/2018/2/layout/IconLabelList"/>
    <dgm:cxn modelId="{CF00C0D2-596A-408E-BCB9-F0389EE7CB9E}" type="presParOf" srcId="{7758970B-3704-43F6-A115-4AD7B60E2393}" destId="{8D1D2CED-B7E4-451F-B9F1-FB4DD1EABC40}" srcOrd="2" destOrd="0" presId="urn:microsoft.com/office/officeart/2018/2/layout/IconLabelList"/>
    <dgm:cxn modelId="{A9F4BF04-C89B-47D7-8F0C-CAD56C17C517}" type="presParOf" srcId="{8D1D2CED-B7E4-451F-B9F1-FB4DD1EABC40}" destId="{D8D357D8-1C9F-49CA-9B92-A15EA6917A0C}" srcOrd="0" destOrd="0" presId="urn:microsoft.com/office/officeart/2018/2/layout/IconLabelList"/>
    <dgm:cxn modelId="{3E372E87-75DE-41E5-B96F-4ECC21193355}" type="presParOf" srcId="{8D1D2CED-B7E4-451F-B9F1-FB4DD1EABC40}" destId="{0C649548-7ABB-4B28-BECE-70A447046591}" srcOrd="1" destOrd="0" presId="urn:microsoft.com/office/officeart/2018/2/layout/IconLabelList"/>
    <dgm:cxn modelId="{4D8D2052-C385-42FE-97CC-A5EF77D7B321}" type="presParOf" srcId="{8D1D2CED-B7E4-451F-B9F1-FB4DD1EABC40}" destId="{2FCEE35F-F103-4480-9ADC-63521BE257D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CD31C1A-EA09-4B11-96B4-F3A3A8170228}"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22C980DF-7670-4941-9686-4B33C1492E2E}">
      <dgm:prSet/>
      <dgm:spPr/>
      <dgm:t>
        <a:bodyPr/>
        <a:lstStyle/>
        <a:p>
          <a:pPr>
            <a:lnSpc>
              <a:spcPct val="100000"/>
            </a:lnSpc>
            <a:defRPr cap="all"/>
          </a:pPr>
          <a:r>
            <a:rPr lang="en-GB"/>
            <a:t>If the wording is not in a formal document. </a:t>
          </a:r>
          <a:endParaRPr lang="en-US"/>
        </a:p>
      </dgm:t>
    </dgm:pt>
    <dgm:pt modelId="{9911DFD6-966C-4B76-87B7-C16C1406871D}" type="parTrans" cxnId="{A489A57E-80D0-4E06-B293-E29A1F7620C0}">
      <dgm:prSet/>
      <dgm:spPr/>
      <dgm:t>
        <a:bodyPr/>
        <a:lstStyle/>
        <a:p>
          <a:endParaRPr lang="en-US"/>
        </a:p>
      </dgm:t>
    </dgm:pt>
    <dgm:pt modelId="{4CBF7CBD-3526-4F08-833C-3B81366CD15D}" type="sibTrans" cxnId="{A489A57E-80D0-4E06-B293-E29A1F7620C0}">
      <dgm:prSet/>
      <dgm:spPr/>
      <dgm:t>
        <a:bodyPr/>
        <a:lstStyle/>
        <a:p>
          <a:endParaRPr lang="en-US"/>
        </a:p>
      </dgm:t>
    </dgm:pt>
    <dgm:pt modelId="{70D3C86B-0AF3-45F8-9AED-AC07D16E4F01}">
      <dgm:prSet/>
      <dgm:spPr/>
      <dgm:t>
        <a:bodyPr/>
        <a:lstStyle/>
        <a:p>
          <a:pPr>
            <a:lnSpc>
              <a:spcPct val="100000"/>
            </a:lnSpc>
            <a:defRPr cap="all"/>
          </a:pPr>
          <a:r>
            <a:rPr lang="en-GB"/>
            <a:t>We look at the context in which the words were used. </a:t>
          </a:r>
          <a:endParaRPr lang="en-US"/>
        </a:p>
      </dgm:t>
    </dgm:pt>
    <dgm:pt modelId="{D2DC09B0-DB7D-4523-B140-F32C55F3E7EF}" type="parTrans" cxnId="{EB773190-8740-4A1E-BAAB-535DFA466BE3}">
      <dgm:prSet/>
      <dgm:spPr/>
      <dgm:t>
        <a:bodyPr/>
        <a:lstStyle/>
        <a:p>
          <a:endParaRPr lang="en-US"/>
        </a:p>
      </dgm:t>
    </dgm:pt>
    <dgm:pt modelId="{B4B002DC-3C85-4A33-83DA-1DEFF519AF56}" type="sibTrans" cxnId="{EB773190-8740-4A1E-BAAB-535DFA466BE3}">
      <dgm:prSet/>
      <dgm:spPr/>
      <dgm:t>
        <a:bodyPr/>
        <a:lstStyle/>
        <a:p>
          <a:endParaRPr lang="en-US"/>
        </a:p>
      </dgm:t>
    </dgm:pt>
    <dgm:pt modelId="{F6433CA5-CF3B-4987-90EB-DF7017F0896D}">
      <dgm:prSet/>
      <dgm:spPr/>
      <dgm:t>
        <a:bodyPr/>
        <a:lstStyle/>
        <a:p>
          <a:pPr>
            <a:lnSpc>
              <a:spcPct val="100000"/>
            </a:lnSpc>
            <a:defRPr cap="all"/>
          </a:pPr>
          <a:r>
            <a:rPr lang="en-GB"/>
            <a:t>Key cases ; Jones v Lock [1865] – Loose conversation. </a:t>
          </a:r>
          <a:endParaRPr lang="en-US"/>
        </a:p>
      </dgm:t>
    </dgm:pt>
    <dgm:pt modelId="{58A51578-7BE0-4B3C-AFBB-FFD175A2EB81}" type="parTrans" cxnId="{2ABE1277-4BED-48C8-88E2-7733D9EA46C0}">
      <dgm:prSet/>
      <dgm:spPr/>
      <dgm:t>
        <a:bodyPr/>
        <a:lstStyle/>
        <a:p>
          <a:endParaRPr lang="en-US"/>
        </a:p>
      </dgm:t>
    </dgm:pt>
    <dgm:pt modelId="{87B03E77-EDC2-4E33-BFED-B7668266C800}" type="sibTrans" cxnId="{2ABE1277-4BED-48C8-88E2-7733D9EA46C0}">
      <dgm:prSet/>
      <dgm:spPr/>
      <dgm:t>
        <a:bodyPr/>
        <a:lstStyle/>
        <a:p>
          <a:endParaRPr lang="en-US"/>
        </a:p>
      </dgm:t>
    </dgm:pt>
    <dgm:pt modelId="{9FF23006-BE5B-4071-B524-BE3E226791CA}" type="pres">
      <dgm:prSet presAssocID="{ACD31C1A-EA09-4B11-96B4-F3A3A8170228}" presName="root" presStyleCnt="0">
        <dgm:presLayoutVars>
          <dgm:dir/>
          <dgm:resizeHandles val="exact"/>
        </dgm:presLayoutVars>
      </dgm:prSet>
      <dgm:spPr/>
    </dgm:pt>
    <dgm:pt modelId="{05B5E793-5467-462A-8885-639875F2A59F}" type="pres">
      <dgm:prSet presAssocID="{22C980DF-7670-4941-9686-4B33C1492E2E}" presName="compNode" presStyleCnt="0"/>
      <dgm:spPr/>
    </dgm:pt>
    <dgm:pt modelId="{91B5D895-5CA2-420F-B70B-5E4C631B95D7}" type="pres">
      <dgm:prSet presAssocID="{22C980DF-7670-4941-9686-4B33C1492E2E}" presName="iconBgRect" presStyleLbl="bgShp" presStyleIdx="0" presStyleCnt="3"/>
      <dgm:spPr/>
    </dgm:pt>
    <dgm:pt modelId="{47E5CBD8-72A5-43B0-8EB0-E976A6E1E13B}" type="pres">
      <dgm:prSet presAssocID="{22C980DF-7670-4941-9686-4B33C1492E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F6DC5B8C-C211-492A-AAE1-82E8DF5B5E9B}" type="pres">
      <dgm:prSet presAssocID="{22C980DF-7670-4941-9686-4B33C1492E2E}" presName="spaceRect" presStyleCnt="0"/>
      <dgm:spPr/>
    </dgm:pt>
    <dgm:pt modelId="{DAC4DAD9-FF79-41AD-BA2F-11696E4B01F7}" type="pres">
      <dgm:prSet presAssocID="{22C980DF-7670-4941-9686-4B33C1492E2E}" presName="textRect" presStyleLbl="revTx" presStyleIdx="0" presStyleCnt="3">
        <dgm:presLayoutVars>
          <dgm:chMax val="1"/>
          <dgm:chPref val="1"/>
        </dgm:presLayoutVars>
      </dgm:prSet>
      <dgm:spPr/>
    </dgm:pt>
    <dgm:pt modelId="{70043EBD-B38A-46EF-9691-6B17B24AE052}" type="pres">
      <dgm:prSet presAssocID="{4CBF7CBD-3526-4F08-833C-3B81366CD15D}" presName="sibTrans" presStyleCnt="0"/>
      <dgm:spPr/>
    </dgm:pt>
    <dgm:pt modelId="{29D4CD5E-3C14-4485-B5EF-494F60E08305}" type="pres">
      <dgm:prSet presAssocID="{70D3C86B-0AF3-45F8-9AED-AC07D16E4F01}" presName="compNode" presStyleCnt="0"/>
      <dgm:spPr/>
    </dgm:pt>
    <dgm:pt modelId="{A76687C7-5EC6-4250-9D9F-67CB19EC56C9}" type="pres">
      <dgm:prSet presAssocID="{70D3C86B-0AF3-45F8-9AED-AC07D16E4F01}" presName="iconBgRect" presStyleLbl="bgShp" presStyleIdx="1" presStyleCnt="3"/>
      <dgm:spPr/>
    </dgm:pt>
    <dgm:pt modelId="{AC9A75EE-4ABB-45E8-BB29-69BF0C30E947}" type="pres">
      <dgm:prSet presAssocID="{70D3C86B-0AF3-45F8-9AED-AC07D16E4F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46BAB895-8BD5-4B4B-ABF3-55F4294814D8}" type="pres">
      <dgm:prSet presAssocID="{70D3C86B-0AF3-45F8-9AED-AC07D16E4F01}" presName="spaceRect" presStyleCnt="0"/>
      <dgm:spPr/>
    </dgm:pt>
    <dgm:pt modelId="{A5E5F4EC-EC08-4114-A91A-0F8ED53320EB}" type="pres">
      <dgm:prSet presAssocID="{70D3C86B-0AF3-45F8-9AED-AC07D16E4F01}" presName="textRect" presStyleLbl="revTx" presStyleIdx="1" presStyleCnt="3">
        <dgm:presLayoutVars>
          <dgm:chMax val="1"/>
          <dgm:chPref val="1"/>
        </dgm:presLayoutVars>
      </dgm:prSet>
      <dgm:spPr/>
    </dgm:pt>
    <dgm:pt modelId="{1FB05914-D9A6-40D5-991E-34B14AFED662}" type="pres">
      <dgm:prSet presAssocID="{B4B002DC-3C85-4A33-83DA-1DEFF519AF56}" presName="sibTrans" presStyleCnt="0"/>
      <dgm:spPr/>
    </dgm:pt>
    <dgm:pt modelId="{D6462B5D-1F89-4B70-9A34-B3A16B0C3F0C}" type="pres">
      <dgm:prSet presAssocID="{F6433CA5-CF3B-4987-90EB-DF7017F0896D}" presName="compNode" presStyleCnt="0"/>
      <dgm:spPr/>
    </dgm:pt>
    <dgm:pt modelId="{9A199433-B4A0-4EA5-8275-A1D38220C108}" type="pres">
      <dgm:prSet presAssocID="{F6433CA5-CF3B-4987-90EB-DF7017F0896D}" presName="iconBgRect" presStyleLbl="bgShp" presStyleIdx="2" presStyleCnt="3"/>
      <dgm:spPr/>
    </dgm:pt>
    <dgm:pt modelId="{4248BD22-960B-4F8E-A04B-36556D67FA6A}" type="pres">
      <dgm:prSet presAssocID="{F6433CA5-CF3B-4987-90EB-DF7017F089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ey"/>
        </a:ext>
      </dgm:extLst>
    </dgm:pt>
    <dgm:pt modelId="{319654F0-BD13-462E-97C7-8C7F24F29D50}" type="pres">
      <dgm:prSet presAssocID="{F6433CA5-CF3B-4987-90EB-DF7017F0896D}" presName="spaceRect" presStyleCnt="0"/>
      <dgm:spPr/>
    </dgm:pt>
    <dgm:pt modelId="{3F0660DC-6618-4A7F-804B-824CA7F0A1CE}" type="pres">
      <dgm:prSet presAssocID="{F6433CA5-CF3B-4987-90EB-DF7017F0896D}" presName="textRect" presStyleLbl="revTx" presStyleIdx="2" presStyleCnt="3">
        <dgm:presLayoutVars>
          <dgm:chMax val="1"/>
          <dgm:chPref val="1"/>
        </dgm:presLayoutVars>
      </dgm:prSet>
      <dgm:spPr/>
    </dgm:pt>
  </dgm:ptLst>
  <dgm:cxnLst>
    <dgm:cxn modelId="{9775E824-C9FF-44DB-BD88-1F924CCCCC23}" type="presOf" srcId="{22C980DF-7670-4941-9686-4B33C1492E2E}" destId="{DAC4DAD9-FF79-41AD-BA2F-11696E4B01F7}" srcOrd="0" destOrd="0" presId="urn:microsoft.com/office/officeart/2018/5/layout/IconCircleLabelList"/>
    <dgm:cxn modelId="{90807A52-1C4C-4452-B17F-2CD6D4DF8941}" type="presOf" srcId="{F6433CA5-CF3B-4987-90EB-DF7017F0896D}" destId="{3F0660DC-6618-4A7F-804B-824CA7F0A1CE}" srcOrd="0" destOrd="0" presId="urn:microsoft.com/office/officeart/2018/5/layout/IconCircleLabelList"/>
    <dgm:cxn modelId="{53CBDC55-5BBA-4523-A2D7-829FD7B790D1}" type="presOf" srcId="{ACD31C1A-EA09-4B11-96B4-F3A3A8170228}" destId="{9FF23006-BE5B-4071-B524-BE3E226791CA}" srcOrd="0" destOrd="0" presId="urn:microsoft.com/office/officeart/2018/5/layout/IconCircleLabelList"/>
    <dgm:cxn modelId="{2ABE1277-4BED-48C8-88E2-7733D9EA46C0}" srcId="{ACD31C1A-EA09-4B11-96B4-F3A3A8170228}" destId="{F6433CA5-CF3B-4987-90EB-DF7017F0896D}" srcOrd="2" destOrd="0" parTransId="{58A51578-7BE0-4B3C-AFBB-FFD175A2EB81}" sibTransId="{87B03E77-EDC2-4E33-BFED-B7668266C800}"/>
    <dgm:cxn modelId="{A489A57E-80D0-4E06-B293-E29A1F7620C0}" srcId="{ACD31C1A-EA09-4B11-96B4-F3A3A8170228}" destId="{22C980DF-7670-4941-9686-4B33C1492E2E}" srcOrd="0" destOrd="0" parTransId="{9911DFD6-966C-4B76-87B7-C16C1406871D}" sibTransId="{4CBF7CBD-3526-4F08-833C-3B81366CD15D}"/>
    <dgm:cxn modelId="{EB773190-8740-4A1E-BAAB-535DFA466BE3}" srcId="{ACD31C1A-EA09-4B11-96B4-F3A3A8170228}" destId="{70D3C86B-0AF3-45F8-9AED-AC07D16E4F01}" srcOrd="1" destOrd="0" parTransId="{D2DC09B0-DB7D-4523-B140-F32C55F3E7EF}" sibTransId="{B4B002DC-3C85-4A33-83DA-1DEFF519AF56}"/>
    <dgm:cxn modelId="{F99BE9B0-B10E-49C9-8364-37C2DAF7EF0D}" type="presOf" srcId="{70D3C86B-0AF3-45F8-9AED-AC07D16E4F01}" destId="{A5E5F4EC-EC08-4114-A91A-0F8ED53320EB}" srcOrd="0" destOrd="0" presId="urn:microsoft.com/office/officeart/2018/5/layout/IconCircleLabelList"/>
    <dgm:cxn modelId="{82B036C5-B58F-48E1-933C-4281B0DE03D9}" type="presParOf" srcId="{9FF23006-BE5B-4071-B524-BE3E226791CA}" destId="{05B5E793-5467-462A-8885-639875F2A59F}" srcOrd="0" destOrd="0" presId="urn:microsoft.com/office/officeart/2018/5/layout/IconCircleLabelList"/>
    <dgm:cxn modelId="{FFB26381-FAB9-4B3E-B7B0-73DCCF5FB2E2}" type="presParOf" srcId="{05B5E793-5467-462A-8885-639875F2A59F}" destId="{91B5D895-5CA2-420F-B70B-5E4C631B95D7}" srcOrd="0" destOrd="0" presId="urn:microsoft.com/office/officeart/2018/5/layout/IconCircleLabelList"/>
    <dgm:cxn modelId="{B1764FB3-25D9-48AF-93BD-31D38D2B79A5}" type="presParOf" srcId="{05B5E793-5467-462A-8885-639875F2A59F}" destId="{47E5CBD8-72A5-43B0-8EB0-E976A6E1E13B}" srcOrd="1" destOrd="0" presId="urn:microsoft.com/office/officeart/2018/5/layout/IconCircleLabelList"/>
    <dgm:cxn modelId="{39D9ABDF-7016-4A89-8E78-A25234E5B0BE}" type="presParOf" srcId="{05B5E793-5467-462A-8885-639875F2A59F}" destId="{F6DC5B8C-C211-492A-AAE1-82E8DF5B5E9B}" srcOrd="2" destOrd="0" presId="urn:microsoft.com/office/officeart/2018/5/layout/IconCircleLabelList"/>
    <dgm:cxn modelId="{A14607DE-50F4-43F4-ADD7-5F55D9E866C8}" type="presParOf" srcId="{05B5E793-5467-462A-8885-639875F2A59F}" destId="{DAC4DAD9-FF79-41AD-BA2F-11696E4B01F7}" srcOrd="3" destOrd="0" presId="urn:microsoft.com/office/officeart/2018/5/layout/IconCircleLabelList"/>
    <dgm:cxn modelId="{78FE40DE-72A4-4E38-A39F-45D5ADF6DB66}" type="presParOf" srcId="{9FF23006-BE5B-4071-B524-BE3E226791CA}" destId="{70043EBD-B38A-46EF-9691-6B17B24AE052}" srcOrd="1" destOrd="0" presId="urn:microsoft.com/office/officeart/2018/5/layout/IconCircleLabelList"/>
    <dgm:cxn modelId="{ACAFE5B9-162A-4DB7-81E1-D0CC1B5F73F8}" type="presParOf" srcId="{9FF23006-BE5B-4071-B524-BE3E226791CA}" destId="{29D4CD5E-3C14-4485-B5EF-494F60E08305}" srcOrd="2" destOrd="0" presId="urn:microsoft.com/office/officeart/2018/5/layout/IconCircleLabelList"/>
    <dgm:cxn modelId="{4B3295C6-6AFB-497A-9F3D-1B76C5686395}" type="presParOf" srcId="{29D4CD5E-3C14-4485-B5EF-494F60E08305}" destId="{A76687C7-5EC6-4250-9D9F-67CB19EC56C9}" srcOrd="0" destOrd="0" presId="urn:microsoft.com/office/officeart/2018/5/layout/IconCircleLabelList"/>
    <dgm:cxn modelId="{D2367AF8-2803-4C33-8FE7-DCF5F9F43339}" type="presParOf" srcId="{29D4CD5E-3C14-4485-B5EF-494F60E08305}" destId="{AC9A75EE-4ABB-45E8-BB29-69BF0C30E947}" srcOrd="1" destOrd="0" presId="urn:microsoft.com/office/officeart/2018/5/layout/IconCircleLabelList"/>
    <dgm:cxn modelId="{0414E714-5FE9-4620-BDC7-B31447298C68}" type="presParOf" srcId="{29D4CD5E-3C14-4485-B5EF-494F60E08305}" destId="{46BAB895-8BD5-4B4B-ABF3-55F4294814D8}" srcOrd="2" destOrd="0" presId="urn:microsoft.com/office/officeart/2018/5/layout/IconCircleLabelList"/>
    <dgm:cxn modelId="{EBF629EF-F0D9-455E-BF3E-AA8C8D72EDF6}" type="presParOf" srcId="{29D4CD5E-3C14-4485-B5EF-494F60E08305}" destId="{A5E5F4EC-EC08-4114-A91A-0F8ED53320EB}" srcOrd="3" destOrd="0" presId="urn:microsoft.com/office/officeart/2018/5/layout/IconCircleLabelList"/>
    <dgm:cxn modelId="{813C6EB8-7568-4B01-9D6A-AA1C1AE4299E}" type="presParOf" srcId="{9FF23006-BE5B-4071-B524-BE3E226791CA}" destId="{1FB05914-D9A6-40D5-991E-34B14AFED662}" srcOrd="3" destOrd="0" presId="urn:microsoft.com/office/officeart/2018/5/layout/IconCircleLabelList"/>
    <dgm:cxn modelId="{12EE0B08-F9B9-4CD6-9A5E-5685F92F9CFD}" type="presParOf" srcId="{9FF23006-BE5B-4071-B524-BE3E226791CA}" destId="{D6462B5D-1F89-4B70-9A34-B3A16B0C3F0C}" srcOrd="4" destOrd="0" presId="urn:microsoft.com/office/officeart/2018/5/layout/IconCircleLabelList"/>
    <dgm:cxn modelId="{92B805FC-19CA-42A4-9AB1-E0017B15AE43}" type="presParOf" srcId="{D6462B5D-1F89-4B70-9A34-B3A16B0C3F0C}" destId="{9A199433-B4A0-4EA5-8275-A1D38220C108}" srcOrd="0" destOrd="0" presId="urn:microsoft.com/office/officeart/2018/5/layout/IconCircleLabelList"/>
    <dgm:cxn modelId="{6249A7B9-C171-4FD8-BCE1-5FD48AFAD954}" type="presParOf" srcId="{D6462B5D-1F89-4B70-9A34-B3A16B0C3F0C}" destId="{4248BD22-960B-4F8E-A04B-36556D67FA6A}" srcOrd="1" destOrd="0" presId="urn:microsoft.com/office/officeart/2018/5/layout/IconCircleLabelList"/>
    <dgm:cxn modelId="{4B8FD4F9-F81B-4EAD-A1AF-9251DD8746B8}" type="presParOf" srcId="{D6462B5D-1F89-4B70-9A34-B3A16B0C3F0C}" destId="{319654F0-BD13-462E-97C7-8C7F24F29D50}" srcOrd="2" destOrd="0" presId="urn:microsoft.com/office/officeart/2018/5/layout/IconCircleLabelList"/>
    <dgm:cxn modelId="{E6ED59FE-0FE4-4873-AEE3-8CEA0DE84128}" type="presParOf" srcId="{D6462B5D-1F89-4B70-9A34-B3A16B0C3F0C}" destId="{3F0660DC-6618-4A7F-804B-824CA7F0A1CE}"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323C06F-AABA-44CC-9930-E169EE31C7A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9BC0B95-1BB1-44F0-AFDE-2F2DC931CF78}">
      <dgm:prSet/>
      <dgm:spPr/>
      <dgm:t>
        <a:bodyPr/>
        <a:lstStyle/>
        <a:p>
          <a:r>
            <a:rPr lang="en-GB"/>
            <a:t>Rowe v Prance [1999] – used the terms ours and security classed as a trust. </a:t>
          </a:r>
          <a:endParaRPr lang="en-US"/>
        </a:p>
      </dgm:t>
    </dgm:pt>
    <dgm:pt modelId="{1D22433F-F25D-4F45-A4CF-6EF098A3FC68}" type="parTrans" cxnId="{39C47294-2465-45B8-9AF8-E661255C4B93}">
      <dgm:prSet/>
      <dgm:spPr/>
      <dgm:t>
        <a:bodyPr/>
        <a:lstStyle/>
        <a:p>
          <a:endParaRPr lang="en-US"/>
        </a:p>
      </dgm:t>
    </dgm:pt>
    <dgm:pt modelId="{03E7F08F-C16E-4E78-A1AE-25E496CAE9AB}" type="sibTrans" cxnId="{39C47294-2465-45B8-9AF8-E661255C4B93}">
      <dgm:prSet/>
      <dgm:spPr/>
      <dgm:t>
        <a:bodyPr/>
        <a:lstStyle/>
        <a:p>
          <a:endParaRPr lang="en-US"/>
        </a:p>
      </dgm:t>
    </dgm:pt>
    <dgm:pt modelId="{0980AF06-6345-4B4E-9A44-9F7DE8690530}">
      <dgm:prSet/>
      <dgm:spPr/>
      <dgm:t>
        <a:bodyPr/>
        <a:lstStyle/>
        <a:p>
          <a:r>
            <a:rPr lang="en-GB"/>
            <a:t>Ong v Ping [2017] – background and correspondence. </a:t>
          </a:r>
          <a:endParaRPr lang="en-US"/>
        </a:p>
      </dgm:t>
    </dgm:pt>
    <dgm:pt modelId="{1AE5099D-D5A8-4778-A743-EB83BD1CCAFA}" type="parTrans" cxnId="{065F1FA8-91DC-406F-A7BA-B1F7AA164010}">
      <dgm:prSet/>
      <dgm:spPr/>
      <dgm:t>
        <a:bodyPr/>
        <a:lstStyle/>
        <a:p>
          <a:endParaRPr lang="en-US"/>
        </a:p>
      </dgm:t>
    </dgm:pt>
    <dgm:pt modelId="{84360BA9-4068-4B3B-BAAA-49ACD21DFCC8}" type="sibTrans" cxnId="{065F1FA8-91DC-406F-A7BA-B1F7AA164010}">
      <dgm:prSet/>
      <dgm:spPr/>
      <dgm:t>
        <a:bodyPr/>
        <a:lstStyle/>
        <a:p>
          <a:endParaRPr lang="en-US"/>
        </a:p>
      </dgm:t>
    </dgm:pt>
    <dgm:pt modelId="{B4C5EC03-BB98-4EFC-9BAA-CF609EC9B36A}" type="pres">
      <dgm:prSet presAssocID="{3323C06F-AABA-44CC-9930-E169EE31C7AC}" presName="hierChild1" presStyleCnt="0">
        <dgm:presLayoutVars>
          <dgm:chPref val="1"/>
          <dgm:dir/>
          <dgm:animOne val="branch"/>
          <dgm:animLvl val="lvl"/>
          <dgm:resizeHandles/>
        </dgm:presLayoutVars>
      </dgm:prSet>
      <dgm:spPr/>
    </dgm:pt>
    <dgm:pt modelId="{B7077013-A8DB-488F-8C5A-837B79C166B4}" type="pres">
      <dgm:prSet presAssocID="{D9BC0B95-1BB1-44F0-AFDE-2F2DC931CF78}" presName="hierRoot1" presStyleCnt="0"/>
      <dgm:spPr/>
    </dgm:pt>
    <dgm:pt modelId="{8AC4637E-A935-4CB7-8856-872E199E36B0}" type="pres">
      <dgm:prSet presAssocID="{D9BC0B95-1BB1-44F0-AFDE-2F2DC931CF78}" presName="composite" presStyleCnt="0"/>
      <dgm:spPr/>
    </dgm:pt>
    <dgm:pt modelId="{5C59CC8D-D54E-4C6C-9155-968E4B968C94}" type="pres">
      <dgm:prSet presAssocID="{D9BC0B95-1BB1-44F0-AFDE-2F2DC931CF78}" presName="background" presStyleLbl="node0" presStyleIdx="0" presStyleCnt="2"/>
      <dgm:spPr/>
    </dgm:pt>
    <dgm:pt modelId="{30B7C837-F77A-4962-9AF4-18763BBB4796}" type="pres">
      <dgm:prSet presAssocID="{D9BC0B95-1BB1-44F0-AFDE-2F2DC931CF78}" presName="text" presStyleLbl="fgAcc0" presStyleIdx="0" presStyleCnt="2">
        <dgm:presLayoutVars>
          <dgm:chPref val="3"/>
        </dgm:presLayoutVars>
      </dgm:prSet>
      <dgm:spPr/>
    </dgm:pt>
    <dgm:pt modelId="{D0E21DE4-D4A8-4C9C-8ABE-57C825BC5364}" type="pres">
      <dgm:prSet presAssocID="{D9BC0B95-1BB1-44F0-AFDE-2F2DC931CF78}" presName="hierChild2" presStyleCnt="0"/>
      <dgm:spPr/>
    </dgm:pt>
    <dgm:pt modelId="{E7E19255-F1A4-44EF-A3D6-B472CD002FF0}" type="pres">
      <dgm:prSet presAssocID="{0980AF06-6345-4B4E-9A44-9F7DE8690530}" presName="hierRoot1" presStyleCnt="0"/>
      <dgm:spPr/>
    </dgm:pt>
    <dgm:pt modelId="{127EB6ED-194A-497B-A180-8440B0B22976}" type="pres">
      <dgm:prSet presAssocID="{0980AF06-6345-4B4E-9A44-9F7DE8690530}" presName="composite" presStyleCnt="0"/>
      <dgm:spPr/>
    </dgm:pt>
    <dgm:pt modelId="{B863D632-CFBC-4E78-9819-4D8ED154D344}" type="pres">
      <dgm:prSet presAssocID="{0980AF06-6345-4B4E-9A44-9F7DE8690530}" presName="background" presStyleLbl="node0" presStyleIdx="1" presStyleCnt="2"/>
      <dgm:spPr/>
    </dgm:pt>
    <dgm:pt modelId="{DE44BE6F-6E23-4283-93AA-F61E60C532A2}" type="pres">
      <dgm:prSet presAssocID="{0980AF06-6345-4B4E-9A44-9F7DE8690530}" presName="text" presStyleLbl="fgAcc0" presStyleIdx="1" presStyleCnt="2">
        <dgm:presLayoutVars>
          <dgm:chPref val="3"/>
        </dgm:presLayoutVars>
      </dgm:prSet>
      <dgm:spPr/>
    </dgm:pt>
    <dgm:pt modelId="{208AD7F4-2AD9-4143-B414-70DFF8883D35}" type="pres">
      <dgm:prSet presAssocID="{0980AF06-6345-4B4E-9A44-9F7DE8690530}" presName="hierChild2" presStyleCnt="0"/>
      <dgm:spPr/>
    </dgm:pt>
  </dgm:ptLst>
  <dgm:cxnLst>
    <dgm:cxn modelId="{F8E8857F-EAD7-4C9E-9F60-8E9C93034E87}" type="presOf" srcId="{0980AF06-6345-4B4E-9A44-9F7DE8690530}" destId="{DE44BE6F-6E23-4283-93AA-F61E60C532A2}" srcOrd="0" destOrd="0" presId="urn:microsoft.com/office/officeart/2005/8/layout/hierarchy1"/>
    <dgm:cxn modelId="{39C47294-2465-45B8-9AF8-E661255C4B93}" srcId="{3323C06F-AABA-44CC-9930-E169EE31C7AC}" destId="{D9BC0B95-1BB1-44F0-AFDE-2F2DC931CF78}" srcOrd="0" destOrd="0" parTransId="{1D22433F-F25D-4F45-A4CF-6EF098A3FC68}" sibTransId="{03E7F08F-C16E-4E78-A1AE-25E496CAE9AB}"/>
    <dgm:cxn modelId="{065F1FA8-91DC-406F-A7BA-B1F7AA164010}" srcId="{3323C06F-AABA-44CC-9930-E169EE31C7AC}" destId="{0980AF06-6345-4B4E-9A44-9F7DE8690530}" srcOrd="1" destOrd="0" parTransId="{1AE5099D-D5A8-4778-A743-EB83BD1CCAFA}" sibTransId="{84360BA9-4068-4B3B-BAAA-49ACD21DFCC8}"/>
    <dgm:cxn modelId="{9A274EC5-96DE-458D-AC47-147F9FCF9F03}" type="presOf" srcId="{D9BC0B95-1BB1-44F0-AFDE-2F2DC931CF78}" destId="{30B7C837-F77A-4962-9AF4-18763BBB4796}" srcOrd="0" destOrd="0" presId="urn:microsoft.com/office/officeart/2005/8/layout/hierarchy1"/>
    <dgm:cxn modelId="{1B8A5EDC-A1E5-498C-A898-3485031C00A5}" type="presOf" srcId="{3323C06F-AABA-44CC-9930-E169EE31C7AC}" destId="{B4C5EC03-BB98-4EFC-9BAA-CF609EC9B36A}" srcOrd="0" destOrd="0" presId="urn:microsoft.com/office/officeart/2005/8/layout/hierarchy1"/>
    <dgm:cxn modelId="{790ED163-3A27-4984-A267-E56D6859EA98}" type="presParOf" srcId="{B4C5EC03-BB98-4EFC-9BAA-CF609EC9B36A}" destId="{B7077013-A8DB-488F-8C5A-837B79C166B4}" srcOrd="0" destOrd="0" presId="urn:microsoft.com/office/officeart/2005/8/layout/hierarchy1"/>
    <dgm:cxn modelId="{35F08B2C-AB7D-40A3-952D-CE063E7A93ED}" type="presParOf" srcId="{B7077013-A8DB-488F-8C5A-837B79C166B4}" destId="{8AC4637E-A935-4CB7-8856-872E199E36B0}" srcOrd="0" destOrd="0" presId="urn:microsoft.com/office/officeart/2005/8/layout/hierarchy1"/>
    <dgm:cxn modelId="{DF076F26-D7AA-436D-9376-CB63B7EEDD1D}" type="presParOf" srcId="{8AC4637E-A935-4CB7-8856-872E199E36B0}" destId="{5C59CC8D-D54E-4C6C-9155-968E4B968C94}" srcOrd="0" destOrd="0" presId="urn:microsoft.com/office/officeart/2005/8/layout/hierarchy1"/>
    <dgm:cxn modelId="{4C3A4B34-F26C-4EA1-A5D4-A9F60C801914}" type="presParOf" srcId="{8AC4637E-A935-4CB7-8856-872E199E36B0}" destId="{30B7C837-F77A-4962-9AF4-18763BBB4796}" srcOrd="1" destOrd="0" presId="urn:microsoft.com/office/officeart/2005/8/layout/hierarchy1"/>
    <dgm:cxn modelId="{DF06FCF2-DCFD-444E-8341-6363F0DD6144}" type="presParOf" srcId="{B7077013-A8DB-488F-8C5A-837B79C166B4}" destId="{D0E21DE4-D4A8-4C9C-8ABE-57C825BC5364}" srcOrd="1" destOrd="0" presId="urn:microsoft.com/office/officeart/2005/8/layout/hierarchy1"/>
    <dgm:cxn modelId="{7210FC37-D7B7-451D-8BA7-A7CD22648C91}" type="presParOf" srcId="{B4C5EC03-BB98-4EFC-9BAA-CF609EC9B36A}" destId="{E7E19255-F1A4-44EF-A3D6-B472CD002FF0}" srcOrd="1" destOrd="0" presId="urn:microsoft.com/office/officeart/2005/8/layout/hierarchy1"/>
    <dgm:cxn modelId="{E8AAE631-21FF-4BB8-B4DD-635B6DCD9BD3}" type="presParOf" srcId="{E7E19255-F1A4-44EF-A3D6-B472CD002FF0}" destId="{127EB6ED-194A-497B-A180-8440B0B22976}" srcOrd="0" destOrd="0" presId="urn:microsoft.com/office/officeart/2005/8/layout/hierarchy1"/>
    <dgm:cxn modelId="{F724DD08-EC80-4D56-8281-B8D917A9B40C}" type="presParOf" srcId="{127EB6ED-194A-497B-A180-8440B0B22976}" destId="{B863D632-CFBC-4E78-9819-4D8ED154D344}" srcOrd="0" destOrd="0" presId="urn:microsoft.com/office/officeart/2005/8/layout/hierarchy1"/>
    <dgm:cxn modelId="{E6744ACA-3170-4640-A1D6-BD0F67C82C7B}" type="presParOf" srcId="{127EB6ED-194A-497B-A180-8440B0B22976}" destId="{DE44BE6F-6E23-4283-93AA-F61E60C532A2}" srcOrd="1" destOrd="0" presId="urn:microsoft.com/office/officeart/2005/8/layout/hierarchy1"/>
    <dgm:cxn modelId="{155E0D99-D64D-4DC9-A60E-5AA7BCEE928B}" type="presParOf" srcId="{E7E19255-F1A4-44EF-A3D6-B472CD002FF0}" destId="{208AD7F4-2AD9-4143-B414-70DFF8883D35}"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58B58FD-F2B7-467A-B60D-A11DFD1E24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49D4EC2-CD3D-4154-9635-8F83456E073E}">
      <dgm:prSet/>
      <dgm:spPr/>
      <dgm:t>
        <a:bodyPr/>
        <a:lstStyle/>
        <a:p>
          <a:pPr>
            <a:lnSpc>
              <a:spcPct val="100000"/>
            </a:lnSpc>
          </a:pPr>
          <a:r>
            <a:rPr lang="en-GB"/>
            <a:t>Conflicting cases such as; Paul v Constance [1977] – As much mine as it is yours classed as a trust, but Mrs Paul was only entitled to half, the other half went to Constance's ex-wife.</a:t>
          </a:r>
          <a:endParaRPr lang="en-US"/>
        </a:p>
      </dgm:t>
    </dgm:pt>
    <dgm:pt modelId="{7694E25B-86CD-4C79-B73D-CD72228F1124}" type="parTrans" cxnId="{17D5DC0E-8ACD-4D4B-995F-0553F0FD37A1}">
      <dgm:prSet/>
      <dgm:spPr/>
      <dgm:t>
        <a:bodyPr/>
        <a:lstStyle/>
        <a:p>
          <a:endParaRPr lang="en-US"/>
        </a:p>
      </dgm:t>
    </dgm:pt>
    <dgm:pt modelId="{0CEC48A9-07B8-439E-8376-B5789C692D13}" type="sibTrans" cxnId="{17D5DC0E-8ACD-4D4B-995F-0553F0FD37A1}">
      <dgm:prSet/>
      <dgm:spPr/>
      <dgm:t>
        <a:bodyPr/>
        <a:lstStyle/>
        <a:p>
          <a:endParaRPr lang="en-US"/>
        </a:p>
      </dgm:t>
    </dgm:pt>
    <dgm:pt modelId="{BFDD4020-AF7D-4368-BA8A-94ABDF68EC9F}">
      <dgm:prSet/>
      <dgm:spPr/>
      <dgm:t>
        <a:bodyPr/>
        <a:lstStyle/>
        <a:p>
          <a:pPr>
            <a:lnSpc>
              <a:spcPct val="100000"/>
            </a:lnSpc>
          </a:pPr>
          <a:r>
            <a:rPr lang="en-GB"/>
            <a:t>Mr Constance died intestate.  </a:t>
          </a:r>
          <a:endParaRPr lang="en-US"/>
        </a:p>
      </dgm:t>
    </dgm:pt>
    <dgm:pt modelId="{32846461-AB4D-4FD7-AC1A-DDC781630DF6}" type="parTrans" cxnId="{0398B3F4-859F-4521-B418-E5DB6E757F5A}">
      <dgm:prSet/>
      <dgm:spPr/>
      <dgm:t>
        <a:bodyPr/>
        <a:lstStyle/>
        <a:p>
          <a:endParaRPr lang="en-US"/>
        </a:p>
      </dgm:t>
    </dgm:pt>
    <dgm:pt modelId="{DCF43A0E-74CA-40E9-8883-237FC96035FB}" type="sibTrans" cxnId="{0398B3F4-859F-4521-B418-E5DB6E757F5A}">
      <dgm:prSet/>
      <dgm:spPr/>
      <dgm:t>
        <a:bodyPr/>
        <a:lstStyle/>
        <a:p>
          <a:endParaRPr lang="en-US"/>
        </a:p>
      </dgm:t>
    </dgm:pt>
    <dgm:pt modelId="{A7915A90-EF81-4E1C-9005-10B51CC59934}" type="pres">
      <dgm:prSet presAssocID="{A58B58FD-F2B7-467A-B60D-A11DFD1E241D}" presName="root" presStyleCnt="0">
        <dgm:presLayoutVars>
          <dgm:dir/>
          <dgm:resizeHandles val="exact"/>
        </dgm:presLayoutVars>
      </dgm:prSet>
      <dgm:spPr/>
    </dgm:pt>
    <dgm:pt modelId="{C1686CB2-AB67-4CF7-B2AB-E6D87A9338E8}" type="pres">
      <dgm:prSet presAssocID="{349D4EC2-CD3D-4154-9635-8F83456E073E}" presName="compNode" presStyleCnt="0"/>
      <dgm:spPr/>
    </dgm:pt>
    <dgm:pt modelId="{3482A021-8E50-4FE0-98B9-CB5CD621FF78}" type="pres">
      <dgm:prSet presAssocID="{349D4EC2-CD3D-4154-9635-8F83456E073E}" presName="bgRect" presStyleLbl="bgShp" presStyleIdx="0" presStyleCnt="2"/>
      <dgm:spPr/>
    </dgm:pt>
    <dgm:pt modelId="{AA9C3160-A28B-45FB-AA50-C7B377CC116F}" type="pres">
      <dgm:prSet presAssocID="{349D4EC2-CD3D-4154-9635-8F83456E07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stle scene"/>
        </a:ext>
      </dgm:extLst>
    </dgm:pt>
    <dgm:pt modelId="{33275E26-9AAE-494B-ADD9-54A11C7EF33B}" type="pres">
      <dgm:prSet presAssocID="{349D4EC2-CD3D-4154-9635-8F83456E073E}" presName="spaceRect" presStyleCnt="0"/>
      <dgm:spPr/>
    </dgm:pt>
    <dgm:pt modelId="{22646C91-4E20-4797-BF0C-ECBF0AF5ADA1}" type="pres">
      <dgm:prSet presAssocID="{349D4EC2-CD3D-4154-9635-8F83456E073E}" presName="parTx" presStyleLbl="revTx" presStyleIdx="0" presStyleCnt="2">
        <dgm:presLayoutVars>
          <dgm:chMax val="0"/>
          <dgm:chPref val="0"/>
        </dgm:presLayoutVars>
      </dgm:prSet>
      <dgm:spPr/>
    </dgm:pt>
    <dgm:pt modelId="{78905B75-5490-4349-94CB-451A73E03DB9}" type="pres">
      <dgm:prSet presAssocID="{0CEC48A9-07B8-439E-8376-B5789C692D13}" presName="sibTrans" presStyleCnt="0"/>
      <dgm:spPr/>
    </dgm:pt>
    <dgm:pt modelId="{09CE87BE-38C9-4222-94B8-60F2F036BD37}" type="pres">
      <dgm:prSet presAssocID="{BFDD4020-AF7D-4368-BA8A-94ABDF68EC9F}" presName="compNode" presStyleCnt="0"/>
      <dgm:spPr/>
    </dgm:pt>
    <dgm:pt modelId="{320329C0-C19A-4C81-BB7F-F2360BE0C79A}" type="pres">
      <dgm:prSet presAssocID="{BFDD4020-AF7D-4368-BA8A-94ABDF68EC9F}" presName="bgRect" presStyleLbl="bgShp" presStyleIdx="1" presStyleCnt="2"/>
      <dgm:spPr/>
    </dgm:pt>
    <dgm:pt modelId="{1EC8798D-5D61-4166-9FE7-95579CDD980A}" type="pres">
      <dgm:prSet presAssocID="{BFDD4020-AF7D-4368-BA8A-94ABDF68EC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kull"/>
        </a:ext>
      </dgm:extLst>
    </dgm:pt>
    <dgm:pt modelId="{07C8CB61-4822-442D-AA62-E76C541927AF}" type="pres">
      <dgm:prSet presAssocID="{BFDD4020-AF7D-4368-BA8A-94ABDF68EC9F}" presName="spaceRect" presStyleCnt="0"/>
      <dgm:spPr/>
    </dgm:pt>
    <dgm:pt modelId="{AEAC1009-6753-46B6-88F8-3681E1379F50}" type="pres">
      <dgm:prSet presAssocID="{BFDD4020-AF7D-4368-BA8A-94ABDF68EC9F}" presName="parTx" presStyleLbl="revTx" presStyleIdx="1" presStyleCnt="2">
        <dgm:presLayoutVars>
          <dgm:chMax val="0"/>
          <dgm:chPref val="0"/>
        </dgm:presLayoutVars>
      </dgm:prSet>
      <dgm:spPr/>
    </dgm:pt>
  </dgm:ptLst>
  <dgm:cxnLst>
    <dgm:cxn modelId="{17D5DC0E-8ACD-4D4B-995F-0553F0FD37A1}" srcId="{A58B58FD-F2B7-467A-B60D-A11DFD1E241D}" destId="{349D4EC2-CD3D-4154-9635-8F83456E073E}" srcOrd="0" destOrd="0" parTransId="{7694E25B-86CD-4C79-B73D-CD72228F1124}" sibTransId="{0CEC48A9-07B8-439E-8376-B5789C692D13}"/>
    <dgm:cxn modelId="{F87EAB4A-BD42-4A79-B62E-F50FB0759DAE}" type="presOf" srcId="{A58B58FD-F2B7-467A-B60D-A11DFD1E241D}" destId="{A7915A90-EF81-4E1C-9005-10B51CC59934}" srcOrd="0" destOrd="0" presId="urn:microsoft.com/office/officeart/2018/2/layout/IconVerticalSolidList"/>
    <dgm:cxn modelId="{7EBAED4C-21A2-4351-B5ED-C323015CBE28}" type="presOf" srcId="{BFDD4020-AF7D-4368-BA8A-94ABDF68EC9F}" destId="{AEAC1009-6753-46B6-88F8-3681E1379F50}" srcOrd="0" destOrd="0" presId="urn:microsoft.com/office/officeart/2018/2/layout/IconVerticalSolidList"/>
    <dgm:cxn modelId="{6E0690E2-95E4-4AD7-9562-7FE601E38FCE}" type="presOf" srcId="{349D4EC2-CD3D-4154-9635-8F83456E073E}" destId="{22646C91-4E20-4797-BF0C-ECBF0AF5ADA1}" srcOrd="0" destOrd="0" presId="urn:microsoft.com/office/officeart/2018/2/layout/IconVerticalSolidList"/>
    <dgm:cxn modelId="{0398B3F4-859F-4521-B418-E5DB6E757F5A}" srcId="{A58B58FD-F2B7-467A-B60D-A11DFD1E241D}" destId="{BFDD4020-AF7D-4368-BA8A-94ABDF68EC9F}" srcOrd="1" destOrd="0" parTransId="{32846461-AB4D-4FD7-AC1A-DDC781630DF6}" sibTransId="{DCF43A0E-74CA-40E9-8883-237FC96035FB}"/>
    <dgm:cxn modelId="{0A26A86C-49C2-495E-A727-95067D2D2486}" type="presParOf" srcId="{A7915A90-EF81-4E1C-9005-10B51CC59934}" destId="{C1686CB2-AB67-4CF7-B2AB-E6D87A9338E8}" srcOrd="0" destOrd="0" presId="urn:microsoft.com/office/officeart/2018/2/layout/IconVerticalSolidList"/>
    <dgm:cxn modelId="{A0B41934-B5FC-4C2A-B3E6-255984B93F74}" type="presParOf" srcId="{C1686CB2-AB67-4CF7-B2AB-E6D87A9338E8}" destId="{3482A021-8E50-4FE0-98B9-CB5CD621FF78}" srcOrd="0" destOrd="0" presId="urn:microsoft.com/office/officeart/2018/2/layout/IconVerticalSolidList"/>
    <dgm:cxn modelId="{B9A00C8E-D5C8-4F48-A4AE-903CC84B4250}" type="presParOf" srcId="{C1686CB2-AB67-4CF7-B2AB-E6D87A9338E8}" destId="{AA9C3160-A28B-45FB-AA50-C7B377CC116F}" srcOrd="1" destOrd="0" presId="urn:microsoft.com/office/officeart/2018/2/layout/IconVerticalSolidList"/>
    <dgm:cxn modelId="{54DC1E71-DCD6-4BAD-8C7E-DAE20B0FDD86}" type="presParOf" srcId="{C1686CB2-AB67-4CF7-B2AB-E6D87A9338E8}" destId="{33275E26-9AAE-494B-ADD9-54A11C7EF33B}" srcOrd="2" destOrd="0" presId="urn:microsoft.com/office/officeart/2018/2/layout/IconVerticalSolidList"/>
    <dgm:cxn modelId="{FBA8377B-524A-4707-90E8-A67484F3EB30}" type="presParOf" srcId="{C1686CB2-AB67-4CF7-B2AB-E6D87A9338E8}" destId="{22646C91-4E20-4797-BF0C-ECBF0AF5ADA1}" srcOrd="3" destOrd="0" presId="urn:microsoft.com/office/officeart/2018/2/layout/IconVerticalSolidList"/>
    <dgm:cxn modelId="{F71A4711-8C17-435E-92E6-D4766E38B368}" type="presParOf" srcId="{A7915A90-EF81-4E1C-9005-10B51CC59934}" destId="{78905B75-5490-4349-94CB-451A73E03DB9}" srcOrd="1" destOrd="0" presId="urn:microsoft.com/office/officeart/2018/2/layout/IconVerticalSolidList"/>
    <dgm:cxn modelId="{336CE593-F34B-4398-AFE8-466CCCD110CC}" type="presParOf" srcId="{A7915A90-EF81-4E1C-9005-10B51CC59934}" destId="{09CE87BE-38C9-4222-94B8-60F2F036BD37}" srcOrd="2" destOrd="0" presId="urn:microsoft.com/office/officeart/2018/2/layout/IconVerticalSolidList"/>
    <dgm:cxn modelId="{09E9EB8E-DE06-4F9E-97BF-8EE58275C13C}" type="presParOf" srcId="{09CE87BE-38C9-4222-94B8-60F2F036BD37}" destId="{320329C0-C19A-4C81-BB7F-F2360BE0C79A}" srcOrd="0" destOrd="0" presId="urn:microsoft.com/office/officeart/2018/2/layout/IconVerticalSolidList"/>
    <dgm:cxn modelId="{64CA04E3-6063-4311-845E-0827CE8778D7}" type="presParOf" srcId="{09CE87BE-38C9-4222-94B8-60F2F036BD37}" destId="{1EC8798D-5D61-4166-9FE7-95579CDD980A}" srcOrd="1" destOrd="0" presId="urn:microsoft.com/office/officeart/2018/2/layout/IconVerticalSolidList"/>
    <dgm:cxn modelId="{4153C755-3EC6-4CF5-9F5A-E358D774EDFD}" type="presParOf" srcId="{09CE87BE-38C9-4222-94B8-60F2F036BD37}" destId="{07C8CB61-4822-442D-AA62-E76C541927AF}" srcOrd="2" destOrd="0" presId="urn:microsoft.com/office/officeart/2018/2/layout/IconVerticalSolidList"/>
    <dgm:cxn modelId="{B6048B88-9DF0-4610-9D38-D7063456261B}" type="presParOf" srcId="{09CE87BE-38C9-4222-94B8-60F2F036BD37}" destId="{AEAC1009-6753-46B6-88F8-3681E1379F50}" srcOrd="3" destOrd="0" presId="urn:microsoft.com/office/officeart/2018/2/layout/IconVerticalSoli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CAB86B5-686B-4B5B-80BD-B1D15AB48CF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B7E67F3-4C8F-4D01-9E6C-F8008ED49A3C}">
      <dgm:prSet/>
      <dgm:spPr/>
      <dgm:t>
        <a:bodyPr/>
        <a:lstStyle/>
        <a:p>
          <a:r>
            <a:rPr lang="en-GB"/>
            <a:t>Two elements that can be uncertain; the beneficial entitlement of beneficiaries and the property. </a:t>
          </a:r>
          <a:endParaRPr lang="en-US"/>
        </a:p>
      </dgm:t>
    </dgm:pt>
    <dgm:pt modelId="{2B703F08-1BA7-4813-99A9-AFA1B2C8ADDC}" type="parTrans" cxnId="{03ACC18F-B231-4BD1-A299-1C8D5691A514}">
      <dgm:prSet/>
      <dgm:spPr/>
      <dgm:t>
        <a:bodyPr/>
        <a:lstStyle/>
        <a:p>
          <a:endParaRPr lang="en-US"/>
        </a:p>
      </dgm:t>
    </dgm:pt>
    <dgm:pt modelId="{84980D69-652B-45EF-9892-FFCE31F70CE4}" type="sibTrans" cxnId="{03ACC18F-B231-4BD1-A299-1C8D5691A514}">
      <dgm:prSet/>
      <dgm:spPr/>
      <dgm:t>
        <a:bodyPr/>
        <a:lstStyle/>
        <a:p>
          <a:endParaRPr lang="en-US"/>
        </a:p>
      </dgm:t>
    </dgm:pt>
    <dgm:pt modelId="{19360665-49A4-4C92-B7C5-0E1388785DC7}">
      <dgm:prSet/>
      <dgm:spPr/>
      <dgm:t>
        <a:bodyPr/>
        <a:lstStyle/>
        <a:p>
          <a:r>
            <a:rPr lang="en-GB"/>
            <a:t>Tradition trusts – Palmer v Simmonds [1854] – the term bulk was uncertain, what did the term mean, because there was uncertainty of the subject matter then there was no trust. </a:t>
          </a:r>
          <a:endParaRPr lang="en-US"/>
        </a:p>
      </dgm:t>
    </dgm:pt>
    <dgm:pt modelId="{0523ECA6-BAC4-43D5-BDF8-EEF4B192E4DD}" type="parTrans" cxnId="{2EA499F5-1584-4F75-9F95-8CB0E08A271B}">
      <dgm:prSet/>
      <dgm:spPr/>
      <dgm:t>
        <a:bodyPr/>
        <a:lstStyle/>
        <a:p>
          <a:endParaRPr lang="en-US"/>
        </a:p>
      </dgm:t>
    </dgm:pt>
    <dgm:pt modelId="{4BB0FD99-3587-4447-A70A-FE54ED9AC339}" type="sibTrans" cxnId="{2EA499F5-1584-4F75-9F95-8CB0E08A271B}">
      <dgm:prSet/>
      <dgm:spPr/>
      <dgm:t>
        <a:bodyPr/>
        <a:lstStyle/>
        <a:p>
          <a:endParaRPr lang="en-US"/>
        </a:p>
      </dgm:t>
    </dgm:pt>
    <dgm:pt modelId="{38CA2BB9-5946-4E6F-92B1-4D3E2D471BA1}" type="pres">
      <dgm:prSet presAssocID="{BCAB86B5-686B-4B5B-80BD-B1D15AB48CF4}" presName="hierChild1" presStyleCnt="0">
        <dgm:presLayoutVars>
          <dgm:chPref val="1"/>
          <dgm:dir/>
          <dgm:animOne val="branch"/>
          <dgm:animLvl val="lvl"/>
          <dgm:resizeHandles/>
        </dgm:presLayoutVars>
      </dgm:prSet>
      <dgm:spPr/>
    </dgm:pt>
    <dgm:pt modelId="{03BD309D-F613-4547-A47C-A8913A25CFB9}" type="pres">
      <dgm:prSet presAssocID="{0B7E67F3-4C8F-4D01-9E6C-F8008ED49A3C}" presName="hierRoot1" presStyleCnt="0"/>
      <dgm:spPr/>
    </dgm:pt>
    <dgm:pt modelId="{FDEEC1BD-5489-49E8-BA49-EE6645F04B4A}" type="pres">
      <dgm:prSet presAssocID="{0B7E67F3-4C8F-4D01-9E6C-F8008ED49A3C}" presName="composite" presStyleCnt="0"/>
      <dgm:spPr/>
    </dgm:pt>
    <dgm:pt modelId="{E573AF93-E6CA-49AD-9999-BB776EA9F7F1}" type="pres">
      <dgm:prSet presAssocID="{0B7E67F3-4C8F-4D01-9E6C-F8008ED49A3C}" presName="background" presStyleLbl="node0" presStyleIdx="0" presStyleCnt="2"/>
      <dgm:spPr/>
    </dgm:pt>
    <dgm:pt modelId="{4792298E-BD9F-44F4-899D-17B95832EBEB}" type="pres">
      <dgm:prSet presAssocID="{0B7E67F3-4C8F-4D01-9E6C-F8008ED49A3C}" presName="text" presStyleLbl="fgAcc0" presStyleIdx="0" presStyleCnt="2">
        <dgm:presLayoutVars>
          <dgm:chPref val="3"/>
        </dgm:presLayoutVars>
      </dgm:prSet>
      <dgm:spPr/>
    </dgm:pt>
    <dgm:pt modelId="{209A1D3B-2707-4938-851A-6DD0D49B070D}" type="pres">
      <dgm:prSet presAssocID="{0B7E67F3-4C8F-4D01-9E6C-F8008ED49A3C}" presName="hierChild2" presStyleCnt="0"/>
      <dgm:spPr/>
    </dgm:pt>
    <dgm:pt modelId="{6106D183-297F-4EF8-AAA8-FDC2B675FC2A}" type="pres">
      <dgm:prSet presAssocID="{19360665-49A4-4C92-B7C5-0E1388785DC7}" presName="hierRoot1" presStyleCnt="0"/>
      <dgm:spPr/>
    </dgm:pt>
    <dgm:pt modelId="{BACF5C47-9E6D-48D1-9E07-04B10A4EFA4C}" type="pres">
      <dgm:prSet presAssocID="{19360665-49A4-4C92-B7C5-0E1388785DC7}" presName="composite" presStyleCnt="0"/>
      <dgm:spPr/>
    </dgm:pt>
    <dgm:pt modelId="{70D873C9-E699-42DD-867C-F9832D68BFB3}" type="pres">
      <dgm:prSet presAssocID="{19360665-49A4-4C92-B7C5-0E1388785DC7}" presName="background" presStyleLbl="node0" presStyleIdx="1" presStyleCnt="2"/>
      <dgm:spPr/>
    </dgm:pt>
    <dgm:pt modelId="{CB9D5879-8FA2-4D93-B45D-E2426919F028}" type="pres">
      <dgm:prSet presAssocID="{19360665-49A4-4C92-B7C5-0E1388785DC7}" presName="text" presStyleLbl="fgAcc0" presStyleIdx="1" presStyleCnt="2">
        <dgm:presLayoutVars>
          <dgm:chPref val="3"/>
        </dgm:presLayoutVars>
      </dgm:prSet>
      <dgm:spPr/>
    </dgm:pt>
    <dgm:pt modelId="{7514E7EF-8575-4FA4-9EA6-CBFB8E8FFCD9}" type="pres">
      <dgm:prSet presAssocID="{19360665-49A4-4C92-B7C5-0E1388785DC7}" presName="hierChild2" presStyleCnt="0"/>
      <dgm:spPr/>
    </dgm:pt>
  </dgm:ptLst>
  <dgm:cxnLst>
    <dgm:cxn modelId="{ABEB3C5E-2147-49FD-8104-A19D3F648622}" type="presOf" srcId="{0B7E67F3-4C8F-4D01-9E6C-F8008ED49A3C}" destId="{4792298E-BD9F-44F4-899D-17B95832EBEB}" srcOrd="0" destOrd="0" presId="urn:microsoft.com/office/officeart/2005/8/layout/hierarchy1"/>
    <dgm:cxn modelId="{E13B6583-8943-4C82-AECC-0AC9CA99D781}" type="presOf" srcId="{BCAB86B5-686B-4B5B-80BD-B1D15AB48CF4}" destId="{38CA2BB9-5946-4E6F-92B1-4D3E2D471BA1}" srcOrd="0" destOrd="0" presId="urn:microsoft.com/office/officeart/2005/8/layout/hierarchy1"/>
    <dgm:cxn modelId="{03ACC18F-B231-4BD1-A299-1C8D5691A514}" srcId="{BCAB86B5-686B-4B5B-80BD-B1D15AB48CF4}" destId="{0B7E67F3-4C8F-4D01-9E6C-F8008ED49A3C}" srcOrd="0" destOrd="0" parTransId="{2B703F08-1BA7-4813-99A9-AFA1B2C8ADDC}" sibTransId="{84980D69-652B-45EF-9892-FFCE31F70CE4}"/>
    <dgm:cxn modelId="{541A56A9-8A6A-423D-997F-3F8B40796B84}" type="presOf" srcId="{19360665-49A4-4C92-B7C5-0E1388785DC7}" destId="{CB9D5879-8FA2-4D93-B45D-E2426919F028}" srcOrd="0" destOrd="0" presId="urn:microsoft.com/office/officeart/2005/8/layout/hierarchy1"/>
    <dgm:cxn modelId="{2EA499F5-1584-4F75-9F95-8CB0E08A271B}" srcId="{BCAB86B5-686B-4B5B-80BD-B1D15AB48CF4}" destId="{19360665-49A4-4C92-B7C5-0E1388785DC7}" srcOrd="1" destOrd="0" parTransId="{0523ECA6-BAC4-43D5-BDF8-EEF4B192E4DD}" sibTransId="{4BB0FD99-3587-4447-A70A-FE54ED9AC339}"/>
    <dgm:cxn modelId="{461199B8-D9D2-4F68-AB73-47F07DD1C3AD}" type="presParOf" srcId="{38CA2BB9-5946-4E6F-92B1-4D3E2D471BA1}" destId="{03BD309D-F613-4547-A47C-A8913A25CFB9}" srcOrd="0" destOrd="0" presId="urn:microsoft.com/office/officeart/2005/8/layout/hierarchy1"/>
    <dgm:cxn modelId="{787B0772-F59D-46F4-9AC5-447D28E41679}" type="presParOf" srcId="{03BD309D-F613-4547-A47C-A8913A25CFB9}" destId="{FDEEC1BD-5489-49E8-BA49-EE6645F04B4A}" srcOrd="0" destOrd="0" presId="urn:microsoft.com/office/officeart/2005/8/layout/hierarchy1"/>
    <dgm:cxn modelId="{94F50C7E-CCD2-43ED-BA33-D116980A9E67}" type="presParOf" srcId="{FDEEC1BD-5489-49E8-BA49-EE6645F04B4A}" destId="{E573AF93-E6CA-49AD-9999-BB776EA9F7F1}" srcOrd="0" destOrd="0" presId="urn:microsoft.com/office/officeart/2005/8/layout/hierarchy1"/>
    <dgm:cxn modelId="{AAA36425-6828-4110-83C2-8A7AFD014989}" type="presParOf" srcId="{FDEEC1BD-5489-49E8-BA49-EE6645F04B4A}" destId="{4792298E-BD9F-44F4-899D-17B95832EBEB}" srcOrd="1" destOrd="0" presId="urn:microsoft.com/office/officeart/2005/8/layout/hierarchy1"/>
    <dgm:cxn modelId="{C335414C-614E-4166-8C5E-41B181099532}" type="presParOf" srcId="{03BD309D-F613-4547-A47C-A8913A25CFB9}" destId="{209A1D3B-2707-4938-851A-6DD0D49B070D}" srcOrd="1" destOrd="0" presId="urn:microsoft.com/office/officeart/2005/8/layout/hierarchy1"/>
    <dgm:cxn modelId="{E15BC14D-19A3-499B-B9A9-976CFF385A2D}" type="presParOf" srcId="{38CA2BB9-5946-4E6F-92B1-4D3E2D471BA1}" destId="{6106D183-297F-4EF8-AAA8-FDC2B675FC2A}" srcOrd="1" destOrd="0" presId="urn:microsoft.com/office/officeart/2005/8/layout/hierarchy1"/>
    <dgm:cxn modelId="{942CA95E-0C71-4C0C-89BE-EDB3EE76E65C}" type="presParOf" srcId="{6106D183-297F-4EF8-AAA8-FDC2B675FC2A}" destId="{BACF5C47-9E6D-48D1-9E07-04B10A4EFA4C}" srcOrd="0" destOrd="0" presId="urn:microsoft.com/office/officeart/2005/8/layout/hierarchy1"/>
    <dgm:cxn modelId="{6D00959A-D7F5-42F1-A013-2AA57F423160}" type="presParOf" srcId="{BACF5C47-9E6D-48D1-9E07-04B10A4EFA4C}" destId="{70D873C9-E699-42DD-867C-F9832D68BFB3}" srcOrd="0" destOrd="0" presId="urn:microsoft.com/office/officeart/2005/8/layout/hierarchy1"/>
    <dgm:cxn modelId="{B69B5448-B8D5-4B72-9D57-B592CE384F20}" type="presParOf" srcId="{BACF5C47-9E6D-48D1-9E07-04B10A4EFA4C}" destId="{CB9D5879-8FA2-4D93-B45D-E2426919F028}" srcOrd="1" destOrd="0" presId="urn:microsoft.com/office/officeart/2005/8/layout/hierarchy1"/>
    <dgm:cxn modelId="{81C3CB76-F5D6-44EB-AACB-2A3C1D1D48AA}" type="presParOf" srcId="{6106D183-297F-4EF8-AAA8-FDC2B675FC2A}" destId="{7514E7EF-8575-4FA4-9EA6-CBFB8E8FFCD9}"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2BCCC68-DA28-4481-9D0D-D4B4A1735AC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4196398-5244-4112-AAFB-5C8685CAB86C}">
      <dgm:prSet/>
      <dgm:spPr/>
      <dgm:t>
        <a:bodyPr/>
        <a:lstStyle/>
        <a:p>
          <a:r>
            <a:rPr lang="en-GB"/>
            <a:t>Commercial Trusts – if something is from a category of products which are identical then unless specified the subject matter is not certain. </a:t>
          </a:r>
          <a:endParaRPr lang="en-US"/>
        </a:p>
      </dgm:t>
    </dgm:pt>
    <dgm:pt modelId="{0F65EDB2-AA51-4FF5-AD04-32983FBE8194}" type="parTrans" cxnId="{FD9E58DE-3BEB-4D2B-BF00-0181C8C8464E}">
      <dgm:prSet/>
      <dgm:spPr/>
      <dgm:t>
        <a:bodyPr/>
        <a:lstStyle/>
        <a:p>
          <a:endParaRPr lang="en-US"/>
        </a:p>
      </dgm:t>
    </dgm:pt>
    <dgm:pt modelId="{6D37E949-2F44-425F-893D-78A338F38608}" type="sibTrans" cxnId="{FD9E58DE-3BEB-4D2B-BF00-0181C8C8464E}">
      <dgm:prSet/>
      <dgm:spPr/>
      <dgm:t>
        <a:bodyPr/>
        <a:lstStyle/>
        <a:p>
          <a:endParaRPr lang="en-US"/>
        </a:p>
      </dgm:t>
    </dgm:pt>
    <dgm:pt modelId="{6D6FCBEC-E75F-44B4-89A3-4F4B9CB9F621}">
      <dgm:prSet/>
      <dgm:spPr/>
      <dgm:t>
        <a:bodyPr/>
        <a:lstStyle/>
        <a:p>
          <a:r>
            <a:rPr lang="en-GB" dirty="0"/>
            <a:t>Such as in the case of Re Goldcorp Exchange [1995] – not certain which bullion was theirs (Tangible). </a:t>
          </a:r>
          <a:endParaRPr lang="en-US" dirty="0"/>
        </a:p>
      </dgm:t>
    </dgm:pt>
    <dgm:pt modelId="{CDC12B89-D6EE-4D6B-89BD-A5EFEF49C86B}" type="parTrans" cxnId="{8943C662-6CA0-45F1-A0BF-D3F6BC4BB9A7}">
      <dgm:prSet/>
      <dgm:spPr/>
      <dgm:t>
        <a:bodyPr/>
        <a:lstStyle/>
        <a:p>
          <a:endParaRPr lang="en-US"/>
        </a:p>
      </dgm:t>
    </dgm:pt>
    <dgm:pt modelId="{0829CB5E-2A67-4B12-BFF5-D428BE8F8E37}" type="sibTrans" cxnId="{8943C662-6CA0-45F1-A0BF-D3F6BC4BB9A7}">
      <dgm:prSet/>
      <dgm:spPr/>
      <dgm:t>
        <a:bodyPr/>
        <a:lstStyle/>
        <a:p>
          <a:endParaRPr lang="en-US"/>
        </a:p>
      </dgm:t>
    </dgm:pt>
    <dgm:pt modelId="{80B56048-5FEC-4B02-B92A-D1DDA20D6C5F}">
      <dgm:prSet/>
      <dgm:spPr/>
      <dgm:t>
        <a:bodyPr/>
        <a:lstStyle/>
        <a:p>
          <a:r>
            <a:rPr lang="en-GB"/>
            <a:t>Other cases include; Re London Wine Co (Shippers) LTD [1975] </a:t>
          </a:r>
          <a:endParaRPr lang="en-US"/>
        </a:p>
      </dgm:t>
    </dgm:pt>
    <dgm:pt modelId="{7FBB0722-E6C6-473A-B0F3-429DD9573D5C}" type="parTrans" cxnId="{332D722B-5845-4BCA-B69E-C8A0D94CB5AE}">
      <dgm:prSet/>
      <dgm:spPr/>
      <dgm:t>
        <a:bodyPr/>
        <a:lstStyle/>
        <a:p>
          <a:endParaRPr lang="en-US"/>
        </a:p>
      </dgm:t>
    </dgm:pt>
    <dgm:pt modelId="{58AC8E9E-C904-4FB0-8C99-EC925250429F}" type="sibTrans" cxnId="{332D722B-5845-4BCA-B69E-C8A0D94CB5AE}">
      <dgm:prSet/>
      <dgm:spPr/>
      <dgm:t>
        <a:bodyPr/>
        <a:lstStyle/>
        <a:p>
          <a:endParaRPr lang="en-US"/>
        </a:p>
      </dgm:t>
    </dgm:pt>
    <dgm:pt modelId="{8BA2A5EA-2053-48A2-9815-7ED03AAAF917}">
      <dgm:prSet/>
      <dgm:spPr/>
      <dgm:t>
        <a:bodyPr/>
        <a:lstStyle/>
        <a:p>
          <a:r>
            <a:rPr lang="en-GB" dirty="0"/>
            <a:t>Hunter v Moss [1994] - Shares in a company need to be equal or if not equal we need to know their value – the shares were equal and therefore there was certainty of the subject matter (Intangible). </a:t>
          </a:r>
          <a:endParaRPr lang="en-US" dirty="0"/>
        </a:p>
      </dgm:t>
    </dgm:pt>
    <dgm:pt modelId="{4AA007D6-031C-4506-88C0-3EB6F16643E3}" type="parTrans" cxnId="{C5392829-F030-4389-BBF5-B1837B47450C}">
      <dgm:prSet/>
      <dgm:spPr/>
      <dgm:t>
        <a:bodyPr/>
        <a:lstStyle/>
        <a:p>
          <a:endParaRPr lang="en-US"/>
        </a:p>
      </dgm:t>
    </dgm:pt>
    <dgm:pt modelId="{2B90D636-8C37-4BFC-A9E3-FDCF323A41DF}" type="sibTrans" cxnId="{C5392829-F030-4389-BBF5-B1837B47450C}">
      <dgm:prSet/>
      <dgm:spPr/>
      <dgm:t>
        <a:bodyPr/>
        <a:lstStyle/>
        <a:p>
          <a:endParaRPr lang="en-US"/>
        </a:p>
      </dgm:t>
    </dgm:pt>
    <dgm:pt modelId="{36E29EE7-2C57-4718-954E-9637247D7825}" type="pres">
      <dgm:prSet presAssocID="{D2BCCC68-DA28-4481-9D0D-D4B4A1735AC9}" presName="diagram" presStyleCnt="0">
        <dgm:presLayoutVars>
          <dgm:dir/>
          <dgm:resizeHandles val="exact"/>
        </dgm:presLayoutVars>
      </dgm:prSet>
      <dgm:spPr/>
    </dgm:pt>
    <dgm:pt modelId="{568E5773-6C3C-4864-A0E5-FF56C8375F32}" type="pres">
      <dgm:prSet presAssocID="{D4196398-5244-4112-AAFB-5C8685CAB86C}" presName="node" presStyleLbl="node1" presStyleIdx="0" presStyleCnt="4">
        <dgm:presLayoutVars>
          <dgm:bulletEnabled val="1"/>
        </dgm:presLayoutVars>
      </dgm:prSet>
      <dgm:spPr/>
    </dgm:pt>
    <dgm:pt modelId="{41F751E4-FA88-4FD0-A8C5-E80A09029C3C}" type="pres">
      <dgm:prSet presAssocID="{6D37E949-2F44-425F-893D-78A338F38608}" presName="sibTrans" presStyleLbl="sibTrans2D1" presStyleIdx="0" presStyleCnt="3"/>
      <dgm:spPr/>
    </dgm:pt>
    <dgm:pt modelId="{2D342E04-85A9-45CE-831B-E459FAD01887}" type="pres">
      <dgm:prSet presAssocID="{6D37E949-2F44-425F-893D-78A338F38608}" presName="connectorText" presStyleLbl="sibTrans2D1" presStyleIdx="0" presStyleCnt="3"/>
      <dgm:spPr/>
    </dgm:pt>
    <dgm:pt modelId="{35F19A0B-18F4-4930-9895-CAB86D0249FC}" type="pres">
      <dgm:prSet presAssocID="{6D6FCBEC-E75F-44B4-89A3-4F4B9CB9F621}" presName="node" presStyleLbl="node1" presStyleIdx="1" presStyleCnt="4">
        <dgm:presLayoutVars>
          <dgm:bulletEnabled val="1"/>
        </dgm:presLayoutVars>
      </dgm:prSet>
      <dgm:spPr/>
    </dgm:pt>
    <dgm:pt modelId="{4CB0D2B1-A5C6-4552-90BD-8D6E23F5DBA0}" type="pres">
      <dgm:prSet presAssocID="{0829CB5E-2A67-4B12-BFF5-D428BE8F8E37}" presName="sibTrans" presStyleLbl="sibTrans2D1" presStyleIdx="1" presStyleCnt="3"/>
      <dgm:spPr/>
    </dgm:pt>
    <dgm:pt modelId="{9F9FA644-A2D6-495B-A675-26D31C298DE1}" type="pres">
      <dgm:prSet presAssocID="{0829CB5E-2A67-4B12-BFF5-D428BE8F8E37}" presName="connectorText" presStyleLbl="sibTrans2D1" presStyleIdx="1" presStyleCnt="3"/>
      <dgm:spPr/>
    </dgm:pt>
    <dgm:pt modelId="{9FAC6680-FE17-4ED0-8F9F-B747749B2BBE}" type="pres">
      <dgm:prSet presAssocID="{80B56048-5FEC-4B02-B92A-D1DDA20D6C5F}" presName="node" presStyleLbl="node1" presStyleIdx="2" presStyleCnt="4">
        <dgm:presLayoutVars>
          <dgm:bulletEnabled val="1"/>
        </dgm:presLayoutVars>
      </dgm:prSet>
      <dgm:spPr/>
    </dgm:pt>
    <dgm:pt modelId="{F657B48E-465C-4EFA-B2BD-38C263BFD743}" type="pres">
      <dgm:prSet presAssocID="{58AC8E9E-C904-4FB0-8C99-EC925250429F}" presName="sibTrans" presStyleLbl="sibTrans2D1" presStyleIdx="2" presStyleCnt="3"/>
      <dgm:spPr/>
    </dgm:pt>
    <dgm:pt modelId="{CF485BBA-121B-45EF-8D63-520F130CC1D6}" type="pres">
      <dgm:prSet presAssocID="{58AC8E9E-C904-4FB0-8C99-EC925250429F}" presName="connectorText" presStyleLbl="sibTrans2D1" presStyleIdx="2" presStyleCnt="3"/>
      <dgm:spPr/>
    </dgm:pt>
    <dgm:pt modelId="{8FCACF64-1915-430D-AC7E-8FAE9F95C49F}" type="pres">
      <dgm:prSet presAssocID="{8BA2A5EA-2053-48A2-9815-7ED03AAAF917}" presName="node" presStyleLbl="node1" presStyleIdx="3" presStyleCnt="4">
        <dgm:presLayoutVars>
          <dgm:bulletEnabled val="1"/>
        </dgm:presLayoutVars>
      </dgm:prSet>
      <dgm:spPr/>
    </dgm:pt>
  </dgm:ptLst>
  <dgm:cxnLst>
    <dgm:cxn modelId="{1F8B4A02-C87D-4B08-833D-E4A6F7D78B98}" type="presOf" srcId="{0829CB5E-2A67-4B12-BFF5-D428BE8F8E37}" destId="{9F9FA644-A2D6-495B-A675-26D31C298DE1}" srcOrd="1" destOrd="0" presId="urn:microsoft.com/office/officeart/2005/8/layout/process5"/>
    <dgm:cxn modelId="{6065D703-DE45-4C1F-BEDE-477274527A6B}" type="presOf" srcId="{0829CB5E-2A67-4B12-BFF5-D428BE8F8E37}" destId="{4CB0D2B1-A5C6-4552-90BD-8D6E23F5DBA0}" srcOrd="0" destOrd="0" presId="urn:microsoft.com/office/officeart/2005/8/layout/process5"/>
    <dgm:cxn modelId="{D201C209-E61E-4A5D-ACB5-7AE286E76219}" type="presOf" srcId="{6D37E949-2F44-425F-893D-78A338F38608}" destId="{41F751E4-FA88-4FD0-A8C5-E80A09029C3C}" srcOrd="0" destOrd="0" presId="urn:microsoft.com/office/officeart/2005/8/layout/process5"/>
    <dgm:cxn modelId="{AB774E13-1D88-4826-BFD4-F20C3B2E3002}" type="presOf" srcId="{8BA2A5EA-2053-48A2-9815-7ED03AAAF917}" destId="{8FCACF64-1915-430D-AC7E-8FAE9F95C49F}" srcOrd="0" destOrd="0" presId="urn:microsoft.com/office/officeart/2005/8/layout/process5"/>
    <dgm:cxn modelId="{C5392829-F030-4389-BBF5-B1837B47450C}" srcId="{D2BCCC68-DA28-4481-9D0D-D4B4A1735AC9}" destId="{8BA2A5EA-2053-48A2-9815-7ED03AAAF917}" srcOrd="3" destOrd="0" parTransId="{4AA007D6-031C-4506-88C0-3EB6F16643E3}" sibTransId="{2B90D636-8C37-4BFC-A9E3-FDCF323A41DF}"/>
    <dgm:cxn modelId="{332D722B-5845-4BCA-B69E-C8A0D94CB5AE}" srcId="{D2BCCC68-DA28-4481-9D0D-D4B4A1735AC9}" destId="{80B56048-5FEC-4B02-B92A-D1DDA20D6C5F}" srcOrd="2" destOrd="0" parTransId="{7FBB0722-E6C6-473A-B0F3-429DD9573D5C}" sibTransId="{58AC8E9E-C904-4FB0-8C99-EC925250429F}"/>
    <dgm:cxn modelId="{A95E4F38-9A13-4D78-A428-4378FE51D52A}" type="presOf" srcId="{D2BCCC68-DA28-4481-9D0D-D4B4A1735AC9}" destId="{36E29EE7-2C57-4718-954E-9637247D7825}" srcOrd="0" destOrd="0" presId="urn:microsoft.com/office/officeart/2005/8/layout/process5"/>
    <dgm:cxn modelId="{8943C662-6CA0-45F1-A0BF-D3F6BC4BB9A7}" srcId="{D2BCCC68-DA28-4481-9D0D-D4B4A1735AC9}" destId="{6D6FCBEC-E75F-44B4-89A3-4F4B9CB9F621}" srcOrd="1" destOrd="0" parTransId="{CDC12B89-D6EE-4D6B-89BD-A5EFEF49C86B}" sibTransId="{0829CB5E-2A67-4B12-BFF5-D428BE8F8E37}"/>
    <dgm:cxn modelId="{33F5B576-2060-47D6-A921-E7C55770609E}" type="presOf" srcId="{58AC8E9E-C904-4FB0-8C99-EC925250429F}" destId="{CF485BBA-121B-45EF-8D63-520F130CC1D6}" srcOrd="1" destOrd="0" presId="urn:microsoft.com/office/officeart/2005/8/layout/process5"/>
    <dgm:cxn modelId="{A2627A91-4749-4FD0-895C-ABB36040B191}" type="presOf" srcId="{D4196398-5244-4112-AAFB-5C8685CAB86C}" destId="{568E5773-6C3C-4864-A0E5-FF56C8375F32}" srcOrd="0" destOrd="0" presId="urn:microsoft.com/office/officeart/2005/8/layout/process5"/>
    <dgm:cxn modelId="{FF0DCACC-332B-4781-B701-486A50E71A3A}" type="presOf" srcId="{6D37E949-2F44-425F-893D-78A338F38608}" destId="{2D342E04-85A9-45CE-831B-E459FAD01887}" srcOrd="1" destOrd="0" presId="urn:microsoft.com/office/officeart/2005/8/layout/process5"/>
    <dgm:cxn modelId="{D895F3DC-7408-4246-81B2-54E0C51267AC}" type="presOf" srcId="{58AC8E9E-C904-4FB0-8C99-EC925250429F}" destId="{F657B48E-465C-4EFA-B2BD-38C263BFD743}" srcOrd="0" destOrd="0" presId="urn:microsoft.com/office/officeart/2005/8/layout/process5"/>
    <dgm:cxn modelId="{FD9E58DE-3BEB-4D2B-BF00-0181C8C8464E}" srcId="{D2BCCC68-DA28-4481-9D0D-D4B4A1735AC9}" destId="{D4196398-5244-4112-AAFB-5C8685CAB86C}" srcOrd="0" destOrd="0" parTransId="{0F65EDB2-AA51-4FF5-AD04-32983FBE8194}" sibTransId="{6D37E949-2F44-425F-893D-78A338F38608}"/>
    <dgm:cxn modelId="{A70CD0F6-958F-4AE6-AF95-5D07ABC69CA5}" type="presOf" srcId="{80B56048-5FEC-4B02-B92A-D1DDA20D6C5F}" destId="{9FAC6680-FE17-4ED0-8F9F-B747749B2BBE}" srcOrd="0" destOrd="0" presId="urn:microsoft.com/office/officeart/2005/8/layout/process5"/>
    <dgm:cxn modelId="{C2187AFD-3B00-40BA-BE76-27F78C51B2C1}" type="presOf" srcId="{6D6FCBEC-E75F-44B4-89A3-4F4B9CB9F621}" destId="{35F19A0B-18F4-4930-9895-CAB86D0249FC}" srcOrd="0" destOrd="0" presId="urn:microsoft.com/office/officeart/2005/8/layout/process5"/>
    <dgm:cxn modelId="{8B818495-ACD6-4AB3-BDE1-338204FD59C2}" type="presParOf" srcId="{36E29EE7-2C57-4718-954E-9637247D7825}" destId="{568E5773-6C3C-4864-A0E5-FF56C8375F32}" srcOrd="0" destOrd="0" presId="urn:microsoft.com/office/officeart/2005/8/layout/process5"/>
    <dgm:cxn modelId="{6528413E-E2F9-456D-899D-173770DC202A}" type="presParOf" srcId="{36E29EE7-2C57-4718-954E-9637247D7825}" destId="{41F751E4-FA88-4FD0-A8C5-E80A09029C3C}" srcOrd="1" destOrd="0" presId="urn:microsoft.com/office/officeart/2005/8/layout/process5"/>
    <dgm:cxn modelId="{BE692C61-D924-41AF-BA68-E05F6C19AD74}" type="presParOf" srcId="{41F751E4-FA88-4FD0-A8C5-E80A09029C3C}" destId="{2D342E04-85A9-45CE-831B-E459FAD01887}" srcOrd="0" destOrd="0" presId="urn:microsoft.com/office/officeart/2005/8/layout/process5"/>
    <dgm:cxn modelId="{AC41F6BD-0259-44C6-A185-8E0C8DE74F29}" type="presParOf" srcId="{36E29EE7-2C57-4718-954E-9637247D7825}" destId="{35F19A0B-18F4-4930-9895-CAB86D0249FC}" srcOrd="2" destOrd="0" presId="urn:microsoft.com/office/officeart/2005/8/layout/process5"/>
    <dgm:cxn modelId="{AD849141-7948-44C0-AA0F-3971101847DB}" type="presParOf" srcId="{36E29EE7-2C57-4718-954E-9637247D7825}" destId="{4CB0D2B1-A5C6-4552-90BD-8D6E23F5DBA0}" srcOrd="3" destOrd="0" presId="urn:microsoft.com/office/officeart/2005/8/layout/process5"/>
    <dgm:cxn modelId="{2C3DB980-A868-40AC-907C-D9E734D154A5}" type="presParOf" srcId="{4CB0D2B1-A5C6-4552-90BD-8D6E23F5DBA0}" destId="{9F9FA644-A2D6-495B-A675-26D31C298DE1}" srcOrd="0" destOrd="0" presId="urn:microsoft.com/office/officeart/2005/8/layout/process5"/>
    <dgm:cxn modelId="{59DA4205-B2B9-4738-A380-958657E60714}" type="presParOf" srcId="{36E29EE7-2C57-4718-954E-9637247D7825}" destId="{9FAC6680-FE17-4ED0-8F9F-B747749B2BBE}" srcOrd="4" destOrd="0" presId="urn:microsoft.com/office/officeart/2005/8/layout/process5"/>
    <dgm:cxn modelId="{9E97B45E-E376-432A-BED9-3AB01AF8C95F}" type="presParOf" srcId="{36E29EE7-2C57-4718-954E-9637247D7825}" destId="{F657B48E-465C-4EFA-B2BD-38C263BFD743}" srcOrd="5" destOrd="0" presId="urn:microsoft.com/office/officeart/2005/8/layout/process5"/>
    <dgm:cxn modelId="{5223966D-771D-45E6-9878-963525E36C8A}" type="presParOf" srcId="{F657B48E-465C-4EFA-B2BD-38C263BFD743}" destId="{CF485BBA-121B-45EF-8D63-520F130CC1D6}" srcOrd="0" destOrd="0" presId="urn:microsoft.com/office/officeart/2005/8/layout/process5"/>
    <dgm:cxn modelId="{8F634D28-502B-4B39-B7BF-40FF9D6659F8}" type="presParOf" srcId="{36E29EE7-2C57-4718-954E-9637247D7825}" destId="{8FCACF64-1915-430D-AC7E-8FAE9F95C49F}" srcOrd="6" destOrd="0" presId="urn:microsoft.com/office/officeart/2005/8/layout/process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1547C6C-B4FD-4540-BD91-814D933F399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84C6DDA-FE45-426A-9F1D-7EF0DA78FF3B}">
      <dgm:prSet/>
      <dgm:spPr/>
      <dgm:t>
        <a:bodyPr/>
        <a:lstStyle/>
        <a:p>
          <a:r>
            <a:rPr lang="en-GB"/>
            <a:t>If a trust fails because of uncertainty of property  - it will fail ab initio (From the beginning). </a:t>
          </a:r>
          <a:endParaRPr lang="en-US"/>
        </a:p>
      </dgm:t>
    </dgm:pt>
    <dgm:pt modelId="{E51FF724-D298-4ECA-8869-2461DE6B0CAD}" type="parTrans" cxnId="{5FA649F1-9490-47D5-9595-65AE78FA4EF1}">
      <dgm:prSet/>
      <dgm:spPr/>
      <dgm:t>
        <a:bodyPr/>
        <a:lstStyle/>
        <a:p>
          <a:endParaRPr lang="en-US"/>
        </a:p>
      </dgm:t>
    </dgm:pt>
    <dgm:pt modelId="{DCBD32F3-239F-4773-AC1F-A323385F1BAD}" type="sibTrans" cxnId="{5FA649F1-9490-47D5-9595-65AE78FA4EF1}">
      <dgm:prSet/>
      <dgm:spPr/>
      <dgm:t>
        <a:bodyPr/>
        <a:lstStyle/>
        <a:p>
          <a:endParaRPr lang="en-US"/>
        </a:p>
      </dgm:t>
    </dgm:pt>
    <dgm:pt modelId="{D4A3D02D-9753-48E3-A73F-AC90271BBF80}">
      <dgm:prSet/>
      <dgm:spPr/>
      <dgm:t>
        <a:bodyPr/>
        <a:lstStyle/>
        <a:p>
          <a:r>
            <a:rPr lang="en-GB"/>
            <a:t>Key cases include Palmer v Simmonds. </a:t>
          </a:r>
          <a:endParaRPr lang="en-US"/>
        </a:p>
      </dgm:t>
    </dgm:pt>
    <dgm:pt modelId="{BBB5CB82-0CE3-42DE-A212-BABF335F19AA}" type="parTrans" cxnId="{CFAE0DC9-99CD-434B-84B2-F21E1EF12206}">
      <dgm:prSet/>
      <dgm:spPr/>
      <dgm:t>
        <a:bodyPr/>
        <a:lstStyle/>
        <a:p>
          <a:endParaRPr lang="en-US"/>
        </a:p>
      </dgm:t>
    </dgm:pt>
    <dgm:pt modelId="{09B5C91A-EE77-4211-8D5B-C8AA3BCE2B54}" type="sibTrans" cxnId="{CFAE0DC9-99CD-434B-84B2-F21E1EF12206}">
      <dgm:prSet/>
      <dgm:spPr/>
      <dgm:t>
        <a:bodyPr/>
        <a:lstStyle/>
        <a:p>
          <a:endParaRPr lang="en-US"/>
        </a:p>
      </dgm:t>
    </dgm:pt>
    <dgm:pt modelId="{60D9A991-F09B-4FBD-896B-CAFDACC85C88}" type="pres">
      <dgm:prSet presAssocID="{61547C6C-B4FD-4540-BD91-814D933F399D}" presName="Name0" presStyleCnt="0">
        <dgm:presLayoutVars>
          <dgm:dir/>
          <dgm:animLvl val="lvl"/>
          <dgm:resizeHandles val="exact"/>
        </dgm:presLayoutVars>
      </dgm:prSet>
      <dgm:spPr/>
    </dgm:pt>
    <dgm:pt modelId="{F0DF73F0-EFB7-45AF-A97D-0B64096F7070}" type="pres">
      <dgm:prSet presAssocID="{D4A3D02D-9753-48E3-A73F-AC90271BBF80}" presName="boxAndChildren" presStyleCnt="0"/>
      <dgm:spPr/>
    </dgm:pt>
    <dgm:pt modelId="{CAA64A74-D094-4B56-BE4D-32C727D5B6DB}" type="pres">
      <dgm:prSet presAssocID="{D4A3D02D-9753-48E3-A73F-AC90271BBF80}" presName="parentTextBox" presStyleLbl="node1" presStyleIdx="0" presStyleCnt="2"/>
      <dgm:spPr/>
    </dgm:pt>
    <dgm:pt modelId="{9BAC885F-769B-4C85-ADF7-F3F4D8596D4E}" type="pres">
      <dgm:prSet presAssocID="{DCBD32F3-239F-4773-AC1F-A323385F1BAD}" presName="sp" presStyleCnt="0"/>
      <dgm:spPr/>
    </dgm:pt>
    <dgm:pt modelId="{B298AA78-848C-473A-BA43-6867F007887D}" type="pres">
      <dgm:prSet presAssocID="{A84C6DDA-FE45-426A-9F1D-7EF0DA78FF3B}" presName="arrowAndChildren" presStyleCnt="0"/>
      <dgm:spPr/>
    </dgm:pt>
    <dgm:pt modelId="{C15EBD68-BDFB-4C4A-BA1B-869F03A0D930}" type="pres">
      <dgm:prSet presAssocID="{A84C6DDA-FE45-426A-9F1D-7EF0DA78FF3B}" presName="parentTextArrow" presStyleLbl="node1" presStyleIdx="1" presStyleCnt="2"/>
      <dgm:spPr/>
    </dgm:pt>
  </dgm:ptLst>
  <dgm:cxnLst>
    <dgm:cxn modelId="{3E5787AC-ACC2-458E-9E8C-FA2DC6B22A44}" type="presOf" srcId="{D4A3D02D-9753-48E3-A73F-AC90271BBF80}" destId="{CAA64A74-D094-4B56-BE4D-32C727D5B6DB}" srcOrd="0" destOrd="0" presId="urn:microsoft.com/office/officeart/2005/8/layout/process4"/>
    <dgm:cxn modelId="{16D1F7B1-BE7D-4E64-A71B-B10CA7F697F3}" type="presOf" srcId="{A84C6DDA-FE45-426A-9F1D-7EF0DA78FF3B}" destId="{C15EBD68-BDFB-4C4A-BA1B-869F03A0D930}" srcOrd="0" destOrd="0" presId="urn:microsoft.com/office/officeart/2005/8/layout/process4"/>
    <dgm:cxn modelId="{D0A2FDB2-D6CF-4218-ACE9-45FDAC711C71}" type="presOf" srcId="{61547C6C-B4FD-4540-BD91-814D933F399D}" destId="{60D9A991-F09B-4FBD-896B-CAFDACC85C88}" srcOrd="0" destOrd="0" presId="urn:microsoft.com/office/officeart/2005/8/layout/process4"/>
    <dgm:cxn modelId="{CFAE0DC9-99CD-434B-84B2-F21E1EF12206}" srcId="{61547C6C-B4FD-4540-BD91-814D933F399D}" destId="{D4A3D02D-9753-48E3-A73F-AC90271BBF80}" srcOrd="1" destOrd="0" parTransId="{BBB5CB82-0CE3-42DE-A212-BABF335F19AA}" sibTransId="{09B5C91A-EE77-4211-8D5B-C8AA3BCE2B54}"/>
    <dgm:cxn modelId="{5FA649F1-9490-47D5-9595-65AE78FA4EF1}" srcId="{61547C6C-B4FD-4540-BD91-814D933F399D}" destId="{A84C6DDA-FE45-426A-9F1D-7EF0DA78FF3B}" srcOrd="0" destOrd="0" parTransId="{E51FF724-D298-4ECA-8869-2461DE6B0CAD}" sibTransId="{DCBD32F3-239F-4773-AC1F-A323385F1BAD}"/>
    <dgm:cxn modelId="{97D1041F-4454-442C-9DD3-C917B3364651}" type="presParOf" srcId="{60D9A991-F09B-4FBD-896B-CAFDACC85C88}" destId="{F0DF73F0-EFB7-45AF-A97D-0B64096F7070}" srcOrd="0" destOrd="0" presId="urn:microsoft.com/office/officeart/2005/8/layout/process4"/>
    <dgm:cxn modelId="{1B482FB8-07A3-4868-A1C7-85B62C7F9E2B}" type="presParOf" srcId="{F0DF73F0-EFB7-45AF-A97D-0B64096F7070}" destId="{CAA64A74-D094-4B56-BE4D-32C727D5B6DB}" srcOrd="0" destOrd="0" presId="urn:microsoft.com/office/officeart/2005/8/layout/process4"/>
    <dgm:cxn modelId="{48C9076F-FD24-415F-ABC2-80721CEADA4B}" type="presParOf" srcId="{60D9A991-F09B-4FBD-896B-CAFDACC85C88}" destId="{9BAC885F-769B-4C85-ADF7-F3F4D8596D4E}" srcOrd="1" destOrd="0" presId="urn:microsoft.com/office/officeart/2005/8/layout/process4"/>
    <dgm:cxn modelId="{D10E415C-044C-44B6-8EB0-D26854BEAB35}" type="presParOf" srcId="{60D9A991-F09B-4FBD-896B-CAFDACC85C88}" destId="{B298AA78-848C-473A-BA43-6867F007887D}" srcOrd="2" destOrd="0" presId="urn:microsoft.com/office/officeart/2005/8/layout/process4"/>
    <dgm:cxn modelId="{3043C96E-D4D1-486D-B992-694B56BAB3FB}" type="presParOf" srcId="{B298AA78-848C-473A-BA43-6867F007887D}" destId="{C15EBD68-BDFB-4C4A-BA1B-869F03A0D93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D76C9BD-EB79-49DF-844F-D9EEC4B5AAC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628363-6C7C-4706-ACA4-093246571382}">
      <dgm:prSet/>
      <dgm:spPr/>
      <dgm:t>
        <a:bodyPr/>
        <a:lstStyle/>
        <a:p>
          <a:pPr>
            <a:defRPr cap="all"/>
          </a:pPr>
          <a:r>
            <a:rPr lang="en-GB" dirty="0"/>
            <a:t>Uncertainty of the beneficiary’s Rights. </a:t>
          </a:r>
          <a:endParaRPr lang="en-US" dirty="0"/>
        </a:p>
      </dgm:t>
    </dgm:pt>
    <dgm:pt modelId="{6D671363-048E-4CA2-8ED4-4E81DCE43AE3}" type="parTrans" cxnId="{A2D21F8A-0C86-4AD7-817E-33CFBD42843A}">
      <dgm:prSet/>
      <dgm:spPr/>
      <dgm:t>
        <a:bodyPr/>
        <a:lstStyle/>
        <a:p>
          <a:endParaRPr lang="en-US"/>
        </a:p>
      </dgm:t>
    </dgm:pt>
    <dgm:pt modelId="{74379ABE-8C3F-40E0-9A5C-3CC4B5A07D68}" type="sibTrans" cxnId="{A2D21F8A-0C86-4AD7-817E-33CFBD42843A}">
      <dgm:prSet/>
      <dgm:spPr/>
      <dgm:t>
        <a:bodyPr/>
        <a:lstStyle/>
        <a:p>
          <a:endParaRPr lang="en-US"/>
        </a:p>
      </dgm:t>
    </dgm:pt>
    <dgm:pt modelId="{6A47B74F-1E71-4ED9-B254-F01A1972E878}">
      <dgm:prSet/>
      <dgm:spPr/>
      <dgm:t>
        <a:bodyPr/>
        <a:lstStyle/>
        <a:p>
          <a:pPr>
            <a:defRPr cap="all"/>
          </a:pPr>
          <a:r>
            <a:rPr lang="en-GB"/>
            <a:t>Boyce v Boyce – unclear which house charlotte would have got. </a:t>
          </a:r>
          <a:endParaRPr lang="en-US"/>
        </a:p>
      </dgm:t>
    </dgm:pt>
    <dgm:pt modelId="{6136DA0C-CBEC-4980-AA03-BA35817BE05E}" type="parTrans" cxnId="{D80153A7-CCBA-4066-82B3-6BED0F6C21E1}">
      <dgm:prSet/>
      <dgm:spPr/>
      <dgm:t>
        <a:bodyPr/>
        <a:lstStyle/>
        <a:p>
          <a:endParaRPr lang="en-US"/>
        </a:p>
      </dgm:t>
    </dgm:pt>
    <dgm:pt modelId="{9D3A9520-58BD-4C00-8BB5-C0DA3392097F}" type="sibTrans" cxnId="{D80153A7-CCBA-4066-82B3-6BED0F6C21E1}">
      <dgm:prSet/>
      <dgm:spPr/>
      <dgm:t>
        <a:bodyPr/>
        <a:lstStyle/>
        <a:p>
          <a:endParaRPr lang="en-US"/>
        </a:p>
      </dgm:t>
    </dgm:pt>
    <dgm:pt modelId="{EC518898-3D50-461B-BE39-A7E3294C2025}">
      <dgm:prSet/>
      <dgm:spPr/>
      <dgm:t>
        <a:bodyPr/>
        <a:lstStyle/>
        <a:p>
          <a:pPr>
            <a:defRPr cap="all"/>
          </a:pPr>
          <a:r>
            <a:rPr lang="en-GB"/>
            <a:t>Re Thomas’s estate [1879] – power not compatible with a trust duty. </a:t>
          </a:r>
          <a:endParaRPr lang="en-US"/>
        </a:p>
      </dgm:t>
    </dgm:pt>
    <dgm:pt modelId="{CEF880D3-A6A7-4CAA-9945-A8A23AD0F8D1}" type="parTrans" cxnId="{6084BE01-1ACC-49F2-8FB4-F44C84F7682B}">
      <dgm:prSet/>
      <dgm:spPr/>
      <dgm:t>
        <a:bodyPr/>
        <a:lstStyle/>
        <a:p>
          <a:endParaRPr lang="en-US"/>
        </a:p>
      </dgm:t>
    </dgm:pt>
    <dgm:pt modelId="{73F7F52D-4FED-4DFA-89F7-4211B6F3A27C}" type="sibTrans" cxnId="{6084BE01-1ACC-49F2-8FB4-F44C84F7682B}">
      <dgm:prSet/>
      <dgm:spPr/>
      <dgm:t>
        <a:bodyPr/>
        <a:lstStyle/>
        <a:p>
          <a:endParaRPr lang="en-US"/>
        </a:p>
      </dgm:t>
    </dgm:pt>
    <dgm:pt modelId="{7ABFE3E6-ED3A-4CE1-8BFB-E4F491F4960B}" type="pres">
      <dgm:prSet presAssocID="{CD76C9BD-EB79-49DF-844F-D9EEC4B5AAC4}" presName="root" presStyleCnt="0">
        <dgm:presLayoutVars>
          <dgm:dir/>
          <dgm:resizeHandles val="exact"/>
        </dgm:presLayoutVars>
      </dgm:prSet>
      <dgm:spPr/>
    </dgm:pt>
    <dgm:pt modelId="{0C6ED00A-4F61-494F-9310-E7843511CBD6}" type="pres">
      <dgm:prSet presAssocID="{22628363-6C7C-4706-ACA4-093246571382}" presName="compNode" presStyleCnt="0"/>
      <dgm:spPr/>
    </dgm:pt>
    <dgm:pt modelId="{E52146F5-9AD6-4B75-AD5C-0DF7ED5A552C}" type="pres">
      <dgm:prSet presAssocID="{22628363-6C7C-4706-ACA4-093246571382}" presName="iconBgRect" presStyleLbl="bgShp" presStyleIdx="0" presStyleCnt="3"/>
      <dgm:spPr/>
    </dgm:pt>
    <dgm:pt modelId="{953B0C77-DDED-4330-A34A-F225594BDF26}" type="pres">
      <dgm:prSet presAssocID="{22628363-6C7C-4706-ACA4-0932465713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9268761-9E5C-47EB-80E9-A2281F61998D}" type="pres">
      <dgm:prSet presAssocID="{22628363-6C7C-4706-ACA4-093246571382}" presName="spaceRect" presStyleCnt="0"/>
      <dgm:spPr/>
    </dgm:pt>
    <dgm:pt modelId="{088247AB-A252-485C-A23A-520965756130}" type="pres">
      <dgm:prSet presAssocID="{22628363-6C7C-4706-ACA4-093246571382}" presName="textRect" presStyleLbl="revTx" presStyleIdx="0" presStyleCnt="3">
        <dgm:presLayoutVars>
          <dgm:chMax val="1"/>
          <dgm:chPref val="1"/>
        </dgm:presLayoutVars>
      </dgm:prSet>
      <dgm:spPr/>
    </dgm:pt>
    <dgm:pt modelId="{1812E213-5AB2-49C9-B6BD-1A97BE05C68B}" type="pres">
      <dgm:prSet presAssocID="{74379ABE-8C3F-40E0-9A5C-3CC4B5A07D68}" presName="sibTrans" presStyleCnt="0"/>
      <dgm:spPr/>
    </dgm:pt>
    <dgm:pt modelId="{C389A258-6CEA-4C46-9446-4F80E74313E1}" type="pres">
      <dgm:prSet presAssocID="{6A47B74F-1E71-4ED9-B254-F01A1972E878}" presName="compNode" presStyleCnt="0"/>
      <dgm:spPr/>
    </dgm:pt>
    <dgm:pt modelId="{F143DED1-8EED-4F60-AAD3-6655099D5C85}" type="pres">
      <dgm:prSet presAssocID="{6A47B74F-1E71-4ED9-B254-F01A1972E878}" presName="iconBgRect" presStyleLbl="bgShp" presStyleIdx="1" presStyleCnt="3"/>
      <dgm:spPr/>
    </dgm:pt>
    <dgm:pt modelId="{425B5D71-D858-427C-8E54-A560AFE95415}" type="pres">
      <dgm:prSet presAssocID="{6A47B74F-1E71-4ED9-B254-F01A1972E8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CCCBA2B9-E005-4D7C-A60E-80D744A6A884}" type="pres">
      <dgm:prSet presAssocID="{6A47B74F-1E71-4ED9-B254-F01A1972E878}" presName="spaceRect" presStyleCnt="0"/>
      <dgm:spPr/>
    </dgm:pt>
    <dgm:pt modelId="{258B0768-E383-443A-8A15-9AF7A99116C9}" type="pres">
      <dgm:prSet presAssocID="{6A47B74F-1E71-4ED9-B254-F01A1972E878}" presName="textRect" presStyleLbl="revTx" presStyleIdx="1" presStyleCnt="3">
        <dgm:presLayoutVars>
          <dgm:chMax val="1"/>
          <dgm:chPref val="1"/>
        </dgm:presLayoutVars>
      </dgm:prSet>
      <dgm:spPr/>
    </dgm:pt>
    <dgm:pt modelId="{053A7D56-E0EF-40B9-8596-DACCD26A8957}" type="pres">
      <dgm:prSet presAssocID="{9D3A9520-58BD-4C00-8BB5-C0DA3392097F}" presName="sibTrans" presStyleCnt="0"/>
      <dgm:spPr/>
    </dgm:pt>
    <dgm:pt modelId="{81FCDABB-216E-4031-AF6B-3E4A61D7ED10}" type="pres">
      <dgm:prSet presAssocID="{EC518898-3D50-461B-BE39-A7E3294C2025}" presName="compNode" presStyleCnt="0"/>
      <dgm:spPr/>
    </dgm:pt>
    <dgm:pt modelId="{6C6A383B-16F2-4B42-8E67-6D42AA06571F}" type="pres">
      <dgm:prSet presAssocID="{EC518898-3D50-461B-BE39-A7E3294C2025}" presName="iconBgRect" presStyleLbl="bgShp" presStyleIdx="2" presStyleCnt="3"/>
      <dgm:spPr/>
    </dgm:pt>
    <dgm:pt modelId="{AC18DCDC-A945-457F-84ED-275001958838}" type="pres">
      <dgm:prSet presAssocID="{EC518898-3D50-461B-BE39-A7E3294C20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BE76787B-E91E-41FA-B7F4-82D200F7396F}" type="pres">
      <dgm:prSet presAssocID="{EC518898-3D50-461B-BE39-A7E3294C2025}" presName="spaceRect" presStyleCnt="0"/>
      <dgm:spPr/>
    </dgm:pt>
    <dgm:pt modelId="{855322BE-6DD8-4E7A-B3B2-6E08EB485EC9}" type="pres">
      <dgm:prSet presAssocID="{EC518898-3D50-461B-BE39-A7E3294C2025}" presName="textRect" presStyleLbl="revTx" presStyleIdx="2" presStyleCnt="3">
        <dgm:presLayoutVars>
          <dgm:chMax val="1"/>
          <dgm:chPref val="1"/>
        </dgm:presLayoutVars>
      </dgm:prSet>
      <dgm:spPr/>
    </dgm:pt>
  </dgm:ptLst>
  <dgm:cxnLst>
    <dgm:cxn modelId="{140AEA00-F7F4-4BD8-B5F6-F8E7A7A67CD6}" type="presOf" srcId="{6A47B74F-1E71-4ED9-B254-F01A1972E878}" destId="{258B0768-E383-443A-8A15-9AF7A99116C9}" srcOrd="0" destOrd="0" presId="urn:microsoft.com/office/officeart/2018/5/layout/IconCircleLabelList"/>
    <dgm:cxn modelId="{6084BE01-1ACC-49F2-8FB4-F44C84F7682B}" srcId="{CD76C9BD-EB79-49DF-844F-D9EEC4B5AAC4}" destId="{EC518898-3D50-461B-BE39-A7E3294C2025}" srcOrd="2" destOrd="0" parTransId="{CEF880D3-A6A7-4CAA-9945-A8A23AD0F8D1}" sibTransId="{73F7F52D-4FED-4DFA-89F7-4211B6F3A27C}"/>
    <dgm:cxn modelId="{18C93364-C732-4878-98D1-4442217511A6}" type="presOf" srcId="{CD76C9BD-EB79-49DF-844F-D9EEC4B5AAC4}" destId="{7ABFE3E6-ED3A-4CE1-8BFB-E4F491F4960B}" srcOrd="0" destOrd="0" presId="urn:microsoft.com/office/officeart/2018/5/layout/IconCircleLabelList"/>
    <dgm:cxn modelId="{A2D21F8A-0C86-4AD7-817E-33CFBD42843A}" srcId="{CD76C9BD-EB79-49DF-844F-D9EEC4B5AAC4}" destId="{22628363-6C7C-4706-ACA4-093246571382}" srcOrd="0" destOrd="0" parTransId="{6D671363-048E-4CA2-8ED4-4E81DCE43AE3}" sibTransId="{74379ABE-8C3F-40E0-9A5C-3CC4B5A07D68}"/>
    <dgm:cxn modelId="{D80153A7-CCBA-4066-82B3-6BED0F6C21E1}" srcId="{CD76C9BD-EB79-49DF-844F-D9EEC4B5AAC4}" destId="{6A47B74F-1E71-4ED9-B254-F01A1972E878}" srcOrd="1" destOrd="0" parTransId="{6136DA0C-CBEC-4980-AA03-BA35817BE05E}" sibTransId="{9D3A9520-58BD-4C00-8BB5-C0DA3392097F}"/>
    <dgm:cxn modelId="{36BA12B2-FF0A-4E2B-8354-F4839591650E}" type="presOf" srcId="{22628363-6C7C-4706-ACA4-093246571382}" destId="{088247AB-A252-485C-A23A-520965756130}" srcOrd="0" destOrd="0" presId="urn:microsoft.com/office/officeart/2018/5/layout/IconCircleLabelList"/>
    <dgm:cxn modelId="{DA4C46E1-7785-4EA4-8CC1-2126086F21F8}" type="presOf" srcId="{EC518898-3D50-461B-BE39-A7E3294C2025}" destId="{855322BE-6DD8-4E7A-B3B2-6E08EB485EC9}" srcOrd="0" destOrd="0" presId="urn:microsoft.com/office/officeart/2018/5/layout/IconCircleLabelList"/>
    <dgm:cxn modelId="{8F46298E-443E-4931-B8F2-29156A921A50}" type="presParOf" srcId="{7ABFE3E6-ED3A-4CE1-8BFB-E4F491F4960B}" destId="{0C6ED00A-4F61-494F-9310-E7843511CBD6}" srcOrd="0" destOrd="0" presId="urn:microsoft.com/office/officeart/2018/5/layout/IconCircleLabelList"/>
    <dgm:cxn modelId="{22C846A0-2F00-46E0-8DFD-BF92BE5C31B3}" type="presParOf" srcId="{0C6ED00A-4F61-494F-9310-E7843511CBD6}" destId="{E52146F5-9AD6-4B75-AD5C-0DF7ED5A552C}" srcOrd="0" destOrd="0" presId="urn:microsoft.com/office/officeart/2018/5/layout/IconCircleLabelList"/>
    <dgm:cxn modelId="{3ADC7E63-6ADD-44E9-8507-C82323D00F24}" type="presParOf" srcId="{0C6ED00A-4F61-494F-9310-E7843511CBD6}" destId="{953B0C77-DDED-4330-A34A-F225594BDF26}" srcOrd="1" destOrd="0" presId="urn:microsoft.com/office/officeart/2018/5/layout/IconCircleLabelList"/>
    <dgm:cxn modelId="{905D41EC-6BFC-4267-9453-EAD4BBF10C2F}" type="presParOf" srcId="{0C6ED00A-4F61-494F-9310-E7843511CBD6}" destId="{E9268761-9E5C-47EB-80E9-A2281F61998D}" srcOrd="2" destOrd="0" presId="urn:microsoft.com/office/officeart/2018/5/layout/IconCircleLabelList"/>
    <dgm:cxn modelId="{5AEEBDDD-A959-4ECD-A348-D03457BDD39C}" type="presParOf" srcId="{0C6ED00A-4F61-494F-9310-E7843511CBD6}" destId="{088247AB-A252-485C-A23A-520965756130}" srcOrd="3" destOrd="0" presId="urn:microsoft.com/office/officeart/2018/5/layout/IconCircleLabelList"/>
    <dgm:cxn modelId="{66078ED4-2CEE-4ADD-8215-E12AE789C021}" type="presParOf" srcId="{7ABFE3E6-ED3A-4CE1-8BFB-E4F491F4960B}" destId="{1812E213-5AB2-49C9-B6BD-1A97BE05C68B}" srcOrd="1" destOrd="0" presId="urn:microsoft.com/office/officeart/2018/5/layout/IconCircleLabelList"/>
    <dgm:cxn modelId="{001C860C-7A8C-47B3-9281-CA0D496BF762}" type="presParOf" srcId="{7ABFE3E6-ED3A-4CE1-8BFB-E4F491F4960B}" destId="{C389A258-6CEA-4C46-9446-4F80E74313E1}" srcOrd="2" destOrd="0" presId="urn:microsoft.com/office/officeart/2018/5/layout/IconCircleLabelList"/>
    <dgm:cxn modelId="{3A8A30AA-0ED6-43CE-9806-EE8D188BDD7D}" type="presParOf" srcId="{C389A258-6CEA-4C46-9446-4F80E74313E1}" destId="{F143DED1-8EED-4F60-AAD3-6655099D5C85}" srcOrd="0" destOrd="0" presId="urn:microsoft.com/office/officeart/2018/5/layout/IconCircleLabelList"/>
    <dgm:cxn modelId="{620C89DC-E867-4756-8E12-C9CA4B31E946}" type="presParOf" srcId="{C389A258-6CEA-4C46-9446-4F80E74313E1}" destId="{425B5D71-D858-427C-8E54-A560AFE95415}" srcOrd="1" destOrd="0" presId="urn:microsoft.com/office/officeart/2018/5/layout/IconCircleLabelList"/>
    <dgm:cxn modelId="{6BD60C1C-0A30-4200-9537-38BE23D91179}" type="presParOf" srcId="{C389A258-6CEA-4C46-9446-4F80E74313E1}" destId="{CCCBA2B9-E005-4D7C-A60E-80D744A6A884}" srcOrd="2" destOrd="0" presId="urn:microsoft.com/office/officeart/2018/5/layout/IconCircleLabelList"/>
    <dgm:cxn modelId="{B30FBE23-28E3-48A6-A930-FC93EFBCFEB6}" type="presParOf" srcId="{C389A258-6CEA-4C46-9446-4F80E74313E1}" destId="{258B0768-E383-443A-8A15-9AF7A99116C9}" srcOrd="3" destOrd="0" presId="urn:microsoft.com/office/officeart/2018/5/layout/IconCircleLabelList"/>
    <dgm:cxn modelId="{96D1ADAA-7D26-4213-A1F1-82A25001D12C}" type="presParOf" srcId="{7ABFE3E6-ED3A-4CE1-8BFB-E4F491F4960B}" destId="{053A7D56-E0EF-40B9-8596-DACCD26A8957}" srcOrd="3" destOrd="0" presId="urn:microsoft.com/office/officeart/2018/5/layout/IconCircleLabelList"/>
    <dgm:cxn modelId="{EE0D7D5A-DF00-494A-B7F7-752AA729922A}" type="presParOf" srcId="{7ABFE3E6-ED3A-4CE1-8BFB-E4F491F4960B}" destId="{81FCDABB-216E-4031-AF6B-3E4A61D7ED10}" srcOrd="4" destOrd="0" presId="urn:microsoft.com/office/officeart/2018/5/layout/IconCircleLabelList"/>
    <dgm:cxn modelId="{E608E43E-C5C8-4046-932C-F04882724A6F}" type="presParOf" srcId="{81FCDABB-216E-4031-AF6B-3E4A61D7ED10}" destId="{6C6A383B-16F2-4B42-8E67-6D42AA06571F}" srcOrd="0" destOrd="0" presId="urn:microsoft.com/office/officeart/2018/5/layout/IconCircleLabelList"/>
    <dgm:cxn modelId="{539C2C8C-373B-4695-93DD-033E16A1D22E}" type="presParOf" srcId="{81FCDABB-216E-4031-AF6B-3E4A61D7ED10}" destId="{AC18DCDC-A945-457F-84ED-275001958838}" srcOrd="1" destOrd="0" presId="urn:microsoft.com/office/officeart/2018/5/layout/IconCircleLabelList"/>
    <dgm:cxn modelId="{968BD300-E03F-4D97-B557-F1E5752C8B4D}" type="presParOf" srcId="{81FCDABB-216E-4031-AF6B-3E4A61D7ED10}" destId="{BE76787B-E91E-41FA-B7F4-82D200F7396F}" srcOrd="2" destOrd="0" presId="urn:microsoft.com/office/officeart/2018/5/layout/IconCircleLabelList"/>
    <dgm:cxn modelId="{1D47E6DC-390F-4AC3-86E5-7372DB218924}" type="presParOf" srcId="{81FCDABB-216E-4031-AF6B-3E4A61D7ED10}" destId="{855322BE-6DD8-4E7A-B3B2-6E08EB485EC9}"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5BFE994-FF1E-4715-A59E-C139E630F9C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554BD4E-A9EF-49DC-B6BB-93CEBF32CEF9}">
      <dgm:prSet/>
      <dgm:spPr/>
      <dgm:t>
        <a:bodyPr/>
        <a:lstStyle/>
        <a:p>
          <a:pPr>
            <a:lnSpc>
              <a:spcPct val="100000"/>
            </a:lnSpc>
          </a:pPr>
          <a:r>
            <a:rPr lang="en-GB"/>
            <a:t>Uncertainty of subject matter may indicate uncertainty of intention. </a:t>
          </a:r>
          <a:endParaRPr lang="en-US"/>
        </a:p>
      </dgm:t>
    </dgm:pt>
    <dgm:pt modelId="{EC866F5D-B62E-46F2-A32B-535532F90090}" type="parTrans" cxnId="{E7297655-3710-4D7F-93DF-60A1B1DB2257}">
      <dgm:prSet/>
      <dgm:spPr/>
      <dgm:t>
        <a:bodyPr/>
        <a:lstStyle/>
        <a:p>
          <a:endParaRPr lang="en-US"/>
        </a:p>
      </dgm:t>
    </dgm:pt>
    <dgm:pt modelId="{8542E93B-C785-4256-8416-EE795DA2943C}" type="sibTrans" cxnId="{E7297655-3710-4D7F-93DF-60A1B1DB2257}">
      <dgm:prSet/>
      <dgm:spPr/>
      <dgm:t>
        <a:bodyPr/>
        <a:lstStyle/>
        <a:p>
          <a:endParaRPr lang="en-US"/>
        </a:p>
      </dgm:t>
    </dgm:pt>
    <dgm:pt modelId="{5CDE999A-C125-4C8D-84F0-B97B66F6EBD7}">
      <dgm:prSet/>
      <dgm:spPr/>
      <dgm:t>
        <a:bodyPr/>
        <a:lstStyle/>
        <a:p>
          <a:pPr>
            <a:lnSpc>
              <a:spcPct val="100000"/>
            </a:lnSpc>
          </a:pPr>
          <a:r>
            <a:rPr lang="en-GB"/>
            <a:t>Key case; Mussoorie Bank LTD v Raynor [1882] –feeling confident demonstrate uncertainty of intention and there is uncertainty of the subject matter. </a:t>
          </a:r>
          <a:endParaRPr lang="en-US"/>
        </a:p>
      </dgm:t>
    </dgm:pt>
    <dgm:pt modelId="{6B052915-7FA1-4A68-842F-D30FF95CC487}" type="parTrans" cxnId="{A5A6ECC5-A10F-41C2-BF46-77508E4B2D19}">
      <dgm:prSet/>
      <dgm:spPr/>
      <dgm:t>
        <a:bodyPr/>
        <a:lstStyle/>
        <a:p>
          <a:endParaRPr lang="en-US"/>
        </a:p>
      </dgm:t>
    </dgm:pt>
    <dgm:pt modelId="{89BB6EFA-EB59-43F2-A989-136AE8B139FC}" type="sibTrans" cxnId="{A5A6ECC5-A10F-41C2-BF46-77508E4B2D19}">
      <dgm:prSet/>
      <dgm:spPr/>
      <dgm:t>
        <a:bodyPr/>
        <a:lstStyle/>
        <a:p>
          <a:endParaRPr lang="en-US"/>
        </a:p>
      </dgm:t>
    </dgm:pt>
    <dgm:pt modelId="{CB288FAA-4407-4C5F-8C8E-8A47C1220F35}" type="pres">
      <dgm:prSet presAssocID="{E5BFE994-FF1E-4715-A59E-C139E630F9C0}" presName="root" presStyleCnt="0">
        <dgm:presLayoutVars>
          <dgm:dir/>
          <dgm:resizeHandles val="exact"/>
        </dgm:presLayoutVars>
      </dgm:prSet>
      <dgm:spPr/>
    </dgm:pt>
    <dgm:pt modelId="{A10E50C8-069C-4565-9AA0-D3BE405092D2}" type="pres">
      <dgm:prSet presAssocID="{A554BD4E-A9EF-49DC-B6BB-93CEBF32CEF9}" presName="compNode" presStyleCnt="0"/>
      <dgm:spPr/>
    </dgm:pt>
    <dgm:pt modelId="{12DE141D-6207-419B-8C1C-A6FF1B5F9069}" type="pres">
      <dgm:prSet presAssocID="{A554BD4E-A9EF-49DC-B6BB-93CEBF32CE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DC8570A1-9FD1-4EE7-B3CB-828A2867DA10}" type="pres">
      <dgm:prSet presAssocID="{A554BD4E-A9EF-49DC-B6BB-93CEBF32CEF9}" presName="spaceRect" presStyleCnt="0"/>
      <dgm:spPr/>
    </dgm:pt>
    <dgm:pt modelId="{88131394-F77A-4921-99BF-C2A32A3CAC76}" type="pres">
      <dgm:prSet presAssocID="{A554BD4E-A9EF-49DC-B6BB-93CEBF32CEF9}" presName="textRect" presStyleLbl="revTx" presStyleIdx="0" presStyleCnt="2">
        <dgm:presLayoutVars>
          <dgm:chMax val="1"/>
          <dgm:chPref val="1"/>
        </dgm:presLayoutVars>
      </dgm:prSet>
      <dgm:spPr/>
    </dgm:pt>
    <dgm:pt modelId="{1A94C778-10D3-4354-870B-8A1786C74A49}" type="pres">
      <dgm:prSet presAssocID="{8542E93B-C785-4256-8416-EE795DA2943C}" presName="sibTrans" presStyleCnt="0"/>
      <dgm:spPr/>
    </dgm:pt>
    <dgm:pt modelId="{A32BA302-412C-410F-8BD6-F5F78F718983}" type="pres">
      <dgm:prSet presAssocID="{5CDE999A-C125-4C8D-84F0-B97B66F6EBD7}" presName="compNode" presStyleCnt="0"/>
      <dgm:spPr/>
    </dgm:pt>
    <dgm:pt modelId="{ABC3386B-D356-4606-B498-94A883DA1186}" type="pres">
      <dgm:prSet presAssocID="{5CDE999A-C125-4C8D-84F0-B97B66F6E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2A857116-9D34-4F6B-9E9E-FBA307CDE022}" type="pres">
      <dgm:prSet presAssocID="{5CDE999A-C125-4C8D-84F0-B97B66F6EBD7}" presName="spaceRect" presStyleCnt="0"/>
      <dgm:spPr/>
    </dgm:pt>
    <dgm:pt modelId="{8E1CD319-29E7-4A17-B027-6537EA7DBA82}" type="pres">
      <dgm:prSet presAssocID="{5CDE999A-C125-4C8D-84F0-B97B66F6EBD7}" presName="textRect" presStyleLbl="revTx" presStyleIdx="1" presStyleCnt="2">
        <dgm:presLayoutVars>
          <dgm:chMax val="1"/>
          <dgm:chPref val="1"/>
        </dgm:presLayoutVars>
      </dgm:prSet>
      <dgm:spPr/>
    </dgm:pt>
  </dgm:ptLst>
  <dgm:cxnLst>
    <dgm:cxn modelId="{E7297655-3710-4D7F-93DF-60A1B1DB2257}" srcId="{E5BFE994-FF1E-4715-A59E-C139E630F9C0}" destId="{A554BD4E-A9EF-49DC-B6BB-93CEBF32CEF9}" srcOrd="0" destOrd="0" parTransId="{EC866F5D-B62E-46F2-A32B-535532F90090}" sibTransId="{8542E93B-C785-4256-8416-EE795DA2943C}"/>
    <dgm:cxn modelId="{23E41256-9B1A-4D82-B15E-07FABBA0B133}" type="presOf" srcId="{A554BD4E-A9EF-49DC-B6BB-93CEBF32CEF9}" destId="{88131394-F77A-4921-99BF-C2A32A3CAC76}" srcOrd="0" destOrd="0" presId="urn:microsoft.com/office/officeart/2018/2/layout/IconLabelList"/>
    <dgm:cxn modelId="{65BA2186-A6FB-400A-B376-66405A9415A0}" type="presOf" srcId="{5CDE999A-C125-4C8D-84F0-B97B66F6EBD7}" destId="{8E1CD319-29E7-4A17-B027-6537EA7DBA82}" srcOrd="0" destOrd="0" presId="urn:microsoft.com/office/officeart/2018/2/layout/IconLabelList"/>
    <dgm:cxn modelId="{A5A6ECC5-A10F-41C2-BF46-77508E4B2D19}" srcId="{E5BFE994-FF1E-4715-A59E-C139E630F9C0}" destId="{5CDE999A-C125-4C8D-84F0-B97B66F6EBD7}" srcOrd="1" destOrd="0" parTransId="{6B052915-7FA1-4A68-842F-D30FF95CC487}" sibTransId="{89BB6EFA-EB59-43F2-A989-136AE8B139FC}"/>
    <dgm:cxn modelId="{82405AF5-8F5B-4B4C-9214-6E55D56CC41F}" type="presOf" srcId="{E5BFE994-FF1E-4715-A59E-C139E630F9C0}" destId="{CB288FAA-4407-4C5F-8C8E-8A47C1220F35}" srcOrd="0" destOrd="0" presId="urn:microsoft.com/office/officeart/2018/2/layout/IconLabelList"/>
    <dgm:cxn modelId="{0A54AB6C-D36E-49EC-A7DE-E2B007EE58F8}" type="presParOf" srcId="{CB288FAA-4407-4C5F-8C8E-8A47C1220F35}" destId="{A10E50C8-069C-4565-9AA0-D3BE405092D2}" srcOrd="0" destOrd="0" presId="urn:microsoft.com/office/officeart/2018/2/layout/IconLabelList"/>
    <dgm:cxn modelId="{3EC1D932-3940-4897-A884-805A242765B3}" type="presParOf" srcId="{A10E50C8-069C-4565-9AA0-D3BE405092D2}" destId="{12DE141D-6207-419B-8C1C-A6FF1B5F9069}" srcOrd="0" destOrd="0" presId="urn:microsoft.com/office/officeart/2018/2/layout/IconLabelList"/>
    <dgm:cxn modelId="{F969D0C3-C3C0-4158-A966-B955D48D713B}" type="presParOf" srcId="{A10E50C8-069C-4565-9AA0-D3BE405092D2}" destId="{DC8570A1-9FD1-4EE7-B3CB-828A2867DA10}" srcOrd="1" destOrd="0" presId="urn:microsoft.com/office/officeart/2018/2/layout/IconLabelList"/>
    <dgm:cxn modelId="{780464FD-6463-4FE1-A25C-807C5BB8104B}" type="presParOf" srcId="{A10E50C8-069C-4565-9AA0-D3BE405092D2}" destId="{88131394-F77A-4921-99BF-C2A32A3CAC76}" srcOrd="2" destOrd="0" presId="urn:microsoft.com/office/officeart/2018/2/layout/IconLabelList"/>
    <dgm:cxn modelId="{C56AF2F7-2476-4965-9C0F-F5684A9023D9}" type="presParOf" srcId="{CB288FAA-4407-4C5F-8C8E-8A47C1220F35}" destId="{1A94C778-10D3-4354-870B-8A1786C74A49}" srcOrd="1" destOrd="0" presId="urn:microsoft.com/office/officeart/2018/2/layout/IconLabelList"/>
    <dgm:cxn modelId="{EB2980C0-9F90-4385-B3A6-6A7C861149D8}" type="presParOf" srcId="{CB288FAA-4407-4C5F-8C8E-8A47C1220F35}" destId="{A32BA302-412C-410F-8BD6-F5F78F718983}" srcOrd="2" destOrd="0" presId="urn:microsoft.com/office/officeart/2018/2/layout/IconLabelList"/>
    <dgm:cxn modelId="{375789C8-9BFB-467F-BCA2-E6B44037D8AB}" type="presParOf" srcId="{A32BA302-412C-410F-8BD6-F5F78F718983}" destId="{ABC3386B-D356-4606-B498-94A883DA1186}" srcOrd="0" destOrd="0" presId="urn:microsoft.com/office/officeart/2018/2/layout/IconLabelList"/>
    <dgm:cxn modelId="{955409D4-493F-4BEC-9F9A-C6814060C14D}" type="presParOf" srcId="{A32BA302-412C-410F-8BD6-F5F78F718983}" destId="{2A857116-9D34-4F6B-9E9E-FBA307CDE022}" srcOrd="1" destOrd="0" presId="urn:microsoft.com/office/officeart/2018/2/layout/IconLabelList"/>
    <dgm:cxn modelId="{55FDB91C-A765-4B48-8F58-17E2D2674F68}" type="presParOf" srcId="{A32BA302-412C-410F-8BD6-F5F78F718983}" destId="{8E1CD319-29E7-4A17-B027-6537EA7DBA82}"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E75377D-1A95-4C51-8B93-EC8DEB48FFF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648C3D0-1AB4-4458-B2FC-1D375D179C61}">
      <dgm:prSet/>
      <dgm:spPr/>
      <dgm:t>
        <a:bodyPr/>
        <a:lstStyle/>
        <a:p>
          <a:r>
            <a:rPr lang="en-GB"/>
            <a:t>- Uncertainty of object can indicate uncertainty of intention. </a:t>
          </a:r>
          <a:endParaRPr lang="en-US"/>
        </a:p>
      </dgm:t>
    </dgm:pt>
    <dgm:pt modelId="{64FD8887-8087-42E9-88E3-599E7557986C}" type="parTrans" cxnId="{BDEC071A-C576-4E04-B456-0AC0FD7B4522}">
      <dgm:prSet/>
      <dgm:spPr/>
      <dgm:t>
        <a:bodyPr/>
        <a:lstStyle/>
        <a:p>
          <a:endParaRPr lang="en-US"/>
        </a:p>
      </dgm:t>
    </dgm:pt>
    <dgm:pt modelId="{2AAAB0D1-3182-435F-BE99-1131F45A2079}" type="sibTrans" cxnId="{BDEC071A-C576-4E04-B456-0AC0FD7B4522}">
      <dgm:prSet/>
      <dgm:spPr/>
      <dgm:t>
        <a:bodyPr/>
        <a:lstStyle/>
        <a:p>
          <a:endParaRPr lang="en-US"/>
        </a:p>
      </dgm:t>
    </dgm:pt>
    <dgm:pt modelId="{8F6CE280-9EB5-4297-99B7-BC1FD45139F8}">
      <dgm:prSet/>
      <dgm:spPr/>
      <dgm:t>
        <a:bodyPr/>
        <a:lstStyle/>
        <a:p>
          <a:r>
            <a:rPr lang="en-GB"/>
            <a:t>- Lambe v Eames [1871] – there needs to be two questions ask, who are the beneficiaries and what is the beneficial interest. </a:t>
          </a:r>
          <a:endParaRPr lang="en-US"/>
        </a:p>
      </dgm:t>
    </dgm:pt>
    <dgm:pt modelId="{A31ABFB7-B347-43AD-9A63-9291A0528649}" type="parTrans" cxnId="{4B1D8E1B-D360-44F3-AF86-DB456531A108}">
      <dgm:prSet/>
      <dgm:spPr/>
      <dgm:t>
        <a:bodyPr/>
        <a:lstStyle/>
        <a:p>
          <a:endParaRPr lang="en-US"/>
        </a:p>
      </dgm:t>
    </dgm:pt>
    <dgm:pt modelId="{CFC5279D-70BC-4E7E-BB19-3AD6AD00152B}" type="sibTrans" cxnId="{4B1D8E1B-D360-44F3-AF86-DB456531A108}">
      <dgm:prSet/>
      <dgm:spPr/>
      <dgm:t>
        <a:bodyPr/>
        <a:lstStyle/>
        <a:p>
          <a:endParaRPr lang="en-US"/>
        </a:p>
      </dgm:t>
    </dgm:pt>
    <dgm:pt modelId="{D091AF0A-205A-467D-8CBC-A8F36AD75768}">
      <dgm:prSet/>
      <dgm:spPr/>
      <dgm:t>
        <a:bodyPr/>
        <a:lstStyle/>
        <a:p>
          <a:r>
            <a:rPr lang="en-GB"/>
            <a:t>- Object to a trust concerns three things; </a:t>
          </a:r>
          <a:endParaRPr lang="en-US"/>
        </a:p>
      </dgm:t>
    </dgm:pt>
    <dgm:pt modelId="{195A5F07-8FB8-4980-89E4-443E7958B346}" type="parTrans" cxnId="{A607680B-51BB-461B-B86C-C53BBDE605D2}">
      <dgm:prSet/>
      <dgm:spPr/>
      <dgm:t>
        <a:bodyPr/>
        <a:lstStyle/>
        <a:p>
          <a:endParaRPr lang="en-US"/>
        </a:p>
      </dgm:t>
    </dgm:pt>
    <dgm:pt modelId="{76AC4CEB-483D-4C52-B834-AC3720A7815F}" type="sibTrans" cxnId="{A607680B-51BB-461B-B86C-C53BBDE605D2}">
      <dgm:prSet/>
      <dgm:spPr/>
      <dgm:t>
        <a:bodyPr/>
        <a:lstStyle/>
        <a:p>
          <a:endParaRPr lang="en-US"/>
        </a:p>
      </dgm:t>
    </dgm:pt>
    <dgm:pt modelId="{03FAEC22-FE2C-4B1D-9928-9D8ADBF74864}">
      <dgm:prSet/>
      <dgm:spPr/>
      <dgm:t>
        <a:bodyPr/>
        <a:lstStyle/>
        <a:p>
          <a:r>
            <a:rPr lang="en-GB"/>
            <a:t>Beneficial interest. </a:t>
          </a:r>
          <a:endParaRPr lang="en-US"/>
        </a:p>
      </dgm:t>
    </dgm:pt>
    <dgm:pt modelId="{B3299B72-DFBC-40FB-978E-F5E2F0B600DF}" type="parTrans" cxnId="{A15FACAA-9687-4153-BB8A-7A6D95ADE2FE}">
      <dgm:prSet/>
      <dgm:spPr/>
      <dgm:t>
        <a:bodyPr/>
        <a:lstStyle/>
        <a:p>
          <a:endParaRPr lang="en-US"/>
        </a:p>
      </dgm:t>
    </dgm:pt>
    <dgm:pt modelId="{71B94A1A-5E34-458C-BF05-D61E32BC9F5A}" type="sibTrans" cxnId="{A15FACAA-9687-4153-BB8A-7A6D95ADE2FE}">
      <dgm:prSet/>
      <dgm:spPr/>
      <dgm:t>
        <a:bodyPr/>
        <a:lstStyle/>
        <a:p>
          <a:endParaRPr lang="en-US"/>
        </a:p>
      </dgm:t>
    </dgm:pt>
    <dgm:pt modelId="{7072B107-3E76-4851-8E7B-F3B61D008025}">
      <dgm:prSet/>
      <dgm:spPr/>
      <dgm:t>
        <a:bodyPr/>
        <a:lstStyle/>
        <a:p>
          <a:r>
            <a:rPr lang="en-GB"/>
            <a:t>Advance public or private purposes.</a:t>
          </a:r>
          <a:endParaRPr lang="en-US"/>
        </a:p>
      </dgm:t>
    </dgm:pt>
    <dgm:pt modelId="{4674AA89-5478-416B-91AE-8B782546C0F3}" type="parTrans" cxnId="{D295BAB9-F8D6-4700-9E1C-06F0D94FA1DE}">
      <dgm:prSet/>
      <dgm:spPr/>
      <dgm:t>
        <a:bodyPr/>
        <a:lstStyle/>
        <a:p>
          <a:endParaRPr lang="en-US"/>
        </a:p>
      </dgm:t>
    </dgm:pt>
    <dgm:pt modelId="{DDB57032-CE86-4751-9491-A5DA10766124}" type="sibTrans" cxnId="{D295BAB9-F8D6-4700-9E1C-06F0D94FA1DE}">
      <dgm:prSet/>
      <dgm:spPr/>
      <dgm:t>
        <a:bodyPr/>
        <a:lstStyle/>
        <a:p>
          <a:endParaRPr lang="en-US"/>
        </a:p>
      </dgm:t>
    </dgm:pt>
    <dgm:pt modelId="{0436AF9C-0B8E-42CF-9B83-E4B5BA551F55}" type="pres">
      <dgm:prSet presAssocID="{7E75377D-1A95-4C51-8B93-EC8DEB48FFFD}" presName="diagram" presStyleCnt="0">
        <dgm:presLayoutVars>
          <dgm:dir/>
          <dgm:resizeHandles val="exact"/>
        </dgm:presLayoutVars>
      </dgm:prSet>
      <dgm:spPr/>
    </dgm:pt>
    <dgm:pt modelId="{49DEAA10-7E05-46AC-AAC0-E7ABCA73D08F}" type="pres">
      <dgm:prSet presAssocID="{0648C3D0-1AB4-4458-B2FC-1D375D179C61}" presName="node" presStyleLbl="node1" presStyleIdx="0" presStyleCnt="3">
        <dgm:presLayoutVars>
          <dgm:bulletEnabled val="1"/>
        </dgm:presLayoutVars>
      </dgm:prSet>
      <dgm:spPr/>
    </dgm:pt>
    <dgm:pt modelId="{CC336430-99A1-48CD-8CFD-305E0E55CDF6}" type="pres">
      <dgm:prSet presAssocID="{2AAAB0D1-3182-435F-BE99-1131F45A2079}" presName="sibTrans" presStyleCnt="0"/>
      <dgm:spPr/>
    </dgm:pt>
    <dgm:pt modelId="{37CA2DBC-937D-40AE-AEC9-F8888DBD82B0}" type="pres">
      <dgm:prSet presAssocID="{8F6CE280-9EB5-4297-99B7-BC1FD45139F8}" presName="node" presStyleLbl="node1" presStyleIdx="1" presStyleCnt="3">
        <dgm:presLayoutVars>
          <dgm:bulletEnabled val="1"/>
        </dgm:presLayoutVars>
      </dgm:prSet>
      <dgm:spPr/>
    </dgm:pt>
    <dgm:pt modelId="{226E9CEE-7DA7-4A07-A067-11E707FC2487}" type="pres">
      <dgm:prSet presAssocID="{CFC5279D-70BC-4E7E-BB19-3AD6AD00152B}" presName="sibTrans" presStyleCnt="0"/>
      <dgm:spPr/>
    </dgm:pt>
    <dgm:pt modelId="{CE3819BE-153E-41D5-8C39-2F5AD5D2274D}" type="pres">
      <dgm:prSet presAssocID="{D091AF0A-205A-467D-8CBC-A8F36AD75768}" presName="node" presStyleLbl="node1" presStyleIdx="2" presStyleCnt="3">
        <dgm:presLayoutVars>
          <dgm:bulletEnabled val="1"/>
        </dgm:presLayoutVars>
      </dgm:prSet>
      <dgm:spPr/>
    </dgm:pt>
  </dgm:ptLst>
  <dgm:cxnLst>
    <dgm:cxn modelId="{A607680B-51BB-461B-B86C-C53BBDE605D2}" srcId="{7E75377D-1A95-4C51-8B93-EC8DEB48FFFD}" destId="{D091AF0A-205A-467D-8CBC-A8F36AD75768}" srcOrd="2" destOrd="0" parTransId="{195A5F07-8FB8-4980-89E4-443E7958B346}" sibTransId="{76AC4CEB-483D-4C52-B834-AC3720A7815F}"/>
    <dgm:cxn modelId="{BDEC071A-C576-4E04-B456-0AC0FD7B4522}" srcId="{7E75377D-1A95-4C51-8B93-EC8DEB48FFFD}" destId="{0648C3D0-1AB4-4458-B2FC-1D375D179C61}" srcOrd="0" destOrd="0" parTransId="{64FD8887-8087-42E9-88E3-599E7557986C}" sibTransId="{2AAAB0D1-3182-435F-BE99-1131F45A2079}"/>
    <dgm:cxn modelId="{4B1D8E1B-D360-44F3-AF86-DB456531A108}" srcId="{7E75377D-1A95-4C51-8B93-EC8DEB48FFFD}" destId="{8F6CE280-9EB5-4297-99B7-BC1FD45139F8}" srcOrd="1" destOrd="0" parTransId="{A31ABFB7-B347-43AD-9A63-9291A0528649}" sibTransId="{CFC5279D-70BC-4E7E-BB19-3AD6AD00152B}"/>
    <dgm:cxn modelId="{E693EF1B-1195-4810-8D35-070F2AD0C9A8}" type="presOf" srcId="{03FAEC22-FE2C-4B1D-9928-9D8ADBF74864}" destId="{CE3819BE-153E-41D5-8C39-2F5AD5D2274D}" srcOrd="0" destOrd="1" presId="urn:microsoft.com/office/officeart/2005/8/layout/default"/>
    <dgm:cxn modelId="{C8B7C730-18E8-44DC-89AF-B0DBF2C47780}" type="presOf" srcId="{D091AF0A-205A-467D-8CBC-A8F36AD75768}" destId="{CE3819BE-153E-41D5-8C39-2F5AD5D2274D}" srcOrd="0" destOrd="0" presId="urn:microsoft.com/office/officeart/2005/8/layout/default"/>
    <dgm:cxn modelId="{15EFA85D-F68F-46BA-9FCD-95E7DBA66BB2}" type="presOf" srcId="{7072B107-3E76-4851-8E7B-F3B61D008025}" destId="{CE3819BE-153E-41D5-8C39-2F5AD5D2274D}" srcOrd="0" destOrd="2" presId="urn:microsoft.com/office/officeart/2005/8/layout/default"/>
    <dgm:cxn modelId="{9E6BA584-3A3F-4BFF-95FF-1AFA3235916F}" type="presOf" srcId="{8F6CE280-9EB5-4297-99B7-BC1FD45139F8}" destId="{37CA2DBC-937D-40AE-AEC9-F8888DBD82B0}" srcOrd="0" destOrd="0" presId="urn:microsoft.com/office/officeart/2005/8/layout/default"/>
    <dgm:cxn modelId="{A15FACAA-9687-4153-BB8A-7A6D95ADE2FE}" srcId="{D091AF0A-205A-467D-8CBC-A8F36AD75768}" destId="{03FAEC22-FE2C-4B1D-9928-9D8ADBF74864}" srcOrd="0" destOrd="0" parTransId="{B3299B72-DFBC-40FB-978E-F5E2F0B600DF}" sibTransId="{71B94A1A-5E34-458C-BF05-D61E32BC9F5A}"/>
    <dgm:cxn modelId="{D295BAB9-F8D6-4700-9E1C-06F0D94FA1DE}" srcId="{D091AF0A-205A-467D-8CBC-A8F36AD75768}" destId="{7072B107-3E76-4851-8E7B-F3B61D008025}" srcOrd="1" destOrd="0" parTransId="{4674AA89-5478-416B-91AE-8B782546C0F3}" sibTransId="{DDB57032-CE86-4751-9491-A5DA10766124}"/>
    <dgm:cxn modelId="{E07923EA-D657-40FC-8001-AE711F176D31}" type="presOf" srcId="{0648C3D0-1AB4-4458-B2FC-1D375D179C61}" destId="{49DEAA10-7E05-46AC-AAC0-E7ABCA73D08F}" srcOrd="0" destOrd="0" presId="urn:microsoft.com/office/officeart/2005/8/layout/default"/>
    <dgm:cxn modelId="{16F20DF1-C527-4706-8D1D-7955467B59AE}" type="presOf" srcId="{7E75377D-1A95-4C51-8B93-EC8DEB48FFFD}" destId="{0436AF9C-0B8E-42CF-9B83-E4B5BA551F55}" srcOrd="0" destOrd="0" presId="urn:microsoft.com/office/officeart/2005/8/layout/default"/>
    <dgm:cxn modelId="{EF557C68-CF50-4687-91C8-8C0A1DA81F0A}" type="presParOf" srcId="{0436AF9C-0B8E-42CF-9B83-E4B5BA551F55}" destId="{49DEAA10-7E05-46AC-AAC0-E7ABCA73D08F}" srcOrd="0" destOrd="0" presId="urn:microsoft.com/office/officeart/2005/8/layout/default"/>
    <dgm:cxn modelId="{2CC82203-04A4-44EF-8AEF-D33E9CDFA085}" type="presParOf" srcId="{0436AF9C-0B8E-42CF-9B83-E4B5BA551F55}" destId="{CC336430-99A1-48CD-8CFD-305E0E55CDF6}" srcOrd="1" destOrd="0" presId="urn:microsoft.com/office/officeart/2005/8/layout/default"/>
    <dgm:cxn modelId="{3E343211-5929-410C-B8B7-F05B6A3A3224}" type="presParOf" srcId="{0436AF9C-0B8E-42CF-9B83-E4B5BA551F55}" destId="{37CA2DBC-937D-40AE-AEC9-F8888DBD82B0}" srcOrd="2" destOrd="0" presId="urn:microsoft.com/office/officeart/2005/8/layout/default"/>
    <dgm:cxn modelId="{F9C058ED-6451-401C-9FE8-8DCC5F73ADB7}" type="presParOf" srcId="{0436AF9C-0B8E-42CF-9B83-E4B5BA551F55}" destId="{226E9CEE-7DA7-4A07-A067-11E707FC2487}" srcOrd="3" destOrd="0" presId="urn:microsoft.com/office/officeart/2005/8/layout/default"/>
    <dgm:cxn modelId="{983294A1-E7B6-488B-AB05-1BB0290FD635}" type="presParOf" srcId="{0436AF9C-0B8E-42CF-9B83-E4B5BA551F55}" destId="{CE3819BE-153E-41D5-8C39-2F5AD5D2274D}"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538B620-2DED-489F-9941-45C5A4B7800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4698899-D585-4DE0-BE44-6B617774E2F1}">
      <dgm:prSet/>
      <dgm:spPr/>
      <dgm:t>
        <a:bodyPr/>
        <a:lstStyle/>
        <a:p>
          <a:pPr>
            <a:lnSpc>
              <a:spcPct val="100000"/>
            </a:lnSpc>
            <a:defRPr cap="all"/>
          </a:pPr>
          <a:r>
            <a:rPr lang="en-GB"/>
            <a:t>Fixed Trusts – for fixed trusts it is a fixed list test or class ascertainability. </a:t>
          </a:r>
          <a:endParaRPr lang="en-US"/>
        </a:p>
      </dgm:t>
    </dgm:pt>
    <dgm:pt modelId="{D331BC16-2620-4311-873C-080A00D5E78D}" type="parTrans" cxnId="{4F304F8D-5F80-4FEF-80A1-CA4CB39D997D}">
      <dgm:prSet/>
      <dgm:spPr/>
      <dgm:t>
        <a:bodyPr/>
        <a:lstStyle/>
        <a:p>
          <a:endParaRPr lang="en-US"/>
        </a:p>
      </dgm:t>
    </dgm:pt>
    <dgm:pt modelId="{91D82061-DE58-4804-A5D8-DB749E65D78F}" type="sibTrans" cxnId="{4F304F8D-5F80-4FEF-80A1-CA4CB39D997D}">
      <dgm:prSet/>
      <dgm:spPr/>
      <dgm:t>
        <a:bodyPr/>
        <a:lstStyle/>
        <a:p>
          <a:endParaRPr lang="en-US"/>
        </a:p>
      </dgm:t>
    </dgm:pt>
    <dgm:pt modelId="{43D73919-BEDE-451B-93B8-6A8CD89BDE67}">
      <dgm:prSet/>
      <dgm:spPr/>
      <dgm:t>
        <a:bodyPr/>
        <a:lstStyle/>
        <a:p>
          <a:pPr>
            <a:lnSpc>
              <a:spcPct val="100000"/>
            </a:lnSpc>
            <a:defRPr cap="all"/>
          </a:pPr>
          <a:r>
            <a:rPr lang="en-GB"/>
            <a:t>Discretionary trusts – needed to ensure that someone does not have automatic beneficial enjoyment. </a:t>
          </a:r>
          <a:endParaRPr lang="en-US"/>
        </a:p>
      </dgm:t>
    </dgm:pt>
    <dgm:pt modelId="{E7CA42A8-CB36-4B60-8CEC-A944F2EF9034}" type="parTrans" cxnId="{D59AE8D5-315F-4781-B0FF-36DFCF54F946}">
      <dgm:prSet/>
      <dgm:spPr/>
      <dgm:t>
        <a:bodyPr/>
        <a:lstStyle/>
        <a:p>
          <a:endParaRPr lang="en-US"/>
        </a:p>
      </dgm:t>
    </dgm:pt>
    <dgm:pt modelId="{46FEC179-8478-4AEC-BE36-DC42D5E12BDC}" type="sibTrans" cxnId="{D59AE8D5-315F-4781-B0FF-36DFCF54F946}">
      <dgm:prSet/>
      <dgm:spPr/>
      <dgm:t>
        <a:bodyPr/>
        <a:lstStyle/>
        <a:p>
          <a:endParaRPr lang="en-US"/>
        </a:p>
      </dgm:t>
    </dgm:pt>
    <dgm:pt modelId="{6D5DB67F-5B59-4764-96BE-41D8FC18EC49}" type="pres">
      <dgm:prSet presAssocID="{E538B620-2DED-489F-9941-45C5A4B7800C}" presName="root" presStyleCnt="0">
        <dgm:presLayoutVars>
          <dgm:dir/>
          <dgm:resizeHandles val="exact"/>
        </dgm:presLayoutVars>
      </dgm:prSet>
      <dgm:spPr/>
    </dgm:pt>
    <dgm:pt modelId="{E376C65F-1742-4367-850A-1176745C4D35}" type="pres">
      <dgm:prSet presAssocID="{34698899-D585-4DE0-BE44-6B617774E2F1}" presName="compNode" presStyleCnt="0"/>
      <dgm:spPr/>
    </dgm:pt>
    <dgm:pt modelId="{3D64BFBB-CCB0-4D06-AF4F-2F9EACC601E6}" type="pres">
      <dgm:prSet presAssocID="{34698899-D585-4DE0-BE44-6B617774E2F1}" presName="iconBgRect" presStyleLbl="bgShp" presStyleIdx="0" presStyleCnt="2"/>
      <dgm:spPr/>
    </dgm:pt>
    <dgm:pt modelId="{63C4E465-64FD-4286-B54E-6BCA8B637744}" type="pres">
      <dgm:prSet presAssocID="{34698899-D585-4DE0-BE44-6B617774E2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2CA6E68B-F347-46B9-90C0-01F54D6764E9}" type="pres">
      <dgm:prSet presAssocID="{34698899-D585-4DE0-BE44-6B617774E2F1}" presName="spaceRect" presStyleCnt="0"/>
      <dgm:spPr/>
    </dgm:pt>
    <dgm:pt modelId="{4BBC2F6B-757E-4B17-B1F8-6BC48163288A}" type="pres">
      <dgm:prSet presAssocID="{34698899-D585-4DE0-BE44-6B617774E2F1}" presName="textRect" presStyleLbl="revTx" presStyleIdx="0" presStyleCnt="2">
        <dgm:presLayoutVars>
          <dgm:chMax val="1"/>
          <dgm:chPref val="1"/>
        </dgm:presLayoutVars>
      </dgm:prSet>
      <dgm:spPr/>
    </dgm:pt>
    <dgm:pt modelId="{16F897ED-0B68-477D-8A95-45FA7D394581}" type="pres">
      <dgm:prSet presAssocID="{91D82061-DE58-4804-A5D8-DB749E65D78F}" presName="sibTrans" presStyleCnt="0"/>
      <dgm:spPr/>
    </dgm:pt>
    <dgm:pt modelId="{A197A9C8-F490-4AB8-B0D6-13D7C75D206F}" type="pres">
      <dgm:prSet presAssocID="{43D73919-BEDE-451B-93B8-6A8CD89BDE67}" presName="compNode" presStyleCnt="0"/>
      <dgm:spPr/>
    </dgm:pt>
    <dgm:pt modelId="{B29DB85D-4D51-490B-B20C-D46A9A484050}" type="pres">
      <dgm:prSet presAssocID="{43D73919-BEDE-451B-93B8-6A8CD89BDE67}" presName="iconBgRect" presStyleLbl="bgShp" presStyleIdx="1" presStyleCnt="2"/>
      <dgm:spPr/>
    </dgm:pt>
    <dgm:pt modelId="{617F56CF-143D-4E0F-9EAA-C69EE7DDB182}" type="pres">
      <dgm:prSet presAssocID="{43D73919-BEDE-451B-93B8-6A8CD89BDE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edit card"/>
        </a:ext>
      </dgm:extLst>
    </dgm:pt>
    <dgm:pt modelId="{1E40D8EF-30D3-43E9-BFFA-E85146CB5439}" type="pres">
      <dgm:prSet presAssocID="{43D73919-BEDE-451B-93B8-6A8CD89BDE67}" presName="spaceRect" presStyleCnt="0"/>
      <dgm:spPr/>
    </dgm:pt>
    <dgm:pt modelId="{F58D7E17-D90A-47AE-9CC6-8DF5749A3938}" type="pres">
      <dgm:prSet presAssocID="{43D73919-BEDE-451B-93B8-6A8CD89BDE67}" presName="textRect" presStyleLbl="revTx" presStyleIdx="1" presStyleCnt="2">
        <dgm:presLayoutVars>
          <dgm:chMax val="1"/>
          <dgm:chPref val="1"/>
        </dgm:presLayoutVars>
      </dgm:prSet>
      <dgm:spPr/>
    </dgm:pt>
  </dgm:ptLst>
  <dgm:cxnLst>
    <dgm:cxn modelId="{8B3EA465-DA1A-4A45-A9E0-D9A51FFF83FB}" type="presOf" srcId="{E538B620-2DED-489F-9941-45C5A4B7800C}" destId="{6D5DB67F-5B59-4764-96BE-41D8FC18EC49}" srcOrd="0" destOrd="0" presId="urn:microsoft.com/office/officeart/2018/5/layout/IconCircleLabelList"/>
    <dgm:cxn modelId="{449E318D-3755-48F0-8E1A-1A7FD157AF66}" type="presOf" srcId="{43D73919-BEDE-451B-93B8-6A8CD89BDE67}" destId="{F58D7E17-D90A-47AE-9CC6-8DF5749A3938}" srcOrd="0" destOrd="0" presId="urn:microsoft.com/office/officeart/2018/5/layout/IconCircleLabelList"/>
    <dgm:cxn modelId="{4F304F8D-5F80-4FEF-80A1-CA4CB39D997D}" srcId="{E538B620-2DED-489F-9941-45C5A4B7800C}" destId="{34698899-D585-4DE0-BE44-6B617774E2F1}" srcOrd="0" destOrd="0" parTransId="{D331BC16-2620-4311-873C-080A00D5E78D}" sibTransId="{91D82061-DE58-4804-A5D8-DB749E65D78F}"/>
    <dgm:cxn modelId="{7483D7CA-9D52-49C1-B633-450AFDB3DFEA}" type="presOf" srcId="{34698899-D585-4DE0-BE44-6B617774E2F1}" destId="{4BBC2F6B-757E-4B17-B1F8-6BC48163288A}" srcOrd="0" destOrd="0" presId="urn:microsoft.com/office/officeart/2018/5/layout/IconCircleLabelList"/>
    <dgm:cxn modelId="{D59AE8D5-315F-4781-B0FF-36DFCF54F946}" srcId="{E538B620-2DED-489F-9941-45C5A4B7800C}" destId="{43D73919-BEDE-451B-93B8-6A8CD89BDE67}" srcOrd="1" destOrd="0" parTransId="{E7CA42A8-CB36-4B60-8CEC-A944F2EF9034}" sibTransId="{46FEC179-8478-4AEC-BE36-DC42D5E12BDC}"/>
    <dgm:cxn modelId="{96E25FE5-63FA-4A0F-9284-6B185F4D224A}" type="presParOf" srcId="{6D5DB67F-5B59-4764-96BE-41D8FC18EC49}" destId="{E376C65F-1742-4367-850A-1176745C4D35}" srcOrd="0" destOrd="0" presId="urn:microsoft.com/office/officeart/2018/5/layout/IconCircleLabelList"/>
    <dgm:cxn modelId="{D25090EE-AA20-49B8-B6F5-6ED33001BEFE}" type="presParOf" srcId="{E376C65F-1742-4367-850A-1176745C4D35}" destId="{3D64BFBB-CCB0-4D06-AF4F-2F9EACC601E6}" srcOrd="0" destOrd="0" presId="urn:microsoft.com/office/officeart/2018/5/layout/IconCircleLabelList"/>
    <dgm:cxn modelId="{D12E3BF3-EF7B-4B72-BCA2-27EE8450B694}" type="presParOf" srcId="{E376C65F-1742-4367-850A-1176745C4D35}" destId="{63C4E465-64FD-4286-B54E-6BCA8B637744}" srcOrd="1" destOrd="0" presId="urn:microsoft.com/office/officeart/2018/5/layout/IconCircleLabelList"/>
    <dgm:cxn modelId="{9A09ED1F-A6FD-4FA9-A1A8-50BC9D108637}" type="presParOf" srcId="{E376C65F-1742-4367-850A-1176745C4D35}" destId="{2CA6E68B-F347-46B9-90C0-01F54D6764E9}" srcOrd="2" destOrd="0" presId="urn:microsoft.com/office/officeart/2018/5/layout/IconCircleLabelList"/>
    <dgm:cxn modelId="{269444C1-2EB2-4EE1-ACD7-A55CD7E5E494}" type="presParOf" srcId="{E376C65F-1742-4367-850A-1176745C4D35}" destId="{4BBC2F6B-757E-4B17-B1F8-6BC48163288A}" srcOrd="3" destOrd="0" presId="urn:microsoft.com/office/officeart/2018/5/layout/IconCircleLabelList"/>
    <dgm:cxn modelId="{028CAE31-42D4-412F-AE36-893DFB2CC8A3}" type="presParOf" srcId="{6D5DB67F-5B59-4764-96BE-41D8FC18EC49}" destId="{16F897ED-0B68-477D-8A95-45FA7D394581}" srcOrd="1" destOrd="0" presId="urn:microsoft.com/office/officeart/2018/5/layout/IconCircleLabelList"/>
    <dgm:cxn modelId="{CA9C3FB5-7AB6-4E57-91F5-87FBAA945B2D}" type="presParOf" srcId="{6D5DB67F-5B59-4764-96BE-41D8FC18EC49}" destId="{A197A9C8-F490-4AB8-B0D6-13D7C75D206F}" srcOrd="2" destOrd="0" presId="urn:microsoft.com/office/officeart/2018/5/layout/IconCircleLabelList"/>
    <dgm:cxn modelId="{AE15BE53-9826-4481-BB24-11D30E2CAA1A}" type="presParOf" srcId="{A197A9C8-F490-4AB8-B0D6-13D7C75D206F}" destId="{B29DB85D-4D51-490B-B20C-D46A9A484050}" srcOrd="0" destOrd="0" presId="urn:microsoft.com/office/officeart/2018/5/layout/IconCircleLabelList"/>
    <dgm:cxn modelId="{035714FB-7DE7-40F9-B6B5-928DD7DBD313}" type="presParOf" srcId="{A197A9C8-F490-4AB8-B0D6-13D7C75D206F}" destId="{617F56CF-143D-4E0F-9EAA-C69EE7DDB182}" srcOrd="1" destOrd="0" presId="urn:microsoft.com/office/officeart/2018/5/layout/IconCircleLabelList"/>
    <dgm:cxn modelId="{E33FE3E8-B54E-414A-B085-D93DBC4CBA4D}" type="presParOf" srcId="{A197A9C8-F490-4AB8-B0D6-13D7C75D206F}" destId="{1E40D8EF-30D3-43E9-BFFA-E85146CB5439}" srcOrd="2" destOrd="0" presId="urn:microsoft.com/office/officeart/2018/5/layout/IconCircleLabelList"/>
    <dgm:cxn modelId="{6F990C60-1A48-426A-BD8F-4F989300D7C6}" type="presParOf" srcId="{A197A9C8-F490-4AB8-B0D6-13D7C75D206F}" destId="{F58D7E17-D90A-47AE-9CC6-8DF5749A3938}" srcOrd="3" destOrd="0" presId="urn:microsoft.com/office/officeart/2018/5/layout/IconCircle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2443BAD-5B5D-4C24-AE7B-FB78F3FA013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C7A7CA7-223A-4144-A45B-FC0F733568E2}">
      <dgm:prSet/>
      <dgm:spPr/>
      <dgm:t>
        <a:bodyPr/>
        <a:lstStyle/>
        <a:p>
          <a:r>
            <a:rPr lang="en-GB"/>
            <a:t>Used to apply the fixed list test – does not anymore because it goes against the settlor's intention. </a:t>
          </a:r>
          <a:endParaRPr lang="en-US"/>
        </a:p>
      </dgm:t>
    </dgm:pt>
    <dgm:pt modelId="{8FDA918B-410E-44E2-832D-BFA5DEE73812}" type="parTrans" cxnId="{F91C8F40-B592-4B17-A2B6-BE94BE5CE3CD}">
      <dgm:prSet/>
      <dgm:spPr/>
      <dgm:t>
        <a:bodyPr/>
        <a:lstStyle/>
        <a:p>
          <a:endParaRPr lang="en-US"/>
        </a:p>
      </dgm:t>
    </dgm:pt>
    <dgm:pt modelId="{B9A1C8EF-6654-45AD-B6DC-1945EB2E0B5A}" type="sibTrans" cxnId="{F91C8F40-B592-4B17-A2B6-BE94BE5CE3CD}">
      <dgm:prSet/>
      <dgm:spPr/>
      <dgm:t>
        <a:bodyPr/>
        <a:lstStyle/>
        <a:p>
          <a:endParaRPr lang="en-US"/>
        </a:p>
      </dgm:t>
    </dgm:pt>
    <dgm:pt modelId="{10DBA4FB-3A0B-4565-BC50-48D182310048}">
      <dgm:prSet/>
      <dgm:spPr/>
      <dgm:t>
        <a:bodyPr/>
        <a:lstStyle/>
        <a:p>
          <a:r>
            <a:rPr lang="en-GB"/>
            <a:t>Test found in the law relating to power of appointment. </a:t>
          </a:r>
          <a:endParaRPr lang="en-US"/>
        </a:p>
      </dgm:t>
    </dgm:pt>
    <dgm:pt modelId="{47616FF7-4688-494B-9EA9-45B6D016021C}" type="parTrans" cxnId="{2B6CAD09-2FA4-40DC-8B48-2C89997DC045}">
      <dgm:prSet/>
      <dgm:spPr/>
      <dgm:t>
        <a:bodyPr/>
        <a:lstStyle/>
        <a:p>
          <a:endParaRPr lang="en-US"/>
        </a:p>
      </dgm:t>
    </dgm:pt>
    <dgm:pt modelId="{789CE3AA-E10C-4933-9AED-E8BD31F31DD3}" type="sibTrans" cxnId="{2B6CAD09-2FA4-40DC-8B48-2C89997DC045}">
      <dgm:prSet/>
      <dgm:spPr/>
      <dgm:t>
        <a:bodyPr/>
        <a:lstStyle/>
        <a:p>
          <a:endParaRPr lang="en-US"/>
        </a:p>
      </dgm:t>
    </dgm:pt>
    <dgm:pt modelId="{D65034A3-F406-4C60-8F44-98A6A339566B}" type="pres">
      <dgm:prSet presAssocID="{F2443BAD-5B5D-4C24-AE7B-FB78F3FA013A}" presName="hierChild1" presStyleCnt="0">
        <dgm:presLayoutVars>
          <dgm:chPref val="1"/>
          <dgm:dir/>
          <dgm:animOne val="branch"/>
          <dgm:animLvl val="lvl"/>
          <dgm:resizeHandles/>
        </dgm:presLayoutVars>
      </dgm:prSet>
      <dgm:spPr/>
    </dgm:pt>
    <dgm:pt modelId="{BD44055C-EE32-469C-ADE2-6161F36A2872}" type="pres">
      <dgm:prSet presAssocID="{BC7A7CA7-223A-4144-A45B-FC0F733568E2}" presName="hierRoot1" presStyleCnt="0"/>
      <dgm:spPr/>
    </dgm:pt>
    <dgm:pt modelId="{4454C0DD-ED54-421D-B94A-9C3806927163}" type="pres">
      <dgm:prSet presAssocID="{BC7A7CA7-223A-4144-A45B-FC0F733568E2}" presName="composite" presStyleCnt="0"/>
      <dgm:spPr/>
    </dgm:pt>
    <dgm:pt modelId="{D4D8043B-84D6-4656-945B-18FA80F844E1}" type="pres">
      <dgm:prSet presAssocID="{BC7A7CA7-223A-4144-A45B-FC0F733568E2}" presName="background" presStyleLbl="node0" presStyleIdx="0" presStyleCnt="2"/>
      <dgm:spPr/>
    </dgm:pt>
    <dgm:pt modelId="{D8CB83A9-55C1-465C-9E85-65F49193B99A}" type="pres">
      <dgm:prSet presAssocID="{BC7A7CA7-223A-4144-A45B-FC0F733568E2}" presName="text" presStyleLbl="fgAcc0" presStyleIdx="0" presStyleCnt="2">
        <dgm:presLayoutVars>
          <dgm:chPref val="3"/>
        </dgm:presLayoutVars>
      </dgm:prSet>
      <dgm:spPr/>
    </dgm:pt>
    <dgm:pt modelId="{CDC678D7-20E5-4B5C-BCE3-EEAAB254D96E}" type="pres">
      <dgm:prSet presAssocID="{BC7A7CA7-223A-4144-A45B-FC0F733568E2}" presName="hierChild2" presStyleCnt="0"/>
      <dgm:spPr/>
    </dgm:pt>
    <dgm:pt modelId="{1B182593-905A-4FAB-8AAD-B5D5672CCC9B}" type="pres">
      <dgm:prSet presAssocID="{10DBA4FB-3A0B-4565-BC50-48D182310048}" presName="hierRoot1" presStyleCnt="0"/>
      <dgm:spPr/>
    </dgm:pt>
    <dgm:pt modelId="{8B4EA779-E560-4BE9-80D5-21A30D442E67}" type="pres">
      <dgm:prSet presAssocID="{10DBA4FB-3A0B-4565-BC50-48D182310048}" presName="composite" presStyleCnt="0"/>
      <dgm:spPr/>
    </dgm:pt>
    <dgm:pt modelId="{93A0D3AF-639C-4A5B-A8AE-F474D269A411}" type="pres">
      <dgm:prSet presAssocID="{10DBA4FB-3A0B-4565-BC50-48D182310048}" presName="background" presStyleLbl="node0" presStyleIdx="1" presStyleCnt="2"/>
      <dgm:spPr/>
    </dgm:pt>
    <dgm:pt modelId="{F9FB79B2-2407-4477-970F-0614514444CF}" type="pres">
      <dgm:prSet presAssocID="{10DBA4FB-3A0B-4565-BC50-48D182310048}" presName="text" presStyleLbl="fgAcc0" presStyleIdx="1" presStyleCnt="2" custScaleX="105173">
        <dgm:presLayoutVars>
          <dgm:chPref val="3"/>
        </dgm:presLayoutVars>
      </dgm:prSet>
      <dgm:spPr/>
    </dgm:pt>
    <dgm:pt modelId="{1F5DF456-986E-414A-A167-1820E017D27D}" type="pres">
      <dgm:prSet presAssocID="{10DBA4FB-3A0B-4565-BC50-48D182310048}" presName="hierChild2" presStyleCnt="0"/>
      <dgm:spPr/>
    </dgm:pt>
  </dgm:ptLst>
  <dgm:cxnLst>
    <dgm:cxn modelId="{2B6CAD09-2FA4-40DC-8B48-2C89997DC045}" srcId="{F2443BAD-5B5D-4C24-AE7B-FB78F3FA013A}" destId="{10DBA4FB-3A0B-4565-BC50-48D182310048}" srcOrd="1" destOrd="0" parTransId="{47616FF7-4688-494B-9EA9-45B6D016021C}" sibTransId="{789CE3AA-E10C-4933-9AED-E8BD31F31DD3}"/>
    <dgm:cxn modelId="{A38D231F-B07E-4B49-A2C0-936CB3BB9BF3}" type="presOf" srcId="{F2443BAD-5B5D-4C24-AE7B-FB78F3FA013A}" destId="{D65034A3-F406-4C60-8F44-98A6A339566B}" srcOrd="0" destOrd="0" presId="urn:microsoft.com/office/officeart/2005/8/layout/hierarchy1"/>
    <dgm:cxn modelId="{F91C8F40-B592-4B17-A2B6-BE94BE5CE3CD}" srcId="{F2443BAD-5B5D-4C24-AE7B-FB78F3FA013A}" destId="{BC7A7CA7-223A-4144-A45B-FC0F733568E2}" srcOrd="0" destOrd="0" parTransId="{8FDA918B-410E-44E2-832D-BFA5DEE73812}" sibTransId="{B9A1C8EF-6654-45AD-B6DC-1945EB2E0B5A}"/>
    <dgm:cxn modelId="{EFC9E162-5DFA-4510-A709-7EE6439D2A13}" type="presOf" srcId="{BC7A7CA7-223A-4144-A45B-FC0F733568E2}" destId="{D8CB83A9-55C1-465C-9E85-65F49193B99A}" srcOrd="0" destOrd="0" presId="urn:microsoft.com/office/officeart/2005/8/layout/hierarchy1"/>
    <dgm:cxn modelId="{CA2CA283-2B02-4F52-AD95-CE4FB88F0436}" type="presOf" srcId="{10DBA4FB-3A0B-4565-BC50-48D182310048}" destId="{F9FB79B2-2407-4477-970F-0614514444CF}" srcOrd="0" destOrd="0" presId="urn:microsoft.com/office/officeart/2005/8/layout/hierarchy1"/>
    <dgm:cxn modelId="{8361C547-3A76-4DD7-8888-36349462A67F}" type="presParOf" srcId="{D65034A3-F406-4C60-8F44-98A6A339566B}" destId="{BD44055C-EE32-469C-ADE2-6161F36A2872}" srcOrd="0" destOrd="0" presId="urn:microsoft.com/office/officeart/2005/8/layout/hierarchy1"/>
    <dgm:cxn modelId="{0CD5EFE5-13F4-4D37-8898-8909C3B15C3E}" type="presParOf" srcId="{BD44055C-EE32-469C-ADE2-6161F36A2872}" destId="{4454C0DD-ED54-421D-B94A-9C3806927163}" srcOrd="0" destOrd="0" presId="urn:microsoft.com/office/officeart/2005/8/layout/hierarchy1"/>
    <dgm:cxn modelId="{3F5A8EAA-FFD7-4791-B367-C8D9F5361942}" type="presParOf" srcId="{4454C0DD-ED54-421D-B94A-9C3806927163}" destId="{D4D8043B-84D6-4656-945B-18FA80F844E1}" srcOrd="0" destOrd="0" presId="urn:microsoft.com/office/officeart/2005/8/layout/hierarchy1"/>
    <dgm:cxn modelId="{F68594CF-0215-44FC-A8C9-3C0AD5567412}" type="presParOf" srcId="{4454C0DD-ED54-421D-B94A-9C3806927163}" destId="{D8CB83A9-55C1-465C-9E85-65F49193B99A}" srcOrd="1" destOrd="0" presId="urn:microsoft.com/office/officeart/2005/8/layout/hierarchy1"/>
    <dgm:cxn modelId="{5F76B84E-4D3C-420D-98D5-7F9933E70FCF}" type="presParOf" srcId="{BD44055C-EE32-469C-ADE2-6161F36A2872}" destId="{CDC678D7-20E5-4B5C-BCE3-EEAAB254D96E}" srcOrd="1" destOrd="0" presId="urn:microsoft.com/office/officeart/2005/8/layout/hierarchy1"/>
    <dgm:cxn modelId="{3AA5301E-070D-41E0-B163-7C317EE72529}" type="presParOf" srcId="{D65034A3-F406-4C60-8F44-98A6A339566B}" destId="{1B182593-905A-4FAB-8AAD-B5D5672CCC9B}" srcOrd="1" destOrd="0" presId="urn:microsoft.com/office/officeart/2005/8/layout/hierarchy1"/>
    <dgm:cxn modelId="{4F0E21B6-203E-4072-AEA0-ED1CD1A54045}" type="presParOf" srcId="{1B182593-905A-4FAB-8AAD-B5D5672CCC9B}" destId="{8B4EA779-E560-4BE9-80D5-21A30D442E67}" srcOrd="0" destOrd="0" presId="urn:microsoft.com/office/officeart/2005/8/layout/hierarchy1"/>
    <dgm:cxn modelId="{AF8C056D-C4C5-43CE-88CC-5B6A4B63FBDF}" type="presParOf" srcId="{8B4EA779-E560-4BE9-80D5-21A30D442E67}" destId="{93A0D3AF-639C-4A5B-A8AE-F474D269A411}" srcOrd="0" destOrd="0" presId="urn:microsoft.com/office/officeart/2005/8/layout/hierarchy1"/>
    <dgm:cxn modelId="{14B52D77-74B9-4F37-B30B-403D213C8CC6}" type="presParOf" srcId="{8B4EA779-E560-4BE9-80D5-21A30D442E67}" destId="{F9FB79B2-2407-4477-970F-0614514444CF}" srcOrd="1" destOrd="0" presId="urn:microsoft.com/office/officeart/2005/8/layout/hierarchy1"/>
    <dgm:cxn modelId="{270E7908-59B6-4D80-AB40-30E81D8427F3}" type="presParOf" srcId="{1B182593-905A-4FAB-8AAD-B5D5672CCC9B}" destId="{1F5DF456-986E-414A-A167-1820E017D27D}" srcOrd="1" destOrd="0" presId="urn:microsoft.com/office/officeart/2005/8/layout/hierarchy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2365DD8-03FF-4E28-9F6A-A887B774A74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EBAFDEA6-35CA-428A-BF2A-032D9DBF2B07}">
      <dgm:prSet/>
      <dgm:spPr/>
      <dgm:t>
        <a:bodyPr/>
        <a:lstStyle/>
        <a:p>
          <a:r>
            <a:rPr lang="en-GB" dirty="0"/>
            <a:t>Re Gestetner’s settlement [1953] – Individual ascertainability test. </a:t>
          </a:r>
          <a:endParaRPr lang="en-US" dirty="0"/>
        </a:p>
      </dgm:t>
    </dgm:pt>
    <dgm:pt modelId="{F76AF91C-9F5B-45E5-866D-871413C8C5FC}" type="parTrans" cxnId="{0C926388-9E4B-4B4A-A53A-D8130619DC62}">
      <dgm:prSet/>
      <dgm:spPr/>
      <dgm:t>
        <a:bodyPr/>
        <a:lstStyle/>
        <a:p>
          <a:endParaRPr lang="en-US"/>
        </a:p>
      </dgm:t>
    </dgm:pt>
    <dgm:pt modelId="{49AA705D-DDFA-438A-886E-6C8E768308D6}" type="sibTrans" cxnId="{0C926388-9E4B-4B4A-A53A-D8130619DC62}">
      <dgm:prSet/>
      <dgm:spPr/>
      <dgm:t>
        <a:bodyPr/>
        <a:lstStyle/>
        <a:p>
          <a:endParaRPr lang="en-US"/>
        </a:p>
      </dgm:t>
    </dgm:pt>
    <dgm:pt modelId="{1D94D107-AC04-41EB-B973-0D759B0EC304}">
      <dgm:prSet/>
      <dgm:spPr/>
      <dgm:t>
        <a:bodyPr/>
        <a:lstStyle/>
        <a:p>
          <a:r>
            <a:rPr lang="en-GB"/>
            <a:t>Re Gulbenkian’s Settlement [1970] – Must be able to say and be certain  who is within and who is without power. </a:t>
          </a:r>
          <a:endParaRPr lang="en-US"/>
        </a:p>
      </dgm:t>
    </dgm:pt>
    <dgm:pt modelId="{782825F7-B1B0-407D-A498-2839B4FF9297}" type="parTrans" cxnId="{5982A396-5EC4-4F28-8B2D-2C23C806198F}">
      <dgm:prSet/>
      <dgm:spPr/>
      <dgm:t>
        <a:bodyPr/>
        <a:lstStyle/>
        <a:p>
          <a:endParaRPr lang="en-US"/>
        </a:p>
      </dgm:t>
    </dgm:pt>
    <dgm:pt modelId="{55996633-628E-4BBB-9F42-4253F411F20E}" type="sibTrans" cxnId="{5982A396-5EC4-4F28-8B2D-2C23C806198F}">
      <dgm:prSet/>
      <dgm:spPr/>
      <dgm:t>
        <a:bodyPr/>
        <a:lstStyle/>
        <a:p>
          <a:endParaRPr lang="en-US"/>
        </a:p>
      </dgm:t>
    </dgm:pt>
    <dgm:pt modelId="{F93CC608-1D18-4EFE-BD70-6FA09B8D399B}">
      <dgm:prSet/>
      <dgm:spPr/>
      <dgm:t>
        <a:bodyPr/>
        <a:lstStyle/>
        <a:p>
          <a:r>
            <a:rPr lang="en-GB" dirty="0"/>
            <a:t>All changed with the case of </a:t>
          </a:r>
          <a:r>
            <a:rPr lang="en-GB" dirty="0" err="1"/>
            <a:t>Mcphail</a:t>
          </a:r>
          <a:r>
            <a:rPr lang="en-GB" dirty="0"/>
            <a:t> v Doulton [1971] </a:t>
          </a:r>
          <a:endParaRPr lang="en-US" dirty="0"/>
        </a:p>
      </dgm:t>
    </dgm:pt>
    <dgm:pt modelId="{2259F220-D97B-474C-9ED7-758A4862868F}" type="parTrans" cxnId="{E173658F-4C7C-40D1-90F6-9FC53A3E49ED}">
      <dgm:prSet/>
      <dgm:spPr/>
      <dgm:t>
        <a:bodyPr/>
        <a:lstStyle/>
        <a:p>
          <a:endParaRPr lang="en-US"/>
        </a:p>
      </dgm:t>
    </dgm:pt>
    <dgm:pt modelId="{2A312183-BADE-4243-A09B-1AFDDB0AC27A}" type="sibTrans" cxnId="{E173658F-4C7C-40D1-90F6-9FC53A3E49ED}">
      <dgm:prSet/>
      <dgm:spPr/>
      <dgm:t>
        <a:bodyPr/>
        <a:lstStyle/>
        <a:p>
          <a:endParaRPr lang="en-US"/>
        </a:p>
      </dgm:t>
    </dgm:pt>
    <dgm:pt modelId="{2EDC5CF2-25EC-495B-A53A-0977F8A142DC}" type="pres">
      <dgm:prSet presAssocID="{C2365DD8-03FF-4E28-9F6A-A887B774A745}" presName="Name0" presStyleCnt="0">
        <dgm:presLayoutVars>
          <dgm:dir/>
          <dgm:animLvl val="lvl"/>
          <dgm:resizeHandles val="exact"/>
        </dgm:presLayoutVars>
      </dgm:prSet>
      <dgm:spPr/>
    </dgm:pt>
    <dgm:pt modelId="{22F9AE6F-640B-4519-8307-20F0AFF49E30}" type="pres">
      <dgm:prSet presAssocID="{F93CC608-1D18-4EFE-BD70-6FA09B8D399B}" presName="boxAndChildren" presStyleCnt="0"/>
      <dgm:spPr/>
    </dgm:pt>
    <dgm:pt modelId="{7FFE55F8-3A89-46C8-AC55-10241A1ACF9E}" type="pres">
      <dgm:prSet presAssocID="{F93CC608-1D18-4EFE-BD70-6FA09B8D399B}" presName="parentTextBox" presStyleLbl="node1" presStyleIdx="0" presStyleCnt="3"/>
      <dgm:spPr/>
    </dgm:pt>
    <dgm:pt modelId="{B075B4E5-25B4-41A7-9BCF-39BA082839CC}" type="pres">
      <dgm:prSet presAssocID="{55996633-628E-4BBB-9F42-4253F411F20E}" presName="sp" presStyleCnt="0"/>
      <dgm:spPr/>
    </dgm:pt>
    <dgm:pt modelId="{C80201B4-88D8-4471-BB37-191669F5188E}" type="pres">
      <dgm:prSet presAssocID="{1D94D107-AC04-41EB-B973-0D759B0EC304}" presName="arrowAndChildren" presStyleCnt="0"/>
      <dgm:spPr/>
    </dgm:pt>
    <dgm:pt modelId="{8F619F7E-4016-4F4D-B040-5C732975DF7F}" type="pres">
      <dgm:prSet presAssocID="{1D94D107-AC04-41EB-B973-0D759B0EC304}" presName="parentTextArrow" presStyleLbl="node1" presStyleIdx="1" presStyleCnt="3"/>
      <dgm:spPr/>
    </dgm:pt>
    <dgm:pt modelId="{787CE49C-706F-430F-8928-9BFF8344261D}" type="pres">
      <dgm:prSet presAssocID="{49AA705D-DDFA-438A-886E-6C8E768308D6}" presName="sp" presStyleCnt="0"/>
      <dgm:spPr/>
    </dgm:pt>
    <dgm:pt modelId="{C32AC2D7-C542-466F-8281-E1E25740BB56}" type="pres">
      <dgm:prSet presAssocID="{EBAFDEA6-35CA-428A-BF2A-032D9DBF2B07}" presName="arrowAndChildren" presStyleCnt="0"/>
      <dgm:spPr/>
    </dgm:pt>
    <dgm:pt modelId="{9F9C79F6-D26A-4E32-AACC-DB41B1D4E75F}" type="pres">
      <dgm:prSet presAssocID="{EBAFDEA6-35CA-428A-BF2A-032D9DBF2B07}" presName="parentTextArrow" presStyleLbl="node1" presStyleIdx="2" presStyleCnt="3"/>
      <dgm:spPr/>
    </dgm:pt>
  </dgm:ptLst>
  <dgm:cxnLst>
    <dgm:cxn modelId="{A96D2130-4CBB-46A6-9D8E-338EF31DC967}" type="presOf" srcId="{EBAFDEA6-35CA-428A-BF2A-032D9DBF2B07}" destId="{9F9C79F6-D26A-4E32-AACC-DB41B1D4E75F}" srcOrd="0" destOrd="0" presId="urn:microsoft.com/office/officeart/2005/8/layout/process4"/>
    <dgm:cxn modelId="{6FB2496E-5573-4F40-B85C-ABC8820E5DE9}" type="presOf" srcId="{1D94D107-AC04-41EB-B973-0D759B0EC304}" destId="{8F619F7E-4016-4F4D-B040-5C732975DF7F}" srcOrd="0" destOrd="0" presId="urn:microsoft.com/office/officeart/2005/8/layout/process4"/>
    <dgm:cxn modelId="{1465E471-63B3-4313-92AC-1FFF3652F19B}" type="presOf" srcId="{F93CC608-1D18-4EFE-BD70-6FA09B8D399B}" destId="{7FFE55F8-3A89-46C8-AC55-10241A1ACF9E}" srcOrd="0" destOrd="0" presId="urn:microsoft.com/office/officeart/2005/8/layout/process4"/>
    <dgm:cxn modelId="{30236487-EBD4-416F-9011-4F0F76B6DAA6}" type="presOf" srcId="{C2365DD8-03FF-4E28-9F6A-A887B774A745}" destId="{2EDC5CF2-25EC-495B-A53A-0977F8A142DC}" srcOrd="0" destOrd="0" presId="urn:microsoft.com/office/officeart/2005/8/layout/process4"/>
    <dgm:cxn modelId="{0C926388-9E4B-4B4A-A53A-D8130619DC62}" srcId="{C2365DD8-03FF-4E28-9F6A-A887B774A745}" destId="{EBAFDEA6-35CA-428A-BF2A-032D9DBF2B07}" srcOrd="0" destOrd="0" parTransId="{F76AF91C-9F5B-45E5-866D-871413C8C5FC}" sibTransId="{49AA705D-DDFA-438A-886E-6C8E768308D6}"/>
    <dgm:cxn modelId="{E173658F-4C7C-40D1-90F6-9FC53A3E49ED}" srcId="{C2365DD8-03FF-4E28-9F6A-A887B774A745}" destId="{F93CC608-1D18-4EFE-BD70-6FA09B8D399B}" srcOrd="2" destOrd="0" parTransId="{2259F220-D97B-474C-9ED7-758A4862868F}" sibTransId="{2A312183-BADE-4243-A09B-1AFDDB0AC27A}"/>
    <dgm:cxn modelId="{5982A396-5EC4-4F28-8B2D-2C23C806198F}" srcId="{C2365DD8-03FF-4E28-9F6A-A887B774A745}" destId="{1D94D107-AC04-41EB-B973-0D759B0EC304}" srcOrd="1" destOrd="0" parTransId="{782825F7-B1B0-407D-A498-2839B4FF9297}" sibTransId="{55996633-628E-4BBB-9F42-4253F411F20E}"/>
    <dgm:cxn modelId="{6592FEDA-4B53-4A65-AF6C-E8A98BE10736}" type="presParOf" srcId="{2EDC5CF2-25EC-495B-A53A-0977F8A142DC}" destId="{22F9AE6F-640B-4519-8307-20F0AFF49E30}" srcOrd="0" destOrd="0" presId="urn:microsoft.com/office/officeart/2005/8/layout/process4"/>
    <dgm:cxn modelId="{DB3BDAC9-E9CC-488F-8FA0-218570D4D98D}" type="presParOf" srcId="{22F9AE6F-640B-4519-8307-20F0AFF49E30}" destId="{7FFE55F8-3A89-46C8-AC55-10241A1ACF9E}" srcOrd="0" destOrd="0" presId="urn:microsoft.com/office/officeart/2005/8/layout/process4"/>
    <dgm:cxn modelId="{8FDF8A91-17C6-4842-AD02-4363B8E27064}" type="presParOf" srcId="{2EDC5CF2-25EC-495B-A53A-0977F8A142DC}" destId="{B075B4E5-25B4-41A7-9BCF-39BA082839CC}" srcOrd="1" destOrd="0" presId="urn:microsoft.com/office/officeart/2005/8/layout/process4"/>
    <dgm:cxn modelId="{68CDC8AB-5816-41BE-934F-3052E28DBBAD}" type="presParOf" srcId="{2EDC5CF2-25EC-495B-A53A-0977F8A142DC}" destId="{C80201B4-88D8-4471-BB37-191669F5188E}" srcOrd="2" destOrd="0" presId="urn:microsoft.com/office/officeart/2005/8/layout/process4"/>
    <dgm:cxn modelId="{E58279A5-7F43-4FDD-B664-980408911623}" type="presParOf" srcId="{C80201B4-88D8-4471-BB37-191669F5188E}" destId="{8F619F7E-4016-4F4D-B040-5C732975DF7F}" srcOrd="0" destOrd="0" presId="urn:microsoft.com/office/officeart/2005/8/layout/process4"/>
    <dgm:cxn modelId="{142FE7E1-E028-4A75-888B-78540B25F584}" type="presParOf" srcId="{2EDC5CF2-25EC-495B-A53A-0977F8A142DC}" destId="{787CE49C-706F-430F-8928-9BFF8344261D}" srcOrd="3" destOrd="0" presId="urn:microsoft.com/office/officeart/2005/8/layout/process4"/>
    <dgm:cxn modelId="{9B684D5D-1E88-4DF5-8CB6-42FE8804D156}" type="presParOf" srcId="{2EDC5CF2-25EC-495B-A53A-0977F8A142DC}" destId="{C32AC2D7-C542-466F-8281-E1E25740BB56}" srcOrd="4" destOrd="0" presId="urn:microsoft.com/office/officeart/2005/8/layout/process4"/>
    <dgm:cxn modelId="{A3BA2EAE-FC72-4E0D-9E90-7686DE9508BE}" type="presParOf" srcId="{C32AC2D7-C542-466F-8281-E1E25740BB56}" destId="{9F9C79F6-D26A-4E32-AACC-DB41B1D4E75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AC48505-5637-45C2-9411-F8B589F3EB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FE35692-2C39-4C40-9431-A22F8F9FFADB}">
      <dgm:prSet/>
      <dgm:spPr/>
      <dgm:t>
        <a:bodyPr/>
        <a:lstStyle/>
        <a:p>
          <a:pPr>
            <a:lnSpc>
              <a:spcPct val="100000"/>
            </a:lnSpc>
          </a:pPr>
          <a:r>
            <a:rPr lang="en-GB"/>
            <a:t>In the case Lord Wilberforce explains the difference between a power of appointment and a discretionary trust. </a:t>
          </a:r>
          <a:endParaRPr lang="en-US"/>
        </a:p>
      </dgm:t>
    </dgm:pt>
    <dgm:pt modelId="{29116A70-BFC5-41CA-8490-007C26B5D815}" type="parTrans" cxnId="{43CEDB48-1EA9-4206-B41F-7EDE59F63717}">
      <dgm:prSet/>
      <dgm:spPr/>
      <dgm:t>
        <a:bodyPr/>
        <a:lstStyle/>
        <a:p>
          <a:endParaRPr lang="en-US"/>
        </a:p>
      </dgm:t>
    </dgm:pt>
    <dgm:pt modelId="{08FF7DEF-EB2E-4481-A707-1A57E35B7000}" type="sibTrans" cxnId="{43CEDB48-1EA9-4206-B41F-7EDE59F63717}">
      <dgm:prSet/>
      <dgm:spPr/>
      <dgm:t>
        <a:bodyPr/>
        <a:lstStyle/>
        <a:p>
          <a:endParaRPr lang="en-US"/>
        </a:p>
      </dgm:t>
    </dgm:pt>
    <dgm:pt modelId="{89424F12-FFB7-4F84-89FE-1182CEC3AA33}">
      <dgm:prSet/>
      <dgm:spPr/>
      <dgm:t>
        <a:bodyPr/>
        <a:lstStyle/>
        <a:p>
          <a:pPr>
            <a:lnSpc>
              <a:spcPct val="100000"/>
            </a:lnSpc>
          </a:pPr>
          <a:r>
            <a:rPr lang="en-GB"/>
            <a:t>Fixed list test should not apply. </a:t>
          </a:r>
          <a:endParaRPr lang="en-US"/>
        </a:p>
      </dgm:t>
    </dgm:pt>
    <dgm:pt modelId="{703168C7-3777-4E12-A881-BFDA1F080A06}" type="parTrans" cxnId="{B7DE7018-1355-4AD2-94E1-B31200B118B9}">
      <dgm:prSet/>
      <dgm:spPr/>
      <dgm:t>
        <a:bodyPr/>
        <a:lstStyle/>
        <a:p>
          <a:endParaRPr lang="en-US"/>
        </a:p>
      </dgm:t>
    </dgm:pt>
    <dgm:pt modelId="{F5081AEA-45FB-4559-8DBF-102F8FAEA03C}" type="sibTrans" cxnId="{B7DE7018-1355-4AD2-94E1-B31200B118B9}">
      <dgm:prSet/>
      <dgm:spPr/>
      <dgm:t>
        <a:bodyPr/>
        <a:lstStyle/>
        <a:p>
          <a:endParaRPr lang="en-US"/>
        </a:p>
      </dgm:t>
    </dgm:pt>
    <dgm:pt modelId="{F21FD1BE-75FC-453B-8618-F7F9371906F8}">
      <dgm:prSet/>
      <dgm:spPr/>
      <dgm:t>
        <a:bodyPr/>
        <a:lstStyle/>
        <a:p>
          <a:pPr>
            <a:lnSpc>
              <a:spcPct val="100000"/>
            </a:lnSpc>
          </a:pPr>
          <a:r>
            <a:rPr lang="en-GB"/>
            <a:t>Supported the idea of the Individual ascertainability test .</a:t>
          </a:r>
          <a:endParaRPr lang="en-US"/>
        </a:p>
      </dgm:t>
    </dgm:pt>
    <dgm:pt modelId="{EE6E1F02-74B7-432F-B1AF-9155E5A2CAF6}" type="parTrans" cxnId="{9ECCFD50-456C-4CF5-9FEE-EB97E3A85344}">
      <dgm:prSet/>
      <dgm:spPr/>
      <dgm:t>
        <a:bodyPr/>
        <a:lstStyle/>
        <a:p>
          <a:endParaRPr lang="en-US"/>
        </a:p>
      </dgm:t>
    </dgm:pt>
    <dgm:pt modelId="{E9007667-D5A6-4FCB-8AA2-A0D98A5C599F}" type="sibTrans" cxnId="{9ECCFD50-456C-4CF5-9FEE-EB97E3A85344}">
      <dgm:prSet/>
      <dgm:spPr/>
      <dgm:t>
        <a:bodyPr/>
        <a:lstStyle/>
        <a:p>
          <a:endParaRPr lang="en-US"/>
        </a:p>
      </dgm:t>
    </dgm:pt>
    <dgm:pt modelId="{B907885C-4B28-4FAA-8115-9D87E4630A8A}" type="pres">
      <dgm:prSet presAssocID="{0AC48505-5637-45C2-9411-F8B589F3EBF5}" presName="root" presStyleCnt="0">
        <dgm:presLayoutVars>
          <dgm:dir/>
          <dgm:resizeHandles val="exact"/>
        </dgm:presLayoutVars>
      </dgm:prSet>
      <dgm:spPr/>
    </dgm:pt>
    <dgm:pt modelId="{A13E906A-1BC6-43D3-B4E0-610769D290CD}" type="pres">
      <dgm:prSet presAssocID="{6FE35692-2C39-4C40-9431-A22F8F9FFADB}" presName="compNode" presStyleCnt="0"/>
      <dgm:spPr/>
    </dgm:pt>
    <dgm:pt modelId="{783D36BB-9459-47FE-B6A7-727234443776}" type="pres">
      <dgm:prSet presAssocID="{6FE35692-2C39-4C40-9431-A22F8F9FFADB}" presName="bgRect" presStyleLbl="bgShp" presStyleIdx="0" presStyleCnt="3"/>
      <dgm:spPr/>
    </dgm:pt>
    <dgm:pt modelId="{C5356E79-1E6D-46C3-BBC3-375DFEA65BE9}" type="pres">
      <dgm:prSet presAssocID="{6FE35692-2C39-4C40-9431-A22F8F9FFA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otes"/>
        </a:ext>
      </dgm:extLst>
    </dgm:pt>
    <dgm:pt modelId="{10A339A7-5DAE-4E45-A608-BA957C589F45}" type="pres">
      <dgm:prSet presAssocID="{6FE35692-2C39-4C40-9431-A22F8F9FFADB}" presName="spaceRect" presStyleCnt="0"/>
      <dgm:spPr/>
    </dgm:pt>
    <dgm:pt modelId="{EA1B50E2-EB9A-4DE3-8D0C-629964E7CF66}" type="pres">
      <dgm:prSet presAssocID="{6FE35692-2C39-4C40-9431-A22F8F9FFADB}" presName="parTx" presStyleLbl="revTx" presStyleIdx="0" presStyleCnt="3">
        <dgm:presLayoutVars>
          <dgm:chMax val="0"/>
          <dgm:chPref val="0"/>
        </dgm:presLayoutVars>
      </dgm:prSet>
      <dgm:spPr/>
    </dgm:pt>
    <dgm:pt modelId="{467756EE-80E2-495F-AA36-82DCE59E0F97}" type="pres">
      <dgm:prSet presAssocID="{08FF7DEF-EB2E-4481-A707-1A57E35B7000}" presName="sibTrans" presStyleCnt="0"/>
      <dgm:spPr/>
    </dgm:pt>
    <dgm:pt modelId="{7788F80F-77F2-4ACE-8D27-B650A5BA6613}" type="pres">
      <dgm:prSet presAssocID="{89424F12-FFB7-4F84-89FE-1182CEC3AA33}" presName="compNode" presStyleCnt="0"/>
      <dgm:spPr/>
    </dgm:pt>
    <dgm:pt modelId="{43CA0C2E-6F0B-46E8-BC78-4140F0F63AFA}" type="pres">
      <dgm:prSet presAssocID="{89424F12-FFB7-4F84-89FE-1182CEC3AA33}" presName="bgRect" presStyleLbl="bgShp" presStyleIdx="1" presStyleCnt="3"/>
      <dgm:spPr/>
    </dgm:pt>
    <dgm:pt modelId="{44EFCCBA-828F-42C2-85AA-D9518F07DE79}" type="pres">
      <dgm:prSet presAssocID="{89424F12-FFB7-4F84-89FE-1182CEC3AA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st tubes"/>
        </a:ext>
      </dgm:extLst>
    </dgm:pt>
    <dgm:pt modelId="{1E264222-5395-4DEA-A627-E49E03622086}" type="pres">
      <dgm:prSet presAssocID="{89424F12-FFB7-4F84-89FE-1182CEC3AA33}" presName="spaceRect" presStyleCnt="0"/>
      <dgm:spPr/>
    </dgm:pt>
    <dgm:pt modelId="{35BB6EF9-288E-423B-9B1E-1D7FF13B7E9D}" type="pres">
      <dgm:prSet presAssocID="{89424F12-FFB7-4F84-89FE-1182CEC3AA33}" presName="parTx" presStyleLbl="revTx" presStyleIdx="1" presStyleCnt="3">
        <dgm:presLayoutVars>
          <dgm:chMax val="0"/>
          <dgm:chPref val="0"/>
        </dgm:presLayoutVars>
      </dgm:prSet>
      <dgm:spPr/>
    </dgm:pt>
    <dgm:pt modelId="{44617317-EEF5-4D25-92FE-63BB28E1187F}" type="pres">
      <dgm:prSet presAssocID="{F5081AEA-45FB-4559-8DBF-102F8FAEA03C}" presName="sibTrans" presStyleCnt="0"/>
      <dgm:spPr/>
    </dgm:pt>
    <dgm:pt modelId="{24BD19A5-2E39-4CB9-875E-B22E15C5F061}" type="pres">
      <dgm:prSet presAssocID="{F21FD1BE-75FC-453B-8618-F7F9371906F8}" presName="compNode" presStyleCnt="0"/>
      <dgm:spPr/>
    </dgm:pt>
    <dgm:pt modelId="{5CDF5002-E1AB-4216-A2BB-F13036585926}" type="pres">
      <dgm:prSet presAssocID="{F21FD1BE-75FC-453B-8618-F7F9371906F8}" presName="bgRect" presStyleLbl="bgShp" presStyleIdx="2" presStyleCnt="3"/>
      <dgm:spPr/>
    </dgm:pt>
    <dgm:pt modelId="{1DFFF434-2292-420C-A8C2-49BA628D7146}" type="pres">
      <dgm:prSet presAssocID="{F21FD1BE-75FC-453B-8618-F7F9371906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20FA8744-C0DA-4D6D-A5DC-B12020491FAF}" type="pres">
      <dgm:prSet presAssocID="{F21FD1BE-75FC-453B-8618-F7F9371906F8}" presName="spaceRect" presStyleCnt="0"/>
      <dgm:spPr/>
    </dgm:pt>
    <dgm:pt modelId="{359E6C6D-413E-4197-8185-599FE1EDB377}" type="pres">
      <dgm:prSet presAssocID="{F21FD1BE-75FC-453B-8618-F7F9371906F8}" presName="parTx" presStyleLbl="revTx" presStyleIdx="2" presStyleCnt="3">
        <dgm:presLayoutVars>
          <dgm:chMax val="0"/>
          <dgm:chPref val="0"/>
        </dgm:presLayoutVars>
      </dgm:prSet>
      <dgm:spPr/>
    </dgm:pt>
  </dgm:ptLst>
  <dgm:cxnLst>
    <dgm:cxn modelId="{66244802-BDBD-4CD1-9949-40C741277C87}" type="presOf" srcId="{F21FD1BE-75FC-453B-8618-F7F9371906F8}" destId="{359E6C6D-413E-4197-8185-599FE1EDB377}" srcOrd="0" destOrd="0" presId="urn:microsoft.com/office/officeart/2018/2/layout/IconVerticalSolidList"/>
    <dgm:cxn modelId="{B7DE7018-1355-4AD2-94E1-B31200B118B9}" srcId="{0AC48505-5637-45C2-9411-F8B589F3EBF5}" destId="{89424F12-FFB7-4F84-89FE-1182CEC3AA33}" srcOrd="1" destOrd="0" parTransId="{703168C7-3777-4E12-A881-BFDA1F080A06}" sibTransId="{F5081AEA-45FB-4559-8DBF-102F8FAEA03C}"/>
    <dgm:cxn modelId="{43CEDB48-1EA9-4206-B41F-7EDE59F63717}" srcId="{0AC48505-5637-45C2-9411-F8B589F3EBF5}" destId="{6FE35692-2C39-4C40-9431-A22F8F9FFADB}" srcOrd="0" destOrd="0" parTransId="{29116A70-BFC5-41CA-8490-007C26B5D815}" sibTransId="{08FF7DEF-EB2E-4481-A707-1A57E35B7000}"/>
    <dgm:cxn modelId="{9ECCFD50-456C-4CF5-9FEE-EB97E3A85344}" srcId="{0AC48505-5637-45C2-9411-F8B589F3EBF5}" destId="{F21FD1BE-75FC-453B-8618-F7F9371906F8}" srcOrd="2" destOrd="0" parTransId="{EE6E1F02-74B7-432F-B1AF-9155E5A2CAF6}" sibTransId="{E9007667-D5A6-4FCB-8AA2-A0D98A5C599F}"/>
    <dgm:cxn modelId="{2E833F83-AC1A-4833-B117-EE6C844B2C19}" type="presOf" srcId="{6FE35692-2C39-4C40-9431-A22F8F9FFADB}" destId="{EA1B50E2-EB9A-4DE3-8D0C-629964E7CF66}" srcOrd="0" destOrd="0" presId="urn:microsoft.com/office/officeart/2018/2/layout/IconVerticalSolidList"/>
    <dgm:cxn modelId="{98FFCC88-7919-49AA-BD19-A23E9A836711}" type="presOf" srcId="{89424F12-FFB7-4F84-89FE-1182CEC3AA33}" destId="{35BB6EF9-288E-423B-9B1E-1D7FF13B7E9D}" srcOrd="0" destOrd="0" presId="urn:microsoft.com/office/officeart/2018/2/layout/IconVerticalSolidList"/>
    <dgm:cxn modelId="{4ACEFCCB-9AFB-4BF1-B32B-CB2513BC3C44}" type="presOf" srcId="{0AC48505-5637-45C2-9411-F8B589F3EBF5}" destId="{B907885C-4B28-4FAA-8115-9D87E4630A8A}" srcOrd="0" destOrd="0" presId="urn:microsoft.com/office/officeart/2018/2/layout/IconVerticalSolidList"/>
    <dgm:cxn modelId="{39DFE9CA-1246-4C8F-88FA-011202F6DF8B}" type="presParOf" srcId="{B907885C-4B28-4FAA-8115-9D87E4630A8A}" destId="{A13E906A-1BC6-43D3-B4E0-610769D290CD}" srcOrd="0" destOrd="0" presId="urn:microsoft.com/office/officeart/2018/2/layout/IconVerticalSolidList"/>
    <dgm:cxn modelId="{8AF3793E-2BB1-4838-8A1A-1B94D54D0327}" type="presParOf" srcId="{A13E906A-1BC6-43D3-B4E0-610769D290CD}" destId="{783D36BB-9459-47FE-B6A7-727234443776}" srcOrd="0" destOrd="0" presId="urn:microsoft.com/office/officeart/2018/2/layout/IconVerticalSolidList"/>
    <dgm:cxn modelId="{E2329B02-70C7-42C0-9C3D-73E92EB050A2}" type="presParOf" srcId="{A13E906A-1BC6-43D3-B4E0-610769D290CD}" destId="{C5356E79-1E6D-46C3-BBC3-375DFEA65BE9}" srcOrd="1" destOrd="0" presId="urn:microsoft.com/office/officeart/2018/2/layout/IconVerticalSolidList"/>
    <dgm:cxn modelId="{89634DEC-8789-420E-A9D4-CEBBD5CBE674}" type="presParOf" srcId="{A13E906A-1BC6-43D3-B4E0-610769D290CD}" destId="{10A339A7-5DAE-4E45-A608-BA957C589F45}" srcOrd="2" destOrd="0" presId="urn:microsoft.com/office/officeart/2018/2/layout/IconVerticalSolidList"/>
    <dgm:cxn modelId="{BC42B25A-27BB-4DF8-BBCE-270447FC7B3D}" type="presParOf" srcId="{A13E906A-1BC6-43D3-B4E0-610769D290CD}" destId="{EA1B50E2-EB9A-4DE3-8D0C-629964E7CF66}" srcOrd="3" destOrd="0" presId="urn:microsoft.com/office/officeart/2018/2/layout/IconVerticalSolidList"/>
    <dgm:cxn modelId="{CA5E3F36-75E4-4874-A468-738A7CF1423F}" type="presParOf" srcId="{B907885C-4B28-4FAA-8115-9D87E4630A8A}" destId="{467756EE-80E2-495F-AA36-82DCE59E0F97}" srcOrd="1" destOrd="0" presId="urn:microsoft.com/office/officeart/2018/2/layout/IconVerticalSolidList"/>
    <dgm:cxn modelId="{9065F8AD-5171-439B-B152-E06A4C8D1E49}" type="presParOf" srcId="{B907885C-4B28-4FAA-8115-9D87E4630A8A}" destId="{7788F80F-77F2-4ACE-8D27-B650A5BA6613}" srcOrd="2" destOrd="0" presId="urn:microsoft.com/office/officeart/2018/2/layout/IconVerticalSolidList"/>
    <dgm:cxn modelId="{DAB9E831-FE9F-40FE-9637-23F0916AD4BC}" type="presParOf" srcId="{7788F80F-77F2-4ACE-8D27-B650A5BA6613}" destId="{43CA0C2E-6F0B-46E8-BC78-4140F0F63AFA}" srcOrd="0" destOrd="0" presId="urn:microsoft.com/office/officeart/2018/2/layout/IconVerticalSolidList"/>
    <dgm:cxn modelId="{3853F4E6-4B0B-4BCE-841F-EAB26FCDD5F3}" type="presParOf" srcId="{7788F80F-77F2-4ACE-8D27-B650A5BA6613}" destId="{44EFCCBA-828F-42C2-85AA-D9518F07DE79}" srcOrd="1" destOrd="0" presId="urn:microsoft.com/office/officeart/2018/2/layout/IconVerticalSolidList"/>
    <dgm:cxn modelId="{7C7C0E91-464A-4FAB-A5C4-03BC1AEB6EF2}" type="presParOf" srcId="{7788F80F-77F2-4ACE-8D27-B650A5BA6613}" destId="{1E264222-5395-4DEA-A627-E49E03622086}" srcOrd="2" destOrd="0" presId="urn:microsoft.com/office/officeart/2018/2/layout/IconVerticalSolidList"/>
    <dgm:cxn modelId="{DCFF63B6-D235-4FC3-842E-8C1E138D1367}" type="presParOf" srcId="{7788F80F-77F2-4ACE-8D27-B650A5BA6613}" destId="{35BB6EF9-288E-423B-9B1E-1D7FF13B7E9D}" srcOrd="3" destOrd="0" presId="urn:microsoft.com/office/officeart/2018/2/layout/IconVerticalSolidList"/>
    <dgm:cxn modelId="{9A6525BA-40B4-4A53-A172-B24A15F6BF4A}" type="presParOf" srcId="{B907885C-4B28-4FAA-8115-9D87E4630A8A}" destId="{44617317-EEF5-4D25-92FE-63BB28E1187F}" srcOrd="3" destOrd="0" presId="urn:microsoft.com/office/officeart/2018/2/layout/IconVerticalSolidList"/>
    <dgm:cxn modelId="{A98F13FD-B37D-49EF-8DA2-42BEEACB6477}" type="presParOf" srcId="{B907885C-4B28-4FAA-8115-9D87E4630A8A}" destId="{24BD19A5-2E39-4CB9-875E-B22E15C5F061}" srcOrd="4" destOrd="0" presId="urn:microsoft.com/office/officeart/2018/2/layout/IconVerticalSolidList"/>
    <dgm:cxn modelId="{696827B0-6636-47E3-8B22-0128815C81BE}" type="presParOf" srcId="{24BD19A5-2E39-4CB9-875E-B22E15C5F061}" destId="{5CDF5002-E1AB-4216-A2BB-F13036585926}" srcOrd="0" destOrd="0" presId="urn:microsoft.com/office/officeart/2018/2/layout/IconVerticalSolidList"/>
    <dgm:cxn modelId="{6732E0FE-8B6A-45DA-AE3D-A4EF46F14409}" type="presParOf" srcId="{24BD19A5-2E39-4CB9-875E-B22E15C5F061}" destId="{1DFFF434-2292-420C-A8C2-49BA628D7146}" srcOrd="1" destOrd="0" presId="urn:microsoft.com/office/officeart/2018/2/layout/IconVerticalSolidList"/>
    <dgm:cxn modelId="{D0D989B9-9657-4AEF-BB2A-F1612ED5FD5C}" type="presParOf" srcId="{24BD19A5-2E39-4CB9-875E-B22E15C5F061}" destId="{20FA8744-C0DA-4D6D-A5DC-B12020491FAF}" srcOrd="2" destOrd="0" presId="urn:microsoft.com/office/officeart/2018/2/layout/IconVerticalSolidList"/>
    <dgm:cxn modelId="{B27C4F71-CEC8-4947-8CE1-76BCD354AAFE}" type="presParOf" srcId="{24BD19A5-2E39-4CB9-875E-B22E15C5F061}" destId="{359E6C6D-413E-4197-8185-599FE1EDB377}"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87516A9-5252-4E0A-A532-3A544C88AD2F}"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D9028D2-AC1B-491C-BF56-AA7E536A0EAD}">
      <dgm:prSet/>
      <dgm:spPr/>
      <dgm:t>
        <a:bodyPr/>
        <a:lstStyle/>
        <a:p>
          <a:r>
            <a:rPr lang="en-GB" dirty="0"/>
            <a:t>McPhail v Doulton – case when back to the high court – to apply the above test to see whether the term relatives lead to uncertainty. </a:t>
          </a:r>
          <a:endParaRPr lang="en-US" dirty="0"/>
        </a:p>
      </dgm:t>
    </dgm:pt>
    <dgm:pt modelId="{96B690C9-141E-4C31-9ADB-F58C004D0884}" type="parTrans" cxnId="{9849A306-5EA1-442E-896E-87405809B89F}">
      <dgm:prSet/>
      <dgm:spPr/>
      <dgm:t>
        <a:bodyPr/>
        <a:lstStyle/>
        <a:p>
          <a:endParaRPr lang="en-US"/>
        </a:p>
      </dgm:t>
    </dgm:pt>
    <dgm:pt modelId="{4B561744-B3A4-4A29-959C-19904AF147CF}" type="sibTrans" cxnId="{9849A306-5EA1-442E-896E-87405809B89F}">
      <dgm:prSet/>
      <dgm:spPr/>
      <dgm:t>
        <a:bodyPr/>
        <a:lstStyle/>
        <a:p>
          <a:endParaRPr lang="en-US"/>
        </a:p>
      </dgm:t>
    </dgm:pt>
    <dgm:pt modelId="{6FD7B2C7-079C-448C-938D-C7AF08457508}">
      <dgm:prSet/>
      <dgm:spPr/>
      <dgm:t>
        <a:bodyPr/>
        <a:lstStyle/>
        <a:p>
          <a:r>
            <a:rPr lang="en-GB"/>
            <a:t>Re Baden’s Deed Trusts (No 2) [1973] – trust was valid because the term relatives was certain. </a:t>
          </a:r>
          <a:endParaRPr lang="en-US"/>
        </a:p>
      </dgm:t>
    </dgm:pt>
    <dgm:pt modelId="{C6CBCB8C-BFEA-4B2A-BF53-D5D95D5BB844}" type="parTrans" cxnId="{963786C3-C1CC-48A5-9894-BEBD41362A63}">
      <dgm:prSet/>
      <dgm:spPr/>
      <dgm:t>
        <a:bodyPr/>
        <a:lstStyle/>
        <a:p>
          <a:endParaRPr lang="en-US"/>
        </a:p>
      </dgm:t>
    </dgm:pt>
    <dgm:pt modelId="{91BF3ED4-F2C6-4EEB-86FA-FAF536A56416}" type="sibTrans" cxnId="{963786C3-C1CC-48A5-9894-BEBD41362A63}">
      <dgm:prSet/>
      <dgm:spPr/>
      <dgm:t>
        <a:bodyPr/>
        <a:lstStyle/>
        <a:p>
          <a:endParaRPr lang="en-US"/>
        </a:p>
      </dgm:t>
    </dgm:pt>
    <dgm:pt modelId="{2CD5A3E6-0E51-4195-A562-A1C9F483FD4A}" type="pres">
      <dgm:prSet presAssocID="{787516A9-5252-4E0A-A532-3A544C88AD2F}" presName="Name0" presStyleCnt="0">
        <dgm:presLayoutVars>
          <dgm:dir/>
          <dgm:animLvl val="lvl"/>
          <dgm:resizeHandles val="exact"/>
        </dgm:presLayoutVars>
      </dgm:prSet>
      <dgm:spPr/>
    </dgm:pt>
    <dgm:pt modelId="{AF822473-7BC9-4301-9933-B04A53C268FF}" type="pres">
      <dgm:prSet presAssocID="{6FD7B2C7-079C-448C-938D-C7AF08457508}" presName="boxAndChildren" presStyleCnt="0"/>
      <dgm:spPr/>
    </dgm:pt>
    <dgm:pt modelId="{F4B4805B-6602-46CC-8C89-C8D5906A3D27}" type="pres">
      <dgm:prSet presAssocID="{6FD7B2C7-079C-448C-938D-C7AF08457508}" presName="parentTextBox" presStyleLbl="node1" presStyleIdx="0" presStyleCnt="2"/>
      <dgm:spPr/>
    </dgm:pt>
    <dgm:pt modelId="{7BFCFFF8-2DB4-4B1F-B6AC-087137802975}" type="pres">
      <dgm:prSet presAssocID="{4B561744-B3A4-4A29-959C-19904AF147CF}" presName="sp" presStyleCnt="0"/>
      <dgm:spPr/>
    </dgm:pt>
    <dgm:pt modelId="{AA5F544E-9628-4EE5-956B-FEFEE4E630D2}" type="pres">
      <dgm:prSet presAssocID="{CD9028D2-AC1B-491C-BF56-AA7E536A0EAD}" presName="arrowAndChildren" presStyleCnt="0"/>
      <dgm:spPr/>
    </dgm:pt>
    <dgm:pt modelId="{C0067928-0CE0-48B0-988F-E209193BC76E}" type="pres">
      <dgm:prSet presAssocID="{CD9028D2-AC1B-491C-BF56-AA7E536A0EAD}" presName="parentTextArrow" presStyleLbl="node1" presStyleIdx="1" presStyleCnt="2"/>
      <dgm:spPr/>
    </dgm:pt>
  </dgm:ptLst>
  <dgm:cxnLst>
    <dgm:cxn modelId="{9849A306-5EA1-442E-896E-87405809B89F}" srcId="{787516A9-5252-4E0A-A532-3A544C88AD2F}" destId="{CD9028D2-AC1B-491C-BF56-AA7E536A0EAD}" srcOrd="0" destOrd="0" parTransId="{96B690C9-141E-4C31-9ADB-F58C004D0884}" sibTransId="{4B561744-B3A4-4A29-959C-19904AF147CF}"/>
    <dgm:cxn modelId="{C8675B60-9F28-47BB-A5C6-9A1256190240}" type="presOf" srcId="{CD9028D2-AC1B-491C-BF56-AA7E536A0EAD}" destId="{C0067928-0CE0-48B0-988F-E209193BC76E}" srcOrd="0" destOrd="0" presId="urn:microsoft.com/office/officeart/2005/8/layout/process4"/>
    <dgm:cxn modelId="{863CCC52-BAB4-43B8-BA8C-0E7574AA8FFC}" type="presOf" srcId="{6FD7B2C7-079C-448C-938D-C7AF08457508}" destId="{F4B4805B-6602-46CC-8C89-C8D5906A3D27}" srcOrd="0" destOrd="0" presId="urn:microsoft.com/office/officeart/2005/8/layout/process4"/>
    <dgm:cxn modelId="{963786C3-C1CC-48A5-9894-BEBD41362A63}" srcId="{787516A9-5252-4E0A-A532-3A544C88AD2F}" destId="{6FD7B2C7-079C-448C-938D-C7AF08457508}" srcOrd="1" destOrd="0" parTransId="{C6CBCB8C-BFEA-4B2A-BF53-D5D95D5BB844}" sibTransId="{91BF3ED4-F2C6-4EEB-86FA-FAF536A56416}"/>
    <dgm:cxn modelId="{4930F8CC-9FDF-44FE-A374-833F5B15C31B}" type="presOf" srcId="{787516A9-5252-4E0A-A532-3A544C88AD2F}" destId="{2CD5A3E6-0E51-4195-A562-A1C9F483FD4A}" srcOrd="0" destOrd="0" presId="urn:microsoft.com/office/officeart/2005/8/layout/process4"/>
    <dgm:cxn modelId="{2621769D-84D5-4C73-BA9E-85EA1296AD5F}" type="presParOf" srcId="{2CD5A3E6-0E51-4195-A562-A1C9F483FD4A}" destId="{AF822473-7BC9-4301-9933-B04A53C268FF}" srcOrd="0" destOrd="0" presId="urn:microsoft.com/office/officeart/2005/8/layout/process4"/>
    <dgm:cxn modelId="{3DABE8BB-50DC-4206-8C87-C284E8DFF502}" type="presParOf" srcId="{AF822473-7BC9-4301-9933-B04A53C268FF}" destId="{F4B4805B-6602-46CC-8C89-C8D5906A3D27}" srcOrd="0" destOrd="0" presId="urn:microsoft.com/office/officeart/2005/8/layout/process4"/>
    <dgm:cxn modelId="{6C30E3AF-DBBF-443F-B3AF-16E1C1E2BA07}" type="presParOf" srcId="{2CD5A3E6-0E51-4195-A562-A1C9F483FD4A}" destId="{7BFCFFF8-2DB4-4B1F-B6AC-087137802975}" srcOrd="1" destOrd="0" presId="urn:microsoft.com/office/officeart/2005/8/layout/process4"/>
    <dgm:cxn modelId="{52BDE2EE-0018-4CEF-8B8B-64D6DB52C89A}" type="presParOf" srcId="{2CD5A3E6-0E51-4195-A562-A1C9F483FD4A}" destId="{AA5F544E-9628-4EE5-956B-FEFEE4E630D2}" srcOrd="2" destOrd="0" presId="urn:microsoft.com/office/officeart/2005/8/layout/process4"/>
    <dgm:cxn modelId="{3BAC4A23-035C-4374-8047-9BC23226F209}" type="presParOf" srcId="{AA5F544E-9628-4EE5-956B-FEFEE4E630D2}" destId="{C0067928-0CE0-48B0-988F-E209193BC76E}" srcOrd="0" destOrd="0" presId="urn:microsoft.com/office/officeart/2005/8/layout/process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DC3E2AA-E594-4223-B689-C0DDF2A8D8A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A9A19CD-F88B-4969-95EF-83E598AA9406}">
      <dgm:prSet/>
      <dgm:spPr/>
      <dgm:t>
        <a:bodyPr/>
        <a:lstStyle/>
        <a:p>
          <a:r>
            <a:rPr lang="en-GB"/>
            <a:t>What are the criticisms in the case? </a:t>
          </a:r>
          <a:endParaRPr lang="en-US"/>
        </a:p>
      </dgm:t>
    </dgm:pt>
    <dgm:pt modelId="{47E048B3-3720-4866-A548-780259321939}" type="parTrans" cxnId="{E6A8CF79-BC45-4DD7-9A03-3690D12A7BCC}">
      <dgm:prSet/>
      <dgm:spPr/>
      <dgm:t>
        <a:bodyPr/>
        <a:lstStyle/>
        <a:p>
          <a:endParaRPr lang="en-US"/>
        </a:p>
      </dgm:t>
    </dgm:pt>
    <dgm:pt modelId="{F734F2F0-FA6F-4EDA-A2AF-D22651AD8A01}" type="sibTrans" cxnId="{E6A8CF79-BC45-4DD7-9A03-3690D12A7BCC}">
      <dgm:prSet/>
      <dgm:spPr/>
      <dgm:t>
        <a:bodyPr/>
        <a:lstStyle/>
        <a:p>
          <a:endParaRPr lang="en-US"/>
        </a:p>
      </dgm:t>
    </dgm:pt>
    <dgm:pt modelId="{AE905D0B-A106-4AA0-93FF-2BB3E5FC562D}">
      <dgm:prSet/>
      <dgm:spPr/>
      <dgm:t>
        <a:bodyPr/>
        <a:lstStyle/>
        <a:p>
          <a:r>
            <a:rPr lang="en-GB"/>
            <a:t>10 minutes to discuss and feedback. </a:t>
          </a:r>
          <a:endParaRPr lang="en-US"/>
        </a:p>
      </dgm:t>
    </dgm:pt>
    <dgm:pt modelId="{E6E7806C-69AD-4327-ADE1-E9C26C598F37}" type="parTrans" cxnId="{32334FC4-9AA1-4F14-A469-F86E4F9D5AB6}">
      <dgm:prSet/>
      <dgm:spPr/>
      <dgm:t>
        <a:bodyPr/>
        <a:lstStyle/>
        <a:p>
          <a:endParaRPr lang="en-US"/>
        </a:p>
      </dgm:t>
    </dgm:pt>
    <dgm:pt modelId="{8ECDB866-27CC-4406-BF82-A46792C3DEAA}" type="sibTrans" cxnId="{32334FC4-9AA1-4F14-A469-F86E4F9D5AB6}">
      <dgm:prSet/>
      <dgm:spPr/>
      <dgm:t>
        <a:bodyPr/>
        <a:lstStyle/>
        <a:p>
          <a:endParaRPr lang="en-US"/>
        </a:p>
      </dgm:t>
    </dgm:pt>
    <dgm:pt modelId="{72B348EE-2CE3-4445-94CE-5B525DE2BA10}" type="pres">
      <dgm:prSet presAssocID="{EDC3E2AA-E594-4223-B689-C0DDF2A8D8AE}" presName="root" presStyleCnt="0">
        <dgm:presLayoutVars>
          <dgm:dir/>
          <dgm:resizeHandles val="exact"/>
        </dgm:presLayoutVars>
      </dgm:prSet>
      <dgm:spPr/>
    </dgm:pt>
    <dgm:pt modelId="{56E3DE4F-C7A3-4F8F-8925-B667438669EC}" type="pres">
      <dgm:prSet presAssocID="{7A9A19CD-F88B-4969-95EF-83E598AA9406}" presName="compNode" presStyleCnt="0"/>
      <dgm:spPr/>
    </dgm:pt>
    <dgm:pt modelId="{89A4231F-E1C0-47EB-9D5A-75B17F253689}" type="pres">
      <dgm:prSet presAssocID="{7A9A19CD-F88B-4969-95EF-83E598AA940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89938BF-4B29-424C-AF78-2042B758C498}" type="pres">
      <dgm:prSet presAssocID="{7A9A19CD-F88B-4969-95EF-83E598AA9406}" presName="spaceRect" presStyleCnt="0"/>
      <dgm:spPr/>
    </dgm:pt>
    <dgm:pt modelId="{EC0FAFCE-D948-497D-89F5-FC63BB04220A}" type="pres">
      <dgm:prSet presAssocID="{7A9A19CD-F88B-4969-95EF-83E598AA9406}" presName="textRect" presStyleLbl="revTx" presStyleIdx="0" presStyleCnt="2">
        <dgm:presLayoutVars>
          <dgm:chMax val="1"/>
          <dgm:chPref val="1"/>
        </dgm:presLayoutVars>
      </dgm:prSet>
      <dgm:spPr/>
    </dgm:pt>
    <dgm:pt modelId="{4D36BEFD-D3CE-451E-BB41-16638CFFF930}" type="pres">
      <dgm:prSet presAssocID="{F734F2F0-FA6F-4EDA-A2AF-D22651AD8A01}" presName="sibTrans" presStyleCnt="0"/>
      <dgm:spPr/>
    </dgm:pt>
    <dgm:pt modelId="{9F7F68F9-6C06-4A15-B92A-F128A0DE66EE}" type="pres">
      <dgm:prSet presAssocID="{AE905D0B-A106-4AA0-93FF-2BB3E5FC562D}" presName="compNode" presStyleCnt="0"/>
      <dgm:spPr/>
    </dgm:pt>
    <dgm:pt modelId="{0A6BD36A-1B63-4BF6-871D-C040051D38E5}" type="pres">
      <dgm:prSet presAssocID="{AE905D0B-A106-4AA0-93FF-2BB3E5FC56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7CEF770-4750-4FE8-AC64-DF6A4BCD8881}" type="pres">
      <dgm:prSet presAssocID="{AE905D0B-A106-4AA0-93FF-2BB3E5FC562D}" presName="spaceRect" presStyleCnt="0"/>
      <dgm:spPr/>
    </dgm:pt>
    <dgm:pt modelId="{37AC3A48-8CF2-450C-BA4C-DA31115E4506}" type="pres">
      <dgm:prSet presAssocID="{AE905D0B-A106-4AA0-93FF-2BB3E5FC562D}" presName="textRect" presStyleLbl="revTx" presStyleIdx="1" presStyleCnt="2">
        <dgm:presLayoutVars>
          <dgm:chMax val="1"/>
          <dgm:chPref val="1"/>
        </dgm:presLayoutVars>
      </dgm:prSet>
      <dgm:spPr/>
    </dgm:pt>
  </dgm:ptLst>
  <dgm:cxnLst>
    <dgm:cxn modelId="{AF0A930D-6687-4EA3-9671-C51850C79EA3}" type="presOf" srcId="{EDC3E2AA-E594-4223-B689-C0DDF2A8D8AE}" destId="{72B348EE-2CE3-4445-94CE-5B525DE2BA10}" srcOrd="0" destOrd="0" presId="urn:microsoft.com/office/officeart/2018/2/layout/IconLabelList"/>
    <dgm:cxn modelId="{194D3E77-7558-40E4-9313-7BE624E09981}" type="presOf" srcId="{AE905D0B-A106-4AA0-93FF-2BB3E5FC562D}" destId="{37AC3A48-8CF2-450C-BA4C-DA31115E4506}" srcOrd="0" destOrd="0" presId="urn:microsoft.com/office/officeart/2018/2/layout/IconLabelList"/>
    <dgm:cxn modelId="{E6A8CF79-BC45-4DD7-9A03-3690D12A7BCC}" srcId="{EDC3E2AA-E594-4223-B689-C0DDF2A8D8AE}" destId="{7A9A19CD-F88B-4969-95EF-83E598AA9406}" srcOrd="0" destOrd="0" parTransId="{47E048B3-3720-4866-A548-780259321939}" sibTransId="{F734F2F0-FA6F-4EDA-A2AF-D22651AD8A01}"/>
    <dgm:cxn modelId="{32334FC4-9AA1-4F14-A469-F86E4F9D5AB6}" srcId="{EDC3E2AA-E594-4223-B689-C0DDF2A8D8AE}" destId="{AE905D0B-A106-4AA0-93FF-2BB3E5FC562D}" srcOrd="1" destOrd="0" parTransId="{E6E7806C-69AD-4327-ADE1-E9C26C598F37}" sibTransId="{8ECDB866-27CC-4406-BF82-A46792C3DEAA}"/>
    <dgm:cxn modelId="{9FF98FC6-FC82-4B96-AF9C-7347BEBCD021}" type="presOf" srcId="{7A9A19CD-F88B-4969-95EF-83E598AA9406}" destId="{EC0FAFCE-D948-497D-89F5-FC63BB04220A}" srcOrd="0" destOrd="0" presId="urn:microsoft.com/office/officeart/2018/2/layout/IconLabelList"/>
    <dgm:cxn modelId="{1E12B90B-3822-4683-A9EF-45E12660E162}" type="presParOf" srcId="{72B348EE-2CE3-4445-94CE-5B525DE2BA10}" destId="{56E3DE4F-C7A3-4F8F-8925-B667438669EC}" srcOrd="0" destOrd="0" presId="urn:microsoft.com/office/officeart/2018/2/layout/IconLabelList"/>
    <dgm:cxn modelId="{73907FF7-134A-400B-8182-176BA2E5C8AA}" type="presParOf" srcId="{56E3DE4F-C7A3-4F8F-8925-B667438669EC}" destId="{89A4231F-E1C0-47EB-9D5A-75B17F253689}" srcOrd="0" destOrd="0" presId="urn:microsoft.com/office/officeart/2018/2/layout/IconLabelList"/>
    <dgm:cxn modelId="{4DB4621C-1CA7-4815-89EE-B3EE7869AD12}" type="presParOf" srcId="{56E3DE4F-C7A3-4F8F-8925-B667438669EC}" destId="{189938BF-4B29-424C-AF78-2042B758C498}" srcOrd="1" destOrd="0" presId="urn:microsoft.com/office/officeart/2018/2/layout/IconLabelList"/>
    <dgm:cxn modelId="{D921AFB5-0266-4783-8872-8660839F82DD}" type="presParOf" srcId="{56E3DE4F-C7A3-4F8F-8925-B667438669EC}" destId="{EC0FAFCE-D948-497D-89F5-FC63BB04220A}" srcOrd="2" destOrd="0" presId="urn:microsoft.com/office/officeart/2018/2/layout/IconLabelList"/>
    <dgm:cxn modelId="{C629BBA9-34D3-4AF3-8FF3-5F163959F3B0}" type="presParOf" srcId="{72B348EE-2CE3-4445-94CE-5B525DE2BA10}" destId="{4D36BEFD-D3CE-451E-BB41-16638CFFF930}" srcOrd="1" destOrd="0" presId="urn:microsoft.com/office/officeart/2018/2/layout/IconLabelList"/>
    <dgm:cxn modelId="{4DB9C3EA-3DF5-43E2-8125-71780075D719}" type="presParOf" srcId="{72B348EE-2CE3-4445-94CE-5B525DE2BA10}" destId="{9F7F68F9-6C06-4A15-B92A-F128A0DE66EE}" srcOrd="2" destOrd="0" presId="urn:microsoft.com/office/officeart/2018/2/layout/IconLabelList"/>
    <dgm:cxn modelId="{A1183738-DEE3-4EDF-B51D-FF0379077AF0}" type="presParOf" srcId="{9F7F68F9-6C06-4A15-B92A-F128A0DE66EE}" destId="{0A6BD36A-1B63-4BF6-871D-C040051D38E5}" srcOrd="0" destOrd="0" presId="urn:microsoft.com/office/officeart/2018/2/layout/IconLabelList"/>
    <dgm:cxn modelId="{5F35D38D-4AC0-4C15-A3F5-D09B4DA32D68}" type="presParOf" srcId="{9F7F68F9-6C06-4A15-B92A-F128A0DE66EE}" destId="{57CEF770-4750-4FE8-AC64-DF6A4BCD8881}" srcOrd="1" destOrd="0" presId="urn:microsoft.com/office/officeart/2018/2/layout/IconLabelList"/>
    <dgm:cxn modelId="{D7136581-A0B5-4AB2-BBF3-0BF430C7B6FF}" type="presParOf" srcId="{9F7F68F9-6C06-4A15-B92A-F128A0DE66EE}" destId="{37AC3A48-8CF2-450C-BA4C-DA31115E450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4EC634A-C88B-404D-8F5A-E8F4318003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1EDC1B6-ED90-47BB-9EA4-00BA72A2CBB9}">
      <dgm:prSet/>
      <dgm:spPr/>
      <dgm:t>
        <a:bodyPr/>
        <a:lstStyle/>
        <a:p>
          <a:pPr>
            <a:lnSpc>
              <a:spcPct val="100000"/>
            </a:lnSpc>
          </a:pPr>
          <a:r>
            <a:rPr lang="en-GB"/>
            <a:t>No intention – the donee of the property will take it beneficially. </a:t>
          </a:r>
          <a:endParaRPr lang="en-US"/>
        </a:p>
      </dgm:t>
    </dgm:pt>
    <dgm:pt modelId="{11911D5D-5016-488E-A5FF-0D5937A8562F}" type="parTrans" cxnId="{260B0E7F-8D1F-42C6-9C51-15EA8488136F}">
      <dgm:prSet/>
      <dgm:spPr/>
      <dgm:t>
        <a:bodyPr/>
        <a:lstStyle/>
        <a:p>
          <a:endParaRPr lang="en-US"/>
        </a:p>
      </dgm:t>
    </dgm:pt>
    <dgm:pt modelId="{6C752DD6-2A11-4C63-9DEA-ADA761776199}" type="sibTrans" cxnId="{260B0E7F-8D1F-42C6-9C51-15EA8488136F}">
      <dgm:prSet/>
      <dgm:spPr/>
      <dgm:t>
        <a:bodyPr/>
        <a:lstStyle/>
        <a:p>
          <a:pPr>
            <a:lnSpc>
              <a:spcPct val="100000"/>
            </a:lnSpc>
          </a:pPr>
          <a:endParaRPr lang="en-US"/>
        </a:p>
      </dgm:t>
    </dgm:pt>
    <dgm:pt modelId="{6E1BA42A-A6D5-4FFC-B2B5-D7C6F79D7702}">
      <dgm:prSet/>
      <dgm:spPr/>
      <dgm:t>
        <a:bodyPr/>
        <a:lstStyle/>
        <a:p>
          <a:pPr>
            <a:lnSpc>
              <a:spcPct val="100000"/>
            </a:lnSpc>
          </a:pPr>
          <a:r>
            <a:rPr lang="en-GB"/>
            <a:t>If the beneficiaries are not clear, then the trustee holds it on a resulting trust. </a:t>
          </a:r>
          <a:endParaRPr lang="en-US"/>
        </a:p>
      </dgm:t>
    </dgm:pt>
    <dgm:pt modelId="{BFC9E22A-B18F-4C30-AA4B-F059775DD6E0}" type="parTrans" cxnId="{04427765-4F88-4F95-8D83-6AD199A72231}">
      <dgm:prSet/>
      <dgm:spPr/>
      <dgm:t>
        <a:bodyPr/>
        <a:lstStyle/>
        <a:p>
          <a:endParaRPr lang="en-US"/>
        </a:p>
      </dgm:t>
    </dgm:pt>
    <dgm:pt modelId="{D1ACDEE5-450D-4E28-B8FE-95D7AE81F20B}" type="sibTrans" cxnId="{04427765-4F88-4F95-8D83-6AD199A72231}">
      <dgm:prSet/>
      <dgm:spPr/>
      <dgm:t>
        <a:bodyPr/>
        <a:lstStyle/>
        <a:p>
          <a:pPr>
            <a:lnSpc>
              <a:spcPct val="100000"/>
            </a:lnSpc>
          </a:pPr>
          <a:endParaRPr lang="en-US"/>
        </a:p>
      </dgm:t>
    </dgm:pt>
    <dgm:pt modelId="{5062B70D-7B67-4283-A884-49F570EEDF17}">
      <dgm:prSet/>
      <dgm:spPr/>
      <dgm:t>
        <a:bodyPr/>
        <a:lstStyle/>
        <a:p>
          <a:pPr>
            <a:lnSpc>
              <a:spcPct val="100000"/>
            </a:lnSpc>
          </a:pPr>
          <a:r>
            <a:rPr lang="en-GB" dirty="0"/>
            <a:t>After it goes to whomever is entitled on intestacy. </a:t>
          </a:r>
          <a:endParaRPr lang="en-US" dirty="0"/>
        </a:p>
      </dgm:t>
    </dgm:pt>
    <dgm:pt modelId="{81A7C888-97C6-4539-B878-514046597510}" type="parTrans" cxnId="{146C5985-1A55-4DFF-9E2F-E2AB5335EE90}">
      <dgm:prSet/>
      <dgm:spPr/>
      <dgm:t>
        <a:bodyPr/>
        <a:lstStyle/>
        <a:p>
          <a:endParaRPr lang="en-US"/>
        </a:p>
      </dgm:t>
    </dgm:pt>
    <dgm:pt modelId="{CF6223F6-ACDB-4379-B7B8-F928C13464F9}" type="sibTrans" cxnId="{146C5985-1A55-4DFF-9E2F-E2AB5335EE90}">
      <dgm:prSet/>
      <dgm:spPr/>
      <dgm:t>
        <a:bodyPr/>
        <a:lstStyle/>
        <a:p>
          <a:pPr>
            <a:lnSpc>
              <a:spcPct val="100000"/>
            </a:lnSpc>
          </a:pPr>
          <a:endParaRPr lang="en-US"/>
        </a:p>
      </dgm:t>
    </dgm:pt>
    <dgm:pt modelId="{46374E65-5389-4027-8D17-2D53C658B0D2}">
      <dgm:prSet/>
      <dgm:spPr/>
      <dgm:t>
        <a:bodyPr/>
        <a:lstStyle/>
        <a:p>
          <a:pPr>
            <a:lnSpc>
              <a:spcPct val="100000"/>
            </a:lnSpc>
          </a:pPr>
          <a:r>
            <a:rPr lang="en-GB"/>
            <a:t>This applies to object and subject matter. </a:t>
          </a:r>
          <a:endParaRPr lang="en-US"/>
        </a:p>
      </dgm:t>
    </dgm:pt>
    <dgm:pt modelId="{C419BE33-2819-4237-8574-7D9FF2D9BC3C}" type="parTrans" cxnId="{F597867A-DE7B-485D-B83F-1B9A4AB56769}">
      <dgm:prSet/>
      <dgm:spPr/>
      <dgm:t>
        <a:bodyPr/>
        <a:lstStyle/>
        <a:p>
          <a:endParaRPr lang="en-US"/>
        </a:p>
      </dgm:t>
    </dgm:pt>
    <dgm:pt modelId="{BF7ECAEF-3223-4EDF-9C93-08F9B3EE9212}" type="sibTrans" cxnId="{F597867A-DE7B-485D-B83F-1B9A4AB56769}">
      <dgm:prSet/>
      <dgm:spPr/>
      <dgm:t>
        <a:bodyPr/>
        <a:lstStyle/>
        <a:p>
          <a:endParaRPr lang="en-US"/>
        </a:p>
      </dgm:t>
    </dgm:pt>
    <dgm:pt modelId="{6460DF95-6509-4C5B-B88E-84C3FAB8181D}" type="pres">
      <dgm:prSet presAssocID="{74EC634A-C88B-404D-8F5A-E8F43180038D}" presName="root" presStyleCnt="0">
        <dgm:presLayoutVars>
          <dgm:dir/>
          <dgm:resizeHandles val="exact"/>
        </dgm:presLayoutVars>
      </dgm:prSet>
      <dgm:spPr/>
    </dgm:pt>
    <dgm:pt modelId="{BE142E5B-A974-4BA1-9654-36B83C778567}" type="pres">
      <dgm:prSet presAssocID="{74EC634A-C88B-404D-8F5A-E8F43180038D}" presName="container" presStyleCnt="0">
        <dgm:presLayoutVars>
          <dgm:dir/>
          <dgm:resizeHandles val="exact"/>
        </dgm:presLayoutVars>
      </dgm:prSet>
      <dgm:spPr/>
    </dgm:pt>
    <dgm:pt modelId="{BB5484D8-BDAB-48EF-B33A-634410671137}" type="pres">
      <dgm:prSet presAssocID="{31EDC1B6-ED90-47BB-9EA4-00BA72A2CBB9}" presName="compNode" presStyleCnt="0"/>
      <dgm:spPr/>
    </dgm:pt>
    <dgm:pt modelId="{07F16D96-12D0-450C-9C95-8D3B99405429}" type="pres">
      <dgm:prSet presAssocID="{31EDC1B6-ED90-47BB-9EA4-00BA72A2CBB9}" presName="iconBgRect" presStyleLbl="bgShp" presStyleIdx="0" presStyleCnt="4"/>
      <dgm:spPr/>
    </dgm:pt>
    <dgm:pt modelId="{57F445DB-E34A-4ACD-890B-A30511CFC6C3}" type="pres">
      <dgm:prSet presAssocID="{31EDC1B6-ED90-47BB-9EA4-00BA72A2CB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inoculars"/>
        </a:ext>
      </dgm:extLst>
    </dgm:pt>
    <dgm:pt modelId="{924FAFBE-3A69-46B4-B6E2-4AE9D36C39EB}" type="pres">
      <dgm:prSet presAssocID="{31EDC1B6-ED90-47BB-9EA4-00BA72A2CBB9}" presName="spaceRect" presStyleCnt="0"/>
      <dgm:spPr/>
    </dgm:pt>
    <dgm:pt modelId="{8F434B70-D14D-4909-9DCD-220A9A010757}" type="pres">
      <dgm:prSet presAssocID="{31EDC1B6-ED90-47BB-9EA4-00BA72A2CBB9}" presName="textRect" presStyleLbl="revTx" presStyleIdx="0" presStyleCnt="4">
        <dgm:presLayoutVars>
          <dgm:chMax val="1"/>
          <dgm:chPref val="1"/>
        </dgm:presLayoutVars>
      </dgm:prSet>
      <dgm:spPr/>
    </dgm:pt>
    <dgm:pt modelId="{B0079E14-D208-4330-93B1-CE6781694CF8}" type="pres">
      <dgm:prSet presAssocID="{6C752DD6-2A11-4C63-9DEA-ADA761776199}" presName="sibTrans" presStyleLbl="sibTrans2D1" presStyleIdx="0" presStyleCnt="0"/>
      <dgm:spPr/>
    </dgm:pt>
    <dgm:pt modelId="{55376215-D086-42F2-88C1-BF6FB80E5A79}" type="pres">
      <dgm:prSet presAssocID="{6E1BA42A-A6D5-4FFC-B2B5-D7C6F79D7702}" presName="compNode" presStyleCnt="0"/>
      <dgm:spPr/>
    </dgm:pt>
    <dgm:pt modelId="{AF32820C-BB67-43B7-BA65-8781B0279517}" type="pres">
      <dgm:prSet presAssocID="{6E1BA42A-A6D5-4FFC-B2B5-D7C6F79D7702}" presName="iconBgRect" presStyleLbl="bgShp" presStyleIdx="1" presStyleCnt="4" custLinFactNeighborX="8963" custLinFactNeighborY="2801"/>
      <dgm:spPr/>
    </dgm:pt>
    <dgm:pt modelId="{0BEC2065-DE17-48B0-B171-335B339880CB}" type="pres">
      <dgm:prSet presAssocID="{6E1BA42A-A6D5-4FFC-B2B5-D7C6F79D77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FC7A971E-7AF1-4CDA-BBDC-36B918B3893F}" type="pres">
      <dgm:prSet presAssocID="{6E1BA42A-A6D5-4FFC-B2B5-D7C6F79D7702}" presName="spaceRect" presStyleCnt="0"/>
      <dgm:spPr/>
    </dgm:pt>
    <dgm:pt modelId="{BB9F4B14-E003-400B-8B15-2693AF6ABE24}" type="pres">
      <dgm:prSet presAssocID="{6E1BA42A-A6D5-4FFC-B2B5-D7C6F79D7702}" presName="textRect" presStyleLbl="revTx" presStyleIdx="1" presStyleCnt="4">
        <dgm:presLayoutVars>
          <dgm:chMax val="1"/>
          <dgm:chPref val="1"/>
        </dgm:presLayoutVars>
      </dgm:prSet>
      <dgm:spPr/>
    </dgm:pt>
    <dgm:pt modelId="{0014EF1C-CA01-4B76-8A92-BFCEFBD451F2}" type="pres">
      <dgm:prSet presAssocID="{D1ACDEE5-450D-4E28-B8FE-95D7AE81F20B}" presName="sibTrans" presStyleLbl="sibTrans2D1" presStyleIdx="0" presStyleCnt="0"/>
      <dgm:spPr/>
    </dgm:pt>
    <dgm:pt modelId="{151CCCED-8046-4847-9E67-0A3566FDAB6A}" type="pres">
      <dgm:prSet presAssocID="{5062B70D-7B67-4283-A884-49F570EEDF17}" presName="compNode" presStyleCnt="0"/>
      <dgm:spPr/>
    </dgm:pt>
    <dgm:pt modelId="{95C3F821-A927-4055-B479-998D54B122EB}" type="pres">
      <dgm:prSet presAssocID="{5062B70D-7B67-4283-A884-49F570EEDF17}" presName="iconBgRect" presStyleLbl="bgShp" presStyleIdx="2" presStyleCnt="4"/>
      <dgm:spPr/>
    </dgm:pt>
    <dgm:pt modelId="{7D4A96B4-C2DF-4DD4-A9A2-B52DD3827051}" type="pres">
      <dgm:prSet presAssocID="{5062B70D-7B67-4283-A884-49F570EEDF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ayer Candle"/>
        </a:ext>
      </dgm:extLst>
    </dgm:pt>
    <dgm:pt modelId="{A9B29C05-9F03-43A6-B3B2-B22FA405750C}" type="pres">
      <dgm:prSet presAssocID="{5062B70D-7B67-4283-A884-49F570EEDF17}" presName="spaceRect" presStyleCnt="0"/>
      <dgm:spPr/>
    </dgm:pt>
    <dgm:pt modelId="{6ED359BD-C269-496D-84BF-1A989AD4D76D}" type="pres">
      <dgm:prSet presAssocID="{5062B70D-7B67-4283-A884-49F570EEDF17}" presName="textRect" presStyleLbl="revTx" presStyleIdx="2" presStyleCnt="4">
        <dgm:presLayoutVars>
          <dgm:chMax val="1"/>
          <dgm:chPref val="1"/>
        </dgm:presLayoutVars>
      </dgm:prSet>
      <dgm:spPr/>
    </dgm:pt>
    <dgm:pt modelId="{CFCFBD59-06FC-4297-9CE7-62AE00CE4A82}" type="pres">
      <dgm:prSet presAssocID="{CF6223F6-ACDB-4379-B7B8-F928C13464F9}" presName="sibTrans" presStyleLbl="sibTrans2D1" presStyleIdx="0" presStyleCnt="0"/>
      <dgm:spPr/>
    </dgm:pt>
    <dgm:pt modelId="{37538B77-03A4-42ED-A58B-EA7A6A912B53}" type="pres">
      <dgm:prSet presAssocID="{46374E65-5389-4027-8D17-2D53C658B0D2}" presName="compNode" presStyleCnt="0"/>
      <dgm:spPr/>
    </dgm:pt>
    <dgm:pt modelId="{CE504D7F-BE2B-4330-98FE-C7ACD3DDD6C9}" type="pres">
      <dgm:prSet presAssocID="{46374E65-5389-4027-8D17-2D53C658B0D2}" presName="iconBgRect" presStyleLbl="bgShp" presStyleIdx="3" presStyleCnt="4"/>
      <dgm:spPr/>
    </dgm:pt>
    <dgm:pt modelId="{3A518B41-6019-45FA-9DDC-8B043A37CE1C}" type="pres">
      <dgm:prSet presAssocID="{46374E65-5389-4027-8D17-2D53C658B0D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1649FE90-0441-40F0-8ACD-4623A9DF6FE2}" type="pres">
      <dgm:prSet presAssocID="{46374E65-5389-4027-8D17-2D53C658B0D2}" presName="spaceRect" presStyleCnt="0"/>
      <dgm:spPr/>
    </dgm:pt>
    <dgm:pt modelId="{806838F6-9891-45AC-B9BA-FAFAB3994362}" type="pres">
      <dgm:prSet presAssocID="{46374E65-5389-4027-8D17-2D53C658B0D2}" presName="textRect" presStyleLbl="revTx" presStyleIdx="3" presStyleCnt="4">
        <dgm:presLayoutVars>
          <dgm:chMax val="1"/>
          <dgm:chPref val="1"/>
        </dgm:presLayoutVars>
      </dgm:prSet>
      <dgm:spPr/>
    </dgm:pt>
  </dgm:ptLst>
  <dgm:cxnLst>
    <dgm:cxn modelId="{1447DA04-7CB2-4CBF-BCF7-30C557847BFB}" type="presOf" srcId="{6C752DD6-2A11-4C63-9DEA-ADA761776199}" destId="{B0079E14-D208-4330-93B1-CE6781694CF8}" srcOrd="0" destOrd="0" presId="urn:microsoft.com/office/officeart/2018/2/layout/IconCircleList"/>
    <dgm:cxn modelId="{BF34CE42-98AE-4036-92D4-52FD3CAE756A}" type="presOf" srcId="{46374E65-5389-4027-8D17-2D53C658B0D2}" destId="{806838F6-9891-45AC-B9BA-FAFAB3994362}" srcOrd="0" destOrd="0" presId="urn:microsoft.com/office/officeart/2018/2/layout/IconCircleList"/>
    <dgm:cxn modelId="{04427765-4F88-4F95-8D83-6AD199A72231}" srcId="{74EC634A-C88B-404D-8F5A-E8F43180038D}" destId="{6E1BA42A-A6D5-4FFC-B2B5-D7C6F79D7702}" srcOrd="1" destOrd="0" parTransId="{BFC9E22A-B18F-4C30-AA4B-F059775DD6E0}" sibTransId="{D1ACDEE5-450D-4E28-B8FE-95D7AE81F20B}"/>
    <dgm:cxn modelId="{29E01D46-3E88-4A56-9573-1F7C3A0EE02F}" type="presOf" srcId="{CF6223F6-ACDB-4379-B7B8-F928C13464F9}" destId="{CFCFBD59-06FC-4297-9CE7-62AE00CE4A82}" srcOrd="0" destOrd="0" presId="urn:microsoft.com/office/officeart/2018/2/layout/IconCircleList"/>
    <dgm:cxn modelId="{96F9944B-A22C-461A-A6DE-EDEFE2009175}" type="presOf" srcId="{74EC634A-C88B-404D-8F5A-E8F43180038D}" destId="{6460DF95-6509-4C5B-B88E-84C3FAB8181D}" srcOrd="0" destOrd="0" presId="urn:microsoft.com/office/officeart/2018/2/layout/IconCircleList"/>
    <dgm:cxn modelId="{F597867A-DE7B-485D-B83F-1B9A4AB56769}" srcId="{74EC634A-C88B-404D-8F5A-E8F43180038D}" destId="{46374E65-5389-4027-8D17-2D53C658B0D2}" srcOrd="3" destOrd="0" parTransId="{C419BE33-2819-4237-8574-7D9FF2D9BC3C}" sibTransId="{BF7ECAEF-3223-4EDF-9C93-08F9B3EE9212}"/>
    <dgm:cxn modelId="{260B0E7F-8D1F-42C6-9C51-15EA8488136F}" srcId="{74EC634A-C88B-404D-8F5A-E8F43180038D}" destId="{31EDC1B6-ED90-47BB-9EA4-00BA72A2CBB9}" srcOrd="0" destOrd="0" parTransId="{11911D5D-5016-488E-A5FF-0D5937A8562F}" sibTransId="{6C752DD6-2A11-4C63-9DEA-ADA761776199}"/>
    <dgm:cxn modelId="{146C5985-1A55-4DFF-9E2F-E2AB5335EE90}" srcId="{74EC634A-C88B-404D-8F5A-E8F43180038D}" destId="{5062B70D-7B67-4283-A884-49F570EEDF17}" srcOrd="2" destOrd="0" parTransId="{81A7C888-97C6-4539-B878-514046597510}" sibTransId="{CF6223F6-ACDB-4379-B7B8-F928C13464F9}"/>
    <dgm:cxn modelId="{31EC5897-0D4A-4F71-AE9B-C3241A13B3B3}" type="presOf" srcId="{5062B70D-7B67-4283-A884-49F570EEDF17}" destId="{6ED359BD-C269-496D-84BF-1A989AD4D76D}" srcOrd="0" destOrd="0" presId="urn:microsoft.com/office/officeart/2018/2/layout/IconCircleList"/>
    <dgm:cxn modelId="{0E6A17A3-EC72-450E-ACAC-BB415A46E5C0}" type="presOf" srcId="{6E1BA42A-A6D5-4FFC-B2B5-D7C6F79D7702}" destId="{BB9F4B14-E003-400B-8B15-2693AF6ABE24}" srcOrd="0" destOrd="0" presId="urn:microsoft.com/office/officeart/2018/2/layout/IconCircleList"/>
    <dgm:cxn modelId="{95F563D8-EB8C-43F8-A360-8685DE580929}" type="presOf" srcId="{D1ACDEE5-450D-4E28-B8FE-95D7AE81F20B}" destId="{0014EF1C-CA01-4B76-8A92-BFCEFBD451F2}" srcOrd="0" destOrd="0" presId="urn:microsoft.com/office/officeart/2018/2/layout/IconCircleList"/>
    <dgm:cxn modelId="{D1BBC8ED-DD18-4F49-8546-768149CCDA84}" type="presOf" srcId="{31EDC1B6-ED90-47BB-9EA4-00BA72A2CBB9}" destId="{8F434B70-D14D-4909-9DCD-220A9A010757}" srcOrd="0" destOrd="0" presId="urn:microsoft.com/office/officeart/2018/2/layout/IconCircleList"/>
    <dgm:cxn modelId="{D3A49A41-3A0C-4FE6-B874-0265EBE0F285}" type="presParOf" srcId="{6460DF95-6509-4C5B-B88E-84C3FAB8181D}" destId="{BE142E5B-A974-4BA1-9654-36B83C778567}" srcOrd="0" destOrd="0" presId="urn:microsoft.com/office/officeart/2018/2/layout/IconCircleList"/>
    <dgm:cxn modelId="{36240FCF-3187-46B6-9D07-64DF73F547C5}" type="presParOf" srcId="{BE142E5B-A974-4BA1-9654-36B83C778567}" destId="{BB5484D8-BDAB-48EF-B33A-634410671137}" srcOrd="0" destOrd="0" presId="urn:microsoft.com/office/officeart/2018/2/layout/IconCircleList"/>
    <dgm:cxn modelId="{80A89B40-7DA0-45C6-A381-8800D5A5BA49}" type="presParOf" srcId="{BB5484D8-BDAB-48EF-B33A-634410671137}" destId="{07F16D96-12D0-450C-9C95-8D3B99405429}" srcOrd="0" destOrd="0" presId="urn:microsoft.com/office/officeart/2018/2/layout/IconCircleList"/>
    <dgm:cxn modelId="{979491D9-E5A8-4F39-81B3-0575406E723D}" type="presParOf" srcId="{BB5484D8-BDAB-48EF-B33A-634410671137}" destId="{57F445DB-E34A-4ACD-890B-A30511CFC6C3}" srcOrd="1" destOrd="0" presId="urn:microsoft.com/office/officeart/2018/2/layout/IconCircleList"/>
    <dgm:cxn modelId="{DF21038A-A347-4281-AA7F-AC01E7FD5742}" type="presParOf" srcId="{BB5484D8-BDAB-48EF-B33A-634410671137}" destId="{924FAFBE-3A69-46B4-B6E2-4AE9D36C39EB}" srcOrd="2" destOrd="0" presId="urn:microsoft.com/office/officeart/2018/2/layout/IconCircleList"/>
    <dgm:cxn modelId="{0B2D8DED-ABF5-44CD-B398-3EE7AE69C972}" type="presParOf" srcId="{BB5484D8-BDAB-48EF-B33A-634410671137}" destId="{8F434B70-D14D-4909-9DCD-220A9A010757}" srcOrd="3" destOrd="0" presId="urn:microsoft.com/office/officeart/2018/2/layout/IconCircleList"/>
    <dgm:cxn modelId="{64C9120F-F59C-4ED0-8440-B1670F5E72AE}" type="presParOf" srcId="{BE142E5B-A974-4BA1-9654-36B83C778567}" destId="{B0079E14-D208-4330-93B1-CE6781694CF8}" srcOrd="1" destOrd="0" presId="urn:microsoft.com/office/officeart/2018/2/layout/IconCircleList"/>
    <dgm:cxn modelId="{948A6294-7B66-47A7-8102-44B833D71695}" type="presParOf" srcId="{BE142E5B-A974-4BA1-9654-36B83C778567}" destId="{55376215-D086-42F2-88C1-BF6FB80E5A79}" srcOrd="2" destOrd="0" presId="urn:microsoft.com/office/officeart/2018/2/layout/IconCircleList"/>
    <dgm:cxn modelId="{5B055EBC-99B0-4929-B50A-23F59BA2CF3B}" type="presParOf" srcId="{55376215-D086-42F2-88C1-BF6FB80E5A79}" destId="{AF32820C-BB67-43B7-BA65-8781B0279517}" srcOrd="0" destOrd="0" presId="urn:microsoft.com/office/officeart/2018/2/layout/IconCircleList"/>
    <dgm:cxn modelId="{2E8A3466-C426-4365-A2BB-85AF75AF36E1}" type="presParOf" srcId="{55376215-D086-42F2-88C1-BF6FB80E5A79}" destId="{0BEC2065-DE17-48B0-B171-335B339880CB}" srcOrd="1" destOrd="0" presId="urn:microsoft.com/office/officeart/2018/2/layout/IconCircleList"/>
    <dgm:cxn modelId="{8BBCE3E7-066F-4093-940B-5F7E32059E8D}" type="presParOf" srcId="{55376215-D086-42F2-88C1-BF6FB80E5A79}" destId="{FC7A971E-7AF1-4CDA-BBDC-36B918B3893F}" srcOrd="2" destOrd="0" presId="urn:microsoft.com/office/officeart/2018/2/layout/IconCircleList"/>
    <dgm:cxn modelId="{ECFEDA3C-E6D8-4CD4-BA95-48A48E0CF721}" type="presParOf" srcId="{55376215-D086-42F2-88C1-BF6FB80E5A79}" destId="{BB9F4B14-E003-400B-8B15-2693AF6ABE24}" srcOrd="3" destOrd="0" presId="urn:microsoft.com/office/officeart/2018/2/layout/IconCircleList"/>
    <dgm:cxn modelId="{541ACED9-79A2-4866-9201-B2AE6AF7C43B}" type="presParOf" srcId="{BE142E5B-A974-4BA1-9654-36B83C778567}" destId="{0014EF1C-CA01-4B76-8A92-BFCEFBD451F2}" srcOrd="3" destOrd="0" presId="urn:microsoft.com/office/officeart/2018/2/layout/IconCircleList"/>
    <dgm:cxn modelId="{93C79035-9F1F-4DC3-8C47-FB2C5958419C}" type="presParOf" srcId="{BE142E5B-A974-4BA1-9654-36B83C778567}" destId="{151CCCED-8046-4847-9E67-0A3566FDAB6A}" srcOrd="4" destOrd="0" presId="urn:microsoft.com/office/officeart/2018/2/layout/IconCircleList"/>
    <dgm:cxn modelId="{9299CB3F-70DA-4313-BFC5-E58A2417674B}" type="presParOf" srcId="{151CCCED-8046-4847-9E67-0A3566FDAB6A}" destId="{95C3F821-A927-4055-B479-998D54B122EB}" srcOrd="0" destOrd="0" presId="urn:microsoft.com/office/officeart/2018/2/layout/IconCircleList"/>
    <dgm:cxn modelId="{D0B47C05-F75A-40A1-8D8F-C9970B2F73BB}" type="presParOf" srcId="{151CCCED-8046-4847-9E67-0A3566FDAB6A}" destId="{7D4A96B4-C2DF-4DD4-A9A2-B52DD3827051}" srcOrd="1" destOrd="0" presId="urn:microsoft.com/office/officeart/2018/2/layout/IconCircleList"/>
    <dgm:cxn modelId="{86563878-3395-41F9-9577-738A01257FEA}" type="presParOf" srcId="{151CCCED-8046-4847-9E67-0A3566FDAB6A}" destId="{A9B29C05-9F03-43A6-B3B2-B22FA405750C}" srcOrd="2" destOrd="0" presId="urn:microsoft.com/office/officeart/2018/2/layout/IconCircleList"/>
    <dgm:cxn modelId="{22D62093-91A5-4D47-8918-A9C0450D1C86}" type="presParOf" srcId="{151CCCED-8046-4847-9E67-0A3566FDAB6A}" destId="{6ED359BD-C269-496D-84BF-1A989AD4D76D}" srcOrd="3" destOrd="0" presId="urn:microsoft.com/office/officeart/2018/2/layout/IconCircleList"/>
    <dgm:cxn modelId="{370E9FEC-CA4B-4FA1-981F-FC96E964C950}" type="presParOf" srcId="{BE142E5B-A974-4BA1-9654-36B83C778567}" destId="{CFCFBD59-06FC-4297-9CE7-62AE00CE4A82}" srcOrd="5" destOrd="0" presId="urn:microsoft.com/office/officeart/2018/2/layout/IconCircleList"/>
    <dgm:cxn modelId="{EFF36811-D0D6-49D7-A434-C9FF7B2D8E4F}" type="presParOf" srcId="{BE142E5B-A974-4BA1-9654-36B83C778567}" destId="{37538B77-03A4-42ED-A58B-EA7A6A912B53}" srcOrd="6" destOrd="0" presId="urn:microsoft.com/office/officeart/2018/2/layout/IconCircleList"/>
    <dgm:cxn modelId="{2D2F03B6-4FA5-4FDF-A45A-C04A175ED0EF}" type="presParOf" srcId="{37538B77-03A4-42ED-A58B-EA7A6A912B53}" destId="{CE504D7F-BE2B-4330-98FE-C7ACD3DDD6C9}" srcOrd="0" destOrd="0" presId="urn:microsoft.com/office/officeart/2018/2/layout/IconCircleList"/>
    <dgm:cxn modelId="{C0AB55A9-A4D8-4B1F-81B7-5499A10C24E0}" type="presParOf" srcId="{37538B77-03A4-42ED-A58B-EA7A6A912B53}" destId="{3A518B41-6019-45FA-9DDC-8B043A37CE1C}" srcOrd="1" destOrd="0" presId="urn:microsoft.com/office/officeart/2018/2/layout/IconCircleList"/>
    <dgm:cxn modelId="{967FC4DF-3775-48CA-802C-9D83AC14E872}" type="presParOf" srcId="{37538B77-03A4-42ED-A58B-EA7A6A912B53}" destId="{1649FE90-0441-40F0-8ACD-4623A9DF6FE2}" srcOrd="2" destOrd="0" presId="urn:microsoft.com/office/officeart/2018/2/layout/IconCircleList"/>
    <dgm:cxn modelId="{AD382F90-57A1-4B2A-9DE9-2A4C1705987D}" type="presParOf" srcId="{37538B77-03A4-42ED-A58B-EA7A6A912B53}" destId="{806838F6-9891-45AC-B9BA-FAFAB3994362}"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2BA18CB-883A-43FD-8D9C-B79CC5298AB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3A987C-8F5C-4BBD-99C2-1D4110B6B9B0}">
      <dgm:prSet/>
      <dgm:spPr/>
      <dgm:t>
        <a:bodyPr/>
        <a:lstStyle/>
        <a:p>
          <a:pPr>
            <a:lnSpc>
              <a:spcPct val="100000"/>
            </a:lnSpc>
          </a:pPr>
          <a:r>
            <a:rPr lang="en-GB"/>
            <a:t>Bare powers – power of appointment. </a:t>
          </a:r>
          <a:endParaRPr lang="en-US"/>
        </a:p>
      </dgm:t>
    </dgm:pt>
    <dgm:pt modelId="{0782F114-F260-494E-B24D-B9483A08534E}" type="parTrans" cxnId="{53414A0F-10FD-474E-99A9-BCB6EE008E0D}">
      <dgm:prSet/>
      <dgm:spPr/>
      <dgm:t>
        <a:bodyPr/>
        <a:lstStyle/>
        <a:p>
          <a:endParaRPr lang="en-US"/>
        </a:p>
      </dgm:t>
    </dgm:pt>
    <dgm:pt modelId="{EC72105C-8181-4136-B385-67838F88204C}" type="sibTrans" cxnId="{53414A0F-10FD-474E-99A9-BCB6EE008E0D}">
      <dgm:prSet/>
      <dgm:spPr/>
      <dgm:t>
        <a:bodyPr/>
        <a:lstStyle/>
        <a:p>
          <a:endParaRPr lang="en-US"/>
        </a:p>
      </dgm:t>
    </dgm:pt>
    <dgm:pt modelId="{18146754-DD23-4BCA-882D-5711B0908A81}">
      <dgm:prSet/>
      <dgm:spPr/>
      <dgm:t>
        <a:bodyPr/>
        <a:lstStyle/>
        <a:p>
          <a:pPr>
            <a:lnSpc>
              <a:spcPct val="100000"/>
            </a:lnSpc>
          </a:pPr>
          <a:r>
            <a:rPr lang="en-GB"/>
            <a:t>Re Coates [1955] – no fiduciary position does not have to exercise. </a:t>
          </a:r>
          <a:endParaRPr lang="en-US"/>
        </a:p>
      </dgm:t>
    </dgm:pt>
    <dgm:pt modelId="{46149A8E-46B2-4FE7-A56E-02C575B92495}" type="parTrans" cxnId="{6FCADCDB-B0A5-4671-B46E-EC9DC982B6B2}">
      <dgm:prSet/>
      <dgm:spPr/>
      <dgm:t>
        <a:bodyPr/>
        <a:lstStyle/>
        <a:p>
          <a:endParaRPr lang="en-US"/>
        </a:p>
      </dgm:t>
    </dgm:pt>
    <dgm:pt modelId="{C5F8DA55-8A78-4F08-8E04-D7B80850D06F}" type="sibTrans" cxnId="{6FCADCDB-B0A5-4671-B46E-EC9DC982B6B2}">
      <dgm:prSet/>
      <dgm:spPr/>
      <dgm:t>
        <a:bodyPr/>
        <a:lstStyle/>
        <a:p>
          <a:endParaRPr lang="en-US"/>
        </a:p>
      </dgm:t>
    </dgm:pt>
    <dgm:pt modelId="{4B92E736-C2D8-4FD2-BF3D-75EDC4779EFE}">
      <dgm:prSet/>
      <dgm:spPr/>
      <dgm:t>
        <a:bodyPr/>
        <a:lstStyle/>
        <a:p>
          <a:pPr>
            <a:lnSpc>
              <a:spcPct val="100000"/>
            </a:lnSpc>
          </a:pPr>
          <a:r>
            <a:rPr lang="en-GB"/>
            <a:t>Test applied to bare trusts is the ‘’ one individual test’’.</a:t>
          </a:r>
          <a:endParaRPr lang="en-US"/>
        </a:p>
      </dgm:t>
    </dgm:pt>
    <dgm:pt modelId="{CF0E0631-E143-434B-B1BD-B0B20FC989A9}" type="parTrans" cxnId="{41E0F6E2-716A-4819-86DD-506E7F029904}">
      <dgm:prSet/>
      <dgm:spPr/>
      <dgm:t>
        <a:bodyPr/>
        <a:lstStyle/>
        <a:p>
          <a:endParaRPr lang="en-US"/>
        </a:p>
      </dgm:t>
    </dgm:pt>
    <dgm:pt modelId="{6FA8DC6F-208F-4EED-BE13-36C54D8FA6B4}" type="sibTrans" cxnId="{41E0F6E2-716A-4819-86DD-506E7F029904}">
      <dgm:prSet/>
      <dgm:spPr/>
      <dgm:t>
        <a:bodyPr/>
        <a:lstStyle/>
        <a:p>
          <a:endParaRPr lang="en-US"/>
        </a:p>
      </dgm:t>
    </dgm:pt>
    <dgm:pt modelId="{6F10E102-D24A-46A6-B559-38101F65E7CD}">
      <dgm:prSet/>
      <dgm:spPr/>
      <dgm:t>
        <a:bodyPr/>
        <a:lstStyle/>
        <a:p>
          <a:pPr>
            <a:lnSpc>
              <a:spcPct val="100000"/>
            </a:lnSpc>
          </a:pPr>
          <a:r>
            <a:rPr lang="en-GB"/>
            <a:t>Re Allen [1953] – need to comply with the criterion, </a:t>
          </a:r>
          <a:endParaRPr lang="en-US"/>
        </a:p>
      </dgm:t>
    </dgm:pt>
    <dgm:pt modelId="{751C02FA-5FEF-4B48-B0FF-3C91A4DA9F53}" type="parTrans" cxnId="{03927162-7636-48ED-84FF-1468296C86C3}">
      <dgm:prSet/>
      <dgm:spPr/>
      <dgm:t>
        <a:bodyPr/>
        <a:lstStyle/>
        <a:p>
          <a:endParaRPr lang="en-US"/>
        </a:p>
      </dgm:t>
    </dgm:pt>
    <dgm:pt modelId="{874C763B-3A72-4D1E-948A-645DE00636E2}" type="sibTrans" cxnId="{03927162-7636-48ED-84FF-1468296C86C3}">
      <dgm:prSet/>
      <dgm:spPr/>
      <dgm:t>
        <a:bodyPr/>
        <a:lstStyle/>
        <a:p>
          <a:endParaRPr lang="en-US"/>
        </a:p>
      </dgm:t>
    </dgm:pt>
    <dgm:pt modelId="{DD79A9F3-EA69-4253-BAE8-FF03C2869CA8}" type="pres">
      <dgm:prSet presAssocID="{C2BA18CB-883A-43FD-8D9C-B79CC5298ABA}" presName="root" presStyleCnt="0">
        <dgm:presLayoutVars>
          <dgm:dir/>
          <dgm:resizeHandles val="exact"/>
        </dgm:presLayoutVars>
      </dgm:prSet>
      <dgm:spPr/>
    </dgm:pt>
    <dgm:pt modelId="{59076AD1-2E47-4C3F-83B7-5558028CA54E}" type="pres">
      <dgm:prSet presAssocID="{6B3A987C-8F5C-4BBD-99C2-1D4110B6B9B0}" presName="compNode" presStyleCnt="0"/>
      <dgm:spPr/>
    </dgm:pt>
    <dgm:pt modelId="{CF6EBAEF-81FE-48C2-B2B1-ADD0F62E3B0D}" type="pres">
      <dgm:prSet presAssocID="{6B3A987C-8F5C-4BBD-99C2-1D4110B6B9B0}" presName="bgRect" presStyleLbl="bgShp" presStyleIdx="0" presStyleCnt="4"/>
      <dgm:spPr/>
    </dgm:pt>
    <dgm:pt modelId="{6445ABDB-0D96-431F-BBEF-393BD7FC7D80}" type="pres">
      <dgm:prSet presAssocID="{6B3A987C-8F5C-4BBD-99C2-1D4110B6B9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own"/>
        </a:ext>
      </dgm:extLst>
    </dgm:pt>
    <dgm:pt modelId="{F70428C9-41D6-4F0A-9ACC-177A75EA5BDD}" type="pres">
      <dgm:prSet presAssocID="{6B3A987C-8F5C-4BBD-99C2-1D4110B6B9B0}" presName="spaceRect" presStyleCnt="0"/>
      <dgm:spPr/>
    </dgm:pt>
    <dgm:pt modelId="{F05528E6-F29F-467B-86AC-D7F694F95BD9}" type="pres">
      <dgm:prSet presAssocID="{6B3A987C-8F5C-4BBD-99C2-1D4110B6B9B0}" presName="parTx" presStyleLbl="revTx" presStyleIdx="0" presStyleCnt="4">
        <dgm:presLayoutVars>
          <dgm:chMax val="0"/>
          <dgm:chPref val="0"/>
        </dgm:presLayoutVars>
      </dgm:prSet>
      <dgm:spPr/>
    </dgm:pt>
    <dgm:pt modelId="{A2236CBE-BEB5-4C11-962D-59E8E7AE0AB8}" type="pres">
      <dgm:prSet presAssocID="{EC72105C-8181-4136-B385-67838F88204C}" presName="sibTrans" presStyleCnt="0"/>
      <dgm:spPr/>
    </dgm:pt>
    <dgm:pt modelId="{970831EA-8EB9-4555-88F7-4A386941C67E}" type="pres">
      <dgm:prSet presAssocID="{18146754-DD23-4BCA-882D-5711B0908A81}" presName="compNode" presStyleCnt="0"/>
      <dgm:spPr/>
    </dgm:pt>
    <dgm:pt modelId="{52F1653C-5BDE-4964-9335-AA02A68AB2A0}" type="pres">
      <dgm:prSet presAssocID="{18146754-DD23-4BCA-882D-5711B0908A81}" presName="bgRect" presStyleLbl="bgShp" presStyleIdx="1" presStyleCnt="4"/>
      <dgm:spPr/>
    </dgm:pt>
    <dgm:pt modelId="{91D64D1B-BF4A-4481-949E-C38DD7753E3F}" type="pres">
      <dgm:prSet presAssocID="{18146754-DD23-4BCA-882D-5711B0908A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tom"/>
        </a:ext>
      </dgm:extLst>
    </dgm:pt>
    <dgm:pt modelId="{1D3BAC65-4E6A-468B-8E47-F33997573962}" type="pres">
      <dgm:prSet presAssocID="{18146754-DD23-4BCA-882D-5711B0908A81}" presName="spaceRect" presStyleCnt="0"/>
      <dgm:spPr/>
    </dgm:pt>
    <dgm:pt modelId="{46290707-30E8-45EE-9836-C0123F2ABCB8}" type="pres">
      <dgm:prSet presAssocID="{18146754-DD23-4BCA-882D-5711B0908A81}" presName="parTx" presStyleLbl="revTx" presStyleIdx="1" presStyleCnt="4">
        <dgm:presLayoutVars>
          <dgm:chMax val="0"/>
          <dgm:chPref val="0"/>
        </dgm:presLayoutVars>
      </dgm:prSet>
      <dgm:spPr/>
    </dgm:pt>
    <dgm:pt modelId="{E5F8B17C-1CB5-4948-8B40-36A009498491}" type="pres">
      <dgm:prSet presAssocID="{C5F8DA55-8A78-4F08-8E04-D7B80850D06F}" presName="sibTrans" presStyleCnt="0"/>
      <dgm:spPr/>
    </dgm:pt>
    <dgm:pt modelId="{79F792C8-1B05-4428-9D21-39769A2A7CAC}" type="pres">
      <dgm:prSet presAssocID="{4B92E736-C2D8-4FD2-BF3D-75EDC4779EFE}" presName="compNode" presStyleCnt="0"/>
      <dgm:spPr/>
    </dgm:pt>
    <dgm:pt modelId="{1FCEAA2F-000E-4844-854C-A2D0FABF57CE}" type="pres">
      <dgm:prSet presAssocID="{4B92E736-C2D8-4FD2-BF3D-75EDC4779EFE}" presName="bgRect" presStyleLbl="bgShp" presStyleIdx="2" presStyleCnt="4"/>
      <dgm:spPr/>
    </dgm:pt>
    <dgm:pt modelId="{0E7AB3EA-DB8C-4CE1-9AD5-00A06D6F92F6}" type="pres">
      <dgm:prSet presAssocID="{4B92E736-C2D8-4FD2-BF3D-75EDC4779EF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Check"/>
        </a:ext>
      </dgm:extLst>
    </dgm:pt>
    <dgm:pt modelId="{578C2710-A881-46E4-814E-5AA2FE1D4283}" type="pres">
      <dgm:prSet presAssocID="{4B92E736-C2D8-4FD2-BF3D-75EDC4779EFE}" presName="spaceRect" presStyleCnt="0"/>
      <dgm:spPr/>
    </dgm:pt>
    <dgm:pt modelId="{6B7003CB-62BB-40E0-81AE-FBB523ED6AD0}" type="pres">
      <dgm:prSet presAssocID="{4B92E736-C2D8-4FD2-BF3D-75EDC4779EFE}" presName="parTx" presStyleLbl="revTx" presStyleIdx="2" presStyleCnt="4">
        <dgm:presLayoutVars>
          <dgm:chMax val="0"/>
          <dgm:chPref val="0"/>
        </dgm:presLayoutVars>
      </dgm:prSet>
      <dgm:spPr/>
    </dgm:pt>
    <dgm:pt modelId="{5CE5430D-1333-4771-BA3B-E6E33AA9FB88}" type="pres">
      <dgm:prSet presAssocID="{6FA8DC6F-208F-4EED-BE13-36C54D8FA6B4}" presName="sibTrans" presStyleCnt="0"/>
      <dgm:spPr/>
    </dgm:pt>
    <dgm:pt modelId="{BEA800D5-BA49-48C1-A05D-E3EB1D3A8EA7}" type="pres">
      <dgm:prSet presAssocID="{6F10E102-D24A-46A6-B559-38101F65E7CD}" presName="compNode" presStyleCnt="0"/>
      <dgm:spPr/>
    </dgm:pt>
    <dgm:pt modelId="{C4CEAEDF-B05D-47A4-85CC-7B9ADDD1E8FD}" type="pres">
      <dgm:prSet presAssocID="{6F10E102-D24A-46A6-B559-38101F65E7CD}" presName="bgRect" presStyleLbl="bgShp" presStyleIdx="3" presStyleCnt="4"/>
      <dgm:spPr/>
    </dgm:pt>
    <dgm:pt modelId="{E80B9FB9-6A9A-4DA3-B42D-D4195D6B1BBD}" type="pres">
      <dgm:prSet presAssocID="{6F10E102-D24A-46A6-B559-38101F65E7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ffice Worker"/>
        </a:ext>
      </dgm:extLst>
    </dgm:pt>
    <dgm:pt modelId="{95DA898A-42E0-4C0C-BF07-C7D3630B1C9A}" type="pres">
      <dgm:prSet presAssocID="{6F10E102-D24A-46A6-B559-38101F65E7CD}" presName="spaceRect" presStyleCnt="0"/>
      <dgm:spPr/>
    </dgm:pt>
    <dgm:pt modelId="{EDF57C2F-4471-42B1-A549-BD755010EEBA}" type="pres">
      <dgm:prSet presAssocID="{6F10E102-D24A-46A6-B559-38101F65E7CD}" presName="parTx" presStyleLbl="revTx" presStyleIdx="3" presStyleCnt="4">
        <dgm:presLayoutVars>
          <dgm:chMax val="0"/>
          <dgm:chPref val="0"/>
        </dgm:presLayoutVars>
      </dgm:prSet>
      <dgm:spPr/>
    </dgm:pt>
  </dgm:ptLst>
  <dgm:cxnLst>
    <dgm:cxn modelId="{53414A0F-10FD-474E-99A9-BCB6EE008E0D}" srcId="{C2BA18CB-883A-43FD-8D9C-B79CC5298ABA}" destId="{6B3A987C-8F5C-4BBD-99C2-1D4110B6B9B0}" srcOrd="0" destOrd="0" parTransId="{0782F114-F260-494E-B24D-B9483A08534E}" sibTransId="{EC72105C-8181-4136-B385-67838F88204C}"/>
    <dgm:cxn modelId="{A94C112C-8A9A-4947-B854-098B3FA82699}" type="presOf" srcId="{6F10E102-D24A-46A6-B559-38101F65E7CD}" destId="{EDF57C2F-4471-42B1-A549-BD755010EEBA}" srcOrd="0" destOrd="0" presId="urn:microsoft.com/office/officeart/2018/2/layout/IconVerticalSolidList"/>
    <dgm:cxn modelId="{61ADB22E-9BB4-49A2-91D7-41EBEC9592EE}" type="presOf" srcId="{4B92E736-C2D8-4FD2-BF3D-75EDC4779EFE}" destId="{6B7003CB-62BB-40E0-81AE-FBB523ED6AD0}" srcOrd="0" destOrd="0" presId="urn:microsoft.com/office/officeart/2018/2/layout/IconVerticalSolidList"/>
    <dgm:cxn modelId="{03927162-7636-48ED-84FF-1468296C86C3}" srcId="{C2BA18CB-883A-43FD-8D9C-B79CC5298ABA}" destId="{6F10E102-D24A-46A6-B559-38101F65E7CD}" srcOrd="3" destOrd="0" parTransId="{751C02FA-5FEF-4B48-B0FF-3C91A4DA9F53}" sibTransId="{874C763B-3A72-4D1E-948A-645DE00636E2}"/>
    <dgm:cxn modelId="{2EFD9264-B2B9-42AD-8FCC-86F1507D2ACF}" type="presOf" srcId="{18146754-DD23-4BCA-882D-5711B0908A81}" destId="{46290707-30E8-45EE-9836-C0123F2ABCB8}" srcOrd="0" destOrd="0" presId="urn:microsoft.com/office/officeart/2018/2/layout/IconVerticalSolidList"/>
    <dgm:cxn modelId="{33DED279-4654-4DB5-A5A7-50FFC49F1677}" type="presOf" srcId="{6B3A987C-8F5C-4BBD-99C2-1D4110B6B9B0}" destId="{F05528E6-F29F-467B-86AC-D7F694F95BD9}" srcOrd="0" destOrd="0" presId="urn:microsoft.com/office/officeart/2018/2/layout/IconVerticalSolidList"/>
    <dgm:cxn modelId="{FA1E3584-47AB-4FE6-9CA8-07BDC120CD84}" type="presOf" srcId="{C2BA18CB-883A-43FD-8D9C-B79CC5298ABA}" destId="{DD79A9F3-EA69-4253-BAE8-FF03C2869CA8}" srcOrd="0" destOrd="0" presId="urn:microsoft.com/office/officeart/2018/2/layout/IconVerticalSolidList"/>
    <dgm:cxn modelId="{6FCADCDB-B0A5-4671-B46E-EC9DC982B6B2}" srcId="{C2BA18CB-883A-43FD-8D9C-B79CC5298ABA}" destId="{18146754-DD23-4BCA-882D-5711B0908A81}" srcOrd="1" destOrd="0" parTransId="{46149A8E-46B2-4FE7-A56E-02C575B92495}" sibTransId="{C5F8DA55-8A78-4F08-8E04-D7B80850D06F}"/>
    <dgm:cxn modelId="{41E0F6E2-716A-4819-86DD-506E7F029904}" srcId="{C2BA18CB-883A-43FD-8D9C-B79CC5298ABA}" destId="{4B92E736-C2D8-4FD2-BF3D-75EDC4779EFE}" srcOrd="2" destOrd="0" parTransId="{CF0E0631-E143-434B-B1BD-B0B20FC989A9}" sibTransId="{6FA8DC6F-208F-4EED-BE13-36C54D8FA6B4}"/>
    <dgm:cxn modelId="{59C196D1-D861-4507-BCFC-EB93423951D3}" type="presParOf" srcId="{DD79A9F3-EA69-4253-BAE8-FF03C2869CA8}" destId="{59076AD1-2E47-4C3F-83B7-5558028CA54E}" srcOrd="0" destOrd="0" presId="urn:microsoft.com/office/officeart/2018/2/layout/IconVerticalSolidList"/>
    <dgm:cxn modelId="{662DC80E-BD5A-4640-9C9A-E4DE56B5766A}" type="presParOf" srcId="{59076AD1-2E47-4C3F-83B7-5558028CA54E}" destId="{CF6EBAEF-81FE-48C2-B2B1-ADD0F62E3B0D}" srcOrd="0" destOrd="0" presId="urn:microsoft.com/office/officeart/2018/2/layout/IconVerticalSolidList"/>
    <dgm:cxn modelId="{819C56FF-3ECB-44BF-B351-E500A76AC172}" type="presParOf" srcId="{59076AD1-2E47-4C3F-83B7-5558028CA54E}" destId="{6445ABDB-0D96-431F-BBEF-393BD7FC7D80}" srcOrd="1" destOrd="0" presId="urn:microsoft.com/office/officeart/2018/2/layout/IconVerticalSolidList"/>
    <dgm:cxn modelId="{7D776919-62D7-4485-9C95-FCE65ECAC532}" type="presParOf" srcId="{59076AD1-2E47-4C3F-83B7-5558028CA54E}" destId="{F70428C9-41D6-4F0A-9ACC-177A75EA5BDD}" srcOrd="2" destOrd="0" presId="urn:microsoft.com/office/officeart/2018/2/layout/IconVerticalSolidList"/>
    <dgm:cxn modelId="{53416E3B-0A7A-4A72-852C-3881D84F65D3}" type="presParOf" srcId="{59076AD1-2E47-4C3F-83B7-5558028CA54E}" destId="{F05528E6-F29F-467B-86AC-D7F694F95BD9}" srcOrd="3" destOrd="0" presId="urn:microsoft.com/office/officeart/2018/2/layout/IconVerticalSolidList"/>
    <dgm:cxn modelId="{8F7780EE-C8D9-4D12-B37C-8B4B83FA1A43}" type="presParOf" srcId="{DD79A9F3-EA69-4253-BAE8-FF03C2869CA8}" destId="{A2236CBE-BEB5-4C11-962D-59E8E7AE0AB8}" srcOrd="1" destOrd="0" presId="urn:microsoft.com/office/officeart/2018/2/layout/IconVerticalSolidList"/>
    <dgm:cxn modelId="{2D1662A1-5BB6-4BA5-B907-6FC975227706}" type="presParOf" srcId="{DD79A9F3-EA69-4253-BAE8-FF03C2869CA8}" destId="{970831EA-8EB9-4555-88F7-4A386941C67E}" srcOrd="2" destOrd="0" presId="urn:microsoft.com/office/officeart/2018/2/layout/IconVerticalSolidList"/>
    <dgm:cxn modelId="{5C01E5EF-C805-4D51-87ED-64A9768B1201}" type="presParOf" srcId="{970831EA-8EB9-4555-88F7-4A386941C67E}" destId="{52F1653C-5BDE-4964-9335-AA02A68AB2A0}" srcOrd="0" destOrd="0" presId="urn:microsoft.com/office/officeart/2018/2/layout/IconVerticalSolidList"/>
    <dgm:cxn modelId="{6695D408-AF62-4BE5-BCEC-F72D2909769B}" type="presParOf" srcId="{970831EA-8EB9-4555-88F7-4A386941C67E}" destId="{91D64D1B-BF4A-4481-949E-C38DD7753E3F}" srcOrd="1" destOrd="0" presId="urn:microsoft.com/office/officeart/2018/2/layout/IconVerticalSolidList"/>
    <dgm:cxn modelId="{98181841-25EC-4D6E-8BAC-5B6D35EFB6F6}" type="presParOf" srcId="{970831EA-8EB9-4555-88F7-4A386941C67E}" destId="{1D3BAC65-4E6A-468B-8E47-F33997573962}" srcOrd="2" destOrd="0" presId="urn:microsoft.com/office/officeart/2018/2/layout/IconVerticalSolidList"/>
    <dgm:cxn modelId="{D6ED4AD0-6E21-4B05-B81B-7FC37D6D29E6}" type="presParOf" srcId="{970831EA-8EB9-4555-88F7-4A386941C67E}" destId="{46290707-30E8-45EE-9836-C0123F2ABCB8}" srcOrd="3" destOrd="0" presId="urn:microsoft.com/office/officeart/2018/2/layout/IconVerticalSolidList"/>
    <dgm:cxn modelId="{DD0C645F-73BC-440C-943D-4F07930EE4B3}" type="presParOf" srcId="{DD79A9F3-EA69-4253-BAE8-FF03C2869CA8}" destId="{E5F8B17C-1CB5-4948-8B40-36A009498491}" srcOrd="3" destOrd="0" presId="urn:microsoft.com/office/officeart/2018/2/layout/IconVerticalSolidList"/>
    <dgm:cxn modelId="{13FADBC9-12C4-43FC-9256-25028487FD29}" type="presParOf" srcId="{DD79A9F3-EA69-4253-BAE8-FF03C2869CA8}" destId="{79F792C8-1B05-4428-9D21-39769A2A7CAC}" srcOrd="4" destOrd="0" presId="urn:microsoft.com/office/officeart/2018/2/layout/IconVerticalSolidList"/>
    <dgm:cxn modelId="{F56D878E-3892-4EA2-A8FB-4738AC3B6BF2}" type="presParOf" srcId="{79F792C8-1B05-4428-9D21-39769A2A7CAC}" destId="{1FCEAA2F-000E-4844-854C-A2D0FABF57CE}" srcOrd="0" destOrd="0" presId="urn:microsoft.com/office/officeart/2018/2/layout/IconVerticalSolidList"/>
    <dgm:cxn modelId="{D83A4B28-CCAA-4D1B-9346-CFDCB5FC8614}" type="presParOf" srcId="{79F792C8-1B05-4428-9D21-39769A2A7CAC}" destId="{0E7AB3EA-DB8C-4CE1-9AD5-00A06D6F92F6}" srcOrd="1" destOrd="0" presId="urn:microsoft.com/office/officeart/2018/2/layout/IconVerticalSolidList"/>
    <dgm:cxn modelId="{408CDBCA-5F79-4E6B-A577-CAA753001879}" type="presParOf" srcId="{79F792C8-1B05-4428-9D21-39769A2A7CAC}" destId="{578C2710-A881-46E4-814E-5AA2FE1D4283}" srcOrd="2" destOrd="0" presId="urn:microsoft.com/office/officeart/2018/2/layout/IconVerticalSolidList"/>
    <dgm:cxn modelId="{34940A03-B116-4827-AEA3-5AC87AC84836}" type="presParOf" srcId="{79F792C8-1B05-4428-9D21-39769A2A7CAC}" destId="{6B7003CB-62BB-40E0-81AE-FBB523ED6AD0}" srcOrd="3" destOrd="0" presId="urn:microsoft.com/office/officeart/2018/2/layout/IconVerticalSolidList"/>
    <dgm:cxn modelId="{88FD9F94-84E7-4413-BC7F-4FF4EF896EEC}" type="presParOf" srcId="{DD79A9F3-EA69-4253-BAE8-FF03C2869CA8}" destId="{5CE5430D-1333-4771-BA3B-E6E33AA9FB88}" srcOrd="5" destOrd="0" presId="urn:microsoft.com/office/officeart/2018/2/layout/IconVerticalSolidList"/>
    <dgm:cxn modelId="{2FE7E2B2-CE79-4B8B-9620-8EB460EF4747}" type="presParOf" srcId="{DD79A9F3-EA69-4253-BAE8-FF03C2869CA8}" destId="{BEA800D5-BA49-48C1-A05D-E3EB1D3A8EA7}" srcOrd="6" destOrd="0" presId="urn:microsoft.com/office/officeart/2018/2/layout/IconVerticalSolidList"/>
    <dgm:cxn modelId="{7928C634-7491-464D-8379-4BEBD8BBB95C}" type="presParOf" srcId="{BEA800D5-BA49-48C1-A05D-E3EB1D3A8EA7}" destId="{C4CEAEDF-B05D-47A4-85CC-7B9ADDD1E8FD}" srcOrd="0" destOrd="0" presId="urn:microsoft.com/office/officeart/2018/2/layout/IconVerticalSolidList"/>
    <dgm:cxn modelId="{8084D5C1-67B2-47EE-B3A5-EC7C2165E20E}" type="presParOf" srcId="{BEA800D5-BA49-48C1-A05D-E3EB1D3A8EA7}" destId="{E80B9FB9-6A9A-4DA3-B42D-D4195D6B1BBD}" srcOrd="1" destOrd="0" presId="urn:microsoft.com/office/officeart/2018/2/layout/IconVerticalSolidList"/>
    <dgm:cxn modelId="{4D352134-A5BD-4F64-9F61-512688E00C51}" type="presParOf" srcId="{BEA800D5-BA49-48C1-A05D-E3EB1D3A8EA7}" destId="{95DA898A-42E0-4C0C-BF07-C7D3630B1C9A}" srcOrd="2" destOrd="0" presId="urn:microsoft.com/office/officeart/2018/2/layout/IconVerticalSolidList"/>
    <dgm:cxn modelId="{AECE08B3-6476-4ABE-9BF1-553B7720D43B}" type="presParOf" srcId="{BEA800D5-BA49-48C1-A05D-E3EB1D3A8EA7}" destId="{EDF57C2F-4471-42B1-A549-BD755010EEBA}"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D59EA4F7-3134-4294-9AF3-68CB2A9406A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782BD1B-46FC-4683-8D21-6938A96E7F99}">
      <dgm:prSet/>
      <dgm:spPr/>
      <dgm:t>
        <a:bodyPr/>
        <a:lstStyle/>
        <a:p>
          <a:r>
            <a:rPr lang="en-GB"/>
            <a:t>Subsequent – gifts given but if the condition is broken then the gift ends. </a:t>
          </a:r>
          <a:endParaRPr lang="en-US"/>
        </a:p>
      </dgm:t>
    </dgm:pt>
    <dgm:pt modelId="{93BA846D-F128-4534-8D84-6CA8785E172A}" type="parTrans" cxnId="{FECC717C-D260-4933-B6FE-20C808993B7B}">
      <dgm:prSet/>
      <dgm:spPr/>
      <dgm:t>
        <a:bodyPr/>
        <a:lstStyle/>
        <a:p>
          <a:endParaRPr lang="en-US"/>
        </a:p>
      </dgm:t>
    </dgm:pt>
    <dgm:pt modelId="{888E7E40-9905-4A10-B7B5-BB74EC869ED4}" type="sibTrans" cxnId="{FECC717C-D260-4933-B6FE-20C808993B7B}">
      <dgm:prSet/>
      <dgm:spPr/>
      <dgm:t>
        <a:bodyPr/>
        <a:lstStyle/>
        <a:p>
          <a:endParaRPr lang="en-US"/>
        </a:p>
      </dgm:t>
    </dgm:pt>
    <dgm:pt modelId="{913926D9-AEBC-466B-9867-0AF4766FD196}">
      <dgm:prSet/>
      <dgm:spPr/>
      <dgm:t>
        <a:bodyPr/>
        <a:lstStyle/>
        <a:p>
          <a:r>
            <a:rPr lang="en-GB"/>
            <a:t>Precedent – No gift unless the condition is satisfied first. </a:t>
          </a:r>
          <a:endParaRPr lang="en-US"/>
        </a:p>
      </dgm:t>
    </dgm:pt>
    <dgm:pt modelId="{E3F76E54-7932-4FC8-A683-62B8B7257822}" type="parTrans" cxnId="{5E1E9175-F1C3-466A-8B0D-C01AC97C72C3}">
      <dgm:prSet/>
      <dgm:spPr/>
      <dgm:t>
        <a:bodyPr/>
        <a:lstStyle/>
        <a:p>
          <a:endParaRPr lang="en-US"/>
        </a:p>
      </dgm:t>
    </dgm:pt>
    <dgm:pt modelId="{57952869-08DA-467A-935B-9A0C5B86A498}" type="sibTrans" cxnId="{5E1E9175-F1C3-466A-8B0D-C01AC97C72C3}">
      <dgm:prSet/>
      <dgm:spPr/>
      <dgm:t>
        <a:bodyPr/>
        <a:lstStyle/>
        <a:p>
          <a:endParaRPr lang="en-US"/>
        </a:p>
      </dgm:t>
    </dgm:pt>
    <dgm:pt modelId="{8B4E7FA2-DEF2-41C1-9863-5BC774E296FA}" type="pres">
      <dgm:prSet presAssocID="{D59EA4F7-3134-4294-9AF3-68CB2A9406AF}" presName="diagram" presStyleCnt="0">
        <dgm:presLayoutVars>
          <dgm:dir/>
          <dgm:resizeHandles val="exact"/>
        </dgm:presLayoutVars>
      </dgm:prSet>
      <dgm:spPr/>
    </dgm:pt>
    <dgm:pt modelId="{B3D7B1FD-5A2C-43BF-BDFB-689F487961B2}" type="pres">
      <dgm:prSet presAssocID="{8782BD1B-46FC-4683-8D21-6938A96E7F99}" presName="node" presStyleLbl="node1" presStyleIdx="0" presStyleCnt="2">
        <dgm:presLayoutVars>
          <dgm:bulletEnabled val="1"/>
        </dgm:presLayoutVars>
      </dgm:prSet>
      <dgm:spPr/>
    </dgm:pt>
    <dgm:pt modelId="{38BAB501-A703-4A7F-99F6-613B5AFB3819}" type="pres">
      <dgm:prSet presAssocID="{888E7E40-9905-4A10-B7B5-BB74EC869ED4}" presName="sibTrans" presStyleLbl="sibTrans2D1" presStyleIdx="0" presStyleCnt="1"/>
      <dgm:spPr/>
    </dgm:pt>
    <dgm:pt modelId="{959FE447-E472-47CA-91CA-B34178F0551E}" type="pres">
      <dgm:prSet presAssocID="{888E7E40-9905-4A10-B7B5-BB74EC869ED4}" presName="connectorText" presStyleLbl="sibTrans2D1" presStyleIdx="0" presStyleCnt="1"/>
      <dgm:spPr/>
    </dgm:pt>
    <dgm:pt modelId="{8BB5A508-9A9F-498B-906C-D8EC2AC2A9AB}" type="pres">
      <dgm:prSet presAssocID="{913926D9-AEBC-466B-9867-0AF4766FD196}" presName="node" presStyleLbl="node1" presStyleIdx="1" presStyleCnt="2">
        <dgm:presLayoutVars>
          <dgm:bulletEnabled val="1"/>
        </dgm:presLayoutVars>
      </dgm:prSet>
      <dgm:spPr/>
    </dgm:pt>
  </dgm:ptLst>
  <dgm:cxnLst>
    <dgm:cxn modelId="{5E1E9175-F1C3-466A-8B0D-C01AC97C72C3}" srcId="{D59EA4F7-3134-4294-9AF3-68CB2A9406AF}" destId="{913926D9-AEBC-466B-9867-0AF4766FD196}" srcOrd="1" destOrd="0" parTransId="{E3F76E54-7932-4FC8-A683-62B8B7257822}" sibTransId="{57952869-08DA-467A-935B-9A0C5B86A498}"/>
    <dgm:cxn modelId="{AAE99B59-B99E-4934-BD2A-92CF78C74304}" type="presOf" srcId="{888E7E40-9905-4A10-B7B5-BB74EC869ED4}" destId="{38BAB501-A703-4A7F-99F6-613B5AFB3819}" srcOrd="0" destOrd="0" presId="urn:microsoft.com/office/officeart/2005/8/layout/process5"/>
    <dgm:cxn modelId="{FECC717C-D260-4933-B6FE-20C808993B7B}" srcId="{D59EA4F7-3134-4294-9AF3-68CB2A9406AF}" destId="{8782BD1B-46FC-4683-8D21-6938A96E7F99}" srcOrd="0" destOrd="0" parTransId="{93BA846D-F128-4534-8D84-6CA8785E172A}" sibTransId="{888E7E40-9905-4A10-B7B5-BB74EC869ED4}"/>
    <dgm:cxn modelId="{1815FB94-334E-444C-B02D-B5670C3FF4E6}" type="presOf" srcId="{888E7E40-9905-4A10-B7B5-BB74EC869ED4}" destId="{959FE447-E472-47CA-91CA-B34178F0551E}" srcOrd="1" destOrd="0" presId="urn:microsoft.com/office/officeart/2005/8/layout/process5"/>
    <dgm:cxn modelId="{8BDCC1A9-A17F-45BC-9C16-64530BDBE9D3}" type="presOf" srcId="{913926D9-AEBC-466B-9867-0AF4766FD196}" destId="{8BB5A508-9A9F-498B-906C-D8EC2AC2A9AB}" srcOrd="0" destOrd="0" presId="urn:microsoft.com/office/officeart/2005/8/layout/process5"/>
    <dgm:cxn modelId="{2E2125BC-A857-455A-91CC-EB9F9409D6DF}" type="presOf" srcId="{D59EA4F7-3134-4294-9AF3-68CB2A9406AF}" destId="{8B4E7FA2-DEF2-41C1-9863-5BC774E296FA}" srcOrd="0" destOrd="0" presId="urn:microsoft.com/office/officeart/2005/8/layout/process5"/>
    <dgm:cxn modelId="{9D5B8BCA-96F3-4E00-B170-2D0FB9453233}" type="presOf" srcId="{8782BD1B-46FC-4683-8D21-6938A96E7F99}" destId="{B3D7B1FD-5A2C-43BF-BDFB-689F487961B2}" srcOrd="0" destOrd="0" presId="urn:microsoft.com/office/officeart/2005/8/layout/process5"/>
    <dgm:cxn modelId="{AC4D0CCA-0A55-43B2-8741-DB9E0E4391E8}" type="presParOf" srcId="{8B4E7FA2-DEF2-41C1-9863-5BC774E296FA}" destId="{B3D7B1FD-5A2C-43BF-BDFB-689F487961B2}" srcOrd="0" destOrd="0" presId="urn:microsoft.com/office/officeart/2005/8/layout/process5"/>
    <dgm:cxn modelId="{604242B1-A4D3-429A-A948-14C3EEF6A37D}" type="presParOf" srcId="{8B4E7FA2-DEF2-41C1-9863-5BC774E296FA}" destId="{38BAB501-A703-4A7F-99F6-613B5AFB3819}" srcOrd="1" destOrd="0" presId="urn:microsoft.com/office/officeart/2005/8/layout/process5"/>
    <dgm:cxn modelId="{8550847C-6A87-4448-B9A2-8A9CA22B804B}" type="presParOf" srcId="{38BAB501-A703-4A7F-99F6-613B5AFB3819}" destId="{959FE447-E472-47CA-91CA-B34178F0551E}" srcOrd="0" destOrd="0" presId="urn:microsoft.com/office/officeart/2005/8/layout/process5"/>
    <dgm:cxn modelId="{C814B51B-68A9-43B3-87A9-72BDC6035035}" type="presParOf" srcId="{8B4E7FA2-DEF2-41C1-9863-5BC774E296FA}" destId="{8BB5A508-9A9F-498B-906C-D8EC2AC2A9AB}" srcOrd="2"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D58897E-52E1-4BEE-928A-CC5AA188A261}"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195E208-75B0-4A01-B5FB-D8652610871C}">
      <dgm:prSet/>
      <dgm:spPr/>
      <dgm:t>
        <a:bodyPr/>
        <a:lstStyle/>
        <a:p>
          <a:r>
            <a:rPr lang="en-GB" dirty="0"/>
            <a:t>Re Barlow’s Will Trusts [1979] – Will and the painting were given to the executor to hold on trust to be sold but if a family member of friend bought them they would have them below the market value. </a:t>
          </a:r>
          <a:endParaRPr lang="en-US" dirty="0"/>
        </a:p>
      </dgm:t>
    </dgm:pt>
    <dgm:pt modelId="{41181F35-7BC3-4271-B0C1-C9AD413E17A9}" type="parTrans" cxnId="{0A11B007-1184-420C-B82C-03735E3F91CA}">
      <dgm:prSet/>
      <dgm:spPr/>
      <dgm:t>
        <a:bodyPr/>
        <a:lstStyle/>
        <a:p>
          <a:endParaRPr lang="en-US"/>
        </a:p>
      </dgm:t>
    </dgm:pt>
    <dgm:pt modelId="{CBEECD41-0A35-4AED-B1F4-0E0E01BB0BCC}" type="sibTrans" cxnId="{0A11B007-1184-420C-B82C-03735E3F91CA}">
      <dgm:prSet/>
      <dgm:spPr/>
      <dgm:t>
        <a:bodyPr/>
        <a:lstStyle/>
        <a:p>
          <a:endParaRPr lang="en-US"/>
        </a:p>
      </dgm:t>
    </dgm:pt>
    <dgm:pt modelId="{313B7552-C66C-40FE-B958-3A889C2F3107}">
      <dgm:prSet/>
      <dgm:spPr/>
      <dgm:t>
        <a:bodyPr/>
        <a:lstStyle/>
        <a:p>
          <a:r>
            <a:rPr lang="en-GB"/>
            <a:t>Was the gift valid? Because of the uncertain term ‘’friend and family ’’</a:t>
          </a:r>
          <a:endParaRPr lang="en-US"/>
        </a:p>
      </dgm:t>
    </dgm:pt>
    <dgm:pt modelId="{0BB9C74A-6E66-44E4-8F41-D6481CAB69CB}" type="parTrans" cxnId="{1311E210-6E02-4B0C-8C4F-1B6E301BE5B1}">
      <dgm:prSet/>
      <dgm:spPr/>
      <dgm:t>
        <a:bodyPr/>
        <a:lstStyle/>
        <a:p>
          <a:endParaRPr lang="en-US"/>
        </a:p>
      </dgm:t>
    </dgm:pt>
    <dgm:pt modelId="{88D2C8CA-D8D1-4AFC-9BD8-232B3F70CF67}" type="sibTrans" cxnId="{1311E210-6E02-4B0C-8C4F-1B6E301BE5B1}">
      <dgm:prSet/>
      <dgm:spPr/>
      <dgm:t>
        <a:bodyPr/>
        <a:lstStyle/>
        <a:p>
          <a:endParaRPr lang="en-US"/>
        </a:p>
      </dgm:t>
    </dgm:pt>
    <dgm:pt modelId="{3085823A-EA50-4808-9F4B-8B04164F103E}">
      <dgm:prSet/>
      <dgm:spPr/>
      <dgm:t>
        <a:bodyPr/>
        <a:lstStyle/>
        <a:p>
          <a:r>
            <a:rPr lang="en-GB" dirty="0"/>
            <a:t>Courts said; not void</a:t>
          </a:r>
          <a:endParaRPr lang="en-US" dirty="0"/>
        </a:p>
      </dgm:t>
    </dgm:pt>
    <dgm:pt modelId="{3EE7B5BE-F3E6-450C-8F09-95F0452E858B}" type="parTrans" cxnId="{8AC8174B-40F6-4A5A-BC7A-24317B8EF725}">
      <dgm:prSet/>
      <dgm:spPr/>
      <dgm:t>
        <a:bodyPr/>
        <a:lstStyle/>
        <a:p>
          <a:endParaRPr lang="en-US"/>
        </a:p>
      </dgm:t>
    </dgm:pt>
    <dgm:pt modelId="{848E18F1-A8CE-4109-9AEB-37CA9109E67C}" type="sibTrans" cxnId="{8AC8174B-40F6-4A5A-BC7A-24317B8EF725}">
      <dgm:prSet/>
      <dgm:spPr/>
      <dgm:t>
        <a:bodyPr/>
        <a:lstStyle/>
        <a:p>
          <a:endParaRPr lang="en-US"/>
        </a:p>
      </dgm:t>
    </dgm:pt>
    <dgm:pt modelId="{CB651AC5-92E0-4CDB-A447-242E9F32C8CC}" type="pres">
      <dgm:prSet presAssocID="{6D58897E-52E1-4BEE-928A-CC5AA188A261}" presName="Name0" presStyleCnt="0">
        <dgm:presLayoutVars>
          <dgm:dir/>
          <dgm:animLvl val="lvl"/>
          <dgm:resizeHandles val="exact"/>
        </dgm:presLayoutVars>
      </dgm:prSet>
      <dgm:spPr/>
    </dgm:pt>
    <dgm:pt modelId="{31A9A566-2AF6-423B-9DC4-00DC17DD37C3}" type="pres">
      <dgm:prSet presAssocID="{3085823A-EA50-4808-9F4B-8B04164F103E}" presName="boxAndChildren" presStyleCnt="0"/>
      <dgm:spPr/>
    </dgm:pt>
    <dgm:pt modelId="{CB9094D2-6795-4EDC-B9BE-C9DA1208F35F}" type="pres">
      <dgm:prSet presAssocID="{3085823A-EA50-4808-9F4B-8B04164F103E}" presName="parentTextBox" presStyleLbl="node1" presStyleIdx="0" presStyleCnt="3"/>
      <dgm:spPr/>
    </dgm:pt>
    <dgm:pt modelId="{FBB903B0-572A-4A5E-BAA9-E967EA3D9F65}" type="pres">
      <dgm:prSet presAssocID="{88D2C8CA-D8D1-4AFC-9BD8-232B3F70CF67}" presName="sp" presStyleCnt="0"/>
      <dgm:spPr/>
    </dgm:pt>
    <dgm:pt modelId="{E95502B4-3378-4282-B080-358D5592E8FC}" type="pres">
      <dgm:prSet presAssocID="{313B7552-C66C-40FE-B958-3A889C2F3107}" presName="arrowAndChildren" presStyleCnt="0"/>
      <dgm:spPr/>
    </dgm:pt>
    <dgm:pt modelId="{7725E970-3F24-4280-9A67-3FD27A8AFC1B}" type="pres">
      <dgm:prSet presAssocID="{313B7552-C66C-40FE-B958-3A889C2F3107}" presName="parentTextArrow" presStyleLbl="node1" presStyleIdx="1" presStyleCnt="3"/>
      <dgm:spPr/>
    </dgm:pt>
    <dgm:pt modelId="{9072B28D-473A-4923-B4A1-59AF073166E7}" type="pres">
      <dgm:prSet presAssocID="{CBEECD41-0A35-4AED-B1F4-0E0E01BB0BCC}" presName="sp" presStyleCnt="0"/>
      <dgm:spPr/>
    </dgm:pt>
    <dgm:pt modelId="{24EE9668-1BA3-4FF3-8607-5B4ADE2C7307}" type="pres">
      <dgm:prSet presAssocID="{D195E208-75B0-4A01-B5FB-D8652610871C}" presName="arrowAndChildren" presStyleCnt="0"/>
      <dgm:spPr/>
    </dgm:pt>
    <dgm:pt modelId="{C6A2972F-D96B-4B43-8D5F-1D529B22F80A}" type="pres">
      <dgm:prSet presAssocID="{D195E208-75B0-4A01-B5FB-D8652610871C}" presName="parentTextArrow" presStyleLbl="node1" presStyleIdx="2" presStyleCnt="3"/>
      <dgm:spPr/>
    </dgm:pt>
  </dgm:ptLst>
  <dgm:cxnLst>
    <dgm:cxn modelId="{0A11B007-1184-420C-B82C-03735E3F91CA}" srcId="{6D58897E-52E1-4BEE-928A-CC5AA188A261}" destId="{D195E208-75B0-4A01-B5FB-D8652610871C}" srcOrd="0" destOrd="0" parTransId="{41181F35-7BC3-4271-B0C1-C9AD413E17A9}" sibTransId="{CBEECD41-0A35-4AED-B1F4-0E0E01BB0BCC}"/>
    <dgm:cxn modelId="{1311E210-6E02-4B0C-8C4F-1B6E301BE5B1}" srcId="{6D58897E-52E1-4BEE-928A-CC5AA188A261}" destId="{313B7552-C66C-40FE-B958-3A889C2F3107}" srcOrd="1" destOrd="0" parTransId="{0BB9C74A-6E66-44E4-8F41-D6481CAB69CB}" sibTransId="{88D2C8CA-D8D1-4AFC-9BD8-232B3F70CF67}"/>
    <dgm:cxn modelId="{3F87C32C-CDB7-4962-AE4D-448BE53AE626}" type="presOf" srcId="{313B7552-C66C-40FE-B958-3A889C2F3107}" destId="{7725E970-3F24-4280-9A67-3FD27A8AFC1B}" srcOrd="0" destOrd="0" presId="urn:microsoft.com/office/officeart/2005/8/layout/process4"/>
    <dgm:cxn modelId="{1C663538-DF3F-488E-9283-7F1D16710353}" type="presOf" srcId="{6D58897E-52E1-4BEE-928A-CC5AA188A261}" destId="{CB651AC5-92E0-4CDB-A447-242E9F32C8CC}" srcOrd="0" destOrd="0" presId="urn:microsoft.com/office/officeart/2005/8/layout/process4"/>
    <dgm:cxn modelId="{8AC8174B-40F6-4A5A-BC7A-24317B8EF725}" srcId="{6D58897E-52E1-4BEE-928A-CC5AA188A261}" destId="{3085823A-EA50-4808-9F4B-8B04164F103E}" srcOrd="2" destOrd="0" parTransId="{3EE7B5BE-F3E6-450C-8F09-95F0452E858B}" sibTransId="{848E18F1-A8CE-4109-9AEB-37CA9109E67C}"/>
    <dgm:cxn modelId="{C556284F-DDBC-4AD2-954C-41CA8AF029FA}" type="presOf" srcId="{3085823A-EA50-4808-9F4B-8B04164F103E}" destId="{CB9094D2-6795-4EDC-B9BE-C9DA1208F35F}" srcOrd="0" destOrd="0" presId="urn:microsoft.com/office/officeart/2005/8/layout/process4"/>
    <dgm:cxn modelId="{5821827A-363B-4A36-B5BA-26DE20F33E37}" type="presOf" srcId="{D195E208-75B0-4A01-B5FB-D8652610871C}" destId="{C6A2972F-D96B-4B43-8D5F-1D529B22F80A}" srcOrd="0" destOrd="0" presId="urn:microsoft.com/office/officeart/2005/8/layout/process4"/>
    <dgm:cxn modelId="{E7E987B1-01CB-4C35-A94E-3B0823B400A7}" type="presParOf" srcId="{CB651AC5-92E0-4CDB-A447-242E9F32C8CC}" destId="{31A9A566-2AF6-423B-9DC4-00DC17DD37C3}" srcOrd="0" destOrd="0" presId="urn:microsoft.com/office/officeart/2005/8/layout/process4"/>
    <dgm:cxn modelId="{E4714A33-BEFD-4ADC-978F-6ABC619276D9}" type="presParOf" srcId="{31A9A566-2AF6-423B-9DC4-00DC17DD37C3}" destId="{CB9094D2-6795-4EDC-B9BE-C9DA1208F35F}" srcOrd="0" destOrd="0" presId="urn:microsoft.com/office/officeart/2005/8/layout/process4"/>
    <dgm:cxn modelId="{0F19263B-47A9-46C7-A663-BDFF069B3155}" type="presParOf" srcId="{CB651AC5-92E0-4CDB-A447-242E9F32C8CC}" destId="{FBB903B0-572A-4A5E-BAA9-E967EA3D9F65}" srcOrd="1" destOrd="0" presId="urn:microsoft.com/office/officeart/2005/8/layout/process4"/>
    <dgm:cxn modelId="{D0CE12B1-BDE6-445F-A2A7-1874658EFA3B}" type="presParOf" srcId="{CB651AC5-92E0-4CDB-A447-242E9F32C8CC}" destId="{E95502B4-3378-4282-B080-358D5592E8FC}" srcOrd="2" destOrd="0" presId="urn:microsoft.com/office/officeart/2005/8/layout/process4"/>
    <dgm:cxn modelId="{DDBFE064-4E21-4EEB-BC2F-D3D26E63A33F}" type="presParOf" srcId="{E95502B4-3378-4282-B080-358D5592E8FC}" destId="{7725E970-3F24-4280-9A67-3FD27A8AFC1B}" srcOrd="0" destOrd="0" presId="urn:microsoft.com/office/officeart/2005/8/layout/process4"/>
    <dgm:cxn modelId="{DA07CECE-2797-426C-8F9B-9A13D7C050A1}" type="presParOf" srcId="{CB651AC5-92E0-4CDB-A447-242E9F32C8CC}" destId="{9072B28D-473A-4923-B4A1-59AF073166E7}" srcOrd="3" destOrd="0" presId="urn:microsoft.com/office/officeart/2005/8/layout/process4"/>
    <dgm:cxn modelId="{8B3EC1A4-5B7A-4B5F-9D80-778B124B614A}" type="presParOf" srcId="{CB651AC5-92E0-4CDB-A447-242E9F32C8CC}" destId="{24EE9668-1BA3-4FF3-8607-5B4ADE2C7307}" srcOrd="4" destOrd="0" presId="urn:microsoft.com/office/officeart/2005/8/layout/process4"/>
    <dgm:cxn modelId="{AE564DAD-8112-44C3-AE07-BF57D6884AC5}" type="presParOf" srcId="{24EE9668-1BA3-4FF3-8607-5B4ADE2C7307}" destId="{C6A2972F-D96B-4B43-8D5F-1D529B22F80A}"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4AC4E0B5-F711-4190-902C-44DB3BC5CBA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6AD27F55-4EF7-4BBD-BBDE-858110DE9C36}">
      <dgm:prSet/>
      <dgm:spPr/>
      <dgm:t>
        <a:bodyPr/>
        <a:lstStyle/>
        <a:p>
          <a:r>
            <a:rPr lang="en-GB"/>
            <a:t>Personal attribute of the done. </a:t>
          </a:r>
          <a:endParaRPr lang="en-US"/>
        </a:p>
      </dgm:t>
    </dgm:pt>
    <dgm:pt modelId="{8EC819A0-80EB-4FFC-BBAA-3717ABEDAA58}" type="parTrans" cxnId="{08529D9A-B467-428B-95B0-6E129FBC6729}">
      <dgm:prSet/>
      <dgm:spPr/>
      <dgm:t>
        <a:bodyPr/>
        <a:lstStyle/>
        <a:p>
          <a:endParaRPr lang="en-US"/>
        </a:p>
      </dgm:t>
    </dgm:pt>
    <dgm:pt modelId="{6AC6C367-3B63-4917-B7A8-D940D383B33F}" type="sibTrans" cxnId="{08529D9A-B467-428B-95B0-6E129FBC6729}">
      <dgm:prSet/>
      <dgm:spPr/>
      <dgm:t>
        <a:bodyPr/>
        <a:lstStyle/>
        <a:p>
          <a:endParaRPr lang="en-US"/>
        </a:p>
      </dgm:t>
    </dgm:pt>
    <dgm:pt modelId="{5DAC5DA4-06FF-4FA0-BE61-2F407C834362}">
      <dgm:prSet/>
      <dgm:spPr/>
      <dgm:t>
        <a:bodyPr/>
        <a:lstStyle/>
        <a:p>
          <a:r>
            <a:rPr lang="en-GB"/>
            <a:t>Re Tepper’s Will Trusts [1987] – gift with condition that not marry outside of the Jewish faith. </a:t>
          </a:r>
          <a:endParaRPr lang="en-US"/>
        </a:p>
      </dgm:t>
    </dgm:pt>
    <dgm:pt modelId="{1F73D332-49BB-46B3-889B-D739DE2012CB}" type="parTrans" cxnId="{D8E42F8C-E7BA-4E77-B9B2-10B1834F3303}">
      <dgm:prSet/>
      <dgm:spPr/>
      <dgm:t>
        <a:bodyPr/>
        <a:lstStyle/>
        <a:p>
          <a:endParaRPr lang="en-US"/>
        </a:p>
      </dgm:t>
    </dgm:pt>
    <dgm:pt modelId="{CEF55040-7845-42D7-AF37-6EBB00E9623A}" type="sibTrans" cxnId="{D8E42F8C-E7BA-4E77-B9B2-10B1834F3303}">
      <dgm:prSet/>
      <dgm:spPr/>
      <dgm:t>
        <a:bodyPr/>
        <a:lstStyle/>
        <a:p>
          <a:endParaRPr lang="en-US"/>
        </a:p>
      </dgm:t>
    </dgm:pt>
    <dgm:pt modelId="{63BFBDB1-8981-45C2-AFFA-183A49D8C900}" type="pres">
      <dgm:prSet presAssocID="{4AC4E0B5-F711-4190-902C-44DB3BC5CBA0}" presName="Name0" presStyleCnt="0">
        <dgm:presLayoutVars>
          <dgm:dir/>
          <dgm:animLvl val="lvl"/>
          <dgm:resizeHandles val="exact"/>
        </dgm:presLayoutVars>
      </dgm:prSet>
      <dgm:spPr/>
    </dgm:pt>
    <dgm:pt modelId="{A5E94E63-4F95-47B2-B304-836468FE856D}" type="pres">
      <dgm:prSet presAssocID="{5DAC5DA4-06FF-4FA0-BE61-2F407C834362}" presName="boxAndChildren" presStyleCnt="0"/>
      <dgm:spPr/>
    </dgm:pt>
    <dgm:pt modelId="{AFCFDF21-230C-4EEC-961C-1F9F50BC2EA0}" type="pres">
      <dgm:prSet presAssocID="{5DAC5DA4-06FF-4FA0-BE61-2F407C834362}" presName="parentTextBox" presStyleLbl="node1" presStyleIdx="0" presStyleCnt="2"/>
      <dgm:spPr/>
    </dgm:pt>
    <dgm:pt modelId="{983046C6-9A36-45CC-BB53-E0D60C5C4479}" type="pres">
      <dgm:prSet presAssocID="{6AC6C367-3B63-4917-B7A8-D940D383B33F}" presName="sp" presStyleCnt="0"/>
      <dgm:spPr/>
    </dgm:pt>
    <dgm:pt modelId="{586E4928-DFA5-45F3-8189-3D85E4968384}" type="pres">
      <dgm:prSet presAssocID="{6AD27F55-4EF7-4BBD-BBDE-858110DE9C36}" presName="arrowAndChildren" presStyleCnt="0"/>
      <dgm:spPr/>
    </dgm:pt>
    <dgm:pt modelId="{667FD5C6-D289-4C1D-A656-E53FF71A5044}" type="pres">
      <dgm:prSet presAssocID="{6AD27F55-4EF7-4BBD-BBDE-858110DE9C36}" presName="parentTextArrow" presStyleLbl="node1" presStyleIdx="1" presStyleCnt="2"/>
      <dgm:spPr/>
    </dgm:pt>
  </dgm:ptLst>
  <dgm:cxnLst>
    <dgm:cxn modelId="{1C18AE28-55E0-42EB-B8DF-791B112A0BD9}" type="presOf" srcId="{6AD27F55-4EF7-4BBD-BBDE-858110DE9C36}" destId="{667FD5C6-D289-4C1D-A656-E53FF71A5044}" srcOrd="0" destOrd="0" presId="urn:microsoft.com/office/officeart/2005/8/layout/process4"/>
    <dgm:cxn modelId="{D8E42F8C-E7BA-4E77-B9B2-10B1834F3303}" srcId="{4AC4E0B5-F711-4190-902C-44DB3BC5CBA0}" destId="{5DAC5DA4-06FF-4FA0-BE61-2F407C834362}" srcOrd="1" destOrd="0" parTransId="{1F73D332-49BB-46B3-889B-D739DE2012CB}" sibTransId="{CEF55040-7845-42D7-AF37-6EBB00E9623A}"/>
    <dgm:cxn modelId="{08529D9A-B467-428B-95B0-6E129FBC6729}" srcId="{4AC4E0B5-F711-4190-902C-44DB3BC5CBA0}" destId="{6AD27F55-4EF7-4BBD-BBDE-858110DE9C36}" srcOrd="0" destOrd="0" parTransId="{8EC819A0-80EB-4FFC-BBAA-3717ABEDAA58}" sibTransId="{6AC6C367-3B63-4917-B7A8-D940D383B33F}"/>
    <dgm:cxn modelId="{4D47DCB2-7186-4F40-B3CE-C1C097812722}" type="presOf" srcId="{5DAC5DA4-06FF-4FA0-BE61-2F407C834362}" destId="{AFCFDF21-230C-4EEC-961C-1F9F50BC2EA0}" srcOrd="0" destOrd="0" presId="urn:microsoft.com/office/officeart/2005/8/layout/process4"/>
    <dgm:cxn modelId="{4C5D4EE9-F8A0-4E4C-9545-6CD3CFB66ED6}" type="presOf" srcId="{4AC4E0B5-F711-4190-902C-44DB3BC5CBA0}" destId="{63BFBDB1-8981-45C2-AFFA-183A49D8C900}" srcOrd="0" destOrd="0" presId="urn:microsoft.com/office/officeart/2005/8/layout/process4"/>
    <dgm:cxn modelId="{89F76E09-1301-4713-8446-C26FA9BC6E16}" type="presParOf" srcId="{63BFBDB1-8981-45C2-AFFA-183A49D8C900}" destId="{A5E94E63-4F95-47B2-B304-836468FE856D}" srcOrd="0" destOrd="0" presId="urn:microsoft.com/office/officeart/2005/8/layout/process4"/>
    <dgm:cxn modelId="{A901EBEA-6898-49CC-9BBE-3C1FDAAB2EAE}" type="presParOf" srcId="{A5E94E63-4F95-47B2-B304-836468FE856D}" destId="{AFCFDF21-230C-4EEC-961C-1F9F50BC2EA0}" srcOrd="0" destOrd="0" presId="urn:microsoft.com/office/officeart/2005/8/layout/process4"/>
    <dgm:cxn modelId="{22F20E15-1277-43A4-A54A-233F20514C19}" type="presParOf" srcId="{63BFBDB1-8981-45C2-AFFA-183A49D8C900}" destId="{983046C6-9A36-45CC-BB53-E0D60C5C4479}" srcOrd="1" destOrd="0" presId="urn:microsoft.com/office/officeart/2005/8/layout/process4"/>
    <dgm:cxn modelId="{1F75A98A-BA41-42A3-9150-E0EE00E21997}" type="presParOf" srcId="{63BFBDB1-8981-45C2-AFFA-183A49D8C900}" destId="{586E4928-DFA5-45F3-8189-3D85E4968384}" srcOrd="2" destOrd="0" presId="urn:microsoft.com/office/officeart/2005/8/layout/process4"/>
    <dgm:cxn modelId="{2D56EA9A-8266-4756-AD22-1CA1C55D6240}" type="presParOf" srcId="{586E4928-DFA5-45F3-8189-3D85E4968384}" destId="{667FD5C6-D289-4C1D-A656-E53FF71A5044}"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81FD407E-E9B0-4B37-AE03-FD5B38A037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14AD82-C16F-48D0-A8D3-722426FCA315}">
      <dgm:prSet/>
      <dgm:spPr/>
      <dgm:t>
        <a:bodyPr/>
        <a:lstStyle/>
        <a:p>
          <a:pPr>
            <a:lnSpc>
              <a:spcPct val="100000"/>
            </a:lnSpc>
          </a:pPr>
          <a:r>
            <a:rPr lang="en-GB"/>
            <a:t>Please answer the questions on the sheet. </a:t>
          </a:r>
          <a:endParaRPr lang="en-US"/>
        </a:p>
      </dgm:t>
    </dgm:pt>
    <dgm:pt modelId="{F4338909-9FCC-4A94-B9AE-92D820EB7F20}" type="parTrans" cxnId="{92247E69-2693-48A1-AB8E-D8F72FB9DF3F}">
      <dgm:prSet/>
      <dgm:spPr/>
      <dgm:t>
        <a:bodyPr/>
        <a:lstStyle/>
        <a:p>
          <a:endParaRPr lang="en-US"/>
        </a:p>
      </dgm:t>
    </dgm:pt>
    <dgm:pt modelId="{B9B58547-AA39-4920-AEC1-39A7214C2920}" type="sibTrans" cxnId="{92247E69-2693-48A1-AB8E-D8F72FB9DF3F}">
      <dgm:prSet/>
      <dgm:spPr/>
      <dgm:t>
        <a:bodyPr/>
        <a:lstStyle/>
        <a:p>
          <a:endParaRPr lang="en-US"/>
        </a:p>
      </dgm:t>
    </dgm:pt>
    <dgm:pt modelId="{07BF48E4-DE44-44A7-9101-F396BD876361}">
      <dgm:prSet/>
      <dgm:spPr/>
      <dgm:t>
        <a:bodyPr/>
        <a:lstStyle/>
        <a:p>
          <a:pPr>
            <a:lnSpc>
              <a:spcPct val="100000"/>
            </a:lnSpc>
          </a:pPr>
          <a:r>
            <a:rPr lang="en-GB"/>
            <a:t>15 minutes. </a:t>
          </a:r>
          <a:endParaRPr lang="en-US"/>
        </a:p>
      </dgm:t>
    </dgm:pt>
    <dgm:pt modelId="{9C881451-4555-49BD-8568-AAB79F5DCD50}" type="parTrans" cxnId="{E19E2FD0-93CB-4792-A823-5A70BCB9448C}">
      <dgm:prSet/>
      <dgm:spPr/>
      <dgm:t>
        <a:bodyPr/>
        <a:lstStyle/>
        <a:p>
          <a:endParaRPr lang="en-US"/>
        </a:p>
      </dgm:t>
    </dgm:pt>
    <dgm:pt modelId="{B6CFC49F-67A9-464B-9BCF-61D12FFB0DF7}" type="sibTrans" cxnId="{E19E2FD0-93CB-4792-A823-5A70BCB9448C}">
      <dgm:prSet/>
      <dgm:spPr/>
      <dgm:t>
        <a:bodyPr/>
        <a:lstStyle/>
        <a:p>
          <a:endParaRPr lang="en-US"/>
        </a:p>
      </dgm:t>
    </dgm:pt>
    <dgm:pt modelId="{89D1CABE-8FF9-4E15-999B-9E6789208E44}">
      <dgm:prSet/>
      <dgm:spPr/>
      <dgm:t>
        <a:bodyPr/>
        <a:lstStyle/>
        <a:p>
          <a:pPr>
            <a:lnSpc>
              <a:spcPct val="100000"/>
            </a:lnSpc>
          </a:pPr>
          <a:r>
            <a:rPr lang="en-GB"/>
            <a:t>Two teams. </a:t>
          </a:r>
          <a:endParaRPr lang="en-US"/>
        </a:p>
      </dgm:t>
    </dgm:pt>
    <dgm:pt modelId="{38D68A9A-2672-4DC1-AB51-A8B4C061EE29}" type="parTrans" cxnId="{15CFA370-4CB2-4A34-8E50-4C023CC753DC}">
      <dgm:prSet/>
      <dgm:spPr/>
      <dgm:t>
        <a:bodyPr/>
        <a:lstStyle/>
        <a:p>
          <a:endParaRPr lang="en-US"/>
        </a:p>
      </dgm:t>
    </dgm:pt>
    <dgm:pt modelId="{0790D8C5-E284-4B54-A44F-404ABE2EB1DD}" type="sibTrans" cxnId="{15CFA370-4CB2-4A34-8E50-4C023CC753DC}">
      <dgm:prSet/>
      <dgm:spPr/>
      <dgm:t>
        <a:bodyPr/>
        <a:lstStyle/>
        <a:p>
          <a:endParaRPr lang="en-US"/>
        </a:p>
      </dgm:t>
    </dgm:pt>
    <dgm:pt modelId="{A459819B-708D-4C20-9281-19EC00E7D4A2}">
      <dgm:prSet/>
      <dgm:spPr/>
      <dgm:t>
        <a:bodyPr/>
        <a:lstStyle/>
        <a:p>
          <a:pPr>
            <a:lnSpc>
              <a:spcPct val="100000"/>
            </a:lnSpc>
          </a:pPr>
          <a:r>
            <a:rPr lang="en-GB"/>
            <a:t>Swap papers with the other group. </a:t>
          </a:r>
          <a:endParaRPr lang="en-US"/>
        </a:p>
      </dgm:t>
    </dgm:pt>
    <dgm:pt modelId="{A8213FC2-D9B3-4013-AA85-B28D50B44A00}" type="parTrans" cxnId="{103CD0DC-162A-44A7-99ED-DDDFEC446224}">
      <dgm:prSet/>
      <dgm:spPr/>
      <dgm:t>
        <a:bodyPr/>
        <a:lstStyle/>
        <a:p>
          <a:endParaRPr lang="en-US"/>
        </a:p>
      </dgm:t>
    </dgm:pt>
    <dgm:pt modelId="{A46BBF9F-AF34-457D-86DE-7F59F0E5C3EA}" type="sibTrans" cxnId="{103CD0DC-162A-44A7-99ED-DDDFEC446224}">
      <dgm:prSet/>
      <dgm:spPr/>
      <dgm:t>
        <a:bodyPr/>
        <a:lstStyle/>
        <a:p>
          <a:endParaRPr lang="en-US"/>
        </a:p>
      </dgm:t>
    </dgm:pt>
    <dgm:pt modelId="{8B5AF48C-CF9A-4508-BDED-BDB9C92A6AD3}" type="pres">
      <dgm:prSet presAssocID="{81FD407E-E9B0-4B37-AE03-FD5B38A0374C}" presName="root" presStyleCnt="0">
        <dgm:presLayoutVars>
          <dgm:dir/>
          <dgm:resizeHandles val="exact"/>
        </dgm:presLayoutVars>
      </dgm:prSet>
      <dgm:spPr/>
    </dgm:pt>
    <dgm:pt modelId="{A59AC0EA-CA57-4EDF-B3E5-7ABF826B98EA}" type="pres">
      <dgm:prSet presAssocID="{D514AD82-C16F-48D0-A8D3-722426FCA315}" presName="compNode" presStyleCnt="0"/>
      <dgm:spPr/>
    </dgm:pt>
    <dgm:pt modelId="{E64A7CB3-2B1C-4D73-9DB9-BDAD52CE6028}" type="pres">
      <dgm:prSet presAssocID="{D514AD82-C16F-48D0-A8D3-722426FCA315}" presName="bgRect" presStyleLbl="bgShp" presStyleIdx="0" presStyleCnt="4"/>
      <dgm:spPr/>
    </dgm:pt>
    <dgm:pt modelId="{00BE5412-4B87-4F72-8AB1-A56E3B413D6B}" type="pres">
      <dgm:prSet presAssocID="{D514AD82-C16F-48D0-A8D3-722426FCA3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BA374711-83CB-4068-AAB5-1B8D90F38C7F}" type="pres">
      <dgm:prSet presAssocID="{D514AD82-C16F-48D0-A8D3-722426FCA315}" presName="spaceRect" presStyleCnt="0"/>
      <dgm:spPr/>
    </dgm:pt>
    <dgm:pt modelId="{1B8E0C11-9C0E-49BC-9F18-C6D5896E3FBA}" type="pres">
      <dgm:prSet presAssocID="{D514AD82-C16F-48D0-A8D3-722426FCA315}" presName="parTx" presStyleLbl="revTx" presStyleIdx="0" presStyleCnt="4">
        <dgm:presLayoutVars>
          <dgm:chMax val="0"/>
          <dgm:chPref val="0"/>
        </dgm:presLayoutVars>
      </dgm:prSet>
      <dgm:spPr/>
    </dgm:pt>
    <dgm:pt modelId="{9C6B5A57-D3E5-4090-B513-91CACAD356F4}" type="pres">
      <dgm:prSet presAssocID="{B9B58547-AA39-4920-AEC1-39A7214C2920}" presName="sibTrans" presStyleCnt="0"/>
      <dgm:spPr/>
    </dgm:pt>
    <dgm:pt modelId="{B3EA6C28-C96D-4ACF-889C-6A690F999471}" type="pres">
      <dgm:prSet presAssocID="{07BF48E4-DE44-44A7-9101-F396BD876361}" presName="compNode" presStyleCnt="0"/>
      <dgm:spPr/>
    </dgm:pt>
    <dgm:pt modelId="{F8A3B26F-F416-4080-A95D-AED9B7A6835E}" type="pres">
      <dgm:prSet presAssocID="{07BF48E4-DE44-44A7-9101-F396BD876361}" presName="bgRect" presStyleLbl="bgShp" presStyleIdx="1" presStyleCnt="4"/>
      <dgm:spPr/>
    </dgm:pt>
    <dgm:pt modelId="{0E1606B8-7B87-4668-AB21-F96B4D3641C7}" type="pres">
      <dgm:prSet presAssocID="{07BF48E4-DE44-44A7-9101-F396BD8763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141F276D-6CE8-4051-8E7B-DD325756D3B3}" type="pres">
      <dgm:prSet presAssocID="{07BF48E4-DE44-44A7-9101-F396BD876361}" presName="spaceRect" presStyleCnt="0"/>
      <dgm:spPr/>
    </dgm:pt>
    <dgm:pt modelId="{62E164F3-79B4-4AE7-B94C-4DA73E0CD01B}" type="pres">
      <dgm:prSet presAssocID="{07BF48E4-DE44-44A7-9101-F396BD876361}" presName="parTx" presStyleLbl="revTx" presStyleIdx="1" presStyleCnt="4">
        <dgm:presLayoutVars>
          <dgm:chMax val="0"/>
          <dgm:chPref val="0"/>
        </dgm:presLayoutVars>
      </dgm:prSet>
      <dgm:spPr/>
    </dgm:pt>
    <dgm:pt modelId="{65AD9D36-66B9-4426-8C31-46D0E5A538A1}" type="pres">
      <dgm:prSet presAssocID="{B6CFC49F-67A9-464B-9BCF-61D12FFB0DF7}" presName="sibTrans" presStyleCnt="0"/>
      <dgm:spPr/>
    </dgm:pt>
    <dgm:pt modelId="{B8E153D0-9AF8-451A-B107-5193FC976D3D}" type="pres">
      <dgm:prSet presAssocID="{89D1CABE-8FF9-4E15-999B-9E6789208E44}" presName="compNode" presStyleCnt="0"/>
      <dgm:spPr/>
    </dgm:pt>
    <dgm:pt modelId="{D614C4D2-5461-4288-8202-1A4BAFBDE3A9}" type="pres">
      <dgm:prSet presAssocID="{89D1CABE-8FF9-4E15-999B-9E6789208E44}" presName="bgRect" presStyleLbl="bgShp" presStyleIdx="2" presStyleCnt="4"/>
      <dgm:spPr/>
    </dgm:pt>
    <dgm:pt modelId="{AB094A1C-B2A5-49AA-AB0A-600F7812CE74}" type="pres">
      <dgm:prSet presAssocID="{89D1CABE-8FF9-4E15-999B-9E6789208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D1E4CD02-6E89-421E-A92F-0CD233C91D6D}" type="pres">
      <dgm:prSet presAssocID="{89D1CABE-8FF9-4E15-999B-9E6789208E44}" presName="spaceRect" presStyleCnt="0"/>
      <dgm:spPr/>
    </dgm:pt>
    <dgm:pt modelId="{AF8E8122-C068-4BFE-AD04-DC11B2436522}" type="pres">
      <dgm:prSet presAssocID="{89D1CABE-8FF9-4E15-999B-9E6789208E44}" presName="parTx" presStyleLbl="revTx" presStyleIdx="2" presStyleCnt="4">
        <dgm:presLayoutVars>
          <dgm:chMax val="0"/>
          <dgm:chPref val="0"/>
        </dgm:presLayoutVars>
      </dgm:prSet>
      <dgm:spPr/>
    </dgm:pt>
    <dgm:pt modelId="{D1BBA2F4-F3BD-4C07-A27D-82B444E0C500}" type="pres">
      <dgm:prSet presAssocID="{0790D8C5-E284-4B54-A44F-404ABE2EB1DD}" presName="sibTrans" presStyleCnt="0"/>
      <dgm:spPr/>
    </dgm:pt>
    <dgm:pt modelId="{62AC0291-F6A7-41D4-8A5A-FAE4CE7EA952}" type="pres">
      <dgm:prSet presAssocID="{A459819B-708D-4C20-9281-19EC00E7D4A2}" presName="compNode" presStyleCnt="0"/>
      <dgm:spPr/>
    </dgm:pt>
    <dgm:pt modelId="{074BD0CC-7130-485D-8A66-0FC6AB28F958}" type="pres">
      <dgm:prSet presAssocID="{A459819B-708D-4C20-9281-19EC00E7D4A2}" presName="bgRect" presStyleLbl="bgShp" presStyleIdx="3" presStyleCnt="4"/>
      <dgm:spPr/>
    </dgm:pt>
    <dgm:pt modelId="{97DDD7A4-34A0-4061-ACCC-70135AF038FC}" type="pres">
      <dgm:prSet presAssocID="{A459819B-708D-4C20-9281-19EC00E7D4A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
        </a:ext>
      </dgm:extLst>
    </dgm:pt>
    <dgm:pt modelId="{C617099F-4869-4328-82D6-A0E383048BB2}" type="pres">
      <dgm:prSet presAssocID="{A459819B-708D-4C20-9281-19EC00E7D4A2}" presName="spaceRect" presStyleCnt="0"/>
      <dgm:spPr/>
    </dgm:pt>
    <dgm:pt modelId="{720886F8-143E-41A5-BBCA-29D77AB5D8B8}" type="pres">
      <dgm:prSet presAssocID="{A459819B-708D-4C20-9281-19EC00E7D4A2}" presName="parTx" presStyleLbl="revTx" presStyleIdx="3" presStyleCnt="4">
        <dgm:presLayoutVars>
          <dgm:chMax val="0"/>
          <dgm:chPref val="0"/>
        </dgm:presLayoutVars>
      </dgm:prSet>
      <dgm:spPr/>
    </dgm:pt>
  </dgm:ptLst>
  <dgm:cxnLst>
    <dgm:cxn modelId="{BA623F46-E0A2-4162-8CE9-1A2F6D32A275}" type="presOf" srcId="{07BF48E4-DE44-44A7-9101-F396BD876361}" destId="{62E164F3-79B4-4AE7-B94C-4DA73E0CD01B}" srcOrd="0" destOrd="0" presId="urn:microsoft.com/office/officeart/2018/2/layout/IconVerticalSolidList"/>
    <dgm:cxn modelId="{58B92A49-53BE-4E0D-A49B-1D280CF974EB}" type="presOf" srcId="{81FD407E-E9B0-4B37-AE03-FD5B38A0374C}" destId="{8B5AF48C-CF9A-4508-BDED-BDB9C92A6AD3}" srcOrd="0" destOrd="0" presId="urn:microsoft.com/office/officeart/2018/2/layout/IconVerticalSolidList"/>
    <dgm:cxn modelId="{92247E69-2693-48A1-AB8E-D8F72FB9DF3F}" srcId="{81FD407E-E9B0-4B37-AE03-FD5B38A0374C}" destId="{D514AD82-C16F-48D0-A8D3-722426FCA315}" srcOrd="0" destOrd="0" parTransId="{F4338909-9FCC-4A94-B9AE-92D820EB7F20}" sibTransId="{B9B58547-AA39-4920-AEC1-39A7214C2920}"/>
    <dgm:cxn modelId="{15CFA370-4CB2-4A34-8E50-4C023CC753DC}" srcId="{81FD407E-E9B0-4B37-AE03-FD5B38A0374C}" destId="{89D1CABE-8FF9-4E15-999B-9E6789208E44}" srcOrd="2" destOrd="0" parTransId="{38D68A9A-2672-4DC1-AB51-A8B4C061EE29}" sibTransId="{0790D8C5-E284-4B54-A44F-404ABE2EB1DD}"/>
    <dgm:cxn modelId="{1872D05A-6097-4679-987C-92F81A29CA10}" type="presOf" srcId="{D514AD82-C16F-48D0-A8D3-722426FCA315}" destId="{1B8E0C11-9C0E-49BC-9F18-C6D5896E3FBA}" srcOrd="0" destOrd="0" presId="urn:microsoft.com/office/officeart/2018/2/layout/IconVerticalSolidList"/>
    <dgm:cxn modelId="{ECFCD089-302F-40C0-BD79-E9FE65C8312D}" type="presOf" srcId="{A459819B-708D-4C20-9281-19EC00E7D4A2}" destId="{720886F8-143E-41A5-BBCA-29D77AB5D8B8}" srcOrd="0" destOrd="0" presId="urn:microsoft.com/office/officeart/2018/2/layout/IconVerticalSolidList"/>
    <dgm:cxn modelId="{8028F0C9-9507-4A57-AA1B-6E1C25025CC0}" type="presOf" srcId="{89D1CABE-8FF9-4E15-999B-9E6789208E44}" destId="{AF8E8122-C068-4BFE-AD04-DC11B2436522}" srcOrd="0" destOrd="0" presId="urn:microsoft.com/office/officeart/2018/2/layout/IconVerticalSolidList"/>
    <dgm:cxn modelId="{E19E2FD0-93CB-4792-A823-5A70BCB9448C}" srcId="{81FD407E-E9B0-4B37-AE03-FD5B38A0374C}" destId="{07BF48E4-DE44-44A7-9101-F396BD876361}" srcOrd="1" destOrd="0" parTransId="{9C881451-4555-49BD-8568-AAB79F5DCD50}" sibTransId="{B6CFC49F-67A9-464B-9BCF-61D12FFB0DF7}"/>
    <dgm:cxn modelId="{103CD0DC-162A-44A7-99ED-DDDFEC446224}" srcId="{81FD407E-E9B0-4B37-AE03-FD5B38A0374C}" destId="{A459819B-708D-4C20-9281-19EC00E7D4A2}" srcOrd="3" destOrd="0" parTransId="{A8213FC2-D9B3-4013-AA85-B28D50B44A00}" sibTransId="{A46BBF9F-AF34-457D-86DE-7F59F0E5C3EA}"/>
    <dgm:cxn modelId="{533ED851-F472-4900-AE10-66CFAA733F23}" type="presParOf" srcId="{8B5AF48C-CF9A-4508-BDED-BDB9C92A6AD3}" destId="{A59AC0EA-CA57-4EDF-B3E5-7ABF826B98EA}" srcOrd="0" destOrd="0" presId="urn:microsoft.com/office/officeart/2018/2/layout/IconVerticalSolidList"/>
    <dgm:cxn modelId="{EA56E818-81F1-448B-99B9-CC6FA6120EBB}" type="presParOf" srcId="{A59AC0EA-CA57-4EDF-B3E5-7ABF826B98EA}" destId="{E64A7CB3-2B1C-4D73-9DB9-BDAD52CE6028}" srcOrd="0" destOrd="0" presId="urn:microsoft.com/office/officeart/2018/2/layout/IconVerticalSolidList"/>
    <dgm:cxn modelId="{619AB255-9FE4-4833-939F-A1ED75DBD755}" type="presParOf" srcId="{A59AC0EA-CA57-4EDF-B3E5-7ABF826B98EA}" destId="{00BE5412-4B87-4F72-8AB1-A56E3B413D6B}" srcOrd="1" destOrd="0" presId="urn:microsoft.com/office/officeart/2018/2/layout/IconVerticalSolidList"/>
    <dgm:cxn modelId="{5C23590F-1293-4D71-ADB1-B3F8EE5B6045}" type="presParOf" srcId="{A59AC0EA-CA57-4EDF-B3E5-7ABF826B98EA}" destId="{BA374711-83CB-4068-AAB5-1B8D90F38C7F}" srcOrd="2" destOrd="0" presId="urn:microsoft.com/office/officeart/2018/2/layout/IconVerticalSolidList"/>
    <dgm:cxn modelId="{EF8B008C-7B29-469F-B4D3-C668A88C407F}" type="presParOf" srcId="{A59AC0EA-CA57-4EDF-B3E5-7ABF826B98EA}" destId="{1B8E0C11-9C0E-49BC-9F18-C6D5896E3FBA}" srcOrd="3" destOrd="0" presId="urn:microsoft.com/office/officeart/2018/2/layout/IconVerticalSolidList"/>
    <dgm:cxn modelId="{EB07F18C-07F9-4235-95EA-E5CCE3C30095}" type="presParOf" srcId="{8B5AF48C-CF9A-4508-BDED-BDB9C92A6AD3}" destId="{9C6B5A57-D3E5-4090-B513-91CACAD356F4}" srcOrd="1" destOrd="0" presId="urn:microsoft.com/office/officeart/2018/2/layout/IconVerticalSolidList"/>
    <dgm:cxn modelId="{E6B8474F-835D-4396-9A95-042DCC02DE6A}" type="presParOf" srcId="{8B5AF48C-CF9A-4508-BDED-BDB9C92A6AD3}" destId="{B3EA6C28-C96D-4ACF-889C-6A690F999471}" srcOrd="2" destOrd="0" presId="urn:microsoft.com/office/officeart/2018/2/layout/IconVerticalSolidList"/>
    <dgm:cxn modelId="{1955F52E-33F5-4B00-8AB5-00A88B7929AE}" type="presParOf" srcId="{B3EA6C28-C96D-4ACF-889C-6A690F999471}" destId="{F8A3B26F-F416-4080-A95D-AED9B7A6835E}" srcOrd="0" destOrd="0" presId="urn:microsoft.com/office/officeart/2018/2/layout/IconVerticalSolidList"/>
    <dgm:cxn modelId="{158F48A9-CF6A-46AE-8DEC-5AF0925663E8}" type="presParOf" srcId="{B3EA6C28-C96D-4ACF-889C-6A690F999471}" destId="{0E1606B8-7B87-4668-AB21-F96B4D3641C7}" srcOrd="1" destOrd="0" presId="urn:microsoft.com/office/officeart/2018/2/layout/IconVerticalSolidList"/>
    <dgm:cxn modelId="{FB8EA704-3069-4D77-AD43-ADE8210D8DE6}" type="presParOf" srcId="{B3EA6C28-C96D-4ACF-889C-6A690F999471}" destId="{141F276D-6CE8-4051-8E7B-DD325756D3B3}" srcOrd="2" destOrd="0" presId="urn:microsoft.com/office/officeart/2018/2/layout/IconVerticalSolidList"/>
    <dgm:cxn modelId="{9FA2BCD5-0354-483C-B89E-2F28C330CB6E}" type="presParOf" srcId="{B3EA6C28-C96D-4ACF-889C-6A690F999471}" destId="{62E164F3-79B4-4AE7-B94C-4DA73E0CD01B}" srcOrd="3" destOrd="0" presId="urn:microsoft.com/office/officeart/2018/2/layout/IconVerticalSolidList"/>
    <dgm:cxn modelId="{CAF71BA4-14A6-4631-AF0D-D8DDAF1B8953}" type="presParOf" srcId="{8B5AF48C-CF9A-4508-BDED-BDB9C92A6AD3}" destId="{65AD9D36-66B9-4426-8C31-46D0E5A538A1}" srcOrd="3" destOrd="0" presId="urn:microsoft.com/office/officeart/2018/2/layout/IconVerticalSolidList"/>
    <dgm:cxn modelId="{1FD6AEDD-A2E3-404A-91A4-FD00FCEEF228}" type="presParOf" srcId="{8B5AF48C-CF9A-4508-BDED-BDB9C92A6AD3}" destId="{B8E153D0-9AF8-451A-B107-5193FC976D3D}" srcOrd="4" destOrd="0" presId="urn:microsoft.com/office/officeart/2018/2/layout/IconVerticalSolidList"/>
    <dgm:cxn modelId="{82397D4D-2511-43B6-AD97-C2C1C62384FB}" type="presParOf" srcId="{B8E153D0-9AF8-451A-B107-5193FC976D3D}" destId="{D614C4D2-5461-4288-8202-1A4BAFBDE3A9}" srcOrd="0" destOrd="0" presId="urn:microsoft.com/office/officeart/2018/2/layout/IconVerticalSolidList"/>
    <dgm:cxn modelId="{37ABDB55-BA1D-4C51-BCAC-6E28B70715AD}" type="presParOf" srcId="{B8E153D0-9AF8-451A-B107-5193FC976D3D}" destId="{AB094A1C-B2A5-49AA-AB0A-600F7812CE74}" srcOrd="1" destOrd="0" presId="urn:microsoft.com/office/officeart/2018/2/layout/IconVerticalSolidList"/>
    <dgm:cxn modelId="{F9EDBEF9-526D-48D0-AA17-6F884406E577}" type="presParOf" srcId="{B8E153D0-9AF8-451A-B107-5193FC976D3D}" destId="{D1E4CD02-6E89-421E-A92F-0CD233C91D6D}" srcOrd="2" destOrd="0" presId="urn:microsoft.com/office/officeart/2018/2/layout/IconVerticalSolidList"/>
    <dgm:cxn modelId="{422CDB7C-AB25-49EF-84C2-C1196B106F4A}" type="presParOf" srcId="{B8E153D0-9AF8-451A-B107-5193FC976D3D}" destId="{AF8E8122-C068-4BFE-AD04-DC11B2436522}" srcOrd="3" destOrd="0" presId="urn:microsoft.com/office/officeart/2018/2/layout/IconVerticalSolidList"/>
    <dgm:cxn modelId="{0863ACC4-1ADA-45A6-A15B-A1E2237E4DD3}" type="presParOf" srcId="{8B5AF48C-CF9A-4508-BDED-BDB9C92A6AD3}" destId="{D1BBA2F4-F3BD-4C07-A27D-82B444E0C500}" srcOrd="5" destOrd="0" presId="urn:microsoft.com/office/officeart/2018/2/layout/IconVerticalSolidList"/>
    <dgm:cxn modelId="{863738DE-B5D9-4E01-895E-B457F7785940}" type="presParOf" srcId="{8B5AF48C-CF9A-4508-BDED-BDB9C92A6AD3}" destId="{62AC0291-F6A7-41D4-8A5A-FAE4CE7EA952}" srcOrd="6" destOrd="0" presId="urn:microsoft.com/office/officeart/2018/2/layout/IconVerticalSolidList"/>
    <dgm:cxn modelId="{387E3C80-3ECC-4036-8052-0BC86A12D0EB}" type="presParOf" srcId="{62AC0291-F6A7-41D4-8A5A-FAE4CE7EA952}" destId="{074BD0CC-7130-485D-8A66-0FC6AB28F958}" srcOrd="0" destOrd="0" presId="urn:microsoft.com/office/officeart/2018/2/layout/IconVerticalSolidList"/>
    <dgm:cxn modelId="{0205EA3F-8468-4CC3-A5B0-17BB497F4A9D}" type="presParOf" srcId="{62AC0291-F6A7-41D4-8A5A-FAE4CE7EA952}" destId="{97DDD7A4-34A0-4061-ACCC-70135AF038FC}" srcOrd="1" destOrd="0" presId="urn:microsoft.com/office/officeart/2018/2/layout/IconVerticalSolidList"/>
    <dgm:cxn modelId="{56163A08-BA17-4BFA-82CC-A91A1ADEAB35}" type="presParOf" srcId="{62AC0291-F6A7-41D4-8A5A-FAE4CE7EA952}" destId="{C617099F-4869-4328-82D6-A0E383048BB2}" srcOrd="2" destOrd="0" presId="urn:microsoft.com/office/officeart/2018/2/layout/IconVerticalSolidList"/>
    <dgm:cxn modelId="{69B5E003-B067-46AB-917E-420A098666A7}" type="presParOf" srcId="{62AC0291-F6A7-41D4-8A5A-FAE4CE7EA952}" destId="{720886F8-143E-41A5-BBCA-29D77AB5D8B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B84C195-B658-4C71-9742-3366CCDCBE0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EB29BA7-DAD8-45BA-B83D-A0500967F806}">
      <dgm:prSet/>
      <dgm:spPr/>
      <dgm:t>
        <a:bodyPr/>
        <a:lstStyle/>
        <a:p>
          <a:pPr>
            <a:lnSpc>
              <a:spcPct val="100000"/>
            </a:lnSpc>
          </a:pPr>
          <a:r>
            <a:rPr lang="en-GB"/>
            <a:t>Certainty of subject matter. </a:t>
          </a:r>
          <a:endParaRPr lang="en-US"/>
        </a:p>
      </dgm:t>
    </dgm:pt>
    <dgm:pt modelId="{CB102DD9-1EF9-426F-9B4B-653878F1F4E4}" type="parTrans" cxnId="{10309537-22E1-44C2-B4C2-11DF317D7EC1}">
      <dgm:prSet/>
      <dgm:spPr/>
      <dgm:t>
        <a:bodyPr/>
        <a:lstStyle/>
        <a:p>
          <a:endParaRPr lang="en-US"/>
        </a:p>
      </dgm:t>
    </dgm:pt>
    <dgm:pt modelId="{86C2EF5C-F84C-4D0B-807F-97748EB6AD19}" type="sibTrans" cxnId="{10309537-22E1-44C2-B4C2-11DF317D7EC1}">
      <dgm:prSet/>
      <dgm:spPr/>
      <dgm:t>
        <a:bodyPr/>
        <a:lstStyle/>
        <a:p>
          <a:endParaRPr lang="en-US"/>
        </a:p>
      </dgm:t>
    </dgm:pt>
    <dgm:pt modelId="{D4FF14A6-9154-4ACE-BD42-548367C35433}">
      <dgm:prSet/>
      <dgm:spPr/>
      <dgm:t>
        <a:bodyPr/>
        <a:lstStyle/>
        <a:p>
          <a:pPr>
            <a:lnSpc>
              <a:spcPct val="100000"/>
            </a:lnSpc>
          </a:pPr>
          <a:r>
            <a:rPr lang="en-GB"/>
            <a:t>Certainty of intention. </a:t>
          </a:r>
          <a:endParaRPr lang="en-US"/>
        </a:p>
      </dgm:t>
    </dgm:pt>
    <dgm:pt modelId="{FF6ED31E-3479-49A3-90F3-FF68294A2C59}" type="parTrans" cxnId="{3B158A53-464D-4CB0-95A0-C7DBBBEF28F9}">
      <dgm:prSet/>
      <dgm:spPr/>
      <dgm:t>
        <a:bodyPr/>
        <a:lstStyle/>
        <a:p>
          <a:endParaRPr lang="en-US"/>
        </a:p>
      </dgm:t>
    </dgm:pt>
    <dgm:pt modelId="{FD92A907-C674-4664-8AB9-337E792E2132}" type="sibTrans" cxnId="{3B158A53-464D-4CB0-95A0-C7DBBBEF28F9}">
      <dgm:prSet/>
      <dgm:spPr/>
      <dgm:t>
        <a:bodyPr/>
        <a:lstStyle/>
        <a:p>
          <a:endParaRPr lang="en-US"/>
        </a:p>
      </dgm:t>
    </dgm:pt>
    <dgm:pt modelId="{82B5F6C2-6D0D-4CF5-8D17-14EE24A3AD36}">
      <dgm:prSet/>
      <dgm:spPr/>
      <dgm:t>
        <a:bodyPr/>
        <a:lstStyle/>
        <a:p>
          <a:pPr>
            <a:lnSpc>
              <a:spcPct val="100000"/>
            </a:lnSpc>
          </a:pPr>
          <a:r>
            <a:rPr lang="en-GB"/>
            <a:t>Certainty of object. </a:t>
          </a:r>
          <a:endParaRPr lang="en-US"/>
        </a:p>
      </dgm:t>
    </dgm:pt>
    <dgm:pt modelId="{D3F7AE60-3638-415D-B6C3-1598ED9E2FC7}" type="parTrans" cxnId="{DE68E21F-92C9-4CA6-AF2F-D7742BDCC172}">
      <dgm:prSet/>
      <dgm:spPr/>
      <dgm:t>
        <a:bodyPr/>
        <a:lstStyle/>
        <a:p>
          <a:endParaRPr lang="en-US"/>
        </a:p>
      </dgm:t>
    </dgm:pt>
    <dgm:pt modelId="{776DED32-997C-4031-B921-00F53DB5F8D3}" type="sibTrans" cxnId="{DE68E21F-92C9-4CA6-AF2F-D7742BDCC172}">
      <dgm:prSet/>
      <dgm:spPr/>
      <dgm:t>
        <a:bodyPr/>
        <a:lstStyle/>
        <a:p>
          <a:endParaRPr lang="en-US"/>
        </a:p>
      </dgm:t>
    </dgm:pt>
    <dgm:pt modelId="{F5BD5F65-9FA3-4056-9D3C-2B75D68F9CEB}" type="pres">
      <dgm:prSet presAssocID="{1B84C195-B658-4C71-9742-3366CCDCBE00}" presName="root" presStyleCnt="0">
        <dgm:presLayoutVars>
          <dgm:dir/>
          <dgm:resizeHandles val="exact"/>
        </dgm:presLayoutVars>
      </dgm:prSet>
      <dgm:spPr/>
    </dgm:pt>
    <dgm:pt modelId="{C2828481-C47B-4318-B18F-E3D8E6F8F924}" type="pres">
      <dgm:prSet presAssocID="{BEB29BA7-DAD8-45BA-B83D-A0500967F806}" presName="compNode" presStyleCnt="0"/>
      <dgm:spPr/>
    </dgm:pt>
    <dgm:pt modelId="{0C6C2332-82C9-42B3-BD0B-B2BEE64B3A92}" type="pres">
      <dgm:prSet presAssocID="{BEB29BA7-DAD8-45BA-B83D-A0500967F8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69A56FC4-7B01-4002-8D7D-CA0EB2FA02AF}" type="pres">
      <dgm:prSet presAssocID="{BEB29BA7-DAD8-45BA-B83D-A0500967F806}" presName="spaceRect" presStyleCnt="0"/>
      <dgm:spPr/>
    </dgm:pt>
    <dgm:pt modelId="{20F14FAD-CC90-49B6-92B7-DAF499636CA1}" type="pres">
      <dgm:prSet presAssocID="{BEB29BA7-DAD8-45BA-B83D-A0500967F806}" presName="textRect" presStyleLbl="revTx" presStyleIdx="0" presStyleCnt="3">
        <dgm:presLayoutVars>
          <dgm:chMax val="1"/>
          <dgm:chPref val="1"/>
        </dgm:presLayoutVars>
      </dgm:prSet>
      <dgm:spPr/>
    </dgm:pt>
    <dgm:pt modelId="{BAAA4AAE-CAD2-4762-BAC8-31B2483E06F4}" type="pres">
      <dgm:prSet presAssocID="{86C2EF5C-F84C-4D0B-807F-97748EB6AD19}" presName="sibTrans" presStyleCnt="0"/>
      <dgm:spPr/>
    </dgm:pt>
    <dgm:pt modelId="{79F0A21D-D39A-41FD-9D52-A1435B32785E}" type="pres">
      <dgm:prSet presAssocID="{D4FF14A6-9154-4ACE-BD42-548367C35433}" presName="compNode" presStyleCnt="0"/>
      <dgm:spPr/>
    </dgm:pt>
    <dgm:pt modelId="{8649AC1A-64DF-4CC1-8FD4-DFDF654747E4}" type="pres">
      <dgm:prSet presAssocID="{D4FF14A6-9154-4ACE-BD42-548367C354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sion chart"/>
        </a:ext>
      </dgm:extLst>
    </dgm:pt>
    <dgm:pt modelId="{EDD153D3-A6E4-4D6B-8D63-49FE2DFD2D3D}" type="pres">
      <dgm:prSet presAssocID="{D4FF14A6-9154-4ACE-BD42-548367C35433}" presName="spaceRect" presStyleCnt="0"/>
      <dgm:spPr/>
    </dgm:pt>
    <dgm:pt modelId="{7FA51ED6-5A35-4F8F-B995-9949C5E28629}" type="pres">
      <dgm:prSet presAssocID="{D4FF14A6-9154-4ACE-BD42-548367C35433}" presName="textRect" presStyleLbl="revTx" presStyleIdx="1" presStyleCnt="3">
        <dgm:presLayoutVars>
          <dgm:chMax val="1"/>
          <dgm:chPref val="1"/>
        </dgm:presLayoutVars>
      </dgm:prSet>
      <dgm:spPr/>
    </dgm:pt>
    <dgm:pt modelId="{5C593414-C1D9-4103-B92A-1307D123A2F1}" type="pres">
      <dgm:prSet presAssocID="{FD92A907-C674-4664-8AB9-337E792E2132}" presName="sibTrans" presStyleCnt="0"/>
      <dgm:spPr/>
    </dgm:pt>
    <dgm:pt modelId="{BB46793E-367C-4323-B52B-BD17EEAC59CB}" type="pres">
      <dgm:prSet presAssocID="{82B5F6C2-6D0D-4CF5-8D17-14EE24A3AD36}" presName="compNode" presStyleCnt="0"/>
      <dgm:spPr/>
    </dgm:pt>
    <dgm:pt modelId="{13E7FB4B-19F2-48E5-9CB8-77B385DD5B69}" type="pres">
      <dgm:prSet presAssocID="{82B5F6C2-6D0D-4CF5-8D17-14EE24A3AD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nfinity"/>
        </a:ext>
      </dgm:extLst>
    </dgm:pt>
    <dgm:pt modelId="{1310E622-ECB3-415A-85EE-30D62678C879}" type="pres">
      <dgm:prSet presAssocID="{82B5F6C2-6D0D-4CF5-8D17-14EE24A3AD36}" presName="spaceRect" presStyleCnt="0"/>
      <dgm:spPr/>
    </dgm:pt>
    <dgm:pt modelId="{79A594BC-E3E5-46AE-ADB6-F80E351CE468}" type="pres">
      <dgm:prSet presAssocID="{82B5F6C2-6D0D-4CF5-8D17-14EE24A3AD36}" presName="textRect" presStyleLbl="revTx" presStyleIdx="2" presStyleCnt="3">
        <dgm:presLayoutVars>
          <dgm:chMax val="1"/>
          <dgm:chPref val="1"/>
        </dgm:presLayoutVars>
      </dgm:prSet>
      <dgm:spPr/>
    </dgm:pt>
  </dgm:ptLst>
  <dgm:cxnLst>
    <dgm:cxn modelId="{C767F510-E3AE-4906-A709-6267D6731314}" type="presOf" srcId="{D4FF14A6-9154-4ACE-BD42-548367C35433}" destId="{7FA51ED6-5A35-4F8F-B995-9949C5E28629}" srcOrd="0" destOrd="0" presId="urn:microsoft.com/office/officeart/2018/2/layout/IconLabelList"/>
    <dgm:cxn modelId="{DE68E21F-92C9-4CA6-AF2F-D7742BDCC172}" srcId="{1B84C195-B658-4C71-9742-3366CCDCBE00}" destId="{82B5F6C2-6D0D-4CF5-8D17-14EE24A3AD36}" srcOrd="2" destOrd="0" parTransId="{D3F7AE60-3638-415D-B6C3-1598ED9E2FC7}" sibTransId="{776DED32-997C-4031-B921-00F53DB5F8D3}"/>
    <dgm:cxn modelId="{9A3CA928-95FB-4A79-A6FF-AD4DB2A18344}" type="presOf" srcId="{82B5F6C2-6D0D-4CF5-8D17-14EE24A3AD36}" destId="{79A594BC-E3E5-46AE-ADB6-F80E351CE468}" srcOrd="0" destOrd="0" presId="urn:microsoft.com/office/officeart/2018/2/layout/IconLabelList"/>
    <dgm:cxn modelId="{10309537-22E1-44C2-B4C2-11DF317D7EC1}" srcId="{1B84C195-B658-4C71-9742-3366CCDCBE00}" destId="{BEB29BA7-DAD8-45BA-B83D-A0500967F806}" srcOrd="0" destOrd="0" parTransId="{CB102DD9-1EF9-426F-9B4B-653878F1F4E4}" sibTransId="{86C2EF5C-F84C-4D0B-807F-97748EB6AD19}"/>
    <dgm:cxn modelId="{3B158A53-464D-4CB0-95A0-C7DBBBEF28F9}" srcId="{1B84C195-B658-4C71-9742-3366CCDCBE00}" destId="{D4FF14A6-9154-4ACE-BD42-548367C35433}" srcOrd="1" destOrd="0" parTransId="{FF6ED31E-3479-49A3-90F3-FF68294A2C59}" sibTransId="{FD92A907-C674-4664-8AB9-337E792E2132}"/>
    <dgm:cxn modelId="{BBC764AC-047F-437A-8EBF-508EBA908FC4}" type="presOf" srcId="{1B84C195-B658-4C71-9742-3366CCDCBE00}" destId="{F5BD5F65-9FA3-4056-9D3C-2B75D68F9CEB}" srcOrd="0" destOrd="0" presId="urn:microsoft.com/office/officeart/2018/2/layout/IconLabelList"/>
    <dgm:cxn modelId="{F1FD58B6-7FCE-47F6-A5E4-6370A9F1F697}" type="presOf" srcId="{BEB29BA7-DAD8-45BA-B83D-A0500967F806}" destId="{20F14FAD-CC90-49B6-92B7-DAF499636CA1}" srcOrd="0" destOrd="0" presId="urn:microsoft.com/office/officeart/2018/2/layout/IconLabelList"/>
    <dgm:cxn modelId="{3400050B-5885-41CE-93B9-61AA86A314FE}" type="presParOf" srcId="{F5BD5F65-9FA3-4056-9D3C-2B75D68F9CEB}" destId="{C2828481-C47B-4318-B18F-E3D8E6F8F924}" srcOrd="0" destOrd="0" presId="urn:microsoft.com/office/officeart/2018/2/layout/IconLabelList"/>
    <dgm:cxn modelId="{79804A32-4699-451C-B52A-C4C4FA17256A}" type="presParOf" srcId="{C2828481-C47B-4318-B18F-E3D8E6F8F924}" destId="{0C6C2332-82C9-42B3-BD0B-B2BEE64B3A92}" srcOrd="0" destOrd="0" presId="urn:microsoft.com/office/officeart/2018/2/layout/IconLabelList"/>
    <dgm:cxn modelId="{D571F684-FF2E-406A-A313-DF401672BC3D}" type="presParOf" srcId="{C2828481-C47B-4318-B18F-E3D8E6F8F924}" destId="{69A56FC4-7B01-4002-8D7D-CA0EB2FA02AF}" srcOrd="1" destOrd="0" presId="urn:microsoft.com/office/officeart/2018/2/layout/IconLabelList"/>
    <dgm:cxn modelId="{E8139F44-3FA4-482D-8E09-DA2E7914B147}" type="presParOf" srcId="{C2828481-C47B-4318-B18F-E3D8E6F8F924}" destId="{20F14FAD-CC90-49B6-92B7-DAF499636CA1}" srcOrd="2" destOrd="0" presId="urn:microsoft.com/office/officeart/2018/2/layout/IconLabelList"/>
    <dgm:cxn modelId="{3452C265-DFDC-4297-A58F-914B06641AD3}" type="presParOf" srcId="{F5BD5F65-9FA3-4056-9D3C-2B75D68F9CEB}" destId="{BAAA4AAE-CAD2-4762-BAC8-31B2483E06F4}" srcOrd="1" destOrd="0" presId="urn:microsoft.com/office/officeart/2018/2/layout/IconLabelList"/>
    <dgm:cxn modelId="{F903B0DF-B2B0-4003-80C2-7CA595421EC7}" type="presParOf" srcId="{F5BD5F65-9FA3-4056-9D3C-2B75D68F9CEB}" destId="{79F0A21D-D39A-41FD-9D52-A1435B32785E}" srcOrd="2" destOrd="0" presId="urn:microsoft.com/office/officeart/2018/2/layout/IconLabelList"/>
    <dgm:cxn modelId="{703D1945-FFE7-4BBD-A1E3-3401593EAA6E}" type="presParOf" srcId="{79F0A21D-D39A-41FD-9D52-A1435B32785E}" destId="{8649AC1A-64DF-4CC1-8FD4-DFDF654747E4}" srcOrd="0" destOrd="0" presId="urn:microsoft.com/office/officeart/2018/2/layout/IconLabelList"/>
    <dgm:cxn modelId="{DED375F0-93DE-461B-8581-09A19846F4DC}" type="presParOf" srcId="{79F0A21D-D39A-41FD-9D52-A1435B32785E}" destId="{EDD153D3-A6E4-4D6B-8D63-49FE2DFD2D3D}" srcOrd="1" destOrd="0" presId="urn:microsoft.com/office/officeart/2018/2/layout/IconLabelList"/>
    <dgm:cxn modelId="{8885EC7B-4C29-4B42-AD53-E5144DA44438}" type="presParOf" srcId="{79F0A21D-D39A-41FD-9D52-A1435B32785E}" destId="{7FA51ED6-5A35-4F8F-B995-9949C5E28629}" srcOrd="2" destOrd="0" presId="urn:microsoft.com/office/officeart/2018/2/layout/IconLabelList"/>
    <dgm:cxn modelId="{80CFC52B-400D-4F9D-B2D6-BB29E0E254B6}" type="presParOf" srcId="{F5BD5F65-9FA3-4056-9D3C-2B75D68F9CEB}" destId="{5C593414-C1D9-4103-B92A-1307D123A2F1}" srcOrd="3" destOrd="0" presId="urn:microsoft.com/office/officeart/2018/2/layout/IconLabelList"/>
    <dgm:cxn modelId="{B3353CE5-8B5F-4021-B7F6-722C232CA14C}" type="presParOf" srcId="{F5BD5F65-9FA3-4056-9D3C-2B75D68F9CEB}" destId="{BB46793E-367C-4323-B52B-BD17EEAC59CB}" srcOrd="4" destOrd="0" presId="urn:microsoft.com/office/officeart/2018/2/layout/IconLabelList"/>
    <dgm:cxn modelId="{4D66C2FC-0A07-478C-B308-7BC8D638EBB2}" type="presParOf" srcId="{BB46793E-367C-4323-B52B-BD17EEAC59CB}" destId="{13E7FB4B-19F2-48E5-9CB8-77B385DD5B69}" srcOrd="0" destOrd="0" presId="urn:microsoft.com/office/officeart/2018/2/layout/IconLabelList"/>
    <dgm:cxn modelId="{2E47D6BE-25FC-4484-A8A9-6077F95DCD3F}" type="presParOf" srcId="{BB46793E-367C-4323-B52B-BD17EEAC59CB}" destId="{1310E622-ECB3-415A-85EE-30D62678C879}" srcOrd="1" destOrd="0" presId="urn:microsoft.com/office/officeart/2018/2/layout/IconLabelList"/>
    <dgm:cxn modelId="{E87B00A1-A593-4293-9DA1-C11A58403C07}" type="presParOf" srcId="{BB46793E-367C-4323-B52B-BD17EEAC59CB}" destId="{79A594BC-E3E5-46AE-ADB6-F80E351CE46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13AAA-F3B8-473E-8896-D1B839CAEDE8}">
      <dsp:nvSpPr>
        <dsp:cNvPr id="0" name=""/>
        <dsp:cNvSpPr/>
      </dsp:nvSpPr>
      <dsp:spPr>
        <a:xfrm>
          <a:off x="2589"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D239F-76D5-4B23-9F17-2E74C14E5E75}">
      <dsp:nvSpPr>
        <dsp:cNvPr id="0" name=""/>
        <dsp:cNvSpPr/>
      </dsp:nvSpPr>
      <dsp:spPr>
        <a:xfrm>
          <a:off x="167723" y="190154"/>
          <a:ext cx="456085" cy="456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20514-6BE6-42A3-A30C-0C0C3AF178EE}">
      <dsp:nvSpPr>
        <dsp:cNvPr id="0" name=""/>
        <dsp:cNvSpPr/>
      </dsp:nvSpPr>
      <dsp:spPr>
        <a:xfrm>
          <a:off x="957447"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Aims and learning objectives </a:t>
          </a:r>
          <a:endParaRPr lang="en-US" sz="2000" kern="1200"/>
        </a:p>
      </dsp:txBody>
      <dsp:txXfrm>
        <a:off x="957447" y="25020"/>
        <a:ext cx="1853547" cy="786353"/>
      </dsp:txXfrm>
    </dsp:sp>
    <dsp:sp modelId="{525DE802-2073-46C7-A3D1-C60F9D89B639}">
      <dsp:nvSpPr>
        <dsp:cNvPr id="0" name=""/>
        <dsp:cNvSpPr/>
      </dsp:nvSpPr>
      <dsp:spPr>
        <a:xfrm>
          <a:off x="3133961"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400C1-81A8-4F08-9F59-773F3DC0AC15}">
      <dsp:nvSpPr>
        <dsp:cNvPr id="0" name=""/>
        <dsp:cNvSpPr/>
      </dsp:nvSpPr>
      <dsp:spPr>
        <a:xfrm>
          <a:off x="3299095" y="190154"/>
          <a:ext cx="456085" cy="456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419E3-0035-4F6E-8945-53226E7B4974}">
      <dsp:nvSpPr>
        <dsp:cNvPr id="0" name=""/>
        <dsp:cNvSpPr/>
      </dsp:nvSpPr>
      <dsp:spPr>
        <a:xfrm>
          <a:off x="4088819"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Three Certainties. </a:t>
          </a:r>
          <a:endParaRPr lang="en-US" sz="2000" kern="1200"/>
        </a:p>
      </dsp:txBody>
      <dsp:txXfrm>
        <a:off x="4088819" y="25020"/>
        <a:ext cx="1853547" cy="786353"/>
      </dsp:txXfrm>
    </dsp:sp>
    <dsp:sp modelId="{A98BA361-0A0C-4229-AA93-0AFDB4612FF9}">
      <dsp:nvSpPr>
        <dsp:cNvPr id="0" name=""/>
        <dsp:cNvSpPr/>
      </dsp:nvSpPr>
      <dsp:spPr>
        <a:xfrm>
          <a:off x="6265334"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DFDAC-0332-4182-8DAB-F4C4D38804A5}">
      <dsp:nvSpPr>
        <dsp:cNvPr id="0" name=""/>
        <dsp:cNvSpPr/>
      </dsp:nvSpPr>
      <dsp:spPr>
        <a:xfrm>
          <a:off x="6430468" y="190154"/>
          <a:ext cx="456085" cy="456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53B2E-2096-45A0-8D06-133AB6BD8A85}">
      <dsp:nvSpPr>
        <dsp:cNvPr id="0" name=""/>
        <dsp:cNvSpPr/>
      </dsp:nvSpPr>
      <dsp:spPr>
        <a:xfrm>
          <a:off x="7220192"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Certainty of Intention. </a:t>
          </a:r>
          <a:endParaRPr lang="en-US" sz="2000" kern="1200"/>
        </a:p>
      </dsp:txBody>
      <dsp:txXfrm>
        <a:off x="7220192" y="25020"/>
        <a:ext cx="1853547" cy="786353"/>
      </dsp:txXfrm>
    </dsp:sp>
    <dsp:sp modelId="{31E3CFF0-1C80-4692-8E40-0A66F58452A0}">
      <dsp:nvSpPr>
        <dsp:cNvPr id="0" name=""/>
        <dsp:cNvSpPr/>
      </dsp:nvSpPr>
      <dsp:spPr>
        <a:xfrm>
          <a:off x="2589"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7BCAF-197C-463E-B72A-1D155EBF5CF8}">
      <dsp:nvSpPr>
        <dsp:cNvPr id="0" name=""/>
        <dsp:cNvSpPr/>
      </dsp:nvSpPr>
      <dsp:spPr>
        <a:xfrm>
          <a:off x="167723" y="1597034"/>
          <a:ext cx="456085" cy="456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6FA27-BF12-4777-850A-CDC32DC8C137}">
      <dsp:nvSpPr>
        <dsp:cNvPr id="0" name=""/>
        <dsp:cNvSpPr/>
      </dsp:nvSpPr>
      <dsp:spPr>
        <a:xfrm>
          <a:off x="957447"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Certainty of subject matter. </a:t>
          </a:r>
          <a:endParaRPr lang="en-US" sz="2000" kern="1200" dirty="0"/>
        </a:p>
      </dsp:txBody>
      <dsp:txXfrm>
        <a:off x="957447" y="1431900"/>
        <a:ext cx="1853547" cy="786353"/>
      </dsp:txXfrm>
    </dsp:sp>
    <dsp:sp modelId="{4FD644A8-5086-48F1-8ED9-32D4EC03A44E}">
      <dsp:nvSpPr>
        <dsp:cNvPr id="0" name=""/>
        <dsp:cNvSpPr/>
      </dsp:nvSpPr>
      <dsp:spPr>
        <a:xfrm>
          <a:off x="3133961"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A9F07-E672-440B-85B9-5DAE58A56416}">
      <dsp:nvSpPr>
        <dsp:cNvPr id="0" name=""/>
        <dsp:cNvSpPr/>
      </dsp:nvSpPr>
      <dsp:spPr>
        <a:xfrm>
          <a:off x="3299095" y="1597034"/>
          <a:ext cx="456085" cy="4560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4999A-15CF-4AC0-A24D-D99E7E627872}">
      <dsp:nvSpPr>
        <dsp:cNvPr id="0" name=""/>
        <dsp:cNvSpPr/>
      </dsp:nvSpPr>
      <dsp:spPr>
        <a:xfrm>
          <a:off x="4088819"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Certainty of object </a:t>
          </a:r>
        </a:p>
      </dsp:txBody>
      <dsp:txXfrm>
        <a:off x="4088819" y="1431900"/>
        <a:ext cx="1853547" cy="786353"/>
      </dsp:txXfrm>
    </dsp:sp>
    <dsp:sp modelId="{8AB74A1C-3AA3-4058-AC55-A21575033A5B}">
      <dsp:nvSpPr>
        <dsp:cNvPr id="0" name=""/>
        <dsp:cNvSpPr/>
      </dsp:nvSpPr>
      <dsp:spPr>
        <a:xfrm>
          <a:off x="6265334"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1EA6D-F166-4758-9690-F761AC1574FA}">
      <dsp:nvSpPr>
        <dsp:cNvPr id="0" name=""/>
        <dsp:cNvSpPr/>
      </dsp:nvSpPr>
      <dsp:spPr>
        <a:xfrm>
          <a:off x="6430468" y="1597034"/>
          <a:ext cx="456085" cy="4560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71964-4DA5-440A-B5F4-82AD880DFB03}">
      <dsp:nvSpPr>
        <dsp:cNvPr id="0" name=""/>
        <dsp:cNvSpPr/>
      </dsp:nvSpPr>
      <dsp:spPr>
        <a:xfrm>
          <a:off x="7220192"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Summary</a:t>
          </a:r>
          <a:endParaRPr lang="en-US" sz="2000" kern="1200"/>
        </a:p>
      </dsp:txBody>
      <dsp:txXfrm>
        <a:off x="7220192" y="1431900"/>
        <a:ext cx="1853547" cy="786353"/>
      </dsp:txXfrm>
    </dsp:sp>
    <dsp:sp modelId="{11BB7374-8802-4E6E-915F-634ADE4A275E}">
      <dsp:nvSpPr>
        <dsp:cNvPr id="0" name=""/>
        <dsp:cNvSpPr/>
      </dsp:nvSpPr>
      <dsp:spPr>
        <a:xfrm>
          <a:off x="2589" y="283878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3C8DF-445C-492B-BAA7-4AB768D11A5A}">
      <dsp:nvSpPr>
        <dsp:cNvPr id="0" name=""/>
        <dsp:cNvSpPr/>
      </dsp:nvSpPr>
      <dsp:spPr>
        <a:xfrm>
          <a:off x="167723" y="3003914"/>
          <a:ext cx="456085" cy="4560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3A95B-FD9F-4F65-911D-B72504B87D0D}">
      <dsp:nvSpPr>
        <dsp:cNvPr id="0" name=""/>
        <dsp:cNvSpPr/>
      </dsp:nvSpPr>
      <dsp:spPr>
        <a:xfrm>
          <a:off x="957447" y="283878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Thank you, any questions?</a:t>
          </a:r>
          <a:endParaRPr lang="en-US" sz="2000" kern="1200"/>
        </a:p>
      </dsp:txBody>
      <dsp:txXfrm>
        <a:off x="957447" y="2838780"/>
        <a:ext cx="1853547" cy="786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567BD-674E-4FA8-BA29-661125AF51CE}">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0DBF-582A-4ED3-811B-6F2B9F443181}">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The aim of today’s session is to discuss the three certainties. </a:t>
          </a:r>
          <a:endParaRPr lang="en-US" sz="1500" kern="1200"/>
        </a:p>
      </dsp:txBody>
      <dsp:txXfrm>
        <a:off x="11445" y="2630487"/>
        <a:ext cx="4162500" cy="720000"/>
      </dsp:txXfrm>
    </dsp:sp>
    <dsp:sp modelId="{B5F77BF2-88BC-47BA-9828-AE87BBCBE9DA}">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0262B-C8FA-485C-9131-93FCB6F6F2E8}">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By the end of today’s session students should be able to demonstrate their understanding of the three certainties. </a:t>
          </a:r>
          <a:endParaRPr lang="en-US" sz="1500" kern="1200"/>
        </a:p>
      </dsp:txBody>
      <dsp:txXfrm>
        <a:off x="4902383" y="2630487"/>
        <a:ext cx="4162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4FA4A-9550-40F3-9E77-A85BF82A5B29}">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someone does not have capacity to hold and dispose of property. (Depends) </a:t>
          </a:r>
          <a:endParaRPr lang="en-US" sz="2000" kern="1200"/>
        </a:p>
      </dsp:txBody>
      <dsp:txXfrm>
        <a:off x="250098" y="42751"/>
        <a:ext cx="2197883" cy="1286705"/>
      </dsp:txXfrm>
    </dsp:sp>
    <dsp:sp modelId="{6EFB10AD-D142-4646-8095-67AE3BEBB95E}">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54980DE2-3710-4B32-8871-4502DB0DFFF6}">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Incapacity 2 situations; </a:t>
          </a:r>
          <a:endParaRPr lang="en-US" sz="2000" kern="1200"/>
        </a:p>
      </dsp:txBody>
      <dsp:txXfrm>
        <a:off x="3439222" y="42751"/>
        <a:ext cx="2197883" cy="1286705"/>
      </dsp:txXfrm>
    </dsp:sp>
    <dsp:sp modelId="{B8C15D25-4DD1-4D80-978D-F04540F7FF65}">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E2AC7A3F-7A3B-4F27-A5BF-C237E49DF019}">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Under the age of 18. </a:t>
          </a:r>
          <a:endParaRPr lang="en-US" sz="2000" kern="1200"/>
        </a:p>
      </dsp:txBody>
      <dsp:txXfrm>
        <a:off x="6628346" y="42751"/>
        <a:ext cx="2197883" cy="1286705"/>
      </dsp:txXfrm>
    </dsp:sp>
    <dsp:sp modelId="{CCE9DB30-9338-4B27-B48E-4615B807ABE8}">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5B66BC60-60E6-490A-970D-39889B5C3917}">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Mentally incapacitated Persons. </a:t>
          </a:r>
          <a:endParaRPr lang="en-US" sz="2000" kern="1200"/>
        </a:p>
      </dsp:txBody>
      <dsp:txXfrm>
        <a:off x="6628346" y="2320697"/>
        <a:ext cx="2197883" cy="1286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A8E50-4A22-4C82-A22F-76C98797C043}">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1" u="sng" kern="1200"/>
            <a:t>Age </a:t>
          </a:r>
          <a:r>
            <a:rPr lang="en-GB" sz="1500" kern="1200"/>
            <a:t>– under the age of 18 – settlement made by a minor is void.</a:t>
          </a:r>
          <a:endParaRPr lang="en-US" sz="1500" kern="1200"/>
        </a:p>
      </dsp:txBody>
      <dsp:txXfrm>
        <a:off x="250098" y="42751"/>
        <a:ext cx="2197883" cy="1286705"/>
      </dsp:txXfrm>
    </dsp:sp>
    <dsp:sp modelId="{A64F31C0-7DF0-45C8-BD5D-ED1B37D21770}">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88472" y="516625"/>
        <a:ext cx="338047" cy="338958"/>
      </dsp:txXfrm>
    </dsp:sp>
    <dsp:sp modelId="{43F4B138-F201-4CDD-BCC8-917B142FD62A}">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 child cannot hold legal estate in law – if they attempt to it will be classes as a declaration that land is held on trust for them.</a:t>
          </a:r>
          <a:endParaRPr lang="en-US" sz="1500" kern="1200"/>
        </a:p>
      </dsp:txBody>
      <dsp:txXfrm>
        <a:off x="3439222" y="42751"/>
        <a:ext cx="2197883" cy="1286705"/>
      </dsp:txXfrm>
    </dsp:sp>
    <dsp:sp modelId="{BEC74454-1C55-4F20-905B-99A15D3EA586}">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877596" y="516625"/>
        <a:ext cx="338047" cy="338958"/>
      </dsp:txXfrm>
    </dsp:sp>
    <dsp:sp modelId="{8EFD95F0-6067-4ECE-9478-8003C6FF9165}">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Mental capacity – mental abnormality may affect the ability to make a will/ gift/ trust. </a:t>
          </a:r>
          <a:endParaRPr lang="en-US" sz="1500" kern="1200"/>
        </a:p>
      </dsp:txBody>
      <dsp:txXfrm>
        <a:off x="6628346" y="42751"/>
        <a:ext cx="2197883" cy="1286705"/>
      </dsp:txXfrm>
    </dsp:sp>
    <dsp:sp modelId="{88975504-AFEB-4002-8C95-C28CB3144854}">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7557810" y="1569947"/>
        <a:ext cx="338958" cy="338047"/>
      </dsp:txXfrm>
    </dsp:sp>
    <dsp:sp modelId="{6400D3D7-6687-4849-8352-57ED3868D0CC}">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Key piece of legislation is; S.16 of the Mental Capacity Act 2005. </a:t>
          </a:r>
          <a:endParaRPr lang="en-US" sz="1500" kern="1200"/>
        </a:p>
      </dsp:txBody>
      <dsp:txXfrm>
        <a:off x="6628346" y="2320697"/>
        <a:ext cx="2197883" cy="12867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C28EF-B3D2-4888-B8D4-D4738DC9CF22}">
      <dsp:nvSpPr>
        <dsp:cNvPr id="0" name=""/>
        <dsp:cNvSpPr/>
      </dsp:nvSpPr>
      <dsp:spPr>
        <a:xfrm>
          <a:off x="0" y="0"/>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Research one of the following cases and prepare to feedback to the class; </a:t>
          </a:r>
          <a:endParaRPr lang="en-US" sz="2800" kern="1200"/>
        </a:p>
      </dsp:txBody>
      <dsp:txXfrm>
        <a:off x="32073" y="32073"/>
        <a:ext cx="6533238" cy="1030900"/>
      </dsp:txXfrm>
    </dsp:sp>
    <dsp:sp modelId="{2D996456-6140-4488-97A3-BC30D2F55CE0}">
      <dsp:nvSpPr>
        <dsp:cNvPr id="0" name=""/>
        <dsp:cNvSpPr/>
      </dsp:nvSpPr>
      <dsp:spPr>
        <a:xfrm>
          <a:off x="680724" y="1277554"/>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1. Special Trustees for great Ormond street hospital for children v rushin [2000]</a:t>
          </a:r>
          <a:endParaRPr lang="en-US" sz="2800" kern="1200"/>
        </a:p>
      </dsp:txBody>
      <dsp:txXfrm>
        <a:off x="712797" y="1309627"/>
        <a:ext cx="6258228" cy="1030900"/>
      </dsp:txXfrm>
    </dsp:sp>
    <dsp:sp modelId="{F6D5F7A7-13E1-425D-A641-DBEC59345653}">
      <dsp:nvSpPr>
        <dsp:cNvPr id="0" name=""/>
        <dsp:cNvSpPr/>
      </dsp:nvSpPr>
      <dsp:spPr>
        <a:xfrm>
          <a:off x="1361449" y="2555108"/>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2. NT v FS [2013] </a:t>
          </a:r>
          <a:endParaRPr lang="en-US" sz="2800" kern="1200"/>
        </a:p>
      </dsp:txBody>
      <dsp:txXfrm>
        <a:off x="1393522" y="2587181"/>
        <a:ext cx="6258228" cy="1030900"/>
      </dsp:txXfrm>
    </dsp:sp>
    <dsp:sp modelId="{CF44C91C-448B-431A-BAF0-9C456A26D8D2}">
      <dsp:nvSpPr>
        <dsp:cNvPr id="0" name=""/>
        <dsp:cNvSpPr/>
      </dsp:nvSpPr>
      <dsp:spPr>
        <a:xfrm>
          <a:off x="7003099" y="830410"/>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163249" y="830410"/>
        <a:ext cx="391480" cy="535614"/>
      </dsp:txXfrm>
    </dsp:sp>
    <dsp:sp modelId="{1FFF6815-A8A0-4850-BF98-3195741F44C5}">
      <dsp:nvSpPr>
        <dsp:cNvPr id="0" name=""/>
        <dsp:cNvSpPr/>
      </dsp:nvSpPr>
      <dsp:spPr>
        <a:xfrm>
          <a:off x="7683824" y="2100664"/>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843974" y="2100664"/>
        <a:ext cx="391480" cy="5356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C5A82-B10F-4CCB-9F4A-5979F96C55FE}">
      <dsp:nvSpPr>
        <dsp:cNvPr id="0" name=""/>
        <dsp:cNvSpPr/>
      </dsp:nvSpPr>
      <dsp:spPr>
        <a:xfrm rot="16200000">
          <a:off x="2933" y="1391"/>
          <a:ext cx="3647372" cy="3647372"/>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To ensure that the Trustee knows what is expected of them. </a:t>
          </a:r>
          <a:endParaRPr lang="en-US" sz="2200" kern="1200"/>
        </a:p>
      </dsp:txBody>
      <dsp:txXfrm rot="5400000">
        <a:off x="2933" y="913234"/>
        <a:ext cx="3009082" cy="1823686"/>
      </dsp:txXfrm>
    </dsp:sp>
    <dsp:sp modelId="{97806282-1949-4EE0-A80A-F1585BF4608F}">
      <dsp:nvSpPr>
        <dsp:cNvPr id="0" name=""/>
        <dsp:cNvSpPr/>
      </dsp:nvSpPr>
      <dsp:spPr>
        <a:xfrm rot="5400000">
          <a:off x="5426023" y="1391"/>
          <a:ext cx="3647372" cy="3647372"/>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Key case of the three certainties is Knight v Knight [1840] – Three certainties were laid out. </a:t>
          </a:r>
          <a:endParaRPr lang="en-US" sz="2200" kern="1200"/>
        </a:p>
      </dsp:txBody>
      <dsp:txXfrm rot="-5400000">
        <a:off x="6064313" y="913234"/>
        <a:ext cx="3009082" cy="18236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177D6-80A2-4912-81A9-CB1E87EDA4A8}">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Looking at the intention of the settlor. </a:t>
          </a:r>
          <a:endParaRPr lang="en-US" sz="2000" kern="1200"/>
        </a:p>
      </dsp:txBody>
      <dsp:txXfrm>
        <a:off x="250098" y="42751"/>
        <a:ext cx="2197883" cy="1286705"/>
      </dsp:txXfrm>
    </dsp:sp>
    <dsp:sp modelId="{E9ED9C41-4FE7-43EE-B952-E740C3C82105}">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3A665577-34B8-422C-8358-9E1816FDC8B4}">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Trust is only where A puts an obligation on B. </a:t>
          </a:r>
          <a:endParaRPr lang="en-US" sz="2000" kern="1200"/>
        </a:p>
      </dsp:txBody>
      <dsp:txXfrm>
        <a:off x="3439222" y="42751"/>
        <a:ext cx="2197883" cy="1286705"/>
      </dsp:txXfrm>
    </dsp:sp>
    <dsp:sp modelId="{D38A8395-497F-490E-BB4D-F5EA7B1CC420}">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A11B86E3-4B0A-4770-8125-10A5268F1D18}">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 Kayford LTD [1975] – is there an intention to create a trust.</a:t>
          </a:r>
          <a:endParaRPr lang="en-US" sz="2000" kern="1200"/>
        </a:p>
      </dsp:txBody>
      <dsp:txXfrm>
        <a:off x="6628346" y="42751"/>
        <a:ext cx="2197883" cy="1286705"/>
      </dsp:txXfrm>
    </dsp:sp>
    <dsp:sp modelId="{2647AE0E-2EBB-4386-86D0-663070924D70}">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F3556826-41F2-416A-A624-C0772EE8F5FB}">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Demonstrated in the case of Singha v Heer [2016]  </a:t>
          </a:r>
          <a:endParaRPr lang="en-US" sz="2000" kern="1200"/>
        </a:p>
      </dsp:txBody>
      <dsp:txXfrm>
        <a:off x="6628346" y="2320697"/>
        <a:ext cx="2197883" cy="12867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F0046-6274-4163-BD22-5DC3F12B98C3}">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Begging terms may not rise to a trust. </a:t>
          </a:r>
          <a:endParaRPr lang="en-US" sz="2000" kern="1200"/>
        </a:p>
      </dsp:txBody>
      <dsp:txXfrm>
        <a:off x="250098" y="42751"/>
        <a:ext cx="2197883" cy="1286705"/>
      </dsp:txXfrm>
    </dsp:sp>
    <dsp:sp modelId="{6763B578-BF9F-4D6D-9A4A-675350121C26}">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9D0AC5C4-DFC7-4F7D-8B18-54C6D78942C6}">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But can if the courts look at the intention of the settlor. </a:t>
          </a:r>
          <a:endParaRPr lang="en-US" sz="2000" kern="1200"/>
        </a:p>
      </dsp:txBody>
      <dsp:txXfrm>
        <a:off x="3439222" y="42751"/>
        <a:ext cx="2197883" cy="1286705"/>
      </dsp:txXfrm>
    </dsp:sp>
    <dsp:sp modelId="{05E90F83-93C8-4119-AC09-B114C5A11947}">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30856F84-E037-445D-8099-F92DF30E96FC}">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Take the wording of the disposition as a whole. </a:t>
          </a:r>
          <a:endParaRPr lang="en-US" sz="2000" kern="1200"/>
        </a:p>
      </dsp:txBody>
      <dsp:txXfrm>
        <a:off x="6628346" y="42751"/>
        <a:ext cx="2197883" cy="1286705"/>
      </dsp:txXfrm>
    </dsp:sp>
    <dsp:sp modelId="{55F377B5-DAB5-4D86-9BC7-B9D0EC4DB134}">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C510A35D-AFC2-4080-931B-97E1625D1FF0}">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Staden v Jones.</a:t>
          </a:r>
          <a:endParaRPr lang="en-US" sz="2000" kern="1200"/>
        </a:p>
      </dsp:txBody>
      <dsp:txXfrm>
        <a:off x="6628346" y="2320697"/>
        <a:ext cx="2197883" cy="12867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50ECB-0E23-4B21-AD93-4194F47C0CAE}">
      <dsp:nvSpPr>
        <dsp:cNvPr id="0" name=""/>
        <dsp:cNvSpPr/>
      </dsp:nvSpPr>
      <dsp:spPr>
        <a:xfrm>
          <a:off x="869108" y="480150"/>
          <a:ext cx="1240807" cy="1240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A40F6-8DF6-425A-9AB8-A098FB802D39}">
      <dsp:nvSpPr>
        <dsp:cNvPr id="0" name=""/>
        <dsp:cNvSpPr/>
      </dsp:nvSpPr>
      <dsp:spPr>
        <a:xfrm>
          <a:off x="110837"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dirty="0"/>
            <a:t>What</a:t>
          </a:r>
          <a:r>
            <a:rPr lang="en-US" sz="2200" kern="1200" baseline="0" dirty="0"/>
            <a:t> was the intention?</a:t>
          </a:r>
          <a:endParaRPr lang="en-US" sz="2200" kern="1200" dirty="0"/>
        </a:p>
      </dsp:txBody>
      <dsp:txXfrm>
        <a:off x="110837" y="2067079"/>
        <a:ext cx="2757349" cy="720000"/>
      </dsp:txXfrm>
    </dsp:sp>
    <dsp:sp modelId="{CC0B2FD4-6DC3-4C9C-8EB3-808240E608D3}">
      <dsp:nvSpPr>
        <dsp:cNvPr id="0" name=""/>
        <dsp:cNvSpPr/>
      </dsp:nvSpPr>
      <dsp:spPr>
        <a:xfrm>
          <a:off x="4108993" y="480150"/>
          <a:ext cx="1240807" cy="1240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62A302-6B2F-49B3-8D2B-821250557D8D}">
      <dsp:nvSpPr>
        <dsp:cNvPr id="0" name=""/>
        <dsp:cNvSpPr/>
      </dsp:nvSpPr>
      <dsp:spPr>
        <a:xfrm>
          <a:off x="3350722"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Need to complete the intentions of the settlor. </a:t>
          </a:r>
          <a:endParaRPr lang="en-US" sz="2200" kern="1200"/>
        </a:p>
      </dsp:txBody>
      <dsp:txXfrm>
        <a:off x="3350722" y="2067079"/>
        <a:ext cx="2757349" cy="720000"/>
      </dsp:txXfrm>
    </dsp:sp>
    <dsp:sp modelId="{96D0567B-9EBD-401F-9E67-74DF049ECD2F}">
      <dsp:nvSpPr>
        <dsp:cNvPr id="0" name=""/>
        <dsp:cNvSpPr/>
      </dsp:nvSpPr>
      <dsp:spPr>
        <a:xfrm>
          <a:off x="7348878" y="480150"/>
          <a:ext cx="1240807" cy="1240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7EF20-E8E2-401B-A9E2-C5CF75FFBC2F}">
      <dsp:nvSpPr>
        <dsp:cNvPr id="0" name=""/>
        <dsp:cNvSpPr/>
      </dsp:nvSpPr>
      <dsp:spPr>
        <a:xfrm>
          <a:off x="6590607"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Key cases; </a:t>
          </a:r>
          <a:endParaRPr lang="en-US" sz="2200" kern="1200"/>
        </a:p>
      </dsp:txBody>
      <dsp:txXfrm>
        <a:off x="6590607" y="2067079"/>
        <a:ext cx="2757349"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E3925-17FD-456B-94B9-E28583479DAF}">
      <dsp:nvSpPr>
        <dsp:cNvPr id="0" name=""/>
        <dsp:cNvSpPr/>
      </dsp:nvSpPr>
      <dsp:spPr>
        <a:xfrm>
          <a:off x="1063146" y="744474"/>
          <a:ext cx="1116970" cy="1116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EDD0B-01A4-451C-A3C3-286B5F41292E}">
      <dsp:nvSpPr>
        <dsp:cNvPr id="0" name=""/>
        <dsp:cNvSpPr/>
      </dsp:nvSpPr>
      <dsp:spPr>
        <a:xfrm>
          <a:off x="380553"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1. Lambe v Eames [1871] – Trust would not allow her to leave part of the estate to the illegitimate child. </a:t>
          </a:r>
          <a:endParaRPr lang="en-US" sz="1300" kern="1200"/>
        </a:p>
      </dsp:txBody>
      <dsp:txXfrm>
        <a:off x="380553" y="2185680"/>
        <a:ext cx="2482155" cy="720000"/>
      </dsp:txXfrm>
    </dsp:sp>
    <dsp:sp modelId="{3305DED6-6FBC-4166-ACC6-7F0CAA4CE70F}">
      <dsp:nvSpPr>
        <dsp:cNvPr id="0" name=""/>
        <dsp:cNvSpPr/>
      </dsp:nvSpPr>
      <dsp:spPr>
        <a:xfrm>
          <a:off x="3979679" y="744474"/>
          <a:ext cx="1116970" cy="1116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331760-79D3-4654-AB90-62445E1E730D}">
      <dsp:nvSpPr>
        <dsp:cNvPr id="0" name=""/>
        <dsp:cNvSpPr/>
      </dsp:nvSpPr>
      <dsp:spPr>
        <a:xfrm>
          <a:off x="3297086"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2. Re adams and the Kensington Vestry [1884] – No trust it was a absolute gift. </a:t>
          </a:r>
          <a:endParaRPr lang="en-US" sz="1300" kern="1200"/>
        </a:p>
      </dsp:txBody>
      <dsp:txXfrm>
        <a:off x="3297086" y="2185680"/>
        <a:ext cx="2482155" cy="720000"/>
      </dsp:txXfrm>
    </dsp:sp>
    <dsp:sp modelId="{6864D85F-5B9B-4CAC-BD6B-BBBFBE1562A2}">
      <dsp:nvSpPr>
        <dsp:cNvPr id="0" name=""/>
        <dsp:cNvSpPr/>
      </dsp:nvSpPr>
      <dsp:spPr>
        <a:xfrm>
          <a:off x="6896212" y="744474"/>
          <a:ext cx="1116970" cy="1116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5C02A-7185-4A95-A6BF-B8F3014D1EDD}">
      <dsp:nvSpPr>
        <dsp:cNvPr id="0" name=""/>
        <dsp:cNvSpPr/>
      </dsp:nvSpPr>
      <dsp:spPr>
        <a:xfrm>
          <a:off x="6213619"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3. Comiskey v Bowring Hanbury [1905] – absolute interest shows that it is a trust. </a:t>
          </a:r>
          <a:endParaRPr lang="en-US" sz="1300" kern="1200"/>
        </a:p>
      </dsp:txBody>
      <dsp:txXfrm>
        <a:off x="6213619" y="2185680"/>
        <a:ext cx="2482155"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A0154-47F6-4438-AB53-3E2C2841A429}">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F8D7B-1959-45FA-997F-F31572CE304E}">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Re Harding (Deceased) [2007] – </a:t>
          </a:r>
          <a:endParaRPr lang="en-US" sz="4700" kern="1200"/>
        </a:p>
      </dsp:txBody>
      <dsp:txXfrm>
        <a:off x="505536" y="867925"/>
        <a:ext cx="3744249" cy="2324799"/>
      </dsp:txXfrm>
    </dsp:sp>
    <dsp:sp modelId="{D8AC3B2C-FD33-44A5-A9F9-A9885D035EAB}">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979F9D-B9F9-4193-B3F8-057B378DD6BA}">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Prepare to feedback to the class. </a:t>
          </a:r>
          <a:endParaRPr lang="en-US" sz="4700" kern="1200"/>
        </a:p>
      </dsp:txBody>
      <dsp:txXfrm>
        <a:off x="5258643" y="867925"/>
        <a:ext cx="3744249" cy="23247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4EEE3-289B-4E00-A49E-6A00627B05C9}">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D38C7-45C0-4136-89B4-7E20A300DCF3}">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Same language used in a previous case – intends to create a trust. </a:t>
          </a:r>
          <a:endParaRPr lang="en-US" sz="1600" kern="1200"/>
        </a:p>
      </dsp:txBody>
      <dsp:txXfrm>
        <a:off x="11445" y="2630487"/>
        <a:ext cx="4162500" cy="720000"/>
      </dsp:txXfrm>
    </dsp:sp>
    <dsp:sp modelId="{D8D357D8-1C9F-49CA-9B92-A15EA6917A0C}">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EE35F-F103-4480-9ADC-63521BE257DF}">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Key cases ; Re Steel’s Will Trusts [1948] – Shelley v Shelley [1868] – precedent usually not followed. </a:t>
          </a:r>
          <a:endParaRPr lang="en-US" sz="1600" kern="1200"/>
        </a:p>
      </dsp:txBody>
      <dsp:txXfrm>
        <a:off x="4902383" y="2630487"/>
        <a:ext cx="416250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D895-5CA2-420F-B70B-5E4C631B95D7}">
      <dsp:nvSpPr>
        <dsp:cNvPr id="0" name=""/>
        <dsp:cNvSpPr/>
      </dsp:nvSpPr>
      <dsp:spPr>
        <a:xfrm>
          <a:off x="5421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5CBD8-72A5-43B0-8EB0-E976A6E1E13B}">
      <dsp:nvSpPr>
        <dsp:cNvPr id="0" name=""/>
        <dsp:cNvSpPr/>
      </dsp:nvSpPr>
      <dsp:spPr>
        <a:xfrm>
          <a:off x="893164" y="736077"/>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C4DAD9-FF79-41AD-BA2F-11696E4B01F7}">
      <dsp:nvSpPr>
        <dsp:cNvPr id="0" name=""/>
        <dsp:cNvSpPr/>
      </dsp:nvSpPr>
      <dsp:spPr>
        <a:xfrm>
          <a:off x="156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If the wording is not in a formal document. </a:t>
          </a:r>
          <a:endParaRPr lang="en-US" sz="1500" kern="1200"/>
        </a:p>
      </dsp:txBody>
      <dsp:txXfrm>
        <a:off x="15664" y="2545077"/>
        <a:ext cx="2700000" cy="720000"/>
      </dsp:txXfrm>
    </dsp:sp>
    <dsp:sp modelId="{A76687C7-5EC6-4250-9D9F-67CB19EC56C9}">
      <dsp:nvSpPr>
        <dsp:cNvPr id="0" name=""/>
        <dsp:cNvSpPr/>
      </dsp:nvSpPr>
      <dsp:spPr>
        <a:xfrm>
          <a:off x="37146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A75EE-4ABB-45E8-BB29-69BF0C30E947}">
      <dsp:nvSpPr>
        <dsp:cNvPr id="0" name=""/>
        <dsp:cNvSpPr/>
      </dsp:nvSpPr>
      <dsp:spPr>
        <a:xfrm>
          <a:off x="4065664" y="736077"/>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5F4EC-EC08-4114-A91A-0F8ED53320EB}">
      <dsp:nvSpPr>
        <dsp:cNvPr id="0" name=""/>
        <dsp:cNvSpPr/>
      </dsp:nvSpPr>
      <dsp:spPr>
        <a:xfrm>
          <a:off x="31881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We look at the context in which the words were used. </a:t>
          </a:r>
          <a:endParaRPr lang="en-US" sz="1500" kern="1200"/>
        </a:p>
      </dsp:txBody>
      <dsp:txXfrm>
        <a:off x="3188164" y="2545077"/>
        <a:ext cx="2700000" cy="720000"/>
      </dsp:txXfrm>
    </dsp:sp>
    <dsp:sp modelId="{9A199433-B4A0-4EA5-8275-A1D38220C108}">
      <dsp:nvSpPr>
        <dsp:cNvPr id="0" name=""/>
        <dsp:cNvSpPr/>
      </dsp:nvSpPr>
      <dsp:spPr>
        <a:xfrm>
          <a:off x="68871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8BD22-960B-4F8E-A04B-36556D67FA6A}">
      <dsp:nvSpPr>
        <dsp:cNvPr id="0" name=""/>
        <dsp:cNvSpPr/>
      </dsp:nvSpPr>
      <dsp:spPr>
        <a:xfrm>
          <a:off x="7238164" y="736077"/>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660DC-6618-4A7F-804B-824CA7F0A1CE}">
      <dsp:nvSpPr>
        <dsp:cNvPr id="0" name=""/>
        <dsp:cNvSpPr/>
      </dsp:nvSpPr>
      <dsp:spPr>
        <a:xfrm>
          <a:off x="63606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Key cases ; Jones v Lock [1865] – Loose conversation. </a:t>
          </a:r>
          <a:endParaRPr lang="en-US" sz="1500" kern="1200"/>
        </a:p>
      </dsp:txBody>
      <dsp:txXfrm>
        <a:off x="6360664" y="2545077"/>
        <a:ext cx="2700000"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9CC8D-D54E-4C6C-9155-968E4B968C94}">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7C837-F77A-4962-9AF4-18763BBB4796}">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Rowe v Prance [1999] – used the terms ours and security classed as a trust. </a:t>
          </a:r>
          <a:endParaRPr lang="en-US" sz="3200" kern="1200"/>
        </a:p>
      </dsp:txBody>
      <dsp:txXfrm>
        <a:off x="505536" y="867925"/>
        <a:ext cx="3744249" cy="2324799"/>
      </dsp:txXfrm>
    </dsp:sp>
    <dsp:sp modelId="{B863D632-CFBC-4E78-9819-4D8ED154D344}">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44BE6F-6E23-4283-93AA-F61E60C532A2}">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Ong v Ping [2017] – background and correspondence. </a:t>
          </a:r>
          <a:endParaRPr lang="en-US" sz="3200" kern="1200"/>
        </a:p>
      </dsp:txBody>
      <dsp:txXfrm>
        <a:off x="5258643" y="867925"/>
        <a:ext cx="3744249" cy="232479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2A021-8E50-4FE0-98B9-CB5CD621FF78}">
      <dsp:nvSpPr>
        <dsp:cNvPr id="0" name=""/>
        <dsp:cNvSpPr/>
      </dsp:nvSpPr>
      <dsp:spPr>
        <a:xfrm>
          <a:off x="0" y="1029793"/>
          <a:ext cx="11871296" cy="19011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C3160-A28B-45FB-AA50-C7B377CC116F}">
      <dsp:nvSpPr>
        <dsp:cNvPr id="0" name=""/>
        <dsp:cNvSpPr/>
      </dsp:nvSpPr>
      <dsp:spPr>
        <a:xfrm>
          <a:off x="575099" y="1457553"/>
          <a:ext cx="1045636" cy="1045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46C91-4E20-4797-BF0C-ECBF0AF5ADA1}">
      <dsp:nvSpPr>
        <dsp:cNvPr id="0" name=""/>
        <dsp:cNvSpPr/>
      </dsp:nvSpPr>
      <dsp:spPr>
        <a:xfrm>
          <a:off x="2195836" y="1029793"/>
          <a:ext cx="9675459" cy="190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6" tIns="201206" rIns="201206" bIns="201206" numCol="1" spcCol="1270" anchor="ctr" anchorCtr="0">
          <a:noAutofit/>
        </a:bodyPr>
        <a:lstStyle/>
        <a:p>
          <a:pPr marL="0" lvl="0" indent="0" algn="l" defTabSz="1111250">
            <a:lnSpc>
              <a:spcPct val="100000"/>
            </a:lnSpc>
            <a:spcBef>
              <a:spcPct val="0"/>
            </a:spcBef>
            <a:spcAft>
              <a:spcPct val="35000"/>
            </a:spcAft>
            <a:buNone/>
          </a:pPr>
          <a:r>
            <a:rPr lang="en-GB" sz="2500" kern="1200"/>
            <a:t>Conflicting cases such as; Paul v Constance [1977] – As much mine as it is yours classed as a trust, but Mrs Paul was only entitled to half, the other half went to Constance's ex-wife.</a:t>
          </a:r>
          <a:endParaRPr lang="en-US" sz="2500" kern="1200"/>
        </a:p>
      </dsp:txBody>
      <dsp:txXfrm>
        <a:off x="2195836" y="1029793"/>
        <a:ext cx="9675459" cy="1901157"/>
      </dsp:txXfrm>
    </dsp:sp>
    <dsp:sp modelId="{320329C0-C19A-4C81-BB7F-F2360BE0C79A}">
      <dsp:nvSpPr>
        <dsp:cNvPr id="0" name=""/>
        <dsp:cNvSpPr/>
      </dsp:nvSpPr>
      <dsp:spPr>
        <a:xfrm>
          <a:off x="0" y="3406239"/>
          <a:ext cx="11871296" cy="19011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8798D-5D61-4166-9FE7-95579CDD980A}">
      <dsp:nvSpPr>
        <dsp:cNvPr id="0" name=""/>
        <dsp:cNvSpPr/>
      </dsp:nvSpPr>
      <dsp:spPr>
        <a:xfrm>
          <a:off x="575099" y="3833999"/>
          <a:ext cx="1045636" cy="1045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C1009-6753-46B6-88F8-3681E1379F50}">
      <dsp:nvSpPr>
        <dsp:cNvPr id="0" name=""/>
        <dsp:cNvSpPr/>
      </dsp:nvSpPr>
      <dsp:spPr>
        <a:xfrm>
          <a:off x="2195836" y="3406239"/>
          <a:ext cx="9675459" cy="190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6" tIns="201206" rIns="201206" bIns="201206" numCol="1" spcCol="1270" anchor="ctr" anchorCtr="0">
          <a:noAutofit/>
        </a:bodyPr>
        <a:lstStyle/>
        <a:p>
          <a:pPr marL="0" lvl="0" indent="0" algn="l" defTabSz="1111250">
            <a:lnSpc>
              <a:spcPct val="100000"/>
            </a:lnSpc>
            <a:spcBef>
              <a:spcPct val="0"/>
            </a:spcBef>
            <a:spcAft>
              <a:spcPct val="35000"/>
            </a:spcAft>
            <a:buNone/>
          </a:pPr>
          <a:r>
            <a:rPr lang="en-GB" sz="2500" kern="1200"/>
            <a:t>Mr Constance died intestate.  </a:t>
          </a:r>
          <a:endParaRPr lang="en-US" sz="2500" kern="1200"/>
        </a:p>
      </dsp:txBody>
      <dsp:txXfrm>
        <a:off x="2195836" y="3406239"/>
        <a:ext cx="9675459" cy="19011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3AF93-E6CA-49AD-9999-BB776EA9F7F1}">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2298E-BD9F-44F4-899D-17B95832EBEB}">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Two elements that can be uncertain; the beneficial entitlement of beneficiaries and the property. </a:t>
          </a:r>
          <a:endParaRPr lang="en-US" sz="2300" kern="1200"/>
        </a:p>
      </dsp:txBody>
      <dsp:txXfrm>
        <a:off x="505536" y="867925"/>
        <a:ext cx="3744249" cy="2324799"/>
      </dsp:txXfrm>
    </dsp:sp>
    <dsp:sp modelId="{70D873C9-E699-42DD-867C-F9832D68BFB3}">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D5879-8FA2-4D93-B45D-E2426919F028}">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Tradition trusts – Palmer v Simmonds [1854] – the term bulk was uncertain, what did the term mean, because there was uncertainty of the subject matter then there was no trust. </a:t>
          </a:r>
          <a:endParaRPr lang="en-US" sz="2300" kern="1200"/>
        </a:p>
      </dsp:txBody>
      <dsp:txXfrm>
        <a:off x="5258643" y="867925"/>
        <a:ext cx="3744249" cy="23247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5773-6C3C-4864-A0E5-FF56C8375F32}">
      <dsp:nvSpPr>
        <dsp:cNvPr id="0" name=""/>
        <dsp:cNvSpPr/>
      </dsp:nvSpPr>
      <dsp:spPr>
        <a:xfrm>
          <a:off x="873951"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Commercial Trusts – if something is from a category of products which are identical then unless specified the subject matter is not certain. </a:t>
          </a:r>
          <a:endParaRPr lang="en-US" sz="1600" kern="1200"/>
        </a:p>
      </dsp:txBody>
      <dsp:txXfrm>
        <a:off x="927612" y="55878"/>
        <a:ext cx="2946189" cy="1724784"/>
      </dsp:txXfrm>
    </dsp:sp>
    <dsp:sp modelId="{41F751E4-FA88-4FD0-A8C5-E80A09029C3C}">
      <dsp:nvSpPr>
        <dsp:cNvPr id="0" name=""/>
        <dsp:cNvSpPr/>
      </dsp:nvSpPr>
      <dsp:spPr>
        <a:xfrm>
          <a:off x="4196171" y="539635"/>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4196171" y="691089"/>
        <a:ext cx="453141" cy="454362"/>
      </dsp:txXfrm>
    </dsp:sp>
    <dsp:sp modelId="{35F19A0B-18F4-4930-9895-CAB86D0249FC}">
      <dsp:nvSpPr>
        <dsp:cNvPr id="0" name=""/>
        <dsp:cNvSpPr/>
      </dsp:nvSpPr>
      <dsp:spPr>
        <a:xfrm>
          <a:off x="5148866"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Such as in the case of Re Goldcorp Exchange [1995] – not certain which bullion was theirs (Tangible). </a:t>
          </a:r>
          <a:endParaRPr lang="en-US" sz="1600" kern="1200" dirty="0"/>
        </a:p>
      </dsp:txBody>
      <dsp:txXfrm>
        <a:off x="5202527" y="55878"/>
        <a:ext cx="2946189" cy="1724784"/>
      </dsp:txXfrm>
    </dsp:sp>
    <dsp:sp modelId="{4CB0D2B1-A5C6-4552-90BD-8D6E23F5DBA0}">
      <dsp:nvSpPr>
        <dsp:cNvPr id="0" name=""/>
        <dsp:cNvSpPr/>
      </dsp:nvSpPr>
      <dsp:spPr>
        <a:xfrm rot="5400000">
          <a:off x="6351950" y="2048069"/>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6448442" y="2103032"/>
        <a:ext cx="454362" cy="453141"/>
      </dsp:txXfrm>
    </dsp:sp>
    <dsp:sp modelId="{9FAC6680-FE17-4ED0-8F9F-B747749B2BBE}">
      <dsp:nvSpPr>
        <dsp:cNvPr id="0" name=""/>
        <dsp:cNvSpPr/>
      </dsp:nvSpPr>
      <dsp:spPr>
        <a:xfrm>
          <a:off x="5148866"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Other cases include; Re London Wine Co (Shippers) LTD [1975] </a:t>
          </a:r>
          <a:endParaRPr lang="en-US" sz="1600" kern="1200"/>
        </a:p>
      </dsp:txBody>
      <dsp:txXfrm>
        <a:off x="5202527" y="3109389"/>
        <a:ext cx="2946189" cy="1724784"/>
      </dsp:txXfrm>
    </dsp:sp>
    <dsp:sp modelId="{F657B48E-465C-4EFA-B2BD-38C263BFD743}">
      <dsp:nvSpPr>
        <dsp:cNvPr id="0" name=""/>
        <dsp:cNvSpPr/>
      </dsp:nvSpPr>
      <dsp:spPr>
        <a:xfrm rot="10800000">
          <a:off x="4232813" y="3593146"/>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4427016" y="3744600"/>
        <a:ext cx="453141" cy="454362"/>
      </dsp:txXfrm>
    </dsp:sp>
    <dsp:sp modelId="{8FCACF64-1915-430D-AC7E-8FAE9F95C49F}">
      <dsp:nvSpPr>
        <dsp:cNvPr id="0" name=""/>
        <dsp:cNvSpPr/>
      </dsp:nvSpPr>
      <dsp:spPr>
        <a:xfrm>
          <a:off x="873951"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Hunter v Moss [1994] - Shares in a company need to be equal or if not equal we need to know their value – the shares were equal and therefore there was certainty of the subject matter (Intangible). </a:t>
          </a:r>
          <a:endParaRPr lang="en-US" sz="1600" kern="1200" dirty="0"/>
        </a:p>
      </dsp:txBody>
      <dsp:txXfrm>
        <a:off x="927612" y="3109389"/>
        <a:ext cx="2946189" cy="172478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64A74-D094-4B56-BE4D-32C727D5B6DB}">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Key cases include Palmer v Simmonds. </a:t>
          </a:r>
          <a:endParaRPr lang="en-US" sz="2900" kern="1200"/>
        </a:p>
      </dsp:txBody>
      <dsp:txXfrm>
        <a:off x="0" y="3021439"/>
        <a:ext cx="5520752" cy="1982391"/>
      </dsp:txXfrm>
    </dsp:sp>
    <dsp:sp modelId="{C15EBD68-BDFB-4C4A-BA1B-869F03A0D930}">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If a trust fails because of uncertainty of property  - it will fail ab initio (From the beginning). </a:t>
          </a:r>
          <a:endParaRPr lang="en-US" sz="2900" kern="1200"/>
        </a:p>
      </dsp:txBody>
      <dsp:txXfrm rot="10800000">
        <a:off x="0" y="2257"/>
        <a:ext cx="5520752" cy="198109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146F5-9AD6-4B75-AD5C-0DF7ED5A552C}">
      <dsp:nvSpPr>
        <dsp:cNvPr id="0" name=""/>
        <dsp:cNvSpPr/>
      </dsp:nvSpPr>
      <dsp:spPr>
        <a:xfrm>
          <a:off x="1053469" y="13981"/>
          <a:ext cx="1166625" cy="1166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B0C77-DDED-4330-A34A-F225594BDF26}">
      <dsp:nvSpPr>
        <dsp:cNvPr id="0" name=""/>
        <dsp:cNvSpPr/>
      </dsp:nvSpPr>
      <dsp:spPr>
        <a:xfrm>
          <a:off x="1302094" y="262606"/>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247AB-A252-485C-A23A-520965756130}">
      <dsp:nvSpPr>
        <dsp:cNvPr id="0" name=""/>
        <dsp:cNvSpPr/>
      </dsp:nvSpPr>
      <dsp:spPr>
        <a:xfrm>
          <a:off x="680532"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Uncertainty of the beneficiary’s Rights. </a:t>
          </a:r>
          <a:endParaRPr lang="en-US" sz="1300" kern="1200" dirty="0"/>
        </a:p>
      </dsp:txBody>
      <dsp:txXfrm>
        <a:off x="680532" y="1543982"/>
        <a:ext cx="1912500" cy="720000"/>
      </dsp:txXfrm>
    </dsp:sp>
    <dsp:sp modelId="{F143DED1-8EED-4F60-AAD3-6655099D5C85}">
      <dsp:nvSpPr>
        <dsp:cNvPr id="0" name=""/>
        <dsp:cNvSpPr/>
      </dsp:nvSpPr>
      <dsp:spPr>
        <a:xfrm>
          <a:off x="3300657" y="13981"/>
          <a:ext cx="1166625" cy="1166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B5D71-D858-427C-8E54-A560AFE95415}">
      <dsp:nvSpPr>
        <dsp:cNvPr id="0" name=""/>
        <dsp:cNvSpPr/>
      </dsp:nvSpPr>
      <dsp:spPr>
        <a:xfrm>
          <a:off x="3549282" y="262606"/>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8B0768-E383-443A-8A15-9AF7A99116C9}">
      <dsp:nvSpPr>
        <dsp:cNvPr id="0" name=""/>
        <dsp:cNvSpPr/>
      </dsp:nvSpPr>
      <dsp:spPr>
        <a:xfrm>
          <a:off x="2927719"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Boyce v Boyce – unclear which house charlotte would have got. </a:t>
          </a:r>
          <a:endParaRPr lang="en-US" sz="1300" kern="1200"/>
        </a:p>
      </dsp:txBody>
      <dsp:txXfrm>
        <a:off x="2927719" y="1543982"/>
        <a:ext cx="1912500" cy="720000"/>
      </dsp:txXfrm>
    </dsp:sp>
    <dsp:sp modelId="{6C6A383B-16F2-4B42-8E67-6D42AA06571F}">
      <dsp:nvSpPr>
        <dsp:cNvPr id="0" name=""/>
        <dsp:cNvSpPr/>
      </dsp:nvSpPr>
      <dsp:spPr>
        <a:xfrm>
          <a:off x="2177063" y="2742106"/>
          <a:ext cx="1166625" cy="1166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DCDC-A945-457F-84ED-275001958838}">
      <dsp:nvSpPr>
        <dsp:cNvPr id="0" name=""/>
        <dsp:cNvSpPr/>
      </dsp:nvSpPr>
      <dsp:spPr>
        <a:xfrm>
          <a:off x="2425688" y="2990731"/>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322BE-6DD8-4E7A-B3B2-6E08EB485EC9}">
      <dsp:nvSpPr>
        <dsp:cNvPr id="0" name=""/>
        <dsp:cNvSpPr/>
      </dsp:nvSpPr>
      <dsp:spPr>
        <a:xfrm>
          <a:off x="1804126" y="4272107"/>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 Thomas’s estate [1879] – power not compatible with a trust duty. </a:t>
          </a:r>
          <a:endParaRPr lang="en-US" sz="1300" kern="1200"/>
        </a:p>
      </dsp:txBody>
      <dsp:txXfrm>
        <a:off x="1804126" y="4272107"/>
        <a:ext cx="1912500"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E141D-6207-419B-8C1C-A6FF1B5F9069}">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131394-F77A-4921-99BF-C2A32A3CAC76}">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Uncertainty of subject matter may indicate uncertainty of intention. </a:t>
          </a:r>
          <a:endParaRPr lang="en-US" sz="1500" kern="1200"/>
        </a:p>
      </dsp:txBody>
      <dsp:txXfrm>
        <a:off x="11445" y="2630487"/>
        <a:ext cx="4162500" cy="720000"/>
      </dsp:txXfrm>
    </dsp:sp>
    <dsp:sp modelId="{ABC3386B-D356-4606-B498-94A883DA1186}">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CD319-29E7-4A17-B027-6537EA7DBA82}">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Key case; Mussoorie Bank LTD v Raynor [1882] –feeling confident demonstrate uncertainty of intention and there is uncertainty of the subject matter. </a:t>
          </a:r>
          <a:endParaRPr lang="en-US" sz="1500" kern="1200"/>
        </a:p>
      </dsp:txBody>
      <dsp:txXfrm>
        <a:off x="4902383" y="2630487"/>
        <a:ext cx="4162500" cy="72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EAA10-7E05-46AC-AAC0-E7ABCA73D08F}">
      <dsp:nvSpPr>
        <dsp:cNvPr id="0" name=""/>
        <dsp:cNvSpPr/>
      </dsp:nvSpPr>
      <dsp:spPr>
        <a:xfrm>
          <a:off x="0"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Uncertainty of object can indicate uncertainty of intention. </a:t>
          </a:r>
          <a:endParaRPr lang="en-US" sz="2000" kern="1200"/>
        </a:p>
      </dsp:txBody>
      <dsp:txXfrm>
        <a:off x="0" y="974171"/>
        <a:ext cx="2836352" cy="1701811"/>
      </dsp:txXfrm>
    </dsp:sp>
    <dsp:sp modelId="{37CA2DBC-937D-40AE-AEC9-F8888DBD82B0}">
      <dsp:nvSpPr>
        <dsp:cNvPr id="0" name=""/>
        <dsp:cNvSpPr/>
      </dsp:nvSpPr>
      <dsp:spPr>
        <a:xfrm>
          <a:off x="3119988"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Lambe v Eames [1871] – there needs to be two questions ask, who are the beneficiaries and what is the beneficial interest. </a:t>
          </a:r>
          <a:endParaRPr lang="en-US" sz="2000" kern="1200"/>
        </a:p>
      </dsp:txBody>
      <dsp:txXfrm>
        <a:off x="3119988" y="974171"/>
        <a:ext cx="2836352" cy="1701811"/>
      </dsp:txXfrm>
    </dsp:sp>
    <dsp:sp modelId="{CE3819BE-153E-41D5-8C39-2F5AD5D2274D}">
      <dsp:nvSpPr>
        <dsp:cNvPr id="0" name=""/>
        <dsp:cNvSpPr/>
      </dsp:nvSpPr>
      <dsp:spPr>
        <a:xfrm>
          <a:off x="6239976"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Object to a trust concerns three things; </a:t>
          </a:r>
          <a:endParaRPr lang="en-US" sz="2000" kern="1200"/>
        </a:p>
        <a:p>
          <a:pPr marL="171450" lvl="1" indent="-171450" algn="l" defTabSz="711200">
            <a:lnSpc>
              <a:spcPct val="90000"/>
            </a:lnSpc>
            <a:spcBef>
              <a:spcPct val="0"/>
            </a:spcBef>
            <a:spcAft>
              <a:spcPct val="15000"/>
            </a:spcAft>
            <a:buChar char="•"/>
          </a:pPr>
          <a:r>
            <a:rPr lang="en-GB" sz="1600" kern="1200"/>
            <a:t>Beneficial interest. </a:t>
          </a:r>
          <a:endParaRPr lang="en-US" sz="1600" kern="1200"/>
        </a:p>
        <a:p>
          <a:pPr marL="171450" lvl="1" indent="-171450" algn="l" defTabSz="711200">
            <a:lnSpc>
              <a:spcPct val="90000"/>
            </a:lnSpc>
            <a:spcBef>
              <a:spcPct val="0"/>
            </a:spcBef>
            <a:spcAft>
              <a:spcPct val="15000"/>
            </a:spcAft>
            <a:buChar char="•"/>
          </a:pPr>
          <a:r>
            <a:rPr lang="en-GB" sz="1600" kern="1200"/>
            <a:t>Advance public or private purposes.</a:t>
          </a:r>
          <a:endParaRPr lang="en-US" sz="1600" kern="1200"/>
        </a:p>
      </dsp:txBody>
      <dsp:txXfrm>
        <a:off x="6239976" y="974171"/>
        <a:ext cx="2836352" cy="170181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4BFBB-CCB0-4D06-AF4F-2F9EACC601E6}">
      <dsp:nvSpPr>
        <dsp:cNvPr id="0" name=""/>
        <dsp:cNvSpPr/>
      </dsp:nvSpPr>
      <dsp:spPr>
        <a:xfrm>
          <a:off x="132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C4E465-64FD-4286-B54E-6BCA8B637744}">
      <dsp:nvSpPr>
        <dsp:cNvPr id="0" name=""/>
        <dsp:cNvSpPr/>
      </dsp:nvSpPr>
      <dsp:spPr>
        <a:xfrm>
          <a:off x="1793164" y="49307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C2F6B-757E-4B17-B1F8-6BC48163288A}">
      <dsp:nvSpPr>
        <dsp:cNvPr id="0" name=""/>
        <dsp:cNvSpPr/>
      </dsp:nvSpPr>
      <dsp:spPr>
        <a:xfrm>
          <a:off x="62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Fixed Trusts – for fixed trusts it is a fixed list test or class ascertainability. </a:t>
          </a:r>
          <a:endParaRPr lang="en-US" sz="1400" kern="1200"/>
        </a:p>
      </dsp:txBody>
      <dsp:txXfrm>
        <a:off x="623164" y="2905077"/>
        <a:ext cx="3600000" cy="720000"/>
      </dsp:txXfrm>
    </dsp:sp>
    <dsp:sp modelId="{B29DB85D-4D51-490B-B20C-D46A9A484050}">
      <dsp:nvSpPr>
        <dsp:cNvPr id="0" name=""/>
        <dsp:cNvSpPr/>
      </dsp:nvSpPr>
      <dsp:spPr>
        <a:xfrm>
          <a:off x="555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F56CF-143D-4E0F-9EAA-C69EE7DDB182}">
      <dsp:nvSpPr>
        <dsp:cNvPr id="0" name=""/>
        <dsp:cNvSpPr/>
      </dsp:nvSpPr>
      <dsp:spPr>
        <a:xfrm>
          <a:off x="6023164" y="49307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D7E17-D90A-47AE-9CC6-8DF5749A3938}">
      <dsp:nvSpPr>
        <dsp:cNvPr id="0" name=""/>
        <dsp:cNvSpPr/>
      </dsp:nvSpPr>
      <dsp:spPr>
        <a:xfrm>
          <a:off x="485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Discretionary trusts – needed to ensure that someone does not have automatic beneficial enjoyment. </a:t>
          </a:r>
          <a:endParaRPr lang="en-US" sz="1400" kern="1200"/>
        </a:p>
      </dsp:txBody>
      <dsp:txXfrm>
        <a:off x="4853164" y="2905077"/>
        <a:ext cx="3600000" cy="720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8043B-84D6-4656-945B-18FA80F844E1}">
      <dsp:nvSpPr>
        <dsp:cNvPr id="0" name=""/>
        <dsp:cNvSpPr/>
      </dsp:nvSpPr>
      <dsp:spPr>
        <a:xfrm>
          <a:off x="433" y="364027"/>
          <a:ext cx="4034996" cy="2562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B83A9-55C1-465C-9E85-65F49193B99A}">
      <dsp:nvSpPr>
        <dsp:cNvPr id="0" name=""/>
        <dsp:cNvSpPr/>
      </dsp:nvSpPr>
      <dsp:spPr>
        <a:xfrm>
          <a:off x="448766" y="789943"/>
          <a:ext cx="4034996" cy="2562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Used to apply the fixed list test – does not anymore because it goes against the settlor's intention. </a:t>
          </a:r>
          <a:endParaRPr lang="en-US" sz="3100" kern="1200"/>
        </a:p>
      </dsp:txBody>
      <dsp:txXfrm>
        <a:off x="523811" y="864988"/>
        <a:ext cx="3884906" cy="2412132"/>
      </dsp:txXfrm>
    </dsp:sp>
    <dsp:sp modelId="{93A0D3AF-639C-4A5B-A8AE-F474D269A411}">
      <dsp:nvSpPr>
        <dsp:cNvPr id="0" name=""/>
        <dsp:cNvSpPr/>
      </dsp:nvSpPr>
      <dsp:spPr>
        <a:xfrm>
          <a:off x="4932095" y="364027"/>
          <a:ext cx="4243726" cy="25622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B79B2-2407-4477-970F-0614514444CF}">
      <dsp:nvSpPr>
        <dsp:cNvPr id="0" name=""/>
        <dsp:cNvSpPr/>
      </dsp:nvSpPr>
      <dsp:spPr>
        <a:xfrm>
          <a:off x="5380428" y="789943"/>
          <a:ext cx="4243726" cy="25622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Test found in the law relating to power of appointment. </a:t>
          </a:r>
          <a:endParaRPr lang="en-US" sz="3100" kern="1200"/>
        </a:p>
      </dsp:txBody>
      <dsp:txXfrm>
        <a:off x="5455473" y="864988"/>
        <a:ext cx="4093636" cy="241213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E55F8-3A89-46C8-AC55-10241A1ACF9E}">
      <dsp:nvSpPr>
        <dsp:cNvPr id="0" name=""/>
        <dsp:cNvSpPr/>
      </dsp:nvSpPr>
      <dsp:spPr>
        <a:xfrm>
          <a:off x="0" y="3728385"/>
          <a:ext cx="5157788" cy="12237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All changed with the case of </a:t>
          </a:r>
          <a:r>
            <a:rPr lang="en-GB" sz="2200" kern="1200" dirty="0" err="1"/>
            <a:t>Mcphail</a:t>
          </a:r>
          <a:r>
            <a:rPr lang="en-GB" sz="2200" kern="1200" dirty="0"/>
            <a:t> v Doulton [1971] </a:t>
          </a:r>
          <a:endParaRPr lang="en-US" sz="2200" kern="1200" dirty="0"/>
        </a:p>
      </dsp:txBody>
      <dsp:txXfrm>
        <a:off x="0" y="3728385"/>
        <a:ext cx="5157788" cy="1223739"/>
      </dsp:txXfrm>
    </dsp:sp>
    <dsp:sp modelId="{8F619F7E-4016-4F4D-B040-5C732975DF7F}">
      <dsp:nvSpPr>
        <dsp:cNvPr id="0" name=""/>
        <dsp:cNvSpPr/>
      </dsp:nvSpPr>
      <dsp:spPr>
        <a:xfrm rot="10800000">
          <a:off x="0" y="1864630"/>
          <a:ext cx="5157788" cy="188211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Re Gulbenkian’s Settlement [1970] – Must be able to say and be certain  who is within and who is without power. </a:t>
          </a:r>
          <a:endParaRPr lang="en-US" sz="2200" kern="1200"/>
        </a:p>
      </dsp:txBody>
      <dsp:txXfrm rot="10800000">
        <a:off x="0" y="1864630"/>
        <a:ext cx="5157788" cy="1222939"/>
      </dsp:txXfrm>
    </dsp:sp>
    <dsp:sp modelId="{9F9C79F6-D26A-4E32-AACC-DB41B1D4E75F}">
      <dsp:nvSpPr>
        <dsp:cNvPr id="0" name=""/>
        <dsp:cNvSpPr/>
      </dsp:nvSpPr>
      <dsp:spPr>
        <a:xfrm rot="10800000">
          <a:off x="0" y="875"/>
          <a:ext cx="5157788" cy="188211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Re Gestetner’s settlement [1953] – Individual ascertainability test. </a:t>
          </a:r>
          <a:endParaRPr lang="en-US" sz="2200" kern="1200" dirty="0"/>
        </a:p>
      </dsp:txBody>
      <dsp:txXfrm rot="10800000">
        <a:off x="0" y="875"/>
        <a:ext cx="5157788" cy="122293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D36BB-9459-47FE-B6A7-727234443776}">
      <dsp:nvSpPr>
        <dsp:cNvPr id="0" name=""/>
        <dsp:cNvSpPr/>
      </dsp:nvSpPr>
      <dsp:spPr>
        <a:xfrm>
          <a:off x="0" y="445"/>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56E79-1E6D-46C3-BBC3-375DFEA65BE9}">
      <dsp:nvSpPr>
        <dsp:cNvPr id="0" name=""/>
        <dsp:cNvSpPr/>
      </dsp:nvSpPr>
      <dsp:spPr>
        <a:xfrm>
          <a:off x="315400" y="235041"/>
          <a:ext cx="573455" cy="5734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B50E2-EB9A-4DE3-8D0C-629964E7CF66}">
      <dsp:nvSpPr>
        <dsp:cNvPr id="0" name=""/>
        <dsp:cNvSpPr/>
      </dsp:nvSpPr>
      <dsp:spPr>
        <a:xfrm>
          <a:off x="1204257" y="445"/>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In the case Lord Wilberforce explains the difference between a power of appointment and a discretionary trust. </a:t>
          </a:r>
          <a:endParaRPr lang="en-US" sz="2500" kern="1200"/>
        </a:p>
      </dsp:txBody>
      <dsp:txXfrm>
        <a:off x="1204257" y="445"/>
        <a:ext cx="7872071" cy="1042646"/>
      </dsp:txXfrm>
    </dsp:sp>
    <dsp:sp modelId="{43CA0C2E-6F0B-46E8-BC78-4140F0F63AFA}">
      <dsp:nvSpPr>
        <dsp:cNvPr id="0" name=""/>
        <dsp:cNvSpPr/>
      </dsp:nvSpPr>
      <dsp:spPr>
        <a:xfrm>
          <a:off x="0" y="1303754"/>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FCCBA-828F-42C2-85AA-D9518F07DE79}">
      <dsp:nvSpPr>
        <dsp:cNvPr id="0" name=""/>
        <dsp:cNvSpPr/>
      </dsp:nvSpPr>
      <dsp:spPr>
        <a:xfrm>
          <a:off x="315400" y="1538349"/>
          <a:ext cx="573455" cy="5734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BB6EF9-288E-423B-9B1E-1D7FF13B7E9D}">
      <dsp:nvSpPr>
        <dsp:cNvPr id="0" name=""/>
        <dsp:cNvSpPr/>
      </dsp:nvSpPr>
      <dsp:spPr>
        <a:xfrm>
          <a:off x="1204257" y="1303754"/>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Fixed list test should not apply. </a:t>
          </a:r>
          <a:endParaRPr lang="en-US" sz="2500" kern="1200"/>
        </a:p>
      </dsp:txBody>
      <dsp:txXfrm>
        <a:off x="1204257" y="1303754"/>
        <a:ext cx="7872071" cy="1042646"/>
      </dsp:txXfrm>
    </dsp:sp>
    <dsp:sp modelId="{5CDF5002-E1AB-4216-A2BB-F13036585926}">
      <dsp:nvSpPr>
        <dsp:cNvPr id="0" name=""/>
        <dsp:cNvSpPr/>
      </dsp:nvSpPr>
      <dsp:spPr>
        <a:xfrm>
          <a:off x="0" y="2607062"/>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FF434-2292-420C-A8C2-49BA628D7146}">
      <dsp:nvSpPr>
        <dsp:cNvPr id="0" name=""/>
        <dsp:cNvSpPr/>
      </dsp:nvSpPr>
      <dsp:spPr>
        <a:xfrm>
          <a:off x="315400" y="2841658"/>
          <a:ext cx="573455" cy="5734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E6C6D-413E-4197-8185-599FE1EDB377}">
      <dsp:nvSpPr>
        <dsp:cNvPr id="0" name=""/>
        <dsp:cNvSpPr/>
      </dsp:nvSpPr>
      <dsp:spPr>
        <a:xfrm>
          <a:off x="1204257" y="2607062"/>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Supported the idea of the Individual ascertainability test .</a:t>
          </a:r>
          <a:endParaRPr lang="en-US" sz="2500" kern="1200"/>
        </a:p>
      </dsp:txBody>
      <dsp:txXfrm>
        <a:off x="1204257" y="2607062"/>
        <a:ext cx="7872071" cy="104264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805B-6602-46CC-8C89-C8D5906A3D27}">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Re Baden’s Deed Trusts (No 2) [1973] – trust was valid because the term relatives was certain. </a:t>
          </a:r>
          <a:endParaRPr lang="en-US" sz="2800" kern="1200"/>
        </a:p>
      </dsp:txBody>
      <dsp:txXfrm>
        <a:off x="0" y="3021439"/>
        <a:ext cx="5520752" cy="1982391"/>
      </dsp:txXfrm>
    </dsp:sp>
    <dsp:sp modelId="{C0067928-0CE0-48B0-988F-E209193BC76E}">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McPhail v Doulton – case when back to the high court – to apply the above test to see whether the term relatives lead to uncertainty. </a:t>
          </a:r>
          <a:endParaRPr lang="en-US" sz="2800" kern="1200" dirty="0"/>
        </a:p>
      </dsp:txBody>
      <dsp:txXfrm rot="10800000">
        <a:off x="0" y="2257"/>
        <a:ext cx="5520752" cy="198109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4231F-E1C0-47EB-9D5A-75B17F253689}">
      <dsp:nvSpPr>
        <dsp:cNvPr id="0" name=""/>
        <dsp:cNvSpPr/>
      </dsp:nvSpPr>
      <dsp:spPr>
        <a:xfrm>
          <a:off x="1219396" y="6652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FAFCE-D948-497D-89F5-FC63BB04220A}">
      <dsp:nvSpPr>
        <dsp:cNvPr id="0" name=""/>
        <dsp:cNvSpPr/>
      </dsp:nvSpPr>
      <dsp:spPr>
        <a:xfrm>
          <a:off x="31396" y="24807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are the criticisms in the case? </a:t>
          </a:r>
          <a:endParaRPr lang="en-US" sz="2600" kern="1200"/>
        </a:p>
      </dsp:txBody>
      <dsp:txXfrm>
        <a:off x="31396" y="2480702"/>
        <a:ext cx="4320000" cy="720000"/>
      </dsp:txXfrm>
    </dsp:sp>
    <dsp:sp modelId="{0A6BD36A-1B63-4BF6-871D-C040051D38E5}">
      <dsp:nvSpPr>
        <dsp:cNvPr id="0" name=""/>
        <dsp:cNvSpPr/>
      </dsp:nvSpPr>
      <dsp:spPr>
        <a:xfrm>
          <a:off x="6295397" y="6652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AC3A48-8CF2-450C-BA4C-DA31115E4506}">
      <dsp:nvSpPr>
        <dsp:cNvPr id="0" name=""/>
        <dsp:cNvSpPr/>
      </dsp:nvSpPr>
      <dsp:spPr>
        <a:xfrm>
          <a:off x="5107397" y="24807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10 minutes to discuss and feedback. </a:t>
          </a:r>
          <a:endParaRPr lang="en-US" sz="2600" kern="1200"/>
        </a:p>
      </dsp:txBody>
      <dsp:txXfrm>
        <a:off x="5107397" y="2480702"/>
        <a:ext cx="4320000" cy="72000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16D96-12D0-450C-9C95-8D3B99405429}">
      <dsp:nvSpPr>
        <dsp:cNvPr id="0" name=""/>
        <dsp:cNvSpPr/>
      </dsp:nvSpPr>
      <dsp:spPr>
        <a:xfrm>
          <a:off x="196896" y="365353"/>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445DB-E34A-4ACD-890B-A30511CFC6C3}">
      <dsp:nvSpPr>
        <dsp:cNvPr id="0" name=""/>
        <dsp:cNvSpPr/>
      </dsp:nvSpPr>
      <dsp:spPr>
        <a:xfrm>
          <a:off x="438283" y="606740"/>
          <a:ext cx="666687" cy="666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34B70-D14D-4909-9DCD-220A9A010757}">
      <dsp:nvSpPr>
        <dsp:cNvPr id="0" name=""/>
        <dsp:cNvSpPr/>
      </dsp:nvSpPr>
      <dsp:spPr>
        <a:xfrm>
          <a:off x="1592670" y="365353"/>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No intention – the donee of the property will take it beneficially. </a:t>
          </a:r>
          <a:endParaRPr lang="en-US" sz="1900" kern="1200"/>
        </a:p>
      </dsp:txBody>
      <dsp:txXfrm>
        <a:off x="1592670" y="365353"/>
        <a:ext cx="2709443" cy="1149460"/>
      </dsp:txXfrm>
    </dsp:sp>
    <dsp:sp modelId="{AF32820C-BB67-43B7-BA65-8781B0279517}">
      <dsp:nvSpPr>
        <dsp:cNvPr id="0" name=""/>
        <dsp:cNvSpPr/>
      </dsp:nvSpPr>
      <dsp:spPr>
        <a:xfrm>
          <a:off x="4877240" y="397549"/>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C2065-DE17-48B0-B171-335B339880CB}">
      <dsp:nvSpPr>
        <dsp:cNvPr id="0" name=""/>
        <dsp:cNvSpPr/>
      </dsp:nvSpPr>
      <dsp:spPr>
        <a:xfrm>
          <a:off x="5015601" y="606740"/>
          <a:ext cx="666687" cy="666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F4B14-E003-400B-8B15-2693AF6ABE24}">
      <dsp:nvSpPr>
        <dsp:cNvPr id="0" name=""/>
        <dsp:cNvSpPr/>
      </dsp:nvSpPr>
      <dsp:spPr>
        <a:xfrm>
          <a:off x="6169988" y="365353"/>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If the beneficiaries are not clear, then the trustee holds it on a resulting trust. </a:t>
          </a:r>
          <a:endParaRPr lang="en-US" sz="1900" kern="1200"/>
        </a:p>
      </dsp:txBody>
      <dsp:txXfrm>
        <a:off x="6169988" y="365353"/>
        <a:ext cx="2709443" cy="1149460"/>
      </dsp:txXfrm>
    </dsp:sp>
    <dsp:sp modelId="{95C3F821-A927-4055-B479-998D54B122EB}">
      <dsp:nvSpPr>
        <dsp:cNvPr id="0" name=""/>
        <dsp:cNvSpPr/>
      </dsp:nvSpPr>
      <dsp:spPr>
        <a:xfrm>
          <a:off x="196896" y="2135340"/>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A96B4-C2DF-4DD4-A9A2-B52DD3827051}">
      <dsp:nvSpPr>
        <dsp:cNvPr id="0" name=""/>
        <dsp:cNvSpPr/>
      </dsp:nvSpPr>
      <dsp:spPr>
        <a:xfrm>
          <a:off x="438283" y="2376727"/>
          <a:ext cx="666687" cy="666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D359BD-C269-496D-84BF-1A989AD4D76D}">
      <dsp:nvSpPr>
        <dsp:cNvPr id="0" name=""/>
        <dsp:cNvSpPr/>
      </dsp:nvSpPr>
      <dsp:spPr>
        <a:xfrm>
          <a:off x="1592670" y="2135340"/>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After it goes to whomever is entitled on intestacy. </a:t>
          </a:r>
          <a:endParaRPr lang="en-US" sz="1900" kern="1200" dirty="0"/>
        </a:p>
      </dsp:txBody>
      <dsp:txXfrm>
        <a:off x="1592670" y="2135340"/>
        <a:ext cx="2709443" cy="1149460"/>
      </dsp:txXfrm>
    </dsp:sp>
    <dsp:sp modelId="{CE504D7F-BE2B-4330-98FE-C7ACD3DDD6C9}">
      <dsp:nvSpPr>
        <dsp:cNvPr id="0" name=""/>
        <dsp:cNvSpPr/>
      </dsp:nvSpPr>
      <dsp:spPr>
        <a:xfrm>
          <a:off x="4774214" y="2135340"/>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18B41-6019-45FA-9DDC-8B043A37CE1C}">
      <dsp:nvSpPr>
        <dsp:cNvPr id="0" name=""/>
        <dsp:cNvSpPr/>
      </dsp:nvSpPr>
      <dsp:spPr>
        <a:xfrm>
          <a:off x="5015601" y="2376727"/>
          <a:ext cx="666687" cy="6666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6838F6-9891-45AC-B9BA-FAFAB3994362}">
      <dsp:nvSpPr>
        <dsp:cNvPr id="0" name=""/>
        <dsp:cNvSpPr/>
      </dsp:nvSpPr>
      <dsp:spPr>
        <a:xfrm>
          <a:off x="6169988" y="2135340"/>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This applies to object and subject matter. </a:t>
          </a:r>
          <a:endParaRPr lang="en-US" sz="1900" kern="1200"/>
        </a:p>
      </dsp:txBody>
      <dsp:txXfrm>
        <a:off x="6169988" y="2135340"/>
        <a:ext cx="2709443" cy="114946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EBAEF-81FE-48C2-B2B1-ADD0F62E3B0D}">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5ABDB-0D96-431F-BBEF-393BD7FC7D80}">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528E6-F29F-467B-86AC-D7F694F95BD9}">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Bare powers – power of appointment. </a:t>
          </a:r>
          <a:endParaRPr lang="en-US" sz="2200" kern="1200"/>
        </a:p>
      </dsp:txBody>
      <dsp:txXfrm>
        <a:off x="886827" y="1514"/>
        <a:ext cx="8189501" cy="767815"/>
      </dsp:txXfrm>
    </dsp:sp>
    <dsp:sp modelId="{52F1653C-5BDE-4964-9335-AA02A68AB2A0}">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64D1B-BF4A-4481-949E-C38DD7753E3F}">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90707-30E8-45EE-9836-C0123F2ABCB8}">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Re Coates [1955] – no fiduciary position does not have to exercise. </a:t>
          </a:r>
          <a:endParaRPr lang="en-US" sz="2200" kern="1200"/>
        </a:p>
      </dsp:txBody>
      <dsp:txXfrm>
        <a:off x="886827" y="961284"/>
        <a:ext cx="8189501" cy="767815"/>
      </dsp:txXfrm>
    </dsp:sp>
    <dsp:sp modelId="{1FCEAA2F-000E-4844-854C-A2D0FABF57CE}">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AB3EA-DB8C-4CE1-9AD5-00A06D6F92F6}">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003CB-62BB-40E0-81AE-FBB523ED6AD0}">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Test applied to bare trusts is the ‘’ one individual test’’.</a:t>
          </a:r>
          <a:endParaRPr lang="en-US" sz="2200" kern="1200"/>
        </a:p>
      </dsp:txBody>
      <dsp:txXfrm>
        <a:off x="886827" y="1921054"/>
        <a:ext cx="8189501" cy="767815"/>
      </dsp:txXfrm>
    </dsp:sp>
    <dsp:sp modelId="{C4CEAEDF-B05D-47A4-85CC-7B9ADDD1E8FD}">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B9FB9-6A9A-4DA3-B42D-D4195D6B1BBD}">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F57C2F-4471-42B1-A549-BD755010EEBA}">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Re Allen [1953] – need to comply with the criterion, </a:t>
          </a:r>
          <a:endParaRPr lang="en-US" sz="2200" kern="1200"/>
        </a:p>
      </dsp:txBody>
      <dsp:txXfrm>
        <a:off x="886827" y="2880824"/>
        <a:ext cx="8189501" cy="76781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7B1FD-5A2C-43BF-BDFB-689F487961B2}">
      <dsp:nvSpPr>
        <dsp:cNvPr id="0" name=""/>
        <dsp:cNvSpPr/>
      </dsp:nvSpPr>
      <dsp:spPr>
        <a:xfrm>
          <a:off x="1196881" y="1453"/>
          <a:ext cx="3126988" cy="1876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Subsequent – gifts given but if the condition is broken then the gift ends. </a:t>
          </a:r>
          <a:endParaRPr lang="en-US" sz="2800" kern="1200"/>
        </a:p>
      </dsp:txBody>
      <dsp:txXfrm>
        <a:off x="1251833" y="56405"/>
        <a:ext cx="3017084" cy="1766289"/>
      </dsp:txXfrm>
    </dsp:sp>
    <dsp:sp modelId="{38BAB501-A703-4A7F-99F6-613B5AFB3819}">
      <dsp:nvSpPr>
        <dsp:cNvPr id="0" name=""/>
        <dsp:cNvSpPr/>
      </dsp:nvSpPr>
      <dsp:spPr>
        <a:xfrm rot="5400000">
          <a:off x="2428915" y="2096536"/>
          <a:ext cx="662921" cy="775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527728" y="2152822"/>
        <a:ext cx="465295" cy="464045"/>
      </dsp:txXfrm>
    </dsp:sp>
    <dsp:sp modelId="{8BB5A508-9A9F-498B-906C-D8EC2AC2A9AB}">
      <dsp:nvSpPr>
        <dsp:cNvPr id="0" name=""/>
        <dsp:cNvSpPr/>
      </dsp:nvSpPr>
      <dsp:spPr>
        <a:xfrm>
          <a:off x="1196881" y="3128442"/>
          <a:ext cx="3126988" cy="1876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Precedent – No gift unless the condition is satisfied first. </a:t>
          </a:r>
          <a:endParaRPr lang="en-US" sz="2800" kern="1200"/>
        </a:p>
      </dsp:txBody>
      <dsp:txXfrm>
        <a:off x="1251833" y="3183394"/>
        <a:ext cx="3017084" cy="1766289"/>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094D2-6795-4EDC-B9BE-C9DA1208F35F}">
      <dsp:nvSpPr>
        <dsp:cNvPr id="0" name=""/>
        <dsp:cNvSpPr/>
      </dsp:nvSpPr>
      <dsp:spPr>
        <a:xfrm>
          <a:off x="0" y="3768348"/>
          <a:ext cx="5520752" cy="12368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Courts said; not void</a:t>
          </a:r>
          <a:endParaRPr lang="en-US" sz="1700" kern="1200" dirty="0"/>
        </a:p>
      </dsp:txBody>
      <dsp:txXfrm>
        <a:off x="0" y="3768348"/>
        <a:ext cx="5520752" cy="1236855"/>
      </dsp:txXfrm>
    </dsp:sp>
    <dsp:sp modelId="{7725E970-3F24-4280-9A67-3FD27A8AFC1B}">
      <dsp:nvSpPr>
        <dsp:cNvPr id="0" name=""/>
        <dsp:cNvSpPr/>
      </dsp:nvSpPr>
      <dsp:spPr>
        <a:xfrm rot="10800000">
          <a:off x="0" y="1884616"/>
          <a:ext cx="5520752" cy="1902284"/>
        </a:xfrm>
        <a:prstGeom prst="upArrowCallout">
          <a:avLst/>
        </a:prstGeom>
        <a:solidFill>
          <a:schemeClr val="accent2">
            <a:hueOff val="541133"/>
            <a:satOff val="52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Was the gift valid? Because of the uncertain term ‘’friend and family ’’</a:t>
          </a:r>
          <a:endParaRPr lang="en-US" sz="1700" kern="1200"/>
        </a:p>
      </dsp:txBody>
      <dsp:txXfrm rot="10800000">
        <a:off x="0" y="1884616"/>
        <a:ext cx="5520752" cy="1236047"/>
      </dsp:txXfrm>
    </dsp:sp>
    <dsp:sp modelId="{C6A2972F-D96B-4B43-8D5F-1D529B22F80A}">
      <dsp:nvSpPr>
        <dsp:cNvPr id="0" name=""/>
        <dsp:cNvSpPr/>
      </dsp:nvSpPr>
      <dsp:spPr>
        <a:xfrm rot="10800000">
          <a:off x="0" y="884"/>
          <a:ext cx="5520752" cy="1902284"/>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Re Barlow’s Will Trusts [1979] – Will and the painting were given to the executor to hold on trust to be sold but if a family member of friend bought them they would have them below the market value. </a:t>
          </a:r>
          <a:endParaRPr lang="en-US" sz="1700" kern="1200" dirty="0"/>
        </a:p>
      </dsp:txBody>
      <dsp:txXfrm rot="10800000">
        <a:off x="0" y="884"/>
        <a:ext cx="5520752" cy="123604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FDF21-230C-4EEC-961C-1F9F50BC2EA0}">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Re Tepper’s Will Trusts [1987] – gift with condition that not marry outside of the Jewish faith. </a:t>
          </a:r>
          <a:endParaRPr lang="en-US" sz="3000" kern="1200"/>
        </a:p>
      </dsp:txBody>
      <dsp:txXfrm>
        <a:off x="0" y="3021439"/>
        <a:ext cx="5520752" cy="1982391"/>
      </dsp:txXfrm>
    </dsp:sp>
    <dsp:sp modelId="{667FD5C6-D289-4C1D-A656-E53FF71A5044}">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Personal attribute of the done. </a:t>
          </a:r>
          <a:endParaRPr lang="en-US" sz="3000" kern="1200"/>
        </a:p>
      </dsp:txBody>
      <dsp:txXfrm rot="10800000">
        <a:off x="0" y="2257"/>
        <a:ext cx="5520752" cy="198109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7CB3-2B1C-4D73-9DB9-BDAD52CE6028}">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E5412-4B87-4F72-8AB1-A56E3B413D6B}">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E0C11-9C0E-49BC-9F18-C6D5896E3FBA}">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Please answer the questions on the sheet. </a:t>
          </a:r>
          <a:endParaRPr lang="en-US" sz="2200" kern="1200"/>
        </a:p>
      </dsp:txBody>
      <dsp:txXfrm>
        <a:off x="886827" y="1514"/>
        <a:ext cx="8189501" cy="767815"/>
      </dsp:txXfrm>
    </dsp:sp>
    <dsp:sp modelId="{F8A3B26F-F416-4080-A95D-AED9B7A6835E}">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606B8-7B87-4668-AB21-F96B4D3641C7}">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E164F3-79B4-4AE7-B94C-4DA73E0CD01B}">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15 minutes. </a:t>
          </a:r>
          <a:endParaRPr lang="en-US" sz="2200" kern="1200"/>
        </a:p>
      </dsp:txBody>
      <dsp:txXfrm>
        <a:off x="886827" y="961284"/>
        <a:ext cx="8189501" cy="767815"/>
      </dsp:txXfrm>
    </dsp:sp>
    <dsp:sp modelId="{D614C4D2-5461-4288-8202-1A4BAFBDE3A9}">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94A1C-B2A5-49AA-AB0A-600F7812CE74}">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E8122-C068-4BFE-AD04-DC11B2436522}">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Two teams. </a:t>
          </a:r>
          <a:endParaRPr lang="en-US" sz="2200" kern="1200"/>
        </a:p>
      </dsp:txBody>
      <dsp:txXfrm>
        <a:off x="886827" y="1921054"/>
        <a:ext cx="8189501" cy="767815"/>
      </dsp:txXfrm>
    </dsp:sp>
    <dsp:sp modelId="{074BD0CC-7130-485D-8A66-0FC6AB28F958}">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DD7A4-34A0-4061-ACCC-70135AF038FC}">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886F8-143E-41A5-BBCA-29D77AB5D8B8}">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Swap papers with the other group. </a:t>
          </a:r>
          <a:endParaRPr lang="en-US" sz="2200" kern="1200"/>
        </a:p>
      </dsp:txBody>
      <dsp:txXfrm>
        <a:off x="886827" y="2880824"/>
        <a:ext cx="8189501" cy="76781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C2332-82C9-42B3-BD0B-B2BEE64B3A92}">
      <dsp:nvSpPr>
        <dsp:cNvPr id="0" name=""/>
        <dsp:cNvSpPr/>
      </dsp:nvSpPr>
      <dsp:spPr>
        <a:xfrm>
          <a:off x="1063146" y="744474"/>
          <a:ext cx="1116970" cy="1116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F14FAD-CC90-49B6-92B7-DAF499636CA1}">
      <dsp:nvSpPr>
        <dsp:cNvPr id="0" name=""/>
        <dsp:cNvSpPr/>
      </dsp:nvSpPr>
      <dsp:spPr>
        <a:xfrm>
          <a:off x="380553"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subject matter. </a:t>
          </a:r>
          <a:endParaRPr lang="en-US" sz="2300" kern="1200"/>
        </a:p>
      </dsp:txBody>
      <dsp:txXfrm>
        <a:off x="380553" y="2185680"/>
        <a:ext cx="2482155" cy="720000"/>
      </dsp:txXfrm>
    </dsp:sp>
    <dsp:sp modelId="{8649AC1A-64DF-4CC1-8FD4-DFDF654747E4}">
      <dsp:nvSpPr>
        <dsp:cNvPr id="0" name=""/>
        <dsp:cNvSpPr/>
      </dsp:nvSpPr>
      <dsp:spPr>
        <a:xfrm>
          <a:off x="3979679" y="744474"/>
          <a:ext cx="1116970" cy="1116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51ED6-5A35-4F8F-B995-9949C5E28629}">
      <dsp:nvSpPr>
        <dsp:cNvPr id="0" name=""/>
        <dsp:cNvSpPr/>
      </dsp:nvSpPr>
      <dsp:spPr>
        <a:xfrm>
          <a:off x="3297086"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intention. </a:t>
          </a:r>
          <a:endParaRPr lang="en-US" sz="2300" kern="1200"/>
        </a:p>
      </dsp:txBody>
      <dsp:txXfrm>
        <a:off x="3297086" y="2185680"/>
        <a:ext cx="2482155" cy="720000"/>
      </dsp:txXfrm>
    </dsp:sp>
    <dsp:sp modelId="{13E7FB4B-19F2-48E5-9CB8-77B385DD5B69}">
      <dsp:nvSpPr>
        <dsp:cNvPr id="0" name=""/>
        <dsp:cNvSpPr/>
      </dsp:nvSpPr>
      <dsp:spPr>
        <a:xfrm>
          <a:off x="6896212" y="744474"/>
          <a:ext cx="1116970" cy="1116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594BC-E3E5-46AE-ADB6-F80E351CE468}">
      <dsp:nvSpPr>
        <dsp:cNvPr id="0" name=""/>
        <dsp:cNvSpPr/>
      </dsp:nvSpPr>
      <dsp:spPr>
        <a:xfrm>
          <a:off x="6213619"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object. </a:t>
          </a:r>
          <a:endParaRPr lang="en-US" sz="2300" kern="1200"/>
        </a:p>
      </dsp:txBody>
      <dsp:txXfrm>
        <a:off x="6213619" y="2185680"/>
        <a:ext cx="248215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FA9362-90EF-4DDF-9AAA-01DC87FF6494}" type="datetimeFigureOut">
              <a:rPr lang="en-GB" smtClean="0"/>
              <a:t>09/03/2024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D266B-60BE-48FC-ADC4-7F656F1CBDE3}" type="slidenum">
              <a:rPr lang="en-GB" smtClean="0"/>
              <a:t>‹#›</a:t>
            </a:fld>
            <a:endParaRPr lang="en-GB"/>
          </a:p>
        </p:txBody>
      </p:sp>
    </p:spTree>
    <p:extLst>
      <p:ext uri="{BB962C8B-B14F-4D97-AF65-F5344CB8AC3E}">
        <p14:creationId xmlns:p14="http://schemas.microsoft.com/office/powerpoint/2010/main" val="2169859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Concerns private express trusts.</a:t>
            </a:r>
          </a:p>
          <a:p>
            <a:endParaRPr lang="en-GB" dirty="0"/>
          </a:p>
          <a:p>
            <a:r>
              <a:rPr lang="en-GB" dirty="0"/>
              <a:t>First thing we need to consider is capacity, </a:t>
            </a:r>
          </a:p>
        </p:txBody>
      </p:sp>
      <p:sp>
        <p:nvSpPr>
          <p:cNvPr id="4" name="Slide Number Placeholder 3"/>
          <p:cNvSpPr>
            <a:spLocks noGrp="1"/>
          </p:cNvSpPr>
          <p:nvPr>
            <p:ph type="sldNum" sz="quarter" idx="5"/>
          </p:nvPr>
        </p:nvSpPr>
        <p:spPr/>
        <p:txBody>
          <a:bodyPr/>
          <a:lstStyle/>
          <a:p>
            <a:fld id="{71CD266B-60BE-48FC-ADC4-7F656F1CBDE3}" type="slidenum">
              <a:rPr lang="en-GB" smtClean="0"/>
              <a:t>3</a:t>
            </a:fld>
            <a:endParaRPr lang="en-GB"/>
          </a:p>
        </p:txBody>
      </p:sp>
    </p:spTree>
    <p:extLst>
      <p:ext uri="{BB962C8B-B14F-4D97-AF65-F5344CB8AC3E}">
        <p14:creationId xmlns:p14="http://schemas.microsoft.com/office/powerpoint/2010/main" val="2437290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5</a:t>
            </a:fld>
            <a:endParaRPr lang="en-GB"/>
          </a:p>
        </p:txBody>
      </p:sp>
    </p:spTree>
    <p:extLst>
      <p:ext uri="{BB962C8B-B14F-4D97-AF65-F5344CB8AC3E}">
        <p14:creationId xmlns:p14="http://schemas.microsoft.com/office/powerpoint/2010/main" val="3253673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will wherever needed the courts will look at the intention of the settlor. </a:t>
            </a:r>
          </a:p>
        </p:txBody>
      </p:sp>
      <p:sp>
        <p:nvSpPr>
          <p:cNvPr id="4" name="Slide Number Placeholder 3"/>
          <p:cNvSpPr>
            <a:spLocks noGrp="1"/>
          </p:cNvSpPr>
          <p:nvPr>
            <p:ph type="sldNum" sz="quarter" idx="5"/>
          </p:nvPr>
        </p:nvSpPr>
        <p:spPr/>
        <p:txBody>
          <a:bodyPr/>
          <a:lstStyle/>
          <a:p>
            <a:fld id="{71CD266B-60BE-48FC-ADC4-7F656F1CBDE3}" type="slidenum">
              <a:rPr lang="en-GB" smtClean="0"/>
              <a:t>7</a:t>
            </a:fld>
            <a:endParaRPr lang="en-GB"/>
          </a:p>
        </p:txBody>
      </p:sp>
    </p:spTree>
    <p:extLst>
      <p:ext uri="{BB962C8B-B14F-4D97-AF65-F5344CB8AC3E}">
        <p14:creationId xmlns:p14="http://schemas.microsoft.com/office/powerpoint/2010/main" val="3928923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Langdale laid down in the case of Knight v Knight [1840] – express trust needs; </a:t>
            </a:r>
          </a:p>
          <a:p>
            <a:endParaRPr lang="en-GB" dirty="0"/>
          </a:p>
          <a:p>
            <a:pPr marL="228600" indent="-228600">
              <a:buAutoNum type="arabicPeriod"/>
            </a:pPr>
            <a:r>
              <a:rPr lang="en-GB" dirty="0"/>
              <a:t>Certainty of intention.</a:t>
            </a:r>
          </a:p>
          <a:p>
            <a:pPr marL="228600" indent="-228600">
              <a:buAutoNum type="arabicPeriod"/>
            </a:pPr>
            <a:r>
              <a:rPr lang="en-GB" dirty="0"/>
              <a:t>Certainty of object. </a:t>
            </a:r>
          </a:p>
          <a:p>
            <a:pPr marL="228600" indent="-228600">
              <a:buAutoNum type="arabicPeriod"/>
            </a:pPr>
            <a:r>
              <a:rPr lang="en-GB" dirty="0"/>
              <a:t>Certainty of subject matter.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8</a:t>
            </a:fld>
            <a:endParaRPr lang="en-GB"/>
          </a:p>
        </p:txBody>
      </p:sp>
    </p:spTree>
    <p:extLst>
      <p:ext uri="{BB962C8B-B14F-4D97-AF65-F5344CB8AC3E}">
        <p14:creationId xmlns:p14="http://schemas.microsoft.com/office/powerpoint/2010/main" val="1683704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 both ways – if you do not use the word trust it could mean that someone wants to create a trust or not. </a:t>
            </a:r>
          </a:p>
          <a:p>
            <a:endParaRPr lang="en-GB" dirty="0"/>
          </a:p>
          <a:p>
            <a:r>
              <a:rPr lang="en-GB" dirty="0"/>
              <a:t>Obligation must be clear from the words written or spoken. </a:t>
            </a:r>
          </a:p>
          <a:p>
            <a:endParaRPr lang="en-GB" dirty="0"/>
          </a:p>
          <a:p>
            <a:r>
              <a:rPr lang="en-GB" dirty="0"/>
              <a:t>Courts will look at whether a necessary obligation has been created by looking at; </a:t>
            </a:r>
          </a:p>
          <a:p>
            <a:endParaRPr lang="en-GB" dirty="0"/>
          </a:p>
          <a:p>
            <a:pPr marL="228600" indent="-228600">
              <a:buAutoNum type="arabicPeriod"/>
            </a:pPr>
            <a:r>
              <a:rPr lang="en-GB" dirty="0"/>
              <a:t>Ordinary meaning of the words</a:t>
            </a:r>
          </a:p>
          <a:p>
            <a:pPr marL="228600" indent="-228600">
              <a:buAutoNum type="arabicPeriod"/>
            </a:pPr>
            <a:r>
              <a:rPr lang="en-GB" dirty="0"/>
              <a:t>Context they were used in </a:t>
            </a:r>
          </a:p>
          <a:p>
            <a:pPr marL="228600" indent="-228600">
              <a:buAutoNum type="arabicPeriod"/>
            </a:pPr>
            <a:r>
              <a:rPr lang="en-GB" dirty="0"/>
              <a:t>Any relevant circumstances</a:t>
            </a:r>
          </a:p>
        </p:txBody>
      </p:sp>
      <p:sp>
        <p:nvSpPr>
          <p:cNvPr id="4" name="Slide Number Placeholder 3"/>
          <p:cNvSpPr>
            <a:spLocks noGrp="1"/>
          </p:cNvSpPr>
          <p:nvPr>
            <p:ph type="sldNum" sz="quarter" idx="5"/>
          </p:nvPr>
        </p:nvSpPr>
        <p:spPr/>
        <p:txBody>
          <a:bodyPr/>
          <a:lstStyle/>
          <a:p>
            <a:fld id="{71CD266B-60BE-48FC-ADC4-7F656F1CBDE3}" type="slidenum">
              <a:rPr lang="en-GB" smtClean="0"/>
              <a:t>9</a:t>
            </a:fld>
            <a:endParaRPr lang="en-GB"/>
          </a:p>
        </p:txBody>
      </p:sp>
    </p:spTree>
    <p:extLst>
      <p:ext uri="{BB962C8B-B14F-4D97-AF65-F5344CB8AC3E}">
        <p14:creationId xmlns:p14="http://schemas.microsoft.com/office/powerpoint/2010/main" val="503910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Precatory words - </a:t>
            </a:r>
          </a:p>
        </p:txBody>
      </p:sp>
      <p:sp>
        <p:nvSpPr>
          <p:cNvPr id="4" name="Slide Number Placeholder 3"/>
          <p:cNvSpPr>
            <a:spLocks noGrp="1"/>
          </p:cNvSpPr>
          <p:nvPr>
            <p:ph type="sldNum" sz="quarter" idx="5"/>
          </p:nvPr>
        </p:nvSpPr>
        <p:spPr/>
        <p:txBody>
          <a:bodyPr/>
          <a:lstStyle/>
          <a:p>
            <a:fld id="{71CD266B-60BE-48FC-ADC4-7F656F1CBDE3}" type="slidenum">
              <a:rPr lang="en-GB" smtClean="0"/>
              <a:t>10</a:t>
            </a:fld>
            <a:endParaRPr lang="en-GB"/>
          </a:p>
        </p:txBody>
      </p:sp>
    </p:spTree>
    <p:extLst>
      <p:ext uri="{BB962C8B-B14F-4D97-AF65-F5344CB8AC3E}">
        <p14:creationId xmlns:p14="http://schemas.microsoft.com/office/powerpoint/2010/main" val="2910330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Settlors' intention is construed objectively. </a:t>
            </a:r>
          </a:p>
          <a:p>
            <a:endParaRPr lang="en-GB" dirty="0"/>
          </a:p>
          <a:p>
            <a:r>
              <a:rPr lang="en-GB" dirty="0"/>
              <a:t>What is the intention of the creator, </a:t>
            </a:r>
          </a:p>
          <a:p>
            <a:endParaRPr lang="en-GB" dirty="0"/>
          </a:p>
          <a:p>
            <a:r>
              <a:rPr lang="en-GB" dirty="0"/>
              <a:t>Comiskey – circumstances of each case tells us the intention. </a:t>
            </a:r>
          </a:p>
        </p:txBody>
      </p:sp>
      <p:sp>
        <p:nvSpPr>
          <p:cNvPr id="4" name="Slide Number Placeholder 3"/>
          <p:cNvSpPr>
            <a:spLocks noGrp="1"/>
          </p:cNvSpPr>
          <p:nvPr>
            <p:ph type="sldNum" sz="quarter" idx="5"/>
          </p:nvPr>
        </p:nvSpPr>
        <p:spPr/>
        <p:txBody>
          <a:bodyPr/>
          <a:lstStyle/>
          <a:p>
            <a:fld id="{71CD266B-60BE-48FC-ADC4-7F656F1CBDE3}" type="slidenum">
              <a:rPr lang="en-GB" smtClean="0"/>
              <a:t>12</a:t>
            </a:fld>
            <a:endParaRPr lang="en-GB"/>
          </a:p>
        </p:txBody>
      </p:sp>
    </p:spTree>
    <p:extLst>
      <p:ext uri="{BB962C8B-B14F-4D97-AF65-F5344CB8AC3E}">
        <p14:creationId xmlns:p14="http://schemas.microsoft.com/office/powerpoint/2010/main" val="2870446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Trust.</a:t>
            </a:r>
          </a:p>
        </p:txBody>
      </p:sp>
      <p:sp>
        <p:nvSpPr>
          <p:cNvPr id="4" name="Slide Number Placeholder 3"/>
          <p:cNvSpPr>
            <a:spLocks noGrp="1"/>
          </p:cNvSpPr>
          <p:nvPr>
            <p:ph type="sldNum" sz="quarter" idx="5"/>
          </p:nvPr>
        </p:nvSpPr>
        <p:spPr/>
        <p:txBody>
          <a:bodyPr/>
          <a:lstStyle/>
          <a:p>
            <a:fld id="{71CD266B-60BE-48FC-ADC4-7F656F1CBDE3}" type="slidenum">
              <a:rPr lang="en-GB" smtClean="0"/>
              <a:t>13</a:t>
            </a:fld>
            <a:endParaRPr lang="en-GB"/>
          </a:p>
        </p:txBody>
      </p:sp>
    </p:spTree>
    <p:extLst>
      <p:ext uri="{BB962C8B-B14F-4D97-AF65-F5344CB8AC3E}">
        <p14:creationId xmlns:p14="http://schemas.microsoft.com/office/powerpoint/2010/main" val="2826499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the subjective intention those involved</a:t>
            </a:r>
          </a:p>
        </p:txBody>
      </p:sp>
      <p:sp>
        <p:nvSpPr>
          <p:cNvPr id="4" name="Slide Number Placeholder 3"/>
          <p:cNvSpPr>
            <a:spLocks noGrp="1"/>
          </p:cNvSpPr>
          <p:nvPr>
            <p:ph type="sldNum" sz="quarter" idx="5"/>
          </p:nvPr>
        </p:nvSpPr>
        <p:spPr/>
        <p:txBody>
          <a:bodyPr/>
          <a:lstStyle/>
          <a:p>
            <a:fld id="{71CD266B-60BE-48FC-ADC4-7F656F1CBDE3}" type="slidenum">
              <a:rPr lang="en-GB" smtClean="0"/>
              <a:t>15</a:t>
            </a:fld>
            <a:endParaRPr lang="en-GB"/>
          </a:p>
        </p:txBody>
      </p:sp>
    </p:spTree>
    <p:extLst>
      <p:ext uri="{BB962C8B-B14F-4D97-AF65-F5344CB8AC3E}">
        <p14:creationId xmlns:p14="http://schemas.microsoft.com/office/powerpoint/2010/main" val="3811955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18</a:t>
            </a:fld>
            <a:endParaRPr lang="en-GB"/>
          </a:p>
        </p:txBody>
      </p:sp>
    </p:spTree>
    <p:extLst>
      <p:ext uri="{BB962C8B-B14F-4D97-AF65-F5344CB8AC3E}">
        <p14:creationId xmlns:p14="http://schemas.microsoft.com/office/powerpoint/2010/main" val="9428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intention to create a trust if the kind of obligation the alleged settlor wishes to create is inconsistent with the existence of a trust.  </a:t>
            </a:r>
          </a:p>
          <a:p>
            <a:endParaRPr lang="en-GB" dirty="0"/>
          </a:p>
          <a:p>
            <a:r>
              <a:rPr lang="en-GB" dirty="0"/>
              <a:t>Azam v Iqbal [2007]</a:t>
            </a:r>
          </a:p>
        </p:txBody>
      </p:sp>
      <p:sp>
        <p:nvSpPr>
          <p:cNvPr id="4" name="Slide Number Placeholder 3"/>
          <p:cNvSpPr>
            <a:spLocks noGrp="1"/>
          </p:cNvSpPr>
          <p:nvPr>
            <p:ph type="sldNum" sz="quarter" idx="5"/>
          </p:nvPr>
        </p:nvSpPr>
        <p:spPr/>
        <p:txBody>
          <a:bodyPr/>
          <a:lstStyle/>
          <a:p>
            <a:fld id="{71CD266B-60BE-48FC-ADC4-7F656F1CBDE3}" type="slidenum">
              <a:rPr lang="en-GB" smtClean="0"/>
              <a:t>19</a:t>
            </a:fld>
            <a:endParaRPr lang="en-GB"/>
          </a:p>
        </p:txBody>
      </p:sp>
    </p:spTree>
    <p:extLst>
      <p:ext uri="{BB962C8B-B14F-4D97-AF65-F5344CB8AC3E}">
        <p14:creationId xmlns:p14="http://schemas.microsoft.com/office/powerpoint/2010/main" val="3485153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a:t>
            </a:r>
            <a:r>
              <a:rPr lang="en-GB" dirty="0" err="1"/>
              <a:t>constance</a:t>
            </a:r>
            <a:r>
              <a:rPr lang="en-GB" dirty="0"/>
              <a:t> – there was a loose conversation/ unclear when the declaration of a trust occurred/ if there is a trust it is constructive or implied/ Right of survivorship not present why? </a:t>
            </a:r>
          </a:p>
          <a:p>
            <a:endParaRPr lang="en-GB" dirty="0"/>
          </a:p>
          <a:p>
            <a:r>
              <a:rPr lang="en-GB" dirty="0"/>
              <a:t>Legal experience – less likely to be sufficient – Margulies v Margulies [2000] </a:t>
            </a:r>
          </a:p>
          <a:p>
            <a:endParaRPr lang="en-GB" dirty="0"/>
          </a:p>
          <a:p>
            <a:r>
              <a:rPr lang="en-GB" dirty="0"/>
              <a:t>Terms of the trust need to be certain – Key cases Re </a:t>
            </a:r>
            <a:r>
              <a:rPr lang="en-GB" dirty="0" err="1"/>
              <a:t>Kayford</a:t>
            </a:r>
            <a:r>
              <a:rPr lang="en-GB" dirty="0"/>
              <a:t> and Re Challoner Club LTD [1997] – TERMS WERE VAUGUE AND UNCERTAIN.</a:t>
            </a:r>
          </a:p>
          <a:p>
            <a:endParaRPr lang="en-GB" dirty="0"/>
          </a:p>
          <a:p>
            <a:r>
              <a:rPr lang="en-GB" dirty="0"/>
              <a:t>Public policy plays a role in decisions such as in the case of Duggan v Governor of Full Sutton Prison [2004] – R 43(3) Prison Rules 1999 – not trust it was a creditor / debtor relationship. </a:t>
            </a:r>
          </a:p>
        </p:txBody>
      </p:sp>
      <p:sp>
        <p:nvSpPr>
          <p:cNvPr id="4" name="Slide Number Placeholder 3"/>
          <p:cNvSpPr>
            <a:spLocks noGrp="1"/>
          </p:cNvSpPr>
          <p:nvPr>
            <p:ph type="sldNum" sz="quarter" idx="5"/>
          </p:nvPr>
        </p:nvSpPr>
        <p:spPr/>
        <p:txBody>
          <a:bodyPr/>
          <a:lstStyle/>
          <a:p>
            <a:fld id="{71CD266B-60BE-48FC-ADC4-7F656F1CBDE3}" type="slidenum">
              <a:rPr lang="en-GB" smtClean="0"/>
              <a:t>20</a:t>
            </a:fld>
            <a:endParaRPr lang="en-GB"/>
          </a:p>
        </p:txBody>
      </p:sp>
    </p:spTree>
    <p:extLst>
      <p:ext uri="{BB962C8B-B14F-4D97-AF65-F5344CB8AC3E}">
        <p14:creationId xmlns:p14="http://schemas.microsoft.com/office/powerpoint/2010/main" val="4212597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uncertainty to the beneficiaries, then the property is held on a resulting trust for the settlor. </a:t>
            </a:r>
          </a:p>
          <a:p>
            <a:endParaRPr lang="en-GB" dirty="0"/>
          </a:p>
          <a:p>
            <a:r>
              <a:rPr lang="en-GB" dirty="0"/>
              <a:t>Whatever is left – trust takes place at point in which it take effect – Sprange v Bernard [1789] – no binding obligation. </a:t>
            </a:r>
          </a:p>
          <a:p>
            <a:endParaRPr lang="en-GB" dirty="0"/>
          </a:p>
          <a:p>
            <a:r>
              <a:rPr lang="en-GB" dirty="0"/>
              <a:t>This is because the courts will look at the facts of the case. Construction will not be open if property is given to the first beneficiary </a:t>
            </a:r>
            <a:r>
              <a:rPr lang="en-GB" dirty="0" err="1"/>
              <a:t>aboslutley</a:t>
            </a:r>
            <a:r>
              <a:rPr lang="en-GB" dirty="0"/>
              <a:t>. </a:t>
            </a:r>
          </a:p>
          <a:p>
            <a:endParaRPr lang="en-GB" dirty="0"/>
          </a:p>
          <a:p>
            <a:r>
              <a:rPr lang="en-GB" dirty="0"/>
              <a:t>The estate of last [1958] – life interest and trust created.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22</a:t>
            </a:fld>
            <a:endParaRPr lang="en-GB"/>
          </a:p>
        </p:txBody>
      </p:sp>
    </p:spTree>
    <p:extLst>
      <p:ext uri="{BB962C8B-B14F-4D97-AF65-F5344CB8AC3E}">
        <p14:creationId xmlns:p14="http://schemas.microsoft.com/office/powerpoint/2010/main" val="40133932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23</a:t>
            </a:fld>
            <a:endParaRPr lang="en-GB"/>
          </a:p>
        </p:txBody>
      </p:sp>
    </p:spTree>
    <p:extLst>
      <p:ext uri="{BB962C8B-B14F-4D97-AF65-F5344CB8AC3E}">
        <p14:creationId xmlns:p14="http://schemas.microsoft.com/office/powerpoint/2010/main" val="39071169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a trust attached to a gift, if the trust fails it may  not mean that the gift does.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24</a:t>
            </a:fld>
            <a:endParaRPr lang="en-GB"/>
          </a:p>
        </p:txBody>
      </p:sp>
    </p:spTree>
    <p:extLst>
      <p:ext uri="{BB962C8B-B14F-4D97-AF65-F5344CB8AC3E}">
        <p14:creationId xmlns:p14="http://schemas.microsoft.com/office/powerpoint/2010/main" val="2665418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Sprange v Bernard [1789] </a:t>
            </a:r>
          </a:p>
          <a:p>
            <a:r>
              <a:rPr lang="en-GB" dirty="0"/>
              <a:t>Re Last [1958] </a:t>
            </a:r>
          </a:p>
          <a:p>
            <a:r>
              <a:rPr lang="en-GB" dirty="0"/>
              <a:t>Re </a:t>
            </a:r>
            <a:r>
              <a:rPr lang="en-GB" dirty="0" err="1"/>
              <a:t>Golay’s</a:t>
            </a:r>
            <a:r>
              <a:rPr lang="en-GB" dirty="0"/>
              <a:t> Will Trusts [1965] – trustee need sufficient information to ensure that they are not breaching the trust. </a:t>
            </a:r>
          </a:p>
          <a:p>
            <a:endParaRPr lang="en-GB" dirty="0"/>
          </a:p>
          <a:p>
            <a:r>
              <a:rPr lang="en-GB" dirty="0"/>
              <a:t>‘’A resulting trust can still arise even if we have intention, property – because the done receives the property in such a case knowing that it was received in trust. ‘’</a:t>
            </a:r>
          </a:p>
          <a:p>
            <a:endParaRPr lang="en-GB" dirty="0"/>
          </a:p>
          <a:p>
            <a:r>
              <a:rPr lang="en-GB" dirty="0"/>
              <a:t>Beneficial shares need to be identifiable. </a:t>
            </a:r>
          </a:p>
          <a:p>
            <a:endParaRPr lang="en-GB" dirty="0"/>
          </a:p>
          <a:p>
            <a:r>
              <a:rPr lang="en-GB" dirty="0"/>
              <a:t>Precise amount the beneficiaries get does not need to be set in advance – residue on trust – can understand who should get what. </a:t>
            </a:r>
          </a:p>
          <a:p>
            <a:endParaRPr lang="en-GB" dirty="0"/>
          </a:p>
          <a:p>
            <a:r>
              <a:rPr lang="en-GB" dirty="0"/>
              <a:t>There is no uncertainty with discretionary trusts because the trustees use their discretion. </a:t>
            </a:r>
          </a:p>
          <a:p>
            <a:endParaRPr lang="en-GB" dirty="0"/>
          </a:p>
          <a:p>
            <a:r>
              <a:rPr lang="en-GB" dirty="0"/>
              <a:t>Trusts of expectancy – nothing to convey and therefore no subject matter – Re Ellenborough </a:t>
            </a:r>
          </a:p>
        </p:txBody>
      </p:sp>
      <p:sp>
        <p:nvSpPr>
          <p:cNvPr id="4" name="Slide Number Placeholder 3"/>
          <p:cNvSpPr>
            <a:spLocks noGrp="1"/>
          </p:cNvSpPr>
          <p:nvPr>
            <p:ph type="sldNum" sz="quarter" idx="5"/>
          </p:nvPr>
        </p:nvSpPr>
        <p:spPr/>
        <p:txBody>
          <a:bodyPr/>
          <a:lstStyle/>
          <a:p>
            <a:fld id="{71CD266B-60BE-48FC-ADC4-7F656F1CBDE3}" type="slidenum">
              <a:rPr lang="en-GB" smtClean="0"/>
              <a:t>25</a:t>
            </a:fld>
            <a:endParaRPr lang="en-GB"/>
          </a:p>
        </p:txBody>
      </p:sp>
    </p:spTree>
    <p:extLst>
      <p:ext uri="{BB962C8B-B14F-4D97-AF65-F5344CB8AC3E}">
        <p14:creationId xmlns:p14="http://schemas.microsoft.com/office/powerpoint/2010/main" val="236775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to be certain from the beginning or can be made certain – maxim is </a:t>
            </a:r>
            <a:r>
              <a:rPr lang="en-GB" dirty="0" err="1"/>
              <a:t>Certum</a:t>
            </a:r>
            <a:r>
              <a:rPr lang="en-GB" dirty="0"/>
              <a:t> </a:t>
            </a:r>
            <a:r>
              <a:rPr lang="en-GB" dirty="0" err="1"/>
              <a:t>est</a:t>
            </a:r>
            <a:r>
              <a:rPr lang="en-GB" dirty="0"/>
              <a:t> Quod </a:t>
            </a:r>
            <a:r>
              <a:rPr lang="en-GB" dirty="0" err="1"/>
              <a:t>Certum</a:t>
            </a:r>
            <a:r>
              <a:rPr lang="en-GB" dirty="0"/>
              <a:t> </a:t>
            </a:r>
            <a:r>
              <a:rPr lang="en-GB" dirty="0" err="1"/>
              <a:t>reddi</a:t>
            </a:r>
            <a:r>
              <a:rPr lang="en-GB" dirty="0"/>
              <a:t> </a:t>
            </a:r>
            <a:r>
              <a:rPr lang="en-GB" dirty="0" err="1"/>
              <a:t>potest</a:t>
            </a:r>
            <a:r>
              <a:rPr lang="en-GB" dirty="0"/>
              <a:t>. </a:t>
            </a:r>
          </a:p>
          <a:p>
            <a:endParaRPr lang="en-GB" dirty="0"/>
          </a:p>
          <a:p>
            <a:r>
              <a:rPr lang="en-GB" dirty="0"/>
              <a:t>Objects of the trust must be human and ascertainable. </a:t>
            </a:r>
          </a:p>
        </p:txBody>
      </p:sp>
      <p:sp>
        <p:nvSpPr>
          <p:cNvPr id="4" name="Slide Number Placeholder 3"/>
          <p:cNvSpPr>
            <a:spLocks noGrp="1"/>
          </p:cNvSpPr>
          <p:nvPr>
            <p:ph type="sldNum" sz="quarter" idx="5"/>
          </p:nvPr>
        </p:nvSpPr>
        <p:spPr/>
        <p:txBody>
          <a:bodyPr/>
          <a:lstStyle/>
          <a:p>
            <a:fld id="{71CD266B-60BE-48FC-ADC4-7F656F1CBDE3}" type="slidenum">
              <a:rPr lang="en-GB" smtClean="0"/>
              <a:t>30</a:t>
            </a:fld>
            <a:endParaRPr lang="en-GB"/>
          </a:p>
        </p:txBody>
      </p:sp>
    </p:spTree>
    <p:extLst>
      <p:ext uri="{BB962C8B-B14F-4D97-AF65-F5344CB8AC3E}">
        <p14:creationId xmlns:p14="http://schemas.microsoft.com/office/powerpoint/2010/main" val="2603590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trusts – Fixed list – list of beneficiaries. What if the beneficiaries on the list cannot be found? These will not mean that the trust fails , those who are classed as missing the shares given to them will be distributed under a Benjamin order. (Re Benjamin [1902] </a:t>
            </a:r>
          </a:p>
          <a:p>
            <a:endParaRPr lang="en-GB" dirty="0"/>
          </a:p>
          <a:p>
            <a:r>
              <a:rPr lang="en-GB" dirty="0"/>
              <a:t>Key case for fixed trusts – – IRC V Broadway Cottages Trust [1955]</a:t>
            </a:r>
          </a:p>
          <a:p>
            <a:endParaRPr lang="en-GB" dirty="0"/>
          </a:p>
          <a:p>
            <a:endParaRPr lang="en-GB" dirty="0"/>
          </a:p>
          <a:p>
            <a:r>
              <a:rPr lang="en-GB" dirty="0"/>
              <a:t>Re Evans – the courts suggest that there is the taking out of missing beneficiaries' insurance. </a:t>
            </a:r>
          </a:p>
          <a:p>
            <a:endParaRPr lang="en-GB" dirty="0"/>
          </a:p>
          <a:p>
            <a:r>
              <a:rPr lang="en-GB" dirty="0"/>
              <a:t>The fixed list use to apply to discretionary trusts</a:t>
            </a:r>
          </a:p>
          <a:p>
            <a:endParaRPr lang="en-GB" dirty="0"/>
          </a:p>
          <a:p>
            <a:r>
              <a:rPr lang="en-GB" dirty="0"/>
              <a:t>///////</a:t>
            </a:r>
          </a:p>
        </p:txBody>
      </p:sp>
      <p:sp>
        <p:nvSpPr>
          <p:cNvPr id="4" name="Slide Number Placeholder 3"/>
          <p:cNvSpPr>
            <a:spLocks noGrp="1"/>
          </p:cNvSpPr>
          <p:nvPr>
            <p:ph type="sldNum" sz="quarter" idx="5"/>
          </p:nvPr>
        </p:nvSpPr>
        <p:spPr/>
        <p:txBody>
          <a:bodyPr/>
          <a:lstStyle/>
          <a:p>
            <a:fld id="{71CD266B-60BE-48FC-ADC4-7F656F1CBDE3}" type="slidenum">
              <a:rPr lang="en-GB" smtClean="0"/>
              <a:t>31</a:t>
            </a:fld>
            <a:endParaRPr lang="en-GB"/>
          </a:p>
        </p:txBody>
      </p:sp>
    </p:spTree>
    <p:extLst>
      <p:ext uri="{BB962C8B-B14F-4D97-AF65-F5344CB8AC3E}">
        <p14:creationId xmlns:p14="http://schemas.microsoft.com/office/powerpoint/2010/main" val="28378569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32</a:t>
            </a:fld>
            <a:endParaRPr lang="en-GB"/>
          </a:p>
        </p:txBody>
      </p:sp>
    </p:spTree>
    <p:extLst>
      <p:ext uri="{BB962C8B-B14F-4D97-AF65-F5344CB8AC3E}">
        <p14:creationId xmlns:p14="http://schemas.microsoft.com/office/powerpoint/2010/main" val="9370605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Gestetner’s Settlement – use the test for a power.</a:t>
            </a:r>
          </a:p>
          <a:p>
            <a:endParaRPr lang="en-GB" dirty="0"/>
          </a:p>
          <a:p>
            <a:r>
              <a:rPr lang="en-GB" dirty="0"/>
              <a:t>Re </a:t>
            </a:r>
            <a:r>
              <a:rPr lang="en-GB" dirty="0" err="1"/>
              <a:t>Gulbenkain’s</a:t>
            </a:r>
            <a:r>
              <a:rPr lang="en-GB" dirty="0"/>
              <a:t> </a:t>
            </a:r>
            <a:r>
              <a:rPr lang="en-GB" dirty="0" err="1"/>
              <a:t>Settlment</a:t>
            </a:r>
            <a:r>
              <a:rPr lang="en-GB" dirty="0"/>
              <a:t> – we need a fixed list. </a:t>
            </a:r>
          </a:p>
          <a:p>
            <a:endParaRPr lang="en-GB" dirty="0"/>
          </a:p>
          <a:p>
            <a:r>
              <a:rPr lang="en-GB" dirty="0" err="1"/>
              <a:t>Mcphail</a:t>
            </a:r>
            <a:r>
              <a:rPr lang="en-GB" dirty="0"/>
              <a:t> v Doulton – benefit would be staff, relatives and dependents – needed to use the test for powers – list certainty was not needed because only needed to survey the field and not list every claimant, courts should not have to distribute equally.</a:t>
            </a:r>
          </a:p>
          <a:p>
            <a:endParaRPr lang="en-GB" dirty="0"/>
          </a:p>
          <a:p>
            <a:r>
              <a:rPr lang="en-GB" dirty="0"/>
              <a:t>Now the test for discretionary trusts is the individual ascertainability test – if you can say with certainty that any individual is or is not a member of the class – similar to power of appointment but not the same as you no longer need to list. </a:t>
            </a:r>
          </a:p>
        </p:txBody>
      </p:sp>
      <p:sp>
        <p:nvSpPr>
          <p:cNvPr id="4" name="Slide Number Placeholder 3"/>
          <p:cNvSpPr>
            <a:spLocks noGrp="1"/>
          </p:cNvSpPr>
          <p:nvPr>
            <p:ph type="sldNum" sz="quarter" idx="5"/>
          </p:nvPr>
        </p:nvSpPr>
        <p:spPr/>
        <p:txBody>
          <a:bodyPr/>
          <a:lstStyle/>
          <a:p>
            <a:fld id="{71CD266B-60BE-48FC-ADC4-7F656F1CBDE3}" type="slidenum">
              <a:rPr lang="en-GB" smtClean="0"/>
              <a:t>33</a:t>
            </a:fld>
            <a:endParaRPr lang="en-GB"/>
          </a:p>
        </p:txBody>
      </p:sp>
    </p:spTree>
    <p:extLst>
      <p:ext uri="{BB962C8B-B14F-4D97-AF65-F5344CB8AC3E}">
        <p14:creationId xmlns:p14="http://schemas.microsoft.com/office/powerpoint/2010/main" val="3349743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Agreement with Lord </a:t>
            </a:r>
            <a:r>
              <a:rPr lang="en-GB" dirty="0" err="1"/>
              <a:t>upjohn</a:t>
            </a:r>
            <a:r>
              <a:rPr lang="en-GB" dirty="0"/>
              <a:t> who said that there were two types of uncertainty in relation to discretionary trusts; </a:t>
            </a:r>
          </a:p>
          <a:p>
            <a:endParaRPr lang="en-GB" dirty="0"/>
          </a:p>
          <a:p>
            <a:pPr marL="228600" indent="-228600">
              <a:buAutoNum type="arabicPeriod"/>
            </a:pPr>
            <a:r>
              <a:rPr lang="en-GB" dirty="0"/>
              <a:t>Conceptual Uncertainty – class has not legal definition – for example beneficiaries are my friends – gift is void. </a:t>
            </a:r>
          </a:p>
          <a:p>
            <a:pPr marL="228600" indent="-228600">
              <a:buAutoNum type="arabicPeriod"/>
            </a:pPr>
            <a:endParaRPr lang="en-GB" dirty="0"/>
          </a:p>
          <a:p>
            <a:pPr marL="228600" indent="-228600">
              <a:buAutoNum type="arabicPeriod"/>
            </a:pPr>
            <a:r>
              <a:rPr lang="en-GB" dirty="0"/>
              <a:t>Evidential Uncertainty – gift is not void if it is difficult to ascertain where the beneficiaries are – but we need to consider who would be in that class – is it certain?</a:t>
            </a:r>
          </a:p>
          <a:p>
            <a:pPr marL="228600" indent="-228600">
              <a:buAutoNum type="arabicPeriod"/>
            </a:pPr>
            <a:endParaRPr lang="en-GB" dirty="0"/>
          </a:p>
          <a:p>
            <a:pPr marL="228600" indent="-228600">
              <a:buAutoNum type="arabicPeriod"/>
            </a:pPr>
            <a:r>
              <a:rPr lang="en-GB" dirty="0"/>
              <a:t>Uncertainty can be created where the class of beneficiaries is unworkable – it may be invalid.</a:t>
            </a:r>
          </a:p>
        </p:txBody>
      </p:sp>
      <p:sp>
        <p:nvSpPr>
          <p:cNvPr id="4" name="Slide Number Placeholder 3"/>
          <p:cNvSpPr>
            <a:spLocks noGrp="1"/>
          </p:cNvSpPr>
          <p:nvPr>
            <p:ph type="sldNum" sz="quarter" idx="5"/>
          </p:nvPr>
        </p:nvSpPr>
        <p:spPr/>
        <p:txBody>
          <a:bodyPr/>
          <a:lstStyle/>
          <a:p>
            <a:fld id="{71CD266B-60BE-48FC-ADC4-7F656F1CBDE3}" type="slidenum">
              <a:rPr lang="en-GB" smtClean="0"/>
              <a:t>34</a:t>
            </a:fld>
            <a:endParaRPr lang="en-GB"/>
          </a:p>
        </p:txBody>
      </p:sp>
    </p:spTree>
    <p:extLst>
      <p:ext uri="{BB962C8B-B14F-4D97-AF65-F5344CB8AC3E}">
        <p14:creationId xmlns:p14="http://schemas.microsoft.com/office/powerpoint/2010/main" val="747914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i="1" u="sng" dirty="0"/>
              <a:t>conceptual certainty </a:t>
            </a:r>
          </a:p>
          <a:p>
            <a:endParaRPr lang="en-GB" dirty="0"/>
          </a:p>
          <a:p>
            <a:endParaRPr lang="en-GB" dirty="0"/>
          </a:p>
          <a:p>
            <a:r>
              <a:rPr lang="en-GB" dirty="0"/>
              <a:t>Different lords had different interpretations including Sachs LJ – CLASS WAS TOO WIDE/ NEED EVIDENCE OF RELATIONSHIP. </a:t>
            </a:r>
          </a:p>
          <a:p>
            <a:endParaRPr lang="en-GB" dirty="0"/>
          </a:p>
          <a:p>
            <a:r>
              <a:rPr lang="en-GB" dirty="0"/>
              <a:t>Megaw LJ – to my mind the test is satisfied if, as regards at least a substantial number of objects, it can be said with certainty that they fall within the trust. </a:t>
            </a:r>
          </a:p>
          <a:p>
            <a:endParaRPr lang="en-GB" dirty="0"/>
          </a:p>
          <a:p>
            <a:r>
              <a:rPr lang="en-GB" dirty="0"/>
              <a:t> Major issues and criticisms of the case. </a:t>
            </a:r>
          </a:p>
          <a:p>
            <a:endParaRPr lang="en-GB" dirty="0"/>
          </a:p>
          <a:p>
            <a:r>
              <a:rPr lang="en-GB" dirty="0"/>
              <a:t>The similar applies to the term friends – what does the term mean? Even if we whittle it down to 1 friend how would we know how much to give to them? </a:t>
            </a:r>
          </a:p>
          <a:p>
            <a:endParaRPr lang="en-GB" dirty="0"/>
          </a:p>
          <a:p>
            <a:r>
              <a:rPr lang="en-GB" dirty="0"/>
              <a:t>Re Barlow’s Will Trusts [1979] </a:t>
            </a:r>
          </a:p>
        </p:txBody>
      </p:sp>
      <p:sp>
        <p:nvSpPr>
          <p:cNvPr id="4" name="Slide Number Placeholder 3"/>
          <p:cNvSpPr>
            <a:spLocks noGrp="1"/>
          </p:cNvSpPr>
          <p:nvPr>
            <p:ph type="sldNum" sz="quarter" idx="5"/>
          </p:nvPr>
        </p:nvSpPr>
        <p:spPr/>
        <p:txBody>
          <a:bodyPr/>
          <a:lstStyle/>
          <a:p>
            <a:fld id="{71CD266B-60BE-48FC-ADC4-7F656F1CBDE3}" type="slidenum">
              <a:rPr lang="en-GB" smtClean="0"/>
              <a:t>35</a:t>
            </a:fld>
            <a:endParaRPr lang="en-GB"/>
          </a:p>
        </p:txBody>
      </p:sp>
    </p:spTree>
    <p:extLst>
      <p:ext uri="{BB962C8B-B14F-4D97-AF65-F5344CB8AC3E}">
        <p14:creationId xmlns:p14="http://schemas.microsoft.com/office/powerpoint/2010/main" val="21805706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if there is a degree of conceptual uncertainty it can be satisfied. </a:t>
            </a:r>
          </a:p>
          <a:p>
            <a:endParaRPr lang="en-GB" dirty="0"/>
          </a:p>
          <a:p>
            <a:r>
              <a:rPr lang="en-GB" dirty="0" err="1"/>
              <a:t>Fudciary</a:t>
            </a:r>
            <a:r>
              <a:rPr lang="en-GB" dirty="0"/>
              <a:t> Powers – given to an individual who is in a fiduciary capacity – for example – I direct my trustees to consider the merits of my present employees and they may appoint my property among them as they think fit’’.</a:t>
            </a:r>
          </a:p>
          <a:p>
            <a:endParaRPr lang="en-GB" dirty="0"/>
          </a:p>
          <a:p>
            <a:r>
              <a:rPr lang="en-GB" dirty="0"/>
              <a:t>The individual test now applies to fiduciary powers. </a:t>
            </a:r>
          </a:p>
        </p:txBody>
      </p:sp>
      <p:sp>
        <p:nvSpPr>
          <p:cNvPr id="4" name="Slide Number Placeholder 3"/>
          <p:cNvSpPr>
            <a:spLocks noGrp="1"/>
          </p:cNvSpPr>
          <p:nvPr>
            <p:ph type="sldNum" sz="quarter" idx="5"/>
          </p:nvPr>
        </p:nvSpPr>
        <p:spPr/>
        <p:txBody>
          <a:bodyPr/>
          <a:lstStyle/>
          <a:p>
            <a:fld id="{71CD266B-60BE-48FC-ADC4-7F656F1CBDE3}" type="slidenum">
              <a:rPr lang="en-GB" smtClean="0"/>
              <a:t>39</a:t>
            </a:fld>
            <a:endParaRPr lang="en-GB"/>
          </a:p>
        </p:txBody>
      </p:sp>
    </p:spTree>
    <p:extLst>
      <p:ext uri="{BB962C8B-B14F-4D97-AF65-F5344CB8AC3E}">
        <p14:creationId xmlns:p14="http://schemas.microsoft.com/office/powerpoint/2010/main" val="639350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40</a:t>
            </a:fld>
            <a:endParaRPr lang="en-GB"/>
          </a:p>
        </p:txBody>
      </p:sp>
    </p:spTree>
    <p:extLst>
      <p:ext uri="{BB962C8B-B14F-4D97-AF65-F5344CB8AC3E}">
        <p14:creationId xmlns:p14="http://schemas.microsoft.com/office/powerpoint/2010/main" val="19661148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it could be said with uncertainty that any particular claimant qualified as a friend a sale of paintings to that claimant would be valid under the terms of a will. This is because uncertainty as to whether other persons may or may not be friends would have no effect upon the quantum of the gift to those persons who clearly qualified as friends’’.</a:t>
            </a:r>
          </a:p>
          <a:p>
            <a:endParaRPr lang="en-GB" dirty="0"/>
          </a:p>
          <a:p>
            <a:r>
              <a:rPr lang="en-GB" dirty="0"/>
              <a:t>It is important we know who falls into the category because the friend will get the whole of the gift. </a:t>
            </a:r>
          </a:p>
          <a:p>
            <a:endParaRPr lang="en-GB" dirty="0"/>
          </a:p>
          <a:p>
            <a:r>
              <a:rPr lang="en-GB" dirty="0"/>
              <a:t>One individual test applied. </a:t>
            </a:r>
          </a:p>
          <a:p>
            <a:r>
              <a:rPr lang="en-GB" dirty="0"/>
              <a:t> </a:t>
            </a:r>
          </a:p>
          <a:p>
            <a:r>
              <a:rPr lang="en-GB" dirty="0"/>
              <a:t>Re </a:t>
            </a:r>
            <a:r>
              <a:rPr lang="en-GB" dirty="0" err="1"/>
              <a:t>barlow’s</a:t>
            </a:r>
            <a:r>
              <a:rPr lang="en-GB" dirty="0"/>
              <a:t> set out requirements for this case. </a:t>
            </a:r>
          </a:p>
        </p:txBody>
      </p:sp>
      <p:sp>
        <p:nvSpPr>
          <p:cNvPr id="4" name="Slide Number Placeholder 3"/>
          <p:cNvSpPr>
            <a:spLocks noGrp="1"/>
          </p:cNvSpPr>
          <p:nvPr>
            <p:ph type="sldNum" sz="quarter" idx="5"/>
          </p:nvPr>
        </p:nvSpPr>
        <p:spPr/>
        <p:txBody>
          <a:bodyPr/>
          <a:lstStyle/>
          <a:p>
            <a:fld id="{71CD266B-60BE-48FC-ADC4-7F656F1CBDE3}" type="slidenum">
              <a:rPr lang="en-GB" smtClean="0"/>
              <a:t>41</a:t>
            </a:fld>
            <a:endParaRPr lang="en-GB"/>
          </a:p>
        </p:txBody>
      </p:sp>
    </p:spTree>
    <p:extLst>
      <p:ext uri="{BB962C8B-B14F-4D97-AF65-F5344CB8AC3E}">
        <p14:creationId xmlns:p14="http://schemas.microsoft.com/office/powerpoint/2010/main" val="180071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precise event causing forfeiture must be ascertainable otherwise the limitation is void for uncertainty. </a:t>
            </a:r>
          </a:p>
          <a:p>
            <a:endParaRPr lang="en-GB" dirty="0"/>
          </a:p>
          <a:p>
            <a:r>
              <a:rPr lang="en-GB" dirty="0"/>
              <a:t>Courts do not like that uncertainty around what would lead </a:t>
            </a:r>
            <a:r>
              <a:rPr lang="en-GB"/>
              <a:t>to forfeiture,</a:t>
            </a:r>
          </a:p>
        </p:txBody>
      </p:sp>
      <p:sp>
        <p:nvSpPr>
          <p:cNvPr id="4" name="Slide Number Placeholder 3"/>
          <p:cNvSpPr>
            <a:spLocks noGrp="1"/>
          </p:cNvSpPr>
          <p:nvPr>
            <p:ph type="sldNum" sz="quarter" idx="5"/>
          </p:nvPr>
        </p:nvSpPr>
        <p:spPr/>
        <p:txBody>
          <a:bodyPr/>
          <a:lstStyle/>
          <a:p>
            <a:fld id="{71CD266B-60BE-48FC-ADC4-7F656F1CBDE3}" type="slidenum">
              <a:rPr lang="en-GB" smtClean="0"/>
              <a:t>42</a:t>
            </a:fld>
            <a:endParaRPr lang="en-GB"/>
          </a:p>
        </p:txBody>
      </p:sp>
    </p:spTree>
    <p:extLst>
      <p:ext uri="{BB962C8B-B14F-4D97-AF65-F5344CB8AC3E}">
        <p14:creationId xmlns:p14="http://schemas.microsoft.com/office/powerpoint/2010/main" val="9117227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46</a:t>
            </a:fld>
            <a:endParaRPr lang="en-GB"/>
          </a:p>
        </p:txBody>
      </p:sp>
    </p:spTree>
    <p:extLst>
      <p:ext uri="{BB962C8B-B14F-4D97-AF65-F5344CB8AC3E}">
        <p14:creationId xmlns:p14="http://schemas.microsoft.com/office/powerpoint/2010/main" val="1308401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14705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90608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81722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40781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47725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7336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85475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6923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15698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55695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3/9/2024</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8615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3/9/2024</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53798087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33" r:id="rId6"/>
    <p:sldLayoutId id="2147483829" r:id="rId7"/>
    <p:sldLayoutId id="2147483830" r:id="rId8"/>
    <p:sldLayoutId id="2147483831" r:id="rId9"/>
    <p:sldLayoutId id="2147483832" r:id="rId10"/>
    <p:sldLayoutId id="2147483834"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microsoft.com/office/2007/relationships/media" Target="../media/media6.m4a"/><Relationship Id="rId7" Type="http://schemas.openxmlformats.org/officeDocument/2006/relationships/diagramData" Target="../diagrams/data4.xml"/><Relationship Id="rId12"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2.xml"/><Relationship Id="rId11" Type="http://schemas.microsoft.com/office/2007/relationships/diagramDrawing" Target="../diagrams/drawing4.xml"/><Relationship Id="rId5" Type="http://schemas.openxmlformats.org/officeDocument/2006/relationships/slideLayout" Target="../slideLayouts/slideLayout2.xml"/><Relationship Id="rId10" Type="http://schemas.openxmlformats.org/officeDocument/2006/relationships/diagramColors" Target="../diagrams/colors4.xml"/><Relationship Id="rId4" Type="http://schemas.openxmlformats.org/officeDocument/2006/relationships/audio" Target="../media/media6.m4a"/><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notesSlide" Target="../notesSlides/notesSlide7.xml"/><Relationship Id="rId13" Type="http://schemas.microsoft.com/office/2007/relationships/diagramDrawing" Target="../diagrams/drawing10.xml"/><Relationship Id="rId3" Type="http://schemas.microsoft.com/office/2007/relationships/media" Target="../media/media14.m4a"/><Relationship Id="rId7" Type="http://schemas.openxmlformats.org/officeDocument/2006/relationships/slideLayout" Target="../slideLayouts/slideLayout2.xml"/><Relationship Id="rId12" Type="http://schemas.openxmlformats.org/officeDocument/2006/relationships/diagramColors" Target="../diagrams/colors10.xml"/><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audio" Target="../media/media15.m4a"/><Relationship Id="rId11" Type="http://schemas.openxmlformats.org/officeDocument/2006/relationships/diagramQuickStyle" Target="../diagrams/quickStyle10.xml"/><Relationship Id="rId5" Type="http://schemas.microsoft.com/office/2007/relationships/media" Target="../media/media15.m4a"/><Relationship Id="rId10" Type="http://schemas.openxmlformats.org/officeDocument/2006/relationships/diagramLayout" Target="../diagrams/layout10.xml"/><Relationship Id="rId4" Type="http://schemas.openxmlformats.org/officeDocument/2006/relationships/audio" Target="../media/media14.m4a"/><Relationship Id="rId9" Type="http://schemas.openxmlformats.org/officeDocument/2006/relationships/diagramData" Target="../diagrams/data10.xml"/><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11.xml"/></Relationships>
</file>

<file path=ppt/slides/_rels/slide1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media" Target="../media/media19.m4a"/><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notesSlide" Target="../notesSlides/notesSlide9.xml"/><Relationship Id="rId5" Type="http://schemas.openxmlformats.org/officeDocument/2006/relationships/slideLayout" Target="../slideLayouts/slideLayout2.xml"/><Relationship Id="rId4" Type="http://schemas.openxmlformats.org/officeDocument/2006/relationships/audio" Target="../media/media19.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2.m4a"/><Relationship Id="rId7"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audio" Target="../media/media23.m4a"/><Relationship Id="rId5" Type="http://schemas.microsoft.com/office/2007/relationships/media" Target="../media/media23.m4a"/><Relationship Id="rId4" Type="http://schemas.openxmlformats.org/officeDocument/2006/relationships/audio" Target="../media/media22.m4a"/></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13.xml"/><Relationship Id="rId3" Type="http://schemas.microsoft.com/office/2007/relationships/media" Target="../media/media25.m4a"/><Relationship Id="rId7" Type="http://schemas.openxmlformats.org/officeDocument/2006/relationships/diagramData" Target="../diagrams/data13.xml"/><Relationship Id="rId12"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notesSlide" Target="../notesSlides/notesSlide10.xml"/><Relationship Id="rId11" Type="http://schemas.microsoft.com/office/2007/relationships/diagramDrawing" Target="../diagrams/drawing13.xml"/><Relationship Id="rId5" Type="http://schemas.openxmlformats.org/officeDocument/2006/relationships/slideLayout" Target="../slideLayouts/slideLayout2.xml"/><Relationship Id="rId10" Type="http://schemas.openxmlformats.org/officeDocument/2006/relationships/diagramColors" Target="../diagrams/colors13.xml"/><Relationship Id="rId4" Type="http://schemas.openxmlformats.org/officeDocument/2006/relationships/audio" Target="../media/media25.m4a"/><Relationship Id="rId9"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4.xml"/><Relationship Id="rId3" Type="http://schemas.microsoft.com/office/2007/relationships/media" Target="../media/media27.m4a"/><Relationship Id="rId7" Type="http://schemas.openxmlformats.org/officeDocument/2006/relationships/diagramData" Target="../diagrams/data14.xml"/><Relationship Id="rId12"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notesSlide" Target="../notesSlides/notesSlide11.xml"/><Relationship Id="rId11" Type="http://schemas.microsoft.com/office/2007/relationships/diagramDrawing" Target="../diagrams/drawing14.xml"/><Relationship Id="rId5" Type="http://schemas.openxmlformats.org/officeDocument/2006/relationships/slideLayout" Target="../slideLayouts/slideLayout2.xml"/><Relationship Id="rId10" Type="http://schemas.openxmlformats.org/officeDocument/2006/relationships/diagramColors" Target="../diagrams/colors14.xml"/><Relationship Id="rId4" Type="http://schemas.openxmlformats.org/officeDocument/2006/relationships/audio" Target="../media/media27.m4a"/><Relationship Id="rId9"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8" Type="http://schemas.openxmlformats.org/officeDocument/2006/relationships/slideLayout" Target="../slideLayouts/slideLayout2.xml"/><Relationship Id="rId13" Type="http://schemas.openxmlformats.org/officeDocument/2006/relationships/diagramColors" Target="../diagrams/colors15.xml"/><Relationship Id="rId3" Type="http://schemas.microsoft.com/office/2007/relationships/media" Target="../media/media29.m4a"/><Relationship Id="rId7" Type="http://schemas.microsoft.com/office/2007/relationships/media" Target="../media/media31.m4a"/><Relationship Id="rId12" Type="http://schemas.openxmlformats.org/officeDocument/2006/relationships/diagramQuickStyle" Target="../diagrams/quickStyle15.xml"/><Relationship Id="rId2" Type="http://schemas.openxmlformats.org/officeDocument/2006/relationships/audio" Target="../media/media28.m4a"/><Relationship Id="rId1" Type="http://schemas.microsoft.com/office/2007/relationships/media" Target="../media/media28.m4a"/><Relationship Id="rId6" Type="http://schemas.microsoft.com/office/2007/relationships/media" Target="../media/media30.m4a"/><Relationship Id="rId11" Type="http://schemas.openxmlformats.org/officeDocument/2006/relationships/diagramLayout" Target="../diagrams/layout15.xml"/><Relationship Id="rId5" Type="http://schemas.openxmlformats.org/officeDocument/2006/relationships/audio" Target="NULL" TargetMode="External"/><Relationship Id="rId15" Type="http://schemas.openxmlformats.org/officeDocument/2006/relationships/image" Target="../media/image2.png"/><Relationship Id="rId10" Type="http://schemas.openxmlformats.org/officeDocument/2006/relationships/diagramData" Target="../diagrams/data15.xml"/><Relationship Id="rId4" Type="http://schemas.openxmlformats.org/officeDocument/2006/relationships/audio" Target="../media/media29.m4a"/><Relationship Id="rId9" Type="http://schemas.openxmlformats.org/officeDocument/2006/relationships/notesSlide" Target="../notesSlides/notesSlide12.xml"/><Relationship Id="rId14" Type="http://schemas.microsoft.com/office/2007/relationships/diagramDrawing" Target="../diagrams/drawing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6.xml"/><Relationship Id="rId3" Type="http://schemas.microsoft.com/office/2007/relationships/media" Target="../media/media34.m4a"/><Relationship Id="rId7" Type="http://schemas.openxmlformats.org/officeDocument/2006/relationships/diagramData" Target="../diagrams/data16.xml"/><Relationship Id="rId12" Type="http://schemas.openxmlformats.org/officeDocument/2006/relationships/image" Target="../media/image2.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notesSlide" Target="../notesSlides/notesSlide13.xml"/><Relationship Id="rId11" Type="http://schemas.microsoft.com/office/2007/relationships/diagramDrawing" Target="../diagrams/drawing16.xml"/><Relationship Id="rId5" Type="http://schemas.openxmlformats.org/officeDocument/2006/relationships/slideLayout" Target="../slideLayouts/slideLayout2.xml"/><Relationship Id="rId10" Type="http://schemas.openxmlformats.org/officeDocument/2006/relationships/diagramColors" Target="../diagrams/colors16.xml"/><Relationship Id="rId4" Type="http://schemas.openxmlformats.org/officeDocument/2006/relationships/audio" Target="../media/media34.m4a"/><Relationship Id="rId9"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8" Type="http://schemas.openxmlformats.org/officeDocument/2006/relationships/audio" Target="../media/media38.m4a"/><Relationship Id="rId13" Type="http://schemas.openxmlformats.org/officeDocument/2006/relationships/diagramData" Target="../diagrams/data17.xml"/><Relationship Id="rId18" Type="http://schemas.openxmlformats.org/officeDocument/2006/relationships/image" Target="../media/image2.png"/><Relationship Id="rId3" Type="http://schemas.microsoft.com/office/2007/relationships/media" Target="../media/media36.m4a"/><Relationship Id="rId7" Type="http://schemas.microsoft.com/office/2007/relationships/media" Target="../media/media38.m4a"/><Relationship Id="rId12" Type="http://schemas.openxmlformats.org/officeDocument/2006/relationships/notesSlide" Target="../notesSlides/notesSlide14.xml"/><Relationship Id="rId17" Type="http://schemas.microsoft.com/office/2007/relationships/diagramDrawing" Target="../diagrams/drawing17.xml"/><Relationship Id="rId2" Type="http://schemas.openxmlformats.org/officeDocument/2006/relationships/audio" Target="../media/media35.m4a"/><Relationship Id="rId16" Type="http://schemas.openxmlformats.org/officeDocument/2006/relationships/diagramColors" Target="../diagrams/colors17.xml"/><Relationship Id="rId1" Type="http://schemas.microsoft.com/office/2007/relationships/media" Target="../media/media35.m4a"/><Relationship Id="rId6" Type="http://schemas.openxmlformats.org/officeDocument/2006/relationships/audio" Target="../media/media37.m4a"/><Relationship Id="rId11" Type="http://schemas.openxmlformats.org/officeDocument/2006/relationships/slideLayout" Target="../slideLayouts/slideLayout2.xml"/><Relationship Id="rId5" Type="http://schemas.microsoft.com/office/2007/relationships/media" Target="../media/media37.m4a"/><Relationship Id="rId15" Type="http://schemas.openxmlformats.org/officeDocument/2006/relationships/diagramQuickStyle" Target="../diagrams/quickStyle17.xml"/><Relationship Id="rId10" Type="http://schemas.openxmlformats.org/officeDocument/2006/relationships/audio" Target="../media/media39.m4a"/><Relationship Id="rId4" Type="http://schemas.openxmlformats.org/officeDocument/2006/relationships/audio" Target="../media/media36.m4a"/><Relationship Id="rId9" Type="http://schemas.microsoft.com/office/2007/relationships/media" Target="../media/media39.m4a"/><Relationship Id="rId1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slideLayout" Target="../slideLayouts/slideLayout2.xml"/><Relationship Id="rId7" Type="http://schemas.openxmlformats.org/officeDocument/2006/relationships/diagramQuickStyle" Target="../diagrams/quickStyle18.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Layout" Target="../diagrams/layout18.xml"/><Relationship Id="rId5" Type="http://schemas.openxmlformats.org/officeDocument/2006/relationships/diagramData" Target="../diagrams/data18.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8.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slideLayout" Target="../slideLayouts/slideLayout2.xml"/><Relationship Id="rId7" Type="http://schemas.openxmlformats.org/officeDocument/2006/relationships/diagramQuickStyle" Target="../diagrams/quickStyle19.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Layout" Target="../diagrams/layout19.xml"/><Relationship Id="rId5" Type="http://schemas.openxmlformats.org/officeDocument/2006/relationships/diagramData" Target="../diagrams/data19.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9.xml"/></Relationships>
</file>

<file path=ppt/slides/_rels/slide26.xml.rels><?xml version="1.0" encoding="UTF-8" standalone="yes"?>
<Relationships xmlns="http://schemas.openxmlformats.org/package/2006/relationships"><Relationship Id="rId8" Type="http://schemas.openxmlformats.org/officeDocument/2006/relationships/audio" Target="../media/media45.m4a"/><Relationship Id="rId3" Type="http://schemas.openxmlformats.org/officeDocument/2006/relationships/audio" Target="NULL" TargetMode="External"/><Relationship Id="rId7" Type="http://schemas.microsoft.com/office/2007/relationships/media" Target="../media/media45.m4a"/><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audio" Target="../media/media44.m4a"/><Relationship Id="rId5" Type="http://schemas.microsoft.com/office/2007/relationships/media" Target="../media/media44.m4a"/><Relationship Id="rId10" Type="http://schemas.openxmlformats.org/officeDocument/2006/relationships/image" Target="../media/image2.png"/><Relationship Id="rId4" Type="http://schemas.microsoft.com/office/2007/relationships/media" Target="../media/media43.m4a"/><Relationship Id="rId9"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microsoft.com/office/2007/relationships/media" Target="../media/media47.m4a"/><Relationship Id="rId7" Type="http://schemas.openxmlformats.org/officeDocument/2006/relationships/diagramLayout" Target="../diagrams/layout20.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diagramData" Target="../diagrams/data20.xml"/><Relationship Id="rId11" Type="http://schemas.openxmlformats.org/officeDocument/2006/relationships/image" Target="../media/image2.png"/><Relationship Id="rId5" Type="http://schemas.openxmlformats.org/officeDocument/2006/relationships/slideLayout" Target="../slideLayouts/slideLayout2.xml"/><Relationship Id="rId10" Type="http://schemas.microsoft.com/office/2007/relationships/diagramDrawing" Target="../diagrams/drawing20.xml"/><Relationship Id="rId4" Type="http://schemas.openxmlformats.org/officeDocument/2006/relationships/audio" Target="../media/media47.m4a"/><Relationship Id="rId9" Type="http://schemas.openxmlformats.org/officeDocument/2006/relationships/diagramColors" Target="../diagrams/colors20.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media/image2.png"/><Relationship Id="rId5" Type="http://schemas.openxmlformats.org/officeDocument/2006/relationships/image" Target="../media/image56.svg"/><Relationship Id="rId4" Type="http://schemas.openxmlformats.org/officeDocument/2006/relationships/image" Target="../media/image5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2.png"/><Relationship Id="rId4" Type="http://schemas.openxmlformats.org/officeDocument/2006/relationships/image" Target="../media/image57.jpeg"/></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slideLayout" Target="../slideLayouts/slideLayout2.xml"/><Relationship Id="rId7" Type="http://schemas.openxmlformats.org/officeDocument/2006/relationships/diagramQuickStyle" Target="../diagrams/quickStyle21.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diagramLayout" Target="../diagrams/layout21.xml"/><Relationship Id="rId5" Type="http://schemas.openxmlformats.org/officeDocument/2006/relationships/diagramData" Target="../diagrams/data21.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21.xml"/></Relationships>
</file>

<file path=ppt/slides/_rels/slide31.xml.rels><?xml version="1.0" encoding="UTF-8" standalone="yes"?>
<Relationships xmlns="http://schemas.openxmlformats.org/package/2006/relationships"><Relationship Id="rId8" Type="http://schemas.openxmlformats.org/officeDocument/2006/relationships/diagramLayout" Target="../diagrams/layout22.xml"/><Relationship Id="rId3" Type="http://schemas.microsoft.com/office/2007/relationships/media" Target="../media/media52.m4a"/><Relationship Id="rId7" Type="http://schemas.openxmlformats.org/officeDocument/2006/relationships/diagramData" Target="../diagrams/data22.xml"/><Relationship Id="rId12" Type="http://schemas.openxmlformats.org/officeDocument/2006/relationships/image" Target="../media/image2.png"/><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notesSlide" Target="../notesSlides/notesSlide18.xml"/><Relationship Id="rId11" Type="http://schemas.microsoft.com/office/2007/relationships/diagramDrawing" Target="../diagrams/drawing22.xml"/><Relationship Id="rId5" Type="http://schemas.openxmlformats.org/officeDocument/2006/relationships/slideLayout" Target="../slideLayouts/slideLayout2.xml"/><Relationship Id="rId10" Type="http://schemas.openxmlformats.org/officeDocument/2006/relationships/diagramColors" Target="../diagrams/colors22.xml"/><Relationship Id="rId4" Type="http://schemas.openxmlformats.org/officeDocument/2006/relationships/audio" Target="../media/media52.m4a"/><Relationship Id="rId9" Type="http://schemas.openxmlformats.org/officeDocument/2006/relationships/diagramQuickStyle" Target="../diagrams/quickStyle22.xml"/></Relationships>
</file>

<file path=ppt/slides/_rels/slide32.xml.rels><?xml version="1.0" encoding="UTF-8" standalone="yes"?>
<Relationships xmlns="http://schemas.openxmlformats.org/package/2006/relationships"><Relationship Id="rId8" Type="http://schemas.openxmlformats.org/officeDocument/2006/relationships/notesSlide" Target="../notesSlides/notesSlide19.xml"/><Relationship Id="rId13" Type="http://schemas.microsoft.com/office/2007/relationships/diagramDrawing" Target="../diagrams/drawing23.xml"/><Relationship Id="rId3" Type="http://schemas.microsoft.com/office/2007/relationships/media" Target="../media/media54.m4a"/><Relationship Id="rId7" Type="http://schemas.openxmlformats.org/officeDocument/2006/relationships/slideLayout" Target="../slideLayouts/slideLayout2.xml"/><Relationship Id="rId12" Type="http://schemas.openxmlformats.org/officeDocument/2006/relationships/diagramColors" Target="../diagrams/colors23.xm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audio" Target="../media/media55.m4a"/><Relationship Id="rId11" Type="http://schemas.openxmlformats.org/officeDocument/2006/relationships/diagramQuickStyle" Target="../diagrams/quickStyle23.xml"/><Relationship Id="rId5" Type="http://schemas.microsoft.com/office/2007/relationships/media" Target="../media/media55.m4a"/><Relationship Id="rId10" Type="http://schemas.openxmlformats.org/officeDocument/2006/relationships/diagramLayout" Target="../diagrams/layout23.xml"/><Relationship Id="rId4" Type="http://schemas.openxmlformats.org/officeDocument/2006/relationships/audio" Target="../media/media54.m4a"/><Relationship Id="rId9" Type="http://schemas.openxmlformats.org/officeDocument/2006/relationships/diagramData" Target="../diagrams/data23.xml"/><Relationship Id="rId14"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24.xml"/><Relationship Id="rId3" Type="http://schemas.openxmlformats.org/officeDocument/2006/relationships/slideLayout" Target="../slideLayouts/slideLayout2.xml"/><Relationship Id="rId7" Type="http://schemas.openxmlformats.org/officeDocument/2006/relationships/diagramQuickStyle" Target="../diagrams/quickStyle24.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diagramLayout" Target="../diagrams/layout24.xml"/><Relationship Id="rId5" Type="http://schemas.openxmlformats.org/officeDocument/2006/relationships/diagramData" Target="../diagrams/data24.xml"/><Relationship Id="rId10" Type="http://schemas.openxmlformats.org/officeDocument/2006/relationships/image" Target="../media/image2.png"/><Relationship Id="rId4" Type="http://schemas.openxmlformats.org/officeDocument/2006/relationships/notesSlide" Target="../notesSlides/notesSlide20.xml"/><Relationship Id="rId9" Type="http://schemas.microsoft.com/office/2007/relationships/diagramDrawing" Target="../diagrams/drawing24.xml"/></Relationships>
</file>

<file path=ppt/slides/_rels/slide34.xml.rels><?xml version="1.0" encoding="UTF-8" standalone="yes"?>
<Relationships xmlns="http://schemas.openxmlformats.org/package/2006/relationships"><Relationship Id="rId8" Type="http://schemas.openxmlformats.org/officeDocument/2006/relationships/diagramLayout" Target="../diagrams/layout25.xml"/><Relationship Id="rId3" Type="http://schemas.openxmlformats.org/officeDocument/2006/relationships/audio" Target="NULL" TargetMode="External"/><Relationship Id="rId7" Type="http://schemas.openxmlformats.org/officeDocument/2006/relationships/diagramData" Target="../diagrams/data25.xml"/><Relationship Id="rId12" Type="http://schemas.openxmlformats.org/officeDocument/2006/relationships/image" Target="../media/image2.png"/><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notesSlide" Target="../notesSlides/notesSlide21.xml"/><Relationship Id="rId11" Type="http://schemas.microsoft.com/office/2007/relationships/diagramDrawing" Target="../diagrams/drawing25.xml"/><Relationship Id="rId5" Type="http://schemas.openxmlformats.org/officeDocument/2006/relationships/slideLayout" Target="../slideLayouts/slideLayout2.xml"/><Relationship Id="rId10" Type="http://schemas.openxmlformats.org/officeDocument/2006/relationships/diagramColors" Target="../diagrams/colors25.xml"/><Relationship Id="rId4" Type="http://schemas.microsoft.com/office/2007/relationships/media" Target="../media/media58.m4a"/><Relationship Id="rId9"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8" Type="http://schemas.openxmlformats.org/officeDocument/2006/relationships/notesSlide" Target="../notesSlides/notesSlide22.xml"/><Relationship Id="rId13" Type="http://schemas.microsoft.com/office/2007/relationships/diagramDrawing" Target="../diagrams/drawing26.xml"/><Relationship Id="rId3" Type="http://schemas.openxmlformats.org/officeDocument/2006/relationships/audio" Target="NULL" TargetMode="External"/><Relationship Id="rId7" Type="http://schemas.openxmlformats.org/officeDocument/2006/relationships/slideLayout" Target="../slideLayouts/slideLayout2.xml"/><Relationship Id="rId12" Type="http://schemas.openxmlformats.org/officeDocument/2006/relationships/diagramColors" Target="../diagrams/colors26.xm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audio" Target="../media/media61.m4a"/><Relationship Id="rId11" Type="http://schemas.openxmlformats.org/officeDocument/2006/relationships/diagramQuickStyle" Target="../diagrams/quickStyle26.xml"/><Relationship Id="rId5" Type="http://schemas.microsoft.com/office/2007/relationships/media" Target="../media/media61.m4a"/><Relationship Id="rId10" Type="http://schemas.openxmlformats.org/officeDocument/2006/relationships/diagramLayout" Target="../diagrams/layout26.xml"/><Relationship Id="rId4" Type="http://schemas.microsoft.com/office/2007/relationships/media" Target="../media/media60.m4a"/><Relationship Id="rId9" Type="http://schemas.openxmlformats.org/officeDocument/2006/relationships/diagramData" Target="../diagrams/data26.xml"/><Relationship Id="rId14" Type="http://schemas.openxmlformats.org/officeDocument/2006/relationships/image" Target="../media/image2.png"/></Relationships>
</file>

<file path=ppt/slides/_rels/slide36.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slideLayout" Target="../slideLayouts/slideLayout2.xml"/><Relationship Id="rId7" Type="http://schemas.openxmlformats.org/officeDocument/2006/relationships/diagramColors" Target="../diagrams/colors27.xml"/><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 Id="rId9"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image" Target="../media/image2.png"/><Relationship Id="rId5" Type="http://schemas.openxmlformats.org/officeDocument/2006/relationships/image" Target="../media/image71.svg"/><Relationship Id="rId4" Type="http://schemas.openxmlformats.org/officeDocument/2006/relationships/image" Target="../media/image70.png"/></Relationships>
</file>

<file path=ppt/slides/_rels/slide38.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slideLayout" Target="../slideLayouts/slideLayout2.xml"/><Relationship Id="rId7" Type="http://schemas.openxmlformats.org/officeDocument/2006/relationships/diagramColors" Target="../diagrams/colors28.xml"/><Relationship Id="rId2" Type="http://schemas.microsoft.com/office/2007/relationships/media" Target="../media/media64.m4a"/><Relationship Id="rId1" Type="http://schemas.openxmlformats.org/officeDocument/2006/relationships/audio" Target="NULL" TargetMode="Externa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 Id="rId9" Type="http://schemas.openxmlformats.org/officeDocument/2006/relationships/image" Target="../media/image2.png"/></Relationships>
</file>

<file path=ppt/slides/_rels/slide39.xml.rels><?xml version="1.0" encoding="UTF-8" standalone="yes"?>
<Relationships xmlns="http://schemas.openxmlformats.org/package/2006/relationships"><Relationship Id="rId8" Type="http://schemas.openxmlformats.org/officeDocument/2006/relationships/diagramLayout" Target="../diagrams/layout29.xml"/><Relationship Id="rId3" Type="http://schemas.microsoft.com/office/2007/relationships/media" Target="../media/media66.m4a"/><Relationship Id="rId7" Type="http://schemas.openxmlformats.org/officeDocument/2006/relationships/diagramData" Target="../diagrams/data29.xml"/><Relationship Id="rId12" Type="http://schemas.openxmlformats.org/officeDocument/2006/relationships/image" Target="../media/image2.png"/><Relationship Id="rId2" Type="http://schemas.openxmlformats.org/officeDocument/2006/relationships/audio" Target="../media/media65.m4a"/><Relationship Id="rId1" Type="http://schemas.microsoft.com/office/2007/relationships/media" Target="../media/media65.m4a"/><Relationship Id="rId6" Type="http://schemas.openxmlformats.org/officeDocument/2006/relationships/notesSlide" Target="../notesSlides/notesSlide23.xml"/><Relationship Id="rId11" Type="http://schemas.microsoft.com/office/2007/relationships/diagramDrawing" Target="../diagrams/drawing29.xml"/><Relationship Id="rId5" Type="http://schemas.openxmlformats.org/officeDocument/2006/relationships/slideLayout" Target="../slideLayouts/slideLayout2.xml"/><Relationship Id="rId10" Type="http://schemas.openxmlformats.org/officeDocument/2006/relationships/diagramColors" Target="../diagrams/colors29.xml"/><Relationship Id="rId4" Type="http://schemas.openxmlformats.org/officeDocument/2006/relationships/audio" Target="../media/media66.m4a"/><Relationship Id="rId9" Type="http://schemas.openxmlformats.org/officeDocument/2006/relationships/diagramQuickStyle" Target="../diagrams/quickStyle29.xml"/></Relationships>
</file>

<file path=ppt/slides/_rels/slide40.xml.rels><?xml version="1.0" encoding="UTF-8" standalone="yes"?>
<Relationships xmlns="http://schemas.openxmlformats.org/package/2006/relationships"><Relationship Id="rId8" Type="http://schemas.openxmlformats.org/officeDocument/2006/relationships/diagramColors" Target="../diagrams/colors30.xml"/><Relationship Id="rId3" Type="http://schemas.openxmlformats.org/officeDocument/2006/relationships/slideLayout" Target="../slideLayouts/slideLayout2.xml"/><Relationship Id="rId7" Type="http://schemas.openxmlformats.org/officeDocument/2006/relationships/diagramQuickStyle" Target="../diagrams/quickStyle30.xml"/><Relationship Id="rId2" Type="http://schemas.openxmlformats.org/officeDocument/2006/relationships/audio" Target="../media/media67.m4a"/><Relationship Id="rId1" Type="http://schemas.microsoft.com/office/2007/relationships/media" Target="../media/media67.m4a"/><Relationship Id="rId6" Type="http://schemas.openxmlformats.org/officeDocument/2006/relationships/diagramLayout" Target="../diagrams/layout30.xml"/><Relationship Id="rId5" Type="http://schemas.openxmlformats.org/officeDocument/2006/relationships/diagramData" Target="../diagrams/data30.xml"/><Relationship Id="rId10" Type="http://schemas.openxmlformats.org/officeDocument/2006/relationships/image" Target="../media/image2.png"/><Relationship Id="rId4" Type="http://schemas.openxmlformats.org/officeDocument/2006/relationships/notesSlide" Target="../notesSlides/notesSlide24.xml"/><Relationship Id="rId9" Type="http://schemas.microsoft.com/office/2007/relationships/diagramDrawing" Target="../diagrams/drawing30.xml"/></Relationships>
</file>

<file path=ppt/slides/_rels/slide41.xml.rels><?xml version="1.0" encoding="UTF-8" standalone="yes"?>
<Relationships xmlns="http://schemas.openxmlformats.org/package/2006/relationships"><Relationship Id="rId8" Type="http://schemas.openxmlformats.org/officeDocument/2006/relationships/diagramColors" Target="../diagrams/colors31.xml"/><Relationship Id="rId3" Type="http://schemas.openxmlformats.org/officeDocument/2006/relationships/slideLayout" Target="../slideLayouts/slideLayout2.xml"/><Relationship Id="rId7" Type="http://schemas.openxmlformats.org/officeDocument/2006/relationships/diagramQuickStyle" Target="../diagrams/quickStyle31.xml"/><Relationship Id="rId2" Type="http://schemas.openxmlformats.org/officeDocument/2006/relationships/audio" Target="../media/media68.m4a"/><Relationship Id="rId1" Type="http://schemas.microsoft.com/office/2007/relationships/media" Target="../media/media68.m4a"/><Relationship Id="rId6" Type="http://schemas.openxmlformats.org/officeDocument/2006/relationships/diagramLayout" Target="../diagrams/layout31.xml"/><Relationship Id="rId5" Type="http://schemas.openxmlformats.org/officeDocument/2006/relationships/diagramData" Target="../diagrams/data31.xml"/><Relationship Id="rId10" Type="http://schemas.openxmlformats.org/officeDocument/2006/relationships/image" Target="../media/image2.png"/><Relationship Id="rId4" Type="http://schemas.openxmlformats.org/officeDocument/2006/relationships/notesSlide" Target="../notesSlides/notesSlide25.xml"/><Relationship Id="rId9" Type="http://schemas.microsoft.com/office/2007/relationships/diagramDrawing" Target="../diagrams/drawing31.xml"/></Relationships>
</file>

<file path=ppt/slides/_rels/slide42.xml.rels><?xml version="1.0" encoding="UTF-8" standalone="yes"?>
<Relationships xmlns="http://schemas.openxmlformats.org/package/2006/relationships"><Relationship Id="rId8" Type="http://schemas.openxmlformats.org/officeDocument/2006/relationships/diagramData" Target="../diagrams/data32.xml"/><Relationship Id="rId13" Type="http://schemas.openxmlformats.org/officeDocument/2006/relationships/image" Target="../media/image2.png"/><Relationship Id="rId3" Type="http://schemas.microsoft.com/office/2007/relationships/media" Target="../media/media70.m4a"/><Relationship Id="rId7" Type="http://schemas.openxmlformats.org/officeDocument/2006/relationships/notesSlide" Target="../notesSlides/notesSlide26.xml"/><Relationship Id="rId12" Type="http://schemas.microsoft.com/office/2007/relationships/diagramDrawing" Target="../diagrams/drawing32.xml"/><Relationship Id="rId2" Type="http://schemas.microsoft.com/office/2007/relationships/media" Target="../media/media69.m4a"/><Relationship Id="rId1" Type="http://schemas.openxmlformats.org/officeDocument/2006/relationships/audio" Target="NULL" TargetMode="External"/><Relationship Id="rId6" Type="http://schemas.openxmlformats.org/officeDocument/2006/relationships/slideLayout" Target="../slideLayouts/slideLayout2.xml"/><Relationship Id="rId11" Type="http://schemas.openxmlformats.org/officeDocument/2006/relationships/diagramColors" Target="../diagrams/colors32.xml"/><Relationship Id="rId5" Type="http://schemas.openxmlformats.org/officeDocument/2006/relationships/audio" Target="../media/media71.m4a"/><Relationship Id="rId10" Type="http://schemas.openxmlformats.org/officeDocument/2006/relationships/diagramQuickStyle" Target="../diagrams/quickStyle32.xml"/><Relationship Id="rId4" Type="http://schemas.microsoft.com/office/2007/relationships/media" Target="../media/media71.m4a"/><Relationship Id="rId9" Type="http://schemas.openxmlformats.org/officeDocument/2006/relationships/diagramLayout" Target="../diagrams/layout3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2.m4a"/><Relationship Id="rId1" Type="http://schemas.microsoft.com/office/2007/relationships/media" Target="../media/media72.m4a"/><Relationship Id="rId5" Type="http://schemas.openxmlformats.org/officeDocument/2006/relationships/image" Target="../media/image2.png"/><Relationship Id="rId4" Type="http://schemas.openxmlformats.org/officeDocument/2006/relationships/image" Target="../media/image88.jpeg"/></Relationships>
</file>

<file path=ppt/slides/_rels/slide44.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slideLayout" Target="../slideLayouts/slideLayout2.xml"/><Relationship Id="rId7" Type="http://schemas.openxmlformats.org/officeDocument/2006/relationships/diagramColors" Target="../diagrams/colors33.xml"/><Relationship Id="rId2" Type="http://schemas.openxmlformats.org/officeDocument/2006/relationships/audio" Target="../media/media73.m4a"/><Relationship Id="rId1" Type="http://schemas.microsoft.com/office/2007/relationships/media" Target="../media/media73.m4a"/><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 Id="rId9" Type="http://schemas.openxmlformats.org/officeDocument/2006/relationships/image" Target="../media/image2.png"/></Relationships>
</file>

<file path=ppt/slides/_rels/slide45.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slideLayout" Target="../slideLayouts/slideLayout2.xml"/><Relationship Id="rId7" Type="http://schemas.openxmlformats.org/officeDocument/2006/relationships/diagramColors" Target="../diagrams/colors34.xml"/><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 Id="rId9"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5.m4a"/><Relationship Id="rId1" Type="http://schemas.microsoft.com/office/2007/relationships/media" Target="../media/media75.m4a"/><Relationship Id="rId6" Type="http://schemas.openxmlformats.org/officeDocument/2006/relationships/image" Target="../media/image2.png"/><Relationship Id="rId5" Type="http://schemas.openxmlformats.org/officeDocument/2006/relationships/image" Target="../media/image97.jpeg"/><Relationship Id="rId4"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igsaw puzzles in plastic figures">
            <a:extLst>
              <a:ext uri="{FF2B5EF4-FFF2-40B4-BE49-F238E27FC236}">
                <a16:creationId xmlns:a16="http://schemas.microsoft.com/office/drawing/2014/main" id="{21037C4D-6FD6-4FE4-C6DB-C337880FA6DA}"/>
              </a:ext>
            </a:extLst>
          </p:cNvPr>
          <p:cNvPicPr>
            <a:picLocks noChangeAspect="1"/>
          </p:cNvPicPr>
          <p:nvPr/>
        </p:nvPicPr>
        <p:blipFill rotWithShape="1">
          <a:blip r:embed="rId4"/>
          <a:srcRect t="9386" b="9386"/>
          <a:stretch/>
        </p:blipFill>
        <p:spPr>
          <a:xfrm>
            <a:off x="20" y="10"/>
            <a:ext cx="12191979" cy="6857989"/>
          </a:xfrm>
          <a:prstGeom prst="rect">
            <a:avLst/>
          </a:prstGeom>
        </p:spPr>
      </p:pic>
      <p:sp useBgFill="1">
        <p:nvSpPr>
          <p:cNvPr id="18" name="Freeform: Shape 17">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2244D1-5855-27D7-0851-8EE7BDDB9017}"/>
              </a:ext>
            </a:extLst>
          </p:cNvPr>
          <p:cNvSpPr>
            <a:spLocks noGrp="1"/>
          </p:cNvSpPr>
          <p:nvPr>
            <p:ph type="ctrTitle"/>
          </p:nvPr>
        </p:nvSpPr>
        <p:spPr>
          <a:xfrm>
            <a:off x="1473390" y="1826096"/>
            <a:ext cx="3149221" cy="2142699"/>
          </a:xfrm>
        </p:spPr>
        <p:txBody>
          <a:bodyPr anchor="b">
            <a:normAutofit/>
          </a:bodyPr>
          <a:lstStyle/>
          <a:p>
            <a:pPr algn="ctr"/>
            <a:r>
              <a:rPr lang="en-GB" sz="4800" b="1" i="1" u="sng" dirty="0"/>
              <a:t>Three Certainties!</a:t>
            </a:r>
          </a:p>
        </p:txBody>
      </p:sp>
      <p:sp>
        <p:nvSpPr>
          <p:cNvPr id="3" name="Subtitle 2">
            <a:extLst>
              <a:ext uri="{FF2B5EF4-FFF2-40B4-BE49-F238E27FC236}">
                <a16:creationId xmlns:a16="http://schemas.microsoft.com/office/drawing/2014/main" id="{86BC86EA-02C0-BAD0-58CB-F43691DF88B0}"/>
              </a:ext>
            </a:extLst>
          </p:cNvPr>
          <p:cNvSpPr>
            <a:spLocks noGrp="1"/>
          </p:cNvSpPr>
          <p:nvPr>
            <p:ph type="subTitle" idx="1"/>
          </p:nvPr>
        </p:nvSpPr>
        <p:spPr>
          <a:xfrm>
            <a:off x="1594514" y="4196605"/>
            <a:ext cx="2906973" cy="948601"/>
          </a:xfrm>
        </p:spPr>
        <p:txBody>
          <a:bodyPr anchor="t">
            <a:normAutofit/>
          </a:bodyPr>
          <a:lstStyle/>
          <a:p>
            <a:pPr algn="ctr"/>
            <a:r>
              <a:rPr lang="en-GB" dirty="0"/>
              <a:t>By Zita Draper </a:t>
            </a:r>
            <a:endParaRPr lang="en-GB"/>
          </a:p>
        </p:txBody>
      </p:sp>
      <p:sp>
        <p:nvSpPr>
          <p:cNvPr id="20" name="Freeform: Shape 19">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Recorded Sound">
            <a:hlinkClick r:id="" action="ppaction://media"/>
            <a:extLst>
              <a:ext uri="{FF2B5EF4-FFF2-40B4-BE49-F238E27FC236}">
                <a16:creationId xmlns:a16="http://schemas.microsoft.com/office/drawing/2014/main" id="{814887E9-5145-D7B0-6EFB-FD07D94816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318" y="5845428"/>
            <a:ext cx="815761" cy="815761"/>
          </a:xfrm>
          <a:prstGeom prst="rect">
            <a:avLst/>
          </a:prstGeom>
        </p:spPr>
      </p:pic>
    </p:spTree>
    <p:extLst>
      <p:ext uri="{BB962C8B-B14F-4D97-AF65-F5344CB8AC3E}">
        <p14:creationId xmlns:p14="http://schemas.microsoft.com/office/powerpoint/2010/main" val="3485373818"/>
      </p:ext>
    </p:extLst>
  </p:cSld>
  <p:clrMapOvr>
    <a:masterClrMapping/>
  </p:clrMapOvr>
  <mc:AlternateContent xmlns:mc="http://schemas.openxmlformats.org/markup-compatibility/2006" xmlns:p14="http://schemas.microsoft.com/office/powerpoint/2010/main">
    <mc:Choice Requires="p14">
      <p:transition spd="slow" p14:dur="2000" advTm="4020"/>
    </mc:Choice>
    <mc:Fallback xmlns="">
      <p:transition spd="slow" advTm="4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7F2DE-43D9-2ECE-E8D9-414134A4BE76}"/>
              </a:ext>
            </a:extLst>
          </p:cNvPr>
          <p:cNvSpPr>
            <a:spLocks noGrp="1"/>
          </p:cNvSpPr>
          <p:nvPr>
            <p:ph type="title"/>
          </p:nvPr>
        </p:nvSpPr>
        <p:spPr/>
        <p:txBody>
          <a:bodyPr>
            <a:normAutofit/>
          </a:bodyPr>
          <a:lstStyle/>
          <a:p>
            <a:pPr algn="ctr"/>
            <a:r>
              <a:rPr lang="en-GB" sz="6000" b="1" i="1" u="sng" dirty="0"/>
              <a:t>Content </a:t>
            </a:r>
          </a:p>
        </p:txBody>
      </p:sp>
      <p:graphicFrame>
        <p:nvGraphicFramePr>
          <p:cNvPr id="5" name="Content Placeholder 2">
            <a:extLst>
              <a:ext uri="{FF2B5EF4-FFF2-40B4-BE49-F238E27FC236}">
                <a16:creationId xmlns:a16="http://schemas.microsoft.com/office/drawing/2014/main" id="{03BDC77F-3967-4720-13B9-654973FBD4B4}"/>
              </a:ext>
            </a:extLst>
          </p:cNvPr>
          <p:cNvGraphicFramePr>
            <a:graphicFrameLocks noGrp="1"/>
          </p:cNvGraphicFramePr>
          <p:nvPr>
            <p:ph idx="1"/>
            <p:extLst>
              <p:ext uri="{D42A27DB-BD31-4B8C-83A1-F6EECF244321}">
                <p14:modId xmlns:p14="http://schemas.microsoft.com/office/powerpoint/2010/main" val="744225803"/>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FD3CFFD-6BA1-FABB-B216-CB8605956AA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1099" y="6064211"/>
            <a:ext cx="647466" cy="647466"/>
          </a:xfrm>
          <a:prstGeom prst="rect">
            <a:avLst/>
          </a:prstGeom>
        </p:spPr>
      </p:pic>
    </p:spTree>
    <p:extLst>
      <p:ext uri="{BB962C8B-B14F-4D97-AF65-F5344CB8AC3E}">
        <p14:creationId xmlns:p14="http://schemas.microsoft.com/office/powerpoint/2010/main" val="528581321"/>
      </p:ext>
    </p:extLst>
  </p:cSld>
  <p:clrMapOvr>
    <a:masterClrMapping/>
  </p:clrMapOvr>
  <mc:AlternateContent xmlns:mc="http://schemas.openxmlformats.org/markup-compatibility/2006" xmlns:p14="http://schemas.microsoft.com/office/powerpoint/2010/main">
    <mc:Choice Requires="p14">
      <p:transition spd="slow" p14:dur="2000" advTm="24233"/>
    </mc:Choice>
    <mc:Fallback xmlns="">
      <p:transition spd="slow" advTm="24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4412-CDD4-52C5-0FDB-9C855AE2BAF7}"/>
              </a:ext>
            </a:extLst>
          </p:cNvPr>
          <p:cNvSpPr>
            <a:spLocks noGrp="1"/>
          </p:cNvSpPr>
          <p:nvPr>
            <p:ph type="title"/>
          </p:nvPr>
        </p:nvSpPr>
        <p:spPr/>
        <p:txBody>
          <a:bodyPr>
            <a:normAutofit/>
          </a:bodyPr>
          <a:lstStyle/>
          <a:p>
            <a:pPr algn="ctr"/>
            <a:r>
              <a:rPr lang="en-GB" sz="5400" b="1" i="1" u="sng" dirty="0"/>
              <a:t>Aims and Learning Objectives </a:t>
            </a:r>
          </a:p>
        </p:txBody>
      </p:sp>
      <p:graphicFrame>
        <p:nvGraphicFramePr>
          <p:cNvPr id="5" name="Content Placeholder 2">
            <a:extLst>
              <a:ext uri="{FF2B5EF4-FFF2-40B4-BE49-F238E27FC236}">
                <a16:creationId xmlns:a16="http://schemas.microsoft.com/office/drawing/2014/main" id="{A82E5DE3-01D4-C937-B36E-3B6EC7F1763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BA0F6993-20A7-AEF7-29D6-5AEF724E829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391" y="5996893"/>
            <a:ext cx="653076" cy="653076"/>
          </a:xfrm>
          <a:prstGeom prst="rect">
            <a:avLst/>
          </a:prstGeom>
        </p:spPr>
      </p:pic>
    </p:spTree>
    <p:extLst>
      <p:ext uri="{BB962C8B-B14F-4D97-AF65-F5344CB8AC3E}">
        <p14:creationId xmlns:p14="http://schemas.microsoft.com/office/powerpoint/2010/main" val="2964957078"/>
      </p:ext>
    </p:extLst>
  </p:cSld>
  <p:clrMapOvr>
    <a:masterClrMapping/>
  </p:clrMapOvr>
  <mc:AlternateContent xmlns:mc="http://schemas.openxmlformats.org/markup-compatibility/2006" xmlns:p14="http://schemas.microsoft.com/office/powerpoint/2010/main">
    <mc:Choice Requires="p14">
      <p:transition spd="slow" p14:dur="2000" advTm="11372"/>
    </mc:Choice>
    <mc:Fallback xmlns="">
      <p:transition spd="slow" advTm="1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6D8C6-9ABE-FE9D-FF4A-EA1B658316E4}"/>
              </a:ext>
            </a:extLst>
          </p:cNvPr>
          <p:cNvSpPr>
            <a:spLocks noGrp="1"/>
          </p:cNvSpPr>
          <p:nvPr>
            <p:ph type="title"/>
          </p:nvPr>
        </p:nvSpPr>
        <p:spPr/>
        <p:txBody>
          <a:bodyPr>
            <a:normAutofit/>
          </a:bodyPr>
          <a:lstStyle/>
          <a:p>
            <a:pPr algn="ctr"/>
            <a:r>
              <a:rPr lang="en-GB" sz="5400" b="1" i="1" u="sng" dirty="0"/>
              <a:t>Capacity</a:t>
            </a:r>
          </a:p>
        </p:txBody>
      </p:sp>
      <p:graphicFrame>
        <p:nvGraphicFramePr>
          <p:cNvPr id="5" name="Content Placeholder 2">
            <a:extLst>
              <a:ext uri="{FF2B5EF4-FFF2-40B4-BE49-F238E27FC236}">
                <a16:creationId xmlns:a16="http://schemas.microsoft.com/office/drawing/2014/main" id="{A0A229B7-233F-40A8-4C5A-F0CA21A35436}"/>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C7F0174E-F33A-319E-678C-28C18EF5740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7357" y="5560127"/>
            <a:ext cx="1064277" cy="1064277"/>
          </a:xfrm>
          <a:prstGeom prst="rect">
            <a:avLst/>
          </a:prstGeom>
        </p:spPr>
      </p:pic>
    </p:spTree>
    <p:extLst>
      <p:ext uri="{BB962C8B-B14F-4D97-AF65-F5344CB8AC3E}">
        <p14:creationId xmlns:p14="http://schemas.microsoft.com/office/powerpoint/2010/main" val="1543703306"/>
      </p:ext>
    </p:extLst>
  </p:cSld>
  <p:clrMapOvr>
    <a:masterClrMapping/>
  </p:clrMapOvr>
  <mc:AlternateContent xmlns:mc="http://schemas.openxmlformats.org/markup-compatibility/2006" xmlns:p14="http://schemas.microsoft.com/office/powerpoint/2010/main">
    <mc:Choice Requires="p14">
      <p:transition spd="slow" p14:dur="2000" advTm="20980"/>
    </mc:Choice>
    <mc:Fallback xmlns="">
      <p:transition spd="slow" advTm="20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47CA-9EDD-CCF8-CE2A-BA30DE5E1935}"/>
              </a:ext>
            </a:extLst>
          </p:cNvPr>
          <p:cNvSpPr>
            <a:spLocks noGrp="1"/>
          </p:cNvSpPr>
          <p:nvPr>
            <p:ph type="title"/>
          </p:nvPr>
        </p:nvSpPr>
        <p:spPr/>
        <p:txBody>
          <a:bodyPr>
            <a:normAutofit/>
          </a:bodyPr>
          <a:lstStyle/>
          <a:p>
            <a:pPr algn="ctr"/>
            <a:r>
              <a:rPr lang="en-GB" sz="5400" b="1" i="1" u="sng" dirty="0"/>
              <a:t>Capacity</a:t>
            </a:r>
          </a:p>
        </p:txBody>
      </p:sp>
      <p:graphicFrame>
        <p:nvGraphicFramePr>
          <p:cNvPr id="5" name="Content Placeholder 2">
            <a:extLst>
              <a:ext uri="{FF2B5EF4-FFF2-40B4-BE49-F238E27FC236}">
                <a16:creationId xmlns:a16="http://schemas.microsoft.com/office/drawing/2014/main" id="{7A88DA0D-42A4-951B-186A-7DF0D28EDF3E}"/>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263CF30E-E2D4-5694-9B32-1CF19451AF5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860527" y="310774"/>
            <a:ext cx="1364729" cy="1364729"/>
          </a:xfrm>
          <a:prstGeom prst="rect">
            <a:avLst/>
          </a:prstGeom>
        </p:spPr>
      </p:pic>
      <p:pic>
        <p:nvPicPr>
          <p:cNvPr id="4" name="Recorded Sound">
            <a:hlinkClick r:id="" action="ppaction://media"/>
            <a:extLst>
              <a:ext uri="{FF2B5EF4-FFF2-40B4-BE49-F238E27FC236}">
                <a16:creationId xmlns:a16="http://schemas.microsoft.com/office/drawing/2014/main" id="{590A0375-15E8-7B1F-33B0-4AD189F7755F}"/>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827271" y="2708605"/>
            <a:ext cx="1364729" cy="1364729"/>
          </a:xfrm>
          <a:prstGeom prst="rect">
            <a:avLst/>
          </a:prstGeom>
        </p:spPr>
      </p:pic>
    </p:spTree>
    <p:extLst>
      <p:ext uri="{BB962C8B-B14F-4D97-AF65-F5344CB8AC3E}">
        <p14:creationId xmlns:p14="http://schemas.microsoft.com/office/powerpoint/2010/main" val="3370550994"/>
      </p:ext>
    </p:extLst>
  </p:cSld>
  <p:clrMapOvr>
    <a:masterClrMapping/>
  </p:clrMapOvr>
  <mc:AlternateContent xmlns:mc="http://schemas.openxmlformats.org/markup-compatibility/2006" xmlns:p14="http://schemas.microsoft.com/office/powerpoint/2010/main">
    <mc:Choice Requires="p14">
      <p:transition spd="slow" p14:dur="2000" advTm="39372"/>
    </mc:Choice>
    <mc:Fallback xmlns="">
      <p:transition spd="slow" advTm="39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372" fill="hold"/>
                                        <p:tgtEl>
                                          <p:spTgt spid="3"/>
                                        </p:tgtEl>
                                      </p:cBhvr>
                                    </p:cmd>
                                  </p:childTnLst>
                                </p:cTn>
                              </p:par>
                            </p:childTnLst>
                          </p:cTn>
                        </p:par>
                        <p:par>
                          <p:cTn id="7" fill="hold">
                            <p:stCondLst>
                              <p:cond delay="39372"/>
                            </p:stCondLst>
                            <p:childTnLst>
                              <p:par>
                                <p:cTn id="8" presetID="1" presetClass="mediacall" presetSubtype="0" fill="hold" nodeType="afterEffect">
                                  <p:stCondLst>
                                    <p:cond delay="0"/>
                                  </p:stCondLst>
                                  <p:childTnLst>
                                    <p:cmd type="call" cmd="playFrom(0.0)">
                                      <p:cBhvr>
                                        <p:cTn id="9" dur="591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B01B-7907-F5E1-ADE2-EB4313ED5271}"/>
              </a:ext>
            </a:extLst>
          </p:cNvPr>
          <p:cNvSpPr>
            <a:spLocks noGrp="1"/>
          </p:cNvSpPr>
          <p:nvPr>
            <p:ph type="title"/>
          </p:nvPr>
        </p:nvSpPr>
        <p:spPr/>
        <p:txBody>
          <a:bodyPr>
            <a:normAutofit/>
          </a:bodyPr>
          <a:lstStyle/>
          <a:p>
            <a:pPr algn="ctr"/>
            <a:r>
              <a:rPr lang="en-GB" sz="5400" b="1" i="1" u="sng" dirty="0"/>
              <a:t>Research task</a:t>
            </a:r>
          </a:p>
        </p:txBody>
      </p:sp>
      <p:graphicFrame>
        <p:nvGraphicFramePr>
          <p:cNvPr id="5" name="Content Placeholder 2">
            <a:extLst>
              <a:ext uri="{FF2B5EF4-FFF2-40B4-BE49-F238E27FC236}">
                <a16:creationId xmlns:a16="http://schemas.microsoft.com/office/drawing/2014/main" id="{9271DDF5-1E0C-E57F-2433-DB132E8D0911}"/>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573B2C7-3EEB-E842-2124-A91663FF8D9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7415" y="5666282"/>
            <a:ext cx="973111" cy="973111"/>
          </a:xfrm>
          <a:prstGeom prst="rect">
            <a:avLst/>
          </a:prstGeom>
        </p:spPr>
      </p:pic>
    </p:spTree>
    <p:extLst>
      <p:ext uri="{BB962C8B-B14F-4D97-AF65-F5344CB8AC3E}">
        <p14:creationId xmlns:p14="http://schemas.microsoft.com/office/powerpoint/2010/main" val="3083536497"/>
      </p:ext>
    </p:extLst>
  </p:cSld>
  <p:clrMapOvr>
    <a:masterClrMapping/>
  </p:clrMapOvr>
  <mc:AlternateContent xmlns:mc="http://schemas.openxmlformats.org/markup-compatibility/2006" xmlns:p14="http://schemas.microsoft.com/office/powerpoint/2010/main">
    <mc:Choice Requires="p14">
      <p:transition spd="slow" p14:dur="2000" advTm="7429"/>
    </mc:Choice>
    <mc:Fallback xmlns="">
      <p:transition spd="slow" advTm="7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201C-D792-A2F8-866F-39738BF4561D}"/>
              </a:ext>
            </a:extLst>
          </p:cNvPr>
          <p:cNvSpPr>
            <a:spLocks noGrp="1"/>
          </p:cNvSpPr>
          <p:nvPr>
            <p:ph type="title"/>
          </p:nvPr>
        </p:nvSpPr>
        <p:spPr/>
        <p:txBody>
          <a:bodyPr>
            <a:normAutofit/>
          </a:bodyPr>
          <a:lstStyle/>
          <a:p>
            <a:pPr algn="ctr"/>
            <a:r>
              <a:rPr lang="en-GB" sz="5400" b="1" i="1" u="sng" dirty="0"/>
              <a:t>Why is certainty needed?</a:t>
            </a:r>
          </a:p>
        </p:txBody>
      </p:sp>
      <p:graphicFrame>
        <p:nvGraphicFramePr>
          <p:cNvPr id="5" name="Content Placeholder 2">
            <a:extLst>
              <a:ext uri="{FF2B5EF4-FFF2-40B4-BE49-F238E27FC236}">
                <a16:creationId xmlns:a16="http://schemas.microsoft.com/office/drawing/2014/main" id="{D7D5A90B-8C74-4A44-2CA6-8E2D621A7DC7}"/>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07F5B0B4-E26C-8B3F-B0DF-10A01E0D722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6952" y="6081040"/>
            <a:ext cx="658686" cy="658686"/>
          </a:xfrm>
          <a:prstGeom prst="rect">
            <a:avLst/>
          </a:prstGeom>
        </p:spPr>
      </p:pic>
    </p:spTree>
    <p:extLst>
      <p:ext uri="{BB962C8B-B14F-4D97-AF65-F5344CB8AC3E}">
        <p14:creationId xmlns:p14="http://schemas.microsoft.com/office/powerpoint/2010/main" val="2718712847"/>
      </p:ext>
    </p:extLst>
  </p:cSld>
  <p:clrMapOvr>
    <a:masterClrMapping/>
  </p:clrMapOvr>
  <mc:AlternateContent xmlns:mc="http://schemas.openxmlformats.org/markup-compatibility/2006" xmlns:p14="http://schemas.microsoft.com/office/powerpoint/2010/main">
    <mc:Choice Requires="p14">
      <p:transition spd="slow" p14:dur="2000" advTm="35096"/>
    </mc:Choice>
    <mc:Fallback xmlns="">
      <p:transition spd="slow" advTm="35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6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background with dots and shapes&#10;&#10;Description automatically generated with medium confidence">
            <a:extLst>
              <a:ext uri="{FF2B5EF4-FFF2-40B4-BE49-F238E27FC236}">
                <a16:creationId xmlns:a16="http://schemas.microsoft.com/office/drawing/2014/main" id="{3437A8EE-1CE5-FBD6-6640-744170F9FC5A}"/>
              </a:ext>
            </a:extLst>
          </p:cNvPr>
          <p:cNvPicPr>
            <a:picLocks noChangeAspect="1"/>
          </p:cNvPicPr>
          <p:nvPr/>
        </p:nvPicPr>
        <p:blipFill rotWithShape="1">
          <a:blip r:embed="rId5"/>
          <a:srcRect l="1844" r="1269" b="1"/>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EFA01E8-2EF2-2979-CF5D-09A6E6A93648}"/>
              </a:ext>
            </a:extLst>
          </p:cNvPr>
          <p:cNvSpPr>
            <a:spLocks noGrp="1"/>
          </p:cNvSpPr>
          <p:nvPr>
            <p:ph type="ctrTitle"/>
          </p:nvPr>
        </p:nvSpPr>
        <p:spPr>
          <a:xfrm>
            <a:off x="7569389" y="1826096"/>
            <a:ext cx="3149221" cy="2142699"/>
          </a:xfrm>
        </p:spPr>
        <p:txBody>
          <a:bodyPr anchor="b">
            <a:normAutofit/>
          </a:bodyPr>
          <a:lstStyle/>
          <a:p>
            <a:pPr algn="ctr"/>
            <a:r>
              <a:rPr lang="en-GB" sz="4000" b="1" i="1" u="sng"/>
              <a:t>Certainty of intention! </a:t>
            </a:r>
          </a:p>
        </p:txBody>
      </p:sp>
      <p:sp>
        <p:nvSpPr>
          <p:cNvPr id="14" name="Freeform: Shape 13">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Recorded Sound">
            <a:hlinkClick r:id="" action="ppaction://media"/>
            <a:extLst>
              <a:ext uri="{FF2B5EF4-FFF2-40B4-BE49-F238E27FC236}">
                <a16:creationId xmlns:a16="http://schemas.microsoft.com/office/drawing/2014/main" id="{EFECDEF5-9DAC-7E12-3F1A-F91E22DCDF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69822" y="5493895"/>
            <a:ext cx="1245433" cy="1245433"/>
          </a:xfrm>
          <a:prstGeom prst="rect">
            <a:avLst/>
          </a:prstGeom>
        </p:spPr>
      </p:pic>
    </p:spTree>
    <p:extLst>
      <p:ext uri="{BB962C8B-B14F-4D97-AF65-F5344CB8AC3E}">
        <p14:creationId xmlns:p14="http://schemas.microsoft.com/office/powerpoint/2010/main" val="1594812013"/>
      </p:ext>
    </p:extLst>
  </p:cSld>
  <p:clrMapOvr>
    <a:masterClrMapping/>
  </p:clrMapOvr>
  <mc:AlternateContent xmlns:mc="http://schemas.openxmlformats.org/markup-compatibility/2006" xmlns:p14="http://schemas.microsoft.com/office/powerpoint/2010/main">
    <mc:Choice Requires="p14">
      <p:transition spd="slow" p14:dur="2000" advTm="3780"/>
    </mc:Choice>
    <mc:Fallback xmlns="">
      <p:transition spd="slow" advTm="3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1051-47AF-FDBC-DADF-D5F55498625E}"/>
              </a:ext>
            </a:extLst>
          </p:cNvPr>
          <p:cNvSpPr>
            <a:spLocks noGrp="1"/>
          </p:cNvSpPr>
          <p:nvPr>
            <p:ph type="title"/>
          </p:nvPr>
        </p:nvSpPr>
        <p:spPr/>
        <p:txBody>
          <a:bodyPr>
            <a:normAutofit/>
          </a:bodyPr>
          <a:lstStyle/>
          <a:p>
            <a:pPr algn="ctr"/>
            <a:r>
              <a:rPr lang="en-GB" sz="5400" b="1" i="1" u="sng" dirty="0"/>
              <a:t>Certainty of intention</a:t>
            </a:r>
          </a:p>
        </p:txBody>
      </p:sp>
      <p:graphicFrame>
        <p:nvGraphicFramePr>
          <p:cNvPr id="5" name="Content Placeholder 2">
            <a:extLst>
              <a:ext uri="{FF2B5EF4-FFF2-40B4-BE49-F238E27FC236}">
                <a16:creationId xmlns:a16="http://schemas.microsoft.com/office/drawing/2014/main" id="{44BD2103-F35F-C473-4D15-CB43AFDC5C4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48DEFC8-5A58-EFA1-7922-39F1878C360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81708" y="5611305"/>
            <a:ext cx="1064277" cy="1064277"/>
          </a:xfrm>
          <a:prstGeom prst="rect">
            <a:avLst/>
          </a:prstGeom>
        </p:spPr>
      </p:pic>
    </p:spTree>
    <p:extLst>
      <p:ext uri="{BB962C8B-B14F-4D97-AF65-F5344CB8AC3E}">
        <p14:creationId xmlns:p14="http://schemas.microsoft.com/office/powerpoint/2010/main" val="551031871"/>
      </p:ext>
    </p:extLst>
  </p:cSld>
  <p:clrMapOvr>
    <a:masterClrMapping/>
  </p:clrMapOvr>
  <mc:AlternateContent xmlns:mc="http://schemas.openxmlformats.org/markup-compatibility/2006" xmlns:p14="http://schemas.microsoft.com/office/powerpoint/2010/main">
    <mc:Choice Requires="p14">
      <p:transition spd="slow" p14:dur="2000" advTm="71380"/>
    </mc:Choice>
    <mc:Fallback xmlns="">
      <p:transition spd="slow" advTm="71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3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4CD1-5736-0E5C-B312-A39C496DC9FE}"/>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8A81F03-0C54-2E7E-208F-353F047FE7B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E46D444-E883-C76B-CCA6-ECEB94F781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0122" y="5811769"/>
            <a:ext cx="927957" cy="927957"/>
          </a:xfrm>
          <a:prstGeom prst="rect">
            <a:avLst/>
          </a:prstGeom>
        </p:spPr>
      </p:pic>
    </p:spTree>
    <p:extLst>
      <p:ext uri="{BB962C8B-B14F-4D97-AF65-F5344CB8AC3E}">
        <p14:creationId xmlns:p14="http://schemas.microsoft.com/office/powerpoint/2010/main" val="78104348"/>
      </p:ext>
    </p:extLst>
  </p:cSld>
  <p:clrMapOvr>
    <a:masterClrMapping/>
  </p:clrMapOvr>
  <mc:AlternateContent xmlns:mc="http://schemas.openxmlformats.org/markup-compatibility/2006" xmlns:p14="http://schemas.microsoft.com/office/powerpoint/2010/main">
    <mc:Choice Requires="p14">
      <p:transition spd="slow" p14:dur="2000" advTm="64635"/>
    </mc:Choice>
    <mc:Fallback xmlns="">
      <p:transition spd="slow" advTm="6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7F935-DB30-D1BE-293C-20FB8DA080C0}"/>
              </a:ext>
            </a:extLst>
          </p:cNvPr>
          <p:cNvSpPr>
            <a:spLocks noGrp="1"/>
          </p:cNvSpPr>
          <p:nvPr>
            <p:ph type="title"/>
          </p:nvPr>
        </p:nvSpPr>
        <p:spPr>
          <a:xfrm>
            <a:off x="959994" y="5014210"/>
            <a:ext cx="10287000" cy="1049309"/>
          </a:xfrm>
        </p:spPr>
        <p:txBody>
          <a:bodyPr>
            <a:normAutofit fontScale="90000"/>
          </a:bodyPr>
          <a:lstStyle/>
          <a:p>
            <a:pPr algn="ctr"/>
            <a:r>
              <a:rPr lang="en-GB" sz="6600" b="1" i="1" u="sng" dirty="0"/>
              <a:t>Continued</a:t>
            </a:r>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4661227"/>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F961F8-8998-A466-AF9B-CD72D8ACD0F7}"/>
              </a:ext>
            </a:extLst>
          </p:cNvPr>
          <p:cNvGraphicFramePr>
            <a:graphicFrameLocks noGrp="1"/>
          </p:cNvGraphicFramePr>
          <p:nvPr>
            <p:ph idx="1"/>
            <p:extLst>
              <p:ext uri="{D42A27DB-BD31-4B8C-83A1-F6EECF244321}">
                <p14:modId xmlns:p14="http://schemas.microsoft.com/office/powerpoint/2010/main" val="680965274"/>
              </p:ext>
            </p:extLst>
          </p:nvPr>
        </p:nvGraphicFramePr>
        <p:xfrm>
          <a:off x="1386590" y="952500"/>
          <a:ext cx="9458794" cy="32672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05C2E5F0-3C88-1832-0ED9-901CE98BDA1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4469" y="5584574"/>
            <a:ext cx="1049309" cy="1049309"/>
          </a:xfrm>
          <a:prstGeom prst="rect">
            <a:avLst/>
          </a:prstGeom>
        </p:spPr>
      </p:pic>
    </p:spTree>
    <p:extLst>
      <p:ext uri="{BB962C8B-B14F-4D97-AF65-F5344CB8AC3E}">
        <p14:creationId xmlns:p14="http://schemas.microsoft.com/office/powerpoint/2010/main" val="1293060083"/>
      </p:ext>
    </p:extLst>
  </p:cSld>
  <p:clrMapOvr>
    <a:masterClrMapping/>
  </p:clrMapOvr>
  <mc:AlternateContent xmlns:mc="http://schemas.openxmlformats.org/markup-compatibility/2006" xmlns:p14="http://schemas.microsoft.com/office/powerpoint/2010/main">
    <mc:Choice Requires="p14">
      <p:transition spd="slow" p14:dur="2000" advTm="14026"/>
    </mc:Choice>
    <mc:Fallback xmlns="">
      <p:transition spd="slow" advTm="14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7FE52-B4A6-FCD3-C62D-7901756E00AC}"/>
              </a:ext>
            </a:extLst>
          </p:cNvPr>
          <p:cNvSpPr>
            <a:spLocks noGrp="1"/>
          </p:cNvSpPr>
          <p:nvPr>
            <p:ph type="title"/>
          </p:nvPr>
        </p:nvSpPr>
        <p:spPr/>
        <p:txBody>
          <a:bodyPr>
            <a:normAutofit/>
          </a:bodyPr>
          <a:lstStyle/>
          <a:p>
            <a:pPr algn="ctr"/>
            <a:r>
              <a:rPr lang="en-GB" sz="5400" b="1" i="1" u="sng" dirty="0"/>
              <a:t>Key cases </a:t>
            </a:r>
          </a:p>
        </p:txBody>
      </p:sp>
      <p:graphicFrame>
        <p:nvGraphicFramePr>
          <p:cNvPr id="5" name="Content Placeholder 2">
            <a:extLst>
              <a:ext uri="{FF2B5EF4-FFF2-40B4-BE49-F238E27FC236}">
                <a16:creationId xmlns:a16="http://schemas.microsoft.com/office/drawing/2014/main" id="{417FCCFE-81DA-3286-D965-CC7E6CEAA86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5F91C7AE-AEDA-3710-6444-16C925A7847F}"/>
              </a:ext>
            </a:extLst>
          </p:cNvPr>
          <p:cNvPicPr>
            <a:picLocks noChangeAspect="1"/>
          </p:cNvPicPr>
          <p:nvPr>
            <a:audioFile r:link="rId1"/>
            <p:extLst>
              <p:ext uri="{DAA4B4D4-6D71-4841-9C94-3DE7FCFB9230}">
                <p14:media xmlns:p14="http://schemas.microsoft.com/office/powerpoint/2010/main" r:embed="rId2">
                  <p14:trim end="5098.6916"/>
                </p14:media>
              </p:ext>
            </p:extLst>
          </p:nvPr>
        </p:nvPicPr>
        <p:blipFill>
          <a:blip r:embed="rId14"/>
          <a:stretch>
            <a:fillRect/>
          </a:stretch>
        </p:blipFill>
        <p:spPr>
          <a:xfrm>
            <a:off x="3792071" y="4930224"/>
            <a:ext cx="742194" cy="742194"/>
          </a:xfrm>
          <a:prstGeom prst="rect">
            <a:avLst/>
          </a:prstGeom>
        </p:spPr>
      </p:pic>
      <p:pic>
        <p:nvPicPr>
          <p:cNvPr id="4" name="Recorded Sound">
            <a:hlinkClick r:id="" action="ppaction://media"/>
            <a:extLst>
              <a:ext uri="{FF2B5EF4-FFF2-40B4-BE49-F238E27FC236}">
                <a16:creationId xmlns:a16="http://schemas.microsoft.com/office/drawing/2014/main" id="{82367004-0F30-315A-BFCF-FC86B7DCF4EC}"/>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7913593" y="5029201"/>
            <a:ext cx="643217" cy="643217"/>
          </a:xfrm>
          <a:prstGeom prst="rect">
            <a:avLst/>
          </a:prstGeom>
        </p:spPr>
      </p:pic>
      <p:pic>
        <p:nvPicPr>
          <p:cNvPr id="6" name="Recorded Sound">
            <a:hlinkClick r:id="" action="ppaction://media"/>
            <a:extLst>
              <a:ext uri="{FF2B5EF4-FFF2-40B4-BE49-F238E27FC236}">
                <a16:creationId xmlns:a16="http://schemas.microsoft.com/office/drawing/2014/main" id="{0C662BFF-2CEE-AD9A-9A29-0A40C141309C}"/>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9152961" y="4930224"/>
            <a:ext cx="742194" cy="742194"/>
          </a:xfrm>
          <a:prstGeom prst="rect">
            <a:avLst/>
          </a:prstGeom>
        </p:spPr>
      </p:pic>
    </p:spTree>
    <p:extLst>
      <p:ext uri="{BB962C8B-B14F-4D97-AF65-F5344CB8AC3E}">
        <p14:creationId xmlns:p14="http://schemas.microsoft.com/office/powerpoint/2010/main" val="822722826"/>
      </p:ext>
    </p:extLst>
  </p:cSld>
  <p:clrMapOvr>
    <a:masterClrMapping/>
  </p:clrMapOvr>
  <mc:AlternateContent xmlns:mc="http://schemas.openxmlformats.org/markup-compatibility/2006" xmlns:p14="http://schemas.microsoft.com/office/powerpoint/2010/main">
    <mc:Choice Requires="p14">
      <p:transition spd="slow" p14:dur="2000" advTm="53115"/>
    </mc:Choice>
    <mc:Fallback xmlns="">
      <p:transition spd="slow" advTm="53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17" fill="hold"/>
                                        <p:tgtEl>
                                          <p:spTgt spid="3"/>
                                        </p:tgtEl>
                                      </p:cBhvr>
                                    </p:cmd>
                                  </p:childTnLst>
                                </p:cTn>
                              </p:par>
                            </p:childTnLst>
                          </p:cTn>
                        </p:par>
                        <p:par>
                          <p:cTn id="7" fill="hold">
                            <p:stCondLst>
                              <p:cond delay="48017"/>
                            </p:stCondLst>
                            <p:childTnLst>
                              <p:par>
                                <p:cTn id="8" presetID="1" presetClass="mediacall" presetSubtype="0" fill="hold" nodeType="afterEffect">
                                  <p:stCondLst>
                                    <p:cond delay="0"/>
                                  </p:stCondLst>
                                  <p:childTnLst>
                                    <p:cmd type="call" cmd="playFrom(0.0)">
                                      <p:cBhvr>
                                        <p:cTn id="9" dur="23648" fill="hold"/>
                                        <p:tgtEl>
                                          <p:spTgt spid="4"/>
                                        </p:tgtEl>
                                      </p:cBhvr>
                                    </p:cmd>
                                  </p:childTnLst>
                                </p:cTn>
                              </p:par>
                            </p:childTnLst>
                          </p:cTn>
                        </p:par>
                        <p:par>
                          <p:cTn id="10" fill="hold">
                            <p:stCondLst>
                              <p:cond delay="71665"/>
                            </p:stCondLst>
                            <p:childTnLst>
                              <p:par>
                                <p:cTn id="11" presetID="1" presetClass="mediacall" presetSubtype="0" fill="hold" nodeType="afterEffect">
                                  <p:stCondLst>
                                    <p:cond delay="0"/>
                                  </p:stCondLst>
                                  <p:childTnLst>
                                    <p:cmd type="call" cmd="playFrom(0.0)">
                                      <p:cBhvr>
                                        <p:cTn id="12" dur="4775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83E77-FB8F-1471-788E-6DA31872FDC1}"/>
              </a:ext>
            </a:extLst>
          </p:cNvPr>
          <p:cNvSpPr>
            <a:spLocks noGrp="1"/>
          </p:cNvSpPr>
          <p:nvPr>
            <p:ph type="title"/>
          </p:nvPr>
        </p:nvSpPr>
        <p:spPr/>
        <p:txBody>
          <a:bodyPr>
            <a:normAutofit/>
          </a:bodyPr>
          <a:lstStyle/>
          <a:p>
            <a:pPr algn="ctr"/>
            <a:r>
              <a:rPr lang="en-GB" sz="5400" b="1" i="1" u="sng" dirty="0"/>
              <a:t>Research case </a:t>
            </a:r>
          </a:p>
        </p:txBody>
      </p:sp>
      <p:graphicFrame>
        <p:nvGraphicFramePr>
          <p:cNvPr id="5" name="Content Placeholder 2">
            <a:extLst>
              <a:ext uri="{FF2B5EF4-FFF2-40B4-BE49-F238E27FC236}">
                <a16:creationId xmlns:a16="http://schemas.microsoft.com/office/drawing/2014/main" id="{C1113CA0-F645-58AF-84F3-098A43908084}"/>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79D86FE-BBF8-A10F-13F8-9236F79CE4E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3958" y="5950324"/>
            <a:ext cx="730623" cy="730623"/>
          </a:xfrm>
          <a:prstGeom prst="rect">
            <a:avLst/>
          </a:prstGeom>
        </p:spPr>
      </p:pic>
    </p:spTree>
    <p:extLst>
      <p:ext uri="{BB962C8B-B14F-4D97-AF65-F5344CB8AC3E}">
        <p14:creationId xmlns:p14="http://schemas.microsoft.com/office/powerpoint/2010/main" val="3701425212"/>
      </p:ext>
    </p:extLst>
  </p:cSld>
  <p:clrMapOvr>
    <a:masterClrMapping/>
  </p:clrMapOvr>
  <mc:AlternateContent xmlns:mc="http://schemas.openxmlformats.org/markup-compatibility/2006" xmlns:p14="http://schemas.microsoft.com/office/powerpoint/2010/main">
    <mc:Choice Requires="p14">
      <p:transition spd="slow" p14:dur="2000" advTm="8535"/>
    </mc:Choice>
    <mc:Fallback xmlns="">
      <p:transition spd="slow" advTm="8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D2C0-DEDD-F923-945A-8B7E7BF0A163}"/>
              </a:ext>
            </a:extLst>
          </p:cNvPr>
          <p:cNvSpPr>
            <a:spLocks noGrp="1"/>
          </p:cNvSpPr>
          <p:nvPr>
            <p:ph type="title"/>
          </p:nvPr>
        </p:nvSpPr>
        <p:spPr/>
        <p:txBody>
          <a:bodyPr>
            <a:normAutofit/>
          </a:bodyPr>
          <a:lstStyle/>
          <a:p>
            <a:pPr algn="ctr"/>
            <a:r>
              <a:rPr lang="en-GB" sz="4800" b="1" i="1" u="sng" dirty="0"/>
              <a:t>Certainty of intention - continued</a:t>
            </a:r>
          </a:p>
        </p:txBody>
      </p:sp>
      <p:graphicFrame>
        <p:nvGraphicFramePr>
          <p:cNvPr id="5" name="Content Placeholder 2">
            <a:extLst>
              <a:ext uri="{FF2B5EF4-FFF2-40B4-BE49-F238E27FC236}">
                <a16:creationId xmlns:a16="http://schemas.microsoft.com/office/drawing/2014/main" id="{BA0916CE-A819-D519-40A5-21C703CBA5F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31C86E1-7F79-C76E-7544-92DAED7363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8089" y="5898412"/>
            <a:ext cx="856494" cy="856494"/>
          </a:xfrm>
          <a:prstGeom prst="rect">
            <a:avLst/>
          </a:prstGeom>
        </p:spPr>
      </p:pic>
    </p:spTree>
    <p:extLst>
      <p:ext uri="{BB962C8B-B14F-4D97-AF65-F5344CB8AC3E}">
        <p14:creationId xmlns:p14="http://schemas.microsoft.com/office/powerpoint/2010/main" val="2779683832"/>
      </p:ext>
    </p:extLst>
  </p:cSld>
  <p:clrMapOvr>
    <a:masterClrMapping/>
  </p:clrMapOvr>
  <mc:AlternateContent xmlns:mc="http://schemas.openxmlformats.org/markup-compatibility/2006" xmlns:p14="http://schemas.microsoft.com/office/powerpoint/2010/main">
    <mc:Choice Requires="p14">
      <p:transition spd="slow" p14:dur="2000" advTm="40915"/>
    </mc:Choice>
    <mc:Fallback xmlns="">
      <p:transition spd="slow" advTm="40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A96DA-B72B-E1F1-FE53-A5179E603FF3}"/>
              </a:ext>
            </a:extLst>
          </p:cNvPr>
          <p:cNvSpPr>
            <a:spLocks noGrp="1"/>
          </p:cNvSpPr>
          <p:nvPr>
            <p:ph type="title"/>
          </p:nvPr>
        </p:nvSpPr>
        <p:spPr/>
        <p:txBody>
          <a:bodyPr>
            <a:normAutofit/>
          </a:bodyPr>
          <a:lstStyle/>
          <a:p>
            <a:pPr algn="ctr"/>
            <a:r>
              <a:rPr lang="en-GB" sz="5400" b="1" i="1" u="sng" dirty="0"/>
              <a:t>Formal document</a:t>
            </a:r>
          </a:p>
        </p:txBody>
      </p:sp>
      <p:sp>
        <p:nvSpPr>
          <p:cNvPr id="3" name="Content Placeholder 2">
            <a:extLst>
              <a:ext uri="{FF2B5EF4-FFF2-40B4-BE49-F238E27FC236}">
                <a16:creationId xmlns:a16="http://schemas.microsoft.com/office/drawing/2014/main" id="{687380D1-CDFA-8935-3D1F-0CD1214BE900}"/>
              </a:ext>
            </a:extLst>
          </p:cNvPr>
          <p:cNvSpPr>
            <a:spLocks noGrp="1"/>
          </p:cNvSpPr>
          <p:nvPr>
            <p:ph idx="1"/>
          </p:nvPr>
        </p:nvSpPr>
        <p:spPr/>
        <p:txBody>
          <a:bodyPr/>
          <a:lstStyle/>
          <a:p>
            <a:r>
              <a:rPr lang="en-GB" dirty="0"/>
              <a:t>Objective meaning of the words.</a:t>
            </a:r>
          </a:p>
          <a:p>
            <a:endParaRPr lang="en-GB" dirty="0"/>
          </a:p>
          <a:p>
            <a:r>
              <a:rPr lang="en-GB" dirty="0"/>
              <a:t>Key cases; </a:t>
            </a:r>
          </a:p>
          <a:p>
            <a:endParaRPr lang="en-GB" dirty="0"/>
          </a:p>
          <a:p>
            <a:r>
              <a:rPr lang="en-GB" dirty="0"/>
              <a:t>Shah v Shah [2010] </a:t>
            </a:r>
          </a:p>
          <a:p>
            <a:endParaRPr lang="en-GB" dirty="0"/>
          </a:p>
          <a:p>
            <a:r>
              <a:rPr lang="en-GB" dirty="0"/>
              <a:t>Webb v Oldfield [2011]</a:t>
            </a:r>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265B9585-4A6C-FB2E-ACC3-2919F453BD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37679" y="3896193"/>
            <a:ext cx="884420" cy="884420"/>
          </a:xfrm>
          <a:prstGeom prst="rect">
            <a:avLst/>
          </a:prstGeom>
        </p:spPr>
      </p:pic>
      <p:pic>
        <p:nvPicPr>
          <p:cNvPr id="5" name="Recorded Sound">
            <a:hlinkClick r:id="" action="ppaction://media"/>
            <a:extLst>
              <a:ext uri="{FF2B5EF4-FFF2-40B4-BE49-F238E27FC236}">
                <a16:creationId xmlns:a16="http://schemas.microsoft.com/office/drawing/2014/main" id="{67291C9E-3022-8096-7D89-8DE2998DC15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3944912" y="4849834"/>
            <a:ext cx="642078" cy="642078"/>
          </a:xfrm>
          <a:prstGeom prst="rect">
            <a:avLst/>
          </a:prstGeom>
        </p:spPr>
      </p:pic>
    </p:spTree>
    <p:extLst>
      <p:ext uri="{BB962C8B-B14F-4D97-AF65-F5344CB8AC3E}">
        <p14:creationId xmlns:p14="http://schemas.microsoft.com/office/powerpoint/2010/main" val="1724704835"/>
      </p:ext>
    </p:extLst>
  </p:cSld>
  <p:clrMapOvr>
    <a:masterClrMapping/>
  </p:clrMapOvr>
  <mc:AlternateContent xmlns:mc="http://schemas.openxmlformats.org/markup-compatibility/2006" xmlns:p14="http://schemas.microsoft.com/office/powerpoint/2010/main">
    <mc:Choice Requires="p14">
      <p:transition spd="slow" p14:dur="2000" advTm="112550"/>
    </mc:Choice>
    <mc:Fallback xmlns="">
      <p:transition spd="slow" advTm="112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550" fill="hold"/>
                                        <p:tgtEl>
                                          <p:spTgt spid="4"/>
                                        </p:tgtEl>
                                      </p:cBhvr>
                                    </p:cmd>
                                  </p:childTnLst>
                                </p:cTn>
                              </p:par>
                            </p:childTnLst>
                          </p:cTn>
                        </p:par>
                        <p:par>
                          <p:cTn id="7" fill="hold">
                            <p:stCondLst>
                              <p:cond delay="112550"/>
                            </p:stCondLst>
                            <p:childTnLst>
                              <p:par>
                                <p:cTn id="8" presetID="1" presetClass="mediacall" presetSubtype="0" fill="hold" nodeType="afterEffect">
                                  <p:stCondLst>
                                    <p:cond delay="0"/>
                                  </p:stCondLst>
                                  <p:childTnLst>
                                    <p:cmd type="call" cmd="playFrom(0.0)">
                                      <p:cBhvr>
                                        <p:cTn id="9" dur="374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B832-B415-442B-E507-925369D49F1B}"/>
              </a:ext>
            </a:extLst>
          </p:cNvPr>
          <p:cNvSpPr>
            <a:spLocks noGrp="1"/>
          </p:cNvSpPr>
          <p:nvPr>
            <p:ph type="title"/>
          </p:nvPr>
        </p:nvSpPr>
        <p:spPr/>
        <p:txBody>
          <a:bodyPr>
            <a:normAutofit fontScale="90000"/>
          </a:bodyPr>
          <a:lstStyle/>
          <a:p>
            <a:pPr algn="ctr"/>
            <a:r>
              <a:rPr lang="en-GB" sz="5300" b="1" i="1" u="sng" dirty="0"/>
              <a:t>Shah v Shah [2010]</a:t>
            </a:r>
            <a:br>
              <a:rPr lang="en-GB" dirty="0"/>
            </a:br>
            <a:endParaRPr lang="en-GB" dirty="0"/>
          </a:p>
        </p:txBody>
      </p:sp>
      <p:sp>
        <p:nvSpPr>
          <p:cNvPr id="3" name="Content Placeholder 2">
            <a:extLst>
              <a:ext uri="{FF2B5EF4-FFF2-40B4-BE49-F238E27FC236}">
                <a16:creationId xmlns:a16="http://schemas.microsoft.com/office/drawing/2014/main" id="{2DDBDA9B-4A44-0B3A-41A5-07F7BBCE7683}"/>
              </a:ext>
            </a:extLst>
          </p:cNvPr>
          <p:cNvSpPr>
            <a:spLocks noGrp="1"/>
          </p:cNvSpPr>
          <p:nvPr>
            <p:ph idx="1"/>
          </p:nvPr>
        </p:nvSpPr>
        <p:spPr/>
        <p:txBody>
          <a:bodyPr>
            <a:normAutofit fontScale="92500" lnSpcReduction="20000"/>
          </a:bodyPr>
          <a:lstStyle/>
          <a:p>
            <a:r>
              <a:rPr lang="en-GB" dirty="0"/>
              <a:t>Dispute between family about the ownership of shares. </a:t>
            </a:r>
          </a:p>
          <a:p>
            <a:endParaRPr lang="en-GB" dirty="0"/>
          </a:p>
          <a:p>
            <a:r>
              <a:rPr lang="en-GB" dirty="0"/>
              <a:t>Brother wrote to brother saying; </a:t>
            </a:r>
          </a:p>
          <a:p>
            <a:endParaRPr lang="en-GB" dirty="0"/>
          </a:p>
          <a:p>
            <a:r>
              <a:rPr lang="en-GB" dirty="0"/>
              <a:t>‘’ This letter is to confirm that out of my shareholding of current £12,500 in the above company I am as from today holding 4,000 shares in the above company for you subject to you being reasonable for all tax consequences and liabilities arising from this declaration and letter’’</a:t>
            </a:r>
          </a:p>
          <a:p>
            <a:endParaRPr lang="en-GB" dirty="0"/>
          </a:p>
          <a:p>
            <a:r>
              <a:rPr lang="en-GB" dirty="0"/>
              <a:t>Courts said it was a trust because they looked at the wording used. </a:t>
            </a:r>
          </a:p>
        </p:txBody>
      </p:sp>
      <p:pic>
        <p:nvPicPr>
          <p:cNvPr id="4" name="Recorded Sound">
            <a:hlinkClick r:id="" action="ppaction://media"/>
            <a:extLst>
              <a:ext uri="{FF2B5EF4-FFF2-40B4-BE49-F238E27FC236}">
                <a16:creationId xmlns:a16="http://schemas.microsoft.com/office/drawing/2014/main" id="{9409B1B0-3681-9992-A5C4-97466AF3C2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4832" y="5808689"/>
            <a:ext cx="770744" cy="770744"/>
          </a:xfrm>
          <a:prstGeom prst="rect">
            <a:avLst/>
          </a:prstGeom>
        </p:spPr>
      </p:pic>
    </p:spTree>
    <p:extLst>
      <p:ext uri="{BB962C8B-B14F-4D97-AF65-F5344CB8AC3E}">
        <p14:creationId xmlns:p14="http://schemas.microsoft.com/office/powerpoint/2010/main" val="3594325556"/>
      </p:ext>
    </p:extLst>
  </p:cSld>
  <p:clrMapOvr>
    <a:masterClrMapping/>
  </p:clrMapOvr>
  <mc:AlternateContent xmlns:mc="http://schemas.openxmlformats.org/markup-compatibility/2006" xmlns:p14="http://schemas.microsoft.com/office/powerpoint/2010/main">
    <mc:Choice Requires="p14">
      <p:transition spd="slow" p14:dur="2000" advTm="7132"/>
    </mc:Choice>
    <mc:Fallback xmlns="">
      <p:transition spd="slow" advTm="7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059F-86B6-667F-6520-90AA99589D86}"/>
              </a:ext>
            </a:extLst>
          </p:cNvPr>
          <p:cNvSpPr>
            <a:spLocks noGrp="1"/>
          </p:cNvSpPr>
          <p:nvPr>
            <p:ph type="title"/>
          </p:nvPr>
        </p:nvSpPr>
        <p:spPr/>
        <p:txBody>
          <a:bodyPr>
            <a:normAutofit/>
          </a:bodyPr>
          <a:lstStyle/>
          <a:p>
            <a:pPr algn="ctr"/>
            <a:r>
              <a:rPr lang="en-GB" sz="5400" b="1" i="1" u="sng" dirty="0"/>
              <a:t>Issues arising </a:t>
            </a:r>
          </a:p>
        </p:txBody>
      </p:sp>
      <p:sp>
        <p:nvSpPr>
          <p:cNvPr id="3" name="Content Placeholder 2">
            <a:extLst>
              <a:ext uri="{FF2B5EF4-FFF2-40B4-BE49-F238E27FC236}">
                <a16:creationId xmlns:a16="http://schemas.microsoft.com/office/drawing/2014/main" id="{D6C56343-7C6E-B407-5A81-4B05B5F4C8B6}"/>
              </a:ext>
            </a:extLst>
          </p:cNvPr>
          <p:cNvSpPr>
            <a:spLocks noGrp="1"/>
          </p:cNvSpPr>
          <p:nvPr>
            <p:ph idx="1"/>
          </p:nvPr>
        </p:nvSpPr>
        <p:spPr>
          <a:xfrm>
            <a:off x="966744" y="1907931"/>
            <a:ext cx="9434556" cy="4677507"/>
          </a:xfrm>
        </p:spPr>
        <p:txBody>
          <a:bodyPr>
            <a:normAutofit fontScale="85000" lnSpcReduction="10000"/>
          </a:bodyPr>
          <a:lstStyle/>
          <a:p>
            <a:r>
              <a:rPr lang="en-GB" dirty="0"/>
              <a:t>Roadchef (Employee benefits trustees LTD v Hill [2014] – </a:t>
            </a:r>
          </a:p>
          <a:p>
            <a:endParaRPr lang="en-GB" dirty="0"/>
          </a:p>
          <a:p>
            <a:r>
              <a:rPr lang="en-GB" dirty="0"/>
              <a:t>Improper transfer – funds recovered.</a:t>
            </a:r>
          </a:p>
          <a:p>
            <a:r>
              <a:rPr lang="en-GB" dirty="0"/>
              <a:t>Court needed to clarify what the term Beneficiaries means; employees from time to time. </a:t>
            </a:r>
          </a:p>
          <a:p>
            <a:r>
              <a:rPr lang="en-GB" dirty="0"/>
              <a:t>Courts expressed that the beneficiaries where those who were currently employed. </a:t>
            </a:r>
          </a:p>
          <a:p>
            <a:endParaRPr lang="en-GB" dirty="0"/>
          </a:p>
          <a:p>
            <a:r>
              <a:rPr lang="en-GB" dirty="0"/>
              <a:t>Sham – Thandi v Sands [2014] – deed of trust was a sham. </a:t>
            </a:r>
          </a:p>
          <a:p>
            <a:endParaRPr lang="en-GB" dirty="0"/>
          </a:p>
          <a:p>
            <a:r>
              <a:rPr lang="en-GB" dirty="0"/>
              <a:t>Singha v Heer [2016] – just because the word trust is included this does not automatically make it a trust.</a:t>
            </a:r>
          </a:p>
          <a:p>
            <a:endParaRPr lang="en-GB" dirty="0"/>
          </a:p>
          <a:p>
            <a:pPr marL="0" indent="0">
              <a:buNone/>
            </a:pPr>
            <a:endParaRPr lang="en-GB" dirty="0"/>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D465F3E3-87FC-3084-5158-EB6A4A7B503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286406" y="2559570"/>
            <a:ext cx="869430" cy="869430"/>
          </a:xfrm>
          <a:prstGeom prst="rect">
            <a:avLst/>
          </a:prstGeom>
        </p:spPr>
      </p:pic>
      <p:pic>
        <p:nvPicPr>
          <p:cNvPr id="5" name="Recorded Sound">
            <a:hlinkClick r:id="" action="ppaction://media"/>
            <a:extLst>
              <a:ext uri="{FF2B5EF4-FFF2-40B4-BE49-F238E27FC236}">
                <a16:creationId xmlns:a16="http://schemas.microsoft.com/office/drawing/2014/main" id="{BE719098-742C-2E4E-4E34-77BFE03CB74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363325" y="4041795"/>
            <a:ext cx="786983" cy="786983"/>
          </a:xfrm>
          <a:prstGeom prst="rect">
            <a:avLst/>
          </a:prstGeom>
        </p:spPr>
      </p:pic>
      <p:pic>
        <p:nvPicPr>
          <p:cNvPr id="6" name="Recorded Sound">
            <a:hlinkClick r:id="" action="ppaction://media"/>
            <a:extLst>
              <a:ext uri="{FF2B5EF4-FFF2-40B4-BE49-F238E27FC236}">
                <a16:creationId xmlns:a16="http://schemas.microsoft.com/office/drawing/2014/main" id="{01FA0CAD-D3C1-1D76-553A-30B0C78F1C94}"/>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10293870" y="4828778"/>
            <a:ext cx="618969" cy="618969"/>
          </a:xfrm>
          <a:prstGeom prst="rect">
            <a:avLst/>
          </a:prstGeom>
        </p:spPr>
      </p:pic>
    </p:spTree>
    <p:extLst>
      <p:ext uri="{BB962C8B-B14F-4D97-AF65-F5344CB8AC3E}">
        <p14:creationId xmlns:p14="http://schemas.microsoft.com/office/powerpoint/2010/main" val="930679563"/>
      </p:ext>
    </p:extLst>
  </p:cSld>
  <p:clrMapOvr>
    <a:masterClrMapping/>
  </p:clrMapOvr>
  <mc:AlternateContent xmlns:mc="http://schemas.openxmlformats.org/markup-compatibility/2006" xmlns:p14="http://schemas.microsoft.com/office/powerpoint/2010/main">
    <mc:Choice Requires="p14">
      <p:transition spd="slow" p14:dur="2000" advTm="106135"/>
    </mc:Choice>
    <mc:Fallback xmlns="">
      <p:transition spd="slow" advTm="106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135" fill="hold"/>
                                        <p:tgtEl>
                                          <p:spTgt spid="4"/>
                                        </p:tgtEl>
                                      </p:cBhvr>
                                    </p:cmd>
                                  </p:childTnLst>
                                </p:cTn>
                              </p:par>
                            </p:childTnLst>
                          </p:cTn>
                        </p:par>
                        <p:par>
                          <p:cTn id="7" fill="hold">
                            <p:stCondLst>
                              <p:cond delay="106135"/>
                            </p:stCondLst>
                            <p:childTnLst>
                              <p:par>
                                <p:cTn id="8" presetID="1" presetClass="mediacall" presetSubtype="0" fill="hold" nodeType="afterEffect">
                                  <p:stCondLst>
                                    <p:cond delay="0"/>
                                  </p:stCondLst>
                                  <p:childTnLst>
                                    <p:cmd type="call" cmd="playFrom(0.0)">
                                      <p:cBhvr>
                                        <p:cTn id="9" dur="79231" fill="hold"/>
                                        <p:tgtEl>
                                          <p:spTgt spid="5"/>
                                        </p:tgtEl>
                                      </p:cBhvr>
                                    </p:cmd>
                                  </p:childTnLst>
                                </p:cTn>
                              </p:par>
                            </p:childTnLst>
                          </p:cTn>
                        </p:par>
                        <p:par>
                          <p:cTn id="10" fill="hold">
                            <p:stCondLst>
                              <p:cond delay="185366"/>
                            </p:stCondLst>
                            <p:childTnLst>
                              <p:par>
                                <p:cTn id="11" presetID="1" presetClass="mediacall" presetSubtype="0" fill="hold" nodeType="afterEffect">
                                  <p:stCondLst>
                                    <p:cond delay="0"/>
                                  </p:stCondLst>
                                  <p:childTnLst>
                                    <p:cmd type="call" cmd="playFrom(0.0)">
                                      <p:cBhvr>
                                        <p:cTn id="12" dur="474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16B7-E16D-5B9E-7313-28BCF3639D58}"/>
              </a:ext>
            </a:extLst>
          </p:cNvPr>
          <p:cNvSpPr>
            <a:spLocks noGrp="1"/>
          </p:cNvSpPr>
          <p:nvPr>
            <p:ph type="title"/>
          </p:nvPr>
        </p:nvSpPr>
        <p:spPr/>
        <p:txBody>
          <a:bodyPr>
            <a:normAutofit/>
          </a:bodyPr>
          <a:lstStyle/>
          <a:p>
            <a:pPr algn="ctr"/>
            <a:r>
              <a:rPr lang="en-GB" sz="4800" b="1" i="1" u="sng" dirty="0"/>
              <a:t>Informal dealing </a:t>
            </a:r>
          </a:p>
        </p:txBody>
      </p:sp>
      <p:graphicFrame>
        <p:nvGraphicFramePr>
          <p:cNvPr id="5" name="Content Placeholder 2">
            <a:extLst>
              <a:ext uri="{FF2B5EF4-FFF2-40B4-BE49-F238E27FC236}">
                <a16:creationId xmlns:a16="http://schemas.microsoft.com/office/drawing/2014/main" id="{35313754-E8B3-E1C5-3D65-DD594A2628A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5C369786-5A9B-4506-0F6F-67870F24FDB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735519" y="5516953"/>
            <a:ext cx="605852" cy="605852"/>
          </a:xfrm>
          <a:prstGeom prst="rect">
            <a:avLst/>
          </a:prstGeom>
        </p:spPr>
      </p:pic>
      <p:pic>
        <p:nvPicPr>
          <p:cNvPr id="6" name="Recorded Sound">
            <a:hlinkClick r:id="" action="ppaction://media"/>
            <a:extLst>
              <a:ext uri="{FF2B5EF4-FFF2-40B4-BE49-F238E27FC236}">
                <a16:creationId xmlns:a16="http://schemas.microsoft.com/office/drawing/2014/main" id="{FF7F1869-71C4-3371-F22A-27EB5D0C831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2148927" y="5266028"/>
            <a:ext cx="842979" cy="842979"/>
          </a:xfrm>
          <a:prstGeom prst="rect">
            <a:avLst/>
          </a:prstGeom>
        </p:spPr>
      </p:pic>
    </p:spTree>
    <p:extLst>
      <p:ext uri="{BB962C8B-B14F-4D97-AF65-F5344CB8AC3E}">
        <p14:creationId xmlns:p14="http://schemas.microsoft.com/office/powerpoint/2010/main" val="1037551401"/>
      </p:ext>
    </p:extLst>
  </p:cSld>
  <p:clrMapOvr>
    <a:masterClrMapping/>
  </p:clrMapOvr>
  <mc:AlternateContent xmlns:mc="http://schemas.openxmlformats.org/markup-compatibility/2006" xmlns:p14="http://schemas.microsoft.com/office/powerpoint/2010/main">
    <mc:Choice Requires="p14">
      <p:transition spd="slow" p14:dur="2000" advTm="114478"/>
    </mc:Choice>
    <mc:Fallback xmlns="">
      <p:transition spd="slow" advTm="114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126" fill="hold"/>
                                        <p:tgtEl>
                                          <p:spTgt spid="4"/>
                                        </p:tgtEl>
                                      </p:cBhvr>
                                    </p:cmd>
                                  </p:childTnLst>
                                </p:cTn>
                              </p:par>
                            </p:childTnLst>
                          </p:cTn>
                        </p:par>
                        <p:par>
                          <p:cTn id="7" fill="hold">
                            <p:stCondLst>
                              <p:cond delay="33126"/>
                            </p:stCondLst>
                            <p:childTnLst>
                              <p:par>
                                <p:cTn id="8" presetID="1" presetClass="mediacall" presetSubtype="0" fill="hold" nodeType="afterEffect">
                                  <p:stCondLst>
                                    <p:cond delay="0"/>
                                  </p:stCondLst>
                                  <p:childTnLst>
                                    <p:cmd type="call" cmd="playFrom(0.0)">
                                      <p:cBhvr>
                                        <p:cTn id="9" dur="10612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D4F26-4AC1-114F-0401-4BEAE2F358D3}"/>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C8BDADA1-7618-4CF2-7B54-FE60598CE672}"/>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0B616036-A9F6-D08D-6A8B-5D17C881B5F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62327" y="6024796"/>
            <a:ext cx="644577" cy="644577"/>
          </a:xfrm>
          <a:prstGeom prst="rect">
            <a:avLst/>
          </a:prstGeom>
        </p:spPr>
      </p:pic>
      <p:pic>
        <p:nvPicPr>
          <p:cNvPr id="6" name="Recorded Sound">
            <a:hlinkClick r:id="" action="ppaction://media"/>
            <a:extLst>
              <a:ext uri="{FF2B5EF4-FFF2-40B4-BE49-F238E27FC236}">
                <a16:creationId xmlns:a16="http://schemas.microsoft.com/office/drawing/2014/main" id="{0550E3D4-EE27-A4F1-1B37-CE3BF565CFD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6917960" y="5854907"/>
            <a:ext cx="644577" cy="644577"/>
          </a:xfrm>
          <a:prstGeom prst="rect">
            <a:avLst/>
          </a:prstGeom>
        </p:spPr>
      </p:pic>
    </p:spTree>
    <p:extLst>
      <p:ext uri="{BB962C8B-B14F-4D97-AF65-F5344CB8AC3E}">
        <p14:creationId xmlns:p14="http://schemas.microsoft.com/office/powerpoint/2010/main" val="4187225240"/>
      </p:ext>
    </p:extLst>
  </p:cSld>
  <p:clrMapOvr>
    <a:masterClrMapping/>
  </p:clrMapOvr>
  <mc:AlternateContent xmlns:mc="http://schemas.openxmlformats.org/markup-compatibility/2006" xmlns:p14="http://schemas.microsoft.com/office/powerpoint/2010/main">
    <mc:Choice Requires="p14">
      <p:transition spd="slow" p14:dur="2000" advTm="55007"/>
    </mc:Choice>
    <mc:Fallback xmlns="">
      <p:transition spd="slow" advTm="55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23" fill="hold"/>
                                        <p:tgtEl>
                                          <p:spTgt spid="4"/>
                                        </p:tgtEl>
                                      </p:cBhvr>
                                    </p:cmd>
                                  </p:childTnLst>
                                </p:cTn>
                              </p:par>
                            </p:childTnLst>
                          </p:cTn>
                        </p:par>
                        <p:par>
                          <p:cTn id="7" fill="hold">
                            <p:stCondLst>
                              <p:cond delay="50823"/>
                            </p:stCondLst>
                            <p:childTnLst>
                              <p:par>
                                <p:cTn id="8" presetID="1" presetClass="mediacall" presetSubtype="0" fill="hold" nodeType="afterEffect">
                                  <p:stCondLst>
                                    <p:cond delay="0"/>
                                  </p:stCondLst>
                                  <p:childTnLst>
                                    <p:cmd type="call" cmd="playFrom(0.0)">
                                      <p:cBhvr>
                                        <p:cTn id="9" dur="6722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3046593-2EB6-C6BB-385A-4E461CF444D8}"/>
              </a:ext>
            </a:extLst>
          </p:cNvPr>
          <p:cNvGraphicFramePr>
            <a:graphicFrameLocks noGrp="1"/>
          </p:cNvGraphicFramePr>
          <p:nvPr>
            <p:ph idx="1"/>
          </p:nvPr>
        </p:nvGraphicFramePr>
        <p:xfrm>
          <a:off x="198784" y="238539"/>
          <a:ext cx="11871296" cy="633719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2" name="Recorded Sound">
            <a:hlinkClick r:id="" action="ppaction://media"/>
            <a:extLst>
              <a:ext uri="{FF2B5EF4-FFF2-40B4-BE49-F238E27FC236}">
                <a16:creationId xmlns:a16="http://schemas.microsoft.com/office/drawing/2014/main" id="{F173F302-F9D7-C8CC-B59C-2656CB85FFE5}"/>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1032761" y="2360952"/>
            <a:ext cx="830704" cy="830704"/>
          </a:xfrm>
          <a:prstGeom prst="rect">
            <a:avLst/>
          </a:prstGeom>
        </p:spPr>
      </p:pic>
      <p:pic>
        <p:nvPicPr>
          <p:cNvPr id="4" name="Recorded Sound">
            <a:hlinkClick r:id="" action="ppaction://media"/>
            <a:extLst>
              <a:ext uri="{FF2B5EF4-FFF2-40B4-BE49-F238E27FC236}">
                <a16:creationId xmlns:a16="http://schemas.microsoft.com/office/drawing/2014/main" id="{49E40504-252C-9803-6582-AAEF96C7FD3B}"/>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10987708" y="3459894"/>
            <a:ext cx="920810" cy="920810"/>
          </a:xfrm>
          <a:prstGeom prst="rect">
            <a:avLst/>
          </a:prstGeom>
        </p:spPr>
      </p:pic>
      <p:pic>
        <p:nvPicPr>
          <p:cNvPr id="6" name="Recorded Sound">
            <a:hlinkClick r:id="" action="ppaction://media"/>
            <a:extLst>
              <a:ext uri="{FF2B5EF4-FFF2-40B4-BE49-F238E27FC236}">
                <a16:creationId xmlns:a16="http://schemas.microsoft.com/office/drawing/2014/main" id="{BBB54BE8-E255-B1EC-F4C5-3F2DAA45C6A9}"/>
              </a:ext>
            </a:extLst>
          </p:cNvPr>
          <p:cNvPicPr>
            <a:picLocks noChangeAspect="1"/>
          </p:cNvPicPr>
          <p:nvPr>
            <a:audioFile r:link="rId5"/>
            <p:extLst>
              <p:ext uri="{DAA4B4D4-6D71-4841-9C94-3DE7FCFB9230}">
                <p14:media xmlns:p14="http://schemas.microsoft.com/office/powerpoint/2010/main" r:embed="rId6">
                  <p14:trim end="1776.916"/>
                </p14:media>
              </p:ext>
            </p:extLst>
          </p:nvPr>
        </p:nvPicPr>
        <p:blipFill>
          <a:blip r:embed="rId15"/>
          <a:stretch>
            <a:fillRect/>
          </a:stretch>
        </p:blipFill>
        <p:spPr>
          <a:xfrm>
            <a:off x="11020811" y="4557406"/>
            <a:ext cx="920810" cy="920810"/>
          </a:xfrm>
          <a:prstGeom prst="rect">
            <a:avLst/>
          </a:prstGeom>
        </p:spPr>
      </p:pic>
      <p:pic>
        <p:nvPicPr>
          <p:cNvPr id="7" name="Recorded Sound">
            <a:hlinkClick r:id="" action="ppaction://media"/>
            <a:extLst>
              <a:ext uri="{FF2B5EF4-FFF2-40B4-BE49-F238E27FC236}">
                <a16:creationId xmlns:a16="http://schemas.microsoft.com/office/drawing/2014/main" id="{6E293E84-5544-48C3-60E5-EBA5309AD3A0}"/>
              </a:ext>
            </a:extLst>
          </p:cNvPr>
          <p:cNvPicPr>
            <a:picLocks noChangeAspect="1"/>
          </p:cNvPicPr>
          <p:nvPr>
            <a:audioFile r:link="rId5"/>
            <p:extLst>
              <p:ext uri="{DAA4B4D4-6D71-4841-9C94-3DE7FCFB9230}">
                <p14:media xmlns:p14="http://schemas.microsoft.com/office/powerpoint/2010/main" r:embed="rId7">
                  <p14:trim end="2415.4195"/>
                </p14:media>
              </p:ext>
            </p:extLst>
          </p:nvPr>
        </p:nvPicPr>
        <p:blipFill>
          <a:blip r:embed="rId15"/>
          <a:stretch>
            <a:fillRect/>
          </a:stretch>
        </p:blipFill>
        <p:spPr>
          <a:xfrm>
            <a:off x="11032761" y="5722373"/>
            <a:ext cx="762460" cy="762460"/>
          </a:xfrm>
          <a:prstGeom prst="rect">
            <a:avLst/>
          </a:prstGeom>
        </p:spPr>
      </p:pic>
    </p:spTree>
    <p:extLst>
      <p:ext uri="{BB962C8B-B14F-4D97-AF65-F5344CB8AC3E}">
        <p14:creationId xmlns:p14="http://schemas.microsoft.com/office/powerpoint/2010/main" val="1667617879"/>
      </p:ext>
    </p:extLst>
  </p:cSld>
  <p:clrMapOvr>
    <a:masterClrMapping/>
  </p:clrMapOvr>
  <mc:AlternateContent xmlns:mc="http://schemas.openxmlformats.org/markup-compatibility/2006" xmlns:p14="http://schemas.microsoft.com/office/powerpoint/2010/main">
    <mc:Choice Requires="p14">
      <p:transition spd="slow" p14:dur="2000" advTm="98841"/>
    </mc:Choice>
    <mc:Fallback xmlns="">
      <p:transition spd="slow" advTm="98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841" fill="hold"/>
                                        <p:tgtEl>
                                          <p:spTgt spid="2"/>
                                        </p:tgtEl>
                                      </p:cBhvr>
                                    </p:cmd>
                                  </p:childTnLst>
                                </p:cTn>
                              </p:par>
                            </p:childTnLst>
                          </p:cTn>
                        </p:par>
                        <p:par>
                          <p:cTn id="7" fill="hold">
                            <p:stCondLst>
                              <p:cond delay="98841"/>
                            </p:stCondLst>
                            <p:childTnLst>
                              <p:par>
                                <p:cTn id="8" presetID="1" presetClass="mediacall" presetSubtype="0" fill="hold" nodeType="afterEffect">
                                  <p:stCondLst>
                                    <p:cond delay="0"/>
                                  </p:stCondLst>
                                  <p:childTnLst>
                                    <p:cmd type="call" cmd="playFrom(0.0)">
                                      <p:cBhvr>
                                        <p:cTn id="9" dur="42633" fill="hold"/>
                                        <p:tgtEl>
                                          <p:spTgt spid="4"/>
                                        </p:tgtEl>
                                      </p:cBhvr>
                                    </p:cmd>
                                  </p:childTnLst>
                                </p:cTn>
                              </p:par>
                            </p:childTnLst>
                          </p:cTn>
                        </p:par>
                        <p:par>
                          <p:cTn id="10" fill="hold">
                            <p:stCondLst>
                              <p:cond delay="141474"/>
                            </p:stCondLst>
                            <p:childTnLst>
                              <p:par>
                                <p:cTn id="11" presetID="1" presetClass="mediacall" presetSubtype="0" fill="hold" nodeType="afterEffect">
                                  <p:stCondLst>
                                    <p:cond delay="0"/>
                                  </p:stCondLst>
                                  <p:childTnLst>
                                    <p:cmd type="call" cmd="playFrom(0.0)">
                                      <p:cBhvr>
                                        <p:cTn id="12" dur="84600" fill="hold"/>
                                        <p:tgtEl>
                                          <p:spTgt spid="6"/>
                                        </p:tgtEl>
                                      </p:cBhvr>
                                    </p:cmd>
                                  </p:childTnLst>
                                </p:cTn>
                              </p:par>
                            </p:childTnLst>
                          </p:cTn>
                        </p:par>
                        <p:par>
                          <p:cTn id="13" fill="hold">
                            <p:stCondLst>
                              <p:cond delay="226074"/>
                            </p:stCondLst>
                            <p:childTnLst>
                              <p:par>
                                <p:cTn id="14" presetID="1" presetClass="mediacall" presetSubtype="0" fill="hold" nodeType="afterEffect">
                                  <p:stCondLst>
                                    <p:cond delay="0"/>
                                  </p:stCondLst>
                                  <p:childTnLst>
                                    <p:cmd type="call" cmd="playFrom(0.0)">
                                      <p:cBhvr>
                                        <p:cTn id="15" dur="942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2"/>
                </p:tgtEl>
              </p:cMediaNode>
            </p:audio>
            <p:audio>
              <p:cMediaNode vol="80000">
                <p:cTn id="17" fill="hold" display="0">
                  <p:stCondLst>
                    <p:cond delay="indefinite"/>
                  </p:stCondLst>
                  <p:endCondLst>
                    <p:cond evt="onStopAudio" delay="0">
                      <p:tgtEl>
                        <p:sldTgt/>
                      </p:tgtEl>
                    </p:cond>
                  </p:endCondLst>
                </p:cTn>
                <p:tgtEl>
                  <p:spTgt spid="4"/>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Hands holding each other's wrists and interlinked to form a circle">
            <a:extLst>
              <a:ext uri="{FF2B5EF4-FFF2-40B4-BE49-F238E27FC236}">
                <a16:creationId xmlns:a16="http://schemas.microsoft.com/office/drawing/2014/main" id="{F5BBF6FB-0624-1942-0A10-27A3332C71DE}"/>
              </a:ext>
            </a:extLst>
          </p:cNvPr>
          <p:cNvPicPr>
            <a:picLocks noChangeAspect="1"/>
          </p:cNvPicPr>
          <p:nvPr/>
        </p:nvPicPr>
        <p:blipFill rotWithShape="1">
          <a:blip r:embed="rId4"/>
          <a:srcRect b="15730"/>
          <a:stretch/>
        </p:blipFill>
        <p:spPr>
          <a:xfrm>
            <a:off x="21" y="11"/>
            <a:ext cx="12191979" cy="6857989"/>
          </a:xfrm>
          <a:prstGeom prst="rect">
            <a:avLst/>
          </a:prstGeom>
        </p:spPr>
      </p:pic>
      <p:sp>
        <p:nvSpPr>
          <p:cNvPr id="16" name="Rectangle 15">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97F1467-5299-EC69-58EE-F8636AD2E65D}"/>
              </a:ext>
            </a:extLst>
          </p:cNvPr>
          <p:cNvSpPr>
            <a:spLocks noGrp="1"/>
          </p:cNvSpPr>
          <p:nvPr>
            <p:ph type="ctrTitle"/>
          </p:nvPr>
        </p:nvSpPr>
        <p:spPr>
          <a:xfrm>
            <a:off x="2101755" y="617839"/>
            <a:ext cx="7983941" cy="1190874"/>
          </a:xfrm>
        </p:spPr>
        <p:txBody>
          <a:bodyPr anchor="b">
            <a:noAutofit/>
          </a:bodyPr>
          <a:lstStyle/>
          <a:p>
            <a:pPr algn="ctr"/>
            <a:r>
              <a:rPr lang="en-GB" sz="5400" b="1" i="1" u="sng" dirty="0">
                <a:solidFill>
                  <a:srgbClr val="FFFFFF"/>
                </a:solidFill>
              </a:rPr>
              <a:t>Certainty of the subject matter!</a:t>
            </a:r>
          </a:p>
        </p:txBody>
      </p:sp>
      <p:pic>
        <p:nvPicPr>
          <p:cNvPr id="3" name="Recorded Sound">
            <a:hlinkClick r:id="" action="ppaction://media"/>
            <a:extLst>
              <a:ext uri="{FF2B5EF4-FFF2-40B4-BE49-F238E27FC236}">
                <a16:creationId xmlns:a16="http://schemas.microsoft.com/office/drawing/2014/main" id="{9A1A0555-B4F1-1FA2-8C29-02354BA346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397" y="5433934"/>
            <a:ext cx="1250430" cy="1250430"/>
          </a:xfrm>
          <a:prstGeom prst="rect">
            <a:avLst/>
          </a:prstGeom>
        </p:spPr>
      </p:pic>
    </p:spTree>
    <p:extLst>
      <p:ext uri="{BB962C8B-B14F-4D97-AF65-F5344CB8AC3E}">
        <p14:creationId xmlns:p14="http://schemas.microsoft.com/office/powerpoint/2010/main" val="4262316656"/>
      </p:ext>
    </p:extLst>
  </p:cSld>
  <p:clrMapOvr>
    <a:masterClrMapping/>
  </p:clrMapOvr>
  <mc:AlternateContent xmlns:mc="http://schemas.openxmlformats.org/markup-compatibility/2006" xmlns:p14="http://schemas.microsoft.com/office/powerpoint/2010/main">
    <mc:Choice Requires="p14">
      <p:transition spd="slow" p14:dur="2000" advTm="4866"/>
    </mc:Choice>
    <mc:Fallback xmlns="">
      <p:transition spd="slow" advTm="4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2480"/>
                            </p:stCondLst>
                            <p:childTnLst>
                              <p:par>
                                <p:cTn id="9" presetID="1" presetClass="mediacall" presetSubtype="0" fill="hold" nodeType="afterEffect">
                                  <p:stCondLst>
                                    <p:cond delay="0"/>
                                  </p:stCondLst>
                                  <p:childTnLst>
                                    <p:cmd type="call" cmd="playFrom(0.0)">
                                      <p:cBhvr>
                                        <p:cTn id="10" dur="52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0E457-E2E3-0D89-4137-DA2CA0F0CEE1}"/>
              </a:ext>
            </a:extLst>
          </p:cNvPr>
          <p:cNvSpPr>
            <a:spLocks noGrp="1"/>
          </p:cNvSpPr>
          <p:nvPr>
            <p:ph type="title"/>
          </p:nvPr>
        </p:nvSpPr>
        <p:spPr/>
        <p:txBody>
          <a:bodyPr>
            <a:normAutofit/>
          </a:bodyPr>
          <a:lstStyle/>
          <a:p>
            <a:pPr algn="ctr"/>
            <a:r>
              <a:rPr lang="en-GB" sz="5400" b="1" i="1" u="sng" dirty="0"/>
              <a:t>Certainty of the subject matter </a:t>
            </a:r>
          </a:p>
        </p:txBody>
      </p:sp>
      <p:graphicFrame>
        <p:nvGraphicFramePr>
          <p:cNvPr id="5" name="Content Placeholder 2">
            <a:extLst>
              <a:ext uri="{FF2B5EF4-FFF2-40B4-BE49-F238E27FC236}">
                <a16:creationId xmlns:a16="http://schemas.microsoft.com/office/drawing/2014/main" id="{9FA637D8-B17D-1F72-B3C8-34DA5BF2CCBF}"/>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Recorded Sound">
            <a:hlinkClick r:id="" action="ppaction://media"/>
            <a:extLst>
              <a:ext uri="{FF2B5EF4-FFF2-40B4-BE49-F238E27FC236}">
                <a16:creationId xmlns:a16="http://schemas.microsoft.com/office/drawing/2014/main" id="{4CC236BF-1470-39F5-90A2-E388EFAB012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94872" y="5898412"/>
            <a:ext cx="800942" cy="800942"/>
          </a:xfrm>
          <a:prstGeom prst="rect">
            <a:avLst/>
          </a:prstGeom>
        </p:spPr>
      </p:pic>
      <p:pic>
        <p:nvPicPr>
          <p:cNvPr id="7" name="Recorded Sound">
            <a:hlinkClick r:id="" action="ppaction://media"/>
            <a:extLst>
              <a:ext uri="{FF2B5EF4-FFF2-40B4-BE49-F238E27FC236}">
                <a16:creationId xmlns:a16="http://schemas.microsoft.com/office/drawing/2014/main" id="{8935C7BA-1445-C516-70F1-44B1C7522568}"/>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295058" y="5776565"/>
            <a:ext cx="800942" cy="800942"/>
          </a:xfrm>
          <a:prstGeom prst="rect">
            <a:avLst/>
          </a:prstGeom>
        </p:spPr>
      </p:pic>
    </p:spTree>
    <p:extLst>
      <p:ext uri="{BB962C8B-B14F-4D97-AF65-F5344CB8AC3E}">
        <p14:creationId xmlns:p14="http://schemas.microsoft.com/office/powerpoint/2010/main" val="4285983631"/>
      </p:ext>
    </p:extLst>
  </p:cSld>
  <p:clrMapOvr>
    <a:masterClrMapping/>
  </p:clrMapOvr>
  <mc:AlternateContent xmlns:mc="http://schemas.openxmlformats.org/markup-compatibility/2006" xmlns:p14="http://schemas.microsoft.com/office/powerpoint/2010/main">
    <mc:Choice Requires="p14">
      <p:transition spd="slow" p14:dur="2000" advTm="16243"/>
    </mc:Choice>
    <mc:Fallback xmlns="">
      <p:transition spd="slow" advTm="16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63" fill="hold"/>
                                        <p:tgtEl>
                                          <p:spTgt spid="6"/>
                                        </p:tgtEl>
                                      </p:cBhvr>
                                    </p:cmd>
                                  </p:childTnLst>
                                </p:cTn>
                              </p:par>
                            </p:childTnLst>
                          </p:cTn>
                        </p:par>
                        <p:par>
                          <p:cTn id="7" fill="hold">
                            <p:stCondLst>
                              <p:cond delay="43363"/>
                            </p:stCondLst>
                            <p:childTnLst>
                              <p:par>
                                <p:cTn id="8" presetID="1" presetClass="mediacall" presetSubtype="0" fill="hold" nodeType="afterEffect">
                                  <p:stCondLst>
                                    <p:cond delay="0"/>
                                  </p:stCondLst>
                                  <p:childTnLst>
                                    <p:cmd type="call" cmd="playFrom(0.0)">
                                      <p:cBhvr>
                                        <p:cTn id="9" dur="1255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audio>
              <p:cMediaNode vol="80000">
                <p:cTn id="11"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450-A2F8-A229-8FAC-3AF8784CB0B5}"/>
              </a:ext>
            </a:extLst>
          </p:cNvPr>
          <p:cNvSpPr>
            <a:spLocks noGrp="1"/>
          </p:cNvSpPr>
          <p:nvPr>
            <p:ph type="title"/>
          </p:nvPr>
        </p:nvSpPr>
        <p:spPr>
          <a:xfrm>
            <a:off x="966744" y="387093"/>
            <a:ext cx="9076329" cy="1064277"/>
          </a:xfrm>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234E0D8-EE78-D98F-5249-47CB61113D25}"/>
              </a:ext>
            </a:extLst>
          </p:cNvPr>
          <p:cNvGraphicFramePr>
            <a:graphicFrameLocks noGrp="1"/>
          </p:cNvGraphicFramePr>
          <p:nvPr>
            <p:ph idx="1"/>
            <p:extLst>
              <p:ext uri="{D42A27DB-BD31-4B8C-83A1-F6EECF244321}">
                <p14:modId xmlns:p14="http://schemas.microsoft.com/office/powerpoint/2010/main" val="3028697848"/>
              </p:ext>
            </p:extLst>
          </p:nvPr>
        </p:nvGraphicFramePr>
        <p:xfrm>
          <a:off x="966744" y="1693629"/>
          <a:ext cx="9076329" cy="489005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3" name="Recorded Sound">
            <a:hlinkClick r:id="" action="ppaction://media"/>
            <a:extLst>
              <a:ext uri="{FF2B5EF4-FFF2-40B4-BE49-F238E27FC236}">
                <a16:creationId xmlns:a16="http://schemas.microsoft.com/office/drawing/2014/main" id="{509790A4-01A8-A9E5-80AD-C873F6FCAFB7}"/>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455829" y="3758679"/>
            <a:ext cx="510915" cy="510915"/>
          </a:xfrm>
          <a:prstGeom prst="rect">
            <a:avLst/>
          </a:prstGeom>
        </p:spPr>
      </p:pic>
      <p:pic>
        <p:nvPicPr>
          <p:cNvPr id="6" name="Recorded Sound">
            <a:hlinkClick r:id="" action="ppaction://media"/>
            <a:extLst>
              <a:ext uri="{FF2B5EF4-FFF2-40B4-BE49-F238E27FC236}">
                <a16:creationId xmlns:a16="http://schemas.microsoft.com/office/drawing/2014/main" id="{D1A5C41D-AFCF-F591-FF90-A921E777AC71}"/>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2148927" y="3793031"/>
            <a:ext cx="510915" cy="510915"/>
          </a:xfrm>
          <a:prstGeom prst="rect">
            <a:avLst/>
          </a:prstGeom>
        </p:spPr>
      </p:pic>
      <p:pic>
        <p:nvPicPr>
          <p:cNvPr id="8" name="Recorded Sound">
            <a:hlinkClick r:id="" action="ppaction://media"/>
            <a:extLst>
              <a:ext uri="{FF2B5EF4-FFF2-40B4-BE49-F238E27FC236}">
                <a16:creationId xmlns:a16="http://schemas.microsoft.com/office/drawing/2014/main" id="{705964DC-01E4-271E-C1A7-0A4064F289D8}"/>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3646238" y="3748604"/>
            <a:ext cx="588081" cy="588081"/>
          </a:xfrm>
          <a:prstGeom prst="rect">
            <a:avLst/>
          </a:prstGeom>
        </p:spPr>
      </p:pic>
      <p:pic>
        <p:nvPicPr>
          <p:cNvPr id="10" name="Recorded Sound">
            <a:hlinkClick r:id="" action="ppaction://media"/>
            <a:extLst>
              <a:ext uri="{FF2B5EF4-FFF2-40B4-BE49-F238E27FC236}">
                <a16:creationId xmlns:a16="http://schemas.microsoft.com/office/drawing/2014/main" id="{7BCF39C9-2A5A-2F1D-28BE-8304D78BF7F4}"/>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4984504" y="3637872"/>
            <a:ext cx="752527" cy="752527"/>
          </a:xfrm>
          <a:prstGeom prst="rect">
            <a:avLst/>
          </a:prstGeom>
        </p:spPr>
      </p:pic>
      <p:pic>
        <p:nvPicPr>
          <p:cNvPr id="11" name="Recorded Sound">
            <a:hlinkClick r:id="" action="ppaction://media"/>
            <a:extLst>
              <a:ext uri="{FF2B5EF4-FFF2-40B4-BE49-F238E27FC236}">
                <a16:creationId xmlns:a16="http://schemas.microsoft.com/office/drawing/2014/main" id="{50550CA8-2D4D-5E01-4009-81A613A2C920}"/>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6340698" y="3801751"/>
            <a:ext cx="673808" cy="673808"/>
          </a:xfrm>
          <a:prstGeom prst="rect">
            <a:avLst/>
          </a:prstGeom>
        </p:spPr>
      </p:pic>
    </p:spTree>
    <p:extLst>
      <p:ext uri="{BB962C8B-B14F-4D97-AF65-F5344CB8AC3E}">
        <p14:creationId xmlns:p14="http://schemas.microsoft.com/office/powerpoint/2010/main" val="3640792758"/>
      </p:ext>
    </p:extLst>
  </p:cSld>
  <p:clrMapOvr>
    <a:masterClrMapping/>
  </p:clrMapOvr>
  <mc:AlternateContent xmlns:mc="http://schemas.openxmlformats.org/markup-compatibility/2006" xmlns:p14="http://schemas.microsoft.com/office/powerpoint/2010/main">
    <mc:Choice Requires="p14">
      <p:transition spd="slow" p14:dur="2000" advTm="30356"/>
    </mc:Choice>
    <mc:Fallback xmlns="">
      <p:transition spd="slow" advTm="30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356" fill="hold"/>
                                        <p:tgtEl>
                                          <p:spTgt spid="3"/>
                                        </p:tgtEl>
                                      </p:cBhvr>
                                    </p:cmd>
                                  </p:childTnLst>
                                </p:cTn>
                              </p:par>
                            </p:childTnLst>
                          </p:cTn>
                        </p:par>
                        <p:par>
                          <p:cTn id="7" fill="hold">
                            <p:stCondLst>
                              <p:cond delay="30356"/>
                            </p:stCondLst>
                            <p:childTnLst>
                              <p:par>
                                <p:cTn id="8" presetID="1" presetClass="mediacall" presetSubtype="0" fill="hold" nodeType="afterEffect">
                                  <p:stCondLst>
                                    <p:cond delay="0"/>
                                  </p:stCondLst>
                                  <p:childTnLst>
                                    <p:cmd type="call" cmd="playFrom(0.0)">
                                      <p:cBhvr>
                                        <p:cTn id="9" dur="83520" fill="hold"/>
                                        <p:tgtEl>
                                          <p:spTgt spid="6"/>
                                        </p:tgtEl>
                                      </p:cBhvr>
                                    </p:cmd>
                                  </p:childTnLst>
                                </p:cTn>
                              </p:par>
                            </p:childTnLst>
                          </p:cTn>
                        </p:par>
                        <p:par>
                          <p:cTn id="10" fill="hold">
                            <p:stCondLst>
                              <p:cond delay="113876"/>
                            </p:stCondLst>
                            <p:childTnLst>
                              <p:par>
                                <p:cTn id="11" presetID="1" presetClass="mediacall" presetSubtype="0" fill="hold" nodeType="afterEffect">
                                  <p:stCondLst>
                                    <p:cond delay="0"/>
                                  </p:stCondLst>
                                  <p:childTnLst>
                                    <p:cmd type="call" cmd="playFrom(0.0)">
                                      <p:cBhvr>
                                        <p:cTn id="12" dur="95856" fill="hold"/>
                                        <p:tgtEl>
                                          <p:spTgt spid="8"/>
                                        </p:tgtEl>
                                      </p:cBhvr>
                                    </p:cmd>
                                  </p:childTnLst>
                                </p:cTn>
                              </p:par>
                            </p:childTnLst>
                          </p:cTn>
                        </p:par>
                        <p:par>
                          <p:cTn id="13" fill="hold">
                            <p:stCondLst>
                              <p:cond delay="209732"/>
                            </p:stCondLst>
                            <p:childTnLst>
                              <p:par>
                                <p:cTn id="14" presetID="1" presetClass="mediacall" presetSubtype="0" fill="hold" nodeType="afterEffect">
                                  <p:stCondLst>
                                    <p:cond delay="0"/>
                                  </p:stCondLst>
                                  <p:childTnLst>
                                    <p:cmd type="call" cmd="playFrom(0.0)">
                                      <p:cBhvr>
                                        <p:cTn id="15" dur="114357" fill="hold"/>
                                        <p:tgtEl>
                                          <p:spTgt spid="10"/>
                                        </p:tgtEl>
                                      </p:cBhvr>
                                    </p:cmd>
                                  </p:childTnLst>
                                </p:cTn>
                              </p:par>
                            </p:childTnLst>
                          </p:cTn>
                        </p:par>
                        <p:par>
                          <p:cTn id="16" fill="hold">
                            <p:stCondLst>
                              <p:cond delay="324089"/>
                            </p:stCondLst>
                            <p:childTnLst>
                              <p:par>
                                <p:cTn id="17" presetID="1" presetClass="mediacall" presetSubtype="0" fill="hold" nodeType="afterEffect">
                                  <p:stCondLst>
                                    <p:cond delay="0"/>
                                  </p:stCondLst>
                                  <p:childTnLst>
                                    <p:cmd type="call" cmd="playFrom(0.0)">
                                      <p:cBhvr>
                                        <p:cTn id="18" dur="6863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80000">
                <p:cTn id="21" fill="hold" display="0">
                  <p:stCondLst>
                    <p:cond delay="indefinite"/>
                  </p:stCondLst>
                  <p:endCondLst>
                    <p:cond evt="onStopAudio" delay="0">
                      <p:tgtEl>
                        <p:sldTgt/>
                      </p:tgtEl>
                    </p:cond>
                  </p:endCondLst>
                </p:cTn>
                <p:tgtEl>
                  <p:spTgt spid="8"/>
                </p:tgtEl>
              </p:cMediaNode>
            </p:audio>
            <p:audio>
              <p:cMediaNode vol="80000">
                <p:cTn id="22" fill="hold" display="0">
                  <p:stCondLst>
                    <p:cond delay="indefinite"/>
                  </p:stCondLst>
                  <p:endCondLst>
                    <p:cond evt="onStopAudio" delay="0">
                      <p:tgtEl>
                        <p:sldTgt/>
                      </p:tgtEl>
                    </p:cond>
                  </p:endCondLst>
                </p:cTn>
                <p:tgtEl>
                  <p:spTgt spid="10"/>
                </p:tgtEl>
              </p:cMediaNode>
            </p:audio>
            <p:audio>
              <p:cMediaNode vol="80000">
                <p:cTn id="23" fill="hold" display="0">
                  <p:stCondLst>
                    <p:cond delay="indefinite"/>
                  </p:stCondLst>
                  <p:endCondLst>
                    <p:cond evt="onStopAudio" delay="0">
                      <p:tgtEl>
                        <p:sldTgt/>
                      </p:tgtEl>
                    </p:cond>
                  </p:endCondLst>
                </p:cTn>
                <p:tgtEl>
                  <p:spTgt spid="11"/>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85C43B-95E9-65E1-2B8D-1F3ADAF06450}"/>
              </a:ext>
            </a:extLst>
          </p:cNvPr>
          <p:cNvSpPr>
            <a:spLocks noGrp="1"/>
          </p:cNvSpPr>
          <p:nvPr>
            <p:ph type="title"/>
          </p:nvPr>
        </p:nvSpPr>
        <p:spPr>
          <a:xfrm>
            <a:off x="1476531" y="2300991"/>
            <a:ext cx="3117954" cy="2878111"/>
          </a:xfrm>
        </p:spPr>
        <p:txBody>
          <a:bodyPr>
            <a:normAutofit/>
          </a:bodyPr>
          <a:lstStyle/>
          <a:p>
            <a:pPr algn="ctr"/>
            <a:r>
              <a:rPr lang="en-GB" b="1" i="1" u="sng"/>
              <a:t>Uncertainty of property</a:t>
            </a:r>
          </a:p>
        </p:txBody>
      </p:sp>
      <p:graphicFrame>
        <p:nvGraphicFramePr>
          <p:cNvPr id="5" name="Content Placeholder 2">
            <a:extLst>
              <a:ext uri="{FF2B5EF4-FFF2-40B4-BE49-F238E27FC236}">
                <a16:creationId xmlns:a16="http://schemas.microsoft.com/office/drawing/2014/main" id="{4A72AB39-F79E-2B74-191E-BB781837333E}"/>
              </a:ext>
            </a:extLst>
          </p:cNvPr>
          <p:cNvGraphicFramePr>
            <a:graphicFrameLocks noGrp="1"/>
          </p:cNvGraphicFramePr>
          <p:nvPr>
            <p:ph idx="1"/>
            <p:extLst>
              <p:ext uri="{D42A27DB-BD31-4B8C-83A1-F6EECF244321}">
                <p14:modId xmlns:p14="http://schemas.microsoft.com/office/powerpoint/2010/main" val="3495226158"/>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F7B23F7-E3BD-B2EC-E748-5523CBAD80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24851" y="5958589"/>
            <a:ext cx="673309" cy="673309"/>
          </a:xfrm>
          <a:prstGeom prst="rect">
            <a:avLst/>
          </a:prstGeom>
        </p:spPr>
      </p:pic>
    </p:spTree>
    <p:extLst>
      <p:ext uri="{BB962C8B-B14F-4D97-AF65-F5344CB8AC3E}">
        <p14:creationId xmlns:p14="http://schemas.microsoft.com/office/powerpoint/2010/main" val="3092730150"/>
      </p:ext>
    </p:extLst>
  </p:cSld>
  <p:clrMapOvr>
    <a:masterClrMapping/>
  </p:clrMapOvr>
  <mc:AlternateContent xmlns:mc="http://schemas.openxmlformats.org/markup-compatibility/2006" xmlns:p14="http://schemas.microsoft.com/office/powerpoint/2010/main">
    <mc:Choice Requires="p14">
      <p:transition spd="slow" p14:dur="2000" advTm="14436"/>
    </mc:Choice>
    <mc:Fallback xmlns="">
      <p:transition spd="slow" advTm="14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5147A5-8C3E-47BB-491A-37114F8AE3F6}"/>
              </a:ext>
            </a:extLst>
          </p:cNvPr>
          <p:cNvSpPr>
            <a:spLocks noGrp="1"/>
          </p:cNvSpPr>
          <p:nvPr>
            <p:ph type="title"/>
          </p:nvPr>
        </p:nvSpPr>
        <p:spPr>
          <a:xfrm>
            <a:off x="1476531" y="2300991"/>
            <a:ext cx="3117954" cy="2878111"/>
          </a:xfrm>
        </p:spPr>
        <p:txBody>
          <a:bodyPr>
            <a:normAutofit/>
          </a:bodyPr>
          <a:lstStyle/>
          <a:p>
            <a:pPr algn="ctr"/>
            <a:r>
              <a:rPr lang="en-GB" b="1" i="1" u="sng"/>
              <a:t>What about the beneficiaries?</a:t>
            </a:r>
          </a:p>
        </p:txBody>
      </p:sp>
      <p:graphicFrame>
        <p:nvGraphicFramePr>
          <p:cNvPr id="5" name="Content Placeholder 2">
            <a:extLst>
              <a:ext uri="{FF2B5EF4-FFF2-40B4-BE49-F238E27FC236}">
                <a16:creationId xmlns:a16="http://schemas.microsoft.com/office/drawing/2014/main" id="{6C49722C-9054-654A-FA47-5FAED5907F75}"/>
              </a:ext>
            </a:extLst>
          </p:cNvPr>
          <p:cNvGraphicFramePr>
            <a:graphicFrameLocks noGrp="1"/>
          </p:cNvGraphicFramePr>
          <p:nvPr>
            <p:ph idx="1"/>
            <p:extLst>
              <p:ext uri="{D42A27DB-BD31-4B8C-83A1-F6EECF244321}">
                <p14:modId xmlns:p14="http://schemas.microsoft.com/office/powerpoint/2010/main" val="3874991105"/>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5E8AEDB-B74C-3D24-998D-F3B326E68E0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4891" y="5793698"/>
            <a:ext cx="740765" cy="740765"/>
          </a:xfrm>
          <a:prstGeom prst="rect">
            <a:avLst/>
          </a:prstGeom>
        </p:spPr>
      </p:pic>
    </p:spTree>
    <p:extLst>
      <p:ext uri="{BB962C8B-B14F-4D97-AF65-F5344CB8AC3E}">
        <p14:creationId xmlns:p14="http://schemas.microsoft.com/office/powerpoint/2010/main" val="1597614936"/>
      </p:ext>
    </p:extLst>
  </p:cSld>
  <p:clrMapOvr>
    <a:masterClrMapping/>
  </p:clrMapOvr>
  <mc:AlternateContent xmlns:mc="http://schemas.openxmlformats.org/markup-compatibility/2006" xmlns:p14="http://schemas.microsoft.com/office/powerpoint/2010/main">
    <mc:Choice Requires="p14">
      <p:transition spd="slow" p14:dur="2000" advTm="23006"/>
    </mc:Choice>
    <mc:Fallback xmlns="">
      <p:transition spd="slow" advTm="23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0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56CC-AB78-8AE3-2204-3E37D14EDFEE}"/>
              </a:ext>
            </a:extLst>
          </p:cNvPr>
          <p:cNvSpPr>
            <a:spLocks noGrp="1"/>
          </p:cNvSpPr>
          <p:nvPr>
            <p:ph type="title"/>
          </p:nvPr>
        </p:nvSpPr>
        <p:spPr/>
        <p:txBody>
          <a:bodyPr>
            <a:normAutofit/>
          </a:bodyPr>
          <a:lstStyle/>
          <a:p>
            <a:pPr algn="ctr"/>
            <a:r>
              <a:rPr lang="en-GB" sz="5400" b="1" i="1" u="sng" dirty="0"/>
              <a:t>Curtis v Rippon [1820]</a:t>
            </a:r>
          </a:p>
        </p:txBody>
      </p:sp>
      <p:sp>
        <p:nvSpPr>
          <p:cNvPr id="3" name="Content Placeholder 2">
            <a:extLst>
              <a:ext uri="{FF2B5EF4-FFF2-40B4-BE49-F238E27FC236}">
                <a16:creationId xmlns:a16="http://schemas.microsoft.com/office/drawing/2014/main" id="{E0DE90C9-14F7-C11B-BFF8-45734209EC53}"/>
              </a:ext>
            </a:extLst>
          </p:cNvPr>
          <p:cNvSpPr>
            <a:spLocks noGrp="1"/>
          </p:cNvSpPr>
          <p:nvPr>
            <p:ph idx="1"/>
          </p:nvPr>
        </p:nvSpPr>
        <p:spPr/>
        <p:txBody>
          <a:bodyPr/>
          <a:lstStyle/>
          <a:p>
            <a:r>
              <a:rPr lang="en-GB" dirty="0"/>
              <a:t>‘’ Trusting that she would , in fear of god and in love of the children to her care, make such use of it as should be for her own and their spiritual and temporal good, remembering always according to the circumstances, the church of god and the poor’’</a:t>
            </a:r>
          </a:p>
          <a:p>
            <a:endParaRPr lang="en-GB" dirty="0"/>
          </a:p>
          <a:p>
            <a:r>
              <a:rPr lang="en-GB" dirty="0"/>
              <a:t>What is not clear in the above? </a:t>
            </a:r>
          </a:p>
          <a:p>
            <a:endParaRPr lang="en-GB" dirty="0"/>
          </a:p>
          <a:p>
            <a:r>
              <a:rPr lang="en-GB" dirty="0"/>
              <a:t>Is there a valid trust?</a:t>
            </a:r>
          </a:p>
        </p:txBody>
      </p:sp>
      <p:pic>
        <p:nvPicPr>
          <p:cNvPr id="4" name="Recorded Sound">
            <a:hlinkClick r:id="" action="ppaction://media"/>
            <a:extLst>
              <a:ext uri="{FF2B5EF4-FFF2-40B4-BE49-F238E27FC236}">
                <a16:creationId xmlns:a16="http://schemas.microsoft.com/office/drawing/2014/main" id="{8220F7DF-E5A3-BEB8-579F-AA237D9933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9802" y="5620063"/>
            <a:ext cx="921896" cy="921896"/>
          </a:xfrm>
          <a:prstGeom prst="rect">
            <a:avLst/>
          </a:prstGeom>
        </p:spPr>
      </p:pic>
      <p:pic>
        <p:nvPicPr>
          <p:cNvPr id="5" name="Recorded Sound">
            <a:hlinkClick r:id="" action="ppaction://media"/>
            <a:extLst>
              <a:ext uri="{FF2B5EF4-FFF2-40B4-BE49-F238E27FC236}">
                <a16:creationId xmlns:a16="http://schemas.microsoft.com/office/drawing/2014/main" id="{BFD4ADBF-BA72-7D5F-F020-67EF7053FEC6}"/>
              </a:ext>
            </a:extLst>
          </p:cNvPr>
          <p:cNvPicPr>
            <a:picLocks noChangeAspect="1"/>
          </p:cNvPicPr>
          <p:nvPr>
            <a:audioFile r:link="rId3"/>
            <p:extLst>
              <p:ext uri="{DAA4B4D4-6D71-4841-9C94-3DE7FCFB9230}">
                <p14:media xmlns:p14="http://schemas.microsoft.com/office/powerpoint/2010/main" r:embed="rId4">
                  <p14:trim end="18173.8843"/>
                </p14:media>
              </p:ext>
            </p:extLst>
          </p:nvPr>
        </p:nvPicPr>
        <p:blipFill>
          <a:blip r:embed="rId10"/>
          <a:stretch>
            <a:fillRect/>
          </a:stretch>
        </p:blipFill>
        <p:spPr>
          <a:xfrm>
            <a:off x="2750694" y="5485092"/>
            <a:ext cx="1028195" cy="1028195"/>
          </a:xfrm>
          <a:prstGeom prst="rect">
            <a:avLst/>
          </a:prstGeom>
        </p:spPr>
      </p:pic>
      <p:pic>
        <p:nvPicPr>
          <p:cNvPr id="6" name="Recorded Sound">
            <a:hlinkClick r:id="" action="ppaction://media"/>
            <a:extLst>
              <a:ext uri="{FF2B5EF4-FFF2-40B4-BE49-F238E27FC236}">
                <a16:creationId xmlns:a16="http://schemas.microsoft.com/office/drawing/2014/main" id="{F13BBC71-9ED8-FFF4-5F7B-14E7ECA49343}"/>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663128" y="5426439"/>
            <a:ext cx="1086848" cy="1086848"/>
          </a:xfrm>
          <a:prstGeom prst="rect">
            <a:avLst/>
          </a:prstGeom>
        </p:spPr>
      </p:pic>
      <p:pic>
        <p:nvPicPr>
          <p:cNvPr id="7" name="Recorded Sound">
            <a:hlinkClick r:id="" action="ppaction://media"/>
            <a:extLst>
              <a:ext uri="{FF2B5EF4-FFF2-40B4-BE49-F238E27FC236}">
                <a16:creationId xmlns:a16="http://schemas.microsoft.com/office/drawing/2014/main" id="{71C7E9F2-6C84-25DC-46B6-8961ED347948}"/>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10562123" y="5426439"/>
            <a:ext cx="970614" cy="970614"/>
          </a:xfrm>
          <a:prstGeom prst="rect">
            <a:avLst/>
          </a:prstGeom>
        </p:spPr>
      </p:pic>
    </p:spTree>
    <p:extLst>
      <p:ext uri="{BB962C8B-B14F-4D97-AF65-F5344CB8AC3E}">
        <p14:creationId xmlns:p14="http://schemas.microsoft.com/office/powerpoint/2010/main" val="3466563079"/>
      </p:ext>
    </p:extLst>
  </p:cSld>
  <p:clrMapOvr>
    <a:masterClrMapping/>
  </p:clrMapOvr>
  <mc:AlternateContent xmlns:mc="http://schemas.openxmlformats.org/markup-compatibility/2006" xmlns:p14="http://schemas.microsoft.com/office/powerpoint/2010/main">
    <mc:Choice Requires="p14">
      <p:transition spd="slow" p14:dur="2000" advTm="57947"/>
    </mc:Choice>
    <mc:Fallback xmlns="">
      <p:transition spd="slow" advTm="57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47" fill="hold"/>
                                        <p:tgtEl>
                                          <p:spTgt spid="4"/>
                                        </p:tgtEl>
                                      </p:cBhvr>
                                    </p:cmd>
                                  </p:childTnLst>
                                </p:cTn>
                              </p:par>
                            </p:childTnLst>
                          </p:cTn>
                        </p:par>
                        <p:par>
                          <p:cTn id="7" fill="hold">
                            <p:stCondLst>
                              <p:cond delay="57947"/>
                            </p:stCondLst>
                            <p:childTnLst>
                              <p:par>
                                <p:cTn id="8" presetID="1" presetClass="mediacall" presetSubtype="0" fill="hold" nodeType="afterEffect">
                                  <p:stCondLst>
                                    <p:cond delay="0"/>
                                  </p:stCondLst>
                                  <p:childTnLst>
                                    <p:cmd type="call" cmd="playFrom(0.0)">
                                      <p:cBhvr>
                                        <p:cTn id="9" dur="104607" fill="hold"/>
                                        <p:tgtEl>
                                          <p:spTgt spid="5"/>
                                        </p:tgtEl>
                                      </p:cBhvr>
                                    </p:cmd>
                                  </p:childTnLst>
                                </p:cTn>
                              </p:par>
                            </p:childTnLst>
                          </p:cTn>
                        </p:par>
                        <p:par>
                          <p:cTn id="10" fill="hold">
                            <p:stCondLst>
                              <p:cond delay="162554"/>
                            </p:stCondLst>
                            <p:childTnLst>
                              <p:par>
                                <p:cTn id="11" presetID="1" presetClass="mediacall" presetSubtype="0" fill="hold" nodeType="afterEffect">
                                  <p:stCondLst>
                                    <p:cond delay="0"/>
                                  </p:stCondLst>
                                  <p:childTnLst>
                                    <p:cmd type="call" cmd="playFrom(0.0)">
                                      <p:cBhvr>
                                        <p:cTn id="12" dur="89190" fill="hold"/>
                                        <p:tgtEl>
                                          <p:spTgt spid="6"/>
                                        </p:tgtEl>
                                      </p:cBhvr>
                                    </p:cmd>
                                  </p:childTnLst>
                                </p:cTn>
                              </p:par>
                            </p:childTnLst>
                          </p:cTn>
                        </p:par>
                        <p:par>
                          <p:cTn id="13" fill="hold">
                            <p:stCondLst>
                              <p:cond delay="251744"/>
                            </p:stCondLst>
                            <p:childTnLst>
                              <p:par>
                                <p:cTn id="14" presetID="1" presetClass="mediacall" presetSubtype="0" fill="hold" nodeType="afterEffect">
                                  <p:stCondLst>
                                    <p:cond delay="0"/>
                                  </p:stCondLst>
                                  <p:childTnLst>
                                    <p:cmd type="call" cmd="playFrom(0.0)">
                                      <p:cBhvr>
                                        <p:cTn id="15" dur="1157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DB9B4-E228-4304-0362-04806D13BED8}"/>
              </a:ext>
            </a:extLst>
          </p:cNvPr>
          <p:cNvSpPr>
            <a:spLocks noGrp="1"/>
          </p:cNvSpPr>
          <p:nvPr>
            <p:ph type="title"/>
          </p:nvPr>
        </p:nvSpPr>
        <p:spPr>
          <a:xfrm>
            <a:off x="966744" y="246491"/>
            <a:ext cx="9076329" cy="1777374"/>
          </a:xfrm>
        </p:spPr>
        <p:txBody>
          <a:bodyPr>
            <a:normAutofit/>
          </a:bodyPr>
          <a:lstStyle/>
          <a:p>
            <a:pPr algn="ctr"/>
            <a:r>
              <a:rPr lang="en-GB" sz="6600" b="1" i="1" u="sng" dirty="0"/>
              <a:t>One thing to note…..</a:t>
            </a:r>
          </a:p>
        </p:txBody>
      </p:sp>
      <p:graphicFrame>
        <p:nvGraphicFramePr>
          <p:cNvPr id="5" name="Content Placeholder 2">
            <a:extLst>
              <a:ext uri="{FF2B5EF4-FFF2-40B4-BE49-F238E27FC236}">
                <a16:creationId xmlns:a16="http://schemas.microsoft.com/office/drawing/2014/main" id="{846003CC-1E74-E1BF-150D-1C355181BE6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3780698-DF8E-8890-CD11-DA5486360E4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9882" y="5808689"/>
            <a:ext cx="785734" cy="785734"/>
          </a:xfrm>
          <a:prstGeom prst="rect">
            <a:avLst/>
          </a:prstGeom>
        </p:spPr>
      </p:pic>
      <p:pic>
        <p:nvPicPr>
          <p:cNvPr id="6" name="Recorded Sound">
            <a:hlinkClick r:id="" action="ppaction://media"/>
            <a:extLst>
              <a:ext uri="{FF2B5EF4-FFF2-40B4-BE49-F238E27FC236}">
                <a16:creationId xmlns:a16="http://schemas.microsoft.com/office/drawing/2014/main" id="{22E57EC8-ABDF-EC3B-9BC4-CFFEED48C87E}"/>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7285219" y="5771214"/>
            <a:ext cx="674557" cy="674557"/>
          </a:xfrm>
          <a:prstGeom prst="rect">
            <a:avLst/>
          </a:prstGeom>
        </p:spPr>
      </p:pic>
    </p:spTree>
    <p:extLst>
      <p:ext uri="{BB962C8B-B14F-4D97-AF65-F5344CB8AC3E}">
        <p14:creationId xmlns:p14="http://schemas.microsoft.com/office/powerpoint/2010/main" val="1574622404"/>
      </p:ext>
    </p:extLst>
  </p:cSld>
  <p:clrMapOvr>
    <a:masterClrMapping/>
  </p:clrMapOvr>
  <mc:AlternateContent xmlns:mc="http://schemas.openxmlformats.org/markup-compatibility/2006" xmlns:p14="http://schemas.microsoft.com/office/powerpoint/2010/main">
    <mc:Choice Requires="p14">
      <p:transition spd="slow" p14:dur="2000" advTm="18995"/>
    </mc:Choice>
    <mc:Fallback xmlns="">
      <p:transition spd="slow" advTm="18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95" fill="hold"/>
                                        <p:tgtEl>
                                          <p:spTgt spid="3"/>
                                        </p:tgtEl>
                                      </p:cBhvr>
                                    </p:cmd>
                                  </p:childTnLst>
                                </p:cTn>
                              </p:par>
                            </p:childTnLst>
                          </p:cTn>
                        </p:par>
                        <p:par>
                          <p:cTn id="7" fill="hold">
                            <p:stCondLst>
                              <p:cond delay="18995"/>
                            </p:stCondLst>
                            <p:childTnLst>
                              <p:par>
                                <p:cTn id="8" presetID="1" presetClass="mediacall" presetSubtype="0" fill="hold" nodeType="afterEffect">
                                  <p:stCondLst>
                                    <p:cond delay="0"/>
                                  </p:stCondLst>
                                  <p:childTnLst>
                                    <p:cmd type="call" cmd="playFrom(0.0)">
                                      <p:cBhvr>
                                        <p:cTn id="9" dur="8902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33907A47-CEFC-16F6-CE3E-FF148DC00C2B}"/>
              </a:ext>
            </a:extLst>
          </p:cNvPr>
          <p:cNvSpPr>
            <a:spLocks noGrp="1"/>
          </p:cNvSpPr>
          <p:nvPr>
            <p:ph type="ctrTitle"/>
          </p:nvPr>
        </p:nvSpPr>
        <p:spPr>
          <a:xfrm>
            <a:off x="1473390" y="1826096"/>
            <a:ext cx="3149221" cy="2142699"/>
          </a:xfrm>
        </p:spPr>
        <p:txBody>
          <a:bodyPr anchor="b">
            <a:normAutofit/>
          </a:bodyPr>
          <a:lstStyle/>
          <a:p>
            <a:pPr algn="ctr"/>
            <a:r>
              <a:rPr lang="en-GB" sz="4000" b="1" i="1" u="sng"/>
              <a:t>Let’s take a break!</a:t>
            </a:r>
          </a:p>
        </p:txBody>
      </p:sp>
      <p:sp>
        <p:nvSpPr>
          <p:cNvPr id="5" name="Subtitle 4">
            <a:extLst>
              <a:ext uri="{FF2B5EF4-FFF2-40B4-BE49-F238E27FC236}">
                <a16:creationId xmlns:a16="http://schemas.microsoft.com/office/drawing/2014/main" id="{77B100A1-4256-1311-528B-7B2DF39E110C}"/>
              </a:ext>
            </a:extLst>
          </p:cNvPr>
          <p:cNvSpPr>
            <a:spLocks noGrp="1"/>
          </p:cNvSpPr>
          <p:nvPr>
            <p:ph type="subTitle" idx="1"/>
          </p:nvPr>
        </p:nvSpPr>
        <p:spPr>
          <a:xfrm>
            <a:off x="1594514" y="4196605"/>
            <a:ext cx="2906973" cy="948601"/>
          </a:xfrm>
        </p:spPr>
        <p:txBody>
          <a:bodyPr anchor="t">
            <a:normAutofit/>
          </a:bodyPr>
          <a:lstStyle/>
          <a:p>
            <a:pPr algn="ctr">
              <a:lnSpc>
                <a:spcPct val="100000"/>
              </a:lnSpc>
            </a:pPr>
            <a:r>
              <a:rPr lang="en-GB" sz="1700" i="1"/>
              <a:t>Take 10 minutes and then we will return</a:t>
            </a:r>
          </a:p>
        </p:txBody>
      </p:sp>
      <p:sp>
        <p:nvSpPr>
          <p:cNvPr id="23" name="Freeform: Shape 2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Tea">
            <a:extLst>
              <a:ext uri="{FF2B5EF4-FFF2-40B4-BE49-F238E27FC236}">
                <a16:creationId xmlns:a16="http://schemas.microsoft.com/office/drawing/2014/main" id="{88294BD1-08E5-36A3-931D-E24F8707CE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5003" y="644971"/>
            <a:ext cx="5571565" cy="5571565"/>
          </a:xfrm>
          <a:prstGeom prst="rect">
            <a:avLst/>
          </a:prstGeom>
        </p:spPr>
      </p:pic>
      <p:pic>
        <p:nvPicPr>
          <p:cNvPr id="2" name="Recorded Sound">
            <a:hlinkClick r:id="" action="ppaction://media"/>
            <a:extLst>
              <a:ext uri="{FF2B5EF4-FFF2-40B4-BE49-F238E27FC236}">
                <a16:creationId xmlns:a16="http://schemas.microsoft.com/office/drawing/2014/main" id="{96921F27-9283-E179-078B-4024EE2E90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7356" y="5546361"/>
            <a:ext cx="1085537" cy="1085537"/>
          </a:xfrm>
          <a:prstGeom prst="rect">
            <a:avLst/>
          </a:prstGeom>
        </p:spPr>
      </p:pic>
    </p:spTree>
    <p:extLst>
      <p:ext uri="{BB962C8B-B14F-4D97-AF65-F5344CB8AC3E}">
        <p14:creationId xmlns:p14="http://schemas.microsoft.com/office/powerpoint/2010/main" val="1897896774"/>
      </p:ext>
    </p:extLst>
  </p:cSld>
  <p:clrMapOvr>
    <a:masterClrMapping/>
  </p:clrMapOvr>
  <mc:AlternateContent xmlns:mc="http://schemas.openxmlformats.org/markup-compatibility/2006" xmlns:p14="http://schemas.microsoft.com/office/powerpoint/2010/main">
    <mc:Choice Requires="p14">
      <p:transition spd="slow" p14:dur="2000" advTm="4880"/>
    </mc:Choice>
    <mc:Fallback xmlns="">
      <p:transition spd="slow" advTm="4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urple and black background&#10;&#10;Description automatically generated">
            <a:extLst>
              <a:ext uri="{FF2B5EF4-FFF2-40B4-BE49-F238E27FC236}">
                <a16:creationId xmlns:a16="http://schemas.microsoft.com/office/drawing/2014/main" id="{F679A351-AD00-FE5F-A4E0-A28D04BC6ACB}"/>
              </a:ext>
            </a:extLst>
          </p:cNvPr>
          <p:cNvPicPr>
            <a:picLocks noChangeAspect="1"/>
          </p:cNvPicPr>
          <p:nvPr/>
        </p:nvPicPr>
        <p:blipFill rotWithShape="1">
          <a:blip r:embed="rId4"/>
          <a:srcRect t="35172" b="8578"/>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988AB042-D1D3-4B21-F2E1-A7C760320A12}"/>
              </a:ext>
            </a:extLst>
          </p:cNvPr>
          <p:cNvSpPr>
            <a:spLocks noGrp="1"/>
          </p:cNvSpPr>
          <p:nvPr>
            <p:ph type="ctrTitle"/>
          </p:nvPr>
        </p:nvSpPr>
        <p:spPr>
          <a:xfrm>
            <a:off x="7569389" y="1826096"/>
            <a:ext cx="3149221" cy="2142699"/>
          </a:xfrm>
        </p:spPr>
        <p:txBody>
          <a:bodyPr anchor="b">
            <a:normAutofit/>
          </a:bodyPr>
          <a:lstStyle/>
          <a:p>
            <a:pPr algn="ctr"/>
            <a:r>
              <a:rPr lang="en-GB" sz="4000" b="1" i="1" u="sng"/>
              <a:t>Certainty of Object </a:t>
            </a:r>
          </a:p>
        </p:txBody>
      </p:sp>
      <p:sp>
        <p:nvSpPr>
          <p:cNvPr id="14" name="Freeform: Shape 13">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Recorded Sound">
            <a:hlinkClick r:id="" action="ppaction://media"/>
            <a:extLst>
              <a:ext uri="{FF2B5EF4-FFF2-40B4-BE49-F238E27FC236}">
                <a16:creationId xmlns:a16="http://schemas.microsoft.com/office/drawing/2014/main" id="{2F84BD8C-0254-415D-57CC-1DB5BA010C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0985" y="5750417"/>
            <a:ext cx="870397" cy="870397"/>
          </a:xfrm>
          <a:prstGeom prst="rect">
            <a:avLst/>
          </a:prstGeom>
        </p:spPr>
      </p:pic>
    </p:spTree>
    <p:extLst>
      <p:ext uri="{BB962C8B-B14F-4D97-AF65-F5344CB8AC3E}">
        <p14:creationId xmlns:p14="http://schemas.microsoft.com/office/powerpoint/2010/main" val="3374070584"/>
      </p:ext>
    </p:extLst>
  </p:cSld>
  <p:clrMapOvr>
    <a:masterClrMapping/>
  </p:clrMapOvr>
  <mc:AlternateContent xmlns:mc="http://schemas.openxmlformats.org/markup-compatibility/2006" xmlns:p14="http://schemas.microsoft.com/office/powerpoint/2010/main">
    <mc:Choice Requires="p14">
      <p:transition spd="slow" p14:dur="2000" advTm="4538"/>
    </mc:Choice>
    <mc:Fallback xmlns="">
      <p:transition spd="slow" advTm="4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0D83C-9777-FDC2-DA84-B26228D2FE5E}"/>
              </a:ext>
            </a:extLst>
          </p:cNvPr>
          <p:cNvSpPr>
            <a:spLocks noGrp="1"/>
          </p:cNvSpPr>
          <p:nvPr>
            <p:ph type="title"/>
          </p:nvPr>
        </p:nvSpPr>
        <p:spPr/>
        <p:txBody>
          <a:bodyPr>
            <a:normAutofit/>
          </a:bodyPr>
          <a:lstStyle/>
          <a:p>
            <a:pPr algn="ctr"/>
            <a:r>
              <a:rPr lang="en-GB" sz="6000" b="1" i="1" u="sng" dirty="0"/>
              <a:t>Certainty of object </a:t>
            </a:r>
          </a:p>
        </p:txBody>
      </p:sp>
      <p:graphicFrame>
        <p:nvGraphicFramePr>
          <p:cNvPr id="5" name="Content Placeholder 2">
            <a:extLst>
              <a:ext uri="{FF2B5EF4-FFF2-40B4-BE49-F238E27FC236}">
                <a16:creationId xmlns:a16="http://schemas.microsoft.com/office/drawing/2014/main" id="{ED9ADDB1-D8B5-631E-7508-AB87775FAD8F}"/>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A58EB00A-9C1C-3FEF-F1BB-28DAB0C4C71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35228" y="6175420"/>
            <a:ext cx="580622" cy="580622"/>
          </a:xfrm>
          <a:prstGeom prst="rect">
            <a:avLst/>
          </a:prstGeom>
        </p:spPr>
      </p:pic>
    </p:spTree>
    <p:extLst>
      <p:ext uri="{BB962C8B-B14F-4D97-AF65-F5344CB8AC3E}">
        <p14:creationId xmlns:p14="http://schemas.microsoft.com/office/powerpoint/2010/main" val="1586754291"/>
      </p:ext>
    </p:extLst>
  </p:cSld>
  <p:clrMapOvr>
    <a:masterClrMapping/>
  </p:clrMapOvr>
  <mc:AlternateContent xmlns:mc="http://schemas.openxmlformats.org/markup-compatibility/2006" xmlns:p14="http://schemas.microsoft.com/office/powerpoint/2010/main">
    <mc:Choice Requires="p14">
      <p:transition spd="slow" p14:dur="2000" advTm="38299"/>
    </mc:Choice>
    <mc:Fallback xmlns="">
      <p:transition spd="slow" advTm="38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545E-57BB-9A38-9AB6-CCDD5746E141}"/>
              </a:ext>
            </a:extLst>
          </p:cNvPr>
          <p:cNvSpPr>
            <a:spLocks noGrp="1"/>
          </p:cNvSpPr>
          <p:nvPr>
            <p:ph type="title"/>
          </p:nvPr>
        </p:nvSpPr>
        <p:spPr/>
        <p:txBody>
          <a:bodyPr>
            <a:normAutofit/>
          </a:bodyPr>
          <a:lstStyle/>
          <a:p>
            <a:pPr algn="ctr"/>
            <a:r>
              <a:rPr lang="en-GB" sz="6000" b="1" i="1" u="sng" dirty="0"/>
              <a:t>Trusts</a:t>
            </a:r>
          </a:p>
        </p:txBody>
      </p:sp>
      <p:graphicFrame>
        <p:nvGraphicFramePr>
          <p:cNvPr id="5" name="Content Placeholder 2">
            <a:extLst>
              <a:ext uri="{FF2B5EF4-FFF2-40B4-BE49-F238E27FC236}">
                <a16:creationId xmlns:a16="http://schemas.microsoft.com/office/drawing/2014/main" id="{1B68B836-75F6-5C84-8841-916BAEB79B5D}"/>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67CE21ED-DDB3-9117-69DB-5D7AD29A2FD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75846" y="5369169"/>
            <a:ext cx="1225062" cy="1225062"/>
          </a:xfrm>
          <a:prstGeom prst="rect">
            <a:avLst/>
          </a:prstGeom>
        </p:spPr>
      </p:pic>
      <p:pic>
        <p:nvPicPr>
          <p:cNvPr id="6" name="Recorded Sound">
            <a:hlinkClick r:id="" action="ppaction://media"/>
            <a:extLst>
              <a:ext uri="{FF2B5EF4-FFF2-40B4-BE49-F238E27FC236}">
                <a16:creationId xmlns:a16="http://schemas.microsoft.com/office/drawing/2014/main" id="{3C9C8E01-CF45-B1F2-2E12-F1D077F376DF}"/>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8956431" y="5369169"/>
            <a:ext cx="1471246" cy="1471246"/>
          </a:xfrm>
          <a:prstGeom prst="rect">
            <a:avLst/>
          </a:prstGeom>
        </p:spPr>
      </p:pic>
    </p:spTree>
    <p:extLst>
      <p:ext uri="{BB962C8B-B14F-4D97-AF65-F5344CB8AC3E}">
        <p14:creationId xmlns:p14="http://schemas.microsoft.com/office/powerpoint/2010/main" val="669588411"/>
      </p:ext>
    </p:extLst>
  </p:cSld>
  <p:clrMapOvr>
    <a:masterClrMapping/>
  </p:clrMapOvr>
  <mc:AlternateContent xmlns:mc="http://schemas.openxmlformats.org/markup-compatibility/2006">
    <mc:Choice xmlns:p14="http://schemas.microsoft.com/office/powerpoint/2010/main" Requires="p14">
      <p:transition spd="slow" p14:dur="2000" advTm="120134"/>
    </mc:Choice>
    <mc:Fallback>
      <p:transition spd="slow" advTm="120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134" fill="hold"/>
                                        <p:tgtEl>
                                          <p:spTgt spid="3"/>
                                        </p:tgtEl>
                                      </p:cBhvr>
                                    </p:cmd>
                                  </p:childTnLst>
                                </p:cTn>
                              </p:par>
                            </p:childTnLst>
                          </p:cTn>
                        </p:par>
                        <p:par>
                          <p:cTn id="7" fill="hold">
                            <p:stCondLst>
                              <p:cond delay="120134"/>
                            </p:stCondLst>
                            <p:childTnLst>
                              <p:par>
                                <p:cTn id="8" presetID="1" presetClass="mediacall" presetSubtype="0" fill="hold" nodeType="afterEffect">
                                  <p:stCondLst>
                                    <p:cond delay="0"/>
                                  </p:stCondLst>
                                  <p:childTnLst>
                                    <p:cmd type="call" cmd="playFrom(0.0)">
                                      <p:cBhvr>
                                        <p:cTn id="9" dur="318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AF4C-5245-6E37-743A-6CF8392A8D13}"/>
              </a:ext>
            </a:extLst>
          </p:cNvPr>
          <p:cNvSpPr>
            <a:spLocks noGrp="1"/>
          </p:cNvSpPr>
          <p:nvPr>
            <p:ph type="title"/>
          </p:nvPr>
        </p:nvSpPr>
        <p:spPr/>
        <p:txBody>
          <a:bodyPr>
            <a:normAutofit/>
          </a:bodyPr>
          <a:lstStyle/>
          <a:p>
            <a:pPr algn="ctr"/>
            <a:r>
              <a:rPr lang="en-GB" sz="5400" b="1" i="1" u="sng" dirty="0"/>
              <a:t>Discretionary trusts</a:t>
            </a:r>
          </a:p>
        </p:txBody>
      </p:sp>
      <p:graphicFrame>
        <p:nvGraphicFramePr>
          <p:cNvPr id="5" name="Content Placeholder 2">
            <a:extLst>
              <a:ext uri="{FF2B5EF4-FFF2-40B4-BE49-F238E27FC236}">
                <a16:creationId xmlns:a16="http://schemas.microsoft.com/office/drawing/2014/main" id="{295485C5-5D26-6BAB-FEB1-1005A0F7924A}"/>
              </a:ext>
            </a:extLst>
          </p:cNvPr>
          <p:cNvGraphicFramePr>
            <a:graphicFrameLocks noGrp="1"/>
          </p:cNvGraphicFramePr>
          <p:nvPr>
            <p:ph idx="1"/>
            <p:extLst>
              <p:ext uri="{D42A27DB-BD31-4B8C-83A1-F6EECF244321}">
                <p14:modId xmlns:p14="http://schemas.microsoft.com/office/powerpoint/2010/main" val="2651424451"/>
              </p:ext>
            </p:extLst>
          </p:nvPr>
        </p:nvGraphicFramePr>
        <p:xfrm>
          <a:off x="966744" y="2182219"/>
          <a:ext cx="9624589" cy="371619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47AE7298-F046-6143-7AF0-CEDAD11E409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87568" y="5627077"/>
            <a:ext cx="967153" cy="967153"/>
          </a:xfrm>
          <a:prstGeom prst="rect">
            <a:avLst/>
          </a:prstGeom>
        </p:spPr>
      </p:pic>
      <p:pic>
        <p:nvPicPr>
          <p:cNvPr id="4" name="Recorded Sound">
            <a:hlinkClick r:id="" action="ppaction://media"/>
            <a:extLst>
              <a:ext uri="{FF2B5EF4-FFF2-40B4-BE49-F238E27FC236}">
                <a16:creationId xmlns:a16="http://schemas.microsoft.com/office/drawing/2014/main" id="{2CCC0268-7B25-A2DB-CE3D-D8D6BB523FA8}"/>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887415" y="5627077"/>
            <a:ext cx="967153" cy="967153"/>
          </a:xfrm>
          <a:prstGeom prst="rect">
            <a:avLst/>
          </a:prstGeom>
        </p:spPr>
      </p:pic>
      <p:pic>
        <p:nvPicPr>
          <p:cNvPr id="6" name="Recorded Sound">
            <a:hlinkClick r:id="" action="ppaction://media"/>
            <a:extLst>
              <a:ext uri="{FF2B5EF4-FFF2-40B4-BE49-F238E27FC236}">
                <a16:creationId xmlns:a16="http://schemas.microsoft.com/office/drawing/2014/main" id="{283F5F20-9D82-5581-9274-12CB4A369841}"/>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4933833" y="5693963"/>
            <a:ext cx="793322" cy="793322"/>
          </a:xfrm>
          <a:prstGeom prst="rect">
            <a:avLst/>
          </a:prstGeom>
        </p:spPr>
      </p:pic>
    </p:spTree>
    <p:extLst>
      <p:ext uri="{BB962C8B-B14F-4D97-AF65-F5344CB8AC3E}">
        <p14:creationId xmlns:p14="http://schemas.microsoft.com/office/powerpoint/2010/main" val="2759485323"/>
      </p:ext>
    </p:extLst>
  </p:cSld>
  <p:clrMapOvr>
    <a:masterClrMapping/>
  </p:clrMapOvr>
  <mc:AlternateContent xmlns:mc="http://schemas.openxmlformats.org/markup-compatibility/2006">
    <mc:Choice xmlns:p14="http://schemas.microsoft.com/office/powerpoint/2010/main" Requires="p14">
      <p:transition spd="slow" p14:dur="2000" advTm="52383"/>
    </mc:Choice>
    <mc:Fallback>
      <p:transition spd="slow" advTm="52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83" fill="hold"/>
                                        <p:tgtEl>
                                          <p:spTgt spid="3"/>
                                        </p:tgtEl>
                                      </p:cBhvr>
                                    </p:cmd>
                                  </p:childTnLst>
                                </p:cTn>
                              </p:par>
                            </p:childTnLst>
                          </p:cTn>
                        </p:par>
                        <p:par>
                          <p:cTn id="7" fill="hold">
                            <p:stCondLst>
                              <p:cond delay="52383"/>
                            </p:stCondLst>
                            <p:childTnLst>
                              <p:par>
                                <p:cTn id="8" presetID="1" presetClass="mediacall" presetSubtype="0" fill="hold" nodeType="afterEffect">
                                  <p:stCondLst>
                                    <p:cond delay="0"/>
                                  </p:stCondLst>
                                  <p:childTnLst>
                                    <p:cmd type="call" cmd="playFrom(0.0)">
                                      <p:cBhvr>
                                        <p:cTn id="9" dur="77144" fill="hold"/>
                                        <p:tgtEl>
                                          <p:spTgt spid="4"/>
                                        </p:tgtEl>
                                      </p:cBhvr>
                                    </p:cmd>
                                  </p:childTnLst>
                                </p:cTn>
                              </p:par>
                            </p:childTnLst>
                          </p:cTn>
                        </p:par>
                        <p:par>
                          <p:cTn id="10" fill="hold">
                            <p:stCondLst>
                              <p:cond delay="129527"/>
                            </p:stCondLst>
                            <p:childTnLst>
                              <p:par>
                                <p:cTn id="11" presetID="1" presetClass="mediacall" presetSubtype="0" fill="hold" nodeType="afterEffect">
                                  <p:stCondLst>
                                    <p:cond delay="0"/>
                                  </p:stCondLst>
                                  <p:childTnLst>
                                    <p:cmd type="call" cmd="playFrom(0.0)">
                                      <p:cBhvr>
                                        <p:cTn id="12" dur="718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E71EE8-0B30-4222-9B93-921A1530B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0"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A577E7F-985C-4F15-99FB-3ABFA635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43830D-533B-A46A-AB6E-1CE7D6816068}"/>
              </a:ext>
            </a:extLst>
          </p:cNvPr>
          <p:cNvSpPr>
            <a:spLocks noGrp="1"/>
          </p:cNvSpPr>
          <p:nvPr>
            <p:ph type="title"/>
          </p:nvPr>
        </p:nvSpPr>
        <p:spPr>
          <a:xfrm>
            <a:off x="1459043" y="1926236"/>
            <a:ext cx="3177915" cy="2983043"/>
          </a:xfrm>
        </p:spPr>
        <p:txBody>
          <a:bodyPr>
            <a:normAutofit/>
          </a:bodyPr>
          <a:lstStyle/>
          <a:p>
            <a:pPr algn="ctr"/>
            <a:r>
              <a:rPr lang="en-GB" b="1" i="1" u="sng"/>
              <a:t>Key cases </a:t>
            </a:r>
          </a:p>
        </p:txBody>
      </p:sp>
      <p:graphicFrame>
        <p:nvGraphicFramePr>
          <p:cNvPr id="5" name="Content Placeholder 2">
            <a:extLst>
              <a:ext uri="{FF2B5EF4-FFF2-40B4-BE49-F238E27FC236}">
                <a16:creationId xmlns:a16="http://schemas.microsoft.com/office/drawing/2014/main" id="{91549BD6-F9D2-089B-E5F6-A839E839800D}"/>
              </a:ext>
            </a:extLst>
          </p:cNvPr>
          <p:cNvGraphicFramePr>
            <a:graphicFrameLocks noGrp="1"/>
          </p:cNvGraphicFramePr>
          <p:nvPr>
            <p:ph idx="1"/>
            <p:extLst>
              <p:ext uri="{D42A27DB-BD31-4B8C-83A1-F6EECF244321}">
                <p14:modId xmlns:p14="http://schemas.microsoft.com/office/powerpoint/2010/main" val="2881485929"/>
              </p:ext>
            </p:extLst>
          </p:nvPr>
        </p:nvGraphicFramePr>
        <p:xfrm>
          <a:off x="6081712" y="952501"/>
          <a:ext cx="5157788" cy="4953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5E340D1-2BA4-65AD-3AF2-B96FF7DB5A9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9879" y="5699573"/>
            <a:ext cx="871859" cy="871859"/>
          </a:xfrm>
          <a:prstGeom prst="rect">
            <a:avLst/>
          </a:prstGeom>
        </p:spPr>
      </p:pic>
    </p:spTree>
    <p:extLst>
      <p:ext uri="{BB962C8B-B14F-4D97-AF65-F5344CB8AC3E}">
        <p14:creationId xmlns:p14="http://schemas.microsoft.com/office/powerpoint/2010/main" val="3701845637"/>
      </p:ext>
    </p:extLst>
  </p:cSld>
  <p:clrMapOvr>
    <a:masterClrMapping/>
  </p:clrMapOvr>
  <mc:AlternateContent xmlns:mc="http://schemas.openxmlformats.org/markup-compatibility/2006">
    <mc:Choice xmlns:p14="http://schemas.microsoft.com/office/powerpoint/2010/main" Requires="p14">
      <p:transition spd="slow" p14:dur="2000" advTm="20240"/>
    </mc:Choice>
    <mc:Fallback>
      <p:transition spd="slow" advTm="20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D1F76-A8F9-E501-51EB-589B637ED1BE}"/>
              </a:ext>
            </a:extLst>
          </p:cNvPr>
          <p:cNvSpPr>
            <a:spLocks noGrp="1"/>
          </p:cNvSpPr>
          <p:nvPr>
            <p:ph type="title"/>
          </p:nvPr>
        </p:nvSpPr>
        <p:spPr/>
        <p:txBody>
          <a:bodyPr>
            <a:normAutofit/>
          </a:bodyPr>
          <a:lstStyle/>
          <a:p>
            <a:pPr algn="ctr"/>
            <a:r>
              <a:rPr lang="en-GB" sz="4400" b="1" i="1" u="sng" dirty="0" err="1"/>
              <a:t>Mcphail</a:t>
            </a:r>
            <a:r>
              <a:rPr lang="en-GB" sz="4400" b="1" i="1" u="sng" dirty="0"/>
              <a:t> v Doulton [1971] </a:t>
            </a:r>
            <a:endParaRPr lang="en-GB" sz="8000" b="1" i="1" u="sng" dirty="0"/>
          </a:p>
        </p:txBody>
      </p:sp>
      <p:graphicFrame>
        <p:nvGraphicFramePr>
          <p:cNvPr id="5" name="Content Placeholder 2">
            <a:extLst>
              <a:ext uri="{FF2B5EF4-FFF2-40B4-BE49-F238E27FC236}">
                <a16:creationId xmlns:a16="http://schemas.microsoft.com/office/drawing/2014/main" id="{9F24FEAD-9484-DBF8-D5B4-A66DF4CC73C6}"/>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12805C0C-177B-8241-803A-B2F39D84FF1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66467" y="5985674"/>
            <a:ext cx="692344" cy="692344"/>
          </a:xfrm>
          <a:prstGeom prst="rect">
            <a:avLst/>
          </a:prstGeom>
        </p:spPr>
      </p:pic>
      <p:pic>
        <p:nvPicPr>
          <p:cNvPr id="4" name="Recorded Sound">
            <a:hlinkClick r:id="" action="ppaction://media"/>
            <a:extLst>
              <a:ext uri="{FF2B5EF4-FFF2-40B4-BE49-F238E27FC236}">
                <a16:creationId xmlns:a16="http://schemas.microsoft.com/office/drawing/2014/main" id="{D4C4EDC3-2BB1-253F-68AA-5BD9AB7763E7}"/>
              </a:ext>
            </a:extLst>
          </p:cNvPr>
          <p:cNvPicPr>
            <a:picLocks noChangeAspect="1"/>
          </p:cNvPicPr>
          <p:nvPr>
            <a:audioFile r:link="rId3"/>
            <p:extLst>
              <p:ext uri="{DAA4B4D4-6D71-4841-9C94-3DE7FCFB9230}">
                <p14:media xmlns:p14="http://schemas.microsoft.com/office/powerpoint/2010/main" r:embed="rId4">
                  <p14:trim end="4727.0158"/>
                </p14:media>
              </p:ext>
            </p:extLst>
          </p:nvPr>
        </p:nvPicPr>
        <p:blipFill>
          <a:blip r:embed="rId12"/>
          <a:stretch>
            <a:fillRect/>
          </a:stretch>
        </p:blipFill>
        <p:spPr>
          <a:xfrm>
            <a:off x="3593087" y="5985674"/>
            <a:ext cx="716186" cy="716186"/>
          </a:xfrm>
          <a:prstGeom prst="rect">
            <a:avLst/>
          </a:prstGeom>
        </p:spPr>
      </p:pic>
    </p:spTree>
    <p:extLst>
      <p:ext uri="{BB962C8B-B14F-4D97-AF65-F5344CB8AC3E}">
        <p14:creationId xmlns:p14="http://schemas.microsoft.com/office/powerpoint/2010/main" val="1763586916"/>
      </p:ext>
    </p:extLst>
  </p:cSld>
  <p:clrMapOvr>
    <a:masterClrMapping/>
  </p:clrMapOvr>
  <mc:AlternateContent xmlns:mc="http://schemas.openxmlformats.org/markup-compatibility/2006">
    <mc:Choice xmlns:p14="http://schemas.microsoft.com/office/powerpoint/2010/main" Requires="p14">
      <p:transition spd="slow" p14:dur="2000" advTm="93032"/>
    </mc:Choice>
    <mc:Fallback>
      <p:transition spd="slow" advTm="93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32" fill="hold"/>
                                        <p:tgtEl>
                                          <p:spTgt spid="3"/>
                                        </p:tgtEl>
                                      </p:cBhvr>
                                    </p:cmd>
                                  </p:childTnLst>
                                </p:cTn>
                              </p:par>
                            </p:childTnLst>
                          </p:cTn>
                        </p:par>
                        <p:par>
                          <p:cTn id="7" fill="hold">
                            <p:stCondLst>
                              <p:cond delay="93032"/>
                            </p:stCondLst>
                            <p:childTnLst>
                              <p:par>
                                <p:cTn id="8" presetID="1" presetClass="mediacall" presetSubtype="0" fill="hold" nodeType="afterEffect">
                                  <p:stCondLst>
                                    <p:cond delay="0"/>
                                  </p:stCondLst>
                                  <p:childTnLst>
                                    <p:cmd type="call" cmd="playFrom(0.0)">
                                      <p:cBhvr>
                                        <p:cTn id="9" dur="862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82FA50-EA9F-F7F4-9222-2C1602910392}"/>
              </a:ext>
            </a:extLst>
          </p:cNvPr>
          <p:cNvSpPr>
            <a:spLocks noGrp="1"/>
          </p:cNvSpPr>
          <p:nvPr>
            <p:ph type="title"/>
          </p:nvPr>
        </p:nvSpPr>
        <p:spPr>
          <a:xfrm>
            <a:off x="1476531" y="2300991"/>
            <a:ext cx="3117954" cy="2878111"/>
          </a:xfrm>
        </p:spPr>
        <p:txBody>
          <a:bodyPr>
            <a:normAutofit/>
          </a:bodyPr>
          <a:lstStyle/>
          <a:p>
            <a:pPr algn="ctr"/>
            <a:r>
              <a:rPr lang="en-GB" sz="3700" b="1" i="1" u="sng"/>
              <a:t>Individual ascertainability test</a:t>
            </a:r>
          </a:p>
        </p:txBody>
      </p:sp>
      <p:graphicFrame>
        <p:nvGraphicFramePr>
          <p:cNvPr id="5" name="Content Placeholder 2">
            <a:extLst>
              <a:ext uri="{FF2B5EF4-FFF2-40B4-BE49-F238E27FC236}">
                <a16:creationId xmlns:a16="http://schemas.microsoft.com/office/drawing/2014/main" id="{988691C8-2A25-C85A-3D77-C5A8BD317D13}"/>
              </a:ext>
            </a:extLst>
          </p:cNvPr>
          <p:cNvGraphicFramePr>
            <a:graphicFrameLocks noGrp="1"/>
          </p:cNvGraphicFramePr>
          <p:nvPr>
            <p:ph idx="1"/>
            <p:extLst>
              <p:ext uri="{D42A27DB-BD31-4B8C-83A1-F6EECF244321}">
                <p14:modId xmlns:p14="http://schemas.microsoft.com/office/powerpoint/2010/main" val="3701480151"/>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D0E55F5C-F972-1217-13CB-53DD4D317A9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26219" y="5958589"/>
            <a:ext cx="736259" cy="736259"/>
          </a:xfrm>
          <a:prstGeom prst="rect">
            <a:avLst/>
          </a:prstGeom>
        </p:spPr>
      </p:pic>
      <p:pic>
        <p:nvPicPr>
          <p:cNvPr id="4" name="Recorded Sound">
            <a:hlinkClick r:id="" action="ppaction://media"/>
            <a:extLst>
              <a:ext uri="{FF2B5EF4-FFF2-40B4-BE49-F238E27FC236}">
                <a16:creationId xmlns:a16="http://schemas.microsoft.com/office/drawing/2014/main" id="{5CDF6E5F-B269-FD7B-3166-5F5FFAD79612}"/>
              </a:ext>
            </a:extLst>
          </p:cNvPr>
          <p:cNvPicPr>
            <a:picLocks noChangeAspect="1"/>
          </p:cNvPicPr>
          <p:nvPr>
            <a:audioFile r:link="rId3"/>
            <p:extLst>
              <p:ext uri="{DAA4B4D4-6D71-4841-9C94-3DE7FCFB9230}">
                <p14:media xmlns:p14="http://schemas.microsoft.com/office/powerpoint/2010/main" r:embed="rId4">
                  <p14:trim end="7480.2176"/>
                </p14:media>
              </p:ext>
            </p:extLst>
          </p:nvPr>
        </p:nvPicPr>
        <p:blipFill>
          <a:blip r:embed="rId14"/>
          <a:stretch>
            <a:fillRect/>
          </a:stretch>
        </p:blipFill>
        <p:spPr>
          <a:xfrm>
            <a:off x="1668920" y="6016222"/>
            <a:ext cx="576495" cy="576495"/>
          </a:xfrm>
          <a:prstGeom prst="rect">
            <a:avLst/>
          </a:prstGeom>
        </p:spPr>
      </p:pic>
      <p:pic>
        <p:nvPicPr>
          <p:cNvPr id="6" name="Recorded Sound">
            <a:hlinkClick r:id="" action="ppaction://media"/>
            <a:extLst>
              <a:ext uri="{FF2B5EF4-FFF2-40B4-BE49-F238E27FC236}">
                <a16:creationId xmlns:a16="http://schemas.microsoft.com/office/drawing/2014/main" id="{060B5B7B-EE7A-65A2-4F6F-10AC854EB515}"/>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3193092" y="6050816"/>
            <a:ext cx="576495" cy="576495"/>
          </a:xfrm>
          <a:prstGeom prst="rect">
            <a:avLst/>
          </a:prstGeom>
        </p:spPr>
      </p:pic>
    </p:spTree>
    <p:extLst>
      <p:ext uri="{BB962C8B-B14F-4D97-AF65-F5344CB8AC3E}">
        <p14:creationId xmlns:p14="http://schemas.microsoft.com/office/powerpoint/2010/main" val="2379542771"/>
      </p:ext>
    </p:extLst>
  </p:cSld>
  <p:clrMapOvr>
    <a:masterClrMapping/>
  </p:clrMapOvr>
  <mc:AlternateContent xmlns:mc="http://schemas.openxmlformats.org/markup-compatibility/2006">
    <mc:Choice xmlns:p14="http://schemas.microsoft.com/office/powerpoint/2010/main" Requires="p14">
      <p:transition spd="slow" p14:dur="2000" advTm="83969"/>
    </mc:Choice>
    <mc:Fallback>
      <p:transition spd="slow" advTm="83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969" fill="hold"/>
                                        <p:tgtEl>
                                          <p:spTgt spid="3"/>
                                        </p:tgtEl>
                                      </p:cBhvr>
                                    </p:cmd>
                                  </p:childTnLst>
                                </p:cTn>
                              </p:par>
                            </p:childTnLst>
                          </p:cTn>
                        </p:par>
                        <p:par>
                          <p:cTn id="7" fill="hold">
                            <p:stCondLst>
                              <p:cond delay="83969"/>
                            </p:stCondLst>
                            <p:childTnLst>
                              <p:par>
                                <p:cTn id="8" presetID="1" presetClass="mediacall" presetSubtype="0" fill="hold" nodeType="afterEffect">
                                  <p:stCondLst>
                                    <p:cond delay="0"/>
                                  </p:stCondLst>
                                  <p:childTnLst>
                                    <p:cmd type="call" cmd="playFrom(0.0)">
                                      <p:cBhvr>
                                        <p:cTn id="9" dur="60104" fill="hold"/>
                                        <p:tgtEl>
                                          <p:spTgt spid="4"/>
                                        </p:tgtEl>
                                      </p:cBhvr>
                                    </p:cmd>
                                  </p:childTnLst>
                                </p:cTn>
                              </p:par>
                            </p:childTnLst>
                          </p:cTn>
                        </p:par>
                        <p:par>
                          <p:cTn id="10" fill="hold">
                            <p:stCondLst>
                              <p:cond delay="144073"/>
                            </p:stCondLst>
                            <p:childTnLst>
                              <p:par>
                                <p:cTn id="11" presetID="1" presetClass="mediacall" presetSubtype="0" fill="hold" nodeType="afterEffect">
                                  <p:stCondLst>
                                    <p:cond delay="0"/>
                                  </p:stCondLst>
                                  <p:childTnLst>
                                    <p:cmd type="call" cmd="playFrom(0.0)">
                                      <p:cBhvr>
                                        <p:cTn id="12" dur="499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60C1C-FFF8-70EC-B116-F154DBAC0CDC}"/>
              </a:ext>
            </a:extLst>
          </p:cNvPr>
          <p:cNvSpPr>
            <a:spLocks noGrp="1"/>
          </p:cNvSpPr>
          <p:nvPr>
            <p:ph type="title"/>
          </p:nvPr>
        </p:nvSpPr>
        <p:spPr>
          <a:xfrm>
            <a:off x="959994" y="943705"/>
            <a:ext cx="10287000" cy="1279329"/>
          </a:xfrm>
        </p:spPr>
        <p:txBody>
          <a:bodyPr>
            <a:normAutofit/>
          </a:bodyPr>
          <a:lstStyle/>
          <a:p>
            <a:pPr algn="ctr"/>
            <a:r>
              <a:rPr lang="en-GB" b="1" i="1" u="sng"/>
              <a:t>Activity</a:t>
            </a:r>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DF386F-1B36-9238-8A41-5BED7D7EAE63}"/>
              </a:ext>
            </a:extLst>
          </p:cNvPr>
          <p:cNvGraphicFramePr>
            <a:graphicFrameLocks noGrp="1"/>
          </p:cNvGraphicFramePr>
          <p:nvPr>
            <p:ph idx="1"/>
            <p:extLst>
              <p:ext uri="{D42A27DB-BD31-4B8C-83A1-F6EECF244321}">
                <p14:modId xmlns:p14="http://schemas.microsoft.com/office/powerpoint/2010/main" val="418392832"/>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2FEEA38D-A14C-06D6-3001-8479DEAD2CF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1138" y="6290256"/>
            <a:ext cx="304800" cy="304800"/>
          </a:xfrm>
          <a:prstGeom prst="rect">
            <a:avLst/>
          </a:prstGeom>
        </p:spPr>
      </p:pic>
    </p:spTree>
    <p:extLst>
      <p:ext uri="{BB962C8B-B14F-4D97-AF65-F5344CB8AC3E}">
        <p14:creationId xmlns:p14="http://schemas.microsoft.com/office/powerpoint/2010/main" val="1093029293"/>
      </p:ext>
    </p:extLst>
  </p:cSld>
  <p:clrMapOvr>
    <a:masterClrMapping/>
  </p:clrMapOvr>
  <mc:AlternateContent xmlns:mc="http://schemas.openxmlformats.org/markup-compatibility/2006" xmlns:p14="http://schemas.microsoft.com/office/powerpoint/2010/main">
    <mc:Choice Requires="p14">
      <p:transition spd="slow" p14:dur="2000" advTm="8777"/>
    </mc:Choice>
    <mc:Fallback xmlns="">
      <p:transition spd="slow" advTm="8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B506E7-ABD8-3247-919C-E175542D5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506A2-D078-73DB-B660-C54B381BC26B}"/>
              </a:ext>
            </a:extLst>
          </p:cNvPr>
          <p:cNvSpPr>
            <a:spLocks noGrp="1"/>
          </p:cNvSpPr>
          <p:nvPr>
            <p:ph type="title"/>
          </p:nvPr>
        </p:nvSpPr>
        <p:spPr>
          <a:xfrm>
            <a:off x="960120" y="960030"/>
            <a:ext cx="5523754" cy="1507398"/>
          </a:xfrm>
        </p:spPr>
        <p:txBody>
          <a:bodyPr anchor="ctr">
            <a:normAutofit/>
          </a:bodyPr>
          <a:lstStyle/>
          <a:p>
            <a:r>
              <a:rPr lang="en-GB" b="1" i="1" u="sng"/>
              <a:t>Other key cases</a:t>
            </a:r>
          </a:p>
        </p:txBody>
      </p:sp>
      <p:sp>
        <p:nvSpPr>
          <p:cNvPr id="3" name="Content Placeholder 2">
            <a:extLst>
              <a:ext uri="{FF2B5EF4-FFF2-40B4-BE49-F238E27FC236}">
                <a16:creationId xmlns:a16="http://schemas.microsoft.com/office/drawing/2014/main" id="{E22749BE-80FB-B341-8CD1-1B3B6A22E1F2}"/>
              </a:ext>
            </a:extLst>
          </p:cNvPr>
          <p:cNvSpPr>
            <a:spLocks noGrp="1"/>
          </p:cNvSpPr>
          <p:nvPr>
            <p:ph idx="1"/>
          </p:nvPr>
        </p:nvSpPr>
        <p:spPr>
          <a:xfrm>
            <a:off x="950687" y="2844800"/>
            <a:ext cx="5523754" cy="3053170"/>
          </a:xfrm>
        </p:spPr>
        <p:txBody>
          <a:bodyPr anchor="t">
            <a:normAutofit/>
          </a:bodyPr>
          <a:lstStyle/>
          <a:p>
            <a:r>
              <a:rPr lang="en-GB" dirty="0"/>
              <a:t>Re Tuck’s Settlement Trusts [1978] – key case we look at – whilst it does not concern a discretionary trust but concerns a conditional gift – Rabi would be more experience to decide who is Jewish.  </a:t>
            </a:r>
          </a:p>
        </p:txBody>
      </p:sp>
      <p:sp>
        <p:nvSpPr>
          <p:cNvPr id="12" name="Freeform: Shape 11">
            <a:extLst>
              <a:ext uri="{FF2B5EF4-FFF2-40B4-BE49-F238E27FC236}">
                <a16:creationId xmlns:a16="http://schemas.microsoft.com/office/drawing/2014/main" id="{CA208933-0228-467B-9AE1-0A3227F57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8922" y="1296427"/>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37">
            <a:extLst>
              <a:ext uri="{FF2B5EF4-FFF2-40B4-BE49-F238E27FC236}">
                <a16:creationId xmlns:a16="http://schemas.microsoft.com/office/drawing/2014/main" id="{27DB7ADC-3567-214C-BEBE-57A5D6A89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1063" y="1366978"/>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rgbClr val="FFFFFF"/>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olf Clubs">
            <a:extLst>
              <a:ext uri="{FF2B5EF4-FFF2-40B4-BE49-F238E27FC236}">
                <a16:creationId xmlns:a16="http://schemas.microsoft.com/office/drawing/2014/main" id="{D5C74B21-C4B4-3AF2-98E8-58FFEDFDB38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02865" y="2336834"/>
            <a:ext cx="2184332" cy="2184332"/>
          </a:xfrm>
          <a:prstGeom prst="rect">
            <a:avLst/>
          </a:prstGeom>
        </p:spPr>
      </p:pic>
      <p:pic>
        <p:nvPicPr>
          <p:cNvPr id="4" name="Recorded Sound">
            <a:hlinkClick r:id="" action="ppaction://media"/>
            <a:extLst>
              <a:ext uri="{FF2B5EF4-FFF2-40B4-BE49-F238E27FC236}">
                <a16:creationId xmlns:a16="http://schemas.microsoft.com/office/drawing/2014/main" id="{FE705F4A-EA7B-7865-8B94-D5439D90AE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781" y="5897970"/>
            <a:ext cx="824927" cy="824927"/>
          </a:xfrm>
          <a:prstGeom prst="rect">
            <a:avLst/>
          </a:prstGeom>
        </p:spPr>
      </p:pic>
    </p:spTree>
    <p:extLst>
      <p:ext uri="{BB962C8B-B14F-4D97-AF65-F5344CB8AC3E}">
        <p14:creationId xmlns:p14="http://schemas.microsoft.com/office/powerpoint/2010/main" val="217331895"/>
      </p:ext>
    </p:extLst>
  </p:cSld>
  <p:clrMapOvr>
    <a:masterClrMapping/>
  </p:clrMapOvr>
  <mc:AlternateContent xmlns:mc="http://schemas.openxmlformats.org/markup-compatibility/2006">
    <mc:Choice xmlns:p14="http://schemas.microsoft.com/office/powerpoint/2010/main" Requires="p14">
      <p:transition spd="slow" p14:dur="2000" advTm="53077"/>
    </mc:Choice>
    <mc:Fallback>
      <p:transition spd="slow" advTm="53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3D18E-9383-FF31-2995-45CC6C271098}"/>
              </a:ext>
            </a:extLst>
          </p:cNvPr>
          <p:cNvSpPr>
            <a:spLocks noGrp="1"/>
          </p:cNvSpPr>
          <p:nvPr>
            <p:ph type="title"/>
          </p:nvPr>
        </p:nvSpPr>
        <p:spPr/>
        <p:txBody>
          <a:bodyPr>
            <a:normAutofit/>
          </a:bodyPr>
          <a:lstStyle/>
          <a:p>
            <a:pPr algn="ctr"/>
            <a:r>
              <a:rPr lang="en-GB" sz="5400" b="1" i="1" u="sng" dirty="0"/>
              <a:t>Impact of uncertainty</a:t>
            </a:r>
          </a:p>
        </p:txBody>
      </p:sp>
      <p:graphicFrame>
        <p:nvGraphicFramePr>
          <p:cNvPr id="5" name="Content Placeholder 2">
            <a:extLst>
              <a:ext uri="{FF2B5EF4-FFF2-40B4-BE49-F238E27FC236}">
                <a16:creationId xmlns:a16="http://schemas.microsoft.com/office/drawing/2014/main" id="{0B849F3D-BC8A-0EFC-0B9B-788244DC9139}"/>
              </a:ext>
            </a:extLst>
          </p:cNvPr>
          <p:cNvGraphicFramePr>
            <a:graphicFrameLocks noGrp="1"/>
          </p:cNvGraphicFramePr>
          <p:nvPr>
            <p:ph idx="1"/>
            <p:extLst>
              <p:ext uri="{D42A27DB-BD31-4B8C-83A1-F6EECF244321}">
                <p14:modId xmlns:p14="http://schemas.microsoft.com/office/powerpoint/2010/main" val="3588948679"/>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6DF1A91-F188-B5D1-404B-66326BBE034E}"/>
              </a:ext>
            </a:extLst>
          </p:cNvPr>
          <p:cNvPicPr>
            <a:picLocks noChangeAspect="1"/>
          </p:cNvPicPr>
          <p:nvPr>
            <a:audioFile r:link="rId1"/>
            <p:extLst>
              <p:ext uri="{DAA4B4D4-6D71-4841-9C94-3DE7FCFB9230}">
                <p14:media xmlns:p14="http://schemas.microsoft.com/office/powerpoint/2010/main" r:embed="rId2">
                  <p14:trim end="1152.814"/>
                </p14:media>
              </p:ext>
            </p:extLst>
          </p:nvPr>
        </p:nvPicPr>
        <p:blipFill>
          <a:blip r:embed="rId9"/>
          <a:stretch>
            <a:fillRect/>
          </a:stretch>
        </p:blipFill>
        <p:spPr>
          <a:xfrm>
            <a:off x="135227" y="5801932"/>
            <a:ext cx="831761" cy="831761"/>
          </a:xfrm>
          <a:prstGeom prst="rect">
            <a:avLst/>
          </a:prstGeom>
        </p:spPr>
      </p:pic>
    </p:spTree>
    <p:extLst>
      <p:ext uri="{BB962C8B-B14F-4D97-AF65-F5344CB8AC3E}">
        <p14:creationId xmlns:p14="http://schemas.microsoft.com/office/powerpoint/2010/main" val="4010206872"/>
      </p:ext>
    </p:extLst>
  </p:cSld>
  <p:clrMapOvr>
    <a:masterClrMapping/>
  </p:clrMapOvr>
  <mc:AlternateContent xmlns:mc="http://schemas.openxmlformats.org/markup-compatibility/2006">
    <mc:Choice xmlns:p14="http://schemas.microsoft.com/office/powerpoint/2010/main" Requires="p14">
      <p:transition spd="slow" p14:dur="2000" advTm="139001"/>
    </mc:Choice>
    <mc:Fallback>
      <p:transition spd="slow" advTm="139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8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8A6A-09B1-51C5-31C4-32D6259C6253}"/>
              </a:ext>
            </a:extLst>
          </p:cNvPr>
          <p:cNvSpPr>
            <a:spLocks noGrp="1"/>
          </p:cNvSpPr>
          <p:nvPr>
            <p:ph type="title"/>
          </p:nvPr>
        </p:nvSpPr>
        <p:spPr/>
        <p:txBody>
          <a:bodyPr>
            <a:normAutofit fontScale="90000"/>
          </a:bodyPr>
          <a:lstStyle/>
          <a:p>
            <a:pPr algn="ctr"/>
            <a:r>
              <a:rPr lang="en-GB" b="1" i="1" u="sng" dirty="0"/>
              <a:t>Other limitations and the certainty of objects issue</a:t>
            </a:r>
          </a:p>
        </p:txBody>
      </p:sp>
      <p:graphicFrame>
        <p:nvGraphicFramePr>
          <p:cNvPr id="5" name="Content Placeholder 2">
            <a:extLst>
              <a:ext uri="{FF2B5EF4-FFF2-40B4-BE49-F238E27FC236}">
                <a16:creationId xmlns:a16="http://schemas.microsoft.com/office/drawing/2014/main" id="{91422051-43F2-6C20-A4DF-BE9A27C71D50}"/>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D73C46DD-8BAB-4CDC-A1FF-97F87947FA3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15532" y="5975797"/>
            <a:ext cx="741609" cy="741609"/>
          </a:xfrm>
          <a:prstGeom prst="rect">
            <a:avLst/>
          </a:prstGeom>
        </p:spPr>
      </p:pic>
      <p:pic>
        <p:nvPicPr>
          <p:cNvPr id="4" name="Recorded Sound">
            <a:hlinkClick r:id="" action="ppaction://media"/>
            <a:extLst>
              <a:ext uri="{FF2B5EF4-FFF2-40B4-BE49-F238E27FC236}">
                <a16:creationId xmlns:a16="http://schemas.microsoft.com/office/drawing/2014/main" id="{C8A1C033-2303-45BB-6B01-CCD69BFED3E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6613300" y="5975796"/>
            <a:ext cx="741609" cy="741609"/>
          </a:xfrm>
          <a:prstGeom prst="rect">
            <a:avLst/>
          </a:prstGeom>
        </p:spPr>
      </p:pic>
    </p:spTree>
    <p:extLst>
      <p:ext uri="{BB962C8B-B14F-4D97-AF65-F5344CB8AC3E}">
        <p14:creationId xmlns:p14="http://schemas.microsoft.com/office/powerpoint/2010/main" val="3005213774"/>
      </p:ext>
    </p:extLst>
  </p:cSld>
  <p:clrMapOvr>
    <a:masterClrMapping/>
  </p:clrMapOvr>
  <mc:AlternateContent xmlns:mc="http://schemas.openxmlformats.org/markup-compatibility/2006">
    <mc:Choice xmlns:p14="http://schemas.microsoft.com/office/powerpoint/2010/main" Requires="p14">
      <p:transition spd="slow" p14:dur="2000" advTm="135905"/>
    </mc:Choice>
    <mc:Fallback>
      <p:transition spd="slow" advTm="135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905" fill="hold"/>
                                        <p:tgtEl>
                                          <p:spTgt spid="3"/>
                                        </p:tgtEl>
                                      </p:cBhvr>
                                    </p:cmd>
                                  </p:childTnLst>
                                </p:cTn>
                              </p:par>
                            </p:childTnLst>
                          </p:cTn>
                        </p:par>
                        <p:par>
                          <p:cTn id="7" fill="hold">
                            <p:stCondLst>
                              <p:cond delay="135905"/>
                            </p:stCondLst>
                            <p:childTnLst>
                              <p:par>
                                <p:cTn id="8" presetID="1" presetClass="mediacall" presetSubtype="0" fill="hold" nodeType="afterEffect">
                                  <p:stCondLst>
                                    <p:cond delay="0"/>
                                  </p:stCondLst>
                                  <p:childTnLst>
                                    <p:cmd type="call" cmd="playFrom(0.0)">
                                      <p:cBhvr>
                                        <p:cTn id="9" dur="300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FF076E-A4DA-95A3-F1C0-6978253046D0}"/>
              </a:ext>
            </a:extLst>
          </p:cNvPr>
          <p:cNvSpPr>
            <a:spLocks noGrp="1"/>
          </p:cNvSpPr>
          <p:nvPr>
            <p:ph type="title"/>
          </p:nvPr>
        </p:nvSpPr>
        <p:spPr>
          <a:xfrm>
            <a:off x="1476531" y="2300991"/>
            <a:ext cx="3117954" cy="2878111"/>
          </a:xfrm>
        </p:spPr>
        <p:txBody>
          <a:bodyPr>
            <a:normAutofit/>
          </a:bodyPr>
          <a:lstStyle/>
          <a:p>
            <a:pPr algn="ctr"/>
            <a:r>
              <a:rPr lang="en-GB" b="1" i="1" u="sng"/>
              <a:t>Gifts subject to conditions</a:t>
            </a:r>
          </a:p>
        </p:txBody>
      </p:sp>
      <p:graphicFrame>
        <p:nvGraphicFramePr>
          <p:cNvPr id="5" name="Content Placeholder 2">
            <a:extLst>
              <a:ext uri="{FF2B5EF4-FFF2-40B4-BE49-F238E27FC236}">
                <a16:creationId xmlns:a16="http://schemas.microsoft.com/office/drawing/2014/main" id="{5F7C4F72-6FA3-DFC5-BF43-E455EA51B403}"/>
              </a:ext>
            </a:extLst>
          </p:cNvPr>
          <p:cNvGraphicFramePr>
            <a:graphicFrameLocks noGrp="1"/>
          </p:cNvGraphicFramePr>
          <p:nvPr>
            <p:ph idx="1"/>
            <p:extLst>
              <p:ext uri="{D42A27DB-BD31-4B8C-83A1-F6EECF244321}">
                <p14:modId xmlns:p14="http://schemas.microsoft.com/office/powerpoint/2010/main" val="2806284062"/>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46D33EE-C00F-2D02-9264-A88CE372EAC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4546" y="5789054"/>
            <a:ext cx="921912" cy="921912"/>
          </a:xfrm>
          <a:prstGeom prst="rect">
            <a:avLst/>
          </a:prstGeom>
        </p:spPr>
      </p:pic>
    </p:spTree>
    <p:extLst>
      <p:ext uri="{BB962C8B-B14F-4D97-AF65-F5344CB8AC3E}">
        <p14:creationId xmlns:p14="http://schemas.microsoft.com/office/powerpoint/2010/main" val="2406423179"/>
      </p:ext>
    </p:extLst>
  </p:cSld>
  <p:clrMapOvr>
    <a:masterClrMapping/>
  </p:clrMapOvr>
  <mc:AlternateContent xmlns:mc="http://schemas.openxmlformats.org/markup-compatibility/2006">
    <mc:Choice xmlns:p14="http://schemas.microsoft.com/office/powerpoint/2010/main" Requires="p14">
      <p:transition spd="slow" p14:dur="2000" advTm="11903"/>
    </mc:Choice>
    <mc:Fallback>
      <p:transition spd="slow" advTm="1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83D579-9D2A-742A-A379-B3C68DF06704}"/>
              </a:ext>
            </a:extLst>
          </p:cNvPr>
          <p:cNvSpPr>
            <a:spLocks noGrp="1"/>
          </p:cNvSpPr>
          <p:nvPr>
            <p:ph type="title"/>
          </p:nvPr>
        </p:nvSpPr>
        <p:spPr>
          <a:xfrm>
            <a:off x="1476531" y="2300991"/>
            <a:ext cx="3117954" cy="2878111"/>
          </a:xfrm>
        </p:spPr>
        <p:txBody>
          <a:bodyPr>
            <a:normAutofit/>
          </a:bodyPr>
          <a:lstStyle/>
          <a:p>
            <a:pPr algn="ctr"/>
            <a:r>
              <a:rPr lang="en-GB" b="1" i="1" u="sng"/>
              <a:t>Precedent </a:t>
            </a:r>
          </a:p>
        </p:txBody>
      </p:sp>
      <p:graphicFrame>
        <p:nvGraphicFramePr>
          <p:cNvPr id="5" name="Content Placeholder 2">
            <a:extLst>
              <a:ext uri="{FF2B5EF4-FFF2-40B4-BE49-F238E27FC236}">
                <a16:creationId xmlns:a16="http://schemas.microsoft.com/office/drawing/2014/main" id="{D4F38304-B347-0EB2-0D13-6717612F8BE8}"/>
              </a:ext>
            </a:extLst>
          </p:cNvPr>
          <p:cNvGraphicFramePr>
            <a:graphicFrameLocks noGrp="1"/>
          </p:cNvGraphicFramePr>
          <p:nvPr>
            <p:ph idx="1"/>
            <p:extLst>
              <p:ext uri="{D42A27DB-BD31-4B8C-83A1-F6EECF244321}">
                <p14:modId xmlns:p14="http://schemas.microsoft.com/office/powerpoint/2010/main" val="3406639209"/>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694E513-C5D5-CDAE-59B0-90C6113A421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7272" y="5958589"/>
            <a:ext cx="823211" cy="823211"/>
          </a:xfrm>
          <a:prstGeom prst="rect">
            <a:avLst/>
          </a:prstGeom>
        </p:spPr>
      </p:pic>
    </p:spTree>
    <p:extLst>
      <p:ext uri="{BB962C8B-B14F-4D97-AF65-F5344CB8AC3E}">
        <p14:creationId xmlns:p14="http://schemas.microsoft.com/office/powerpoint/2010/main" val="3452511442"/>
      </p:ext>
    </p:extLst>
  </p:cSld>
  <p:clrMapOvr>
    <a:masterClrMapping/>
  </p:clrMapOvr>
  <mc:AlternateContent xmlns:mc="http://schemas.openxmlformats.org/markup-compatibility/2006">
    <mc:Choice xmlns:p14="http://schemas.microsoft.com/office/powerpoint/2010/main" Requires="p14">
      <p:transition spd="slow" p14:dur="2000" advTm="135655"/>
    </mc:Choice>
    <mc:Fallback>
      <p:transition spd="slow" advTm="135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6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5C9BA4-6178-079F-A1C6-5CCC72260CC5}"/>
              </a:ext>
            </a:extLst>
          </p:cNvPr>
          <p:cNvSpPr>
            <a:spLocks noGrp="1"/>
          </p:cNvSpPr>
          <p:nvPr>
            <p:ph type="title"/>
          </p:nvPr>
        </p:nvSpPr>
        <p:spPr>
          <a:xfrm>
            <a:off x="1476531" y="2300991"/>
            <a:ext cx="3117954" cy="2878111"/>
          </a:xfrm>
        </p:spPr>
        <p:txBody>
          <a:bodyPr>
            <a:normAutofit/>
          </a:bodyPr>
          <a:lstStyle/>
          <a:p>
            <a:pPr algn="ctr"/>
            <a:r>
              <a:rPr lang="en-GB" b="1" i="1" u="sng"/>
              <a:t>Condition subsequent </a:t>
            </a:r>
          </a:p>
        </p:txBody>
      </p:sp>
      <p:graphicFrame>
        <p:nvGraphicFramePr>
          <p:cNvPr id="5" name="Content Placeholder 2">
            <a:extLst>
              <a:ext uri="{FF2B5EF4-FFF2-40B4-BE49-F238E27FC236}">
                <a16:creationId xmlns:a16="http://schemas.microsoft.com/office/drawing/2014/main" id="{0053DBC1-608E-1F91-C0B5-47FFF19DEAC3}"/>
              </a:ext>
            </a:extLst>
          </p:cNvPr>
          <p:cNvGraphicFramePr>
            <a:graphicFrameLocks noGrp="1"/>
          </p:cNvGraphicFramePr>
          <p:nvPr>
            <p:ph idx="1"/>
            <p:extLst>
              <p:ext uri="{D42A27DB-BD31-4B8C-83A1-F6EECF244321}">
                <p14:modId xmlns:p14="http://schemas.microsoft.com/office/powerpoint/2010/main" val="1695197048"/>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C0F311EA-6621-0A46-C81E-C9A99F4FBDFF}"/>
              </a:ext>
            </a:extLst>
          </p:cNvPr>
          <p:cNvPicPr>
            <a:picLocks noChangeAspect="1"/>
          </p:cNvPicPr>
          <p:nvPr>
            <a:audioFile r:link="rId1"/>
            <p:extLst>
              <p:ext uri="{DAA4B4D4-6D71-4841-9C94-3DE7FCFB9230}">
                <p14:media xmlns:p14="http://schemas.microsoft.com/office/powerpoint/2010/main" r:embed="rId2">
                  <p14:trim end="2230.4217"/>
                </p14:media>
              </p:ext>
            </p:extLst>
          </p:nvPr>
        </p:nvPicPr>
        <p:blipFill>
          <a:blip r:embed="rId13"/>
          <a:stretch>
            <a:fillRect/>
          </a:stretch>
        </p:blipFill>
        <p:spPr>
          <a:xfrm>
            <a:off x="231820" y="5892085"/>
            <a:ext cx="806002" cy="806002"/>
          </a:xfrm>
          <a:prstGeom prst="rect">
            <a:avLst/>
          </a:prstGeom>
        </p:spPr>
      </p:pic>
      <p:pic>
        <p:nvPicPr>
          <p:cNvPr id="4" name="Recorded Sound">
            <a:hlinkClick r:id="" action="ppaction://media"/>
            <a:extLst>
              <a:ext uri="{FF2B5EF4-FFF2-40B4-BE49-F238E27FC236}">
                <a16:creationId xmlns:a16="http://schemas.microsoft.com/office/drawing/2014/main" id="{9DDDBAA3-0545-D8B4-07CD-743367143216}"/>
              </a:ext>
            </a:extLst>
          </p:cNvPr>
          <p:cNvPicPr>
            <a:picLocks noChangeAspect="1"/>
          </p:cNvPicPr>
          <p:nvPr>
            <a:audioFile r:link="rId1"/>
            <p:extLst>
              <p:ext uri="{DAA4B4D4-6D71-4841-9C94-3DE7FCFB9230}">
                <p14:media xmlns:p14="http://schemas.microsoft.com/office/powerpoint/2010/main" r:embed="rId3">
                  <p14:trim end="21187.3628"/>
                </p14:media>
              </p:ext>
            </p:extLst>
          </p:nvPr>
        </p:nvPicPr>
        <p:blipFill>
          <a:blip r:embed="rId13"/>
          <a:stretch>
            <a:fillRect/>
          </a:stretch>
        </p:blipFill>
        <p:spPr>
          <a:xfrm>
            <a:off x="3779950" y="5958589"/>
            <a:ext cx="679726" cy="679726"/>
          </a:xfrm>
          <a:prstGeom prst="rect">
            <a:avLst/>
          </a:prstGeom>
        </p:spPr>
      </p:pic>
      <p:pic>
        <p:nvPicPr>
          <p:cNvPr id="6" name="Recorded Sound">
            <a:hlinkClick r:id="" action="ppaction://media"/>
            <a:extLst>
              <a:ext uri="{FF2B5EF4-FFF2-40B4-BE49-F238E27FC236}">
                <a16:creationId xmlns:a16="http://schemas.microsoft.com/office/drawing/2014/main" id="{E1EE26FC-AFF9-E341-FF14-EBA34277FAC4}"/>
              </a:ext>
            </a:extLst>
          </p:cNvPr>
          <p:cNvPicPr>
            <a:picLocks noChangeAspect="1"/>
          </p:cNvPicPr>
          <p:nvPr>
            <a:audioFile r:link="rId5"/>
            <p:extLst>
              <p:ext uri="{DAA4B4D4-6D71-4841-9C94-3DE7FCFB9230}">
                <p14:media xmlns:p14="http://schemas.microsoft.com/office/powerpoint/2010/main" r:embed="rId4"/>
              </p:ext>
            </p:extLst>
          </p:nvPr>
        </p:nvPicPr>
        <p:blipFill>
          <a:blip r:embed="rId13"/>
          <a:stretch>
            <a:fillRect/>
          </a:stretch>
        </p:blipFill>
        <p:spPr>
          <a:xfrm>
            <a:off x="7130032" y="6093023"/>
            <a:ext cx="630543" cy="630543"/>
          </a:xfrm>
          <a:prstGeom prst="rect">
            <a:avLst/>
          </a:prstGeom>
        </p:spPr>
      </p:pic>
    </p:spTree>
    <p:extLst>
      <p:ext uri="{BB962C8B-B14F-4D97-AF65-F5344CB8AC3E}">
        <p14:creationId xmlns:p14="http://schemas.microsoft.com/office/powerpoint/2010/main" val="3563227790"/>
      </p:ext>
    </p:extLst>
  </p:cSld>
  <p:clrMapOvr>
    <a:masterClrMapping/>
  </p:clrMapOvr>
  <mc:AlternateContent xmlns:mc="http://schemas.openxmlformats.org/markup-compatibility/2006">
    <mc:Choice xmlns:p14="http://schemas.microsoft.com/office/powerpoint/2010/main" Requires="p14">
      <p:transition spd="slow" p14:dur="2000" advTm="30174"/>
    </mc:Choice>
    <mc:Fallback>
      <p:transition spd="slow" advTm="30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44" fill="hold"/>
                                        <p:tgtEl>
                                          <p:spTgt spid="3"/>
                                        </p:tgtEl>
                                      </p:cBhvr>
                                    </p:cmd>
                                  </p:childTnLst>
                                </p:cTn>
                              </p:par>
                            </p:childTnLst>
                          </p:cTn>
                        </p:par>
                        <p:par>
                          <p:cTn id="7" fill="hold">
                            <p:stCondLst>
                              <p:cond delay="27944"/>
                            </p:stCondLst>
                            <p:childTnLst>
                              <p:par>
                                <p:cTn id="8" presetID="1" presetClass="mediacall" presetSubtype="0" fill="hold" nodeType="afterEffect">
                                  <p:stCondLst>
                                    <p:cond delay="0"/>
                                  </p:stCondLst>
                                  <p:childTnLst>
                                    <p:cmd type="call" cmd="playFrom(0.0)">
                                      <p:cBhvr>
                                        <p:cTn id="9" dur="34713" fill="hold"/>
                                        <p:tgtEl>
                                          <p:spTgt spid="4"/>
                                        </p:tgtEl>
                                      </p:cBhvr>
                                    </p:cmd>
                                  </p:childTnLst>
                                </p:cTn>
                              </p:par>
                            </p:childTnLst>
                          </p:cTn>
                        </p:par>
                        <p:par>
                          <p:cTn id="10" fill="hold">
                            <p:stCondLst>
                              <p:cond delay="62657"/>
                            </p:stCondLst>
                            <p:childTnLst>
                              <p:par>
                                <p:cTn id="11" presetID="1" presetClass="mediacall" presetSubtype="0" fill="hold" nodeType="afterEffect">
                                  <p:stCondLst>
                                    <p:cond delay="0"/>
                                  </p:stCondLst>
                                  <p:childTnLst>
                                    <p:cmd type="call" cmd="playFrom(0.0)">
                                      <p:cBhvr>
                                        <p:cTn id="12" dur="589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colorful shapes&#10;&#10;Description automatically generated">
            <a:extLst>
              <a:ext uri="{FF2B5EF4-FFF2-40B4-BE49-F238E27FC236}">
                <a16:creationId xmlns:a16="http://schemas.microsoft.com/office/drawing/2014/main" id="{5EF44E26-1CF8-579E-A080-749C2B551546}"/>
              </a:ext>
            </a:extLst>
          </p:cNvPr>
          <p:cNvPicPr>
            <a:picLocks noChangeAspect="1"/>
          </p:cNvPicPr>
          <p:nvPr/>
        </p:nvPicPr>
        <p:blipFill rotWithShape="1">
          <a:blip r:embed="rId4"/>
          <a:srcRect/>
          <a:stretch/>
        </p:blipFill>
        <p:spPr>
          <a:xfrm>
            <a:off x="20" y="10"/>
            <a:ext cx="12191979" cy="6857989"/>
          </a:xfrm>
          <a:prstGeom prst="rect">
            <a:avLst/>
          </a:prstGeom>
        </p:spPr>
      </p:pic>
      <p:sp>
        <p:nvSpPr>
          <p:cNvPr id="12" name="Rectangle 11">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07FBF0C-39F8-A74E-A1B4-0FF2210AD0FE}"/>
              </a:ext>
            </a:extLst>
          </p:cNvPr>
          <p:cNvSpPr>
            <a:spLocks noGrp="1"/>
          </p:cNvSpPr>
          <p:nvPr>
            <p:ph type="ctrTitle"/>
          </p:nvPr>
        </p:nvSpPr>
        <p:spPr>
          <a:xfrm>
            <a:off x="3978263" y="4540384"/>
            <a:ext cx="7983941" cy="1190874"/>
          </a:xfrm>
        </p:spPr>
        <p:txBody>
          <a:bodyPr anchor="b">
            <a:normAutofit/>
          </a:bodyPr>
          <a:lstStyle/>
          <a:p>
            <a:pPr algn="ctr"/>
            <a:r>
              <a:rPr lang="en-GB" sz="7200" b="1" i="1" u="sng" dirty="0">
                <a:solidFill>
                  <a:schemeClr val="tx1"/>
                </a:solidFill>
              </a:rPr>
              <a:t>Activities </a:t>
            </a:r>
          </a:p>
        </p:txBody>
      </p:sp>
      <p:pic>
        <p:nvPicPr>
          <p:cNvPr id="2" name="Recorded Sound">
            <a:hlinkClick r:id="" action="ppaction://media"/>
            <a:extLst>
              <a:ext uri="{FF2B5EF4-FFF2-40B4-BE49-F238E27FC236}">
                <a16:creationId xmlns:a16="http://schemas.microsoft.com/office/drawing/2014/main" id="{E5833306-BD88-D2DC-3CC9-7A7D39B1E8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6290" y="4895273"/>
            <a:ext cx="1743363" cy="1743363"/>
          </a:xfrm>
          <a:prstGeom prst="rect">
            <a:avLst/>
          </a:prstGeom>
        </p:spPr>
      </p:pic>
    </p:spTree>
    <p:extLst>
      <p:ext uri="{BB962C8B-B14F-4D97-AF65-F5344CB8AC3E}">
        <p14:creationId xmlns:p14="http://schemas.microsoft.com/office/powerpoint/2010/main" val="153850873"/>
      </p:ext>
    </p:extLst>
  </p:cSld>
  <p:clrMapOvr>
    <a:masterClrMapping/>
  </p:clrMapOvr>
  <mc:AlternateContent xmlns:mc="http://schemas.openxmlformats.org/markup-compatibility/2006" xmlns:p14="http://schemas.microsoft.com/office/powerpoint/2010/main">
    <mc:Choice Requires="p14">
      <p:transition spd="slow" p14:dur="2000" advTm="5188"/>
    </mc:Choice>
    <mc:Fallback xmlns="">
      <p:transition spd="slow" advTm="5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par>
                          <p:cTn id="8" fill="hold">
                            <p:stCondLst>
                              <p:cond delay="1760"/>
                            </p:stCondLst>
                            <p:childTnLst>
                              <p:par>
                                <p:cTn id="9" presetID="1" presetClass="mediacall" presetSubtype="0" fill="hold" nodeType="afterEffect">
                                  <p:stCondLst>
                                    <p:cond delay="0"/>
                                  </p:stCondLst>
                                  <p:childTnLst>
                                    <p:cmd type="call" cmd="playFrom(0.0)">
                                      <p:cBhvr>
                                        <p:cTn id="10" dur="51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C5EB-A1FD-4A21-D2AC-6DCA2DD0D681}"/>
              </a:ext>
            </a:extLst>
          </p:cNvPr>
          <p:cNvSpPr>
            <a:spLocks noGrp="1"/>
          </p:cNvSpPr>
          <p:nvPr>
            <p:ph type="title"/>
          </p:nvPr>
        </p:nvSpPr>
        <p:spPr/>
        <p:txBody>
          <a:bodyPr>
            <a:normAutofit fontScale="90000"/>
          </a:bodyPr>
          <a:lstStyle/>
          <a:p>
            <a:pPr algn="ctr"/>
            <a:r>
              <a:rPr lang="en-GB" sz="6600" b="1" i="1" u="sng" dirty="0"/>
              <a:t>Activity</a:t>
            </a:r>
          </a:p>
        </p:txBody>
      </p:sp>
      <p:graphicFrame>
        <p:nvGraphicFramePr>
          <p:cNvPr id="5" name="Content Placeholder 2">
            <a:extLst>
              <a:ext uri="{FF2B5EF4-FFF2-40B4-BE49-F238E27FC236}">
                <a16:creationId xmlns:a16="http://schemas.microsoft.com/office/drawing/2014/main" id="{478757ED-6313-BC26-6D71-BF2D3B27567C}"/>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8CF4545E-407E-F6D8-FEE2-89792311520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9346" y="5754255"/>
            <a:ext cx="893618" cy="893618"/>
          </a:xfrm>
          <a:prstGeom prst="rect">
            <a:avLst/>
          </a:prstGeom>
        </p:spPr>
      </p:pic>
    </p:spTree>
    <p:extLst>
      <p:ext uri="{BB962C8B-B14F-4D97-AF65-F5344CB8AC3E}">
        <p14:creationId xmlns:p14="http://schemas.microsoft.com/office/powerpoint/2010/main" val="2571644603"/>
      </p:ext>
    </p:extLst>
  </p:cSld>
  <p:clrMapOvr>
    <a:masterClrMapping/>
  </p:clrMapOvr>
  <mc:AlternateContent xmlns:mc="http://schemas.openxmlformats.org/markup-compatibility/2006" xmlns:p14="http://schemas.microsoft.com/office/powerpoint/2010/main">
    <mc:Choice Requires="p14">
      <p:transition spd="slow" p14:dur="2000" advTm="8032"/>
    </mc:Choice>
    <mc:Fallback xmlns="">
      <p:transition spd="slow" advTm="8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0193-C920-B645-3C12-5E6FD4D964E1}"/>
              </a:ext>
            </a:extLst>
          </p:cNvPr>
          <p:cNvSpPr>
            <a:spLocks noGrp="1"/>
          </p:cNvSpPr>
          <p:nvPr>
            <p:ph type="title"/>
          </p:nvPr>
        </p:nvSpPr>
        <p:spPr/>
        <p:txBody>
          <a:bodyPr>
            <a:normAutofit/>
          </a:bodyPr>
          <a:lstStyle/>
          <a:p>
            <a:pPr algn="ctr"/>
            <a:r>
              <a:rPr lang="en-GB" sz="6000" b="1" i="1" u="sng" dirty="0"/>
              <a:t>Summary</a:t>
            </a:r>
          </a:p>
        </p:txBody>
      </p:sp>
      <p:graphicFrame>
        <p:nvGraphicFramePr>
          <p:cNvPr id="5" name="Content Placeholder 2">
            <a:extLst>
              <a:ext uri="{FF2B5EF4-FFF2-40B4-BE49-F238E27FC236}">
                <a16:creationId xmlns:a16="http://schemas.microsoft.com/office/drawing/2014/main" id="{DD08B14E-EFC2-DF20-CDE8-C551F66DFFFB}"/>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2D37281-F34D-37CE-17CB-A4B8F82262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63237" y="5375564"/>
            <a:ext cx="1170708" cy="1170708"/>
          </a:xfrm>
          <a:prstGeom prst="rect">
            <a:avLst/>
          </a:prstGeom>
        </p:spPr>
      </p:pic>
    </p:spTree>
    <p:extLst>
      <p:ext uri="{BB962C8B-B14F-4D97-AF65-F5344CB8AC3E}">
        <p14:creationId xmlns:p14="http://schemas.microsoft.com/office/powerpoint/2010/main" val="1536264592"/>
      </p:ext>
    </p:extLst>
  </p:cSld>
  <p:clrMapOvr>
    <a:masterClrMapping/>
  </p:clrMapOvr>
  <mc:AlternateContent xmlns:mc="http://schemas.openxmlformats.org/markup-compatibility/2006" xmlns:p14="http://schemas.microsoft.com/office/powerpoint/2010/main">
    <mc:Choice Requires="p14">
      <p:transition spd="slow" p14:dur="2000" advTm="8815"/>
    </mc:Choice>
    <mc:Fallback xmlns="">
      <p:transition spd="slow" advTm="8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colorful squares and a yellow background&#10;&#10;Description automatically generated">
            <a:extLst>
              <a:ext uri="{FF2B5EF4-FFF2-40B4-BE49-F238E27FC236}">
                <a16:creationId xmlns:a16="http://schemas.microsoft.com/office/drawing/2014/main" id="{8D1D4C0B-2FEB-C17C-2010-3B449705BD78}"/>
              </a:ext>
            </a:extLst>
          </p:cNvPr>
          <p:cNvPicPr>
            <a:picLocks noChangeAspect="1"/>
          </p:cNvPicPr>
          <p:nvPr/>
        </p:nvPicPr>
        <p:blipFill rotWithShape="1">
          <a:blip r:embed="rId5"/>
          <a:srcRect t="7112" b="5340"/>
          <a:stretch/>
        </p:blipFill>
        <p:spPr>
          <a:xfrm>
            <a:off x="20" y="10"/>
            <a:ext cx="12191979" cy="6857989"/>
          </a:xfrm>
          <a:prstGeom prst="rect">
            <a:avLst/>
          </a:prstGeom>
        </p:spPr>
      </p:pic>
      <p:sp useBgFill="1">
        <p:nvSpPr>
          <p:cNvPr id="18" name="Freeform: Shape 17">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473CC160-AA1E-6013-FF77-19E2A3D63137}"/>
              </a:ext>
            </a:extLst>
          </p:cNvPr>
          <p:cNvSpPr>
            <a:spLocks noGrp="1"/>
          </p:cNvSpPr>
          <p:nvPr>
            <p:ph type="ctrTitle"/>
          </p:nvPr>
        </p:nvSpPr>
        <p:spPr>
          <a:xfrm>
            <a:off x="7569389" y="1891412"/>
            <a:ext cx="3149221" cy="2149459"/>
          </a:xfrm>
        </p:spPr>
        <p:txBody>
          <a:bodyPr>
            <a:normAutofit/>
          </a:bodyPr>
          <a:lstStyle/>
          <a:p>
            <a:pPr algn="ctr"/>
            <a:r>
              <a:rPr lang="en-GB" sz="6600" dirty="0"/>
              <a:t>Thank you!</a:t>
            </a:r>
          </a:p>
        </p:txBody>
      </p:sp>
      <p:sp>
        <p:nvSpPr>
          <p:cNvPr id="5" name="Subtitle 4">
            <a:extLst>
              <a:ext uri="{FF2B5EF4-FFF2-40B4-BE49-F238E27FC236}">
                <a16:creationId xmlns:a16="http://schemas.microsoft.com/office/drawing/2014/main" id="{B08B038B-DE1E-1CE9-84F9-FBD0124CBEEF}"/>
              </a:ext>
            </a:extLst>
          </p:cNvPr>
          <p:cNvSpPr>
            <a:spLocks noGrp="1"/>
          </p:cNvSpPr>
          <p:nvPr>
            <p:ph type="subTitle" idx="1"/>
          </p:nvPr>
        </p:nvSpPr>
        <p:spPr>
          <a:xfrm>
            <a:off x="7772398" y="4313467"/>
            <a:ext cx="2765446" cy="1241171"/>
          </a:xfrm>
        </p:spPr>
        <p:txBody>
          <a:bodyPr>
            <a:normAutofit/>
          </a:bodyPr>
          <a:lstStyle/>
          <a:p>
            <a:pPr algn="ctr"/>
            <a:r>
              <a:rPr lang="en-GB"/>
              <a:t>Any Questions?</a:t>
            </a:r>
          </a:p>
        </p:txBody>
      </p:sp>
      <p:sp>
        <p:nvSpPr>
          <p:cNvPr id="15"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05180"/>
            <a:ext cx="4014345" cy="5316049"/>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alpha val="58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Recorded Sound">
            <a:hlinkClick r:id="" action="ppaction://media"/>
            <a:extLst>
              <a:ext uri="{FF2B5EF4-FFF2-40B4-BE49-F238E27FC236}">
                <a16:creationId xmlns:a16="http://schemas.microsoft.com/office/drawing/2014/main" id="{273C7B77-904F-840C-E0CD-4A1882CE95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63236" y="5554638"/>
            <a:ext cx="1037816" cy="1037816"/>
          </a:xfrm>
          <a:prstGeom prst="rect">
            <a:avLst/>
          </a:prstGeom>
        </p:spPr>
      </p:pic>
    </p:spTree>
    <p:extLst>
      <p:ext uri="{BB962C8B-B14F-4D97-AF65-F5344CB8AC3E}">
        <p14:creationId xmlns:p14="http://schemas.microsoft.com/office/powerpoint/2010/main" val="3267855497"/>
      </p:ext>
    </p:extLst>
  </p:cSld>
  <p:clrMapOvr>
    <a:masterClrMapping/>
  </p:clrMapOvr>
  <mc:AlternateContent xmlns:mc="http://schemas.openxmlformats.org/markup-compatibility/2006" xmlns:p14="http://schemas.microsoft.com/office/powerpoint/2010/main">
    <mc:Choice Requires="p14">
      <p:transition spd="slow" p14:dur="2000" advTm="8916"/>
    </mc:Choice>
    <mc:Fallback xmlns="">
      <p:transition spd="slow" advTm="8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par>
                          <p:cTn id="11" fill="hold">
                            <p:stCondLst>
                              <p:cond delay="2880"/>
                            </p:stCondLst>
                            <p:childTnLst>
                              <p:par>
                                <p:cTn id="12" presetID="1" presetClass="mediacall" presetSubtype="0" fill="hold" nodeType="afterEffect">
                                  <p:stCondLst>
                                    <p:cond delay="0"/>
                                  </p:stCondLst>
                                  <p:childTnLst>
                                    <p:cmd type="call" cmd="playFrom(0.0)">
                                      <p:cBhvr>
                                        <p:cTn id="13" dur="89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2"/>
                </p:tgtEl>
              </p:cMediaNode>
            </p:audio>
          </p:childTnLst>
        </p:cTn>
      </p:par>
    </p:tnLst>
    <p:bldLst>
      <p:bldP spid="4" grpId="0"/>
      <p:bldP spid="5" grpId="0" build="p"/>
    </p:bldLst>
  </p:timing>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2987</Words>
  <Application>Microsoft Office PowerPoint</Application>
  <PresentationFormat>Widescreen</PresentationFormat>
  <Paragraphs>320</Paragraphs>
  <Slides>46</Slides>
  <Notes>27</Notes>
  <HiddenSlides>0</HiddenSlides>
  <MMClips>75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Goudy Old Style</vt:lpstr>
      <vt:lpstr>MarrakeshVTI</vt:lpstr>
      <vt:lpstr>Three Certainties!</vt:lpstr>
      <vt:lpstr>Content </vt:lpstr>
      <vt:lpstr>Aims and Learning Objectives </vt:lpstr>
      <vt:lpstr>Capacity</vt:lpstr>
      <vt:lpstr>Capacity</vt:lpstr>
      <vt:lpstr>Research task</vt:lpstr>
      <vt:lpstr>Why is certainty needed?</vt:lpstr>
      <vt:lpstr>Certainty of intention! </vt:lpstr>
      <vt:lpstr>Certainty of intention</vt:lpstr>
      <vt:lpstr>Continued</vt:lpstr>
      <vt:lpstr>Continued</vt:lpstr>
      <vt:lpstr>Key cases </vt:lpstr>
      <vt:lpstr>Research case </vt:lpstr>
      <vt:lpstr>Certainty of intention - continued</vt:lpstr>
      <vt:lpstr>Formal document</vt:lpstr>
      <vt:lpstr>Shah v Shah [2010] </vt:lpstr>
      <vt:lpstr>Issues arising </vt:lpstr>
      <vt:lpstr>Informal dealing </vt:lpstr>
      <vt:lpstr>Continued</vt:lpstr>
      <vt:lpstr>PowerPoint Presentation</vt:lpstr>
      <vt:lpstr>Certainty of the subject matter!</vt:lpstr>
      <vt:lpstr>Certainty of the subject matter </vt:lpstr>
      <vt:lpstr>Continued</vt:lpstr>
      <vt:lpstr>Uncertainty of property</vt:lpstr>
      <vt:lpstr>What about the beneficiaries?</vt:lpstr>
      <vt:lpstr>Curtis v Rippon [1820]</vt:lpstr>
      <vt:lpstr>One thing to note…..</vt:lpstr>
      <vt:lpstr>Let’s take a break!</vt:lpstr>
      <vt:lpstr>Certainty of Object </vt:lpstr>
      <vt:lpstr>Certainty of object </vt:lpstr>
      <vt:lpstr>Trusts</vt:lpstr>
      <vt:lpstr>Discretionary trusts</vt:lpstr>
      <vt:lpstr>Key cases </vt:lpstr>
      <vt:lpstr>Mcphail v Doulton [1971] </vt:lpstr>
      <vt:lpstr>Individual ascertainability test</vt:lpstr>
      <vt:lpstr>Activity</vt:lpstr>
      <vt:lpstr>Other key cases</vt:lpstr>
      <vt:lpstr>Impact of uncertainty</vt:lpstr>
      <vt:lpstr>Other limitations and the certainty of objects issue</vt:lpstr>
      <vt:lpstr>Gifts subject to conditions</vt:lpstr>
      <vt:lpstr>Precedent </vt:lpstr>
      <vt:lpstr>Condition subsequent </vt:lpstr>
      <vt:lpstr>Activities </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Certainties!</dc:title>
  <dc:creator>Zita Draper</dc:creator>
  <cp:lastModifiedBy>Zita Draper</cp:lastModifiedBy>
  <cp:revision>1</cp:revision>
  <dcterms:created xsi:type="dcterms:W3CDTF">2024-03-02T13:48:54Z</dcterms:created>
  <dcterms:modified xsi:type="dcterms:W3CDTF">2024-03-09T17:23:38Z</dcterms:modified>
</cp:coreProperties>
</file>