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0601A6-A462-0615-AAA9-B630635F8989}" v="2084" dt="2026-06-15T16:31:16.428"/>
    <p1510:client id="{89A012DF-C503-ED1B-6C5E-82B33CA11E52}" v="10" dt="2026-06-17T10:40:24.3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Ellie Thompson (2507593)" userId="S::2507593@student.uwtsd.ac.uk::4df311d1-3ef4-41e9-816a-3a6fb24a7f59" providerId="AD" clId="Web-{89A012DF-C503-ED1B-6C5E-82B33CA11E52}"/>
    <pc:docChg chg="modSld modMainMaster">
      <pc:chgData name="Chloe Ellie Thompson (2507593)" userId="S::2507593@student.uwtsd.ac.uk::4df311d1-3ef4-41e9-816a-3a6fb24a7f59" providerId="AD" clId="Web-{89A012DF-C503-ED1B-6C5E-82B33CA11E52}" dt="2026-06-17T10:40:24.366" v="9"/>
      <pc:docMkLst>
        <pc:docMk/>
      </pc:docMkLst>
      <pc:sldChg chg="modTransition">
        <pc:chgData name="Chloe Ellie Thompson (2507593)" userId="S::2507593@student.uwtsd.ac.uk::4df311d1-3ef4-41e9-816a-3a6fb24a7f59" providerId="AD" clId="Web-{89A012DF-C503-ED1B-6C5E-82B33CA11E52}" dt="2026-06-17T10:39:31.176" v="1"/>
        <pc:sldMkLst>
          <pc:docMk/>
          <pc:sldMk cId="109857222" sldId="256"/>
        </pc:sldMkLst>
      </pc:sldChg>
      <pc:sldChg chg="modTransition">
        <pc:chgData name="Chloe Ellie Thompson (2507593)" userId="S::2507593@student.uwtsd.ac.uk::4df311d1-3ef4-41e9-816a-3a6fb24a7f59" providerId="AD" clId="Web-{89A012DF-C503-ED1B-6C5E-82B33CA11E52}" dt="2026-06-17T10:39:31.176" v="1"/>
        <pc:sldMkLst>
          <pc:docMk/>
          <pc:sldMk cId="2864872014" sldId="257"/>
        </pc:sldMkLst>
      </pc:sldChg>
      <pc:sldChg chg="modTransition">
        <pc:chgData name="Chloe Ellie Thompson (2507593)" userId="S::2507593@student.uwtsd.ac.uk::4df311d1-3ef4-41e9-816a-3a6fb24a7f59" providerId="AD" clId="Web-{89A012DF-C503-ED1B-6C5E-82B33CA11E52}" dt="2026-06-17T10:39:31.176" v="1"/>
        <pc:sldMkLst>
          <pc:docMk/>
          <pc:sldMk cId="350069277" sldId="258"/>
        </pc:sldMkLst>
      </pc:sldChg>
      <pc:sldChg chg="modTransition addAnim">
        <pc:chgData name="Chloe Ellie Thompson (2507593)" userId="S::2507593@student.uwtsd.ac.uk::4df311d1-3ef4-41e9-816a-3a6fb24a7f59" providerId="AD" clId="Web-{89A012DF-C503-ED1B-6C5E-82B33CA11E52}" dt="2026-06-17T10:39:47.489" v="3"/>
        <pc:sldMkLst>
          <pc:docMk/>
          <pc:sldMk cId="3040844047" sldId="259"/>
        </pc:sldMkLst>
      </pc:sldChg>
      <pc:sldChg chg="modTransition addAnim">
        <pc:chgData name="Chloe Ellie Thompson (2507593)" userId="S::2507593@student.uwtsd.ac.uk::4df311d1-3ef4-41e9-816a-3a6fb24a7f59" providerId="AD" clId="Web-{89A012DF-C503-ED1B-6C5E-82B33CA11E52}" dt="2026-06-17T10:39:59.427" v="5"/>
        <pc:sldMkLst>
          <pc:docMk/>
          <pc:sldMk cId="3665348777" sldId="260"/>
        </pc:sldMkLst>
      </pc:sldChg>
      <pc:sldChg chg="modTransition addAnim">
        <pc:chgData name="Chloe Ellie Thompson (2507593)" userId="S::2507593@student.uwtsd.ac.uk::4df311d1-3ef4-41e9-816a-3a6fb24a7f59" providerId="AD" clId="Web-{89A012DF-C503-ED1B-6C5E-82B33CA11E52}" dt="2026-06-17T10:40:09.600" v="7"/>
        <pc:sldMkLst>
          <pc:docMk/>
          <pc:sldMk cId="3105383783" sldId="261"/>
        </pc:sldMkLst>
      </pc:sldChg>
      <pc:sldChg chg="modTransition addAnim">
        <pc:chgData name="Chloe Ellie Thompson (2507593)" userId="S::2507593@student.uwtsd.ac.uk::4df311d1-3ef4-41e9-816a-3a6fb24a7f59" providerId="AD" clId="Web-{89A012DF-C503-ED1B-6C5E-82B33CA11E52}" dt="2026-06-17T10:40:24.366" v="9"/>
        <pc:sldMkLst>
          <pc:docMk/>
          <pc:sldMk cId="3404948959" sldId="262"/>
        </pc:sldMkLst>
      </pc:sldChg>
      <pc:sldChg chg="modTransition">
        <pc:chgData name="Chloe Ellie Thompson (2507593)" userId="S::2507593@student.uwtsd.ac.uk::4df311d1-3ef4-41e9-816a-3a6fb24a7f59" providerId="AD" clId="Web-{89A012DF-C503-ED1B-6C5E-82B33CA11E52}" dt="2026-06-17T10:39:31.176" v="1"/>
        <pc:sldMkLst>
          <pc:docMk/>
          <pc:sldMk cId="1700930133" sldId="263"/>
        </pc:sldMkLst>
      </pc:sldChg>
      <pc:sldMasterChg chg="modTransition modSldLayout">
        <pc:chgData name="Chloe Ellie Thompson (2507593)" userId="S::2507593@student.uwtsd.ac.uk::4df311d1-3ef4-41e9-816a-3a6fb24a7f59" providerId="AD" clId="Web-{89A012DF-C503-ED1B-6C5E-82B33CA11E52}" dt="2026-06-17T10:39:31.176" v="1"/>
        <pc:sldMasterMkLst>
          <pc:docMk/>
          <pc:sldMasterMk cId="2460954070" sldId="2147483660"/>
        </pc:sldMasterMkLst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Transition">
          <pc:chgData name="Chloe Ellie Thompson (2507593)" userId="S::2507593@student.uwtsd.ac.uk::4df311d1-3ef4-41e9-816a-3a6fb24a7f59" providerId="AD" clId="Web-{89A012DF-C503-ED1B-6C5E-82B33CA11E52}" dt="2026-06-17T10:39:31.176" v="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Chloe Ellie Thompson (2507593)" userId="S::2507593@student.uwtsd.ac.uk::4df311d1-3ef4-41e9-816a-3a6fb24a7f59" providerId="AD" clId="Web-{7B0601A6-A462-0615-AAA9-B630635F8989}"/>
    <pc:docChg chg="addSld delSld modSld">
      <pc:chgData name="Chloe Ellie Thompson (2507593)" userId="S::2507593@student.uwtsd.ac.uk::4df311d1-3ef4-41e9-816a-3a6fb24a7f59" providerId="AD" clId="Web-{7B0601A6-A462-0615-AAA9-B630635F8989}" dt="2026-06-15T16:31:16.428" v="1988"/>
      <pc:docMkLst>
        <pc:docMk/>
      </pc:docMkLst>
      <pc:sldChg chg="addSp delSp modSp mod setBg">
        <pc:chgData name="Chloe Ellie Thompson (2507593)" userId="S::2507593@student.uwtsd.ac.uk::4df311d1-3ef4-41e9-816a-3a6fb24a7f59" providerId="AD" clId="Web-{7B0601A6-A462-0615-AAA9-B630635F8989}" dt="2026-06-15T11:02:28.737" v="93"/>
        <pc:sldMkLst>
          <pc:docMk/>
          <pc:sldMk cId="109857222" sldId="256"/>
        </pc:sldMkLst>
        <pc:spChg chg="mo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8" creationId="{1709F1D5-B0F1-4714-A239-E5B61C161915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10" creationId="{228FB460-D3FF-4440-A020-05982A09E517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12" creationId="{14847E93-7DC1-4D4B-8829-B19AA7137C50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14" creationId="{5566D6E1-03A1-4D73-A4E0-35D74D568A04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16" creationId="{9F835A99-04AC-494A-A572-AFE8413CC938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18" creationId="{7B786209-1B0B-4CA9-9BDD-F7327066A84D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20" creationId="{2D2964BB-484D-45AE-AD66-D407D0629652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0:43.280" v="89"/>
          <ac:spMkLst>
            <pc:docMk/>
            <pc:sldMk cId="109857222" sldId="256"/>
            <ac:spMk id="22" creationId="{6691AC69-A76E-4DAB-B565-468B6B87ACF3}"/>
          </ac:spMkLst>
        </pc:spChg>
      </pc:sldChg>
      <pc:sldChg chg="addSp modSp new mod setBg addAnim">
        <pc:chgData name="Chloe Ellie Thompson (2507593)" userId="S::2507593@student.uwtsd.ac.uk::4df311d1-3ef4-41e9-816a-3a6fb24a7f59" providerId="AD" clId="Web-{7B0601A6-A462-0615-AAA9-B630635F8989}" dt="2026-06-15T16:31:11.130" v="1987"/>
        <pc:sldMkLst>
          <pc:docMk/>
          <pc:sldMk cId="2864872014" sldId="257"/>
        </pc:sldMkLst>
        <pc:spChg chg="mod">
          <ac:chgData name="Chloe Ellie Thompson (2507593)" userId="S::2507593@student.uwtsd.ac.uk::4df311d1-3ef4-41e9-816a-3a6fb24a7f59" providerId="AD" clId="Web-{7B0601A6-A462-0615-AAA9-B630635F8989}" dt="2026-06-15T11:01:01.437" v="90"/>
          <ac:spMkLst>
            <pc:docMk/>
            <pc:sldMk cId="2864872014" sldId="257"/>
            <ac:spMk id="2" creationId="{FA968189-1E47-F9CF-40CC-030813871104}"/>
          </ac:spMkLst>
        </pc:spChg>
        <pc:spChg chg="mod">
          <ac:chgData name="Chloe Ellie Thompson (2507593)" userId="S::2507593@student.uwtsd.ac.uk::4df311d1-3ef4-41e9-816a-3a6fb24a7f59" providerId="AD" clId="Web-{7B0601A6-A462-0615-AAA9-B630635F8989}" dt="2026-06-15T11:09:59.538" v="357" actId="20577"/>
          <ac:spMkLst>
            <pc:docMk/>
            <pc:sldMk cId="2864872014" sldId="257"/>
            <ac:spMk id="3" creationId="{83913542-44DC-1BDF-23AE-D974E3BBC633}"/>
          </ac:spMkLst>
        </pc:spChg>
        <pc:spChg chg="add mod">
          <ac:chgData name="Chloe Ellie Thompson (2507593)" userId="S::2507593@student.uwtsd.ac.uk::4df311d1-3ef4-41e9-816a-3a6fb24a7f59" providerId="AD" clId="Web-{7B0601A6-A462-0615-AAA9-B630635F8989}" dt="2026-06-15T11:09:14.005" v="337" actId="1076"/>
          <ac:spMkLst>
            <pc:docMk/>
            <pc:sldMk cId="2864872014" sldId="257"/>
            <ac:spMk id="4" creationId="{E6CD7CDE-7B97-82DD-905D-6B322A485968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1:01.437" v="90"/>
          <ac:spMkLst>
            <pc:docMk/>
            <pc:sldMk cId="2864872014" sldId="257"/>
            <ac:spMk id="8" creationId="{C05CBC3C-2E5A-4839-8B9B-2E5A6ADF0F58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01:01.437" v="90"/>
          <ac:spMkLst>
            <pc:docMk/>
            <pc:sldMk cId="2864872014" sldId="257"/>
            <ac:spMk id="10" creationId="{827FF362-FC97-4BF5-949B-D4ADFA26E457}"/>
          </ac:spMkLst>
        </pc:spChg>
      </pc:sldChg>
      <pc:sldChg chg="addSp modSp new mod setBg addAnim">
        <pc:chgData name="Chloe Ellie Thompson (2507593)" userId="S::2507593@student.uwtsd.ac.uk::4df311d1-3ef4-41e9-816a-3a6fb24a7f59" providerId="AD" clId="Web-{7B0601A6-A462-0615-AAA9-B630635F8989}" dt="2026-06-15T16:31:16.428" v="1988"/>
        <pc:sldMkLst>
          <pc:docMk/>
          <pc:sldMk cId="350069277" sldId="258"/>
        </pc:sldMkLst>
        <pc:spChg chg="mod">
          <ac:chgData name="Chloe Ellie Thompson (2507593)" userId="S::2507593@student.uwtsd.ac.uk::4df311d1-3ef4-41e9-816a-3a6fb24a7f59" providerId="AD" clId="Web-{7B0601A6-A462-0615-AAA9-B630635F8989}" dt="2026-06-15T11:11:35.949" v="380"/>
          <ac:spMkLst>
            <pc:docMk/>
            <pc:sldMk cId="350069277" sldId="258"/>
            <ac:spMk id="2" creationId="{7035D136-32CF-2F5C-9C14-49F49FC02CB4}"/>
          </ac:spMkLst>
        </pc:spChg>
        <pc:spChg chg="mod">
          <ac:chgData name="Chloe Ellie Thompson (2507593)" userId="S::2507593@student.uwtsd.ac.uk::4df311d1-3ef4-41e9-816a-3a6fb24a7f59" providerId="AD" clId="Web-{7B0601A6-A462-0615-AAA9-B630635F8989}" dt="2026-06-15T11:30:25.123" v="1148" actId="14100"/>
          <ac:spMkLst>
            <pc:docMk/>
            <pc:sldMk cId="350069277" sldId="258"/>
            <ac:spMk id="3" creationId="{EC115227-AA8C-E40C-C512-6BB3F764B8F7}"/>
          </ac:spMkLst>
        </pc:spChg>
        <pc:spChg chg="add mod">
          <ac:chgData name="Chloe Ellie Thompson (2507593)" userId="S::2507593@student.uwtsd.ac.uk::4df311d1-3ef4-41e9-816a-3a6fb24a7f59" providerId="AD" clId="Web-{7B0601A6-A462-0615-AAA9-B630635F8989}" dt="2026-06-15T11:15:24.568" v="600" actId="1076"/>
          <ac:spMkLst>
            <pc:docMk/>
            <pc:sldMk cId="350069277" sldId="258"/>
            <ac:spMk id="4" creationId="{A2F21584-ABE0-4C9C-9E58-4B0F2B386EC1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11:35.949" v="380"/>
          <ac:spMkLst>
            <pc:docMk/>
            <pc:sldMk cId="350069277" sldId="258"/>
            <ac:spMk id="8" creationId="{C2554CA6-288E-4202-BC52-2E5A8F0C0AED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11:35.949" v="380"/>
          <ac:spMkLst>
            <pc:docMk/>
            <pc:sldMk cId="350069277" sldId="258"/>
            <ac:spMk id="10" creationId="{B10BB131-AC8E-4A8E-A5D1-36260F720C3B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11:35.949" v="380"/>
          <ac:spMkLst>
            <pc:docMk/>
            <pc:sldMk cId="350069277" sldId="258"/>
            <ac:spMk id="12" creationId="{5B7778FC-632E-4DCA-A7CB-0D7731CCF970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11:35.949" v="380"/>
          <ac:spMkLst>
            <pc:docMk/>
            <pc:sldMk cId="350069277" sldId="258"/>
            <ac:spMk id="14" creationId="{FA23A907-97FB-4A8F-880A-DD77401C4296}"/>
          </ac:spMkLst>
        </pc:spChg>
      </pc:sldChg>
      <pc:sldChg chg="addSp modSp new mod setBg">
        <pc:chgData name="Chloe Ellie Thompson (2507593)" userId="S::2507593@student.uwtsd.ac.uk::4df311d1-3ef4-41e9-816a-3a6fb24a7f59" providerId="AD" clId="Web-{7B0601A6-A462-0615-AAA9-B630635F8989}" dt="2026-06-15T11:30:34.529" v="1149" actId="20577"/>
        <pc:sldMkLst>
          <pc:docMk/>
          <pc:sldMk cId="3040844047" sldId="259"/>
        </pc:sldMkLst>
        <pc:spChg chg="mod">
          <ac:chgData name="Chloe Ellie Thompson (2507593)" userId="S::2507593@student.uwtsd.ac.uk::4df311d1-3ef4-41e9-816a-3a6fb24a7f59" providerId="AD" clId="Web-{7B0601A6-A462-0615-AAA9-B630635F8989}" dt="2026-06-15T11:16:29.414" v="617"/>
          <ac:spMkLst>
            <pc:docMk/>
            <pc:sldMk cId="3040844047" sldId="259"/>
            <ac:spMk id="2" creationId="{E76D0F66-4AB9-C56E-7D66-3B9BCBFB66F0}"/>
          </ac:spMkLst>
        </pc:spChg>
        <pc:spChg chg="mod">
          <ac:chgData name="Chloe Ellie Thompson (2507593)" userId="S::2507593@student.uwtsd.ac.uk::4df311d1-3ef4-41e9-816a-3a6fb24a7f59" providerId="AD" clId="Web-{7B0601A6-A462-0615-AAA9-B630635F8989}" dt="2026-06-15T11:30:34.529" v="1149" actId="20577"/>
          <ac:spMkLst>
            <pc:docMk/>
            <pc:sldMk cId="3040844047" sldId="259"/>
            <ac:spMk id="3" creationId="{C4F88774-379F-16DE-3418-D4F23C580136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16:29.414" v="617"/>
          <ac:spMkLst>
            <pc:docMk/>
            <pc:sldMk cId="3040844047" sldId="259"/>
            <ac:spMk id="8" creationId="{907EF6B7-1338-4443-8C46-6A318D952DFD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16:29.414" v="617"/>
          <ac:spMkLst>
            <pc:docMk/>
            <pc:sldMk cId="3040844047" sldId="259"/>
            <ac:spMk id="10" creationId="{DAAE4CDD-124C-4DCF-9584-B6033B545DD5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16:29.414" v="617"/>
          <ac:spMkLst>
            <pc:docMk/>
            <pc:sldMk cId="3040844047" sldId="259"/>
            <ac:spMk id="12" creationId="{081E4A58-353D-44AE-B2FC-2A74E2E400F7}"/>
          </ac:spMkLst>
        </pc:spChg>
      </pc:sldChg>
      <pc:sldChg chg="addSp modSp new mod setBg">
        <pc:chgData name="Chloe Ellie Thompson (2507593)" userId="S::2507593@student.uwtsd.ac.uk::4df311d1-3ef4-41e9-816a-3a6fb24a7f59" providerId="AD" clId="Web-{7B0601A6-A462-0615-AAA9-B630635F8989}" dt="2026-06-15T11:30:58.718" v="1153" actId="14100"/>
        <pc:sldMkLst>
          <pc:docMk/>
          <pc:sldMk cId="3665348777" sldId="260"/>
        </pc:sldMkLst>
        <pc:spChg chg="mod">
          <ac:chgData name="Chloe Ellie Thompson (2507593)" userId="S::2507593@student.uwtsd.ac.uk::4df311d1-3ef4-41e9-816a-3a6fb24a7f59" providerId="AD" clId="Web-{7B0601A6-A462-0615-AAA9-B630635F8989}" dt="2026-06-15T11:21:41.568" v="804"/>
          <ac:spMkLst>
            <pc:docMk/>
            <pc:sldMk cId="3665348777" sldId="260"/>
            <ac:spMk id="2" creationId="{A8649280-E92D-C662-7491-9A329F8DFB85}"/>
          </ac:spMkLst>
        </pc:spChg>
        <pc:spChg chg="mod">
          <ac:chgData name="Chloe Ellie Thompson (2507593)" userId="S::2507593@student.uwtsd.ac.uk::4df311d1-3ef4-41e9-816a-3a6fb24a7f59" providerId="AD" clId="Web-{7B0601A6-A462-0615-AAA9-B630635F8989}" dt="2026-06-15T11:30:58.718" v="1153" actId="14100"/>
          <ac:spMkLst>
            <pc:docMk/>
            <pc:sldMk cId="3665348777" sldId="260"/>
            <ac:spMk id="3" creationId="{7FB30262-5420-7B9E-0861-5818B889D407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21:41.568" v="804"/>
          <ac:spMkLst>
            <pc:docMk/>
            <pc:sldMk cId="3665348777" sldId="260"/>
            <ac:spMk id="8" creationId="{AC17DE74-01C9-4859-B65A-85CF999E8580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1:21:41.568" v="804"/>
          <ac:spMkLst>
            <pc:docMk/>
            <pc:sldMk cId="3665348777" sldId="260"/>
            <ac:spMk id="10" creationId="{068C0432-0E90-4CC1-8CD3-D44A90DF07EF}"/>
          </ac:spMkLst>
        </pc:spChg>
      </pc:sldChg>
      <pc:sldChg chg="addSp modSp new mod setBg">
        <pc:chgData name="Chloe Ellie Thompson (2507593)" userId="S::2507593@student.uwtsd.ac.uk::4df311d1-3ef4-41e9-816a-3a6fb24a7f59" providerId="AD" clId="Web-{7B0601A6-A462-0615-AAA9-B630635F8989}" dt="2026-06-15T16:13:47.245" v="1780" actId="20577"/>
        <pc:sldMkLst>
          <pc:docMk/>
          <pc:sldMk cId="3105383783" sldId="261"/>
        </pc:sldMkLst>
        <pc:spChg chg="mod">
          <ac:chgData name="Chloe Ellie Thompson (2507593)" userId="S::2507593@student.uwtsd.ac.uk::4df311d1-3ef4-41e9-816a-3a6fb24a7f59" providerId="AD" clId="Web-{7B0601A6-A462-0615-AAA9-B630635F8989}" dt="2026-06-15T15:57:34.784" v="1352"/>
          <ac:spMkLst>
            <pc:docMk/>
            <pc:sldMk cId="3105383783" sldId="261"/>
            <ac:spMk id="2" creationId="{22DD849E-E04A-17BF-2195-8A455FD9E675}"/>
          </ac:spMkLst>
        </pc:spChg>
        <pc:spChg chg="mod">
          <ac:chgData name="Chloe Ellie Thompson (2507593)" userId="S::2507593@student.uwtsd.ac.uk::4df311d1-3ef4-41e9-816a-3a6fb24a7f59" providerId="AD" clId="Web-{7B0601A6-A462-0615-AAA9-B630635F8989}" dt="2026-06-15T16:13:47.245" v="1780" actId="20577"/>
          <ac:spMkLst>
            <pc:docMk/>
            <pc:sldMk cId="3105383783" sldId="261"/>
            <ac:spMk id="3" creationId="{641F63EC-2911-F18E-4F5C-D8CFFC98340F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5:57:34.784" v="1352"/>
          <ac:spMkLst>
            <pc:docMk/>
            <pc:sldMk cId="3105383783" sldId="261"/>
            <ac:spMk id="8" creationId="{907EF6B7-1338-4443-8C46-6A318D952DFD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5:57:34.784" v="1352"/>
          <ac:spMkLst>
            <pc:docMk/>
            <pc:sldMk cId="3105383783" sldId="261"/>
            <ac:spMk id="10" creationId="{DAAE4CDD-124C-4DCF-9584-B6033B545DD5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5:57:34.784" v="1352"/>
          <ac:spMkLst>
            <pc:docMk/>
            <pc:sldMk cId="3105383783" sldId="261"/>
            <ac:spMk id="12" creationId="{081E4A58-353D-44AE-B2FC-2A74E2E400F7}"/>
          </ac:spMkLst>
        </pc:spChg>
      </pc:sldChg>
      <pc:sldChg chg="addSp modSp new mod setBg">
        <pc:chgData name="Chloe Ellie Thompson (2507593)" userId="S::2507593@student.uwtsd.ac.uk::4df311d1-3ef4-41e9-816a-3a6fb24a7f59" providerId="AD" clId="Web-{7B0601A6-A462-0615-AAA9-B630635F8989}" dt="2026-06-15T16:28:14.405" v="1975" actId="20577"/>
        <pc:sldMkLst>
          <pc:docMk/>
          <pc:sldMk cId="3404948959" sldId="262"/>
        </pc:sldMkLst>
        <pc:spChg chg="mo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2" creationId="{8BDB76B8-0C9E-87EB-C69C-1912D70352A8}"/>
          </ac:spMkLst>
        </pc:spChg>
        <pc:spChg chg="mod">
          <ac:chgData name="Chloe Ellie Thompson (2507593)" userId="S::2507593@student.uwtsd.ac.uk::4df311d1-3ef4-41e9-816a-3a6fb24a7f59" providerId="AD" clId="Web-{7B0601A6-A462-0615-AAA9-B630635F8989}" dt="2026-06-15T16:28:14.405" v="1975" actId="20577"/>
          <ac:spMkLst>
            <pc:docMk/>
            <pc:sldMk cId="3404948959" sldId="262"/>
            <ac:spMk id="3" creationId="{91768DB4-B20F-528B-69EC-69A36285C6A4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8" creationId="{E92FEB64-6EEA-4759-B4A4-BD2C1E660BA8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10" creationId="{B10BB131-AC8E-4A8E-A5D1-36260F720C3B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12" creationId="{14847E93-7DC1-4D4B-8829-B19AA7137C50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14" creationId="{5566D6E1-03A1-4D73-A4E0-35D74D568A04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16" creationId="{9F835A99-04AC-494A-A572-AFE8413CC938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18" creationId="{7B786209-1B0B-4CA9-9BDD-F7327066A84D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20" creationId="{2D2964BB-484D-45AE-AD66-D407D0629652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15:24.780" v="1788"/>
          <ac:spMkLst>
            <pc:docMk/>
            <pc:sldMk cId="3404948959" sldId="262"/>
            <ac:spMk id="22" creationId="{6691AC69-A76E-4DAB-B565-468B6B87ACF3}"/>
          </ac:spMkLst>
        </pc:spChg>
      </pc:sldChg>
      <pc:sldChg chg="addSp modSp new mod setBg">
        <pc:chgData name="Chloe Ellie Thompson (2507593)" userId="S::2507593@student.uwtsd.ac.uk::4df311d1-3ef4-41e9-816a-3a6fb24a7f59" providerId="AD" clId="Web-{7B0601A6-A462-0615-AAA9-B630635F8989}" dt="2026-06-15T16:30:30.254" v="1984" actId="20577"/>
        <pc:sldMkLst>
          <pc:docMk/>
          <pc:sldMk cId="1700930133" sldId="263"/>
        </pc:sldMkLst>
        <pc:spChg chg="mod">
          <ac:chgData name="Chloe Ellie Thompson (2507593)" userId="S::2507593@student.uwtsd.ac.uk::4df311d1-3ef4-41e9-816a-3a6fb24a7f59" providerId="AD" clId="Web-{7B0601A6-A462-0615-AAA9-B630635F8989}" dt="2026-06-15T16:29:42.377" v="1982"/>
          <ac:spMkLst>
            <pc:docMk/>
            <pc:sldMk cId="1700930133" sldId="263"/>
            <ac:spMk id="2" creationId="{C564BC26-78C4-FCB9-FAEB-4588641DDC90}"/>
          </ac:spMkLst>
        </pc:spChg>
        <pc:spChg chg="mod">
          <ac:chgData name="Chloe Ellie Thompson (2507593)" userId="S::2507593@student.uwtsd.ac.uk::4df311d1-3ef4-41e9-816a-3a6fb24a7f59" providerId="AD" clId="Web-{7B0601A6-A462-0615-AAA9-B630635F8989}" dt="2026-06-15T16:30:30.254" v="1984" actId="20577"/>
          <ac:spMkLst>
            <pc:docMk/>
            <pc:sldMk cId="1700930133" sldId="263"/>
            <ac:spMk id="3" creationId="{5BFCE0FB-4CA9-A988-4529-184F26FC05E1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29:42.377" v="1982"/>
          <ac:spMkLst>
            <pc:docMk/>
            <pc:sldMk cId="1700930133" sldId="263"/>
            <ac:spMk id="8" creationId="{AC17DE74-01C9-4859-B65A-85CF999E8580}"/>
          </ac:spMkLst>
        </pc:spChg>
        <pc:spChg chg="add">
          <ac:chgData name="Chloe Ellie Thompson (2507593)" userId="S::2507593@student.uwtsd.ac.uk::4df311d1-3ef4-41e9-816a-3a6fb24a7f59" providerId="AD" clId="Web-{7B0601A6-A462-0615-AAA9-B630635F8989}" dt="2026-06-15T16:29:42.377" v="1982"/>
          <ac:spMkLst>
            <pc:docMk/>
            <pc:sldMk cId="1700930133" sldId="263"/>
            <ac:spMk id="10" creationId="{068C0432-0E90-4CC1-8CD3-D44A90DF07EF}"/>
          </ac:spMkLst>
        </pc:spChg>
      </pc:sldChg>
    </pc:docChg>
  </pc:docChgLst>
  <pc:docChgLst>
    <pc:chgData clId="Web-{7B0601A6-A462-0615-AAA9-B630635F8989}"/>
    <pc:docChg chg="modSld">
      <pc:chgData name="" userId="" providerId="" clId="Web-{7B0601A6-A462-0615-AAA9-B630635F8989}" dt="2026-06-15T10:57:02.208" v="5" actId="20577"/>
      <pc:docMkLst>
        <pc:docMk/>
      </pc:docMkLst>
      <pc:sldChg chg="modSp">
        <pc:chgData name="" userId="" providerId="" clId="Web-{7B0601A6-A462-0615-AAA9-B630635F8989}" dt="2026-06-15T10:57:02.208" v="5" actId="20577"/>
        <pc:sldMkLst>
          <pc:docMk/>
          <pc:sldMk cId="109857222" sldId="256"/>
        </pc:sldMkLst>
        <pc:spChg chg="mod">
          <ac:chgData name="" userId="" providerId="" clId="Web-{7B0601A6-A462-0615-AAA9-B630635F8989}" dt="2026-06-15T10:57:02.208" v="5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826" y="1112969"/>
            <a:ext cx="3937298" cy="41660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Problem Solving: An Essential in Health and Social Care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0" y="820880"/>
            <a:ext cx="5257799" cy="4889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Chloe Thompson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2507593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LCHS4009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Olubukola Adegbite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968189-1E47-F9CF-40CC-030813871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What is Problem Solving?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13542-44DC-1BDF-23AE-D974E3BBC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5821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I</a:t>
            </a:r>
            <a:r>
              <a:rPr lang="en-GB" sz="3200" b="1" dirty="0"/>
              <a:t>t </a:t>
            </a:r>
            <a:r>
              <a:rPr lang="en-GB" sz="3200" b="1"/>
              <a:t>involves: </a:t>
            </a:r>
            <a:endParaRPr lang="en-GB" dirty="0"/>
          </a:p>
          <a:p>
            <a:r>
              <a:rPr lang="en-GB" sz="2400" dirty="0"/>
              <a:t>Identifying problems </a:t>
            </a:r>
          </a:p>
          <a:p>
            <a:r>
              <a:rPr lang="en-GB" sz="2400"/>
              <a:t>Gathering information </a:t>
            </a:r>
            <a:endParaRPr lang="en-GB" sz="2400" dirty="0"/>
          </a:p>
          <a:p>
            <a:r>
              <a:rPr lang="en-GB" sz="2400" dirty="0"/>
              <a:t>Considering </a:t>
            </a:r>
            <a:r>
              <a:rPr lang="en-GB" sz="2400"/>
              <a:t>different solutions </a:t>
            </a:r>
          </a:p>
          <a:p>
            <a:r>
              <a:rPr lang="en-GB" sz="2400"/>
              <a:t>Making informed decisions </a:t>
            </a:r>
            <a:endParaRPr lang="en-GB" sz="2400" dirty="0"/>
          </a:p>
          <a:p>
            <a:r>
              <a:rPr lang="en-GB" sz="2400"/>
              <a:t>Evaluating outcomes </a:t>
            </a:r>
          </a:p>
          <a:p>
            <a:endParaRPr lang="en-GB" sz="2200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400" dirty="0"/>
              <a:t>Problem solving is an important skill because situations in health and social care are often complex and require quick but safe decisions. </a:t>
            </a:r>
            <a:r>
              <a:rPr lang="en-GB" sz="2400"/>
              <a:t>(Cottrell, 2017)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CD7CDE-7B97-82DD-905D-6B322A485968}"/>
              </a:ext>
            </a:extLst>
          </p:cNvPr>
          <p:cNvSpPr txBox="1"/>
          <p:nvPr/>
        </p:nvSpPr>
        <p:spPr>
          <a:xfrm>
            <a:off x="496957" y="4536056"/>
            <a:ext cx="510208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Problem solving is the ability to identify an issue, analyse possible solutions and make appropriate decisions to achieve the best outcome. </a:t>
            </a:r>
          </a:p>
        </p:txBody>
      </p:sp>
    </p:spTree>
    <p:extLst>
      <p:ext uri="{BB962C8B-B14F-4D97-AF65-F5344CB8AC3E}">
        <p14:creationId xmlns:p14="http://schemas.microsoft.com/office/powerpoint/2010/main" val="28648720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35D136-32CF-2F5C-9C14-49F49FC02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is Problem Solving Important?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15227-AA8C-E40C-C512-6BB3F764B8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712938"/>
            <a:ext cx="5910208" cy="497045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300" b="1" dirty="0"/>
              <a:t>Problem solving helps </a:t>
            </a:r>
            <a:r>
              <a:rPr lang="en-GB" sz="2300" b="1"/>
              <a:t>professionals to: </a:t>
            </a:r>
            <a:endParaRPr lang="en-US" sz="2300" b="1"/>
          </a:p>
          <a:p>
            <a:pPr marL="457200" indent="-457200"/>
            <a:r>
              <a:rPr lang="en-GB" sz="2300"/>
              <a:t>Deliver safe and effective care </a:t>
            </a:r>
            <a:endParaRPr lang="en-GB" sz="2300" dirty="0"/>
          </a:p>
          <a:p>
            <a:pPr marL="457200" indent="-457200"/>
            <a:r>
              <a:rPr lang="en-GB" sz="2300" dirty="0"/>
              <a:t>Respond to unexpected si</a:t>
            </a:r>
            <a:r>
              <a:rPr lang="en-GB" sz="2300"/>
              <a:t>tuations </a:t>
            </a:r>
            <a:endParaRPr lang="en-GB" sz="2300" dirty="0"/>
          </a:p>
          <a:p>
            <a:pPr marL="457200" indent="-457200"/>
            <a:r>
              <a:rPr lang="en-GB" sz="2300"/>
              <a:t>Improve decision-making </a:t>
            </a:r>
            <a:endParaRPr lang="en-GB" sz="2300" dirty="0"/>
          </a:p>
          <a:p>
            <a:pPr marL="457200" indent="-457200"/>
            <a:r>
              <a:rPr lang="en-GB" sz="2300" dirty="0"/>
              <a:t>Work effectively with </a:t>
            </a:r>
            <a:r>
              <a:rPr lang="en-GB" sz="2300"/>
              <a:t>colleagues </a:t>
            </a:r>
            <a:endParaRPr lang="en-GB" sz="2300" dirty="0"/>
          </a:p>
          <a:p>
            <a:pPr marL="457200" indent="-457200"/>
            <a:r>
              <a:rPr lang="en-GB" sz="2300"/>
              <a:t>Promote positive outcomes for service users </a:t>
            </a:r>
            <a:endParaRPr lang="en-GB" sz="2300" dirty="0"/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r>
              <a:rPr lang="en-GB" sz="2300" b="1" dirty="0"/>
              <a:t>It also supports person-centred care by ensuring decisions are based on individual needs rather than </a:t>
            </a:r>
            <a:r>
              <a:rPr lang="en-GB" sz="2300" b="1"/>
              <a:t>assumptions. (Skills for Care, 2024)</a:t>
            </a:r>
            <a:endParaRPr lang="en-GB" sz="23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21584-ABE0-4C9C-9E58-4B0F2B386EC1}"/>
              </a:ext>
            </a:extLst>
          </p:cNvPr>
          <p:cNvSpPr txBox="1"/>
          <p:nvPr/>
        </p:nvSpPr>
        <p:spPr>
          <a:xfrm>
            <a:off x="5370255" y="1253017"/>
            <a:ext cx="52283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/>
              <a:t>Importance in Professional Practice </a:t>
            </a:r>
          </a:p>
        </p:txBody>
      </p:sp>
    </p:spTree>
    <p:extLst>
      <p:ext uri="{BB962C8B-B14F-4D97-AF65-F5344CB8AC3E}">
        <p14:creationId xmlns:p14="http://schemas.microsoft.com/office/powerpoint/2010/main" val="3500692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D0F66-4AB9-C56E-7D66-3B9BCBFB6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Problem Solving in Health and Social Care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88774-379F-16DE-3418-D4F23C580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b="1"/>
              <a:t>How is it used?</a:t>
            </a:r>
          </a:p>
          <a:p>
            <a:pPr marL="0" indent="0">
              <a:buNone/>
            </a:pPr>
            <a:r>
              <a:rPr lang="en-GB" b="1"/>
              <a:t>Professionals use problem solving to: </a:t>
            </a:r>
          </a:p>
          <a:p>
            <a:pPr marL="457200" indent="-457200"/>
            <a:r>
              <a:rPr lang="en-GB" sz="2600"/>
              <a:t>Assess risks</a:t>
            </a:r>
            <a:endParaRPr lang="en-GB" sz="2600" dirty="0"/>
          </a:p>
          <a:p>
            <a:pPr marL="457200" indent="-457200"/>
            <a:r>
              <a:rPr lang="en-GB" sz="2600" dirty="0"/>
              <a:t>Plan appropriate interventions </a:t>
            </a:r>
          </a:p>
          <a:p>
            <a:pPr marL="457200" indent="-457200"/>
            <a:r>
              <a:rPr lang="en-GB" sz="2600"/>
              <a:t>Manage challenging behaviour </a:t>
            </a:r>
            <a:endParaRPr lang="en-GB" sz="2600" dirty="0"/>
          </a:p>
          <a:p>
            <a:pPr marL="457200" indent="-457200"/>
            <a:r>
              <a:rPr lang="en-GB" sz="2600" dirty="0"/>
              <a:t>Resolve communication diffi</a:t>
            </a:r>
            <a:r>
              <a:rPr lang="en-GB" sz="2600"/>
              <a:t>culties </a:t>
            </a:r>
            <a:endParaRPr lang="en-GB" sz="2600" dirty="0"/>
          </a:p>
          <a:p>
            <a:pPr marL="457200" indent="-457200"/>
            <a:r>
              <a:rPr lang="en-GB" sz="2600" dirty="0"/>
              <a:t>Support multidisciplinary </a:t>
            </a:r>
            <a:r>
              <a:rPr lang="en-GB" sz="2600"/>
              <a:t>working </a:t>
            </a: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Effective problem solving reduces errors </a:t>
            </a:r>
            <a:r>
              <a:rPr lang="en-GB" sz="2600" b="1"/>
              <a:t>and improves the quality of care provided. </a:t>
            </a:r>
            <a:endParaRPr lang="en-GB" sz="2600" b="1" dirty="0"/>
          </a:p>
          <a:p>
            <a:pPr marL="0" indent="0">
              <a:buNone/>
            </a:pPr>
            <a:r>
              <a:rPr lang="en-GB" sz="2600" b="1" dirty="0"/>
              <a:t>(</a:t>
            </a:r>
            <a:r>
              <a:rPr lang="en-GB" sz="2600" b="1"/>
              <a:t>Trevithick, 2011</a:t>
            </a:r>
            <a:r>
              <a:rPr lang="en-GB" sz="26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40844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49280-E92D-C662-7491-9A329F8DF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Practical Example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B30262-5420-7B9E-0861-5818B889D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42374"/>
            <a:ext cx="10515600" cy="426590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200" b="1"/>
              <a:t>Example in an Early Years Setting </a:t>
            </a: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Imagine a </a:t>
            </a:r>
            <a:r>
              <a:rPr lang="en-GB" sz="2200" b="1"/>
              <a:t>four-year-old</a:t>
            </a:r>
            <a:r>
              <a:rPr lang="en-GB" sz="2200" b="1" dirty="0"/>
              <a:t> child who becomes distressed every morning when separated from their parent. </a:t>
            </a:r>
          </a:p>
          <a:p>
            <a:pPr marL="0" indent="0">
              <a:buNone/>
            </a:pPr>
            <a:r>
              <a:rPr lang="en-GB" sz="2200" dirty="0"/>
              <a:t>To solve this </a:t>
            </a:r>
            <a:r>
              <a:rPr lang="en-GB" sz="2200"/>
              <a:t>problem, I would: </a:t>
            </a:r>
          </a:p>
          <a:p>
            <a:pPr marL="457200" indent="-457200"/>
            <a:r>
              <a:rPr lang="en-GB" sz="2200" dirty="0"/>
              <a:t>Observe the </a:t>
            </a:r>
            <a:r>
              <a:rPr lang="en-GB" sz="2200"/>
              <a:t>child's</a:t>
            </a:r>
            <a:r>
              <a:rPr lang="en-GB" sz="2200" dirty="0"/>
              <a:t> </a:t>
            </a:r>
            <a:r>
              <a:rPr lang="en-GB" sz="2200" dirty="0" err="1"/>
              <a:t>behaviou</a:t>
            </a:r>
            <a:r>
              <a:rPr lang="en-GB" sz="2200" dirty="0"/>
              <a:t>r </a:t>
            </a:r>
          </a:p>
          <a:p>
            <a:pPr marL="457200" indent="-457200"/>
            <a:r>
              <a:rPr lang="en-GB" sz="2200"/>
              <a:t>Speak with the parent to  gather information </a:t>
            </a:r>
          </a:p>
          <a:p>
            <a:pPr marL="457200" indent="-457200"/>
            <a:r>
              <a:rPr lang="en-GB" sz="2200" dirty="0"/>
              <a:t>Work with colleagues to develop a consistent </a:t>
            </a:r>
            <a:r>
              <a:rPr lang="en-GB" sz="2200"/>
              <a:t>routine </a:t>
            </a:r>
          </a:p>
          <a:p>
            <a:pPr marL="457200" indent="-457200"/>
            <a:r>
              <a:rPr lang="en-GB" sz="2200"/>
              <a:t>Introduce a key worker to build trust </a:t>
            </a:r>
          </a:p>
          <a:p>
            <a:pPr marL="457200" indent="-457200"/>
            <a:r>
              <a:rPr lang="en-GB" sz="2200" dirty="0"/>
              <a:t>Monitor progress and </a:t>
            </a:r>
            <a:r>
              <a:rPr lang="en-GB" sz="2200"/>
              <a:t>adapt the approach if needed </a:t>
            </a:r>
            <a:endParaRPr lang="en-GB" sz="2200" dirty="0"/>
          </a:p>
          <a:p>
            <a:pPr marL="0" indent="0">
              <a:buNone/>
            </a:pPr>
            <a:r>
              <a:rPr lang="en-GB" sz="2200" b="1" dirty="0"/>
              <a:t>This problem-solving process supports the </a:t>
            </a:r>
            <a:r>
              <a:rPr lang="en-GB" sz="2200" b="1"/>
              <a:t>child's emotional wellbeing while involving both the family and professionals 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36653487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D849E-E04A-17BF-2195-8A455FD9E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Value of Problem Solving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1F63EC-2911-F18E-4F5C-D8CFFC9834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Problem solving is an essential skill in health and social care because professionals are often required to respond to situations that are complex and </a:t>
            </a:r>
            <a:r>
              <a:rPr lang="en-GB" b="1"/>
              <a:t>unpredictable. 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It is valuable because </a:t>
            </a:r>
            <a:r>
              <a:rPr lang="en-GB" b="1"/>
              <a:t>it: </a:t>
            </a:r>
            <a:endParaRPr lang="en-GB" b="1" dirty="0"/>
          </a:p>
          <a:p>
            <a:pPr marL="457200" indent="-457200"/>
            <a:r>
              <a:rPr lang="en-GB" dirty="0"/>
              <a:t>Helps professionals respond to challenges </a:t>
            </a:r>
            <a:r>
              <a:rPr lang="en-GB"/>
              <a:t>effectively and safely </a:t>
            </a:r>
          </a:p>
          <a:p>
            <a:pPr marL="457200" indent="-457200"/>
            <a:r>
              <a:rPr lang="en-GB" dirty="0"/>
              <a:t>Supports informed decision-making based on </a:t>
            </a:r>
            <a:r>
              <a:rPr lang="en-GB"/>
              <a:t>evidence and individual needs </a:t>
            </a:r>
          </a:p>
          <a:p>
            <a:pPr marL="457200" indent="-457200"/>
            <a:r>
              <a:rPr lang="en-GB" dirty="0"/>
              <a:t>Encourages flexible </a:t>
            </a:r>
            <a:r>
              <a:rPr lang="en-GB"/>
              <a:t>thinking when situations change </a:t>
            </a:r>
          </a:p>
          <a:p>
            <a:pPr marL="457200" indent="-457200"/>
            <a:r>
              <a:rPr lang="en-GB" dirty="0"/>
              <a:t>Improves communication and </a:t>
            </a:r>
            <a:r>
              <a:rPr lang="en-GB"/>
              <a:t>collaboration between professionals </a:t>
            </a:r>
          </a:p>
          <a:p>
            <a:pPr marL="457200" indent="-457200"/>
            <a:r>
              <a:rPr lang="en-GB"/>
              <a:t>Contributes to person-centred care by considering the best interests of the individual </a:t>
            </a:r>
          </a:p>
          <a:p>
            <a:pPr marL="457200" indent="-457200"/>
            <a:r>
              <a:rPr lang="en-GB"/>
              <a:t>Can lead to better outcomes for the service users and their families 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Developing strong problem-solving skills helps professionals provide high-quality care while adapting to the </a:t>
            </a:r>
            <a:r>
              <a:rPr lang="en-GB" b="1" err="1"/>
              <a:t>differents</a:t>
            </a:r>
            <a:r>
              <a:rPr lang="en-GB" b="1" dirty="0"/>
              <a:t> </a:t>
            </a:r>
            <a:r>
              <a:rPr lang="en-GB" b="1"/>
              <a:t>needs and circumstances of the people they support </a:t>
            </a:r>
            <a:r>
              <a:rPr lang="en-GB" sz="2600" b="1"/>
              <a:t>(Skills</a:t>
            </a:r>
            <a:r>
              <a:rPr lang="en-GB" sz="2600" b="1" dirty="0"/>
              <a:t> for Care, 2024; Cottrell, 2017)</a:t>
            </a:r>
          </a:p>
        </p:txBody>
      </p:sp>
    </p:spTree>
    <p:extLst>
      <p:ext uri="{BB962C8B-B14F-4D97-AF65-F5344CB8AC3E}">
        <p14:creationId xmlns:p14="http://schemas.microsoft.com/office/powerpoint/2010/main" val="31053837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DB76B8-0C9E-87EB-C69C-1912D7035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 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68DB4-B20F-528B-69EC-69A36285C6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Problem solving is a key professional skill within health and social care.</a:t>
            </a:r>
          </a:p>
          <a:p>
            <a:pPr marL="0" indent="0">
              <a:buNone/>
            </a:pPr>
            <a:r>
              <a:rPr lang="en-GB"/>
              <a:t>It enables professionals to: </a:t>
            </a:r>
          </a:p>
          <a:p>
            <a:pPr marL="457200" indent="-457200"/>
            <a:r>
              <a:rPr lang="en-GB" dirty="0"/>
              <a:t>Identify challenges </a:t>
            </a:r>
          </a:p>
          <a:p>
            <a:pPr marL="457200" indent="-457200"/>
            <a:r>
              <a:rPr lang="en-GB" dirty="0"/>
              <a:t>Make informed decisions work effec</a:t>
            </a:r>
            <a:r>
              <a:rPr lang="en-GB"/>
              <a:t>tively with others </a:t>
            </a:r>
            <a:endParaRPr lang="en-GB" dirty="0"/>
          </a:p>
          <a:p>
            <a:pPr marL="457200" indent="-457200"/>
            <a:r>
              <a:rPr lang="en-GB"/>
              <a:t>Provid safe and person-centred care</a:t>
            </a:r>
          </a:p>
          <a:p>
            <a:pPr marL="0" indent="0">
              <a:buNone/>
            </a:pPr>
            <a:r>
              <a:rPr lang="en-GB" dirty="0"/>
              <a:t>By using problem-solving skills in everyday practice, professionals can improve the </a:t>
            </a:r>
            <a:r>
              <a:rPr lang="en-GB"/>
              <a:t>wellbeing and outcomes of those they support. </a:t>
            </a:r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9489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64BC26-78C4-FCB9-FAEB-4588641DD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CE0FB-4CA9-A988-4529-184F26FC0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ea typeface="+mn-lt"/>
                <a:cs typeface="+mn-lt"/>
              </a:rPr>
              <a:t>Cottrell, S. (2017) </a:t>
            </a:r>
            <a:r>
              <a:rPr lang="en-GB" sz="2200" i="1" dirty="0">
                <a:ea typeface="+mn-lt"/>
                <a:cs typeface="+mn-lt"/>
              </a:rPr>
              <a:t>Critical Thinking Skills: Effective Analysis, Argument and Reflection</a:t>
            </a:r>
            <a:r>
              <a:rPr lang="en-GB" sz="2200" dirty="0">
                <a:ea typeface="+mn-lt"/>
                <a:cs typeface="+mn-lt"/>
              </a:rPr>
              <a:t>. 3rd </a:t>
            </a:r>
            <a:r>
              <a:rPr lang="en-GB" sz="2200" dirty="0" err="1">
                <a:ea typeface="+mn-lt"/>
                <a:cs typeface="+mn-lt"/>
              </a:rPr>
              <a:t>edn</a:t>
            </a:r>
            <a:r>
              <a:rPr lang="en-GB" sz="2200" dirty="0">
                <a:ea typeface="+mn-lt"/>
                <a:cs typeface="+mn-lt"/>
              </a:rPr>
              <a:t>. London: Palgrave.</a:t>
            </a:r>
            <a:endParaRPr lang="en-GB" sz="2200" dirty="0"/>
          </a:p>
          <a:p>
            <a:r>
              <a:rPr lang="en-GB" sz="2200">
                <a:ea typeface="+mn-lt"/>
                <a:cs typeface="+mn-lt"/>
              </a:rPr>
              <a:t>Skills for Care (2024) </a:t>
            </a:r>
            <a:r>
              <a:rPr lang="en-GB" sz="2200" i="1">
                <a:ea typeface="+mn-lt"/>
                <a:cs typeface="+mn-lt"/>
              </a:rPr>
              <a:t>Core Skills for Adult Social Care</a:t>
            </a:r>
            <a:r>
              <a:rPr lang="en-GB" sz="2200">
                <a:ea typeface="+mn-lt"/>
                <a:cs typeface="+mn-lt"/>
              </a:rPr>
              <a:t>. Leeds: Skills for Care.</a:t>
            </a:r>
            <a:endParaRPr lang="en-GB"/>
          </a:p>
          <a:p>
            <a:r>
              <a:rPr lang="en-GB" sz="2200" dirty="0">
                <a:ea typeface="+mn-lt"/>
                <a:cs typeface="+mn-lt"/>
              </a:rPr>
              <a:t>Trevithick, P. (2021) </a:t>
            </a:r>
            <a:r>
              <a:rPr lang="en-GB" sz="2200" i="1" dirty="0">
                <a:ea typeface="+mn-lt"/>
                <a:cs typeface="+mn-lt"/>
              </a:rPr>
              <a:t>Social Work Skills and Knowledge: A Practice Handbook</a:t>
            </a:r>
            <a:r>
              <a:rPr lang="en-GB" sz="2200" dirty="0">
                <a:ea typeface="+mn-lt"/>
                <a:cs typeface="+mn-lt"/>
              </a:rPr>
              <a:t>. 4th </a:t>
            </a:r>
            <a:r>
              <a:rPr lang="en-GB" sz="2200" dirty="0" err="1">
                <a:ea typeface="+mn-lt"/>
                <a:cs typeface="+mn-lt"/>
              </a:rPr>
              <a:t>edn</a:t>
            </a:r>
            <a:r>
              <a:rPr lang="en-GB" sz="2200" dirty="0">
                <a:ea typeface="+mn-lt"/>
                <a:cs typeface="+mn-lt"/>
              </a:rPr>
              <a:t>. Maidenhead: Open University Press.</a:t>
            </a:r>
            <a:endParaRPr lang="en-GB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00930133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Problem Solving: An Essential in Health and Social Care </vt:lpstr>
      <vt:lpstr>What is Problem Solving?</vt:lpstr>
      <vt:lpstr>Why is Problem Solving Important?</vt:lpstr>
      <vt:lpstr>Problem Solving in Health and Social Care</vt:lpstr>
      <vt:lpstr>Practical Example </vt:lpstr>
      <vt:lpstr>The Value of Problem Solving 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377</cp:revision>
  <dcterms:created xsi:type="dcterms:W3CDTF">2026-06-15T10:56:30Z</dcterms:created>
  <dcterms:modified xsi:type="dcterms:W3CDTF">2026-06-17T10:40:24Z</dcterms:modified>
</cp:coreProperties>
</file>