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>
        <p:scale>
          <a:sx n="46" d="100"/>
          <a:sy n="46" d="100"/>
        </p:scale>
        <p:origin x="44" y="1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BFE10-FBA5-4761-8766-944782BF11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72F646-C8C5-43CD-9678-DD08095B66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575EF-CA59-41D6-8DE3-16506EED4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9E7DA-3F67-43EE-B729-069D38083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8108DC-F0F3-4DBB-BDD2-84F4465CF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707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1B997-77BC-4C6C-919C-41F507604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E527B-44D3-4730-8C39-F84C06286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59393-1DB1-4B8E-AC2B-78EAA0097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2D5FE9-CD42-425A-A460-B74B8EC20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A6F1B-D035-452C-85F1-5A8238E98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787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269A4-30A7-40D6-B1F9-0CB9735E5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538225-36D0-4CB2-A9A9-229EE4382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4A7CA-76B9-4F3A-9ABC-12EAA2F1E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78576-3935-4895-881D-9587DA547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52CB1-7217-49FC-93B0-AF4029462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70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BA64F-3FBE-4E89-AB74-C8958C24A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6F5AF-4892-40BB-B488-0171A32A1F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FC610E-265D-401C-AAC2-CF88DB8755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20863-E922-489E-B4ED-912930AA9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6639B1-B6EB-4872-B686-5F63AAB42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CE8A40-FDCD-42D8-8E66-FA839A5A6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952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FD7EF-0913-4F6A-ACF8-DD9C239D9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CB2CE3-FB82-450D-991E-4BE892323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A4B776-F95D-4E7F-B6E8-86A9E6D32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3063C6-7AEB-4FA6-878F-D5B47DD5BE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E79D6B-E505-4256-9414-C74889F9F0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327BF-52CE-4F14-874D-8EBA88296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9C809A-2C76-44B2-B74C-64AC92EB0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0B6752-FE7D-4584-B77E-972557378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79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779FA-3A9F-4FA2-87D0-AC412175E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C17A9E-6F6D-4E2C-B565-1C8A5DC77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A984CB-FF66-4609-9B39-5376024B9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E3AC0-A75D-4216-8A64-F5C1E38DC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11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867835-2320-406B-B9DA-59D08195B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B7415A-829F-4775-B1A7-E779A845F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8D7B88-00C9-4B25-9D0B-D1F77BE52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352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CE626-AAD6-49B7-8323-B759FE726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AF779-D66F-47DA-8992-2C765E515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E8C409-09C9-4E42-9630-2712C254E3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E3E557-0BD3-4708-8B38-88F5E837B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C3C1AE-DF5B-4ED5-966D-1C0FB87CC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370037-21BD-448D-9687-407C502AE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657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7F135-654B-421F-8A97-91F079B99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B23D19-5A61-418B-90BA-A269795E11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0323EF-2C41-42E0-A0AB-7EBB95C91C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B123EF-FA60-4841-B8EC-9CE18A643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598797-51F5-45FE-9B9A-9F3E0B161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92EFD7-45D0-4118-BD5E-3FFAE9328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973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3B30D-634B-4961-80CF-01FD9B490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6C6DB1-9510-4E2B-8801-7320970372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582B4-27CC-44FF-8B6F-9B7DC6249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E78BD-60D3-4218-BDFE-505AA6F61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50726-9AE8-4DC6-8B0A-05A883A6C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41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619BD9-3C54-48D5-BC34-46B9652D1E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90925D-7F39-4A7F-B36E-B2B8A6C5E3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4E7D1-EC6D-4EBE-9EA6-EBC3194A5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D0C59-43F5-4A4C-8BD1-9C3A30297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1531D-7F5D-4D7F-A0C0-31180C880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341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CC0BB1-B02A-48C4-B7EC-934580FAF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8F8AA-2C88-4708-ABD1-9D4835D789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A1E70-BAB6-4ED0-9552-D41877BD6A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4B86C5-1A57-473D-8ABC-177D5A9BCA0C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F5992-AC45-42EA-B2A9-F9097BDD3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61A2C-76FA-4CC5-B75F-859B6924EF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3CAC4-FBBB-4DB1-8149-3C30EEEF0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008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77195-3D11-43BD-B013-352E85E685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1CBB63-4AF8-4B67-B155-238CAD6E11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6B993D97-045E-4F9E-99B1-4285AAB436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530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30F6F3C-6E02-40DD-B30A-DC48773837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689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8DB3DA7-72FD-4EEA-A30B-52A917A081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109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4BA74BB-F957-4F57-A04E-F3CEEEF3C4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451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8826993-042C-4813-8765-D37B918323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342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 with low confidence">
            <a:extLst>
              <a:ext uri="{FF2B5EF4-FFF2-40B4-BE49-F238E27FC236}">
                <a16:creationId xmlns:a16="http://schemas.microsoft.com/office/drawing/2014/main" id="{7C0FB4EB-F73E-473E-ABC0-5521F94977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247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9AA582B-CB7D-4542-82D9-D7958C92A9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678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5F9A8-00F3-486B-B480-91CDA296A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2F17EF5C-1B4D-4402-BCD8-E9E44BEC28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401653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9D9119E0-4D58-413D-8D1A-B22FA7753E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857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Chart, bubble chart&#10;&#10;Description automatically generated">
            <a:extLst>
              <a:ext uri="{FF2B5EF4-FFF2-40B4-BE49-F238E27FC236}">
                <a16:creationId xmlns:a16="http://schemas.microsoft.com/office/drawing/2014/main" id="{BA159D84-F97C-4499-AB25-B3D9043FD5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862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EE9E0637-C9AA-4D5A-8BA4-1DB7CD32D3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5757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BE06469-6B5F-46D3-B608-517BFA2272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065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DDF62765-8D0E-4200-9360-DA29992273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50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7FA4C1EB-8A5B-4141-B407-11A669A28F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3623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63E92DDB-DC94-45C8-AA3C-90A8AA6F88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463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Graphical user interface, text, letter&#10;&#10;Description automatically generated">
            <a:extLst>
              <a:ext uri="{FF2B5EF4-FFF2-40B4-BE49-F238E27FC236}">
                <a16:creationId xmlns:a16="http://schemas.microsoft.com/office/drawing/2014/main" id="{C693C571-E996-4A80-B35B-B4FB300B4E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3453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AF304FFF-1660-4CBD-8D32-8662818EBB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0756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bubble chart&#10;&#10;Description automatically generated">
            <a:extLst>
              <a:ext uri="{FF2B5EF4-FFF2-40B4-BE49-F238E27FC236}">
                <a16:creationId xmlns:a16="http://schemas.microsoft.com/office/drawing/2014/main" id="{3B35D4F3-54C9-49CC-B7C4-09E78A0FA5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015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</dc:creator>
  <cp:lastModifiedBy>Christian Felices</cp:lastModifiedBy>
  <cp:revision>1</cp:revision>
  <dcterms:created xsi:type="dcterms:W3CDTF">2021-02-11T16:11:45Z</dcterms:created>
  <dcterms:modified xsi:type="dcterms:W3CDTF">2021-02-11T16:12:18Z</dcterms:modified>
</cp:coreProperties>
</file>