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59" r:id="rId5"/>
    <p:sldId id="268" r:id="rId6"/>
    <p:sldId id="260" r:id="rId7"/>
    <p:sldId id="261" r:id="rId8"/>
    <p:sldId id="262" r:id="rId9"/>
    <p:sldId id="264" r:id="rId10"/>
    <p:sldId id="263" r:id="rId11"/>
    <p:sldId id="265" r:id="rId12"/>
    <p:sldId id="266" r:id="rId13"/>
    <p:sldId id="269" r:id="rId14"/>
    <p:sldId id="267" r:id="rId15"/>
    <p:sldId id="270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C1B121-1A82-BD0E-06DD-9E1EE912D5CF}" v="12" dt="2022-07-31T13:19:39.220"/>
    <p1510:client id="{6449B406-D250-B24B-AEEB-A4E00F66670A}" v="1277" dt="2022-07-25T18:23:01.442"/>
    <p1510:client id="{93A6BFDB-4593-7939-7B9C-C25428466CED}" v="1193" dt="2022-11-30T22:52:57.502"/>
    <p1510:client id="{A071702A-EBC8-D980-E1ED-915BD6A8DD64}" v="134" dt="2022-07-25T22:40:44.582"/>
    <p1510:client id="{A6E68FE8-15E0-301F-5676-4E467EBDAB34}" v="71" dt="2022-07-25T17:19:58.242"/>
    <p1510:client id="{A745B684-6917-1E21-4233-FCC8A91147AE}" v="139" dt="2022-11-17T11:02:52.895"/>
    <p1510:client id="{AF32F4F0-49F7-DDC2-9F63-9DC25D415694}" v="8" dt="2022-11-17T09:29:44.606"/>
    <p1510:client id="{C70BD95E-4D32-4C2C-8645-BF5771BB0D17}" v="1193" dt="2022-12-02T12:57:38.602"/>
    <p1510:client id="{CFFF4F48-0976-ABEB-DA5B-417873AA469A}" v="2" dt="2022-07-25T18:27:12.149"/>
    <p1510:client id="{ED9E57B5-20EC-AB78-FE72-F18D41AB42D1}" v="19" dt="2022-07-28T14:22:47.541"/>
    <p1510:client id="{FC6963F9-E134-4EF4-3AD0-D821A2550F03}" v="91" dt="2022-07-31T02:47:44.8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ibatu Sesay (2028276)" userId="S::2028276@student.uwtsd.ac.uk::418de67f-9873-427c-9a0d-d426cd26b216" providerId="AD" clId="Web-{A071702A-EBC8-D980-E1ED-915BD6A8DD64}"/>
    <pc:docChg chg="modSld">
      <pc:chgData name="Abibatu Sesay (2028276)" userId="S::2028276@student.uwtsd.ac.uk::418de67f-9873-427c-9a0d-d426cd26b216" providerId="AD" clId="Web-{A071702A-EBC8-D980-E1ED-915BD6A8DD64}" dt="2022-07-25T22:40:44.582" v="133" actId="20577"/>
      <pc:docMkLst>
        <pc:docMk/>
      </pc:docMkLst>
      <pc:sldChg chg="modSp">
        <pc:chgData name="Abibatu Sesay (2028276)" userId="S::2028276@student.uwtsd.ac.uk::418de67f-9873-427c-9a0d-d426cd26b216" providerId="AD" clId="Web-{A071702A-EBC8-D980-E1ED-915BD6A8DD64}" dt="2022-07-25T22:40:44.582" v="133" actId="20577"/>
        <pc:sldMkLst>
          <pc:docMk/>
          <pc:sldMk cId="109857222" sldId="256"/>
        </pc:sldMkLst>
        <pc:spChg chg="mod">
          <ac:chgData name="Abibatu Sesay (2028276)" userId="S::2028276@student.uwtsd.ac.uk::418de67f-9873-427c-9a0d-d426cd26b216" providerId="AD" clId="Web-{A071702A-EBC8-D980-E1ED-915BD6A8DD64}" dt="2022-07-25T22:40:44.582" v="133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Nikisha Talbot (2113109)" userId="S::2113109@student.uwtsd.ac.uk::5107d55c-389d-43f5-ad79-d7d43cbd7e58" providerId="AD" clId="Web-{ED9E57B5-20EC-AB78-FE72-F18D41AB42D1}"/>
    <pc:docChg chg="modSld">
      <pc:chgData name="Nikisha Talbot (2113109)" userId="S::2113109@student.uwtsd.ac.uk::5107d55c-389d-43f5-ad79-d7d43cbd7e58" providerId="AD" clId="Web-{ED9E57B5-20EC-AB78-FE72-F18D41AB42D1}" dt="2022-07-28T14:22:47.541" v="16" actId="1076"/>
      <pc:docMkLst>
        <pc:docMk/>
      </pc:docMkLst>
      <pc:sldChg chg="modSp">
        <pc:chgData name="Nikisha Talbot (2113109)" userId="S::2113109@student.uwtsd.ac.uk::5107d55c-389d-43f5-ad79-d7d43cbd7e58" providerId="AD" clId="Web-{ED9E57B5-20EC-AB78-FE72-F18D41AB42D1}" dt="2022-07-28T14:22:20.696" v="9" actId="20577"/>
        <pc:sldMkLst>
          <pc:docMk/>
          <pc:sldMk cId="109857222" sldId="256"/>
        </pc:sldMkLst>
        <pc:spChg chg="mod">
          <ac:chgData name="Nikisha Talbot (2113109)" userId="S::2113109@student.uwtsd.ac.uk::5107d55c-389d-43f5-ad79-d7d43cbd7e58" providerId="AD" clId="Web-{ED9E57B5-20EC-AB78-FE72-F18D41AB42D1}" dt="2022-07-28T14:22:20.696" v="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Nikisha Talbot (2113109)" userId="S::2113109@student.uwtsd.ac.uk::5107d55c-389d-43f5-ad79-d7d43cbd7e58" providerId="AD" clId="Web-{ED9E57B5-20EC-AB78-FE72-F18D41AB42D1}" dt="2022-07-28T14:22:28.853" v="14" actId="20577"/>
        <pc:sldMkLst>
          <pc:docMk/>
          <pc:sldMk cId="4167693348" sldId="258"/>
        </pc:sldMkLst>
        <pc:spChg chg="mod">
          <ac:chgData name="Nikisha Talbot (2113109)" userId="S::2113109@student.uwtsd.ac.uk::5107d55c-389d-43f5-ad79-d7d43cbd7e58" providerId="AD" clId="Web-{ED9E57B5-20EC-AB78-FE72-F18D41AB42D1}" dt="2022-07-28T14:22:28.853" v="14" actId="20577"/>
          <ac:spMkLst>
            <pc:docMk/>
            <pc:sldMk cId="4167693348" sldId="258"/>
            <ac:spMk id="3" creationId="{69F38853-DA2D-FD84-9AF9-18B3AB86BECA}"/>
          </ac:spMkLst>
        </pc:spChg>
      </pc:sldChg>
      <pc:sldChg chg="modSp">
        <pc:chgData name="Nikisha Talbot (2113109)" userId="S::2113109@student.uwtsd.ac.uk::5107d55c-389d-43f5-ad79-d7d43cbd7e58" providerId="AD" clId="Web-{ED9E57B5-20EC-AB78-FE72-F18D41AB42D1}" dt="2022-07-28T14:22:47.541" v="16" actId="1076"/>
        <pc:sldMkLst>
          <pc:docMk/>
          <pc:sldMk cId="4028750794" sldId="261"/>
        </pc:sldMkLst>
        <pc:graphicFrameChg chg="mod">
          <ac:chgData name="Nikisha Talbot (2113109)" userId="S::2113109@student.uwtsd.ac.uk::5107d55c-389d-43f5-ad79-d7d43cbd7e58" providerId="AD" clId="Web-{ED9E57B5-20EC-AB78-FE72-F18D41AB42D1}" dt="2022-07-28T14:22:47.541" v="16" actId="1076"/>
          <ac:graphicFrameMkLst>
            <pc:docMk/>
            <pc:sldMk cId="4028750794" sldId="261"/>
            <ac:graphicFrameMk id="6" creationId="{BC7D84FB-FA38-5234-5BD9-88AB889120AE}"/>
          </ac:graphicFrameMkLst>
        </pc:graphicFrameChg>
      </pc:sldChg>
    </pc:docChg>
  </pc:docChgLst>
  <pc:docChgLst>
    <pc:chgData name="Nikisha Talbot (2113109)" userId="S::2113109@student.uwtsd.ac.uk::5107d55c-389d-43f5-ad79-d7d43cbd7e58" providerId="AD" clId="Web-{02C1B121-1A82-BD0E-06DD-9E1EE912D5CF}"/>
    <pc:docChg chg="modSld">
      <pc:chgData name="Nikisha Talbot (2113109)" userId="S::2113109@student.uwtsd.ac.uk::5107d55c-389d-43f5-ad79-d7d43cbd7e58" providerId="AD" clId="Web-{02C1B121-1A82-BD0E-06DD-9E1EE912D5CF}" dt="2022-07-31T13:20:37.456" v="16" actId="1076"/>
      <pc:docMkLst>
        <pc:docMk/>
      </pc:docMkLst>
      <pc:sldChg chg="addSp delSp modSp">
        <pc:chgData name="Nikisha Talbot (2113109)" userId="S::2113109@student.uwtsd.ac.uk::5107d55c-389d-43f5-ad79-d7d43cbd7e58" providerId="AD" clId="Web-{02C1B121-1A82-BD0E-06DD-9E1EE912D5CF}" dt="2022-07-31T13:20:24.034" v="14"/>
        <pc:sldMkLst>
          <pc:docMk/>
          <pc:sldMk cId="233282454" sldId="265"/>
        </pc:sldMkLst>
        <pc:spChg chg="mod">
          <ac:chgData name="Nikisha Talbot (2113109)" userId="S::2113109@student.uwtsd.ac.uk::5107d55c-389d-43f5-ad79-d7d43cbd7e58" providerId="AD" clId="Web-{02C1B121-1A82-BD0E-06DD-9E1EE912D5CF}" dt="2022-07-31T13:20:24.034" v="14"/>
          <ac:spMkLst>
            <pc:docMk/>
            <pc:sldMk cId="233282454" sldId="265"/>
            <ac:spMk id="2" creationId="{A4B611E5-7A75-1C7B-3CBD-55C7F53ABB27}"/>
          </ac:spMkLst>
        </pc:spChg>
        <pc:spChg chg="del">
          <ac:chgData name="Nikisha Talbot (2113109)" userId="S::2113109@student.uwtsd.ac.uk::5107d55c-389d-43f5-ad79-d7d43cbd7e58" providerId="AD" clId="Web-{02C1B121-1A82-BD0E-06DD-9E1EE912D5CF}" dt="2022-07-31T13:20:24.034" v="14"/>
          <ac:spMkLst>
            <pc:docMk/>
            <pc:sldMk cId="233282454" sldId="265"/>
            <ac:spMk id="9" creationId="{0D57E7FA-E8FC-45AC-868F-CDC8144939D6}"/>
          </ac:spMkLst>
        </pc:spChg>
        <pc:spChg chg="del">
          <ac:chgData name="Nikisha Talbot (2113109)" userId="S::2113109@student.uwtsd.ac.uk::5107d55c-389d-43f5-ad79-d7d43cbd7e58" providerId="AD" clId="Web-{02C1B121-1A82-BD0E-06DD-9E1EE912D5CF}" dt="2022-07-31T13:20:24.034" v="14"/>
          <ac:spMkLst>
            <pc:docMk/>
            <pc:sldMk cId="233282454" sldId="265"/>
            <ac:spMk id="11" creationId="{D5B012D8-7F27-4758-9AC6-C889B154BD73}"/>
          </ac:spMkLst>
        </pc:spChg>
        <pc:spChg chg="del">
          <ac:chgData name="Nikisha Talbot (2113109)" userId="S::2113109@student.uwtsd.ac.uk::5107d55c-389d-43f5-ad79-d7d43cbd7e58" providerId="AD" clId="Web-{02C1B121-1A82-BD0E-06DD-9E1EE912D5CF}" dt="2022-07-31T13:20:24.034" v="14"/>
          <ac:spMkLst>
            <pc:docMk/>
            <pc:sldMk cId="233282454" sldId="265"/>
            <ac:spMk id="13" creationId="{4063B759-00FC-46D1-9898-8E8625268FAF}"/>
          </ac:spMkLst>
        </pc:spChg>
        <pc:spChg chg="add">
          <ac:chgData name="Nikisha Talbot (2113109)" userId="S::2113109@student.uwtsd.ac.uk::5107d55c-389d-43f5-ad79-d7d43cbd7e58" providerId="AD" clId="Web-{02C1B121-1A82-BD0E-06DD-9E1EE912D5CF}" dt="2022-07-31T13:20:24.034" v="14"/>
          <ac:spMkLst>
            <pc:docMk/>
            <pc:sldMk cId="233282454" sldId="265"/>
            <ac:spMk id="18" creationId="{94C5663A-0CE3-4AEE-B47E-FB68D9EBFE1A}"/>
          </ac:spMkLst>
        </pc:spChg>
        <pc:graphicFrameChg chg="mod modGraphic">
          <ac:chgData name="Nikisha Talbot (2113109)" userId="S::2113109@student.uwtsd.ac.uk::5107d55c-389d-43f5-ad79-d7d43cbd7e58" providerId="AD" clId="Web-{02C1B121-1A82-BD0E-06DD-9E1EE912D5CF}" dt="2022-07-31T13:20:24.034" v="14"/>
          <ac:graphicFrameMkLst>
            <pc:docMk/>
            <pc:sldMk cId="233282454" sldId="265"/>
            <ac:graphicFrameMk id="3" creationId="{DD775796-D113-B5C4-6C38-CCF39B896CE6}"/>
          </ac:graphicFrameMkLst>
        </pc:graphicFrameChg>
        <pc:picChg chg="mod ord">
          <ac:chgData name="Nikisha Talbot (2113109)" userId="S::2113109@student.uwtsd.ac.uk::5107d55c-389d-43f5-ad79-d7d43cbd7e58" providerId="AD" clId="Web-{02C1B121-1A82-BD0E-06DD-9E1EE912D5CF}" dt="2022-07-31T13:20:24.034" v="14"/>
          <ac:picMkLst>
            <pc:docMk/>
            <pc:sldMk cId="233282454" sldId="265"/>
            <ac:picMk id="5" creationId="{D4B304E5-DFE2-52B1-F98A-7F8C43B7C52C}"/>
          </ac:picMkLst>
        </pc:picChg>
      </pc:sldChg>
      <pc:sldChg chg="addSp delSp modSp">
        <pc:chgData name="Nikisha Talbot (2113109)" userId="S::2113109@student.uwtsd.ac.uk::5107d55c-389d-43f5-ad79-d7d43cbd7e58" providerId="AD" clId="Web-{02C1B121-1A82-BD0E-06DD-9E1EE912D5CF}" dt="2022-07-31T13:06:36.816" v="10" actId="1076"/>
        <pc:sldMkLst>
          <pc:docMk/>
          <pc:sldMk cId="1666190811" sldId="266"/>
        </pc:sldMkLst>
        <pc:spChg chg="add mod">
          <ac:chgData name="Nikisha Talbot (2113109)" userId="S::2113109@student.uwtsd.ac.uk::5107d55c-389d-43f5-ad79-d7d43cbd7e58" providerId="AD" clId="Web-{02C1B121-1A82-BD0E-06DD-9E1EE912D5CF}" dt="2022-07-31T12:54:34.090" v="4" actId="1076"/>
          <ac:spMkLst>
            <pc:docMk/>
            <pc:sldMk cId="1666190811" sldId="266"/>
            <ac:spMk id="6" creationId="{AD9B8B6A-DA71-AFE2-73E7-880F2CD6B117}"/>
          </ac:spMkLst>
        </pc:spChg>
        <pc:graphicFrameChg chg="add del mod modGraphic">
          <ac:chgData name="Nikisha Talbot (2113109)" userId="S::2113109@student.uwtsd.ac.uk::5107d55c-389d-43f5-ad79-d7d43cbd7e58" providerId="AD" clId="Web-{02C1B121-1A82-BD0E-06DD-9E1EE912D5CF}" dt="2022-07-31T13:06:17.190" v="6"/>
          <ac:graphicFrameMkLst>
            <pc:docMk/>
            <pc:sldMk cId="1666190811" sldId="266"/>
            <ac:graphicFrameMk id="4" creationId="{9D628BCF-A6F8-4A45-01D7-2C5A3555D395}"/>
          </ac:graphicFrameMkLst>
        </pc:graphicFrameChg>
        <pc:graphicFrameChg chg="add mod modGraphic">
          <ac:chgData name="Nikisha Talbot (2113109)" userId="S::2113109@student.uwtsd.ac.uk::5107d55c-389d-43f5-ad79-d7d43cbd7e58" providerId="AD" clId="Web-{02C1B121-1A82-BD0E-06DD-9E1EE912D5CF}" dt="2022-07-31T13:06:36.816" v="10" actId="1076"/>
          <ac:graphicFrameMkLst>
            <pc:docMk/>
            <pc:sldMk cId="1666190811" sldId="266"/>
            <ac:graphicFrameMk id="8" creationId="{BB7660F7-D3FC-232E-7B4F-DBB86E731B6C}"/>
          </ac:graphicFrameMkLst>
        </pc:graphicFrameChg>
      </pc:sldChg>
      <pc:sldChg chg="addSp modSp">
        <pc:chgData name="Nikisha Talbot (2113109)" userId="S::2113109@student.uwtsd.ac.uk::5107d55c-389d-43f5-ad79-d7d43cbd7e58" providerId="AD" clId="Web-{02C1B121-1A82-BD0E-06DD-9E1EE912D5CF}" dt="2022-07-31T13:20:37.456" v="16" actId="1076"/>
        <pc:sldMkLst>
          <pc:docMk/>
          <pc:sldMk cId="1108807988" sldId="267"/>
        </pc:sldMkLst>
        <pc:graphicFrameChg chg="add mod">
          <ac:chgData name="Nikisha Talbot (2113109)" userId="S::2113109@student.uwtsd.ac.uk::5107d55c-389d-43f5-ad79-d7d43cbd7e58" providerId="AD" clId="Web-{02C1B121-1A82-BD0E-06DD-9E1EE912D5CF}" dt="2022-07-31T13:20:37.456" v="16" actId="1076"/>
          <ac:graphicFrameMkLst>
            <pc:docMk/>
            <pc:sldMk cId="1108807988" sldId="267"/>
            <ac:graphicFrameMk id="3" creationId="{2282CB78-05C7-A7AA-5DE8-C96721197CDC}"/>
          </ac:graphicFrameMkLst>
        </pc:graphicFrameChg>
      </pc:sldChg>
    </pc:docChg>
  </pc:docChgLst>
  <pc:docChgLst>
    <pc:chgData name="Nikisha Talbot (2113109)" userId="S::2113109@student.uwtsd.ac.uk::5107d55c-389d-43f5-ad79-d7d43cbd7e58" providerId="AD" clId="Web-{6449B406-D250-B24B-AEEB-A4E00F66670A}"/>
    <pc:docChg chg="addSld modSld sldOrd">
      <pc:chgData name="Nikisha Talbot (2113109)" userId="S::2113109@student.uwtsd.ac.uk::5107d55c-389d-43f5-ad79-d7d43cbd7e58" providerId="AD" clId="Web-{6449B406-D250-B24B-AEEB-A4E00F66670A}" dt="2022-07-25T18:23:01.442" v="885" actId="20577"/>
      <pc:docMkLst>
        <pc:docMk/>
      </pc:docMkLst>
      <pc:sldChg chg="addSp delSp modSp mod setBg">
        <pc:chgData name="Nikisha Talbot (2113109)" userId="S::2113109@student.uwtsd.ac.uk::5107d55c-389d-43f5-ad79-d7d43cbd7e58" providerId="AD" clId="Web-{6449B406-D250-B24B-AEEB-A4E00F66670A}" dt="2022-07-25T18:11:13.164" v="694" actId="20577"/>
        <pc:sldMkLst>
          <pc:docMk/>
          <pc:sldMk cId="18506858" sldId="257"/>
        </pc:sldMkLst>
        <pc:spChg chg="mod">
          <ac:chgData name="Nikisha Talbot (2113109)" userId="S::2113109@student.uwtsd.ac.uk::5107d55c-389d-43f5-ad79-d7d43cbd7e58" providerId="AD" clId="Web-{6449B406-D250-B24B-AEEB-A4E00F66670A}" dt="2022-07-25T17:43:42.934" v="351"/>
          <ac:spMkLst>
            <pc:docMk/>
            <pc:sldMk cId="18506858" sldId="257"/>
            <ac:spMk id="2" creationId="{E9411CF4-2408-E2B2-083D-D26A067059CD}"/>
          </ac:spMkLst>
        </pc:spChg>
        <pc:spChg chg="add del mod">
          <ac:chgData name="Nikisha Talbot (2113109)" userId="S::2113109@student.uwtsd.ac.uk::5107d55c-389d-43f5-ad79-d7d43cbd7e58" providerId="AD" clId="Web-{6449B406-D250-B24B-AEEB-A4E00F66670A}" dt="2022-07-25T17:43:42.934" v="351"/>
          <ac:spMkLst>
            <pc:docMk/>
            <pc:sldMk cId="18506858" sldId="257"/>
            <ac:spMk id="3" creationId="{BF81D5B2-6AE8-52AD-C6C0-0949BB079029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7:43:42.934" v="351"/>
          <ac:spMkLst>
            <pc:docMk/>
            <pc:sldMk cId="18506858" sldId="257"/>
            <ac:spMk id="8" creationId="{17718681-A12E-49D6-9925-DD7C68176D61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7:43:42.934" v="351"/>
          <ac:spMkLst>
            <pc:docMk/>
            <pc:sldMk cId="18506858" sldId="257"/>
            <ac:spMk id="10" creationId="{FBD77573-9EF2-4C35-8285-A1CF6FBB0EA5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7:43:42.903" v="350"/>
          <ac:spMkLst>
            <pc:docMk/>
            <pc:sldMk cId="18506858" sldId="257"/>
            <ac:spMk id="16" creationId="{DA8886A6-5426-494B-96D8-D962D2BA0818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7:43:42.903" v="350"/>
          <ac:spMkLst>
            <pc:docMk/>
            <pc:sldMk cId="18506858" sldId="257"/>
            <ac:spMk id="18" creationId="{AA3ED336-C09E-46E8-9774-B977D15FC5E0}"/>
          </ac:spMkLst>
        </pc:spChg>
        <pc:spChg chg="add">
          <ac:chgData name="Nikisha Talbot (2113109)" userId="S::2113109@student.uwtsd.ac.uk::5107d55c-389d-43f5-ad79-d7d43cbd7e58" providerId="AD" clId="Web-{6449B406-D250-B24B-AEEB-A4E00F66670A}" dt="2022-07-25T17:43:42.934" v="351"/>
          <ac:spMkLst>
            <pc:docMk/>
            <pc:sldMk cId="18506858" sldId="257"/>
            <ac:spMk id="20" creationId="{55A04F75-79E1-42E2-94A3-5B432E019BEB}"/>
          </ac:spMkLst>
        </pc:spChg>
        <pc:spChg chg="add">
          <ac:chgData name="Nikisha Talbot (2113109)" userId="S::2113109@student.uwtsd.ac.uk::5107d55c-389d-43f5-ad79-d7d43cbd7e58" providerId="AD" clId="Web-{6449B406-D250-B24B-AEEB-A4E00F66670A}" dt="2022-07-25T17:43:42.934" v="351"/>
          <ac:spMkLst>
            <pc:docMk/>
            <pc:sldMk cId="18506858" sldId="257"/>
            <ac:spMk id="21" creationId="{6B6E033A-DB2E-49B8-B600-B38E0C280263}"/>
          </ac:spMkLst>
        </pc:spChg>
        <pc:graphicFrameChg chg="add del">
          <ac:chgData name="Nikisha Talbot (2113109)" userId="S::2113109@student.uwtsd.ac.uk::5107d55c-389d-43f5-ad79-d7d43cbd7e58" providerId="AD" clId="Web-{6449B406-D250-B24B-AEEB-A4E00F66670A}" dt="2022-07-25T17:43:42.903" v="350"/>
          <ac:graphicFrameMkLst>
            <pc:docMk/>
            <pc:sldMk cId="18506858" sldId="257"/>
            <ac:graphicFrameMk id="12" creationId="{B719A416-0E38-ABA1-6CE9-293E664C5AE3}"/>
          </ac:graphicFrameMkLst>
        </pc:graphicFrameChg>
        <pc:graphicFrameChg chg="add modGraphic">
          <ac:chgData name="Nikisha Talbot (2113109)" userId="S::2113109@student.uwtsd.ac.uk::5107d55c-389d-43f5-ad79-d7d43cbd7e58" providerId="AD" clId="Web-{6449B406-D250-B24B-AEEB-A4E00F66670A}" dt="2022-07-25T18:11:13.164" v="694" actId="20577"/>
          <ac:graphicFrameMkLst>
            <pc:docMk/>
            <pc:sldMk cId="18506858" sldId="257"/>
            <ac:graphicFrameMk id="22" creationId="{B731F66C-3DB1-09DC-C130-8EADC7099EF4}"/>
          </ac:graphicFrameMkLst>
        </pc:graphicFrameChg>
      </pc:sldChg>
      <pc:sldChg chg="addSp delSp modSp new mod setBg">
        <pc:chgData name="Nikisha Talbot (2113109)" userId="S::2113109@student.uwtsd.ac.uk::5107d55c-389d-43f5-ad79-d7d43cbd7e58" providerId="AD" clId="Web-{6449B406-D250-B24B-AEEB-A4E00F66670A}" dt="2022-07-25T17:33:09.615" v="185" actId="20577"/>
        <pc:sldMkLst>
          <pc:docMk/>
          <pc:sldMk cId="4167693348" sldId="258"/>
        </pc:sldMkLst>
        <pc:spChg chg="mod">
          <ac:chgData name="Nikisha Talbot (2113109)" userId="S::2113109@student.uwtsd.ac.uk::5107d55c-389d-43f5-ad79-d7d43cbd7e58" providerId="AD" clId="Web-{6449B406-D250-B24B-AEEB-A4E00F66670A}" dt="2022-07-25T17:27:37.699" v="182"/>
          <ac:spMkLst>
            <pc:docMk/>
            <pc:sldMk cId="4167693348" sldId="258"/>
            <ac:spMk id="2" creationId="{238BF08C-E009-4106-F523-BC3EA2B65272}"/>
          </ac:spMkLst>
        </pc:spChg>
        <pc:spChg chg="mod">
          <ac:chgData name="Nikisha Talbot (2113109)" userId="S::2113109@student.uwtsd.ac.uk::5107d55c-389d-43f5-ad79-d7d43cbd7e58" providerId="AD" clId="Web-{6449B406-D250-B24B-AEEB-A4E00F66670A}" dt="2022-07-25T17:33:09.615" v="185" actId="20577"/>
          <ac:spMkLst>
            <pc:docMk/>
            <pc:sldMk cId="4167693348" sldId="258"/>
            <ac:spMk id="3" creationId="{69F38853-DA2D-FD84-9AF9-18B3AB86BECA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7:27:37.699" v="182"/>
          <ac:spMkLst>
            <pc:docMk/>
            <pc:sldMk cId="4167693348" sldId="258"/>
            <ac:spMk id="9" creationId="{1CDD8E39-EA14-4679-9655-1BFF5A7B63EE}"/>
          </ac:spMkLst>
        </pc:spChg>
        <pc:spChg chg="add">
          <ac:chgData name="Nikisha Talbot (2113109)" userId="S::2113109@student.uwtsd.ac.uk::5107d55c-389d-43f5-ad79-d7d43cbd7e58" providerId="AD" clId="Web-{6449B406-D250-B24B-AEEB-A4E00F66670A}" dt="2022-07-25T17:27:37.699" v="182"/>
          <ac:spMkLst>
            <pc:docMk/>
            <pc:sldMk cId="4167693348" sldId="258"/>
            <ac:spMk id="14" creationId="{3488F6DB-AE81-4C8D-B1F2-045AB0C89A80}"/>
          </ac:spMkLst>
        </pc:spChg>
        <pc:spChg chg="add">
          <ac:chgData name="Nikisha Talbot (2113109)" userId="S::2113109@student.uwtsd.ac.uk::5107d55c-389d-43f5-ad79-d7d43cbd7e58" providerId="AD" clId="Web-{6449B406-D250-B24B-AEEB-A4E00F66670A}" dt="2022-07-25T17:27:37.699" v="182"/>
          <ac:spMkLst>
            <pc:docMk/>
            <pc:sldMk cId="4167693348" sldId="258"/>
            <ac:spMk id="16" creationId="{721F817A-BF7E-440D-B296-66D86EDB067C}"/>
          </ac:spMkLst>
        </pc:spChg>
        <pc:picChg chg="add mod">
          <ac:chgData name="Nikisha Talbot (2113109)" userId="S::2113109@student.uwtsd.ac.uk::5107d55c-389d-43f5-ad79-d7d43cbd7e58" providerId="AD" clId="Web-{6449B406-D250-B24B-AEEB-A4E00F66670A}" dt="2022-07-25T17:27:37.699" v="182"/>
          <ac:picMkLst>
            <pc:docMk/>
            <pc:sldMk cId="4167693348" sldId="258"/>
            <ac:picMk id="5" creationId="{2D3E7853-A76B-864D-8F5B-9B1C7C16855C}"/>
          </ac:picMkLst>
        </pc:picChg>
      </pc:sldChg>
      <pc:sldChg chg="addSp delSp modSp new mod setBg addAnim delAnim setClrOvrMap">
        <pc:chgData name="Nikisha Talbot (2113109)" userId="S::2113109@student.uwtsd.ac.uk::5107d55c-389d-43f5-ad79-d7d43cbd7e58" providerId="AD" clId="Web-{6449B406-D250-B24B-AEEB-A4E00F66670A}" dt="2022-07-25T17:37:22.342" v="321"/>
        <pc:sldMkLst>
          <pc:docMk/>
          <pc:sldMk cId="3628965892" sldId="259"/>
        </pc:sldMkLst>
        <pc:spChg chg="mod">
          <ac:chgData name="Nikisha Talbot (2113109)" userId="S::2113109@student.uwtsd.ac.uk::5107d55c-389d-43f5-ad79-d7d43cbd7e58" providerId="AD" clId="Web-{6449B406-D250-B24B-AEEB-A4E00F66670A}" dt="2022-07-25T17:34:43.689" v="214"/>
          <ac:spMkLst>
            <pc:docMk/>
            <pc:sldMk cId="3628965892" sldId="259"/>
            <ac:spMk id="2" creationId="{07C6AD77-4D3B-C7B9-49D3-5F3D3EE18B56}"/>
          </ac:spMkLst>
        </pc:spChg>
        <pc:spChg chg="add del mod">
          <ac:chgData name="Nikisha Talbot (2113109)" userId="S::2113109@student.uwtsd.ac.uk::5107d55c-389d-43f5-ad79-d7d43cbd7e58" providerId="AD" clId="Web-{6449B406-D250-B24B-AEEB-A4E00F66670A}" dt="2022-07-25T17:35:03.503" v="222"/>
          <ac:spMkLst>
            <pc:docMk/>
            <pc:sldMk cId="3628965892" sldId="259"/>
            <ac:spMk id="3" creationId="{EBDAFE8D-1168-1472-A5A6-7E7DFC93630C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7:34:08.494" v="204"/>
          <ac:spMkLst>
            <pc:docMk/>
            <pc:sldMk cId="3628965892" sldId="259"/>
            <ac:spMk id="9" creationId="{0D57E7FA-E8FC-45AC-868F-CDC8144939D6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7:34:08.494" v="204"/>
          <ac:spMkLst>
            <pc:docMk/>
            <pc:sldMk cId="3628965892" sldId="259"/>
            <ac:spMk id="11" creationId="{DCE1AED4-C7FF-4468-BF54-4470A0A3E283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7:34:08.494" v="204"/>
          <ac:spMkLst>
            <pc:docMk/>
            <pc:sldMk cId="3628965892" sldId="259"/>
            <ac:spMk id="13" creationId="{BDE94FAB-AA60-43B4-A2C3-3A940B9A951A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7:34:43.689" v="214"/>
          <ac:spMkLst>
            <pc:docMk/>
            <pc:sldMk cId="3628965892" sldId="259"/>
            <ac:spMk id="15" creationId="{0D57E7FA-E8FC-45AC-868F-CDC8144939D6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7:34:43.689" v="214"/>
          <ac:spMkLst>
            <pc:docMk/>
            <pc:sldMk cId="3628965892" sldId="259"/>
            <ac:spMk id="17" creationId="{007891EC-4501-44ED-A8C8-B11B6DB767AB}"/>
          </ac:spMkLst>
        </pc:spChg>
        <pc:spChg chg="add mod">
          <ac:chgData name="Nikisha Talbot (2113109)" userId="S::2113109@student.uwtsd.ac.uk::5107d55c-389d-43f5-ad79-d7d43cbd7e58" providerId="AD" clId="Web-{6449B406-D250-B24B-AEEB-A4E00F66670A}" dt="2022-07-25T17:37:22.342" v="321"/>
          <ac:spMkLst>
            <pc:docMk/>
            <pc:sldMk cId="3628965892" sldId="259"/>
            <ac:spMk id="19" creationId="{4055457B-7393-9FCE-AEC7-BA2C5F3C96F4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7:37:22.342" v="321"/>
          <ac:spMkLst>
            <pc:docMk/>
            <pc:sldMk cId="3628965892" sldId="259"/>
            <ac:spMk id="23" creationId="{3488F6DB-AE81-4C8D-B1F2-045AB0C89A80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7:37:22.342" v="321"/>
          <ac:spMkLst>
            <pc:docMk/>
            <pc:sldMk cId="3628965892" sldId="259"/>
            <ac:spMk id="25" creationId="{721F817A-BF7E-440D-B296-66D86EDB067C}"/>
          </ac:spMkLst>
        </pc:spChg>
        <pc:spChg chg="add">
          <ac:chgData name="Nikisha Talbot (2113109)" userId="S::2113109@student.uwtsd.ac.uk::5107d55c-389d-43f5-ad79-d7d43cbd7e58" providerId="AD" clId="Web-{6449B406-D250-B24B-AEEB-A4E00F66670A}" dt="2022-07-25T17:37:22.342" v="321"/>
          <ac:spMkLst>
            <pc:docMk/>
            <pc:sldMk cId="3628965892" sldId="259"/>
            <ac:spMk id="30" creationId="{0C777BBD-C42C-46C6-8D2D-BD2F9613D6F4}"/>
          </ac:spMkLst>
        </pc:spChg>
        <pc:spChg chg="add">
          <ac:chgData name="Nikisha Talbot (2113109)" userId="S::2113109@student.uwtsd.ac.uk::5107d55c-389d-43f5-ad79-d7d43cbd7e58" providerId="AD" clId="Web-{6449B406-D250-B24B-AEEB-A4E00F66670A}" dt="2022-07-25T17:37:22.342" v="321"/>
          <ac:spMkLst>
            <pc:docMk/>
            <pc:sldMk cId="3628965892" sldId="259"/>
            <ac:spMk id="32" creationId="{721F817A-BF7E-440D-B296-66D86EDB067C}"/>
          </ac:spMkLst>
        </pc:spChg>
        <pc:graphicFrameChg chg="add del mod ord modGraphic">
          <ac:chgData name="Nikisha Talbot (2113109)" userId="S::2113109@student.uwtsd.ac.uk::5107d55c-389d-43f5-ad79-d7d43cbd7e58" providerId="AD" clId="Web-{6449B406-D250-B24B-AEEB-A4E00F66670A}" dt="2022-07-25T17:34:52.284" v="216"/>
          <ac:graphicFrameMkLst>
            <pc:docMk/>
            <pc:sldMk cId="3628965892" sldId="259"/>
            <ac:graphicFrameMk id="4" creationId="{31007FD6-D301-F831-8FC1-70205C1F1467}"/>
          </ac:graphicFrameMkLst>
        </pc:graphicFrameChg>
        <pc:picChg chg="add del">
          <ac:chgData name="Nikisha Talbot (2113109)" userId="S::2113109@student.uwtsd.ac.uk::5107d55c-389d-43f5-ad79-d7d43cbd7e58" providerId="AD" clId="Web-{6449B406-D250-B24B-AEEB-A4E00F66670A}" dt="2022-07-25T17:34:08.494" v="204"/>
          <ac:picMkLst>
            <pc:docMk/>
            <pc:sldMk cId="3628965892" sldId="259"/>
            <ac:picMk id="5" creationId="{CBAA1F6C-524B-9390-3D60-EE47119BE713}"/>
          </ac:picMkLst>
        </pc:picChg>
        <pc:picChg chg="add mod">
          <ac:chgData name="Nikisha Talbot (2113109)" userId="S::2113109@student.uwtsd.ac.uk::5107d55c-389d-43f5-ad79-d7d43cbd7e58" providerId="AD" clId="Web-{6449B406-D250-B24B-AEEB-A4E00F66670A}" dt="2022-07-25T17:34:43.689" v="214"/>
          <ac:picMkLst>
            <pc:docMk/>
            <pc:sldMk cId="3628965892" sldId="259"/>
            <ac:picMk id="16" creationId="{6167986D-6AF7-009F-DB72-1ABB9EB21698}"/>
          </ac:picMkLst>
        </pc:picChg>
        <pc:cxnChg chg="add del">
          <ac:chgData name="Nikisha Talbot (2113109)" userId="S::2113109@student.uwtsd.ac.uk::5107d55c-389d-43f5-ad79-d7d43cbd7e58" providerId="AD" clId="Web-{6449B406-D250-B24B-AEEB-A4E00F66670A}" dt="2022-07-25T17:34:43.689" v="214"/>
          <ac:cxnSpMkLst>
            <pc:docMk/>
            <pc:sldMk cId="3628965892" sldId="259"/>
            <ac:cxnSpMk id="18" creationId="{34E5597F-CE67-4085-9548-E6A8036DA3BB}"/>
          </ac:cxnSpMkLst>
        </pc:cxnChg>
      </pc:sldChg>
      <pc:sldChg chg="addSp delSp modSp new mod setBg">
        <pc:chgData name="Nikisha Talbot (2113109)" userId="S::2113109@student.uwtsd.ac.uk::5107d55c-389d-43f5-ad79-d7d43cbd7e58" providerId="AD" clId="Web-{6449B406-D250-B24B-AEEB-A4E00F66670A}" dt="2022-07-25T17:43:19.557" v="347"/>
        <pc:sldMkLst>
          <pc:docMk/>
          <pc:sldMk cId="1492119803" sldId="260"/>
        </pc:sldMkLst>
        <pc:spChg chg="mod">
          <ac:chgData name="Nikisha Talbot (2113109)" userId="S::2113109@student.uwtsd.ac.uk::5107d55c-389d-43f5-ad79-d7d43cbd7e58" providerId="AD" clId="Web-{6449B406-D250-B24B-AEEB-A4E00F66670A}" dt="2022-07-25T17:43:11.416" v="345"/>
          <ac:spMkLst>
            <pc:docMk/>
            <pc:sldMk cId="1492119803" sldId="260"/>
            <ac:spMk id="2" creationId="{8D466C7C-CC47-6B3C-F32F-5EBA4C6824ED}"/>
          </ac:spMkLst>
        </pc:spChg>
        <pc:spChg chg="del">
          <ac:chgData name="Nikisha Talbot (2113109)" userId="S::2113109@student.uwtsd.ac.uk::5107d55c-389d-43f5-ad79-d7d43cbd7e58" providerId="AD" clId="Web-{6449B406-D250-B24B-AEEB-A4E00F66670A}" dt="2022-07-25T17:41:19.954" v="333"/>
          <ac:spMkLst>
            <pc:docMk/>
            <pc:sldMk cId="1492119803" sldId="260"/>
            <ac:spMk id="3" creationId="{287DAD14-2A2B-AB40-6B7F-8E68F5832113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7:43:07.416" v="343"/>
          <ac:spMkLst>
            <pc:docMk/>
            <pc:sldMk cId="1492119803" sldId="260"/>
            <ac:spMk id="10" creationId="{DA8886A6-5426-494B-96D8-D962D2BA0818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7:43:07.416" v="343"/>
          <ac:spMkLst>
            <pc:docMk/>
            <pc:sldMk cId="1492119803" sldId="260"/>
            <ac:spMk id="12" creationId="{AA3ED336-C09E-46E8-9774-B977D15FC5E0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7:43:11.416" v="345"/>
          <ac:spMkLst>
            <pc:docMk/>
            <pc:sldMk cId="1492119803" sldId="260"/>
            <ac:spMk id="14" creationId="{388F20F8-60BF-42FE-A252-DFD5A74451CA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7:43:11.416" v="345"/>
          <ac:spMkLst>
            <pc:docMk/>
            <pc:sldMk cId="1492119803" sldId="260"/>
            <ac:spMk id="15" creationId="{98A68847-134F-4AF1-B1C6-332344C9C90D}"/>
          </ac:spMkLst>
        </pc:spChg>
        <pc:graphicFrameChg chg="add mod ord modGraphic">
          <ac:chgData name="Nikisha Talbot (2113109)" userId="S::2113109@student.uwtsd.ac.uk::5107d55c-389d-43f5-ad79-d7d43cbd7e58" providerId="AD" clId="Web-{6449B406-D250-B24B-AEEB-A4E00F66670A}" dt="2022-07-25T17:43:19.557" v="347"/>
          <ac:graphicFrameMkLst>
            <pc:docMk/>
            <pc:sldMk cId="1492119803" sldId="260"/>
            <ac:graphicFrameMk id="5" creationId="{539592B3-7FB6-DB7D-8F47-D604321FE40A}"/>
          </ac:graphicFrameMkLst>
        </pc:graphicFrameChg>
      </pc:sldChg>
      <pc:sldChg chg="addSp delSp modSp new mod setBg">
        <pc:chgData name="Nikisha Talbot (2113109)" userId="S::2113109@student.uwtsd.ac.uk::5107d55c-389d-43f5-ad79-d7d43cbd7e58" providerId="AD" clId="Web-{6449B406-D250-B24B-AEEB-A4E00F66670A}" dt="2022-07-25T17:46:10.805" v="375" actId="1076"/>
        <pc:sldMkLst>
          <pc:docMk/>
          <pc:sldMk cId="4028750794" sldId="261"/>
        </pc:sldMkLst>
        <pc:spChg chg="mod">
          <ac:chgData name="Nikisha Talbot (2113109)" userId="S::2113109@student.uwtsd.ac.uk::5107d55c-389d-43f5-ad79-d7d43cbd7e58" providerId="AD" clId="Web-{6449B406-D250-B24B-AEEB-A4E00F66670A}" dt="2022-07-25T17:44:29.266" v="363"/>
          <ac:spMkLst>
            <pc:docMk/>
            <pc:sldMk cId="4028750794" sldId="261"/>
            <ac:spMk id="2" creationId="{6EFDB6BB-724A-1DEB-8078-866365F04F9D}"/>
          </ac:spMkLst>
        </pc:spChg>
        <pc:spChg chg="del mod">
          <ac:chgData name="Nikisha Talbot (2113109)" userId="S::2113109@student.uwtsd.ac.uk::5107d55c-389d-43f5-ad79-d7d43cbd7e58" providerId="AD" clId="Web-{6449B406-D250-B24B-AEEB-A4E00F66670A}" dt="2022-07-25T17:44:29.266" v="363"/>
          <ac:spMkLst>
            <pc:docMk/>
            <pc:sldMk cId="4028750794" sldId="261"/>
            <ac:spMk id="3" creationId="{723F7F57-DD60-411B-DAAE-2740DB135BA5}"/>
          </ac:spMkLst>
        </pc:spChg>
        <pc:spChg chg="add">
          <ac:chgData name="Nikisha Talbot (2113109)" userId="S::2113109@student.uwtsd.ac.uk::5107d55c-389d-43f5-ad79-d7d43cbd7e58" providerId="AD" clId="Web-{6449B406-D250-B24B-AEEB-A4E00F66670A}" dt="2022-07-25T17:44:29.266" v="363"/>
          <ac:spMkLst>
            <pc:docMk/>
            <pc:sldMk cId="4028750794" sldId="261"/>
            <ac:spMk id="9" creationId="{0D57E7FA-E8FC-45AC-868F-CDC8144939D6}"/>
          </ac:spMkLst>
        </pc:spChg>
        <pc:spChg chg="add">
          <ac:chgData name="Nikisha Talbot (2113109)" userId="S::2113109@student.uwtsd.ac.uk::5107d55c-389d-43f5-ad79-d7d43cbd7e58" providerId="AD" clId="Web-{6449B406-D250-B24B-AEEB-A4E00F66670A}" dt="2022-07-25T17:44:29.266" v="363"/>
          <ac:spMkLst>
            <pc:docMk/>
            <pc:sldMk cId="4028750794" sldId="261"/>
            <ac:spMk id="11" creationId="{D5B012D8-7F27-4758-9AC6-C889B154BD73}"/>
          </ac:spMkLst>
        </pc:spChg>
        <pc:spChg chg="add">
          <ac:chgData name="Nikisha Talbot (2113109)" userId="S::2113109@student.uwtsd.ac.uk::5107d55c-389d-43f5-ad79-d7d43cbd7e58" providerId="AD" clId="Web-{6449B406-D250-B24B-AEEB-A4E00F66670A}" dt="2022-07-25T17:44:29.266" v="363"/>
          <ac:spMkLst>
            <pc:docMk/>
            <pc:sldMk cId="4028750794" sldId="261"/>
            <ac:spMk id="13" creationId="{4063B759-00FC-46D1-9898-8E8625268FAF}"/>
          </ac:spMkLst>
        </pc:spChg>
        <pc:graphicFrameChg chg="add mod modGraphic">
          <ac:chgData name="Nikisha Talbot (2113109)" userId="S::2113109@student.uwtsd.ac.uk::5107d55c-389d-43f5-ad79-d7d43cbd7e58" providerId="AD" clId="Web-{6449B406-D250-B24B-AEEB-A4E00F66670A}" dt="2022-07-25T17:46:10.805" v="375" actId="1076"/>
          <ac:graphicFrameMkLst>
            <pc:docMk/>
            <pc:sldMk cId="4028750794" sldId="261"/>
            <ac:graphicFrameMk id="6" creationId="{BC7D84FB-FA38-5234-5BD9-88AB889120AE}"/>
          </ac:graphicFrameMkLst>
        </pc:graphicFrameChg>
        <pc:picChg chg="add">
          <ac:chgData name="Nikisha Talbot (2113109)" userId="S::2113109@student.uwtsd.ac.uk::5107d55c-389d-43f5-ad79-d7d43cbd7e58" providerId="AD" clId="Web-{6449B406-D250-B24B-AEEB-A4E00F66670A}" dt="2022-07-25T17:44:29.266" v="363"/>
          <ac:picMkLst>
            <pc:docMk/>
            <pc:sldMk cId="4028750794" sldId="261"/>
            <ac:picMk id="5" creationId="{2F0E0324-DE44-609C-3F44-66094E19F998}"/>
          </ac:picMkLst>
        </pc:picChg>
      </pc:sldChg>
      <pc:sldChg chg="addSp delSp modSp new mod setBg">
        <pc:chgData name="Nikisha Talbot (2113109)" userId="S::2113109@student.uwtsd.ac.uk::5107d55c-389d-43f5-ad79-d7d43cbd7e58" providerId="AD" clId="Web-{6449B406-D250-B24B-AEEB-A4E00F66670A}" dt="2022-07-25T18:08:44.487" v="661" actId="20577"/>
        <pc:sldMkLst>
          <pc:docMk/>
          <pc:sldMk cId="785056825" sldId="262"/>
        </pc:sldMkLst>
        <pc:spChg chg="mod">
          <ac:chgData name="Nikisha Talbot (2113109)" userId="S::2113109@student.uwtsd.ac.uk::5107d55c-389d-43f5-ad79-d7d43cbd7e58" providerId="AD" clId="Web-{6449B406-D250-B24B-AEEB-A4E00F66670A}" dt="2022-07-25T17:56:17.086" v="392"/>
          <ac:spMkLst>
            <pc:docMk/>
            <pc:sldMk cId="785056825" sldId="262"/>
            <ac:spMk id="2" creationId="{604641DE-ABCE-1232-462A-9366E22CB105}"/>
          </ac:spMkLst>
        </pc:spChg>
        <pc:spChg chg="del">
          <ac:chgData name="Nikisha Talbot (2113109)" userId="S::2113109@student.uwtsd.ac.uk::5107d55c-389d-43f5-ad79-d7d43cbd7e58" providerId="AD" clId="Web-{6449B406-D250-B24B-AEEB-A4E00F66670A}" dt="2022-07-25T17:55:16.472" v="388"/>
          <ac:spMkLst>
            <pc:docMk/>
            <pc:sldMk cId="785056825" sldId="262"/>
            <ac:spMk id="3" creationId="{5121FDAF-8F7F-4F40-66DC-AFE6A917569A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7:56:17.086" v="392"/>
          <ac:spMkLst>
            <pc:docMk/>
            <pc:sldMk cId="785056825" sldId="262"/>
            <ac:spMk id="9" creationId="{0D57E7FA-E8FC-45AC-868F-CDC8144939D6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7:56:17.086" v="392"/>
          <ac:spMkLst>
            <pc:docMk/>
            <pc:sldMk cId="785056825" sldId="262"/>
            <ac:spMk id="11" creationId="{007891EC-4501-44ED-A8C8-B11B6DB767AB}"/>
          </ac:spMkLst>
        </pc:spChg>
        <pc:spChg chg="add">
          <ac:chgData name="Nikisha Talbot (2113109)" userId="S::2113109@student.uwtsd.ac.uk::5107d55c-389d-43f5-ad79-d7d43cbd7e58" providerId="AD" clId="Web-{6449B406-D250-B24B-AEEB-A4E00F66670A}" dt="2022-07-25T17:56:17.086" v="392"/>
          <ac:spMkLst>
            <pc:docMk/>
            <pc:sldMk cId="785056825" sldId="262"/>
            <ac:spMk id="18" creationId="{94C5663A-0CE3-4AEE-B47E-FB68D9EBFE1A}"/>
          </ac:spMkLst>
        </pc:spChg>
        <pc:spChg chg="add mod">
          <ac:chgData name="Nikisha Talbot (2113109)" userId="S::2113109@student.uwtsd.ac.uk::5107d55c-389d-43f5-ad79-d7d43cbd7e58" providerId="AD" clId="Web-{6449B406-D250-B24B-AEEB-A4E00F66670A}" dt="2022-07-25T17:59:31.398" v="462" actId="20577"/>
          <ac:spMkLst>
            <pc:docMk/>
            <pc:sldMk cId="785056825" sldId="262"/>
            <ac:spMk id="484" creationId="{F949B282-571B-667E-B310-AF01E87B9ED8}"/>
          </ac:spMkLst>
        </pc:spChg>
        <pc:spChg chg="add mod">
          <ac:chgData name="Nikisha Talbot (2113109)" userId="S::2113109@student.uwtsd.ac.uk::5107d55c-389d-43f5-ad79-d7d43cbd7e58" providerId="AD" clId="Web-{6449B406-D250-B24B-AEEB-A4E00F66670A}" dt="2022-07-25T18:01:29.282" v="495" actId="1076"/>
          <ac:spMkLst>
            <pc:docMk/>
            <pc:sldMk cId="785056825" sldId="262"/>
            <ac:spMk id="485" creationId="{72B9DDDE-A723-06F1-B4EF-70C133904D9C}"/>
          </ac:spMkLst>
        </pc:spChg>
        <pc:spChg chg="add mod">
          <ac:chgData name="Nikisha Talbot (2113109)" userId="S::2113109@student.uwtsd.ac.uk::5107d55c-389d-43f5-ad79-d7d43cbd7e58" providerId="AD" clId="Web-{6449B406-D250-B24B-AEEB-A4E00F66670A}" dt="2022-07-25T18:05:03.111" v="555" actId="20577"/>
          <ac:spMkLst>
            <pc:docMk/>
            <pc:sldMk cId="785056825" sldId="262"/>
            <ac:spMk id="486" creationId="{6BB5B079-E33A-4880-6D9B-AD349353D501}"/>
          </ac:spMkLst>
        </pc:spChg>
        <pc:spChg chg="add mod">
          <ac:chgData name="Nikisha Talbot (2113109)" userId="S::2113109@student.uwtsd.ac.uk::5107d55c-389d-43f5-ad79-d7d43cbd7e58" providerId="AD" clId="Web-{6449B406-D250-B24B-AEEB-A4E00F66670A}" dt="2022-07-25T18:06:18.710" v="595" actId="20577"/>
          <ac:spMkLst>
            <pc:docMk/>
            <pc:sldMk cId="785056825" sldId="262"/>
            <ac:spMk id="487" creationId="{3007ECAE-9D65-A0BD-356E-9266F3828706}"/>
          </ac:spMkLst>
        </pc:spChg>
        <pc:spChg chg="add mod">
          <ac:chgData name="Nikisha Talbot (2113109)" userId="S::2113109@student.uwtsd.ac.uk::5107d55c-389d-43f5-ad79-d7d43cbd7e58" providerId="AD" clId="Web-{6449B406-D250-B24B-AEEB-A4E00F66670A}" dt="2022-07-25T18:08:44.487" v="661" actId="20577"/>
          <ac:spMkLst>
            <pc:docMk/>
            <pc:sldMk cId="785056825" sldId="262"/>
            <ac:spMk id="488" creationId="{D5FDAC02-E3A3-9712-7741-3EA4DF68C12B}"/>
          </ac:spMkLst>
        </pc:spChg>
        <pc:graphicFrameChg chg="add mod modGraphic">
          <ac:chgData name="Nikisha Talbot (2113109)" userId="S::2113109@student.uwtsd.ac.uk::5107d55c-389d-43f5-ad79-d7d43cbd7e58" providerId="AD" clId="Web-{6449B406-D250-B24B-AEEB-A4E00F66670A}" dt="2022-07-25T17:58:16.111" v="430" actId="1076"/>
          <ac:graphicFrameMkLst>
            <pc:docMk/>
            <pc:sldMk cId="785056825" sldId="262"/>
            <ac:graphicFrameMk id="4" creationId="{5F5322B0-1C1E-50F6-1D46-704CB6284352}"/>
          </ac:graphicFrameMkLst>
        </pc:graphicFrameChg>
        <pc:picChg chg="add mod ord">
          <ac:chgData name="Nikisha Talbot (2113109)" userId="S::2113109@student.uwtsd.ac.uk::5107d55c-389d-43f5-ad79-d7d43cbd7e58" providerId="AD" clId="Web-{6449B406-D250-B24B-AEEB-A4E00F66670A}" dt="2022-07-25T17:56:17.086" v="392"/>
          <ac:picMkLst>
            <pc:docMk/>
            <pc:sldMk cId="785056825" sldId="262"/>
            <ac:picMk id="5" creationId="{D87DC7C9-FF01-A6C5-EE85-9C9180CF2D2B}"/>
          </ac:picMkLst>
        </pc:picChg>
        <pc:cxnChg chg="add del">
          <ac:chgData name="Nikisha Talbot (2113109)" userId="S::2113109@student.uwtsd.ac.uk::5107d55c-389d-43f5-ad79-d7d43cbd7e58" providerId="AD" clId="Web-{6449B406-D250-B24B-AEEB-A4E00F66670A}" dt="2022-07-25T17:56:17.086" v="392"/>
          <ac:cxnSpMkLst>
            <pc:docMk/>
            <pc:sldMk cId="785056825" sldId="262"/>
            <ac:cxnSpMk id="13" creationId="{34E5597F-CE67-4085-9548-E6A8036DA3BB}"/>
          </ac:cxnSpMkLst>
        </pc:cxnChg>
      </pc:sldChg>
      <pc:sldChg chg="addSp delSp modSp new mod setBg">
        <pc:chgData name="Nikisha Talbot (2113109)" userId="S::2113109@student.uwtsd.ac.uk::5107d55c-389d-43f5-ad79-d7d43cbd7e58" providerId="AD" clId="Web-{6449B406-D250-B24B-AEEB-A4E00F66670A}" dt="2022-07-25T18:20:55.397" v="869" actId="1076"/>
        <pc:sldMkLst>
          <pc:docMk/>
          <pc:sldMk cId="4110291313" sldId="263"/>
        </pc:sldMkLst>
        <pc:spChg chg="mod">
          <ac:chgData name="Nikisha Talbot (2113109)" userId="S::2113109@student.uwtsd.ac.uk::5107d55c-389d-43f5-ad79-d7d43cbd7e58" providerId="AD" clId="Web-{6449B406-D250-B24B-AEEB-A4E00F66670A}" dt="2022-07-25T18:10:30.886" v="685"/>
          <ac:spMkLst>
            <pc:docMk/>
            <pc:sldMk cId="4110291313" sldId="263"/>
            <ac:spMk id="2" creationId="{4B968F44-108B-2FBE-5ED2-8EF3FDA2EC70}"/>
          </ac:spMkLst>
        </pc:spChg>
        <pc:spChg chg="del">
          <ac:chgData name="Nikisha Talbot (2113109)" userId="S::2113109@student.uwtsd.ac.uk::5107d55c-389d-43f5-ad79-d7d43cbd7e58" providerId="AD" clId="Web-{6449B406-D250-B24B-AEEB-A4E00F66670A}" dt="2022-07-25T18:09:29.209" v="675"/>
          <ac:spMkLst>
            <pc:docMk/>
            <pc:sldMk cId="4110291313" sldId="263"/>
            <ac:spMk id="3" creationId="{E1805AA2-19E4-A920-50DF-EF50AE0033BE}"/>
          </ac:spMkLst>
        </pc:spChg>
        <pc:spChg chg="add mod">
          <ac:chgData name="Nikisha Talbot (2113109)" userId="S::2113109@student.uwtsd.ac.uk::5107d55c-389d-43f5-ad79-d7d43cbd7e58" providerId="AD" clId="Web-{6449B406-D250-B24B-AEEB-A4E00F66670A}" dt="2022-07-25T18:17:00.191" v="779" actId="20577"/>
          <ac:spMkLst>
            <pc:docMk/>
            <pc:sldMk cId="4110291313" sldId="263"/>
            <ac:spMk id="7" creationId="{60CBF4AF-2AE2-B748-CEC9-F0036FE3CF72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8:10:30.886" v="685"/>
          <ac:spMkLst>
            <pc:docMk/>
            <pc:sldMk cId="4110291313" sldId="263"/>
            <ac:spMk id="9" creationId="{0D57E7FA-E8FC-45AC-868F-CDC8144939D6}"/>
          </ac:spMkLst>
        </pc:spChg>
        <pc:spChg chg="add mod">
          <ac:chgData name="Nikisha Talbot (2113109)" userId="S::2113109@student.uwtsd.ac.uk::5107d55c-389d-43f5-ad79-d7d43cbd7e58" providerId="AD" clId="Web-{6449B406-D250-B24B-AEEB-A4E00F66670A}" dt="2022-07-25T18:18:55.059" v="820" actId="1076"/>
          <ac:spMkLst>
            <pc:docMk/>
            <pc:sldMk cId="4110291313" sldId="263"/>
            <ac:spMk id="10" creationId="{FB3469FF-0526-A481-4CA4-8ADFD6DDBEAB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8:10:30.886" v="685"/>
          <ac:spMkLst>
            <pc:docMk/>
            <pc:sldMk cId="4110291313" sldId="263"/>
            <ac:spMk id="11" creationId="{D5B012D8-7F27-4758-9AC6-C889B154BD73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8:10:30.886" v="685"/>
          <ac:spMkLst>
            <pc:docMk/>
            <pc:sldMk cId="4110291313" sldId="263"/>
            <ac:spMk id="13" creationId="{4063B759-00FC-46D1-9898-8E8625268FAF}"/>
          </ac:spMkLst>
        </pc:spChg>
        <pc:spChg chg="add mod">
          <ac:chgData name="Nikisha Talbot (2113109)" userId="S::2113109@student.uwtsd.ac.uk::5107d55c-389d-43f5-ad79-d7d43cbd7e58" providerId="AD" clId="Web-{6449B406-D250-B24B-AEEB-A4E00F66670A}" dt="2022-07-25T18:20:55.397" v="869" actId="1076"/>
          <ac:spMkLst>
            <pc:docMk/>
            <pc:sldMk cId="4110291313" sldId="263"/>
            <ac:spMk id="14" creationId="{556A1AB8-F9BE-E17A-F20D-AF1CD2D89982}"/>
          </ac:spMkLst>
        </pc:spChg>
        <pc:spChg chg="add">
          <ac:chgData name="Nikisha Talbot (2113109)" userId="S::2113109@student.uwtsd.ac.uk::5107d55c-389d-43f5-ad79-d7d43cbd7e58" providerId="AD" clId="Web-{6449B406-D250-B24B-AEEB-A4E00F66670A}" dt="2022-07-25T18:10:30.886" v="685"/>
          <ac:spMkLst>
            <pc:docMk/>
            <pc:sldMk cId="4110291313" sldId="263"/>
            <ac:spMk id="18" creationId="{0D57E7FA-E8FC-45AC-868F-CDC8144939D6}"/>
          </ac:spMkLst>
        </pc:spChg>
        <pc:spChg chg="add">
          <ac:chgData name="Nikisha Talbot (2113109)" userId="S::2113109@student.uwtsd.ac.uk::5107d55c-389d-43f5-ad79-d7d43cbd7e58" providerId="AD" clId="Web-{6449B406-D250-B24B-AEEB-A4E00F66670A}" dt="2022-07-25T18:10:30.886" v="685"/>
          <ac:spMkLst>
            <pc:docMk/>
            <pc:sldMk cId="4110291313" sldId="263"/>
            <ac:spMk id="20" creationId="{FA69AAE0-49D5-4C8B-8BA2-55898C00E05E}"/>
          </ac:spMkLst>
        </pc:spChg>
        <pc:picChg chg="add mod">
          <ac:chgData name="Nikisha Talbot (2113109)" userId="S::2113109@student.uwtsd.ac.uk::5107d55c-389d-43f5-ad79-d7d43cbd7e58" providerId="AD" clId="Web-{6449B406-D250-B24B-AEEB-A4E00F66670A}" dt="2022-07-25T18:10:30.886" v="685"/>
          <ac:picMkLst>
            <pc:docMk/>
            <pc:sldMk cId="4110291313" sldId="263"/>
            <ac:picMk id="4" creationId="{1C99D221-401C-3CD1-62EE-69701D87D176}"/>
          </ac:picMkLst>
        </pc:picChg>
        <pc:picChg chg="add mod">
          <ac:chgData name="Nikisha Talbot (2113109)" userId="S::2113109@student.uwtsd.ac.uk::5107d55c-389d-43f5-ad79-d7d43cbd7e58" providerId="AD" clId="Web-{6449B406-D250-B24B-AEEB-A4E00F66670A}" dt="2022-07-25T18:10:30.886" v="685"/>
          <ac:picMkLst>
            <pc:docMk/>
            <pc:sldMk cId="4110291313" sldId="263"/>
            <ac:picMk id="5" creationId="{B6615AC8-3392-BFA5-CAF8-9D0EDD628D41}"/>
          </ac:picMkLst>
        </pc:picChg>
        <pc:picChg chg="add mod">
          <ac:chgData name="Nikisha Talbot (2113109)" userId="S::2113109@student.uwtsd.ac.uk::5107d55c-389d-43f5-ad79-d7d43cbd7e58" providerId="AD" clId="Web-{6449B406-D250-B24B-AEEB-A4E00F66670A}" dt="2022-07-25T18:16:24.391" v="766" actId="1076"/>
          <ac:picMkLst>
            <pc:docMk/>
            <pc:sldMk cId="4110291313" sldId="263"/>
            <ac:picMk id="6" creationId="{D7209C6A-50C4-ACEE-96D7-90A40DAF798B}"/>
          </ac:picMkLst>
        </pc:picChg>
        <pc:picChg chg="add mod">
          <ac:chgData name="Nikisha Talbot (2113109)" userId="S::2113109@student.uwtsd.ac.uk::5107d55c-389d-43f5-ad79-d7d43cbd7e58" providerId="AD" clId="Web-{6449B406-D250-B24B-AEEB-A4E00F66670A}" dt="2022-07-25T18:17:56.805" v="782" actId="1076"/>
          <ac:picMkLst>
            <pc:docMk/>
            <pc:sldMk cId="4110291313" sldId="263"/>
            <ac:picMk id="8" creationId="{91ABE739-BFAA-2007-D709-EFECEFC22D7D}"/>
          </ac:picMkLst>
        </pc:picChg>
        <pc:picChg chg="add mod">
          <ac:chgData name="Nikisha Talbot (2113109)" userId="S::2113109@student.uwtsd.ac.uk::5107d55c-389d-43f5-ad79-d7d43cbd7e58" providerId="AD" clId="Web-{6449B406-D250-B24B-AEEB-A4E00F66670A}" dt="2022-07-25T18:19:53.392" v="826" actId="14100"/>
          <ac:picMkLst>
            <pc:docMk/>
            <pc:sldMk cId="4110291313" sldId="263"/>
            <ac:picMk id="12" creationId="{08BE9C8C-0650-9C4A-4AAA-B218C85E0EFC}"/>
          </ac:picMkLst>
        </pc:picChg>
      </pc:sldChg>
      <pc:sldChg chg="addSp delSp modSp new mod ord setBg">
        <pc:chgData name="Nikisha Talbot (2113109)" userId="S::2113109@student.uwtsd.ac.uk::5107d55c-389d-43f5-ad79-d7d43cbd7e58" providerId="AD" clId="Web-{6449B406-D250-B24B-AEEB-A4E00F66670A}" dt="2022-07-25T18:14:39.196" v="760" actId="20577"/>
        <pc:sldMkLst>
          <pc:docMk/>
          <pc:sldMk cId="1470028280" sldId="264"/>
        </pc:sldMkLst>
        <pc:spChg chg="mod">
          <ac:chgData name="Nikisha Talbot (2113109)" userId="S::2113109@student.uwtsd.ac.uk::5107d55c-389d-43f5-ad79-d7d43cbd7e58" providerId="AD" clId="Web-{6449B406-D250-B24B-AEEB-A4E00F66670A}" dt="2022-07-25T18:12:08.606" v="713"/>
          <ac:spMkLst>
            <pc:docMk/>
            <pc:sldMk cId="1470028280" sldId="264"/>
            <ac:spMk id="2" creationId="{703171DA-1EBF-5412-3FCA-A06D5AF8355E}"/>
          </ac:spMkLst>
        </pc:spChg>
        <pc:spChg chg="del">
          <ac:chgData name="Nikisha Talbot (2113109)" userId="S::2113109@student.uwtsd.ac.uk::5107d55c-389d-43f5-ad79-d7d43cbd7e58" providerId="AD" clId="Web-{6449B406-D250-B24B-AEEB-A4E00F66670A}" dt="2022-07-25T18:11:42.229" v="702"/>
          <ac:spMkLst>
            <pc:docMk/>
            <pc:sldMk cId="1470028280" sldId="264"/>
            <ac:spMk id="3" creationId="{52CC11B1-A427-88C3-7161-DB84968C185C}"/>
          </ac:spMkLst>
        </pc:spChg>
        <pc:spChg chg="add mod">
          <ac:chgData name="Nikisha Talbot (2113109)" userId="S::2113109@student.uwtsd.ac.uk::5107d55c-389d-43f5-ad79-d7d43cbd7e58" providerId="AD" clId="Web-{6449B406-D250-B24B-AEEB-A4E00F66670A}" dt="2022-07-25T18:14:39.196" v="760" actId="20577"/>
          <ac:spMkLst>
            <pc:docMk/>
            <pc:sldMk cId="1470028280" sldId="264"/>
            <ac:spMk id="4" creationId="{A2301CC4-9C1F-0FDF-C05A-9727D18DA112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8:12:08.606" v="713"/>
          <ac:spMkLst>
            <pc:docMk/>
            <pc:sldMk cId="1470028280" sldId="264"/>
            <ac:spMk id="9" creationId="{0D57E7FA-E8FC-45AC-868F-CDC8144939D6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8:12:08.606" v="713"/>
          <ac:spMkLst>
            <pc:docMk/>
            <pc:sldMk cId="1470028280" sldId="264"/>
            <ac:spMk id="11" creationId="{007891EC-4501-44ED-A8C8-B11B6DB767AB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8:12:03.137" v="710"/>
          <ac:spMkLst>
            <pc:docMk/>
            <pc:sldMk cId="1470028280" sldId="264"/>
            <ac:spMk id="18" creationId="{0D57E7FA-E8FC-45AC-868F-CDC8144939D6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8:12:03.137" v="710"/>
          <ac:spMkLst>
            <pc:docMk/>
            <pc:sldMk cId="1470028280" sldId="264"/>
            <ac:spMk id="20" creationId="{06DA9DF9-31F7-4056-B42E-878CC92417B8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8:12:08.590" v="712"/>
          <ac:spMkLst>
            <pc:docMk/>
            <pc:sldMk cId="1470028280" sldId="264"/>
            <ac:spMk id="22" creationId="{4C5418A4-3935-49EA-B51C-5DDCBFAA3952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8:12:08.590" v="712"/>
          <ac:spMkLst>
            <pc:docMk/>
            <pc:sldMk cId="1470028280" sldId="264"/>
            <ac:spMk id="23" creationId="{0D57E7FA-E8FC-45AC-868F-CDC8144939D6}"/>
          </ac:spMkLst>
        </pc:spChg>
        <pc:spChg chg="add del">
          <ac:chgData name="Nikisha Talbot (2113109)" userId="S::2113109@student.uwtsd.ac.uk::5107d55c-389d-43f5-ad79-d7d43cbd7e58" providerId="AD" clId="Web-{6449B406-D250-B24B-AEEB-A4E00F66670A}" dt="2022-07-25T18:12:08.590" v="712"/>
          <ac:spMkLst>
            <pc:docMk/>
            <pc:sldMk cId="1470028280" sldId="264"/>
            <ac:spMk id="24" creationId="{8F187B58-3857-4454-9C70-EFB475976F73}"/>
          </ac:spMkLst>
        </pc:spChg>
        <pc:spChg chg="add">
          <ac:chgData name="Nikisha Talbot (2113109)" userId="S::2113109@student.uwtsd.ac.uk::5107d55c-389d-43f5-ad79-d7d43cbd7e58" providerId="AD" clId="Web-{6449B406-D250-B24B-AEEB-A4E00F66670A}" dt="2022-07-25T18:12:08.606" v="713"/>
          <ac:spMkLst>
            <pc:docMk/>
            <pc:sldMk cId="1470028280" sldId="264"/>
            <ac:spMk id="26" creationId="{0D57E7FA-E8FC-45AC-868F-CDC8144939D6}"/>
          </ac:spMkLst>
        </pc:spChg>
        <pc:spChg chg="add">
          <ac:chgData name="Nikisha Talbot (2113109)" userId="S::2113109@student.uwtsd.ac.uk::5107d55c-389d-43f5-ad79-d7d43cbd7e58" providerId="AD" clId="Web-{6449B406-D250-B24B-AEEB-A4E00F66670A}" dt="2022-07-25T18:12:08.606" v="713"/>
          <ac:spMkLst>
            <pc:docMk/>
            <pc:sldMk cId="1470028280" sldId="264"/>
            <ac:spMk id="27" creationId="{D5B012D8-7F27-4758-9AC6-C889B154BD73}"/>
          </ac:spMkLst>
        </pc:spChg>
        <pc:spChg chg="add">
          <ac:chgData name="Nikisha Talbot (2113109)" userId="S::2113109@student.uwtsd.ac.uk::5107d55c-389d-43f5-ad79-d7d43cbd7e58" providerId="AD" clId="Web-{6449B406-D250-B24B-AEEB-A4E00F66670A}" dt="2022-07-25T18:12:08.606" v="713"/>
          <ac:spMkLst>
            <pc:docMk/>
            <pc:sldMk cId="1470028280" sldId="264"/>
            <ac:spMk id="28" creationId="{4063B759-00FC-46D1-9898-8E8625268FAF}"/>
          </ac:spMkLst>
        </pc:spChg>
        <pc:picChg chg="add mod ord">
          <ac:chgData name="Nikisha Talbot (2113109)" userId="S::2113109@student.uwtsd.ac.uk::5107d55c-389d-43f5-ad79-d7d43cbd7e58" providerId="AD" clId="Web-{6449B406-D250-B24B-AEEB-A4E00F66670A}" dt="2022-07-25T18:12:08.606" v="713"/>
          <ac:picMkLst>
            <pc:docMk/>
            <pc:sldMk cId="1470028280" sldId="264"/>
            <ac:picMk id="5" creationId="{DCEACA63-E150-CC9B-4C6A-E543A1235703}"/>
          </ac:picMkLst>
        </pc:picChg>
        <pc:cxnChg chg="add del">
          <ac:chgData name="Nikisha Talbot (2113109)" userId="S::2113109@student.uwtsd.ac.uk::5107d55c-389d-43f5-ad79-d7d43cbd7e58" providerId="AD" clId="Web-{6449B406-D250-B24B-AEEB-A4E00F66670A}" dt="2022-07-25T18:12:08.606" v="713"/>
          <ac:cxnSpMkLst>
            <pc:docMk/>
            <pc:sldMk cId="1470028280" sldId="264"/>
            <ac:cxnSpMk id="13" creationId="{34E5597F-CE67-4085-9548-E6A8036DA3BB}"/>
          </ac:cxnSpMkLst>
        </pc:cxnChg>
      </pc:sldChg>
      <pc:sldChg chg="addSp delSp modSp new mod setBg">
        <pc:chgData name="Nikisha Talbot (2113109)" userId="S::2113109@student.uwtsd.ac.uk::5107d55c-389d-43f5-ad79-d7d43cbd7e58" providerId="AD" clId="Web-{6449B406-D250-B24B-AEEB-A4E00F66670A}" dt="2022-07-25T18:23:01.442" v="885" actId="20577"/>
        <pc:sldMkLst>
          <pc:docMk/>
          <pc:sldMk cId="233282454" sldId="265"/>
        </pc:sldMkLst>
        <pc:spChg chg="mod">
          <ac:chgData name="Nikisha Talbot (2113109)" userId="S::2113109@student.uwtsd.ac.uk::5107d55c-389d-43f5-ad79-d7d43cbd7e58" providerId="AD" clId="Web-{6449B406-D250-B24B-AEEB-A4E00F66670A}" dt="2022-07-25T18:23:01.442" v="885" actId="20577"/>
          <ac:spMkLst>
            <pc:docMk/>
            <pc:sldMk cId="233282454" sldId="265"/>
            <ac:spMk id="2" creationId="{A4B611E5-7A75-1C7B-3CBD-55C7F53ABB27}"/>
          </ac:spMkLst>
        </pc:spChg>
        <pc:spChg chg="del">
          <ac:chgData name="Nikisha Talbot (2113109)" userId="S::2113109@student.uwtsd.ac.uk::5107d55c-389d-43f5-ad79-d7d43cbd7e58" providerId="AD" clId="Web-{6449B406-D250-B24B-AEEB-A4E00F66670A}" dt="2022-07-25T18:22:37.159" v="883"/>
          <ac:spMkLst>
            <pc:docMk/>
            <pc:sldMk cId="233282454" sldId="265"/>
            <ac:spMk id="3" creationId="{851B05CB-AE41-3088-EF64-544D505983CF}"/>
          </ac:spMkLst>
        </pc:spChg>
        <pc:spChg chg="add">
          <ac:chgData name="Nikisha Talbot (2113109)" userId="S::2113109@student.uwtsd.ac.uk::5107d55c-389d-43f5-ad79-d7d43cbd7e58" providerId="AD" clId="Web-{6449B406-D250-B24B-AEEB-A4E00F66670A}" dt="2022-07-25T18:22:37.159" v="883"/>
          <ac:spMkLst>
            <pc:docMk/>
            <pc:sldMk cId="233282454" sldId="265"/>
            <ac:spMk id="9" creationId="{0D57E7FA-E8FC-45AC-868F-CDC8144939D6}"/>
          </ac:spMkLst>
        </pc:spChg>
        <pc:spChg chg="add">
          <ac:chgData name="Nikisha Talbot (2113109)" userId="S::2113109@student.uwtsd.ac.uk::5107d55c-389d-43f5-ad79-d7d43cbd7e58" providerId="AD" clId="Web-{6449B406-D250-B24B-AEEB-A4E00F66670A}" dt="2022-07-25T18:22:37.159" v="883"/>
          <ac:spMkLst>
            <pc:docMk/>
            <pc:sldMk cId="233282454" sldId="265"/>
            <ac:spMk id="11" creationId="{D5B012D8-7F27-4758-9AC6-C889B154BD73}"/>
          </ac:spMkLst>
        </pc:spChg>
        <pc:spChg chg="add">
          <ac:chgData name="Nikisha Talbot (2113109)" userId="S::2113109@student.uwtsd.ac.uk::5107d55c-389d-43f5-ad79-d7d43cbd7e58" providerId="AD" clId="Web-{6449B406-D250-B24B-AEEB-A4E00F66670A}" dt="2022-07-25T18:22:37.159" v="883"/>
          <ac:spMkLst>
            <pc:docMk/>
            <pc:sldMk cId="233282454" sldId="265"/>
            <ac:spMk id="13" creationId="{4063B759-00FC-46D1-9898-8E8625268FAF}"/>
          </ac:spMkLst>
        </pc:spChg>
        <pc:picChg chg="add">
          <ac:chgData name="Nikisha Talbot (2113109)" userId="S::2113109@student.uwtsd.ac.uk::5107d55c-389d-43f5-ad79-d7d43cbd7e58" providerId="AD" clId="Web-{6449B406-D250-B24B-AEEB-A4E00F66670A}" dt="2022-07-25T18:22:37.159" v="883"/>
          <ac:picMkLst>
            <pc:docMk/>
            <pc:sldMk cId="233282454" sldId="265"/>
            <ac:picMk id="5" creationId="{D4B304E5-DFE2-52B1-F98A-7F8C43B7C52C}"/>
          </ac:picMkLst>
        </pc:picChg>
      </pc:sldChg>
    </pc:docChg>
  </pc:docChgLst>
  <pc:docChgLst>
    <pc:chgData name="Nikisha Talbot (2113109)" userId="S::2113109@student.uwtsd.ac.uk::5107d55c-389d-43f5-ad79-d7d43cbd7e58" providerId="AD" clId="Web-{A745B684-6917-1E21-4233-FCC8A91147AE}"/>
    <pc:docChg chg="modSld">
      <pc:chgData name="Nikisha Talbot (2113109)" userId="S::2113109@student.uwtsd.ac.uk::5107d55c-389d-43f5-ad79-d7d43cbd7e58" providerId="AD" clId="Web-{A745B684-6917-1E21-4233-FCC8A91147AE}" dt="2022-11-17T11:02:52.895" v="85"/>
      <pc:docMkLst>
        <pc:docMk/>
      </pc:docMkLst>
      <pc:sldChg chg="addSp modSp">
        <pc:chgData name="Nikisha Talbot (2113109)" userId="S::2113109@student.uwtsd.ac.uk::5107d55c-389d-43f5-ad79-d7d43cbd7e58" providerId="AD" clId="Web-{A745B684-6917-1E21-4233-FCC8A91147AE}" dt="2022-11-17T11:02:52.895" v="85"/>
        <pc:sldMkLst>
          <pc:docMk/>
          <pc:sldMk cId="785056825" sldId="262"/>
        </pc:sldMkLst>
        <pc:spChg chg="mod">
          <ac:chgData name="Nikisha Talbot (2113109)" userId="S::2113109@student.uwtsd.ac.uk::5107d55c-389d-43f5-ad79-d7d43cbd7e58" providerId="AD" clId="Web-{A745B684-6917-1E21-4233-FCC8A91147AE}" dt="2022-11-17T11:02:15.675" v="82" actId="1076"/>
          <ac:spMkLst>
            <pc:docMk/>
            <pc:sldMk cId="785056825" sldId="262"/>
            <ac:spMk id="486" creationId="{6BB5B079-E33A-4880-6D9B-AD349353D501}"/>
          </ac:spMkLst>
        </pc:spChg>
        <pc:spChg chg="mod">
          <ac:chgData name="Nikisha Talbot (2113109)" userId="S::2113109@student.uwtsd.ac.uk::5107d55c-389d-43f5-ad79-d7d43cbd7e58" providerId="AD" clId="Web-{A745B684-6917-1E21-4233-FCC8A91147AE}" dt="2022-11-17T11:02:22.160" v="83" actId="1076"/>
          <ac:spMkLst>
            <pc:docMk/>
            <pc:sldMk cId="785056825" sldId="262"/>
            <ac:spMk id="487" creationId="{3007ECAE-9D65-A0BD-356E-9266F3828706}"/>
          </ac:spMkLst>
        </pc:spChg>
        <pc:spChg chg="mod">
          <ac:chgData name="Nikisha Talbot (2113109)" userId="S::2113109@student.uwtsd.ac.uk::5107d55c-389d-43f5-ad79-d7d43cbd7e58" providerId="AD" clId="Web-{A745B684-6917-1E21-4233-FCC8A91147AE}" dt="2022-11-17T11:02:27.457" v="84" actId="1076"/>
          <ac:spMkLst>
            <pc:docMk/>
            <pc:sldMk cId="785056825" sldId="262"/>
            <ac:spMk id="488" creationId="{D5FDAC02-E3A3-9712-7741-3EA4DF68C12B}"/>
          </ac:spMkLst>
        </pc:spChg>
        <pc:spChg chg="add">
          <ac:chgData name="Nikisha Talbot (2113109)" userId="S::2113109@student.uwtsd.ac.uk::5107d55c-389d-43f5-ad79-d7d43cbd7e58" providerId="AD" clId="Web-{A745B684-6917-1E21-4233-FCC8A91147AE}" dt="2022-11-17T11:02:52.895" v="85"/>
          <ac:spMkLst>
            <pc:docMk/>
            <pc:sldMk cId="785056825" sldId="262"/>
            <ac:spMk id="521" creationId="{3F602F98-7E57-9FA7-7BBF-8E587153B2C9}"/>
          </ac:spMkLst>
        </pc:spChg>
        <pc:graphicFrameChg chg="mod modGraphic">
          <ac:chgData name="Nikisha Talbot (2113109)" userId="S::2113109@student.uwtsd.ac.uk::5107d55c-389d-43f5-ad79-d7d43cbd7e58" providerId="AD" clId="Web-{A745B684-6917-1E21-4233-FCC8A91147AE}" dt="2022-11-17T11:02:09.347" v="81" actId="1076"/>
          <ac:graphicFrameMkLst>
            <pc:docMk/>
            <pc:sldMk cId="785056825" sldId="262"/>
            <ac:graphicFrameMk id="4" creationId="{5F5322B0-1C1E-50F6-1D46-704CB6284352}"/>
          </ac:graphicFrameMkLst>
        </pc:graphicFrameChg>
      </pc:sldChg>
      <pc:sldChg chg="addSp modSp">
        <pc:chgData name="Nikisha Talbot (2113109)" userId="S::2113109@student.uwtsd.ac.uk::5107d55c-389d-43f5-ad79-d7d43cbd7e58" providerId="AD" clId="Web-{A745B684-6917-1E21-4233-FCC8A91147AE}" dt="2022-11-17T11:01:01.689" v="73" actId="1076"/>
        <pc:sldMkLst>
          <pc:docMk/>
          <pc:sldMk cId="233282454" sldId="265"/>
        </pc:sldMkLst>
        <pc:spChg chg="add mod">
          <ac:chgData name="Nikisha Talbot (2113109)" userId="S::2113109@student.uwtsd.ac.uk::5107d55c-389d-43f5-ad79-d7d43cbd7e58" providerId="AD" clId="Web-{A745B684-6917-1E21-4233-FCC8A91147AE}" dt="2022-11-17T11:01:01.689" v="73" actId="1076"/>
          <ac:spMkLst>
            <pc:docMk/>
            <pc:sldMk cId="233282454" sldId="265"/>
            <ac:spMk id="19" creationId="{DF3474B0-5965-9750-94DD-C0B0ADEDE6FF}"/>
          </ac:spMkLst>
        </pc:spChg>
      </pc:sldChg>
    </pc:docChg>
  </pc:docChgLst>
  <pc:docChgLst>
    <pc:chgData name="Nikisha Talbot (2113109)" userId="S::2113109@student.uwtsd.ac.uk::5107d55c-389d-43f5-ad79-d7d43cbd7e58" providerId="AD" clId="Web-{93A6BFDB-4593-7939-7B9C-C25428466CED}"/>
    <pc:docChg chg="addSld modSld">
      <pc:chgData name="Nikisha Talbot (2113109)" userId="S::2113109@student.uwtsd.ac.uk::5107d55c-389d-43f5-ad79-d7d43cbd7e58" providerId="AD" clId="Web-{93A6BFDB-4593-7939-7B9C-C25428466CED}" dt="2022-11-30T22:52:57.502" v="775"/>
      <pc:docMkLst>
        <pc:docMk/>
      </pc:docMkLst>
      <pc:sldChg chg="modSp">
        <pc:chgData name="Nikisha Talbot (2113109)" userId="S::2113109@student.uwtsd.ac.uk::5107d55c-389d-43f5-ad79-d7d43cbd7e58" providerId="AD" clId="Web-{93A6BFDB-4593-7939-7B9C-C25428466CED}" dt="2022-11-30T11:22:54.267" v="569"/>
        <pc:sldMkLst>
          <pc:docMk/>
          <pc:sldMk cId="1492119803" sldId="260"/>
        </pc:sldMkLst>
        <pc:graphicFrameChg chg="mod modGraphic">
          <ac:chgData name="Nikisha Talbot (2113109)" userId="S::2113109@student.uwtsd.ac.uk::5107d55c-389d-43f5-ad79-d7d43cbd7e58" providerId="AD" clId="Web-{93A6BFDB-4593-7939-7B9C-C25428466CED}" dt="2022-11-30T11:22:54.267" v="569"/>
          <ac:graphicFrameMkLst>
            <pc:docMk/>
            <pc:sldMk cId="1492119803" sldId="260"/>
            <ac:graphicFrameMk id="5" creationId="{539592B3-7FB6-DB7D-8F47-D604321FE40A}"/>
          </ac:graphicFrameMkLst>
        </pc:graphicFrameChg>
      </pc:sldChg>
      <pc:sldChg chg="modSp">
        <pc:chgData name="Nikisha Talbot (2113109)" userId="S::2113109@student.uwtsd.ac.uk::5107d55c-389d-43f5-ad79-d7d43cbd7e58" providerId="AD" clId="Web-{93A6BFDB-4593-7939-7B9C-C25428466CED}" dt="2022-11-30T11:43:04.375" v="772" actId="20577"/>
        <pc:sldMkLst>
          <pc:docMk/>
          <pc:sldMk cId="785056825" sldId="262"/>
        </pc:sldMkLst>
        <pc:spChg chg="mod">
          <ac:chgData name="Nikisha Talbot (2113109)" userId="S::2113109@student.uwtsd.ac.uk::5107d55c-389d-43f5-ad79-d7d43cbd7e58" providerId="AD" clId="Web-{93A6BFDB-4593-7939-7B9C-C25428466CED}" dt="2022-11-30T11:23:52.268" v="570" actId="1076"/>
          <ac:spMkLst>
            <pc:docMk/>
            <pc:sldMk cId="785056825" sldId="262"/>
            <ac:spMk id="485" creationId="{72B9DDDE-A723-06F1-B4EF-70C133904D9C}"/>
          </ac:spMkLst>
        </pc:spChg>
        <pc:spChg chg="mod">
          <ac:chgData name="Nikisha Talbot (2113109)" userId="S::2113109@student.uwtsd.ac.uk::5107d55c-389d-43f5-ad79-d7d43cbd7e58" providerId="AD" clId="Web-{93A6BFDB-4593-7939-7B9C-C25428466CED}" dt="2022-11-30T11:40:50.794" v="673" actId="20577"/>
          <ac:spMkLst>
            <pc:docMk/>
            <pc:sldMk cId="785056825" sldId="262"/>
            <ac:spMk id="486" creationId="{6BB5B079-E33A-4880-6D9B-AD349353D501}"/>
          </ac:spMkLst>
        </pc:spChg>
        <pc:spChg chg="mod">
          <ac:chgData name="Nikisha Talbot (2113109)" userId="S::2113109@student.uwtsd.ac.uk::5107d55c-389d-43f5-ad79-d7d43cbd7e58" providerId="AD" clId="Web-{93A6BFDB-4593-7939-7B9C-C25428466CED}" dt="2022-11-30T11:25:15.770" v="638" actId="1076"/>
          <ac:spMkLst>
            <pc:docMk/>
            <pc:sldMk cId="785056825" sldId="262"/>
            <ac:spMk id="487" creationId="{3007ECAE-9D65-A0BD-356E-9266F3828706}"/>
          </ac:spMkLst>
        </pc:spChg>
        <pc:spChg chg="mod">
          <ac:chgData name="Nikisha Talbot (2113109)" userId="S::2113109@student.uwtsd.ac.uk::5107d55c-389d-43f5-ad79-d7d43cbd7e58" providerId="AD" clId="Web-{93A6BFDB-4593-7939-7B9C-C25428466CED}" dt="2022-11-30T11:43:04.375" v="772" actId="20577"/>
          <ac:spMkLst>
            <pc:docMk/>
            <pc:sldMk cId="785056825" sldId="262"/>
            <ac:spMk id="521" creationId="{3F602F98-7E57-9FA7-7BBF-8E587153B2C9}"/>
          </ac:spMkLst>
        </pc:spChg>
      </pc:sldChg>
      <pc:sldChg chg="addSp delSp modSp mod setClrOvrMap">
        <pc:chgData name="Nikisha Talbot (2113109)" userId="S::2113109@student.uwtsd.ac.uk::5107d55c-389d-43f5-ad79-d7d43cbd7e58" providerId="AD" clId="Web-{93A6BFDB-4593-7939-7B9C-C25428466CED}" dt="2022-11-30T11:00:33.327" v="246" actId="20577"/>
        <pc:sldMkLst>
          <pc:docMk/>
          <pc:sldMk cId="4110291313" sldId="263"/>
        </pc:sldMkLst>
        <pc:spChg chg="mod ord">
          <ac:chgData name="Nikisha Talbot (2113109)" userId="S::2113109@student.uwtsd.ac.uk::5107d55c-389d-43f5-ad79-d7d43cbd7e58" providerId="AD" clId="Web-{93A6BFDB-4593-7939-7B9C-C25428466CED}" dt="2022-11-30T10:55:37.679" v="103"/>
          <ac:spMkLst>
            <pc:docMk/>
            <pc:sldMk cId="4110291313" sldId="263"/>
            <ac:spMk id="2" creationId="{4B968F44-108B-2FBE-5ED2-8EF3FDA2EC70}"/>
          </ac:spMkLst>
        </pc:spChg>
        <pc:spChg chg="del">
          <ac:chgData name="Nikisha Talbot (2113109)" userId="S::2113109@student.uwtsd.ac.uk::5107d55c-389d-43f5-ad79-d7d43cbd7e58" providerId="AD" clId="Web-{93A6BFDB-4593-7939-7B9C-C25428466CED}" dt="2022-11-30T10:52:59.596" v="84"/>
          <ac:spMkLst>
            <pc:docMk/>
            <pc:sldMk cId="4110291313" sldId="263"/>
            <ac:spMk id="7" creationId="{60CBF4AF-2AE2-B748-CEC9-F0036FE3CF72}"/>
          </ac:spMkLst>
        </pc:spChg>
        <pc:spChg chg="del mod">
          <ac:chgData name="Nikisha Talbot (2113109)" userId="S::2113109@student.uwtsd.ac.uk::5107d55c-389d-43f5-ad79-d7d43cbd7e58" providerId="AD" clId="Web-{93A6BFDB-4593-7939-7B9C-C25428466CED}" dt="2022-11-30T10:52:57.065" v="83"/>
          <ac:spMkLst>
            <pc:docMk/>
            <pc:sldMk cId="4110291313" sldId="263"/>
            <ac:spMk id="10" creationId="{FB3469FF-0526-A481-4CA4-8ADFD6DDBEAB}"/>
          </ac:spMkLst>
        </pc:spChg>
        <pc:spChg chg="add mod">
          <ac:chgData name="Nikisha Talbot (2113109)" userId="S::2113109@student.uwtsd.ac.uk::5107d55c-389d-43f5-ad79-d7d43cbd7e58" providerId="AD" clId="Web-{93A6BFDB-4593-7939-7B9C-C25428466CED}" dt="2022-11-30T11:00:33.327" v="246" actId="20577"/>
          <ac:spMkLst>
            <pc:docMk/>
            <pc:sldMk cId="4110291313" sldId="263"/>
            <ac:spMk id="13" creationId="{5BD2191B-6F92-4D7B-3DA2-AC778401ED16}"/>
          </ac:spMkLst>
        </pc:spChg>
        <pc:spChg chg="del">
          <ac:chgData name="Nikisha Talbot (2113109)" userId="S::2113109@student.uwtsd.ac.uk::5107d55c-389d-43f5-ad79-d7d43cbd7e58" providerId="AD" clId="Web-{93A6BFDB-4593-7939-7B9C-C25428466CED}" dt="2022-11-30T10:52:52.221" v="80"/>
          <ac:spMkLst>
            <pc:docMk/>
            <pc:sldMk cId="4110291313" sldId="263"/>
            <ac:spMk id="14" creationId="{556A1AB8-F9BE-E17A-F20D-AF1CD2D89982}"/>
          </ac:spMkLst>
        </pc:spChg>
        <pc:spChg chg="del">
          <ac:chgData name="Nikisha Talbot (2113109)" userId="S::2113109@student.uwtsd.ac.uk::5107d55c-389d-43f5-ad79-d7d43cbd7e58" providerId="AD" clId="Web-{93A6BFDB-4593-7939-7B9C-C25428466CED}" dt="2022-11-30T10:53:22.331" v="87"/>
          <ac:spMkLst>
            <pc:docMk/>
            <pc:sldMk cId="4110291313" sldId="263"/>
            <ac:spMk id="18" creationId="{0D57E7FA-E8FC-45AC-868F-CDC8144939D6}"/>
          </ac:spMkLst>
        </pc:spChg>
        <pc:spChg chg="del">
          <ac:chgData name="Nikisha Talbot (2113109)" userId="S::2113109@student.uwtsd.ac.uk::5107d55c-389d-43f5-ad79-d7d43cbd7e58" providerId="AD" clId="Web-{93A6BFDB-4593-7939-7B9C-C25428466CED}" dt="2022-11-30T10:53:22.331" v="87"/>
          <ac:spMkLst>
            <pc:docMk/>
            <pc:sldMk cId="4110291313" sldId="263"/>
            <ac:spMk id="20" creationId="{FA69AAE0-49D5-4C8B-8BA2-55898C00E05E}"/>
          </ac:spMkLst>
        </pc:spChg>
        <pc:spChg chg="add del">
          <ac:chgData name="Nikisha Talbot (2113109)" userId="S::2113109@student.uwtsd.ac.uk::5107d55c-389d-43f5-ad79-d7d43cbd7e58" providerId="AD" clId="Web-{93A6BFDB-4593-7939-7B9C-C25428466CED}" dt="2022-11-30T10:54:30.161" v="97"/>
          <ac:spMkLst>
            <pc:docMk/>
            <pc:sldMk cId="4110291313" sldId="263"/>
            <ac:spMk id="25" creationId="{0D57E7FA-E8FC-45AC-868F-CDC8144939D6}"/>
          </ac:spMkLst>
        </pc:spChg>
        <pc:spChg chg="add del">
          <ac:chgData name="Nikisha Talbot (2113109)" userId="S::2113109@student.uwtsd.ac.uk::5107d55c-389d-43f5-ad79-d7d43cbd7e58" providerId="AD" clId="Web-{93A6BFDB-4593-7939-7B9C-C25428466CED}" dt="2022-11-30T10:54:30.161" v="97"/>
          <ac:spMkLst>
            <pc:docMk/>
            <pc:sldMk cId="4110291313" sldId="263"/>
            <ac:spMk id="27" creationId="{2AE274F9-70E1-44B5-A1F1-3C2084916330}"/>
          </ac:spMkLst>
        </pc:spChg>
        <pc:spChg chg="add del">
          <ac:chgData name="Nikisha Talbot (2113109)" userId="S::2113109@student.uwtsd.ac.uk::5107d55c-389d-43f5-ad79-d7d43cbd7e58" providerId="AD" clId="Web-{93A6BFDB-4593-7939-7B9C-C25428466CED}" dt="2022-11-30T10:55:37.679" v="103"/>
          <ac:spMkLst>
            <pc:docMk/>
            <pc:sldMk cId="4110291313" sldId="263"/>
            <ac:spMk id="32" creationId="{0D57E7FA-E8FC-45AC-868F-CDC8144939D6}"/>
          </ac:spMkLst>
        </pc:spChg>
        <pc:spChg chg="add del">
          <ac:chgData name="Nikisha Talbot (2113109)" userId="S::2113109@student.uwtsd.ac.uk::5107d55c-389d-43f5-ad79-d7d43cbd7e58" providerId="AD" clId="Web-{93A6BFDB-4593-7939-7B9C-C25428466CED}" dt="2022-11-30T10:55:37.679" v="103"/>
          <ac:spMkLst>
            <pc:docMk/>
            <pc:sldMk cId="4110291313" sldId="263"/>
            <ac:spMk id="34" creationId="{51E97C3D-86C0-41DC-9F8A-476CC05E5D78}"/>
          </ac:spMkLst>
        </pc:spChg>
        <pc:spChg chg="add del">
          <ac:chgData name="Nikisha Talbot (2113109)" userId="S::2113109@student.uwtsd.ac.uk::5107d55c-389d-43f5-ad79-d7d43cbd7e58" providerId="AD" clId="Web-{93A6BFDB-4593-7939-7B9C-C25428466CED}" dt="2022-11-30T10:55:37.679" v="103"/>
          <ac:spMkLst>
            <pc:docMk/>
            <pc:sldMk cId="4110291313" sldId="263"/>
            <ac:spMk id="36" creationId="{2927A7B7-1B6D-432E-B2C4-E71C6C361C26}"/>
          </ac:spMkLst>
        </pc:spChg>
        <pc:spChg chg="add del">
          <ac:chgData name="Nikisha Talbot (2113109)" userId="S::2113109@student.uwtsd.ac.uk::5107d55c-389d-43f5-ad79-d7d43cbd7e58" providerId="AD" clId="Web-{93A6BFDB-4593-7939-7B9C-C25428466CED}" dt="2022-11-30T10:55:37.679" v="103"/>
          <ac:spMkLst>
            <pc:docMk/>
            <pc:sldMk cId="4110291313" sldId="263"/>
            <ac:spMk id="38" creationId="{309C9282-EF05-4BDC-AEC6-69DA837C6BAD}"/>
          </ac:spMkLst>
        </pc:spChg>
        <pc:spChg chg="add">
          <ac:chgData name="Nikisha Talbot (2113109)" userId="S::2113109@student.uwtsd.ac.uk::5107d55c-389d-43f5-ad79-d7d43cbd7e58" providerId="AD" clId="Web-{93A6BFDB-4593-7939-7B9C-C25428466CED}" dt="2022-11-30T10:55:37.679" v="103"/>
          <ac:spMkLst>
            <pc:docMk/>
            <pc:sldMk cId="4110291313" sldId="263"/>
            <ac:spMk id="43" creationId="{0D57E7FA-E8FC-45AC-868F-CDC8144939D6}"/>
          </ac:spMkLst>
        </pc:spChg>
        <pc:spChg chg="add">
          <ac:chgData name="Nikisha Talbot (2113109)" userId="S::2113109@student.uwtsd.ac.uk::5107d55c-389d-43f5-ad79-d7d43cbd7e58" providerId="AD" clId="Web-{93A6BFDB-4593-7939-7B9C-C25428466CED}" dt="2022-11-30T10:55:37.679" v="103"/>
          <ac:spMkLst>
            <pc:docMk/>
            <pc:sldMk cId="4110291313" sldId="263"/>
            <ac:spMk id="45" creationId="{15555A39-EC7E-4801-A02A-D0A34A418460}"/>
          </ac:spMkLst>
        </pc:spChg>
        <pc:spChg chg="add">
          <ac:chgData name="Nikisha Talbot (2113109)" userId="S::2113109@student.uwtsd.ac.uk::5107d55c-389d-43f5-ad79-d7d43cbd7e58" providerId="AD" clId="Web-{93A6BFDB-4593-7939-7B9C-C25428466CED}" dt="2022-11-30T10:55:37.679" v="103"/>
          <ac:spMkLst>
            <pc:docMk/>
            <pc:sldMk cId="4110291313" sldId="263"/>
            <ac:spMk id="47" creationId="{9CF7FE1C-8BC5-4B0C-A2BC-93AB72C90FDD}"/>
          </ac:spMkLst>
        </pc:spChg>
        <pc:picChg chg="add mod">
          <ac:chgData name="Nikisha Talbot (2113109)" userId="S::2113109@student.uwtsd.ac.uk::5107d55c-389d-43f5-ad79-d7d43cbd7e58" providerId="AD" clId="Web-{93A6BFDB-4593-7939-7B9C-C25428466CED}" dt="2022-11-30T10:56:00.507" v="109" actId="1076"/>
          <ac:picMkLst>
            <pc:docMk/>
            <pc:sldMk cId="4110291313" sldId="263"/>
            <ac:picMk id="3" creationId="{9C3B5BE6-CF41-7A43-568B-3CC0E181B5D8}"/>
          </ac:picMkLst>
        </pc:picChg>
        <pc:picChg chg="mod ord">
          <ac:chgData name="Nikisha Talbot (2113109)" userId="S::2113109@student.uwtsd.ac.uk::5107d55c-389d-43f5-ad79-d7d43cbd7e58" providerId="AD" clId="Web-{93A6BFDB-4593-7939-7B9C-C25428466CED}" dt="2022-11-30T10:55:51.398" v="106" actId="1076"/>
          <ac:picMkLst>
            <pc:docMk/>
            <pc:sldMk cId="4110291313" sldId="263"/>
            <ac:picMk id="4" creationId="{1C99D221-401C-3CD1-62EE-69701D87D176}"/>
          </ac:picMkLst>
        </pc:picChg>
        <pc:picChg chg="del mod ord">
          <ac:chgData name="Nikisha Talbot (2113109)" userId="S::2113109@student.uwtsd.ac.uk::5107d55c-389d-43f5-ad79-d7d43cbd7e58" providerId="AD" clId="Web-{93A6BFDB-4593-7939-7B9C-C25428466CED}" dt="2022-11-30T10:53:27.472" v="88"/>
          <ac:picMkLst>
            <pc:docMk/>
            <pc:sldMk cId="4110291313" sldId="263"/>
            <ac:picMk id="5" creationId="{B6615AC8-3392-BFA5-CAF8-9D0EDD628D41}"/>
          </ac:picMkLst>
        </pc:picChg>
        <pc:picChg chg="del">
          <ac:chgData name="Nikisha Talbot (2113109)" userId="S::2113109@student.uwtsd.ac.uk::5107d55c-389d-43f5-ad79-d7d43cbd7e58" providerId="AD" clId="Web-{93A6BFDB-4593-7939-7B9C-C25428466CED}" dt="2022-11-30T10:53:09.612" v="86"/>
          <ac:picMkLst>
            <pc:docMk/>
            <pc:sldMk cId="4110291313" sldId="263"/>
            <ac:picMk id="6" creationId="{D7209C6A-50C4-ACEE-96D7-90A40DAF798B}"/>
          </ac:picMkLst>
        </pc:picChg>
        <pc:picChg chg="del mod ord">
          <ac:chgData name="Nikisha Talbot (2113109)" userId="S::2113109@student.uwtsd.ac.uk::5107d55c-389d-43f5-ad79-d7d43cbd7e58" providerId="AD" clId="Web-{93A6BFDB-4593-7939-7B9C-C25428466CED}" dt="2022-11-30T10:56:59.212" v="113"/>
          <ac:picMkLst>
            <pc:docMk/>
            <pc:sldMk cId="4110291313" sldId="263"/>
            <ac:picMk id="8" creationId="{91ABE739-BFAA-2007-D709-EFECEFC22D7D}"/>
          </ac:picMkLst>
        </pc:picChg>
        <pc:picChg chg="add del mod">
          <ac:chgData name="Nikisha Talbot (2113109)" userId="S::2113109@student.uwtsd.ac.uk::5107d55c-389d-43f5-ad79-d7d43cbd7e58" providerId="AD" clId="Web-{93A6BFDB-4593-7939-7B9C-C25428466CED}" dt="2022-11-30T10:56:29.680" v="111"/>
          <ac:picMkLst>
            <pc:docMk/>
            <pc:sldMk cId="4110291313" sldId="263"/>
            <ac:picMk id="9" creationId="{0F5A9414-9E8E-08CF-B022-EE5F894AAEF5}"/>
          </ac:picMkLst>
        </pc:picChg>
        <pc:picChg chg="add mod">
          <ac:chgData name="Nikisha Talbot (2113109)" userId="S::2113109@student.uwtsd.ac.uk::5107d55c-389d-43f5-ad79-d7d43cbd7e58" providerId="AD" clId="Web-{93A6BFDB-4593-7939-7B9C-C25428466CED}" dt="2022-11-30T10:57:08.181" v="115" actId="1076"/>
          <ac:picMkLst>
            <pc:docMk/>
            <pc:sldMk cId="4110291313" sldId="263"/>
            <ac:picMk id="11" creationId="{E4349246-B498-6BAF-FCB7-3033FFA1905A}"/>
          </ac:picMkLst>
        </pc:picChg>
        <pc:picChg chg="del">
          <ac:chgData name="Nikisha Talbot (2113109)" userId="S::2113109@student.uwtsd.ac.uk::5107d55c-389d-43f5-ad79-d7d43cbd7e58" providerId="AD" clId="Web-{93A6BFDB-4593-7939-7B9C-C25428466CED}" dt="2022-11-30T10:53:03.628" v="85"/>
          <ac:picMkLst>
            <pc:docMk/>
            <pc:sldMk cId="4110291313" sldId="263"/>
            <ac:picMk id="12" creationId="{08BE9C8C-0650-9C4A-4AAA-B218C85E0EFC}"/>
          </ac:picMkLst>
        </pc:picChg>
      </pc:sldChg>
      <pc:sldChg chg="modSp">
        <pc:chgData name="Nikisha Talbot (2113109)" userId="S::2113109@student.uwtsd.ac.uk::5107d55c-389d-43f5-ad79-d7d43cbd7e58" providerId="AD" clId="Web-{93A6BFDB-4593-7939-7B9C-C25428466CED}" dt="2022-11-30T11:00:51.562" v="258" actId="20577"/>
        <pc:sldMkLst>
          <pc:docMk/>
          <pc:sldMk cId="233282454" sldId="265"/>
        </pc:sldMkLst>
        <pc:spChg chg="mod">
          <ac:chgData name="Nikisha Talbot (2113109)" userId="S::2113109@student.uwtsd.ac.uk::5107d55c-389d-43f5-ad79-d7d43cbd7e58" providerId="AD" clId="Web-{93A6BFDB-4593-7939-7B9C-C25428466CED}" dt="2022-11-30T11:00:51.562" v="258" actId="20577"/>
          <ac:spMkLst>
            <pc:docMk/>
            <pc:sldMk cId="233282454" sldId="265"/>
            <ac:spMk id="19" creationId="{DF3474B0-5965-9750-94DD-C0B0ADEDE6FF}"/>
          </ac:spMkLst>
        </pc:spChg>
      </pc:sldChg>
      <pc:sldChg chg="modSp">
        <pc:chgData name="Nikisha Talbot (2113109)" userId="S::2113109@student.uwtsd.ac.uk::5107d55c-389d-43f5-ad79-d7d43cbd7e58" providerId="AD" clId="Web-{93A6BFDB-4593-7939-7B9C-C25428466CED}" dt="2022-11-30T11:01:19.953" v="261"/>
        <pc:sldMkLst>
          <pc:docMk/>
          <pc:sldMk cId="1666190811" sldId="266"/>
        </pc:sldMkLst>
        <pc:spChg chg="mod">
          <ac:chgData name="Nikisha Talbot (2113109)" userId="S::2113109@student.uwtsd.ac.uk::5107d55c-389d-43f5-ad79-d7d43cbd7e58" providerId="AD" clId="Web-{93A6BFDB-4593-7939-7B9C-C25428466CED}" dt="2022-11-30T11:01:14.343" v="259" actId="1076"/>
          <ac:spMkLst>
            <pc:docMk/>
            <pc:sldMk cId="1666190811" sldId="266"/>
            <ac:spMk id="2" creationId="{23F48967-6FA7-8154-F6C3-0B775DAE7FD9}"/>
          </ac:spMkLst>
        </pc:spChg>
        <pc:graphicFrameChg chg="modGraphic">
          <ac:chgData name="Nikisha Talbot (2113109)" userId="S::2113109@student.uwtsd.ac.uk::5107d55c-389d-43f5-ad79-d7d43cbd7e58" providerId="AD" clId="Web-{93A6BFDB-4593-7939-7B9C-C25428466CED}" dt="2022-11-30T11:01:19.953" v="261"/>
          <ac:graphicFrameMkLst>
            <pc:docMk/>
            <pc:sldMk cId="1666190811" sldId="266"/>
            <ac:graphicFrameMk id="8" creationId="{BB7660F7-D3FC-232E-7B4F-DBB86E731B6C}"/>
          </ac:graphicFrameMkLst>
        </pc:graphicFrameChg>
      </pc:sldChg>
      <pc:sldChg chg="addSp delSp modSp">
        <pc:chgData name="Nikisha Talbot (2113109)" userId="S::2113109@student.uwtsd.ac.uk::5107d55c-389d-43f5-ad79-d7d43cbd7e58" providerId="AD" clId="Web-{93A6BFDB-4593-7939-7B9C-C25428466CED}" dt="2022-11-30T22:52:57.502" v="775"/>
        <pc:sldMkLst>
          <pc:docMk/>
          <pc:sldMk cId="1108807988" sldId="267"/>
        </pc:sldMkLst>
        <pc:graphicFrameChg chg="del mod">
          <ac:chgData name="Nikisha Talbot (2113109)" userId="S::2113109@student.uwtsd.ac.uk::5107d55c-389d-43f5-ad79-d7d43cbd7e58" providerId="AD" clId="Web-{93A6BFDB-4593-7939-7B9C-C25428466CED}" dt="2022-11-30T22:52:24.016" v="774"/>
          <ac:graphicFrameMkLst>
            <pc:docMk/>
            <pc:sldMk cId="1108807988" sldId="267"/>
            <ac:graphicFrameMk id="3" creationId="{2282CB78-05C7-A7AA-5DE8-C96721197CDC}"/>
          </ac:graphicFrameMkLst>
        </pc:graphicFrameChg>
        <pc:graphicFrameChg chg="add">
          <ac:chgData name="Nikisha Talbot (2113109)" userId="S::2113109@student.uwtsd.ac.uk::5107d55c-389d-43f5-ad79-d7d43cbd7e58" providerId="AD" clId="Web-{93A6BFDB-4593-7939-7B9C-C25428466CED}" dt="2022-11-30T22:52:57.502" v="775"/>
          <ac:graphicFrameMkLst>
            <pc:docMk/>
            <pc:sldMk cId="1108807988" sldId="267"/>
            <ac:graphicFrameMk id="6" creationId="{A7D03202-6E8A-A882-ACE8-495EEC26BF39}"/>
          </ac:graphicFrameMkLst>
        </pc:graphicFrameChg>
      </pc:sldChg>
      <pc:sldChg chg="addSp delSp modSp new mod setBg">
        <pc:chgData name="Nikisha Talbot (2113109)" userId="S::2113109@student.uwtsd.ac.uk::5107d55c-389d-43f5-ad79-d7d43cbd7e58" providerId="AD" clId="Web-{93A6BFDB-4593-7939-7B9C-C25428466CED}" dt="2022-11-30T11:18:53.089" v="295" actId="14100"/>
        <pc:sldMkLst>
          <pc:docMk/>
          <pc:sldMk cId="2095389027" sldId="268"/>
        </pc:sldMkLst>
        <pc:spChg chg="mod">
          <ac:chgData name="Nikisha Talbot (2113109)" userId="S::2113109@student.uwtsd.ac.uk::5107d55c-389d-43f5-ad79-d7d43cbd7e58" providerId="AD" clId="Web-{93A6BFDB-4593-7939-7B9C-C25428466CED}" dt="2022-11-30T11:18:23.322" v="292"/>
          <ac:spMkLst>
            <pc:docMk/>
            <pc:sldMk cId="2095389027" sldId="268"/>
            <ac:spMk id="2" creationId="{E15036D3-611E-0265-F752-E6C90FDDD021}"/>
          </ac:spMkLst>
        </pc:spChg>
        <pc:spChg chg="del">
          <ac:chgData name="Nikisha Talbot (2113109)" userId="S::2113109@student.uwtsd.ac.uk::5107d55c-389d-43f5-ad79-d7d43cbd7e58" providerId="AD" clId="Web-{93A6BFDB-4593-7939-7B9C-C25428466CED}" dt="2022-11-30T11:15:29.771" v="274"/>
          <ac:spMkLst>
            <pc:docMk/>
            <pc:sldMk cId="2095389027" sldId="268"/>
            <ac:spMk id="3" creationId="{366DB282-F4DE-5FAF-47EC-97FDC2344A45}"/>
          </ac:spMkLst>
        </pc:spChg>
        <pc:spChg chg="add">
          <ac:chgData name="Nikisha Talbot (2113109)" userId="S::2113109@student.uwtsd.ac.uk::5107d55c-389d-43f5-ad79-d7d43cbd7e58" providerId="AD" clId="Web-{93A6BFDB-4593-7939-7B9C-C25428466CED}" dt="2022-11-30T11:18:23.322" v="292"/>
          <ac:spMkLst>
            <pc:docMk/>
            <pc:sldMk cId="2095389027" sldId="268"/>
            <ac:spMk id="13" creationId="{0D57E7FA-E8FC-45AC-868F-CDC8144939D6}"/>
          </ac:spMkLst>
        </pc:spChg>
        <pc:spChg chg="add">
          <ac:chgData name="Nikisha Talbot (2113109)" userId="S::2113109@student.uwtsd.ac.uk::5107d55c-389d-43f5-ad79-d7d43cbd7e58" providerId="AD" clId="Web-{93A6BFDB-4593-7939-7B9C-C25428466CED}" dt="2022-11-30T11:18:23.322" v="292"/>
          <ac:spMkLst>
            <pc:docMk/>
            <pc:sldMk cId="2095389027" sldId="268"/>
            <ac:spMk id="15" creationId="{4628FE9B-01B7-471B-8565-B3BEC8B1DE4B}"/>
          </ac:spMkLst>
        </pc:spChg>
        <pc:spChg chg="add">
          <ac:chgData name="Nikisha Talbot (2113109)" userId="S::2113109@student.uwtsd.ac.uk::5107d55c-389d-43f5-ad79-d7d43cbd7e58" providerId="AD" clId="Web-{93A6BFDB-4593-7939-7B9C-C25428466CED}" dt="2022-11-30T11:18:23.322" v="292"/>
          <ac:spMkLst>
            <pc:docMk/>
            <pc:sldMk cId="2095389027" sldId="268"/>
            <ac:spMk id="17" creationId="{88E97DF3-0C21-48BF-BC24-2CC9B3E924BD}"/>
          </ac:spMkLst>
        </pc:spChg>
        <pc:spChg chg="add">
          <ac:chgData name="Nikisha Talbot (2113109)" userId="S::2113109@student.uwtsd.ac.uk::5107d55c-389d-43f5-ad79-d7d43cbd7e58" providerId="AD" clId="Web-{93A6BFDB-4593-7939-7B9C-C25428466CED}" dt="2022-11-30T11:18:23.322" v="292"/>
          <ac:spMkLst>
            <pc:docMk/>
            <pc:sldMk cId="2095389027" sldId="268"/>
            <ac:spMk id="19" creationId="{E49A599F-4A39-491E-A718-FE521D772D06}"/>
          </ac:spMkLst>
        </pc:spChg>
        <pc:picChg chg="add del mod">
          <ac:chgData name="Nikisha Talbot (2113109)" userId="S::2113109@student.uwtsd.ac.uk::5107d55c-389d-43f5-ad79-d7d43cbd7e58" providerId="AD" clId="Web-{93A6BFDB-4593-7939-7B9C-C25428466CED}" dt="2022-11-30T11:18:18.088" v="291"/>
          <ac:picMkLst>
            <pc:docMk/>
            <pc:sldMk cId="2095389027" sldId="268"/>
            <ac:picMk id="4" creationId="{A36248D6-5B63-2D23-5AF9-7DE98FBE32E3}"/>
          </ac:picMkLst>
        </pc:picChg>
        <pc:picChg chg="add mod">
          <ac:chgData name="Nikisha Talbot (2113109)" userId="S::2113109@student.uwtsd.ac.uk::5107d55c-389d-43f5-ad79-d7d43cbd7e58" providerId="AD" clId="Web-{93A6BFDB-4593-7939-7B9C-C25428466CED}" dt="2022-11-30T11:18:23.322" v="292"/>
          <ac:picMkLst>
            <pc:docMk/>
            <pc:sldMk cId="2095389027" sldId="268"/>
            <ac:picMk id="5" creationId="{49B2D173-ACE1-250A-9E59-F697301776EC}"/>
          </ac:picMkLst>
        </pc:picChg>
        <pc:picChg chg="add mod">
          <ac:chgData name="Nikisha Talbot (2113109)" userId="S::2113109@student.uwtsd.ac.uk::5107d55c-389d-43f5-ad79-d7d43cbd7e58" providerId="AD" clId="Web-{93A6BFDB-4593-7939-7B9C-C25428466CED}" dt="2022-11-30T11:18:23.322" v="292"/>
          <ac:picMkLst>
            <pc:docMk/>
            <pc:sldMk cId="2095389027" sldId="268"/>
            <ac:picMk id="6" creationId="{38A2F1EE-2EB5-CEA9-CB00-99FD45F5F0A1}"/>
          </ac:picMkLst>
        </pc:picChg>
        <pc:picChg chg="add mod ord">
          <ac:chgData name="Nikisha Talbot (2113109)" userId="S::2113109@student.uwtsd.ac.uk::5107d55c-389d-43f5-ad79-d7d43cbd7e58" providerId="AD" clId="Web-{93A6BFDB-4593-7939-7B9C-C25428466CED}" dt="2022-11-30T11:18:23.322" v="292"/>
          <ac:picMkLst>
            <pc:docMk/>
            <pc:sldMk cId="2095389027" sldId="268"/>
            <ac:picMk id="7" creationId="{35660B37-579D-3A24-76CB-2321BB232C06}"/>
          </ac:picMkLst>
        </pc:picChg>
        <pc:picChg chg="add mod ord">
          <ac:chgData name="Nikisha Talbot (2113109)" userId="S::2113109@student.uwtsd.ac.uk::5107d55c-389d-43f5-ad79-d7d43cbd7e58" providerId="AD" clId="Web-{93A6BFDB-4593-7939-7B9C-C25428466CED}" dt="2022-11-30T11:18:23.322" v="292"/>
          <ac:picMkLst>
            <pc:docMk/>
            <pc:sldMk cId="2095389027" sldId="268"/>
            <ac:picMk id="8" creationId="{BC0582FD-FE98-1844-5180-8567FDC0EFD3}"/>
          </ac:picMkLst>
        </pc:picChg>
        <pc:picChg chg="add mod">
          <ac:chgData name="Nikisha Talbot (2113109)" userId="S::2113109@student.uwtsd.ac.uk::5107d55c-389d-43f5-ad79-d7d43cbd7e58" providerId="AD" clId="Web-{93A6BFDB-4593-7939-7B9C-C25428466CED}" dt="2022-11-30T11:18:53.089" v="295" actId="14100"/>
          <ac:picMkLst>
            <pc:docMk/>
            <pc:sldMk cId="2095389027" sldId="268"/>
            <ac:picMk id="9" creationId="{6ADBFEA9-F662-E605-E002-C3BF0B205998}"/>
          </ac:picMkLst>
        </pc:picChg>
      </pc:sldChg>
    </pc:docChg>
  </pc:docChgLst>
  <pc:docChgLst>
    <pc:chgData name="Nikisha Talbot (2113109)" userId="S::2113109@student.uwtsd.ac.uk::5107d55c-389d-43f5-ad79-d7d43cbd7e58" providerId="AD" clId="Web-{FC6963F9-E134-4EF4-3AD0-D821A2550F03}"/>
    <pc:docChg chg="addSld modSld">
      <pc:chgData name="Nikisha Talbot (2113109)" userId="S::2113109@student.uwtsd.ac.uk::5107d55c-389d-43f5-ad79-d7d43cbd7e58" providerId="AD" clId="Web-{FC6963F9-E134-4EF4-3AD0-D821A2550F03}" dt="2022-07-31T02:47:44.825" v="121" actId="1076"/>
      <pc:docMkLst>
        <pc:docMk/>
      </pc:docMkLst>
      <pc:sldChg chg="modSp">
        <pc:chgData name="Nikisha Talbot (2113109)" userId="S::2113109@student.uwtsd.ac.uk::5107d55c-389d-43f5-ad79-d7d43cbd7e58" providerId="AD" clId="Web-{FC6963F9-E134-4EF4-3AD0-D821A2550F03}" dt="2022-07-31T02:42:59.180" v="36" actId="20577"/>
        <pc:sldMkLst>
          <pc:docMk/>
          <pc:sldMk cId="18506858" sldId="257"/>
        </pc:sldMkLst>
        <pc:graphicFrameChg chg="modGraphic">
          <ac:chgData name="Nikisha Talbot (2113109)" userId="S::2113109@student.uwtsd.ac.uk::5107d55c-389d-43f5-ad79-d7d43cbd7e58" providerId="AD" clId="Web-{FC6963F9-E134-4EF4-3AD0-D821A2550F03}" dt="2022-07-31T02:42:59.180" v="36" actId="20577"/>
          <ac:graphicFrameMkLst>
            <pc:docMk/>
            <pc:sldMk cId="18506858" sldId="257"/>
            <ac:graphicFrameMk id="22" creationId="{B731F66C-3DB1-09DC-C130-8EADC7099EF4}"/>
          </ac:graphicFrameMkLst>
        </pc:graphicFrameChg>
      </pc:sldChg>
      <pc:sldChg chg="modSp">
        <pc:chgData name="Nikisha Talbot (2113109)" userId="S::2113109@student.uwtsd.ac.uk::5107d55c-389d-43f5-ad79-d7d43cbd7e58" providerId="AD" clId="Web-{FC6963F9-E134-4EF4-3AD0-D821A2550F03}" dt="2022-07-31T02:43:51.933" v="82" actId="20577"/>
        <pc:sldMkLst>
          <pc:docMk/>
          <pc:sldMk cId="3628965892" sldId="259"/>
        </pc:sldMkLst>
        <pc:spChg chg="mod">
          <ac:chgData name="Nikisha Talbot (2113109)" userId="S::2113109@student.uwtsd.ac.uk::5107d55c-389d-43f5-ad79-d7d43cbd7e58" providerId="AD" clId="Web-{FC6963F9-E134-4EF4-3AD0-D821A2550F03}" dt="2022-07-31T02:43:51.933" v="82" actId="20577"/>
          <ac:spMkLst>
            <pc:docMk/>
            <pc:sldMk cId="3628965892" sldId="259"/>
            <ac:spMk id="19" creationId="{4055457B-7393-9FCE-AEC7-BA2C5F3C96F4}"/>
          </ac:spMkLst>
        </pc:spChg>
      </pc:sldChg>
      <pc:sldChg chg="addSp delSp modSp new mod setBg setClrOvrMap">
        <pc:chgData name="Nikisha Talbot (2113109)" userId="S::2113109@student.uwtsd.ac.uk::5107d55c-389d-43f5-ad79-d7d43cbd7e58" providerId="AD" clId="Web-{FC6963F9-E134-4EF4-3AD0-D821A2550F03}" dt="2022-07-31T02:45:24.518" v="93"/>
        <pc:sldMkLst>
          <pc:docMk/>
          <pc:sldMk cId="1666190811" sldId="266"/>
        </pc:sldMkLst>
        <pc:spChg chg="mod">
          <ac:chgData name="Nikisha Talbot (2113109)" userId="S::2113109@student.uwtsd.ac.uk::5107d55c-389d-43f5-ad79-d7d43cbd7e58" providerId="AD" clId="Web-{FC6963F9-E134-4EF4-3AD0-D821A2550F03}" dt="2022-07-31T02:45:24.518" v="93"/>
          <ac:spMkLst>
            <pc:docMk/>
            <pc:sldMk cId="1666190811" sldId="266"/>
            <ac:spMk id="2" creationId="{23F48967-6FA7-8154-F6C3-0B775DAE7FD9}"/>
          </ac:spMkLst>
        </pc:spChg>
        <pc:spChg chg="del">
          <ac:chgData name="Nikisha Talbot (2113109)" userId="S::2113109@student.uwtsd.ac.uk::5107d55c-389d-43f5-ad79-d7d43cbd7e58" providerId="AD" clId="Web-{FC6963F9-E134-4EF4-3AD0-D821A2550F03}" dt="2022-07-31T02:45:02.157" v="91"/>
          <ac:spMkLst>
            <pc:docMk/>
            <pc:sldMk cId="1666190811" sldId="266"/>
            <ac:spMk id="3" creationId="{67E62AF3-4FDA-6EE7-F515-89A27F4A3F69}"/>
          </ac:spMkLst>
        </pc:spChg>
        <pc:spChg chg="add del">
          <ac:chgData name="Nikisha Talbot (2113109)" userId="S::2113109@student.uwtsd.ac.uk::5107d55c-389d-43f5-ad79-d7d43cbd7e58" providerId="AD" clId="Web-{FC6963F9-E134-4EF4-3AD0-D821A2550F03}" dt="2022-07-31T02:45:24.518" v="93"/>
          <ac:spMkLst>
            <pc:docMk/>
            <pc:sldMk cId="1666190811" sldId="266"/>
            <ac:spMk id="9" creationId="{0D57E7FA-E8FC-45AC-868F-CDC8144939D6}"/>
          </ac:spMkLst>
        </pc:spChg>
        <pc:spChg chg="add del">
          <ac:chgData name="Nikisha Talbot (2113109)" userId="S::2113109@student.uwtsd.ac.uk::5107d55c-389d-43f5-ad79-d7d43cbd7e58" providerId="AD" clId="Web-{FC6963F9-E134-4EF4-3AD0-D821A2550F03}" dt="2022-07-31T02:45:24.518" v="93"/>
          <ac:spMkLst>
            <pc:docMk/>
            <pc:sldMk cId="1666190811" sldId="266"/>
            <ac:spMk id="11" creationId="{007891EC-4501-44ED-A8C8-B11B6DB767AB}"/>
          </ac:spMkLst>
        </pc:spChg>
        <pc:spChg chg="add">
          <ac:chgData name="Nikisha Talbot (2113109)" userId="S::2113109@student.uwtsd.ac.uk::5107d55c-389d-43f5-ad79-d7d43cbd7e58" providerId="AD" clId="Web-{FC6963F9-E134-4EF4-3AD0-D821A2550F03}" dt="2022-07-31T02:45:24.518" v="93"/>
          <ac:spMkLst>
            <pc:docMk/>
            <pc:sldMk cId="1666190811" sldId="266"/>
            <ac:spMk id="18" creationId="{0D57E7FA-E8FC-45AC-868F-CDC8144939D6}"/>
          </ac:spMkLst>
        </pc:spChg>
        <pc:spChg chg="add">
          <ac:chgData name="Nikisha Talbot (2113109)" userId="S::2113109@student.uwtsd.ac.uk::5107d55c-389d-43f5-ad79-d7d43cbd7e58" providerId="AD" clId="Web-{FC6963F9-E134-4EF4-3AD0-D821A2550F03}" dt="2022-07-31T02:45:24.518" v="93"/>
          <ac:spMkLst>
            <pc:docMk/>
            <pc:sldMk cId="1666190811" sldId="266"/>
            <ac:spMk id="20" creationId="{E2CFBC99-FB8F-41F7-A81D-A5288D688D79}"/>
          </ac:spMkLst>
        </pc:spChg>
        <pc:spChg chg="add">
          <ac:chgData name="Nikisha Talbot (2113109)" userId="S::2113109@student.uwtsd.ac.uk::5107d55c-389d-43f5-ad79-d7d43cbd7e58" providerId="AD" clId="Web-{FC6963F9-E134-4EF4-3AD0-D821A2550F03}" dt="2022-07-31T02:45:24.518" v="93"/>
          <ac:spMkLst>
            <pc:docMk/>
            <pc:sldMk cId="1666190811" sldId="266"/>
            <ac:spMk id="22" creationId="{1EF86BFA-9133-4F6B-98BE-1CBB87EB62F5}"/>
          </ac:spMkLst>
        </pc:spChg>
        <pc:picChg chg="add mod">
          <ac:chgData name="Nikisha Talbot (2113109)" userId="S::2113109@student.uwtsd.ac.uk::5107d55c-389d-43f5-ad79-d7d43cbd7e58" providerId="AD" clId="Web-{FC6963F9-E134-4EF4-3AD0-D821A2550F03}" dt="2022-07-31T02:45:24.518" v="93"/>
          <ac:picMkLst>
            <pc:docMk/>
            <pc:sldMk cId="1666190811" sldId="266"/>
            <ac:picMk id="5" creationId="{26EF7CAB-3119-D272-ED83-3BB684F6B4A2}"/>
          </ac:picMkLst>
        </pc:picChg>
        <pc:cxnChg chg="add del">
          <ac:chgData name="Nikisha Talbot (2113109)" userId="S::2113109@student.uwtsd.ac.uk::5107d55c-389d-43f5-ad79-d7d43cbd7e58" providerId="AD" clId="Web-{FC6963F9-E134-4EF4-3AD0-D821A2550F03}" dt="2022-07-31T02:45:24.518" v="93"/>
          <ac:cxnSpMkLst>
            <pc:docMk/>
            <pc:sldMk cId="1666190811" sldId="266"/>
            <ac:cxnSpMk id="13" creationId="{34E5597F-CE67-4085-9548-E6A8036DA3BB}"/>
          </ac:cxnSpMkLst>
        </pc:cxnChg>
      </pc:sldChg>
      <pc:sldChg chg="addSp delSp modSp new mod setBg">
        <pc:chgData name="Nikisha Talbot (2113109)" userId="S::2113109@student.uwtsd.ac.uk::5107d55c-389d-43f5-ad79-d7d43cbd7e58" providerId="AD" clId="Web-{FC6963F9-E134-4EF4-3AD0-D821A2550F03}" dt="2022-07-31T02:47:44.825" v="121" actId="1076"/>
        <pc:sldMkLst>
          <pc:docMk/>
          <pc:sldMk cId="1108807988" sldId="267"/>
        </pc:sldMkLst>
        <pc:spChg chg="mod">
          <ac:chgData name="Nikisha Talbot (2113109)" userId="S::2113109@student.uwtsd.ac.uk::5107d55c-389d-43f5-ad79-d7d43cbd7e58" providerId="AD" clId="Web-{FC6963F9-E134-4EF4-3AD0-D821A2550F03}" dt="2022-07-31T02:46:32.101" v="110" actId="14100"/>
          <ac:spMkLst>
            <pc:docMk/>
            <pc:sldMk cId="1108807988" sldId="267"/>
            <ac:spMk id="2" creationId="{AD97FBC8-D1C6-3C9F-C589-F3352FD194FB}"/>
          </ac:spMkLst>
        </pc:spChg>
        <pc:spChg chg="del">
          <ac:chgData name="Nikisha Talbot (2113109)" userId="S::2113109@student.uwtsd.ac.uk::5107d55c-389d-43f5-ad79-d7d43cbd7e58" providerId="AD" clId="Web-{FC6963F9-E134-4EF4-3AD0-D821A2550F03}" dt="2022-07-31T02:45:52.177" v="102"/>
          <ac:spMkLst>
            <pc:docMk/>
            <pc:sldMk cId="1108807988" sldId="267"/>
            <ac:spMk id="3" creationId="{2C39C741-6A9B-2084-00E0-17AA8057DBD2}"/>
          </ac:spMkLst>
        </pc:spChg>
        <pc:spChg chg="add mod">
          <ac:chgData name="Nikisha Talbot (2113109)" userId="S::2113109@student.uwtsd.ac.uk::5107d55c-389d-43f5-ad79-d7d43cbd7e58" providerId="AD" clId="Web-{FC6963F9-E134-4EF4-3AD0-D821A2550F03}" dt="2022-07-31T02:47:44.825" v="121" actId="1076"/>
          <ac:spMkLst>
            <pc:docMk/>
            <pc:sldMk cId="1108807988" sldId="267"/>
            <ac:spMk id="4" creationId="{96156BF0-8912-1B76-BDFB-6C98DE323E60}"/>
          </ac:spMkLst>
        </pc:spChg>
        <pc:spChg chg="add del">
          <ac:chgData name="Nikisha Talbot (2113109)" userId="S::2113109@student.uwtsd.ac.uk::5107d55c-389d-43f5-ad79-d7d43cbd7e58" providerId="AD" clId="Web-{FC6963F9-E134-4EF4-3AD0-D821A2550F03}" dt="2022-07-31T02:46:05.677" v="104"/>
          <ac:spMkLst>
            <pc:docMk/>
            <pc:sldMk cId="1108807988" sldId="267"/>
            <ac:spMk id="9" creationId="{0D57E7FA-E8FC-45AC-868F-CDC8144939D6}"/>
          </ac:spMkLst>
        </pc:spChg>
        <pc:spChg chg="add del">
          <ac:chgData name="Nikisha Talbot (2113109)" userId="S::2113109@student.uwtsd.ac.uk::5107d55c-389d-43f5-ad79-d7d43cbd7e58" providerId="AD" clId="Web-{FC6963F9-E134-4EF4-3AD0-D821A2550F03}" dt="2022-07-31T02:46:05.677" v="104"/>
          <ac:spMkLst>
            <pc:docMk/>
            <pc:sldMk cId="1108807988" sldId="267"/>
            <ac:spMk id="11" creationId="{007891EC-4501-44ED-A8C8-B11B6DB767AB}"/>
          </ac:spMkLst>
        </pc:spChg>
        <pc:spChg chg="add">
          <ac:chgData name="Nikisha Talbot (2113109)" userId="S::2113109@student.uwtsd.ac.uk::5107d55c-389d-43f5-ad79-d7d43cbd7e58" providerId="AD" clId="Web-{FC6963F9-E134-4EF4-3AD0-D821A2550F03}" dt="2022-07-31T02:46:05.677" v="104"/>
          <ac:spMkLst>
            <pc:docMk/>
            <pc:sldMk cId="1108807988" sldId="267"/>
            <ac:spMk id="18" creationId="{0D57E7FA-E8FC-45AC-868F-CDC8144939D6}"/>
          </ac:spMkLst>
        </pc:spChg>
        <pc:spChg chg="add">
          <ac:chgData name="Nikisha Talbot (2113109)" userId="S::2113109@student.uwtsd.ac.uk::5107d55c-389d-43f5-ad79-d7d43cbd7e58" providerId="AD" clId="Web-{FC6963F9-E134-4EF4-3AD0-D821A2550F03}" dt="2022-07-31T02:46:05.677" v="104"/>
          <ac:spMkLst>
            <pc:docMk/>
            <pc:sldMk cId="1108807988" sldId="267"/>
            <ac:spMk id="20" creationId="{D5B012D8-7F27-4758-9AC6-C889B154BD73}"/>
          </ac:spMkLst>
        </pc:spChg>
        <pc:spChg chg="add">
          <ac:chgData name="Nikisha Talbot (2113109)" userId="S::2113109@student.uwtsd.ac.uk::5107d55c-389d-43f5-ad79-d7d43cbd7e58" providerId="AD" clId="Web-{FC6963F9-E134-4EF4-3AD0-D821A2550F03}" dt="2022-07-31T02:46:05.677" v="104"/>
          <ac:spMkLst>
            <pc:docMk/>
            <pc:sldMk cId="1108807988" sldId="267"/>
            <ac:spMk id="22" creationId="{4063B759-00FC-46D1-9898-8E8625268FAF}"/>
          </ac:spMkLst>
        </pc:spChg>
        <pc:picChg chg="add mod">
          <ac:chgData name="Nikisha Talbot (2113109)" userId="S::2113109@student.uwtsd.ac.uk::5107d55c-389d-43f5-ad79-d7d43cbd7e58" providerId="AD" clId="Web-{FC6963F9-E134-4EF4-3AD0-D821A2550F03}" dt="2022-07-31T02:46:05.677" v="104"/>
          <ac:picMkLst>
            <pc:docMk/>
            <pc:sldMk cId="1108807988" sldId="267"/>
            <ac:picMk id="5" creationId="{4E6BC2E5-C387-0073-4F4A-00C9AF8A66E3}"/>
          </ac:picMkLst>
        </pc:picChg>
        <pc:cxnChg chg="add del">
          <ac:chgData name="Nikisha Talbot (2113109)" userId="S::2113109@student.uwtsd.ac.uk::5107d55c-389d-43f5-ad79-d7d43cbd7e58" providerId="AD" clId="Web-{FC6963F9-E134-4EF4-3AD0-D821A2550F03}" dt="2022-07-31T02:46:05.677" v="104"/>
          <ac:cxnSpMkLst>
            <pc:docMk/>
            <pc:sldMk cId="1108807988" sldId="267"/>
            <ac:cxnSpMk id="13" creationId="{34E5597F-CE67-4085-9548-E6A8036DA3BB}"/>
          </ac:cxnSpMkLst>
        </pc:cxnChg>
      </pc:sldChg>
    </pc:docChg>
  </pc:docChgLst>
  <pc:docChgLst>
    <pc:chgData name="Nikisha Talbot (2113109)" userId="S::2113109@student.uwtsd.ac.uk::5107d55c-389d-43f5-ad79-d7d43cbd7e58" providerId="AD" clId="Web-{C70BD95E-4D32-4C2C-8645-BF5771BB0D17}"/>
    <pc:docChg chg="addSld modSld">
      <pc:chgData name="Nikisha Talbot (2113109)" userId="S::2113109@student.uwtsd.ac.uk::5107d55c-389d-43f5-ad79-d7d43cbd7e58" providerId="AD" clId="Web-{C70BD95E-4D32-4C2C-8645-BF5771BB0D17}" dt="2022-12-02T12:57:38.602" v="868" actId="20577"/>
      <pc:docMkLst>
        <pc:docMk/>
      </pc:docMkLst>
      <pc:sldChg chg="addSp delSp modSp">
        <pc:chgData name="Nikisha Talbot (2113109)" userId="S::2113109@student.uwtsd.ac.uk::5107d55c-389d-43f5-ad79-d7d43cbd7e58" providerId="AD" clId="Web-{C70BD95E-4D32-4C2C-8645-BF5771BB0D17}" dt="2022-12-02T11:19:56.665" v="362"/>
        <pc:sldMkLst>
          <pc:docMk/>
          <pc:sldMk cId="109857222" sldId="256"/>
        </pc:sldMkLst>
        <pc:spChg chg="mod">
          <ac:chgData name="Nikisha Talbot (2113109)" userId="S::2113109@student.uwtsd.ac.uk::5107d55c-389d-43f5-ad79-d7d43cbd7e58" providerId="AD" clId="Web-{C70BD95E-4D32-4C2C-8645-BF5771BB0D17}" dt="2022-12-02T11:19:56.665" v="36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ikisha Talbot (2113109)" userId="S::2113109@student.uwtsd.ac.uk::5107d55c-389d-43f5-ad79-d7d43cbd7e58" providerId="AD" clId="Web-{C70BD95E-4D32-4C2C-8645-BF5771BB0D17}" dt="2022-12-02T11:19:56.665" v="362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Nikisha Talbot (2113109)" userId="S::2113109@student.uwtsd.ac.uk::5107d55c-389d-43f5-ad79-d7d43cbd7e58" providerId="AD" clId="Web-{C70BD95E-4D32-4C2C-8645-BF5771BB0D17}" dt="2022-12-02T11:19:56.665" v="362"/>
          <ac:spMkLst>
            <pc:docMk/>
            <pc:sldMk cId="109857222" sldId="256"/>
            <ac:spMk id="29" creationId="{13B7BB51-92B8-4089-8DAB-1202A4D1C6A3}"/>
          </ac:spMkLst>
        </pc:spChg>
        <pc:spChg chg="del">
          <ac:chgData name="Nikisha Talbot (2113109)" userId="S::2113109@student.uwtsd.ac.uk::5107d55c-389d-43f5-ad79-d7d43cbd7e58" providerId="AD" clId="Web-{C70BD95E-4D32-4C2C-8645-BF5771BB0D17}" dt="2022-12-02T11:19:56.665" v="362"/>
          <ac:spMkLst>
            <pc:docMk/>
            <pc:sldMk cId="109857222" sldId="256"/>
            <ac:spMk id="30" creationId="{94C5663A-0CE3-4AEE-B47E-FB68D9EBFE1A}"/>
          </ac:spMkLst>
        </pc:spChg>
        <pc:spChg chg="add">
          <ac:chgData name="Nikisha Talbot (2113109)" userId="S::2113109@student.uwtsd.ac.uk::5107d55c-389d-43f5-ad79-d7d43cbd7e58" providerId="AD" clId="Web-{C70BD95E-4D32-4C2C-8645-BF5771BB0D17}" dt="2022-12-02T11:19:56.665" v="362"/>
          <ac:spMkLst>
            <pc:docMk/>
            <pc:sldMk cId="109857222" sldId="256"/>
            <ac:spMk id="36" creationId="{FA69AAE0-49D5-4C8B-8BA2-55898C00E05E}"/>
          </ac:spMkLst>
        </pc:spChg>
        <pc:picChg chg="add mod">
          <ac:chgData name="Nikisha Talbot (2113109)" userId="S::2113109@student.uwtsd.ac.uk::5107d55c-389d-43f5-ad79-d7d43cbd7e58" providerId="AD" clId="Web-{C70BD95E-4D32-4C2C-8645-BF5771BB0D17}" dt="2022-12-02T11:19:56.665" v="362"/>
          <ac:picMkLst>
            <pc:docMk/>
            <pc:sldMk cId="109857222" sldId="256"/>
            <ac:picMk id="4" creationId="{C428A456-5997-D70B-0421-95831732EC6D}"/>
          </ac:picMkLst>
        </pc:picChg>
        <pc:picChg chg="mod ord">
          <ac:chgData name="Nikisha Talbot (2113109)" userId="S::2113109@student.uwtsd.ac.uk::5107d55c-389d-43f5-ad79-d7d43cbd7e58" providerId="AD" clId="Web-{C70BD95E-4D32-4C2C-8645-BF5771BB0D17}" dt="2022-12-02T11:19:56.665" v="362"/>
          <ac:picMkLst>
            <pc:docMk/>
            <pc:sldMk cId="109857222" sldId="256"/>
            <ac:picMk id="31" creationId="{FFC8A5A3-C9EA-A299-90F0-BFEF78295D16}"/>
          </ac:picMkLst>
        </pc:picChg>
      </pc:sldChg>
      <pc:sldChg chg="modSp addAnim modAnim">
        <pc:chgData name="Nikisha Talbot (2113109)" userId="S::2113109@student.uwtsd.ac.uk::5107d55c-389d-43f5-ad79-d7d43cbd7e58" providerId="AD" clId="Web-{C70BD95E-4D32-4C2C-8645-BF5771BB0D17}" dt="2022-12-02T11:31:54.208" v="468"/>
        <pc:sldMkLst>
          <pc:docMk/>
          <pc:sldMk cId="18506858" sldId="257"/>
        </pc:sldMkLst>
        <pc:graphicFrameChg chg="modGraphic">
          <ac:chgData name="Nikisha Talbot (2113109)" userId="S::2113109@student.uwtsd.ac.uk::5107d55c-389d-43f5-ad79-d7d43cbd7e58" providerId="AD" clId="Web-{C70BD95E-4D32-4C2C-8645-BF5771BB0D17}" dt="2022-12-02T11:31:44.629" v="464" actId="20577"/>
          <ac:graphicFrameMkLst>
            <pc:docMk/>
            <pc:sldMk cId="18506858" sldId="257"/>
            <ac:graphicFrameMk id="22" creationId="{B731F66C-3DB1-09DC-C130-8EADC7099EF4}"/>
          </ac:graphicFrameMkLst>
        </pc:graphicFrameChg>
      </pc:sldChg>
      <pc:sldChg chg="addSp delSp modSp addAnim modAnim">
        <pc:chgData name="Nikisha Talbot (2113109)" userId="S::2113109@student.uwtsd.ac.uk::5107d55c-389d-43f5-ad79-d7d43cbd7e58" providerId="AD" clId="Web-{C70BD95E-4D32-4C2C-8645-BF5771BB0D17}" dt="2022-12-02T12:06:31.316" v="624" actId="20577"/>
        <pc:sldMkLst>
          <pc:docMk/>
          <pc:sldMk cId="4167693348" sldId="258"/>
        </pc:sldMkLst>
        <pc:spChg chg="mod">
          <ac:chgData name="Nikisha Talbot (2113109)" userId="S::2113109@student.uwtsd.ac.uk::5107d55c-389d-43f5-ad79-d7d43cbd7e58" providerId="AD" clId="Web-{C70BD95E-4D32-4C2C-8645-BF5771BB0D17}" dt="2022-12-02T11:32:10.927" v="473"/>
          <ac:spMkLst>
            <pc:docMk/>
            <pc:sldMk cId="4167693348" sldId="258"/>
            <ac:spMk id="2" creationId="{238BF08C-E009-4106-F523-BC3EA2B65272}"/>
          </ac:spMkLst>
        </pc:spChg>
        <pc:spChg chg="mod">
          <ac:chgData name="Nikisha Talbot (2113109)" userId="S::2113109@student.uwtsd.ac.uk::5107d55c-389d-43f5-ad79-d7d43cbd7e58" providerId="AD" clId="Web-{C70BD95E-4D32-4C2C-8645-BF5771BB0D17}" dt="2022-12-02T12:06:31.316" v="624" actId="20577"/>
          <ac:spMkLst>
            <pc:docMk/>
            <pc:sldMk cId="4167693348" sldId="258"/>
            <ac:spMk id="3" creationId="{69F38853-DA2D-FD84-9AF9-18B3AB86BECA}"/>
          </ac:spMkLst>
        </pc:spChg>
        <pc:spChg chg="del">
          <ac:chgData name="Nikisha Talbot (2113109)" userId="S::2113109@student.uwtsd.ac.uk::5107d55c-389d-43f5-ad79-d7d43cbd7e58" providerId="AD" clId="Web-{C70BD95E-4D32-4C2C-8645-BF5771BB0D17}" dt="2022-12-02T11:32:10.927" v="473"/>
          <ac:spMkLst>
            <pc:docMk/>
            <pc:sldMk cId="4167693348" sldId="258"/>
            <ac:spMk id="14" creationId="{3488F6DB-AE81-4C8D-B1F2-045AB0C89A80}"/>
          </ac:spMkLst>
        </pc:spChg>
        <pc:spChg chg="del">
          <ac:chgData name="Nikisha Talbot (2113109)" userId="S::2113109@student.uwtsd.ac.uk::5107d55c-389d-43f5-ad79-d7d43cbd7e58" providerId="AD" clId="Web-{C70BD95E-4D32-4C2C-8645-BF5771BB0D17}" dt="2022-12-02T11:32:10.927" v="473"/>
          <ac:spMkLst>
            <pc:docMk/>
            <pc:sldMk cId="4167693348" sldId="258"/>
            <ac:spMk id="16" creationId="{721F817A-BF7E-440D-B296-66D86EDB067C}"/>
          </ac:spMkLst>
        </pc:spChg>
        <pc:spChg chg="add">
          <ac:chgData name="Nikisha Talbot (2113109)" userId="S::2113109@student.uwtsd.ac.uk::5107d55c-389d-43f5-ad79-d7d43cbd7e58" providerId="AD" clId="Web-{C70BD95E-4D32-4C2C-8645-BF5771BB0D17}" dt="2022-12-02T11:32:10.927" v="473"/>
          <ac:spMkLst>
            <pc:docMk/>
            <pc:sldMk cId="4167693348" sldId="258"/>
            <ac:spMk id="21" creationId="{94C5663A-0CE3-4AEE-B47E-FB68D9EBFE1A}"/>
          </ac:spMkLst>
        </pc:spChg>
        <pc:picChg chg="mod ord">
          <ac:chgData name="Nikisha Talbot (2113109)" userId="S::2113109@student.uwtsd.ac.uk::5107d55c-389d-43f5-ad79-d7d43cbd7e58" providerId="AD" clId="Web-{C70BD95E-4D32-4C2C-8645-BF5771BB0D17}" dt="2022-12-02T11:32:10.927" v="473"/>
          <ac:picMkLst>
            <pc:docMk/>
            <pc:sldMk cId="4167693348" sldId="258"/>
            <ac:picMk id="5" creationId="{2D3E7853-A76B-864D-8F5B-9B1C7C16855C}"/>
          </ac:picMkLst>
        </pc:picChg>
      </pc:sldChg>
      <pc:sldChg chg="addSp delSp modSp mod addAnim modAnim setClrOvrMap">
        <pc:chgData name="Nikisha Talbot (2113109)" userId="S::2113109@student.uwtsd.ac.uk::5107d55c-389d-43f5-ad79-d7d43cbd7e58" providerId="AD" clId="Web-{C70BD95E-4D32-4C2C-8645-BF5771BB0D17}" dt="2022-12-02T12:49:40.584" v="844" actId="20577"/>
        <pc:sldMkLst>
          <pc:docMk/>
          <pc:sldMk cId="3628965892" sldId="259"/>
        </pc:sldMkLst>
        <pc:spChg chg="mod">
          <ac:chgData name="Nikisha Talbot (2113109)" userId="S::2113109@student.uwtsd.ac.uk::5107d55c-389d-43f5-ad79-d7d43cbd7e58" providerId="AD" clId="Web-{C70BD95E-4D32-4C2C-8645-BF5771BB0D17}" dt="2022-12-02T11:32:20.693" v="474"/>
          <ac:spMkLst>
            <pc:docMk/>
            <pc:sldMk cId="3628965892" sldId="259"/>
            <ac:spMk id="2" creationId="{07C6AD77-4D3B-C7B9-49D3-5F3D3EE18B56}"/>
          </ac:spMkLst>
        </pc:spChg>
        <pc:spChg chg="mod">
          <ac:chgData name="Nikisha Talbot (2113109)" userId="S::2113109@student.uwtsd.ac.uk::5107d55c-389d-43f5-ad79-d7d43cbd7e58" providerId="AD" clId="Web-{C70BD95E-4D32-4C2C-8645-BF5771BB0D17}" dt="2022-12-02T12:49:40.584" v="844" actId="20577"/>
          <ac:spMkLst>
            <pc:docMk/>
            <pc:sldMk cId="3628965892" sldId="259"/>
            <ac:spMk id="19" creationId="{4055457B-7393-9FCE-AEC7-BA2C5F3C96F4}"/>
          </ac:spMkLst>
        </pc:spChg>
        <pc:spChg chg="del">
          <ac:chgData name="Nikisha Talbot (2113109)" userId="S::2113109@student.uwtsd.ac.uk::5107d55c-389d-43f5-ad79-d7d43cbd7e58" providerId="AD" clId="Web-{C70BD95E-4D32-4C2C-8645-BF5771BB0D17}" dt="2022-12-02T11:32:20.693" v="474"/>
          <ac:spMkLst>
            <pc:docMk/>
            <pc:sldMk cId="3628965892" sldId="259"/>
            <ac:spMk id="30" creationId="{0C777BBD-C42C-46C6-8D2D-BD2F9613D6F4}"/>
          </ac:spMkLst>
        </pc:spChg>
        <pc:spChg chg="del">
          <ac:chgData name="Nikisha Talbot (2113109)" userId="S::2113109@student.uwtsd.ac.uk::5107d55c-389d-43f5-ad79-d7d43cbd7e58" providerId="AD" clId="Web-{C70BD95E-4D32-4C2C-8645-BF5771BB0D17}" dt="2022-12-02T11:32:20.693" v="474"/>
          <ac:spMkLst>
            <pc:docMk/>
            <pc:sldMk cId="3628965892" sldId="259"/>
            <ac:spMk id="32" creationId="{721F817A-BF7E-440D-B296-66D86EDB067C}"/>
          </ac:spMkLst>
        </pc:spChg>
        <pc:spChg chg="add">
          <ac:chgData name="Nikisha Talbot (2113109)" userId="S::2113109@student.uwtsd.ac.uk::5107d55c-389d-43f5-ad79-d7d43cbd7e58" providerId="AD" clId="Web-{C70BD95E-4D32-4C2C-8645-BF5771BB0D17}" dt="2022-12-02T11:32:20.693" v="474"/>
          <ac:spMkLst>
            <pc:docMk/>
            <pc:sldMk cId="3628965892" sldId="259"/>
            <ac:spMk id="37" creationId="{94C5663A-0CE3-4AEE-B47E-FB68D9EBFE1A}"/>
          </ac:spMkLst>
        </pc:spChg>
        <pc:picChg chg="mod ord">
          <ac:chgData name="Nikisha Talbot (2113109)" userId="S::2113109@student.uwtsd.ac.uk::5107d55c-389d-43f5-ad79-d7d43cbd7e58" providerId="AD" clId="Web-{C70BD95E-4D32-4C2C-8645-BF5771BB0D17}" dt="2022-12-02T11:32:20.693" v="474"/>
          <ac:picMkLst>
            <pc:docMk/>
            <pc:sldMk cId="3628965892" sldId="259"/>
            <ac:picMk id="16" creationId="{6167986D-6AF7-009F-DB72-1ABB9EB21698}"/>
          </ac:picMkLst>
        </pc:picChg>
      </pc:sldChg>
      <pc:sldChg chg="addSp modSp">
        <pc:chgData name="Nikisha Talbot (2113109)" userId="S::2113109@student.uwtsd.ac.uk::5107d55c-389d-43f5-ad79-d7d43cbd7e58" providerId="AD" clId="Web-{C70BD95E-4D32-4C2C-8645-BF5771BB0D17}" dt="2022-12-02T12:30:29.072" v="700" actId="1076"/>
        <pc:sldMkLst>
          <pc:docMk/>
          <pc:sldMk cId="4028750794" sldId="261"/>
        </pc:sldMkLst>
        <pc:spChg chg="mod">
          <ac:chgData name="Nikisha Talbot (2113109)" userId="S::2113109@student.uwtsd.ac.uk::5107d55c-389d-43f5-ad79-d7d43cbd7e58" providerId="AD" clId="Web-{C70BD95E-4D32-4C2C-8645-BF5771BB0D17}" dt="2022-12-02T12:30:29.072" v="700" actId="1076"/>
          <ac:spMkLst>
            <pc:docMk/>
            <pc:sldMk cId="4028750794" sldId="261"/>
            <ac:spMk id="2" creationId="{6EFDB6BB-724A-1DEB-8078-866365F04F9D}"/>
          </ac:spMkLst>
        </pc:spChg>
        <pc:spChg chg="add mod">
          <ac:chgData name="Nikisha Talbot (2113109)" userId="S::2113109@student.uwtsd.ac.uk::5107d55c-389d-43f5-ad79-d7d43cbd7e58" providerId="AD" clId="Web-{C70BD95E-4D32-4C2C-8645-BF5771BB0D17}" dt="2022-12-02T12:30:25.025" v="699" actId="1076"/>
          <ac:spMkLst>
            <pc:docMk/>
            <pc:sldMk cId="4028750794" sldId="261"/>
            <ac:spMk id="3" creationId="{4FAD5778-0EA5-9B68-661B-88D23A3C0718}"/>
          </ac:spMkLst>
        </pc:spChg>
        <pc:graphicFrameChg chg="mod modGraphic">
          <ac:chgData name="Nikisha Talbot (2113109)" userId="S::2113109@student.uwtsd.ac.uk::5107d55c-389d-43f5-ad79-d7d43cbd7e58" providerId="AD" clId="Web-{C70BD95E-4D32-4C2C-8645-BF5771BB0D17}" dt="2022-12-02T10:46:32.371" v="3"/>
          <ac:graphicFrameMkLst>
            <pc:docMk/>
            <pc:sldMk cId="4028750794" sldId="261"/>
            <ac:graphicFrameMk id="6" creationId="{BC7D84FB-FA38-5234-5BD9-88AB889120AE}"/>
          </ac:graphicFrameMkLst>
        </pc:graphicFrameChg>
      </pc:sldChg>
      <pc:sldChg chg="addSp modSp addAnim modAnim">
        <pc:chgData name="Nikisha Talbot (2113109)" userId="S::2113109@student.uwtsd.ac.uk::5107d55c-389d-43f5-ad79-d7d43cbd7e58" providerId="AD" clId="Web-{C70BD95E-4D32-4C2C-8645-BF5771BB0D17}" dt="2022-12-02T12:34:29.300" v="724" actId="20577"/>
        <pc:sldMkLst>
          <pc:docMk/>
          <pc:sldMk cId="785056825" sldId="262"/>
        </pc:sldMkLst>
        <pc:spChg chg="mod">
          <ac:chgData name="Nikisha Talbot (2113109)" userId="S::2113109@student.uwtsd.ac.uk::5107d55c-389d-43f5-ad79-d7d43cbd7e58" providerId="AD" clId="Web-{C70BD95E-4D32-4C2C-8645-BF5771BB0D17}" dt="2022-12-02T12:30:45.370" v="702" actId="14100"/>
          <ac:spMkLst>
            <pc:docMk/>
            <pc:sldMk cId="785056825" sldId="262"/>
            <ac:spMk id="2" creationId="{604641DE-ABCE-1232-462A-9366E22CB105}"/>
          </ac:spMkLst>
        </pc:spChg>
        <pc:spChg chg="add mod">
          <ac:chgData name="Nikisha Talbot (2113109)" userId="S::2113109@student.uwtsd.ac.uk::5107d55c-389d-43f5-ad79-d7d43cbd7e58" providerId="AD" clId="Web-{C70BD95E-4D32-4C2C-8645-BF5771BB0D17}" dt="2022-12-02T12:34:29.300" v="724" actId="20577"/>
          <ac:spMkLst>
            <pc:docMk/>
            <pc:sldMk cId="785056825" sldId="262"/>
            <ac:spMk id="19" creationId="{177FFD18-CAA8-6588-3156-E10B3C5E59B3}"/>
          </ac:spMkLst>
        </pc:spChg>
      </pc:sldChg>
      <pc:sldChg chg="modSp addAnim modAnim">
        <pc:chgData name="Nikisha Talbot (2113109)" userId="S::2113109@student.uwtsd.ac.uk::5107d55c-389d-43f5-ad79-d7d43cbd7e58" providerId="AD" clId="Web-{C70BD95E-4D32-4C2C-8645-BF5771BB0D17}" dt="2022-12-02T11:27:16.025" v="400"/>
        <pc:sldMkLst>
          <pc:docMk/>
          <pc:sldMk cId="4110291313" sldId="263"/>
        </pc:sldMkLst>
        <pc:spChg chg="mod">
          <ac:chgData name="Nikisha Talbot (2113109)" userId="S::2113109@student.uwtsd.ac.uk::5107d55c-389d-43f5-ad79-d7d43cbd7e58" providerId="AD" clId="Web-{C70BD95E-4D32-4C2C-8645-BF5771BB0D17}" dt="2022-12-02T10:47:41.296" v="25" actId="20577"/>
          <ac:spMkLst>
            <pc:docMk/>
            <pc:sldMk cId="4110291313" sldId="263"/>
            <ac:spMk id="13" creationId="{5BD2191B-6F92-4D7B-3DA2-AC778401ED16}"/>
          </ac:spMkLst>
        </pc:spChg>
      </pc:sldChg>
      <pc:sldChg chg="addAnim modAnim">
        <pc:chgData name="Nikisha Talbot (2113109)" userId="S::2113109@student.uwtsd.ac.uk::5107d55c-389d-43f5-ad79-d7d43cbd7e58" providerId="AD" clId="Web-{C70BD95E-4D32-4C2C-8645-BF5771BB0D17}" dt="2022-12-02T11:26:49.790" v="394"/>
        <pc:sldMkLst>
          <pc:docMk/>
          <pc:sldMk cId="1470028280" sldId="264"/>
        </pc:sldMkLst>
      </pc:sldChg>
      <pc:sldChg chg="modSp addAnim modAnim">
        <pc:chgData name="Nikisha Talbot (2113109)" userId="S::2113109@student.uwtsd.ac.uk::5107d55c-389d-43f5-ad79-d7d43cbd7e58" providerId="AD" clId="Web-{C70BD95E-4D32-4C2C-8645-BF5771BB0D17}" dt="2022-12-02T11:29:17.561" v="406"/>
        <pc:sldMkLst>
          <pc:docMk/>
          <pc:sldMk cId="233282454" sldId="265"/>
        </pc:sldMkLst>
        <pc:spChg chg="mod">
          <ac:chgData name="Nikisha Talbot (2113109)" userId="S::2113109@student.uwtsd.ac.uk::5107d55c-389d-43f5-ad79-d7d43cbd7e58" providerId="AD" clId="Web-{C70BD95E-4D32-4C2C-8645-BF5771BB0D17}" dt="2022-12-02T11:25:58.382" v="378" actId="1076"/>
          <ac:spMkLst>
            <pc:docMk/>
            <pc:sldMk cId="233282454" sldId="265"/>
            <ac:spMk id="19" creationId="{DF3474B0-5965-9750-94DD-C0B0ADEDE6FF}"/>
          </ac:spMkLst>
        </pc:spChg>
      </pc:sldChg>
      <pc:sldChg chg="modSp addAnim modAnim">
        <pc:chgData name="Nikisha Talbot (2113109)" userId="S::2113109@student.uwtsd.ac.uk::5107d55c-389d-43f5-ad79-d7d43cbd7e58" providerId="AD" clId="Web-{C70BD95E-4D32-4C2C-8645-BF5771BB0D17}" dt="2022-12-02T11:33:15.523" v="503" actId="14100"/>
        <pc:sldMkLst>
          <pc:docMk/>
          <pc:sldMk cId="1666190811" sldId="266"/>
        </pc:sldMkLst>
        <pc:spChg chg="mod">
          <ac:chgData name="Nikisha Talbot (2113109)" userId="S::2113109@student.uwtsd.ac.uk::5107d55c-389d-43f5-ad79-d7d43cbd7e58" providerId="AD" clId="Web-{C70BD95E-4D32-4C2C-8645-BF5771BB0D17}" dt="2022-12-02T11:33:15.523" v="503" actId="14100"/>
          <ac:spMkLst>
            <pc:docMk/>
            <pc:sldMk cId="1666190811" sldId="266"/>
            <ac:spMk id="2" creationId="{23F48967-6FA7-8154-F6C3-0B775DAE7FD9}"/>
          </ac:spMkLst>
        </pc:spChg>
        <pc:graphicFrameChg chg="mod modGraphic">
          <ac:chgData name="Nikisha Talbot (2113109)" userId="S::2113109@student.uwtsd.ac.uk::5107d55c-389d-43f5-ad79-d7d43cbd7e58" providerId="AD" clId="Web-{C70BD95E-4D32-4C2C-8645-BF5771BB0D17}" dt="2022-12-02T11:09:01.047" v="325"/>
          <ac:graphicFrameMkLst>
            <pc:docMk/>
            <pc:sldMk cId="1666190811" sldId="266"/>
            <ac:graphicFrameMk id="8" creationId="{BB7660F7-D3FC-232E-7B4F-DBB86E731B6C}"/>
          </ac:graphicFrameMkLst>
        </pc:graphicFrameChg>
      </pc:sldChg>
      <pc:sldChg chg="modSp addAnim modAnim">
        <pc:chgData name="Nikisha Talbot (2113109)" userId="S::2113109@student.uwtsd.ac.uk::5107d55c-389d-43f5-ad79-d7d43cbd7e58" providerId="AD" clId="Web-{C70BD95E-4D32-4C2C-8645-BF5771BB0D17}" dt="2022-12-02T11:33:38.383" v="518" actId="20577"/>
        <pc:sldMkLst>
          <pc:docMk/>
          <pc:sldMk cId="1108807988" sldId="267"/>
        </pc:sldMkLst>
        <pc:spChg chg="mod">
          <ac:chgData name="Nikisha Talbot (2113109)" userId="S::2113109@student.uwtsd.ac.uk::5107d55c-389d-43f5-ad79-d7d43cbd7e58" providerId="AD" clId="Web-{C70BD95E-4D32-4C2C-8645-BF5771BB0D17}" dt="2022-12-02T11:33:38.383" v="518" actId="20577"/>
          <ac:spMkLst>
            <pc:docMk/>
            <pc:sldMk cId="1108807988" sldId="267"/>
            <ac:spMk id="2" creationId="{AD97FBC8-D1C6-3C9F-C589-F3352FD194FB}"/>
          </ac:spMkLst>
        </pc:spChg>
      </pc:sldChg>
      <pc:sldChg chg="addSp modSp addAnim modAnim">
        <pc:chgData name="Nikisha Talbot (2113109)" userId="S::2113109@student.uwtsd.ac.uk::5107d55c-389d-43f5-ad79-d7d43cbd7e58" providerId="AD" clId="Web-{C70BD95E-4D32-4C2C-8645-BF5771BB0D17}" dt="2022-12-02T12:57:20.913" v="865" actId="20577"/>
        <pc:sldMkLst>
          <pc:docMk/>
          <pc:sldMk cId="2095389027" sldId="268"/>
        </pc:sldMkLst>
        <pc:spChg chg="mod">
          <ac:chgData name="Nikisha Talbot (2113109)" userId="S::2113109@student.uwtsd.ac.uk::5107d55c-389d-43f5-ad79-d7d43cbd7e58" providerId="AD" clId="Web-{C70BD95E-4D32-4C2C-8645-BF5771BB0D17}" dt="2022-12-02T12:52:33.481" v="861" actId="20577"/>
          <ac:spMkLst>
            <pc:docMk/>
            <pc:sldMk cId="2095389027" sldId="268"/>
            <ac:spMk id="2" creationId="{E15036D3-611E-0265-F752-E6C90FDDD021}"/>
          </ac:spMkLst>
        </pc:spChg>
        <pc:spChg chg="add mod">
          <ac:chgData name="Nikisha Talbot (2113109)" userId="S::2113109@student.uwtsd.ac.uk::5107d55c-389d-43f5-ad79-d7d43cbd7e58" providerId="AD" clId="Web-{C70BD95E-4D32-4C2C-8645-BF5771BB0D17}" dt="2022-12-02T12:57:20.913" v="865" actId="20577"/>
          <ac:spMkLst>
            <pc:docMk/>
            <pc:sldMk cId="2095389027" sldId="268"/>
            <ac:spMk id="3" creationId="{21A50F17-291F-633C-E1EC-4AB79E5F636A}"/>
          </ac:spMkLst>
        </pc:spChg>
      </pc:sldChg>
      <pc:sldChg chg="addSp delSp modSp new mod setBg addAnim modAnim">
        <pc:chgData name="Nikisha Talbot (2113109)" userId="S::2113109@student.uwtsd.ac.uk::5107d55c-389d-43f5-ad79-d7d43cbd7e58" providerId="AD" clId="Web-{C70BD95E-4D32-4C2C-8645-BF5771BB0D17}" dt="2022-12-02T11:29:43.968" v="414"/>
        <pc:sldMkLst>
          <pc:docMk/>
          <pc:sldMk cId="994456374" sldId="269"/>
        </pc:sldMkLst>
        <pc:spChg chg="mod">
          <ac:chgData name="Nikisha Talbot (2113109)" userId="S::2113109@student.uwtsd.ac.uk::5107d55c-389d-43f5-ad79-d7d43cbd7e58" providerId="AD" clId="Web-{C70BD95E-4D32-4C2C-8645-BF5771BB0D17}" dt="2022-12-02T10:52:22.947" v="33" actId="1076"/>
          <ac:spMkLst>
            <pc:docMk/>
            <pc:sldMk cId="994456374" sldId="269"/>
            <ac:spMk id="2" creationId="{73490176-ED48-F763-FD60-AC4E5DF98C1C}"/>
          </ac:spMkLst>
        </pc:spChg>
        <pc:spChg chg="del">
          <ac:chgData name="Nikisha Talbot (2113109)" userId="S::2113109@student.uwtsd.ac.uk::5107d55c-389d-43f5-ad79-d7d43cbd7e58" providerId="AD" clId="Web-{C70BD95E-4D32-4C2C-8645-BF5771BB0D17}" dt="2022-12-02T10:52:06.446" v="31"/>
          <ac:spMkLst>
            <pc:docMk/>
            <pc:sldMk cId="994456374" sldId="269"/>
            <ac:spMk id="3" creationId="{6D8B3BC8-3C5B-4CBD-BAC1-E0CCA1151845}"/>
          </ac:spMkLst>
        </pc:spChg>
        <pc:spChg chg="add mod">
          <ac:chgData name="Nikisha Talbot (2113109)" userId="S::2113109@student.uwtsd.ac.uk::5107d55c-389d-43f5-ad79-d7d43cbd7e58" providerId="AD" clId="Web-{C70BD95E-4D32-4C2C-8645-BF5771BB0D17}" dt="2022-12-02T11:19:14.132" v="359" actId="1076"/>
          <ac:spMkLst>
            <pc:docMk/>
            <pc:sldMk cId="994456374" sldId="269"/>
            <ac:spMk id="4" creationId="{7E6B1BD6-5AE0-F819-4947-58C99B7FF9DF}"/>
          </ac:spMkLst>
        </pc:spChg>
        <pc:spChg chg="add">
          <ac:chgData name="Nikisha Talbot (2113109)" userId="S::2113109@student.uwtsd.ac.uk::5107d55c-389d-43f5-ad79-d7d43cbd7e58" providerId="AD" clId="Web-{C70BD95E-4D32-4C2C-8645-BF5771BB0D17}" dt="2022-12-02T10:52:06.446" v="31"/>
          <ac:spMkLst>
            <pc:docMk/>
            <pc:sldMk cId="994456374" sldId="269"/>
            <ac:spMk id="10" creationId="{0D57E7FA-E8FC-45AC-868F-CDC8144939D6}"/>
          </ac:spMkLst>
        </pc:spChg>
        <pc:spChg chg="add">
          <ac:chgData name="Nikisha Talbot (2113109)" userId="S::2113109@student.uwtsd.ac.uk::5107d55c-389d-43f5-ad79-d7d43cbd7e58" providerId="AD" clId="Web-{C70BD95E-4D32-4C2C-8645-BF5771BB0D17}" dt="2022-12-02T10:52:06.446" v="31"/>
          <ac:spMkLst>
            <pc:docMk/>
            <pc:sldMk cId="994456374" sldId="269"/>
            <ac:spMk id="12" creationId="{068EBBB4-DF6A-4503-AA1C-A6E78AF32CB6}"/>
          </ac:spMkLst>
        </pc:spChg>
        <pc:spChg chg="add">
          <ac:chgData name="Nikisha Talbot (2113109)" userId="S::2113109@student.uwtsd.ac.uk::5107d55c-389d-43f5-ad79-d7d43cbd7e58" providerId="AD" clId="Web-{C70BD95E-4D32-4C2C-8645-BF5771BB0D17}" dt="2022-12-02T10:52:06.446" v="31"/>
          <ac:spMkLst>
            <pc:docMk/>
            <pc:sldMk cId="994456374" sldId="269"/>
            <ac:spMk id="14" creationId="{2927A7B7-1B6D-432E-B2C4-E71C6C361C26}"/>
          </ac:spMkLst>
        </pc:spChg>
        <pc:spChg chg="add">
          <ac:chgData name="Nikisha Talbot (2113109)" userId="S::2113109@student.uwtsd.ac.uk::5107d55c-389d-43f5-ad79-d7d43cbd7e58" providerId="AD" clId="Web-{C70BD95E-4D32-4C2C-8645-BF5771BB0D17}" dt="2022-12-02T10:52:06.446" v="31"/>
          <ac:spMkLst>
            <pc:docMk/>
            <pc:sldMk cId="994456374" sldId="269"/>
            <ac:spMk id="16" creationId="{E27DBEE0-99A4-4464-9371-C89D97E7A956}"/>
          </ac:spMkLst>
        </pc:spChg>
        <pc:picChg chg="add">
          <ac:chgData name="Nikisha Talbot (2113109)" userId="S::2113109@student.uwtsd.ac.uk::5107d55c-389d-43f5-ad79-d7d43cbd7e58" providerId="AD" clId="Web-{C70BD95E-4D32-4C2C-8645-BF5771BB0D17}" dt="2022-12-02T10:52:06.446" v="31"/>
          <ac:picMkLst>
            <pc:docMk/>
            <pc:sldMk cId="994456374" sldId="269"/>
            <ac:picMk id="7" creationId="{5B5EF0D4-2947-8080-380B-217B68FA00ED}"/>
          </ac:picMkLst>
        </pc:picChg>
      </pc:sldChg>
      <pc:sldChg chg="addSp modSp new mod setBg">
        <pc:chgData name="Nikisha Talbot (2113109)" userId="S::2113109@student.uwtsd.ac.uk::5107d55c-389d-43f5-ad79-d7d43cbd7e58" providerId="AD" clId="Web-{C70BD95E-4D32-4C2C-8645-BF5771BB0D17}" dt="2022-12-02T12:57:38.602" v="868" actId="20577"/>
        <pc:sldMkLst>
          <pc:docMk/>
          <pc:sldMk cId="1668264768" sldId="270"/>
        </pc:sldMkLst>
        <pc:spChg chg="mod">
          <ac:chgData name="Nikisha Talbot (2113109)" userId="S::2113109@student.uwtsd.ac.uk::5107d55c-389d-43f5-ad79-d7d43cbd7e58" providerId="AD" clId="Web-{C70BD95E-4D32-4C2C-8645-BF5771BB0D17}" dt="2022-12-02T11:45:35.722" v="524"/>
          <ac:spMkLst>
            <pc:docMk/>
            <pc:sldMk cId="1668264768" sldId="270"/>
            <ac:spMk id="2" creationId="{7AF3CFED-10C7-78E3-1448-C4C965A02E38}"/>
          </ac:spMkLst>
        </pc:spChg>
        <pc:spChg chg="mod">
          <ac:chgData name="Nikisha Talbot (2113109)" userId="S::2113109@student.uwtsd.ac.uk::5107d55c-389d-43f5-ad79-d7d43cbd7e58" providerId="AD" clId="Web-{C70BD95E-4D32-4C2C-8645-BF5771BB0D17}" dt="2022-12-02T12:57:38.602" v="868" actId="20577"/>
          <ac:spMkLst>
            <pc:docMk/>
            <pc:sldMk cId="1668264768" sldId="270"/>
            <ac:spMk id="3" creationId="{81F8FD3A-3E04-6E5F-72D4-A972FCD6940C}"/>
          </ac:spMkLst>
        </pc:spChg>
        <pc:spChg chg="add">
          <ac:chgData name="Nikisha Talbot (2113109)" userId="S::2113109@student.uwtsd.ac.uk::5107d55c-389d-43f5-ad79-d7d43cbd7e58" providerId="AD" clId="Web-{C70BD95E-4D32-4C2C-8645-BF5771BB0D17}" dt="2022-12-02T11:45:35.722" v="524"/>
          <ac:spMkLst>
            <pc:docMk/>
            <pc:sldMk cId="1668264768" sldId="270"/>
            <ac:spMk id="9" creationId="{94C5663A-0CE3-4AEE-B47E-FB68D9EBFE1A}"/>
          </ac:spMkLst>
        </pc:spChg>
        <pc:picChg chg="add mod">
          <ac:chgData name="Nikisha Talbot (2113109)" userId="S::2113109@student.uwtsd.ac.uk::5107d55c-389d-43f5-ad79-d7d43cbd7e58" providerId="AD" clId="Web-{C70BD95E-4D32-4C2C-8645-BF5771BB0D17}" dt="2022-12-02T12:07:32.709" v="634" actId="14100"/>
          <ac:picMkLst>
            <pc:docMk/>
            <pc:sldMk cId="1668264768" sldId="270"/>
            <ac:picMk id="5" creationId="{854681E7-E395-1341-38DC-8C64C280BB10}"/>
          </ac:picMkLst>
        </pc:picChg>
      </pc:sldChg>
    </pc:docChg>
  </pc:docChgLst>
  <pc:docChgLst>
    <pc:chgData name="Nikisha Talbot (2113109)" userId="S::2113109@student.uwtsd.ac.uk::5107d55c-389d-43f5-ad79-d7d43cbd7e58" providerId="AD" clId="Web-{AF32F4F0-49F7-DDC2-9F63-9DC25D415694}"/>
    <pc:docChg chg="modSld">
      <pc:chgData name="Nikisha Talbot (2113109)" userId="S::2113109@student.uwtsd.ac.uk::5107d55c-389d-43f5-ad79-d7d43cbd7e58" providerId="AD" clId="Web-{AF32F4F0-49F7-DDC2-9F63-9DC25D415694}" dt="2022-11-17T09:29:44.606" v="3" actId="20577"/>
      <pc:docMkLst>
        <pc:docMk/>
      </pc:docMkLst>
      <pc:sldChg chg="modSp">
        <pc:chgData name="Nikisha Talbot (2113109)" userId="S::2113109@student.uwtsd.ac.uk::5107d55c-389d-43f5-ad79-d7d43cbd7e58" providerId="AD" clId="Web-{AF32F4F0-49F7-DDC2-9F63-9DC25D415694}" dt="2022-11-17T09:29:44.606" v="3" actId="20577"/>
        <pc:sldMkLst>
          <pc:docMk/>
          <pc:sldMk cId="4110291313" sldId="263"/>
        </pc:sldMkLst>
        <pc:spChg chg="mod">
          <ac:chgData name="Nikisha Talbot (2113109)" userId="S::2113109@student.uwtsd.ac.uk::5107d55c-389d-43f5-ad79-d7d43cbd7e58" providerId="AD" clId="Web-{AF32F4F0-49F7-DDC2-9F63-9DC25D415694}" dt="2022-11-17T09:29:44.606" v="3" actId="20577"/>
          <ac:spMkLst>
            <pc:docMk/>
            <pc:sldMk cId="4110291313" sldId="263"/>
            <ac:spMk id="10" creationId="{FB3469FF-0526-A481-4CA4-8ADFD6DDBEAB}"/>
          </ac:spMkLst>
        </pc:spChg>
      </pc:sldChg>
    </pc:docChg>
  </pc:docChgLst>
  <pc:docChgLst>
    <pc:chgData name="Nikisha Talbot (2113109)" userId="S::2113109@student.uwtsd.ac.uk::5107d55c-389d-43f5-ad79-d7d43cbd7e58" providerId="AD" clId="Web-{CFFF4F48-0976-ABEB-DA5B-417873AA469A}"/>
    <pc:docChg chg="modSld">
      <pc:chgData name="Nikisha Talbot (2113109)" userId="S::2113109@student.uwtsd.ac.uk::5107d55c-389d-43f5-ad79-d7d43cbd7e58" providerId="AD" clId="Web-{CFFF4F48-0976-ABEB-DA5B-417873AA469A}" dt="2022-07-25T18:27:12.149" v="63"/>
      <pc:docMkLst>
        <pc:docMk/>
      </pc:docMkLst>
      <pc:sldChg chg="addSp modSp">
        <pc:chgData name="Nikisha Talbot (2113109)" userId="S::2113109@student.uwtsd.ac.uk::5107d55c-389d-43f5-ad79-d7d43cbd7e58" providerId="AD" clId="Web-{CFFF4F48-0976-ABEB-DA5B-417873AA469A}" dt="2022-07-25T18:27:12.149" v="63"/>
        <pc:sldMkLst>
          <pc:docMk/>
          <pc:sldMk cId="233282454" sldId="265"/>
        </pc:sldMkLst>
        <pc:graphicFrameChg chg="add mod modGraphic">
          <ac:chgData name="Nikisha Talbot (2113109)" userId="S::2113109@student.uwtsd.ac.uk::5107d55c-389d-43f5-ad79-d7d43cbd7e58" providerId="AD" clId="Web-{CFFF4F48-0976-ABEB-DA5B-417873AA469A}" dt="2022-07-25T18:27:12.149" v="63"/>
          <ac:graphicFrameMkLst>
            <pc:docMk/>
            <pc:sldMk cId="233282454" sldId="265"/>
            <ac:graphicFrameMk id="3" creationId="{DD775796-D113-B5C4-6C38-CCF39B896CE6}"/>
          </ac:graphicFrameMkLst>
        </pc:graphicFrameChg>
      </pc:sldChg>
    </pc:docChg>
  </pc:docChgLst>
  <pc:docChgLst>
    <pc:chgData name="Nikisha Talbot (2113109)" userId="S::2113109@student.uwtsd.ac.uk::5107d55c-389d-43f5-ad79-d7d43cbd7e58" providerId="AD" clId="Web-{A6E68FE8-15E0-301F-5676-4E467EBDAB34}"/>
    <pc:docChg chg="addSld modSld addMainMaster delMainMaster">
      <pc:chgData name="Nikisha Talbot (2113109)" userId="S::2113109@student.uwtsd.ac.uk::5107d55c-389d-43f5-ad79-d7d43cbd7e58" providerId="AD" clId="Web-{A6E68FE8-15E0-301F-5676-4E467EBDAB34}" dt="2022-07-25T17:19:58.242" v="76"/>
      <pc:docMkLst>
        <pc:docMk/>
      </pc:docMkLst>
      <pc:sldChg chg="addSp delSp modSp mod setBg modClrScheme chgLayout">
        <pc:chgData name="Nikisha Talbot (2113109)" userId="S::2113109@student.uwtsd.ac.uk::5107d55c-389d-43f5-ad79-d7d43cbd7e58" providerId="AD" clId="Web-{A6E68FE8-15E0-301F-5676-4E467EBDAB34}" dt="2022-07-25T17:19:47.194" v="75"/>
        <pc:sldMkLst>
          <pc:docMk/>
          <pc:sldMk cId="109857222" sldId="256"/>
        </pc:sldMkLst>
        <pc:spChg chg="mod">
          <ac:chgData name="Nikisha Talbot (2113109)" userId="S::2113109@student.uwtsd.ac.uk::5107d55c-389d-43f5-ad79-d7d43cbd7e58" providerId="AD" clId="Web-{A6E68FE8-15E0-301F-5676-4E467EBDAB34}" dt="2022-07-25T17:19:47.194" v="7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ikisha Talbot (2113109)" userId="S::2113109@student.uwtsd.ac.uk::5107d55c-389d-43f5-ad79-d7d43cbd7e58" providerId="AD" clId="Web-{A6E68FE8-15E0-301F-5676-4E467EBDAB34}" dt="2022-07-25T17:19:47.194" v="7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Nikisha Talbot (2113109)" userId="S::2113109@student.uwtsd.ac.uk::5107d55c-389d-43f5-ad79-d7d43cbd7e58" providerId="AD" clId="Web-{A6E68FE8-15E0-301F-5676-4E467EBDAB34}" dt="2022-07-25T17:19:30.288" v="68"/>
          <ac:spMkLst>
            <pc:docMk/>
            <pc:sldMk cId="109857222" sldId="256"/>
            <ac:spMk id="9" creationId="{C7938FEF-CAF3-4757-B8CD-B2284E7CAC88}"/>
          </ac:spMkLst>
        </pc:spChg>
        <pc:spChg chg="add del">
          <ac:chgData name="Nikisha Talbot (2113109)" userId="S::2113109@student.uwtsd.ac.uk::5107d55c-389d-43f5-ad79-d7d43cbd7e58" providerId="AD" clId="Web-{A6E68FE8-15E0-301F-5676-4E467EBDAB34}" dt="2022-07-25T17:19:30.288" v="68"/>
          <ac:spMkLst>
            <pc:docMk/>
            <pc:sldMk cId="109857222" sldId="256"/>
            <ac:spMk id="11" creationId="{98C398B4-C37F-4CEC-A2C3-148A5ADBB1EF}"/>
          </ac:spMkLst>
        </pc:spChg>
        <pc:spChg chg="add del">
          <ac:chgData name="Nikisha Talbot (2113109)" userId="S::2113109@student.uwtsd.ac.uk::5107d55c-389d-43f5-ad79-d7d43cbd7e58" providerId="AD" clId="Web-{A6E68FE8-15E0-301F-5676-4E467EBDAB34}" dt="2022-07-25T17:19:30.288" v="68"/>
          <ac:spMkLst>
            <pc:docMk/>
            <pc:sldMk cId="109857222" sldId="256"/>
            <ac:spMk id="13" creationId="{C318AF9F-8000-4610-8801-DFC69A5182A2}"/>
          </ac:spMkLst>
        </pc:spChg>
        <pc:spChg chg="add del">
          <ac:chgData name="Nikisha Talbot (2113109)" userId="S::2113109@student.uwtsd.ac.uk::5107d55c-389d-43f5-ad79-d7d43cbd7e58" providerId="AD" clId="Web-{A6E68FE8-15E0-301F-5676-4E467EBDAB34}" dt="2022-07-25T17:19:37.335" v="70"/>
          <ac:spMkLst>
            <pc:docMk/>
            <pc:sldMk cId="109857222" sldId="256"/>
            <ac:spMk id="15" creationId="{81CE2CF7-D5AA-4464-AC91-9ED1EA5D6389}"/>
          </ac:spMkLst>
        </pc:spChg>
        <pc:spChg chg="add del">
          <ac:chgData name="Nikisha Talbot (2113109)" userId="S::2113109@student.uwtsd.ac.uk::5107d55c-389d-43f5-ad79-d7d43cbd7e58" providerId="AD" clId="Web-{A6E68FE8-15E0-301F-5676-4E467EBDAB34}" dt="2022-07-25T17:19:37.335" v="70"/>
          <ac:spMkLst>
            <pc:docMk/>
            <pc:sldMk cId="109857222" sldId="256"/>
            <ac:spMk id="18" creationId="{637B2035-1FCB-439A-B421-095E136C7E07}"/>
          </ac:spMkLst>
        </pc:spChg>
        <pc:spChg chg="add del">
          <ac:chgData name="Nikisha Talbot (2113109)" userId="S::2113109@student.uwtsd.ac.uk::5107d55c-389d-43f5-ad79-d7d43cbd7e58" providerId="AD" clId="Web-{A6E68FE8-15E0-301F-5676-4E467EBDAB34}" dt="2022-07-25T17:19:41.351" v="72"/>
          <ac:spMkLst>
            <pc:docMk/>
            <pc:sldMk cId="109857222" sldId="256"/>
            <ac:spMk id="21" creationId="{13B7BB51-92B8-4089-8DAB-1202A4D1C6A3}"/>
          </ac:spMkLst>
        </pc:spChg>
        <pc:spChg chg="add del">
          <ac:chgData name="Nikisha Talbot (2113109)" userId="S::2113109@student.uwtsd.ac.uk::5107d55c-389d-43f5-ad79-d7d43cbd7e58" providerId="AD" clId="Web-{A6E68FE8-15E0-301F-5676-4E467EBDAB34}" dt="2022-07-25T17:19:41.351" v="72"/>
          <ac:spMkLst>
            <pc:docMk/>
            <pc:sldMk cId="109857222" sldId="256"/>
            <ac:spMk id="22" creationId="{94C5663A-0CE3-4AEE-B47E-FB68D9EBFE1A}"/>
          </ac:spMkLst>
        </pc:spChg>
        <pc:spChg chg="add del">
          <ac:chgData name="Nikisha Talbot (2113109)" userId="S::2113109@student.uwtsd.ac.uk::5107d55c-389d-43f5-ad79-d7d43cbd7e58" providerId="AD" clId="Web-{A6E68FE8-15E0-301F-5676-4E467EBDAB34}" dt="2022-07-25T17:19:47.116" v="74"/>
          <ac:spMkLst>
            <pc:docMk/>
            <pc:sldMk cId="109857222" sldId="256"/>
            <ac:spMk id="25" creationId="{D6F5F07B-A917-442C-82D5-5719737E9E68}"/>
          </ac:spMkLst>
        </pc:spChg>
        <pc:spChg chg="add del">
          <ac:chgData name="Nikisha Talbot (2113109)" userId="S::2113109@student.uwtsd.ac.uk::5107d55c-389d-43f5-ad79-d7d43cbd7e58" providerId="AD" clId="Web-{A6E68FE8-15E0-301F-5676-4E467EBDAB34}" dt="2022-07-25T17:19:47.116" v="74"/>
          <ac:spMkLst>
            <pc:docMk/>
            <pc:sldMk cId="109857222" sldId="256"/>
            <ac:spMk id="27" creationId="{C6C3E48C-655A-4982-8E73-7FB0D9E650FE}"/>
          </ac:spMkLst>
        </pc:spChg>
        <pc:spChg chg="add">
          <ac:chgData name="Nikisha Talbot (2113109)" userId="S::2113109@student.uwtsd.ac.uk::5107d55c-389d-43f5-ad79-d7d43cbd7e58" providerId="AD" clId="Web-{A6E68FE8-15E0-301F-5676-4E467EBDAB34}" dt="2022-07-25T17:19:47.194" v="75"/>
          <ac:spMkLst>
            <pc:docMk/>
            <pc:sldMk cId="109857222" sldId="256"/>
            <ac:spMk id="29" creationId="{13B7BB51-92B8-4089-8DAB-1202A4D1C6A3}"/>
          </ac:spMkLst>
        </pc:spChg>
        <pc:spChg chg="add">
          <ac:chgData name="Nikisha Talbot (2113109)" userId="S::2113109@student.uwtsd.ac.uk::5107d55c-389d-43f5-ad79-d7d43cbd7e58" providerId="AD" clId="Web-{A6E68FE8-15E0-301F-5676-4E467EBDAB34}" dt="2022-07-25T17:19:47.194" v="75"/>
          <ac:spMkLst>
            <pc:docMk/>
            <pc:sldMk cId="109857222" sldId="256"/>
            <ac:spMk id="30" creationId="{94C5663A-0CE3-4AEE-B47E-FB68D9EBFE1A}"/>
          </ac:spMkLst>
        </pc:spChg>
        <pc:picChg chg="add del">
          <ac:chgData name="Nikisha Talbot (2113109)" userId="S::2113109@student.uwtsd.ac.uk::5107d55c-389d-43f5-ad79-d7d43cbd7e58" providerId="AD" clId="Web-{A6E68FE8-15E0-301F-5676-4E467EBDAB34}" dt="2022-07-25T17:19:30.288" v="68"/>
          <ac:picMkLst>
            <pc:docMk/>
            <pc:sldMk cId="109857222" sldId="256"/>
            <ac:picMk id="4" creationId="{CF1A4DEF-54A1-8EA9-99E7-20B60181F0DB}"/>
          </ac:picMkLst>
        </pc:picChg>
        <pc:picChg chg="add del">
          <ac:chgData name="Nikisha Talbot (2113109)" userId="S::2113109@student.uwtsd.ac.uk::5107d55c-389d-43f5-ad79-d7d43cbd7e58" providerId="AD" clId="Web-{A6E68FE8-15E0-301F-5676-4E467EBDAB34}" dt="2022-07-25T17:19:37.335" v="70"/>
          <ac:picMkLst>
            <pc:docMk/>
            <pc:sldMk cId="109857222" sldId="256"/>
            <ac:picMk id="16" creationId="{DEB2E8C4-C3E7-4048-A43D-9859510CFA98}"/>
          </ac:picMkLst>
        </pc:picChg>
        <pc:picChg chg="add del">
          <ac:chgData name="Nikisha Talbot (2113109)" userId="S::2113109@student.uwtsd.ac.uk::5107d55c-389d-43f5-ad79-d7d43cbd7e58" providerId="AD" clId="Web-{A6E68FE8-15E0-301F-5676-4E467EBDAB34}" dt="2022-07-25T17:19:37.335" v="70"/>
          <ac:picMkLst>
            <pc:docMk/>
            <pc:sldMk cId="109857222" sldId="256"/>
            <ac:picMk id="19" creationId="{DA928984-E8A0-0E52-83EE-06473FB55EA4}"/>
          </ac:picMkLst>
        </pc:picChg>
        <pc:picChg chg="add del">
          <ac:chgData name="Nikisha Talbot (2113109)" userId="S::2113109@student.uwtsd.ac.uk::5107d55c-389d-43f5-ad79-d7d43cbd7e58" providerId="AD" clId="Web-{A6E68FE8-15E0-301F-5676-4E467EBDAB34}" dt="2022-07-25T17:19:41.351" v="72"/>
          <ac:picMkLst>
            <pc:docMk/>
            <pc:sldMk cId="109857222" sldId="256"/>
            <ac:picMk id="23" creationId="{FFC8A5A3-C9EA-A299-90F0-BFEF78295D16}"/>
          </ac:picMkLst>
        </pc:picChg>
        <pc:picChg chg="add del">
          <ac:chgData name="Nikisha Talbot (2113109)" userId="S::2113109@student.uwtsd.ac.uk::5107d55c-389d-43f5-ad79-d7d43cbd7e58" providerId="AD" clId="Web-{A6E68FE8-15E0-301F-5676-4E467EBDAB34}" dt="2022-07-25T17:19:47.116" v="74"/>
          <ac:picMkLst>
            <pc:docMk/>
            <pc:sldMk cId="109857222" sldId="256"/>
            <ac:picMk id="26" creationId="{1190D173-BDF3-87C1-6DF4-48B96B8F986E}"/>
          </ac:picMkLst>
        </pc:picChg>
        <pc:picChg chg="add">
          <ac:chgData name="Nikisha Talbot (2113109)" userId="S::2113109@student.uwtsd.ac.uk::5107d55c-389d-43f5-ad79-d7d43cbd7e58" providerId="AD" clId="Web-{A6E68FE8-15E0-301F-5676-4E467EBDAB34}" dt="2022-07-25T17:19:47.194" v="75"/>
          <ac:picMkLst>
            <pc:docMk/>
            <pc:sldMk cId="109857222" sldId="256"/>
            <ac:picMk id="31" creationId="{FFC8A5A3-C9EA-A299-90F0-BFEF78295D16}"/>
          </ac:picMkLst>
        </pc:picChg>
        <pc:inkChg chg="add del">
          <ac:chgData name="Nikisha Talbot (2113109)" userId="S::2113109@student.uwtsd.ac.uk::5107d55c-389d-43f5-ad79-d7d43cbd7e58" providerId="AD" clId="Web-{A6E68FE8-15E0-301F-5676-4E467EBDAB34}" dt="2022-07-25T17:19:37.335" v="70"/>
          <ac:inkMkLst>
            <pc:docMk/>
            <pc:sldMk cId="109857222" sldId="256"/>
            <ac:inkMk id="17" creationId="{24D29CCB-7956-4E3E-8880-304085F04BF4}"/>
          </ac:inkMkLst>
        </pc:inkChg>
      </pc:sldChg>
      <pc:sldChg chg="new">
        <pc:chgData name="Nikisha Talbot (2113109)" userId="S::2113109@student.uwtsd.ac.uk::5107d55c-389d-43f5-ad79-d7d43cbd7e58" providerId="AD" clId="Web-{A6E68FE8-15E0-301F-5676-4E467EBDAB34}" dt="2022-07-25T17:19:58.242" v="76"/>
        <pc:sldMkLst>
          <pc:docMk/>
          <pc:sldMk cId="18506858" sldId="257"/>
        </pc:sldMkLst>
      </pc:sldChg>
      <pc:sldMasterChg chg="add del addSldLayout delSldLayout">
        <pc:chgData name="Nikisha Talbot (2113109)" userId="S::2113109@student.uwtsd.ac.uk::5107d55c-389d-43f5-ad79-d7d43cbd7e58" providerId="AD" clId="Web-{A6E68FE8-15E0-301F-5676-4E467EBDAB34}" dt="2022-07-25T17:19:47.194" v="75"/>
        <pc:sldMasterMkLst>
          <pc:docMk/>
          <pc:sldMasterMk cId="2460954070" sldId="2147483660"/>
        </pc:sldMasterMkLst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Nikisha Talbot (2113109)" userId="S::2113109@student.uwtsd.ac.uk::5107d55c-389d-43f5-ad79-d7d43cbd7e58" providerId="AD" clId="Web-{A6E68FE8-15E0-301F-5676-4E467EBDAB34}" dt="2022-07-25T17:19:30.288" v="68"/>
        <pc:sldMasterMkLst>
          <pc:docMk/>
          <pc:sldMasterMk cId="2373160877" sldId="2147483672"/>
        </pc:sldMasterMkLst>
        <pc:sldLayoutChg chg="add del">
          <pc:chgData name="Nikisha Talbot (2113109)" userId="S::2113109@student.uwtsd.ac.uk::5107d55c-389d-43f5-ad79-d7d43cbd7e58" providerId="AD" clId="Web-{A6E68FE8-15E0-301F-5676-4E467EBDAB34}" dt="2022-07-25T17:19:30.288" v="68"/>
          <pc:sldLayoutMkLst>
            <pc:docMk/>
            <pc:sldMasterMk cId="2373160877" sldId="2147483672"/>
            <pc:sldLayoutMk cId="2326266194" sldId="2147483673"/>
          </pc:sldLayoutMkLst>
        </pc:sldLayoutChg>
        <pc:sldLayoutChg chg="add del replId">
          <pc:chgData name="Nikisha Talbot (2113109)" userId="S::2113109@student.uwtsd.ac.uk::5107d55c-389d-43f5-ad79-d7d43cbd7e58" providerId="AD" clId="Web-{A6E68FE8-15E0-301F-5676-4E467EBDAB34}" dt="2022-07-25T17:19:30.288" v="68"/>
          <pc:sldLayoutMkLst>
            <pc:docMk/>
            <pc:sldMasterMk cId="2373160877" sldId="2147483672"/>
            <pc:sldLayoutMk cId="81214061" sldId="2147483674"/>
          </pc:sldLayoutMkLst>
        </pc:sldLayoutChg>
        <pc:sldLayoutChg chg="add del replId">
          <pc:chgData name="Nikisha Talbot (2113109)" userId="S::2113109@student.uwtsd.ac.uk::5107d55c-389d-43f5-ad79-d7d43cbd7e58" providerId="AD" clId="Web-{A6E68FE8-15E0-301F-5676-4E467EBDAB34}" dt="2022-07-25T17:19:30.288" v="68"/>
          <pc:sldLayoutMkLst>
            <pc:docMk/>
            <pc:sldMasterMk cId="2373160877" sldId="2147483672"/>
            <pc:sldLayoutMk cId="2306049984" sldId="2147483675"/>
          </pc:sldLayoutMkLst>
        </pc:sldLayoutChg>
        <pc:sldLayoutChg chg="add del replId">
          <pc:chgData name="Nikisha Talbot (2113109)" userId="S::2113109@student.uwtsd.ac.uk::5107d55c-389d-43f5-ad79-d7d43cbd7e58" providerId="AD" clId="Web-{A6E68FE8-15E0-301F-5676-4E467EBDAB34}" dt="2022-07-25T17:19:30.288" v="68"/>
          <pc:sldLayoutMkLst>
            <pc:docMk/>
            <pc:sldMasterMk cId="2373160877" sldId="2147483672"/>
            <pc:sldLayoutMk cId="3770399645" sldId="2147483676"/>
          </pc:sldLayoutMkLst>
        </pc:sldLayoutChg>
        <pc:sldLayoutChg chg="add del replId">
          <pc:chgData name="Nikisha Talbot (2113109)" userId="S::2113109@student.uwtsd.ac.uk::5107d55c-389d-43f5-ad79-d7d43cbd7e58" providerId="AD" clId="Web-{A6E68FE8-15E0-301F-5676-4E467EBDAB34}" dt="2022-07-25T17:19:30.288" v="68"/>
          <pc:sldLayoutMkLst>
            <pc:docMk/>
            <pc:sldMasterMk cId="2373160877" sldId="2147483672"/>
            <pc:sldLayoutMk cId="136027441" sldId="2147483677"/>
          </pc:sldLayoutMkLst>
        </pc:sldLayoutChg>
        <pc:sldLayoutChg chg="add del replId">
          <pc:chgData name="Nikisha Talbot (2113109)" userId="S::2113109@student.uwtsd.ac.uk::5107d55c-389d-43f5-ad79-d7d43cbd7e58" providerId="AD" clId="Web-{A6E68FE8-15E0-301F-5676-4E467EBDAB34}" dt="2022-07-25T17:19:30.288" v="68"/>
          <pc:sldLayoutMkLst>
            <pc:docMk/>
            <pc:sldMasterMk cId="2373160877" sldId="2147483672"/>
            <pc:sldLayoutMk cId="2850247474" sldId="2147483678"/>
          </pc:sldLayoutMkLst>
        </pc:sldLayoutChg>
        <pc:sldLayoutChg chg="add del replId">
          <pc:chgData name="Nikisha Talbot (2113109)" userId="S::2113109@student.uwtsd.ac.uk::5107d55c-389d-43f5-ad79-d7d43cbd7e58" providerId="AD" clId="Web-{A6E68FE8-15E0-301F-5676-4E467EBDAB34}" dt="2022-07-25T17:19:30.288" v="68"/>
          <pc:sldLayoutMkLst>
            <pc:docMk/>
            <pc:sldMasterMk cId="2373160877" sldId="2147483672"/>
            <pc:sldLayoutMk cId="2579085495" sldId="2147483679"/>
          </pc:sldLayoutMkLst>
        </pc:sldLayoutChg>
        <pc:sldLayoutChg chg="add del replId">
          <pc:chgData name="Nikisha Talbot (2113109)" userId="S::2113109@student.uwtsd.ac.uk::5107d55c-389d-43f5-ad79-d7d43cbd7e58" providerId="AD" clId="Web-{A6E68FE8-15E0-301F-5676-4E467EBDAB34}" dt="2022-07-25T17:19:30.288" v="68"/>
          <pc:sldLayoutMkLst>
            <pc:docMk/>
            <pc:sldMasterMk cId="2373160877" sldId="2147483672"/>
            <pc:sldLayoutMk cId="2507509264" sldId="2147483680"/>
          </pc:sldLayoutMkLst>
        </pc:sldLayoutChg>
        <pc:sldLayoutChg chg="add del replId">
          <pc:chgData name="Nikisha Talbot (2113109)" userId="S::2113109@student.uwtsd.ac.uk::5107d55c-389d-43f5-ad79-d7d43cbd7e58" providerId="AD" clId="Web-{A6E68FE8-15E0-301F-5676-4E467EBDAB34}" dt="2022-07-25T17:19:30.288" v="68"/>
          <pc:sldLayoutMkLst>
            <pc:docMk/>
            <pc:sldMasterMk cId="2373160877" sldId="2147483672"/>
            <pc:sldLayoutMk cId="1406445757" sldId="2147483681"/>
          </pc:sldLayoutMkLst>
        </pc:sldLayoutChg>
        <pc:sldLayoutChg chg="add del replId">
          <pc:chgData name="Nikisha Talbot (2113109)" userId="S::2113109@student.uwtsd.ac.uk::5107d55c-389d-43f5-ad79-d7d43cbd7e58" providerId="AD" clId="Web-{A6E68FE8-15E0-301F-5676-4E467EBDAB34}" dt="2022-07-25T17:19:30.288" v="68"/>
          <pc:sldLayoutMkLst>
            <pc:docMk/>
            <pc:sldMasterMk cId="2373160877" sldId="2147483672"/>
            <pc:sldLayoutMk cId="1323117671" sldId="2147483682"/>
          </pc:sldLayoutMkLst>
        </pc:sldLayoutChg>
        <pc:sldLayoutChg chg="add del replId">
          <pc:chgData name="Nikisha Talbot (2113109)" userId="S::2113109@student.uwtsd.ac.uk::5107d55c-389d-43f5-ad79-d7d43cbd7e58" providerId="AD" clId="Web-{A6E68FE8-15E0-301F-5676-4E467EBDAB34}" dt="2022-07-25T17:19:30.288" v="68"/>
          <pc:sldLayoutMkLst>
            <pc:docMk/>
            <pc:sldMasterMk cId="2373160877" sldId="2147483672"/>
            <pc:sldLayoutMk cId="83345240" sldId="2147483683"/>
          </pc:sldLayoutMkLst>
        </pc:sldLayoutChg>
      </pc:sldMasterChg>
      <pc:sldMasterChg chg="add del addSldLayout delSldLayout">
        <pc:chgData name="Nikisha Talbot (2113109)" userId="S::2113109@student.uwtsd.ac.uk::5107d55c-389d-43f5-ad79-d7d43cbd7e58" providerId="AD" clId="Web-{A6E68FE8-15E0-301F-5676-4E467EBDAB34}" dt="2022-07-25T17:19:47.116" v="74"/>
        <pc:sldMasterMkLst>
          <pc:docMk/>
          <pc:sldMasterMk cId="3241011764" sldId="2147483724"/>
        </pc:sldMasterMkLst>
        <pc:sldLayoutChg chg="add del">
          <pc:chgData name="Nikisha Talbot (2113109)" userId="S::2113109@student.uwtsd.ac.uk::5107d55c-389d-43f5-ad79-d7d43cbd7e58" providerId="AD" clId="Web-{A6E68FE8-15E0-301F-5676-4E467EBDAB34}" dt="2022-07-25T17:19:47.116" v="74"/>
          <pc:sldLayoutMkLst>
            <pc:docMk/>
            <pc:sldMasterMk cId="3241011764" sldId="2147483724"/>
            <pc:sldLayoutMk cId="3515022535" sldId="2147483713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16" v="74"/>
          <pc:sldLayoutMkLst>
            <pc:docMk/>
            <pc:sldMasterMk cId="3241011764" sldId="2147483724"/>
            <pc:sldLayoutMk cId="742399470" sldId="2147483714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16" v="74"/>
          <pc:sldLayoutMkLst>
            <pc:docMk/>
            <pc:sldMasterMk cId="3241011764" sldId="2147483724"/>
            <pc:sldLayoutMk cId="2082986889" sldId="2147483715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16" v="74"/>
          <pc:sldLayoutMkLst>
            <pc:docMk/>
            <pc:sldMasterMk cId="3241011764" sldId="2147483724"/>
            <pc:sldLayoutMk cId="1900172034" sldId="2147483716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16" v="74"/>
          <pc:sldLayoutMkLst>
            <pc:docMk/>
            <pc:sldMasterMk cId="3241011764" sldId="2147483724"/>
            <pc:sldLayoutMk cId="2989745120" sldId="2147483717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16" v="74"/>
          <pc:sldLayoutMkLst>
            <pc:docMk/>
            <pc:sldMasterMk cId="3241011764" sldId="2147483724"/>
            <pc:sldLayoutMk cId="2019933798" sldId="2147483718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16" v="74"/>
          <pc:sldLayoutMkLst>
            <pc:docMk/>
            <pc:sldMasterMk cId="3241011764" sldId="2147483724"/>
            <pc:sldLayoutMk cId="1889984720" sldId="2147483719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16" v="74"/>
          <pc:sldLayoutMkLst>
            <pc:docMk/>
            <pc:sldMasterMk cId="3241011764" sldId="2147483724"/>
            <pc:sldLayoutMk cId="4109117296" sldId="2147483720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16" v="74"/>
          <pc:sldLayoutMkLst>
            <pc:docMk/>
            <pc:sldMasterMk cId="3241011764" sldId="2147483724"/>
            <pc:sldLayoutMk cId="3606613901" sldId="2147483721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16" v="74"/>
          <pc:sldLayoutMkLst>
            <pc:docMk/>
            <pc:sldMasterMk cId="3241011764" sldId="2147483724"/>
            <pc:sldLayoutMk cId="1140845477" sldId="2147483722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16" v="74"/>
          <pc:sldLayoutMkLst>
            <pc:docMk/>
            <pc:sldMasterMk cId="3241011764" sldId="2147483724"/>
            <pc:sldLayoutMk cId="3048258660" sldId="2147483723"/>
          </pc:sldLayoutMkLst>
        </pc:sldLayoutChg>
      </pc:sldMasterChg>
      <pc:sldMasterChg chg="add del addSldLayout delSldLayout">
        <pc:chgData name="Nikisha Talbot (2113109)" userId="S::2113109@student.uwtsd.ac.uk::5107d55c-389d-43f5-ad79-d7d43cbd7e58" providerId="AD" clId="Web-{A6E68FE8-15E0-301F-5676-4E467EBDAB34}" dt="2022-07-25T17:19:47.194" v="75"/>
        <pc:sldMasterMkLst>
          <pc:docMk/>
          <pc:sldMasterMk cId="2134101051" sldId="2147483738"/>
        </pc:sldMasterMkLst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134101051" sldId="2147483738"/>
            <pc:sldLayoutMk cId="932198593" sldId="2147483726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134101051" sldId="2147483738"/>
            <pc:sldLayoutMk cId="724720296" sldId="2147483727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134101051" sldId="2147483738"/>
            <pc:sldLayoutMk cId="1169180138" sldId="2147483728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134101051" sldId="2147483738"/>
            <pc:sldLayoutMk cId="1297048836" sldId="2147483729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134101051" sldId="2147483738"/>
            <pc:sldLayoutMk cId="3837895723" sldId="2147483730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134101051" sldId="2147483738"/>
            <pc:sldLayoutMk cId="71609195" sldId="2147483731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134101051" sldId="2147483738"/>
            <pc:sldLayoutMk cId="1617004994" sldId="2147483732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134101051" sldId="2147483738"/>
            <pc:sldLayoutMk cId="3727633998" sldId="2147483733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134101051" sldId="2147483738"/>
            <pc:sldLayoutMk cId="462873801" sldId="2147483734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134101051" sldId="2147483738"/>
            <pc:sldLayoutMk cId="2853172650" sldId="2147483735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134101051" sldId="2147483738"/>
            <pc:sldLayoutMk cId="565605321" sldId="2147483736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47.194" v="75"/>
          <pc:sldLayoutMkLst>
            <pc:docMk/>
            <pc:sldMasterMk cId="2134101051" sldId="2147483738"/>
            <pc:sldLayoutMk cId="1453464191" sldId="2147483737"/>
          </pc:sldLayoutMkLst>
        </pc:sldLayoutChg>
      </pc:sldMasterChg>
      <pc:sldMasterChg chg="add del addSldLayout delSldLayout">
        <pc:chgData name="Nikisha Talbot (2113109)" userId="S::2113109@student.uwtsd.ac.uk::5107d55c-389d-43f5-ad79-d7d43cbd7e58" providerId="AD" clId="Web-{A6E68FE8-15E0-301F-5676-4E467EBDAB34}" dt="2022-07-25T17:19:37.335" v="70"/>
        <pc:sldMasterMkLst>
          <pc:docMk/>
          <pc:sldMasterMk cId="2090191850" sldId="2147483764"/>
        </pc:sldMasterMkLst>
        <pc:sldLayoutChg chg="add del">
          <pc:chgData name="Nikisha Talbot (2113109)" userId="S::2113109@student.uwtsd.ac.uk::5107d55c-389d-43f5-ad79-d7d43cbd7e58" providerId="AD" clId="Web-{A6E68FE8-15E0-301F-5676-4E467EBDAB34}" dt="2022-07-25T17:19:37.335" v="70"/>
          <pc:sldLayoutMkLst>
            <pc:docMk/>
            <pc:sldMasterMk cId="2090191850" sldId="2147483764"/>
            <pc:sldLayoutMk cId="1842322970" sldId="2147483753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37.335" v="70"/>
          <pc:sldLayoutMkLst>
            <pc:docMk/>
            <pc:sldMasterMk cId="2090191850" sldId="2147483764"/>
            <pc:sldLayoutMk cId="760789368" sldId="2147483754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37.335" v="70"/>
          <pc:sldLayoutMkLst>
            <pc:docMk/>
            <pc:sldMasterMk cId="2090191850" sldId="2147483764"/>
            <pc:sldLayoutMk cId="2197790477" sldId="2147483755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37.335" v="70"/>
          <pc:sldLayoutMkLst>
            <pc:docMk/>
            <pc:sldMasterMk cId="2090191850" sldId="2147483764"/>
            <pc:sldLayoutMk cId="4194530556" sldId="2147483756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37.335" v="70"/>
          <pc:sldLayoutMkLst>
            <pc:docMk/>
            <pc:sldMasterMk cId="2090191850" sldId="2147483764"/>
            <pc:sldLayoutMk cId="3709382841" sldId="2147483757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37.335" v="70"/>
          <pc:sldLayoutMkLst>
            <pc:docMk/>
            <pc:sldMasterMk cId="2090191850" sldId="2147483764"/>
            <pc:sldLayoutMk cId="3426164247" sldId="2147483758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37.335" v="70"/>
          <pc:sldLayoutMkLst>
            <pc:docMk/>
            <pc:sldMasterMk cId="2090191850" sldId="2147483764"/>
            <pc:sldLayoutMk cId="41114654" sldId="2147483759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37.335" v="70"/>
          <pc:sldLayoutMkLst>
            <pc:docMk/>
            <pc:sldMasterMk cId="2090191850" sldId="2147483764"/>
            <pc:sldLayoutMk cId="2236914891" sldId="2147483760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37.335" v="70"/>
          <pc:sldLayoutMkLst>
            <pc:docMk/>
            <pc:sldMasterMk cId="2090191850" sldId="2147483764"/>
            <pc:sldLayoutMk cId="3856941173" sldId="2147483761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37.335" v="70"/>
          <pc:sldLayoutMkLst>
            <pc:docMk/>
            <pc:sldMasterMk cId="2090191850" sldId="2147483764"/>
            <pc:sldLayoutMk cId="3751859363" sldId="2147483762"/>
          </pc:sldLayoutMkLst>
        </pc:sldLayoutChg>
        <pc:sldLayoutChg chg="add del">
          <pc:chgData name="Nikisha Talbot (2113109)" userId="S::2113109@student.uwtsd.ac.uk::5107d55c-389d-43f5-ad79-d7d43cbd7e58" providerId="AD" clId="Web-{A6E68FE8-15E0-301F-5676-4E467EBDAB34}" dt="2022-07-25T17:19:37.335" v="70"/>
          <pc:sldLayoutMkLst>
            <pc:docMk/>
            <pc:sldMasterMk cId="2090191850" sldId="2147483764"/>
            <pc:sldLayoutMk cId="2470249171" sldId="2147483763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rgbClr val="4472C4"/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profit/loss</a:t>
            </a:r>
          </a:p>
        </c:rich>
      </c:tx>
      <c:overlay val="0"/>
      <c:spPr>
        <a:solidFill>
          <a:srgbClr val="FFFF00"/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rgbClr val="4472C4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'[Book 3.xlsx]Sheet1'!$B$2</c:f>
              <c:strCache>
                <c:ptCount val="1"/>
                <c:pt idx="0">
                  <c:v>income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'[Book 3.xlsx]Sheet1'!$C$1:$I$1</c:f>
              <c:strCache>
                <c:ptCount val="7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june</c:v>
                </c:pt>
                <c:pt idx="6">
                  <c:v>total</c:v>
                </c:pt>
              </c:strCache>
            </c:strRef>
          </c:cat>
          <c:val>
            <c:numRef>
              <c:f>'[Book 3.xlsx]Sheet1'!$C$2:$I$2</c:f>
              <c:numCache>
                <c:formatCode>General</c:formatCode>
                <c:ptCount val="7"/>
                <c:pt idx="0" formatCode="#,##0">
                  <c:v>13088</c:v>
                </c:pt>
                <c:pt idx="1">
                  <c:v>26176</c:v>
                </c:pt>
                <c:pt idx="2">
                  <c:v>26176</c:v>
                </c:pt>
                <c:pt idx="3">
                  <c:v>26176</c:v>
                </c:pt>
                <c:pt idx="4">
                  <c:v>26176</c:v>
                </c:pt>
                <c:pt idx="5">
                  <c:v>26176</c:v>
                </c:pt>
                <c:pt idx="6" formatCode="#,##0">
                  <c:v>148968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6AA-48B9-A9CF-77D59A3F8AF5}"/>
            </c:ext>
          </c:extLst>
        </c:ser>
        <c:ser>
          <c:idx val="1"/>
          <c:order val="1"/>
          <c:tx>
            <c:strRef>
              <c:f>'[Book 3.xlsx]Sheet1'!$B$3</c:f>
              <c:strCache>
                <c:ptCount val="1"/>
                <c:pt idx="0">
                  <c:v>outgoing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'[Book 3.xlsx]Sheet1'!$C$1:$I$1</c:f>
              <c:strCache>
                <c:ptCount val="7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june</c:v>
                </c:pt>
                <c:pt idx="6">
                  <c:v>total</c:v>
                </c:pt>
              </c:strCache>
            </c:strRef>
          </c:cat>
          <c:val>
            <c:numRef>
              <c:f>'[Book 3.xlsx]Sheet1'!$C$3:$I$3</c:f>
              <c:numCache>
                <c:formatCode>General</c:formatCode>
                <c:ptCount val="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 formatCode="#,##0.00">
                  <c:v>46064.639999999999</c:v>
                </c:pt>
                <c:pt idx="4">
                  <c:v>46064.639999999999</c:v>
                </c:pt>
                <c:pt idx="5">
                  <c:v>46064.639999999999</c:v>
                </c:pt>
                <c:pt idx="6" formatCode="#,##0.00">
                  <c:v>138193.92000000001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6AA-48B9-A9CF-77D59A3F8AF5}"/>
            </c:ext>
          </c:extLst>
        </c:ser>
        <c:ser>
          <c:idx val="2"/>
          <c:order val="2"/>
          <c:tx>
            <c:strRef>
              <c:f>'[Book 3.xlsx]Sheet1'!$B$4</c:f>
              <c:strCache>
                <c:ptCount val="1"/>
                <c:pt idx="0">
                  <c:v>total profit/loss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'[Book 3.xlsx]Sheet1'!$C$1:$I$1</c:f>
              <c:strCache>
                <c:ptCount val="7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june</c:v>
                </c:pt>
                <c:pt idx="6">
                  <c:v>total</c:v>
                </c:pt>
              </c:strCache>
            </c:strRef>
          </c:cat>
          <c:val>
            <c:numRef>
              <c:f>'[Book 3.xlsx]Sheet1'!$C$4:$I$4</c:f>
              <c:numCache>
                <c:formatCode>#,##0</c:formatCode>
                <c:ptCount val="7"/>
                <c:pt idx="0">
                  <c:v>26176</c:v>
                </c:pt>
                <c:pt idx="1">
                  <c:v>26176</c:v>
                </c:pt>
                <c:pt idx="2">
                  <c:v>26176</c:v>
                </c:pt>
                <c:pt idx="3" formatCode="#,##0.00">
                  <c:v>-19888.64</c:v>
                </c:pt>
                <c:pt idx="4" formatCode="General">
                  <c:v>-19888.64</c:v>
                </c:pt>
                <c:pt idx="5" formatCode="General">
                  <c:v>-19888.64</c:v>
                </c:pt>
                <c:pt idx="6" formatCode="#,##0.00">
                  <c:v>10774.08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6AA-48B9-A9CF-77D59A3F8A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36"/>
        <c:overlap val="-27"/>
        <c:axId val="465209591"/>
        <c:axId val="652500568"/>
      </c:barChart>
      <c:catAx>
        <c:axId val="46520959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52500568"/>
        <c:crosses val="autoZero"/>
        <c:auto val="1"/>
        <c:lblAlgn val="ctr"/>
        <c:lblOffset val="100"/>
        <c:noMultiLvlLbl val="0"/>
      </c:catAx>
      <c:valAx>
        <c:axId val="6525005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solidFill>
            <a:srgbClr val="FFFF00"/>
          </a:solidFill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6520959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63B291-4F61-4E95-ABE9-0CFDD13EE61E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1EE43DE-66EE-4A5E-99E9-3EDA550851D0}">
      <dgm:prSet/>
      <dgm:spPr/>
      <dgm:t>
        <a:bodyPr/>
        <a:lstStyle/>
        <a:p>
          <a:r>
            <a:rPr lang="en-GB" dirty="0"/>
            <a:t>Company overview </a:t>
          </a:r>
          <a:endParaRPr lang="en-US" dirty="0"/>
        </a:p>
      </dgm:t>
    </dgm:pt>
    <dgm:pt modelId="{17E62489-09D6-4C62-99FE-06A75C54496B}" type="parTrans" cxnId="{E64BFF44-E3D3-46C6-A36D-E86A248C6C57}">
      <dgm:prSet/>
      <dgm:spPr/>
      <dgm:t>
        <a:bodyPr/>
        <a:lstStyle/>
        <a:p>
          <a:endParaRPr lang="en-US"/>
        </a:p>
      </dgm:t>
    </dgm:pt>
    <dgm:pt modelId="{0E31DE4E-7FE7-4BAC-BBB8-55CEBEA317B4}" type="sibTrans" cxnId="{E64BFF44-E3D3-46C6-A36D-E86A248C6C57}">
      <dgm:prSet/>
      <dgm:spPr/>
      <dgm:t>
        <a:bodyPr/>
        <a:lstStyle/>
        <a:p>
          <a:endParaRPr lang="en-US"/>
        </a:p>
      </dgm:t>
    </dgm:pt>
    <dgm:pt modelId="{8BA13894-62E4-4732-8F3D-CF25B54E5417}">
      <dgm:prSet/>
      <dgm:spPr/>
      <dgm:t>
        <a:bodyPr/>
        <a:lstStyle/>
        <a:p>
          <a:r>
            <a:rPr lang="en-GB" dirty="0"/>
            <a:t>Products and services</a:t>
          </a:r>
          <a:endParaRPr lang="en-US" dirty="0"/>
        </a:p>
      </dgm:t>
    </dgm:pt>
    <dgm:pt modelId="{F5062BCB-48DD-4D96-A512-14FC8D15758B}" type="parTrans" cxnId="{90510FAD-5023-48DE-A44C-E4422F3DF657}">
      <dgm:prSet/>
      <dgm:spPr/>
      <dgm:t>
        <a:bodyPr/>
        <a:lstStyle/>
        <a:p>
          <a:endParaRPr lang="en-US"/>
        </a:p>
      </dgm:t>
    </dgm:pt>
    <dgm:pt modelId="{057132DA-1E2B-46F5-8CF7-60FB914D30DA}" type="sibTrans" cxnId="{90510FAD-5023-48DE-A44C-E4422F3DF657}">
      <dgm:prSet/>
      <dgm:spPr/>
      <dgm:t>
        <a:bodyPr/>
        <a:lstStyle/>
        <a:p>
          <a:endParaRPr lang="en-US"/>
        </a:p>
      </dgm:t>
    </dgm:pt>
    <dgm:pt modelId="{43263DD5-7B0C-4CB9-9408-13E78385C252}">
      <dgm:prSet/>
      <dgm:spPr/>
      <dgm:t>
        <a:bodyPr/>
        <a:lstStyle/>
        <a:p>
          <a:r>
            <a:rPr lang="en-GB" dirty="0"/>
            <a:t>Market audit – competitors analysis</a:t>
          </a:r>
          <a:endParaRPr lang="en-US" dirty="0"/>
        </a:p>
      </dgm:t>
    </dgm:pt>
    <dgm:pt modelId="{176C6D09-05FE-45EA-9111-2A8DD407CD6E}" type="parTrans" cxnId="{3350D1B7-3BE1-47A6-91BA-CD700A7FF51F}">
      <dgm:prSet/>
      <dgm:spPr/>
      <dgm:t>
        <a:bodyPr/>
        <a:lstStyle/>
        <a:p>
          <a:endParaRPr lang="en-US"/>
        </a:p>
      </dgm:t>
    </dgm:pt>
    <dgm:pt modelId="{BB8753E5-ED42-403D-A580-E92EAE9C5464}" type="sibTrans" cxnId="{3350D1B7-3BE1-47A6-91BA-CD700A7FF51F}">
      <dgm:prSet/>
      <dgm:spPr/>
      <dgm:t>
        <a:bodyPr/>
        <a:lstStyle/>
        <a:p>
          <a:endParaRPr lang="en-US"/>
        </a:p>
      </dgm:t>
    </dgm:pt>
    <dgm:pt modelId="{78BFECC6-2ADB-495E-86F8-E6D2C51BE76A}">
      <dgm:prSet/>
      <dgm:spPr/>
      <dgm:t>
        <a:bodyPr/>
        <a:lstStyle/>
        <a:p>
          <a:r>
            <a:rPr lang="en-GB" dirty="0"/>
            <a:t>Market Audit – swot analysis</a:t>
          </a:r>
          <a:endParaRPr lang="en-US" dirty="0"/>
        </a:p>
      </dgm:t>
    </dgm:pt>
    <dgm:pt modelId="{365C427A-21EF-43CE-9530-5A9A5D4EAF84}" type="parTrans" cxnId="{E1C8B91F-72FC-4FB1-BFFE-25CA6160C6F9}">
      <dgm:prSet/>
      <dgm:spPr/>
      <dgm:t>
        <a:bodyPr/>
        <a:lstStyle/>
        <a:p>
          <a:endParaRPr lang="en-US"/>
        </a:p>
      </dgm:t>
    </dgm:pt>
    <dgm:pt modelId="{DD97479E-1A43-4D64-A76E-1894E9F1D7D0}" type="sibTrans" cxnId="{E1C8B91F-72FC-4FB1-BFFE-25CA6160C6F9}">
      <dgm:prSet/>
      <dgm:spPr/>
      <dgm:t>
        <a:bodyPr/>
        <a:lstStyle/>
        <a:p>
          <a:endParaRPr lang="en-US"/>
        </a:p>
      </dgm:t>
    </dgm:pt>
    <dgm:pt modelId="{D4E8B49B-DD85-4A14-BF74-5DAB51F2C011}">
      <dgm:prSet/>
      <dgm:spPr/>
      <dgm:t>
        <a:bodyPr/>
        <a:lstStyle/>
        <a:p>
          <a:r>
            <a:rPr lang="en-GB" dirty="0"/>
            <a:t>Market audit – pestle analysis</a:t>
          </a:r>
          <a:endParaRPr lang="en-US" dirty="0"/>
        </a:p>
      </dgm:t>
    </dgm:pt>
    <dgm:pt modelId="{8A91A9B4-EEB8-4A44-A678-EBC95EAFB9F7}" type="parTrans" cxnId="{B8BE8118-98C7-4BC3-83E4-CBF11932BD71}">
      <dgm:prSet/>
      <dgm:spPr/>
      <dgm:t>
        <a:bodyPr/>
        <a:lstStyle/>
        <a:p>
          <a:endParaRPr lang="en-US"/>
        </a:p>
      </dgm:t>
    </dgm:pt>
    <dgm:pt modelId="{231C46F1-5AE8-43AC-A319-6DA5136BCABE}" type="sibTrans" cxnId="{B8BE8118-98C7-4BC3-83E4-CBF11932BD71}">
      <dgm:prSet/>
      <dgm:spPr/>
      <dgm:t>
        <a:bodyPr/>
        <a:lstStyle/>
        <a:p>
          <a:endParaRPr lang="en-US"/>
        </a:p>
      </dgm:t>
    </dgm:pt>
    <dgm:pt modelId="{6375D7D2-492E-4D06-AC25-02B696DEB20E}">
      <dgm:prSet/>
      <dgm:spPr/>
      <dgm:t>
        <a:bodyPr/>
        <a:lstStyle/>
        <a:p>
          <a:r>
            <a:rPr lang="en-GB" dirty="0"/>
            <a:t>Marketing and sales plan </a:t>
          </a:r>
          <a:endParaRPr lang="en-US" dirty="0"/>
        </a:p>
      </dgm:t>
    </dgm:pt>
    <dgm:pt modelId="{75B83D64-B923-471B-84B7-F9896A9271F7}" type="parTrans" cxnId="{A59F4F6C-4D18-421E-A369-452A9E71544D}">
      <dgm:prSet/>
      <dgm:spPr/>
      <dgm:t>
        <a:bodyPr/>
        <a:lstStyle/>
        <a:p>
          <a:endParaRPr lang="en-US"/>
        </a:p>
      </dgm:t>
    </dgm:pt>
    <dgm:pt modelId="{B27BD853-AFFA-4B57-AF53-BBBE9E1388FA}" type="sibTrans" cxnId="{A59F4F6C-4D18-421E-A369-452A9E71544D}">
      <dgm:prSet/>
      <dgm:spPr/>
      <dgm:t>
        <a:bodyPr/>
        <a:lstStyle/>
        <a:p>
          <a:endParaRPr lang="en-US"/>
        </a:p>
      </dgm:t>
    </dgm:pt>
    <dgm:pt modelId="{6D628FDA-9831-4230-A93F-06B4D78675F6}">
      <dgm:prSet/>
      <dgm:spPr/>
      <dgm:t>
        <a:bodyPr/>
        <a:lstStyle/>
        <a:p>
          <a:r>
            <a:rPr lang="en-GB" dirty="0"/>
            <a:t>Management team</a:t>
          </a:r>
          <a:endParaRPr lang="en-US" dirty="0"/>
        </a:p>
      </dgm:t>
    </dgm:pt>
    <dgm:pt modelId="{D8288395-B9F0-427F-9B5F-4F33ACA2F686}" type="parTrans" cxnId="{8E27D3FD-EBDE-411D-9023-64C5203C36B0}">
      <dgm:prSet/>
      <dgm:spPr/>
      <dgm:t>
        <a:bodyPr/>
        <a:lstStyle/>
        <a:p>
          <a:endParaRPr lang="en-US"/>
        </a:p>
      </dgm:t>
    </dgm:pt>
    <dgm:pt modelId="{49931F83-F7C7-478C-A08C-BA1CAD785B06}" type="sibTrans" cxnId="{8E27D3FD-EBDE-411D-9023-64C5203C36B0}">
      <dgm:prSet/>
      <dgm:spPr/>
      <dgm:t>
        <a:bodyPr/>
        <a:lstStyle/>
        <a:p>
          <a:endParaRPr lang="en-US"/>
        </a:p>
      </dgm:t>
    </dgm:pt>
    <dgm:pt modelId="{B38FBE6C-148A-4502-BFFD-ED6092124E87}">
      <dgm:prSet phldr="0"/>
      <dgm:spPr/>
      <dgm:t>
        <a:bodyPr/>
        <a:lstStyle/>
        <a:p>
          <a:pPr rtl="0"/>
          <a:r>
            <a:rPr lang="en-GB" dirty="0">
              <a:latin typeface="Century Gothic"/>
            </a:rPr>
            <a:t>Target market</a:t>
          </a:r>
        </a:p>
      </dgm:t>
    </dgm:pt>
    <dgm:pt modelId="{E1665B7F-D23E-4593-B3AA-E350FFA44572}" type="parTrans" cxnId="{98D7A6E8-DA42-41F7-8008-6FE11390205F}">
      <dgm:prSet/>
      <dgm:spPr/>
    </dgm:pt>
    <dgm:pt modelId="{9FBAF11C-760C-4E4A-B9F0-1CA6CF2E8AFD}" type="sibTrans" cxnId="{98D7A6E8-DA42-41F7-8008-6FE11390205F}">
      <dgm:prSet/>
      <dgm:spPr/>
    </dgm:pt>
    <dgm:pt modelId="{5216AF4B-B930-493B-A8C9-98EBE68D77E0}">
      <dgm:prSet phldr="0"/>
      <dgm:spPr/>
      <dgm:t>
        <a:bodyPr/>
        <a:lstStyle/>
        <a:p>
          <a:pPr rtl="0"/>
          <a:r>
            <a:rPr lang="en-GB" dirty="0">
              <a:latin typeface="Century Gothic"/>
            </a:rPr>
            <a:t>Monthly profit and loss</a:t>
          </a:r>
        </a:p>
      </dgm:t>
    </dgm:pt>
    <dgm:pt modelId="{871B5DA9-3308-44A7-9FB5-6831DCF6F6CC}" type="parTrans" cxnId="{B9E50296-431F-4F63-BE5F-42F8892C5326}">
      <dgm:prSet/>
      <dgm:spPr/>
    </dgm:pt>
    <dgm:pt modelId="{F1850B0F-551F-400C-9B31-6B3BD146CAB3}" type="sibTrans" cxnId="{B9E50296-431F-4F63-BE5F-42F8892C5326}">
      <dgm:prSet/>
      <dgm:spPr/>
    </dgm:pt>
    <dgm:pt modelId="{EFA9B886-88FB-45EF-A57C-6C9A2AB67EBC}">
      <dgm:prSet phldr="0"/>
      <dgm:spPr/>
      <dgm:t>
        <a:bodyPr/>
        <a:lstStyle/>
        <a:p>
          <a:pPr rtl="0"/>
          <a:r>
            <a:rPr lang="en-GB" dirty="0">
              <a:latin typeface="Century Gothic"/>
            </a:rPr>
            <a:t>Financial plan</a:t>
          </a:r>
        </a:p>
      </dgm:t>
    </dgm:pt>
    <dgm:pt modelId="{E06CC842-6E25-4704-A612-2EAA8744B004}" type="parTrans" cxnId="{41BD0859-FC2F-4D56-853C-5B06293586FD}">
      <dgm:prSet/>
      <dgm:spPr/>
    </dgm:pt>
    <dgm:pt modelId="{7D42233C-8AF0-4B3A-8FD5-92166F1E0275}" type="sibTrans" cxnId="{41BD0859-FC2F-4D56-853C-5B06293586FD}">
      <dgm:prSet/>
      <dgm:spPr/>
    </dgm:pt>
    <dgm:pt modelId="{F25C2763-DF47-4EAB-9A0C-1B64BFE6B0D5}">
      <dgm:prSet phldr="0"/>
      <dgm:spPr/>
      <dgm:t>
        <a:bodyPr/>
        <a:lstStyle/>
        <a:p>
          <a:pPr rtl="0"/>
          <a:r>
            <a:rPr lang="en-GB" dirty="0">
              <a:latin typeface="Century Gothic"/>
            </a:rPr>
            <a:t>Profit and loss overview</a:t>
          </a:r>
        </a:p>
      </dgm:t>
    </dgm:pt>
    <dgm:pt modelId="{6305DBEF-FB20-44FE-B9E4-0192A1282859}" type="parTrans" cxnId="{1C8CC1AC-26E1-4A1C-BCE2-35EB4239CE6B}">
      <dgm:prSet/>
      <dgm:spPr/>
    </dgm:pt>
    <dgm:pt modelId="{AC5CEA4D-64C7-4B70-B31F-A59690646DB4}" type="sibTrans" cxnId="{1C8CC1AC-26E1-4A1C-BCE2-35EB4239CE6B}">
      <dgm:prSet/>
      <dgm:spPr/>
    </dgm:pt>
    <dgm:pt modelId="{48F48C86-EC3A-4B62-849C-EF7E076DDCD0}" type="pres">
      <dgm:prSet presAssocID="{C163B291-4F61-4E95-ABE9-0CFDD13EE61E}" presName="linear" presStyleCnt="0">
        <dgm:presLayoutVars>
          <dgm:animLvl val="lvl"/>
          <dgm:resizeHandles val="exact"/>
        </dgm:presLayoutVars>
      </dgm:prSet>
      <dgm:spPr/>
    </dgm:pt>
    <dgm:pt modelId="{BE4D6668-72C1-4BD1-A50E-BB945699C7CF}" type="pres">
      <dgm:prSet presAssocID="{D1EE43DE-66EE-4A5E-99E9-3EDA550851D0}" presName="parentText" presStyleLbl="node1" presStyleIdx="0" presStyleCnt="11">
        <dgm:presLayoutVars>
          <dgm:chMax val="0"/>
          <dgm:bulletEnabled val="1"/>
        </dgm:presLayoutVars>
      </dgm:prSet>
      <dgm:spPr/>
    </dgm:pt>
    <dgm:pt modelId="{7FBD7F44-5DA1-453D-B2EB-503D1E08B9C1}" type="pres">
      <dgm:prSet presAssocID="{0E31DE4E-7FE7-4BAC-BBB8-55CEBEA317B4}" presName="spacer" presStyleCnt="0"/>
      <dgm:spPr/>
    </dgm:pt>
    <dgm:pt modelId="{1AC2CC24-9F91-42D1-B010-2B33B54F58D7}" type="pres">
      <dgm:prSet presAssocID="{8BA13894-62E4-4732-8F3D-CF25B54E5417}" presName="parentText" presStyleLbl="node1" presStyleIdx="1" presStyleCnt="11">
        <dgm:presLayoutVars>
          <dgm:chMax val="0"/>
          <dgm:bulletEnabled val="1"/>
        </dgm:presLayoutVars>
      </dgm:prSet>
      <dgm:spPr/>
    </dgm:pt>
    <dgm:pt modelId="{502A6C49-531C-461D-84FD-CC6A012A7054}" type="pres">
      <dgm:prSet presAssocID="{057132DA-1E2B-46F5-8CF7-60FB914D30DA}" presName="spacer" presStyleCnt="0"/>
      <dgm:spPr/>
    </dgm:pt>
    <dgm:pt modelId="{241A0DCD-2B11-49ED-A726-29E83A3C8766}" type="pres">
      <dgm:prSet presAssocID="{43263DD5-7B0C-4CB9-9408-13E78385C252}" presName="parentText" presStyleLbl="node1" presStyleIdx="2" presStyleCnt="11">
        <dgm:presLayoutVars>
          <dgm:chMax val="0"/>
          <dgm:bulletEnabled val="1"/>
        </dgm:presLayoutVars>
      </dgm:prSet>
      <dgm:spPr/>
    </dgm:pt>
    <dgm:pt modelId="{83C28E1C-E190-412F-AB3F-32E072775453}" type="pres">
      <dgm:prSet presAssocID="{BB8753E5-ED42-403D-A580-E92EAE9C5464}" presName="spacer" presStyleCnt="0"/>
      <dgm:spPr/>
    </dgm:pt>
    <dgm:pt modelId="{D5A6F6AC-0DF9-4266-96E0-0228E786553C}" type="pres">
      <dgm:prSet presAssocID="{78BFECC6-2ADB-495E-86F8-E6D2C51BE76A}" presName="parentText" presStyleLbl="node1" presStyleIdx="3" presStyleCnt="11">
        <dgm:presLayoutVars>
          <dgm:chMax val="0"/>
          <dgm:bulletEnabled val="1"/>
        </dgm:presLayoutVars>
      </dgm:prSet>
      <dgm:spPr/>
    </dgm:pt>
    <dgm:pt modelId="{0D35B943-9CFB-42E0-B33E-69D571F50EAB}" type="pres">
      <dgm:prSet presAssocID="{DD97479E-1A43-4D64-A76E-1894E9F1D7D0}" presName="spacer" presStyleCnt="0"/>
      <dgm:spPr/>
    </dgm:pt>
    <dgm:pt modelId="{8286FB5F-4D86-4660-A118-6E6AF10BB552}" type="pres">
      <dgm:prSet presAssocID="{D4E8B49B-DD85-4A14-BF74-5DAB51F2C011}" presName="parentText" presStyleLbl="node1" presStyleIdx="4" presStyleCnt="11">
        <dgm:presLayoutVars>
          <dgm:chMax val="0"/>
          <dgm:bulletEnabled val="1"/>
        </dgm:presLayoutVars>
      </dgm:prSet>
      <dgm:spPr/>
    </dgm:pt>
    <dgm:pt modelId="{2F897E5F-F671-4A63-9374-E4F5580212C1}" type="pres">
      <dgm:prSet presAssocID="{231C46F1-5AE8-43AC-A319-6DA5136BCABE}" presName="spacer" presStyleCnt="0"/>
      <dgm:spPr/>
    </dgm:pt>
    <dgm:pt modelId="{041842F3-B1DB-45B2-9AA1-3EE21EC3502C}" type="pres">
      <dgm:prSet presAssocID="{B38FBE6C-148A-4502-BFFD-ED6092124E87}" presName="parentText" presStyleLbl="node1" presStyleIdx="5" presStyleCnt="11">
        <dgm:presLayoutVars>
          <dgm:chMax val="0"/>
          <dgm:bulletEnabled val="1"/>
        </dgm:presLayoutVars>
      </dgm:prSet>
      <dgm:spPr/>
    </dgm:pt>
    <dgm:pt modelId="{D133E709-0F36-40F6-B961-78AEB84AF3B5}" type="pres">
      <dgm:prSet presAssocID="{9FBAF11C-760C-4E4A-B9F0-1CA6CF2E8AFD}" presName="spacer" presStyleCnt="0"/>
      <dgm:spPr/>
    </dgm:pt>
    <dgm:pt modelId="{DD8191EE-BE12-4496-BD74-E0DC5312C9EA}" type="pres">
      <dgm:prSet presAssocID="{6375D7D2-492E-4D06-AC25-02B696DEB20E}" presName="parentText" presStyleLbl="node1" presStyleIdx="6" presStyleCnt="11">
        <dgm:presLayoutVars>
          <dgm:chMax val="0"/>
          <dgm:bulletEnabled val="1"/>
        </dgm:presLayoutVars>
      </dgm:prSet>
      <dgm:spPr/>
    </dgm:pt>
    <dgm:pt modelId="{22515C87-37AA-4A67-A853-8C9080DD84B3}" type="pres">
      <dgm:prSet presAssocID="{B27BD853-AFFA-4B57-AF53-BBBE9E1388FA}" presName="spacer" presStyleCnt="0"/>
      <dgm:spPr/>
    </dgm:pt>
    <dgm:pt modelId="{9DC4DF26-5CA3-462E-B625-13DF3EE6C3B7}" type="pres">
      <dgm:prSet presAssocID="{6D628FDA-9831-4230-A93F-06B4D78675F6}" presName="parentText" presStyleLbl="node1" presStyleIdx="7" presStyleCnt="11">
        <dgm:presLayoutVars>
          <dgm:chMax val="0"/>
          <dgm:bulletEnabled val="1"/>
        </dgm:presLayoutVars>
      </dgm:prSet>
      <dgm:spPr/>
    </dgm:pt>
    <dgm:pt modelId="{889CD22D-3794-4522-90B1-CF464A16F950}" type="pres">
      <dgm:prSet presAssocID="{49931F83-F7C7-478C-A08C-BA1CAD785B06}" presName="spacer" presStyleCnt="0"/>
      <dgm:spPr/>
    </dgm:pt>
    <dgm:pt modelId="{8DC0D3FC-A944-4425-8969-4659442DD29E}" type="pres">
      <dgm:prSet presAssocID="{5216AF4B-B930-493B-A8C9-98EBE68D77E0}" presName="parentText" presStyleLbl="node1" presStyleIdx="8" presStyleCnt="11">
        <dgm:presLayoutVars>
          <dgm:chMax val="0"/>
          <dgm:bulletEnabled val="1"/>
        </dgm:presLayoutVars>
      </dgm:prSet>
      <dgm:spPr/>
    </dgm:pt>
    <dgm:pt modelId="{7A7B39F8-2F24-4E89-9335-940BF5CAEBF3}" type="pres">
      <dgm:prSet presAssocID="{F1850B0F-551F-400C-9B31-6B3BD146CAB3}" presName="spacer" presStyleCnt="0"/>
      <dgm:spPr/>
    </dgm:pt>
    <dgm:pt modelId="{CB7519C0-DAA4-4C05-8403-DF663F0E7C71}" type="pres">
      <dgm:prSet presAssocID="{EFA9B886-88FB-45EF-A57C-6C9A2AB67EBC}" presName="parentText" presStyleLbl="node1" presStyleIdx="9" presStyleCnt="11">
        <dgm:presLayoutVars>
          <dgm:chMax val="0"/>
          <dgm:bulletEnabled val="1"/>
        </dgm:presLayoutVars>
      </dgm:prSet>
      <dgm:spPr/>
    </dgm:pt>
    <dgm:pt modelId="{45CA8AE1-F014-4B24-BC00-67969BC16849}" type="pres">
      <dgm:prSet presAssocID="{7D42233C-8AF0-4B3A-8FD5-92166F1E0275}" presName="spacer" presStyleCnt="0"/>
      <dgm:spPr/>
    </dgm:pt>
    <dgm:pt modelId="{CAF0CF5D-61E1-4F7A-8405-4AB1EB95113B}" type="pres">
      <dgm:prSet presAssocID="{F25C2763-DF47-4EAB-9A0C-1B64BFE6B0D5}" presName="parentText" presStyleLbl="node1" presStyleIdx="10" presStyleCnt="11">
        <dgm:presLayoutVars>
          <dgm:chMax val="0"/>
          <dgm:bulletEnabled val="1"/>
        </dgm:presLayoutVars>
      </dgm:prSet>
      <dgm:spPr/>
    </dgm:pt>
  </dgm:ptLst>
  <dgm:cxnLst>
    <dgm:cxn modelId="{B8BE8118-98C7-4BC3-83E4-CBF11932BD71}" srcId="{C163B291-4F61-4E95-ABE9-0CFDD13EE61E}" destId="{D4E8B49B-DD85-4A14-BF74-5DAB51F2C011}" srcOrd="4" destOrd="0" parTransId="{8A91A9B4-EEB8-4A44-A678-EBC95EAFB9F7}" sibTransId="{231C46F1-5AE8-43AC-A319-6DA5136BCABE}"/>
    <dgm:cxn modelId="{E1C8B91F-72FC-4FB1-BFFE-25CA6160C6F9}" srcId="{C163B291-4F61-4E95-ABE9-0CFDD13EE61E}" destId="{78BFECC6-2ADB-495E-86F8-E6D2C51BE76A}" srcOrd="3" destOrd="0" parTransId="{365C427A-21EF-43CE-9530-5A9A5D4EAF84}" sibTransId="{DD97479E-1A43-4D64-A76E-1894E9F1D7D0}"/>
    <dgm:cxn modelId="{E98ADA2A-0E19-4935-A156-183753795591}" type="presOf" srcId="{43263DD5-7B0C-4CB9-9408-13E78385C252}" destId="{241A0DCD-2B11-49ED-A726-29E83A3C8766}" srcOrd="0" destOrd="0" presId="urn:microsoft.com/office/officeart/2005/8/layout/vList2"/>
    <dgm:cxn modelId="{6EFF5441-C2AC-4AF0-8893-5D159CBD7D67}" type="presOf" srcId="{D1EE43DE-66EE-4A5E-99E9-3EDA550851D0}" destId="{BE4D6668-72C1-4BD1-A50E-BB945699C7CF}" srcOrd="0" destOrd="0" presId="urn:microsoft.com/office/officeart/2005/8/layout/vList2"/>
    <dgm:cxn modelId="{77AA9E62-254F-4FC8-9708-F99573C82A7B}" type="presOf" srcId="{C163B291-4F61-4E95-ABE9-0CFDD13EE61E}" destId="{48F48C86-EC3A-4B62-849C-EF7E076DDCD0}" srcOrd="0" destOrd="0" presId="urn:microsoft.com/office/officeart/2005/8/layout/vList2"/>
    <dgm:cxn modelId="{E64BFF44-E3D3-46C6-A36D-E86A248C6C57}" srcId="{C163B291-4F61-4E95-ABE9-0CFDD13EE61E}" destId="{D1EE43DE-66EE-4A5E-99E9-3EDA550851D0}" srcOrd="0" destOrd="0" parTransId="{17E62489-09D6-4C62-99FE-06A75C54496B}" sibTransId="{0E31DE4E-7FE7-4BAC-BBB8-55CEBEA317B4}"/>
    <dgm:cxn modelId="{A59F4F6C-4D18-421E-A369-452A9E71544D}" srcId="{C163B291-4F61-4E95-ABE9-0CFDD13EE61E}" destId="{6375D7D2-492E-4D06-AC25-02B696DEB20E}" srcOrd="6" destOrd="0" parTransId="{75B83D64-B923-471B-84B7-F9896A9271F7}" sibTransId="{B27BD853-AFFA-4B57-AF53-BBBE9E1388FA}"/>
    <dgm:cxn modelId="{F5DD6A70-1728-4EE2-82C8-CA915AB6E838}" type="presOf" srcId="{6D628FDA-9831-4230-A93F-06B4D78675F6}" destId="{9DC4DF26-5CA3-462E-B625-13DF3EE6C3B7}" srcOrd="0" destOrd="0" presId="urn:microsoft.com/office/officeart/2005/8/layout/vList2"/>
    <dgm:cxn modelId="{CE0F2557-1C03-4B01-A4D0-FADE2A6F2390}" type="presOf" srcId="{8BA13894-62E4-4732-8F3D-CF25B54E5417}" destId="{1AC2CC24-9F91-42D1-B010-2B33B54F58D7}" srcOrd="0" destOrd="0" presId="urn:microsoft.com/office/officeart/2005/8/layout/vList2"/>
    <dgm:cxn modelId="{41BD0859-FC2F-4D56-853C-5B06293586FD}" srcId="{C163B291-4F61-4E95-ABE9-0CFDD13EE61E}" destId="{EFA9B886-88FB-45EF-A57C-6C9A2AB67EBC}" srcOrd="9" destOrd="0" parTransId="{E06CC842-6E25-4704-A612-2EAA8744B004}" sibTransId="{7D42233C-8AF0-4B3A-8FD5-92166F1E0275}"/>
    <dgm:cxn modelId="{B9E50296-431F-4F63-BE5F-42F8892C5326}" srcId="{C163B291-4F61-4E95-ABE9-0CFDD13EE61E}" destId="{5216AF4B-B930-493B-A8C9-98EBE68D77E0}" srcOrd="8" destOrd="0" parTransId="{871B5DA9-3308-44A7-9FB5-6831DCF6F6CC}" sibTransId="{F1850B0F-551F-400C-9B31-6B3BD146CAB3}"/>
    <dgm:cxn modelId="{FAE22DAB-184D-4903-ABC9-9FE1A99A6432}" type="presOf" srcId="{5216AF4B-B930-493B-A8C9-98EBE68D77E0}" destId="{8DC0D3FC-A944-4425-8969-4659442DD29E}" srcOrd="0" destOrd="0" presId="urn:microsoft.com/office/officeart/2005/8/layout/vList2"/>
    <dgm:cxn modelId="{1C8CC1AC-26E1-4A1C-BCE2-35EB4239CE6B}" srcId="{C163B291-4F61-4E95-ABE9-0CFDD13EE61E}" destId="{F25C2763-DF47-4EAB-9A0C-1B64BFE6B0D5}" srcOrd="10" destOrd="0" parTransId="{6305DBEF-FB20-44FE-B9E4-0192A1282859}" sibTransId="{AC5CEA4D-64C7-4B70-B31F-A59690646DB4}"/>
    <dgm:cxn modelId="{90510FAD-5023-48DE-A44C-E4422F3DF657}" srcId="{C163B291-4F61-4E95-ABE9-0CFDD13EE61E}" destId="{8BA13894-62E4-4732-8F3D-CF25B54E5417}" srcOrd="1" destOrd="0" parTransId="{F5062BCB-48DD-4D96-A512-14FC8D15758B}" sibTransId="{057132DA-1E2B-46F5-8CF7-60FB914D30DA}"/>
    <dgm:cxn modelId="{4083FFB2-6E27-4E84-AF80-D9FE76DE1985}" type="presOf" srcId="{6375D7D2-492E-4D06-AC25-02B696DEB20E}" destId="{DD8191EE-BE12-4496-BD74-E0DC5312C9EA}" srcOrd="0" destOrd="0" presId="urn:microsoft.com/office/officeart/2005/8/layout/vList2"/>
    <dgm:cxn modelId="{3350D1B7-3BE1-47A6-91BA-CD700A7FF51F}" srcId="{C163B291-4F61-4E95-ABE9-0CFDD13EE61E}" destId="{43263DD5-7B0C-4CB9-9408-13E78385C252}" srcOrd="2" destOrd="0" parTransId="{176C6D09-05FE-45EA-9111-2A8DD407CD6E}" sibTransId="{BB8753E5-ED42-403D-A580-E92EAE9C5464}"/>
    <dgm:cxn modelId="{3ECF9DB8-1352-4F83-9B8F-7FDFA31FAA05}" type="presOf" srcId="{EFA9B886-88FB-45EF-A57C-6C9A2AB67EBC}" destId="{CB7519C0-DAA4-4C05-8403-DF663F0E7C71}" srcOrd="0" destOrd="0" presId="urn:microsoft.com/office/officeart/2005/8/layout/vList2"/>
    <dgm:cxn modelId="{0BABDFCF-4695-4D77-8BEB-DB886543753F}" type="presOf" srcId="{B38FBE6C-148A-4502-BFFD-ED6092124E87}" destId="{041842F3-B1DB-45B2-9AA1-3EE21EC3502C}" srcOrd="0" destOrd="0" presId="urn:microsoft.com/office/officeart/2005/8/layout/vList2"/>
    <dgm:cxn modelId="{E111BFD6-EBD4-410E-B735-45A445855193}" type="presOf" srcId="{D4E8B49B-DD85-4A14-BF74-5DAB51F2C011}" destId="{8286FB5F-4D86-4660-A118-6E6AF10BB552}" srcOrd="0" destOrd="0" presId="urn:microsoft.com/office/officeart/2005/8/layout/vList2"/>
    <dgm:cxn modelId="{75721EE7-BEE0-441C-9E27-C983ECF96112}" type="presOf" srcId="{78BFECC6-2ADB-495E-86F8-E6D2C51BE76A}" destId="{D5A6F6AC-0DF9-4266-96E0-0228E786553C}" srcOrd="0" destOrd="0" presId="urn:microsoft.com/office/officeart/2005/8/layout/vList2"/>
    <dgm:cxn modelId="{98D7A6E8-DA42-41F7-8008-6FE11390205F}" srcId="{C163B291-4F61-4E95-ABE9-0CFDD13EE61E}" destId="{B38FBE6C-148A-4502-BFFD-ED6092124E87}" srcOrd="5" destOrd="0" parTransId="{E1665B7F-D23E-4593-B3AA-E350FFA44572}" sibTransId="{9FBAF11C-760C-4E4A-B9F0-1CA6CF2E8AFD}"/>
    <dgm:cxn modelId="{46D80AF0-6BFD-4471-9912-1ABEA96F3CA5}" type="presOf" srcId="{F25C2763-DF47-4EAB-9A0C-1B64BFE6B0D5}" destId="{CAF0CF5D-61E1-4F7A-8405-4AB1EB95113B}" srcOrd="0" destOrd="0" presId="urn:microsoft.com/office/officeart/2005/8/layout/vList2"/>
    <dgm:cxn modelId="{8E27D3FD-EBDE-411D-9023-64C5203C36B0}" srcId="{C163B291-4F61-4E95-ABE9-0CFDD13EE61E}" destId="{6D628FDA-9831-4230-A93F-06B4D78675F6}" srcOrd="7" destOrd="0" parTransId="{D8288395-B9F0-427F-9B5F-4F33ACA2F686}" sibTransId="{49931F83-F7C7-478C-A08C-BA1CAD785B06}"/>
    <dgm:cxn modelId="{4D7ADAD4-BDFB-48BF-BBE8-35693231FBFE}" type="presParOf" srcId="{48F48C86-EC3A-4B62-849C-EF7E076DDCD0}" destId="{BE4D6668-72C1-4BD1-A50E-BB945699C7CF}" srcOrd="0" destOrd="0" presId="urn:microsoft.com/office/officeart/2005/8/layout/vList2"/>
    <dgm:cxn modelId="{0389BAAF-4438-4FFA-B4F8-320D5ABD28F6}" type="presParOf" srcId="{48F48C86-EC3A-4B62-849C-EF7E076DDCD0}" destId="{7FBD7F44-5DA1-453D-B2EB-503D1E08B9C1}" srcOrd="1" destOrd="0" presId="urn:microsoft.com/office/officeart/2005/8/layout/vList2"/>
    <dgm:cxn modelId="{5F506826-288B-4D15-8D6B-79F3FB76394A}" type="presParOf" srcId="{48F48C86-EC3A-4B62-849C-EF7E076DDCD0}" destId="{1AC2CC24-9F91-42D1-B010-2B33B54F58D7}" srcOrd="2" destOrd="0" presId="urn:microsoft.com/office/officeart/2005/8/layout/vList2"/>
    <dgm:cxn modelId="{B6A0D4A3-F1B7-4632-BDCB-4A224FC87C0D}" type="presParOf" srcId="{48F48C86-EC3A-4B62-849C-EF7E076DDCD0}" destId="{502A6C49-531C-461D-84FD-CC6A012A7054}" srcOrd="3" destOrd="0" presId="urn:microsoft.com/office/officeart/2005/8/layout/vList2"/>
    <dgm:cxn modelId="{2DEE411B-F7AB-4233-84EA-8D4AB64E0990}" type="presParOf" srcId="{48F48C86-EC3A-4B62-849C-EF7E076DDCD0}" destId="{241A0DCD-2B11-49ED-A726-29E83A3C8766}" srcOrd="4" destOrd="0" presId="urn:microsoft.com/office/officeart/2005/8/layout/vList2"/>
    <dgm:cxn modelId="{ADA3B641-5815-40BE-A9D6-D32F93081E5B}" type="presParOf" srcId="{48F48C86-EC3A-4B62-849C-EF7E076DDCD0}" destId="{83C28E1C-E190-412F-AB3F-32E072775453}" srcOrd="5" destOrd="0" presId="urn:microsoft.com/office/officeart/2005/8/layout/vList2"/>
    <dgm:cxn modelId="{CD854727-15EA-419D-B137-2A1ADCE782C3}" type="presParOf" srcId="{48F48C86-EC3A-4B62-849C-EF7E076DDCD0}" destId="{D5A6F6AC-0DF9-4266-96E0-0228E786553C}" srcOrd="6" destOrd="0" presId="urn:microsoft.com/office/officeart/2005/8/layout/vList2"/>
    <dgm:cxn modelId="{E2F4CD52-A944-4554-8C7B-CFA81E68A3DC}" type="presParOf" srcId="{48F48C86-EC3A-4B62-849C-EF7E076DDCD0}" destId="{0D35B943-9CFB-42E0-B33E-69D571F50EAB}" srcOrd="7" destOrd="0" presId="urn:microsoft.com/office/officeart/2005/8/layout/vList2"/>
    <dgm:cxn modelId="{6E0159DB-EBF2-424A-93DB-AA6A0950306E}" type="presParOf" srcId="{48F48C86-EC3A-4B62-849C-EF7E076DDCD0}" destId="{8286FB5F-4D86-4660-A118-6E6AF10BB552}" srcOrd="8" destOrd="0" presId="urn:microsoft.com/office/officeart/2005/8/layout/vList2"/>
    <dgm:cxn modelId="{FE148A49-4852-4371-B774-ABDCBFBDC3DF}" type="presParOf" srcId="{48F48C86-EC3A-4B62-849C-EF7E076DDCD0}" destId="{2F897E5F-F671-4A63-9374-E4F5580212C1}" srcOrd="9" destOrd="0" presId="urn:microsoft.com/office/officeart/2005/8/layout/vList2"/>
    <dgm:cxn modelId="{0F7D0D7B-399D-4066-94A2-73EFF90D4A30}" type="presParOf" srcId="{48F48C86-EC3A-4B62-849C-EF7E076DDCD0}" destId="{041842F3-B1DB-45B2-9AA1-3EE21EC3502C}" srcOrd="10" destOrd="0" presId="urn:microsoft.com/office/officeart/2005/8/layout/vList2"/>
    <dgm:cxn modelId="{792C36CA-3A28-472A-B020-EE0D395FEABB}" type="presParOf" srcId="{48F48C86-EC3A-4B62-849C-EF7E076DDCD0}" destId="{D133E709-0F36-40F6-B961-78AEB84AF3B5}" srcOrd="11" destOrd="0" presId="urn:microsoft.com/office/officeart/2005/8/layout/vList2"/>
    <dgm:cxn modelId="{C05A789A-8722-4F9A-BAF1-B52C1C92AE16}" type="presParOf" srcId="{48F48C86-EC3A-4B62-849C-EF7E076DDCD0}" destId="{DD8191EE-BE12-4496-BD74-E0DC5312C9EA}" srcOrd="12" destOrd="0" presId="urn:microsoft.com/office/officeart/2005/8/layout/vList2"/>
    <dgm:cxn modelId="{F7CC6D9A-4CF2-47E7-8930-56A50D7BDC19}" type="presParOf" srcId="{48F48C86-EC3A-4B62-849C-EF7E076DDCD0}" destId="{22515C87-37AA-4A67-A853-8C9080DD84B3}" srcOrd="13" destOrd="0" presId="urn:microsoft.com/office/officeart/2005/8/layout/vList2"/>
    <dgm:cxn modelId="{D8363A24-9499-40C5-B275-497AC3224B1B}" type="presParOf" srcId="{48F48C86-EC3A-4B62-849C-EF7E076DDCD0}" destId="{9DC4DF26-5CA3-462E-B625-13DF3EE6C3B7}" srcOrd="14" destOrd="0" presId="urn:microsoft.com/office/officeart/2005/8/layout/vList2"/>
    <dgm:cxn modelId="{B9D51021-344E-47E5-95C9-04B5FC99A225}" type="presParOf" srcId="{48F48C86-EC3A-4B62-849C-EF7E076DDCD0}" destId="{889CD22D-3794-4522-90B1-CF464A16F950}" srcOrd="15" destOrd="0" presId="urn:microsoft.com/office/officeart/2005/8/layout/vList2"/>
    <dgm:cxn modelId="{AC87176C-E57A-48EC-A5AD-2BFA81CF09F7}" type="presParOf" srcId="{48F48C86-EC3A-4B62-849C-EF7E076DDCD0}" destId="{8DC0D3FC-A944-4425-8969-4659442DD29E}" srcOrd="16" destOrd="0" presId="urn:microsoft.com/office/officeart/2005/8/layout/vList2"/>
    <dgm:cxn modelId="{76E49495-212E-43D5-91D9-49CD658BDEA6}" type="presParOf" srcId="{48F48C86-EC3A-4B62-849C-EF7E076DDCD0}" destId="{7A7B39F8-2F24-4E89-9335-940BF5CAEBF3}" srcOrd="17" destOrd="0" presId="urn:microsoft.com/office/officeart/2005/8/layout/vList2"/>
    <dgm:cxn modelId="{78110A0B-22CD-40C1-A308-14FFE1413F2A}" type="presParOf" srcId="{48F48C86-EC3A-4B62-849C-EF7E076DDCD0}" destId="{CB7519C0-DAA4-4C05-8403-DF663F0E7C71}" srcOrd="18" destOrd="0" presId="urn:microsoft.com/office/officeart/2005/8/layout/vList2"/>
    <dgm:cxn modelId="{61397D3D-84E3-45CB-B1D6-4FBB537FD134}" type="presParOf" srcId="{48F48C86-EC3A-4B62-849C-EF7E076DDCD0}" destId="{45CA8AE1-F014-4B24-BC00-67969BC16849}" srcOrd="19" destOrd="0" presId="urn:microsoft.com/office/officeart/2005/8/layout/vList2"/>
    <dgm:cxn modelId="{49B1DE46-D01B-433D-96A2-8F60BE6D3CC8}" type="presParOf" srcId="{48F48C86-EC3A-4B62-849C-EF7E076DDCD0}" destId="{CAF0CF5D-61E1-4F7A-8405-4AB1EB95113B}" srcOrd="2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D23BFD-D146-48ED-9B2D-137F8EB4ABAC}" type="doc">
      <dgm:prSet loTypeId="urn:microsoft.com/office/officeart/2005/8/layout/cycle6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024837F9-729F-4950-8AC7-39D01DA6F1EB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Political </a:t>
          </a:r>
          <a:endParaRPr lang="en-GB" dirty="0"/>
        </a:p>
      </dgm:t>
    </dgm:pt>
    <dgm:pt modelId="{E0FC1225-5ACD-4C31-8B93-1EDD839B2E63}" type="parTrans" cxnId="{C68A7C2B-D9E1-41F3-9F44-29E76D871340}">
      <dgm:prSet/>
      <dgm:spPr/>
      <dgm:t>
        <a:bodyPr/>
        <a:lstStyle/>
        <a:p>
          <a:endParaRPr lang="en-GB"/>
        </a:p>
      </dgm:t>
    </dgm:pt>
    <dgm:pt modelId="{C2011307-69E0-4BEB-A37B-ECE6189A3845}" type="sibTrans" cxnId="{C68A7C2B-D9E1-41F3-9F44-29E76D871340}">
      <dgm:prSet/>
      <dgm:spPr/>
      <dgm:t>
        <a:bodyPr/>
        <a:lstStyle/>
        <a:p>
          <a:endParaRPr lang="en-GB"/>
        </a:p>
      </dgm:t>
    </dgm:pt>
    <dgm:pt modelId="{EB7EB9EA-3947-4CBE-90FE-7C9E20DE71C8}">
      <dgm:prSet phldrT="[Text]" phldr="0"/>
      <dgm:spPr/>
      <dgm:t>
        <a:bodyPr/>
        <a:lstStyle/>
        <a:p>
          <a:r>
            <a:rPr lang="en-GB" dirty="0">
              <a:latin typeface="Elephant"/>
            </a:rPr>
            <a:t>Economic</a:t>
          </a:r>
          <a:endParaRPr lang="en-GB" dirty="0"/>
        </a:p>
      </dgm:t>
    </dgm:pt>
    <dgm:pt modelId="{D5EEF05B-3978-4B7A-B4F5-EA7080CD2F82}" type="parTrans" cxnId="{FACFAEA3-E0A5-452E-9F2E-F9CDD23E13E9}">
      <dgm:prSet/>
      <dgm:spPr/>
      <dgm:t>
        <a:bodyPr/>
        <a:lstStyle/>
        <a:p>
          <a:endParaRPr lang="en-GB"/>
        </a:p>
      </dgm:t>
    </dgm:pt>
    <dgm:pt modelId="{41DA755D-D3A0-4A60-B1F0-BEF954726F31}" type="sibTrans" cxnId="{FACFAEA3-E0A5-452E-9F2E-F9CDD23E13E9}">
      <dgm:prSet/>
      <dgm:spPr/>
      <dgm:t>
        <a:bodyPr/>
        <a:lstStyle/>
        <a:p>
          <a:endParaRPr lang="en-GB"/>
        </a:p>
      </dgm:t>
    </dgm:pt>
    <dgm:pt modelId="{C7C36635-46A1-458A-BC94-92FE9A34C9DA}">
      <dgm:prSet phldrT="[Text]" phldr="0"/>
      <dgm:spPr/>
      <dgm:t>
        <a:bodyPr/>
        <a:lstStyle/>
        <a:p>
          <a:r>
            <a:rPr lang="en-GB" dirty="0">
              <a:latin typeface="Elephant"/>
            </a:rPr>
            <a:t>Social</a:t>
          </a:r>
          <a:endParaRPr lang="en-GB" dirty="0"/>
        </a:p>
      </dgm:t>
    </dgm:pt>
    <dgm:pt modelId="{78679780-1690-4D85-A565-A6E5D8C3D25B}" type="parTrans" cxnId="{372E5845-990F-408C-B752-3D3186C2346A}">
      <dgm:prSet/>
      <dgm:spPr/>
      <dgm:t>
        <a:bodyPr/>
        <a:lstStyle/>
        <a:p>
          <a:endParaRPr lang="en-GB"/>
        </a:p>
      </dgm:t>
    </dgm:pt>
    <dgm:pt modelId="{3357D30A-730E-4238-A721-50253A9C5357}" type="sibTrans" cxnId="{372E5845-990F-408C-B752-3D3186C2346A}">
      <dgm:prSet/>
      <dgm:spPr/>
      <dgm:t>
        <a:bodyPr/>
        <a:lstStyle/>
        <a:p>
          <a:endParaRPr lang="en-GB"/>
        </a:p>
      </dgm:t>
    </dgm:pt>
    <dgm:pt modelId="{4E00037A-10A2-4576-82AC-94807FF4BFFB}">
      <dgm:prSet phldrT="[Text]" phldr="0"/>
      <dgm:spPr/>
      <dgm:t>
        <a:bodyPr/>
        <a:lstStyle/>
        <a:p>
          <a:r>
            <a:rPr lang="en-GB" dirty="0">
              <a:latin typeface="Elephant"/>
            </a:rPr>
            <a:t>Technological</a:t>
          </a:r>
          <a:endParaRPr lang="en-GB" dirty="0"/>
        </a:p>
      </dgm:t>
    </dgm:pt>
    <dgm:pt modelId="{F9031FCE-0DDC-4FBD-92F2-BECA2D1EDE04}" type="parTrans" cxnId="{ACB22C31-8355-48D8-B711-6A7C8DE7C6CD}">
      <dgm:prSet/>
      <dgm:spPr/>
      <dgm:t>
        <a:bodyPr/>
        <a:lstStyle/>
        <a:p>
          <a:endParaRPr lang="en-GB"/>
        </a:p>
      </dgm:t>
    </dgm:pt>
    <dgm:pt modelId="{08110A58-8863-4E6C-BFB1-E029566D7EC9}" type="sibTrans" cxnId="{ACB22C31-8355-48D8-B711-6A7C8DE7C6CD}">
      <dgm:prSet/>
      <dgm:spPr/>
      <dgm:t>
        <a:bodyPr/>
        <a:lstStyle/>
        <a:p>
          <a:endParaRPr lang="en-GB"/>
        </a:p>
      </dgm:t>
    </dgm:pt>
    <dgm:pt modelId="{DF190D26-700E-4390-8E4F-418B14606C90}">
      <dgm:prSet phldrT="[Text]" phldr="0"/>
      <dgm:spPr/>
      <dgm:t>
        <a:bodyPr/>
        <a:lstStyle/>
        <a:p>
          <a:r>
            <a:rPr lang="en-GB" dirty="0">
              <a:latin typeface="Elephant"/>
            </a:rPr>
            <a:t>Environmental</a:t>
          </a:r>
          <a:endParaRPr lang="en-GB" dirty="0"/>
        </a:p>
      </dgm:t>
    </dgm:pt>
    <dgm:pt modelId="{383E5DC3-672F-4E6B-90C8-57C55B0213C4}" type="parTrans" cxnId="{D4AFFEC4-DFF2-4249-A97F-96655F2132CF}">
      <dgm:prSet/>
      <dgm:spPr/>
      <dgm:t>
        <a:bodyPr/>
        <a:lstStyle/>
        <a:p>
          <a:endParaRPr lang="en-GB"/>
        </a:p>
      </dgm:t>
    </dgm:pt>
    <dgm:pt modelId="{B8A88DD5-7641-4E85-8265-1E225226EA6B}" type="sibTrans" cxnId="{D4AFFEC4-DFF2-4249-A97F-96655F2132CF}">
      <dgm:prSet/>
      <dgm:spPr/>
      <dgm:t>
        <a:bodyPr/>
        <a:lstStyle/>
        <a:p>
          <a:endParaRPr lang="en-GB"/>
        </a:p>
      </dgm:t>
    </dgm:pt>
    <dgm:pt modelId="{70C57891-1344-4078-8611-3227689CA8E0}">
      <dgm:prSet phldr="0"/>
      <dgm:spPr/>
      <dgm:t>
        <a:bodyPr/>
        <a:lstStyle/>
        <a:p>
          <a:r>
            <a:rPr lang="en-GB" dirty="0">
              <a:latin typeface="Elephant"/>
            </a:rPr>
            <a:t>legal</a:t>
          </a:r>
        </a:p>
      </dgm:t>
    </dgm:pt>
    <dgm:pt modelId="{BA268065-2D61-475A-9F2F-D46CA5835C1F}" type="parTrans" cxnId="{5E8380AE-6D2E-4A8B-8C16-3C5EF90C24DA}">
      <dgm:prSet/>
      <dgm:spPr/>
    </dgm:pt>
    <dgm:pt modelId="{5FCAB151-EF8F-4515-9FDB-3DB4C44687A6}" type="sibTrans" cxnId="{5E8380AE-6D2E-4A8B-8C16-3C5EF90C24DA}">
      <dgm:prSet/>
      <dgm:spPr/>
    </dgm:pt>
    <dgm:pt modelId="{F36A6A8B-2392-484C-9E16-E728F3F735EA}" type="pres">
      <dgm:prSet presAssocID="{F1D23BFD-D146-48ED-9B2D-137F8EB4ABAC}" presName="cycle" presStyleCnt="0">
        <dgm:presLayoutVars>
          <dgm:dir/>
          <dgm:resizeHandles val="exact"/>
        </dgm:presLayoutVars>
      </dgm:prSet>
      <dgm:spPr/>
    </dgm:pt>
    <dgm:pt modelId="{B398257C-469D-4A28-96F1-2C7C144A1125}" type="pres">
      <dgm:prSet presAssocID="{024837F9-729F-4950-8AC7-39D01DA6F1EB}" presName="node" presStyleLbl="node1" presStyleIdx="0" presStyleCnt="6">
        <dgm:presLayoutVars>
          <dgm:bulletEnabled val="1"/>
        </dgm:presLayoutVars>
      </dgm:prSet>
      <dgm:spPr/>
    </dgm:pt>
    <dgm:pt modelId="{0E6D8AB8-CF2B-4501-8416-CBB506BEE70A}" type="pres">
      <dgm:prSet presAssocID="{024837F9-729F-4950-8AC7-39D01DA6F1EB}" presName="spNode" presStyleCnt="0"/>
      <dgm:spPr/>
    </dgm:pt>
    <dgm:pt modelId="{46FF892B-C7FD-4442-B839-8DB199755146}" type="pres">
      <dgm:prSet presAssocID="{C2011307-69E0-4BEB-A37B-ECE6189A3845}" presName="sibTrans" presStyleLbl="sibTrans1D1" presStyleIdx="0" presStyleCnt="6"/>
      <dgm:spPr/>
    </dgm:pt>
    <dgm:pt modelId="{9DC1E1B4-C5DC-4D90-BD6F-0FD194AA2240}" type="pres">
      <dgm:prSet presAssocID="{EB7EB9EA-3947-4CBE-90FE-7C9E20DE71C8}" presName="node" presStyleLbl="node1" presStyleIdx="1" presStyleCnt="6">
        <dgm:presLayoutVars>
          <dgm:bulletEnabled val="1"/>
        </dgm:presLayoutVars>
      </dgm:prSet>
      <dgm:spPr/>
    </dgm:pt>
    <dgm:pt modelId="{25CDE469-DD06-4944-87FE-B1FAE9734A2F}" type="pres">
      <dgm:prSet presAssocID="{EB7EB9EA-3947-4CBE-90FE-7C9E20DE71C8}" presName="spNode" presStyleCnt="0"/>
      <dgm:spPr/>
    </dgm:pt>
    <dgm:pt modelId="{D35FA262-038B-4C05-AEB5-6299E3AFC16B}" type="pres">
      <dgm:prSet presAssocID="{41DA755D-D3A0-4A60-B1F0-BEF954726F31}" presName="sibTrans" presStyleLbl="sibTrans1D1" presStyleIdx="1" presStyleCnt="6"/>
      <dgm:spPr/>
    </dgm:pt>
    <dgm:pt modelId="{622798B2-B4B6-4071-951C-A3D768439B1B}" type="pres">
      <dgm:prSet presAssocID="{C7C36635-46A1-458A-BC94-92FE9A34C9DA}" presName="node" presStyleLbl="node1" presStyleIdx="2" presStyleCnt="6">
        <dgm:presLayoutVars>
          <dgm:bulletEnabled val="1"/>
        </dgm:presLayoutVars>
      </dgm:prSet>
      <dgm:spPr/>
    </dgm:pt>
    <dgm:pt modelId="{3C252C76-BD94-4851-B121-3554530B6EAA}" type="pres">
      <dgm:prSet presAssocID="{C7C36635-46A1-458A-BC94-92FE9A34C9DA}" presName="spNode" presStyleCnt="0"/>
      <dgm:spPr/>
    </dgm:pt>
    <dgm:pt modelId="{6968295C-C009-4B15-BBDA-A090942FE6E0}" type="pres">
      <dgm:prSet presAssocID="{3357D30A-730E-4238-A721-50253A9C5357}" presName="sibTrans" presStyleLbl="sibTrans1D1" presStyleIdx="2" presStyleCnt="6"/>
      <dgm:spPr/>
    </dgm:pt>
    <dgm:pt modelId="{F0F35800-4E7A-4041-8F72-9DEEF5DF22B0}" type="pres">
      <dgm:prSet presAssocID="{4E00037A-10A2-4576-82AC-94807FF4BFFB}" presName="node" presStyleLbl="node1" presStyleIdx="3" presStyleCnt="6">
        <dgm:presLayoutVars>
          <dgm:bulletEnabled val="1"/>
        </dgm:presLayoutVars>
      </dgm:prSet>
      <dgm:spPr/>
    </dgm:pt>
    <dgm:pt modelId="{EA67A067-9063-4093-A656-9279A3A11FB1}" type="pres">
      <dgm:prSet presAssocID="{4E00037A-10A2-4576-82AC-94807FF4BFFB}" presName="spNode" presStyleCnt="0"/>
      <dgm:spPr/>
    </dgm:pt>
    <dgm:pt modelId="{972FE74D-6658-4023-8CCC-18F4BBB04507}" type="pres">
      <dgm:prSet presAssocID="{08110A58-8863-4E6C-BFB1-E029566D7EC9}" presName="sibTrans" presStyleLbl="sibTrans1D1" presStyleIdx="3" presStyleCnt="6"/>
      <dgm:spPr/>
    </dgm:pt>
    <dgm:pt modelId="{6C382AA4-79D9-4478-8ADC-A4912124BCC1}" type="pres">
      <dgm:prSet presAssocID="{70C57891-1344-4078-8611-3227689CA8E0}" presName="node" presStyleLbl="node1" presStyleIdx="4" presStyleCnt="6">
        <dgm:presLayoutVars>
          <dgm:bulletEnabled val="1"/>
        </dgm:presLayoutVars>
      </dgm:prSet>
      <dgm:spPr/>
    </dgm:pt>
    <dgm:pt modelId="{CDD9B900-E56A-44F3-8715-E7EA84234FDA}" type="pres">
      <dgm:prSet presAssocID="{70C57891-1344-4078-8611-3227689CA8E0}" presName="spNode" presStyleCnt="0"/>
      <dgm:spPr/>
    </dgm:pt>
    <dgm:pt modelId="{BC3B7F3C-2ADA-487D-B9AF-982D384A3A81}" type="pres">
      <dgm:prSet presAssocID="{5FCAB151-EF8F-4515-9FDB-3DB4C44687A6}" presName="sibTrans" presStyleLbl="sibTrans1D1" presStyleIdx="4" presStyleCnt="6"/>
      <dgm:spPr/>
    </dgm:pt>
    <dgm:pt modelId="{FE5FE328-B2D0-4933-8EC2-B74AE87D91B8}" type="pres">
      <dgm:prSet presAssocID="{DF190D26-700E-4390-8E4F-418B14606C90}" presName="node" presStyleLbl="node1" presStyleIdx="5" presStyleCnt="6">
        <dgm:presLayoutVars>
          <dgm:bulletEnabled val="1"/>
        </dgm:presLayoutVars>
      </dgm:prSet>
      <dgm:spPr/>
    </dgm:pt>
    <dgm:pt modelId="{57515546-71E9-4420-AC0C-2EAA26AD0164}" type="pres">
      <dgm:prSet presAssocID="{DF190D26-700E-4390-8E4F-418B14606C90}" presName="spNode" presStyleCnt="0"/>
      <dgm:spPr/>
    </dgm:pt>
    <dgm:pt modelId="{4CE5259F-C9FF-400F-BF56-D76F83FD529A}" type="pres">
      <dgm:prSet presAssocID="{B8A88DD5-7641-4E85-8265-1E225226EA6B}" presName="sibTrans" presStyleLbl="sibTrans1D1" presStyleIdx="5" presStyleCnt="6"/>
      <dgm:spPr/>
    </dgm:pt>
  </dgm:ptLst>
  <dgm:cxnLst>
    <dgm:cxn modelId="{AB818517-F960-4B2D-BAA7-BCB3A18FB1B3}" type="presOf" srcId="{4E00037A-10A2-4576-82AC-94807FF4BFFB}" destId="{F0F35800-4E7A-4041-8F72-9DEEF5DF22B0}" srcOrd="0" destOrd="0" presId="urn:microsoft.com/office/officeart/2005/8/layout/cycle6"/>
    <dgm:cxn modelId="{42BF882A-E2CB-4B03-A415-EEDC71A492E7}" type="presOf" srcId="{C7C36635-46A1-458A-BC94-92FE9A34C9DA}" destId="{622798B2-B4B6-4071-951C-A3D768439B1B}" srcOrd="0" destOrd="0" presId="urn:microsoft.com/office/officeart/2005/8/layout/cycle6"/>
    <dgm:cxn modelId="{C68A7C2B-D9E1-41F3-9F44-29E76D871340}" srcId="{F1D23BFD-D146-48ED-9B2D-137F8EB4ABAC}" destId="{024837F9-729F-4950-8AC7-39D01DA6F1EB}" srcOrd="0" destOrd="0" parTransId="{E0FC1225-5ACD-4C31-8B93-1EDD839B2E63}" sibTransId="{C2011307-69E0-4BEB-A37B-ECE6189A3845}"/>
    <dgm:cxn modelId="{ACB22C31-8355-48D8-B711-6A7C8DE7C6CD}" srcId="{F1D23BFD-D146-48ED-9B2D-137F8EB4ABAC}" destId="{4E00037A-10A2-4576-82AC-94807FF4BFFB}" srcOrd="3" destOrd="0" parTransId="{F9031FCE-0DDC-4FBD-92F2-BECA2D1EDE04}" sibTransId="{08110A58-8863-4E6C-BFB1-E029566D7EC9}"/>
    <dgm:cxn modelId="{D82BAA62-2072-4728-96CF-4213A050E447}" type="presOf" srcId="{024837F9-729F-4950-8AC7-39D01DA6F1EB}" destId="{B398257C-469D-4A28-96F1-2C7C144A1125}" srcOrd="0" destOrd="0" presId="urn:microsoft.com/office/officeart/2005/8/layout/cycle6"/>
    <dgm:cxn modelId="{559E4543-AD27-43C6-BBAD-4461132DB4DE}" type="presOf" srcId="{DF190D26-700E-4390-8E4F-418B14606C90}" destId="{FE5FE328-B2D0-4933-8EC2-B74AE87D91B8}" srcOrd="0" destOrd="0" presId="urn:microsoft.com/office/officeart/2005/8/layout/cycle6"/>
    <dgm:cxn modelId="{372E5845-990F-408C-B752-3D3186C2346A}" srcId="{F1D23BFD-D146-48ED-9B2D-137F8EB4ABAC}" destId="{C7C36635-46A1-458A-BC94-92FE9A34C9DA}" srcOrd="2" destOrd="0" parTransId="{78679780-1690-4D85-A565-A6E5D8C3D25B}" sibTransId="{3357D30A-730E-4238-A721-50253A9C5357}"/>
    <dgm:cxn modelId="{218F5A98-3747-40D2-9223-A2A65B54E528}" type="presOf" srcId="{B8A88DD5-7641-4E85-8265-1E225226EA6B}" destId="{4CE5259F-C9FF-400F-BF56-D76F83FD529A}" srcOrd="0" destOrd="0" presId="urn:microsoft.com/office/officeart/2005/8/layout/cycle6"/>
    <dgm:cxn modelId="{63A7CA98-5106-4FC8-868D-D73657A20D65}" type="presOf" srcId="{3357D30A-730E-4238-A721-50253A9C5357}" destId="{6968295C-C009-4B15-BBDA-A090942FE6E0}" srcOrd="0" destOrd="0" presId="urn:microsoft.com/office/officeart/2005/8/layout/cycle6"/>
    <dgm:cxn modelId="{7A458D9E-305D-4EF2-B05B-68A9C7AC750E}" type="presOf" srcId="{5FCAB151-EF8F-4515-9FDB-3DB4C44687A6}" destId="{BC3B7F3C-2ADA-487D-B9AF-982D384A3A81}" srcOrd="0" destOrd="0" presId="urn:microsoft.com/office/officeart/2005/8/layout/cycle6"/>
    <dgm:cxn modelId="{FACFAEA3-E0A5-452E-9F2E-F9CDD23E13E9}" srcId="{F1D23BFD-D146-48ED-9B2D-137F8EB4ABAC}" destId="{EB7EB9EA-3947-4CBE-90FE-7C9E20DE71C8}" srcOrd="1" destOrd="0" parTransId="{D5EEF05B-3978-4B7A-B4F5-EA7080CD2F82}" sibTransId="{41DA755D-D3A0-4A60-B1F0-BEF954726F31}"/>
    <dgm:cxn modelId="{9AFAC7A3-7EE8-4575-A818-75AF4D90B0D6}" type="presOf" srcId="{EB7EB9EA-3947-4CBE-90FE-7C9E20DE71C8}" destId="{9DC1E1B4-C5DC-4D90-BD6F-0FD194AA2240}" srcOrd="0" destOrd="0" presId="urn:microsoft.com/office/officeart/2005/8/layout/cycle6"/>
    <dgm:cxn modelId="{89C577A8-01E7-4E0B-8E11-853E99217135}" type="presOf" srcId="{F1D23BFD-D146-48ED-9B2D-137F8EB4ABAC}" destId="{F36A6A8B-2392-484C-9E16-E728F3F735EA}" srcOrd="0" destOrd="0" presId="urn:microsoft.com/office/officeart/2005/8/layout/cycle6"/>
    <dgm:cxn modelId="{5E8380AE-6D2E-4A8B-8C16-3C5EF90C24DA}" srcId="{F1D23BFD-D146-48ED-9B2D-137F8EB4ABAC}" destId="{70C57891-1344-4078-8611-3227689CA8E0}" srcOrd="4" destOrd="0" parTransId="{BA268065-2D61-475A-9F2F-D46CA5835C1F}" sibTransId="{5FCAB151-EF8F-4515-9FDB-3DB4C44687A6}"/>
    <dgm:cxn modelId="{AB1683BD-F41F-4E41-AD87-49BA454EEA6B}" type="presOf" srcId="{C2011307-69E0-4BEB-A37B-ECE6189A3845}" destId="{46FF892B-C7FD-4442-B839-8DB199755146}" srcOrd="0" destOrd="0" presId="urn:microsoft.com/office/officeart/2005/8/layout/cycle6"/>
    <dgm:cxn modelId="{D4AFFEC4-DFF2-4249-A97F-96655F2132CF}" srcId="{F1D23BFD-D146-48ED-9B2D-137F8EB4ABAC}" destId="{DF190D26-700E-4390-8E4F-418B14606C90}" srcOrd="5" destOrd="0" parTransId="{383E5DC3-672F-4E6B-90C8-57C55B0213C4}" sibTransId="{B8A88DD5-7641-4E85-8265-1E225226EA6B}"/>
    <dgm:cxn modelId="{8FC160E1-A14B-433B-A9BC-4D80E5D59FA4}" type="presOf" srcId="{70C57891-1344-4078-8611-3227689CA8E0}" destId="{6C382AA4-79D9-4478-8ADC-A4912124BCC1}" srcOrd="0" destOrd="0" presId="urn:microsoft.com/office/officeart/2005/8/layout/cycle6"/>
    <dgm:cxn modelId="{ECB38EE3-F26F-4560-975B-B6BB1CD58659}" type="presOf" srcId="{41DA755D-D3A0-4A60-B1F0-BEF954726F31}" destId="{D35FA262-038B-4C05-AEB5-6299E3AFC16B}" srcOrd="0" destOrd="0" presId="urn:microsoft.com/office/officeart/2005/8/layout/cycle6"/>
    <dgm:cxn modelId="{2DFB07F8-0A7A-49E1-9281-F82FAA97DA40}" type="presOf" srcId="{08110A58-8863-4E6C-BFB1-E029566D7EC9}" destId="{972FE74D-6658-4023-8CCC-18F4BBB04507}" srcOrd="0" destOrd="0" presId="urn:microsoft.com/office/officeart/2005/8/layout/cycle6"/>
    <dgm:cxn modelId="{2C643DF2-FBE5-4D67-9143-7500194543C8}" type="presParOf" srcId="{F36A6A8B-2392-484C-9E16-E728F3F735EA}" destId="{B398257C-469D-4A28-96F1-2C7C144A1125}" srcOrd="0" destOrd="0" presId="urn:microsoft.com/office/officeart/2005/8/layout/cycle6"/>
    <dgm:cxn modelId="{AC9D4E12-92AE-4BF7-9F07-2856F55596E0}" type="presParOf" srcId="{F36A6A8B-2392-484C-9E16-E728F3F735EA}" destId="{0E6D8AB8-CF2B-4501-8416-CBB506BEE70A}" srcOrd="1" destOrd="0" presId="urn:microsoft.com/office/officeart/2005/8/layout/cycle6"/>
    <dgm:cxn modelId="{4BF1470A-2431-4964-A14F-9B8838F348CB}" type="presParOf" srcId="{F36A6A8B-2392-484C-9E16-E728F3F735EA}" destId="{46FF892B-C7FD-4442-B839-8DB199755146}" srcOrd="2" destOrd="0" presId="urn:microsoft.com/office/officeart/2005/8/layout/cycle6"/>
    <dgm:cxn modelId="{68AC832A-D6A8-4F05-A7D7-DFFA49B2ADC7}" type="presParOf" srcId="{F36A6A8B-2392-484C-9E16-E728F3F735EA}" destId="{9DC1E1B4-C5DC-4D90-BD6F-0FD194AA2240}" srcOrd="3" destOrd="0" presId="urn:microsoft.com/office/officeart/2005/8/layout/cycle6"/>
    <dgm:cxn modelId="{CE72268E-4A53-47A8-9F9A-96CE30DF08E5}" type="presParOf" srcId="{F36A6A8B-2392-484C-9E16-E728F3F735EA}" destId="{25CDE469-DD06-4944-87FE-B1FAE9734A2F}" srcOrd="4" destOrd="0" presId="urn:microsoft.com/office/officeart/2005/8/layout/cycle6"/>
    <dgm:cxn modelId="{EA75EEFB-759E-46CF-B633-1E7F2896F7C8}" type="presParOf" srcId="{F36A6A8B-2392-484C-9E16-E728F3F735EA}" destId="{D35FA262-038B-4C05-AEB5-6299E3AFC16B}" srcOrd="5" destOrd="0" presId="urn:microsoft.com/office/officeart/2005/8/layout/cycle6"/>
    <dgm:cxn modelId="{10636928-10DF-44BE-9B57-721D3606F4F1}" type="presParOf" srcId="{F36A6A8B-2392-484C-9E16-E728F3F735EA}" destId="{622798B2-B4B6-4071-951C-A3D768439B1B}" srcOrd="6" destOrd="0" presId="urn:microsoft.com/office/officeart/2005/8/layout/cycle6"/>
    <dgm:cxn modelId="{F90C168B-0841-43B8-8DD7-95C9B2628448}" type="presParOf" srcId="{F36A6A8B-2392-484C-9E16-E728F3F735EA}" destId="{3C252C76-BD94-4851-B121-3554530B6EAA}" srcOrd="7" destOrd="0" presId="urn:microsoft.com/office/officeart/2005/8/layout/cycle6"/>
    <dgm:cxn modelId="{98A8703E-BA30-4F6B-A430-5E5C384AF853}" type="presParOf" srcId="{F36A6A8B-2392-484C-9E16-E728F3F735EA}" destId="{6968295C-C009-4B15-BBDA-A090942FE6E0}" srcOrd="8" destOrd="0" presId="urn:microsoft.com/office/officeart/2005/8/layout/cycle6"/>
    <dgm:cxn modelId="{AC40AB98-2928-46EE-A0FE-DF5B664B7C9D}" type="presParOf" srcId="{F36A6A8B-2392-484C-9E16-E728F3F735EA}" destId="{F0F35800-4E7A-4041-8F72-9DEEF5DF22B0}" srcOrd="9" destOrd="0" presId="urn:microsoft.com/office/officeart/2005/8/layout/cycle6"/>
    <dgm:cxn modelId="{9CC0D37A-0AE0-4E87-8293-A05E8C217295}" type="presParOf" srcId="{F36A6A8B-2392-484C-9E16-E728F3F735EA}" destId="{EA67A067-9063-4093-A656-9279A3A11FB1}" srcOrd="10" destOrd="0" presId="urn:microsoft.com/office/officeart/2005/8/layout/cycle6"/>
    <dgm:cxn modelId="{91ABF1D7-E3A8-4842-A621-564D216BC9DE}" type="presParOf" srcId="{F36A6A8B-2392-484C-9E16-E728F3F735EA}" destId="{972FE74D-6658-4023-8CCC-18F4BBB04507}" srcOrd="11" destOrd="0" presId="urn:microsoft.com/office/officeart/2005/8/layout/cycle6"/>
    <dgm:cxn modelId="{3F19C307-0B9C-4A58-981C-180FC25D21E6}" type="presParOf" srcId="{F36A6A8B-2392-484C-9E16-E728F3F735EA}" destId="{6C382AA4-79D9-4478-8ADC-A4912124BCC1}" srcOrd="12" destOrd="0" presId="urn:microsoft.com/office/officeart/2005/8/layout/cycle6"/>
    <dgm:cxn modelId="{A34105ED-06D0-4215-AC54-652639056363}" type="presParOf" srcId="{F36A6A8B-2392-484C-9E16-E728F3F735EA}" destId="{CDD9B900-E56A-44F3-8715-E7EA84234FDA}" srcOrd="13" destOrd="0" presId="urn:microsoft.com/office/officeart/2005/8/layout/cycle6"/>
    <dgm:cxn modelId="{6A4E3DC6-2169-4EB2-AE7E-66A8BCB6BA23}" type="presParOf" srcId="{F36A6A8B-2392-484C-9E16-E728F3F735EA}" destId="{BC3B7F3C-2ADA-487D-B9AF-982D384A3A81}" srcOrd="14" destOrd="0" presId="urn:microsoft.com/office/officeart/2005/8/layout/cycle6"/>
    <dgm:cxn modelId="{9E342EFA-ABC6-4AE5-A662-A4158ED85601}" type="presParOf" srcId="{F36A6A8B-2392-484C-9E16-E728F3F735EA}" destId="{FE5FE328-B2D0-4933-8EC2-B74AE87D91B8}" srcOrd="15" destOrd="0" presId="urn:microsoft.com/office/officeart/2005/8/layout/cycle6"/>
    <dgm:cxn modelId="{91EC5704-B770-44D6-816E-36B55F682056}" type="presParOf" srcId="{F36A6A8B-2392-484C-9E16-E728F3F735EA}" destId="{57515546-71E9-4420-AC0C-2EAA26AD0164}" srcOrd="16" destOrd="0" presId="urn:microsoft.com/office/officeart/2005/8/layout/cycle6"/>
    <dgm:cxn modelId="{2DF6BCF5-FFCA-4F73-B3CB-BCC11D971554}" type="presParOf" srcId="{F36A6A8B-2392-484C-9E16-E728F3F735EA}" destId="{4CE5259F-C9FF-400F-BF56-D76F83FD529A}" srcOrd="17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E6EB0AD-9CAC-4C1A-86AC-201A314D5FE5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</dgm:pt>
    <dgm:pt modelId="{505D1202-0328-42B6-A0D4-11E4678DF725}">
      <dgm:prSet phldrT="[Text]" phldr="0"/>
      <dgm:spPr/>
      <dgm:t>
        <a:bodyPr/>
        <a:lstStyle/>
        <a:p>
          <a:pPr rtl="0"/>
          <a:r>
            <a:rPr lang="en-GB">
              <a:latin typeface="Elephant"/>
            </a:rPr>
            <a:t>Understanding </a:t>
          </a:r>
          <a:endParaRPr lang="en-GB"/>
        </a:p>
      </dgm:t>
    </dgm:pt>
    <dgm:pt modelId="{AEF06692-8A3E-4E90-9789-CB89415F1558}" type="parTrans" cxnId="{6C266A37-280D-463D-A0B5-CAB6F484C4F5}">
      <dgm:prSet/>
      <dgm:spPr/>
    </dgm:pt>
    <dgm:pt modelId="{B5AAA908-48B5-48BE-B0A7-3AFA5C91F73C}" type="sibTrans" cxnId="{6C266A37-280D-463D-A0B5-CAB6F484C4F5}">
      <dgm:prSet/>
      <dgm:spPr/>
    </dgm:pt>
    <dgm:pt modelId="{A00CC9D0-BA48-4225-A6B7-081DD97CF9A4}">
      <dgm:prSet phldrT="[Text]" phldr="0"/>
      <dgm:spPr/>
      <dgm:t>
        <a:bodyPr/>
        <a:lstStyle/>
        <a:p>
          <a:pPr rtl="0"/>
          <a:r>
            <a:rPr lang="en-GB">
              <a:latin typeface="Elephant"/>
            </a:rPr>
            <a:t>Rewards scheme</a:t>
          </a:r>
          <a:endParaRPr lang="en-GB"/>
        </a:p>
      </dgm:t>
    </dgm:pt>
    <dgm:pt modelId="{29C4FDBB-2B49-43D2-8D4B-549A55023E1A}" type="parTrans" cxnId="{BE3C4E32-C84E-4727-9E74-D11C36893E63}">
      <dgm:prSet/>
      <dgm:spPr/>
    </dgm:pt>
    <dgm:pt modelId="{6A23EDA4-726C-425B-BB99-4043B9BCE096}" type="sibTrans" cxnId="{BE3C4E32-C84E-4727-9E74-D11C36893E63}">
      <dgm:prSet/>
      <dgm:spPr/>
    </dgm:pt>
    <dgm:pt modelId="{425EBD1C-EBC8-43C0-B091-D30A05EEAB30}">
      <dgm:prSet phldrT="[Text]" phldr="0"/>
      <dgm:spPr/>
      <dgm:t>
        <a:bodyPr/>
        <a:lstStyle/>
        <a:p>
          <a:r>
            <a:rPr lang="en-GB">
              <a:latin typeface="Elephant"/>
            </a:rPr>
            <a:t>equality</a:t>
          </a:r>
          <a:endParaRPr lang="en-GB"/>
        </a:p>
      </dgm:t>
    </dgm:pt>
    <dgm:pt modelId="{91A8D270-5A34-44B0-8DCE-F9B7F0D6382E}" type="parTrans" cxnId="{95C11CBC-ECA8-41D8-8437-CD41B924D6A9}">
      <dgm:prSet/>
      <dgm:spPr/>
    </dgm:pt>
    <dgm:pt modelId="{D3E85837-F5EA-42D3-A2EE-A59BDB2F9426}" type="sibTrans" cxnId="{95C11CBC-ECA8-41D8-8437-CD41B924D6A9}">
      <dgm:prSet/>
      <dgm:spPr/>
    </dgm:pt>
    <dgm:pt modelId="{E2F05530-816B-4932-987C-568668A44148}">
      <dgm:prSet phldr="0"/>
      <dgm:spPr/>
      <dgm:t>
        <a:bodyPr/>
        <a:lstStyle/>
        <a:p>
          <a:pPr rtl="0"/>
          <a:r>
            <a:rPr lang="en-GB">
              <a:latin typeface="Elephant"/>
            </a:rPr>
            <a:t>Innovative</a:t>
          </a:r>
        </a:p>
      </dgm:t>
    </dgm:pt>
    <dgm:pt modelId="{AA206430-0E94-4BA6-90B4-BA26077B40A8}" type="parTrans" cxnId="{62742A0C-2C69-4FD3-ABA1-5883E4741234}">
      <dgm:prSet/>
      <dgm:spPr/>
    </dgm:pt>
    <dgm:pt modelId="{DA4257F2-C2DF-44CB-807B-1FDDFEA09728}" type="sibTrans" cxnId="{62742A0C-2C69-4FD3-ABA1-5883E4741234}">
      <dgm:prSet/>
      <dgm:spPr/>
    </dgm:pt>
    <dgm:pt modelId="{E133914B-FAD7-4DFF-B563-0FA9FD325C72}">
      <dgm:prSet phldr="0"/>
      <dgm:spPr/>
      <dgm:t>
        <a:bodyPr/>
        <a:lstStyle/>
        <a:p>
          <a:pPr rtl="0"/>
          <a:r>
            <a:rPr lang="en-GB">
              <a:latin typeface="Elephant"/>
            </a:rPr>
            <a:t>Supportive</a:t>
          </a:r>
        </a:p>
      </dgm:t>
    </dgm:pt>
    <dgm:pt modelId="{313D85B4-D596-4A62-9CFB-B9064A758D40}" type="parTrans" cxnId="{EA07294D-4041-435F-9648-BB6A24A33552}">
      <dgm:prSet/>
      <dgm:spPr/>
    </dgm:pt>
    <dgm:pt modelId="{5A4F1727-D5CB-4264-B0C2-C46FED4FAD65}" type="sibTrans" cxnId="{EA07294D-4041-435F-9648-BB6A24A33552}">
      <dgm:prSet/>
      <dgm:spPr/>
    </dgm:pt>
    <dgm:pt modelId="{2851336D-ACD0-41F6-AA3B-69D3803EB480}">
      <dgm:prSet phldr="0"/>
      <dgm:spPr/>
      <dgm:t>
        <a:bodyPr/>
        <a:lstStyle/>
        <a:p>
          <a:pPr rtl="0"/>
          <a:r>
            <a:rPr lang="en-GB">
              <a:latin typeface="Elephant"/>
            </a:rPr>
            <a:t>Training scheme</a:t>
          </a:r>
        </a:p>
      </dgm:t>
    </dgm:pt>
    <dgm:pt modelId="{FA4C3013-4B64-4614-AC9D-576A596007F4}" type="parTrans" cxnId="{7837ACE4-6959-4899-A062-5DA1F32531CE}">
      <dgm:prSet/>
      <dgm:spPr/>
    </dgm:pt>
    <dgm:pt modelId="{FBB14D16-97E7-42F0-AB70-09EA16A7449B}" type="sibTrans" cxnId="{7837ACE4-6959-4899-A062-5DA1F32531CE}">
      <dgm:prSet/>
      <dgm:spPr/>
    </dgm:pt>
    <dgm:pt modelId="{30B3BA1C-29E6-49F2-AE69-3F02C04D1E60}" type="pres">
      <dgm:prSet presAssocID="{3E6EB0AD-9CAC-4C1A-86AC-201A314D5FE5}" presName="linear" presStyleCnt="0">
        <dgm:presLayoutVars>
          <dgm:dir/>
          <dgm:animLvl val="lvl"/>
          <dgm:resizeHandles val="exact"/>
        </dgm:presLayoutVars>
      </dgm:prSet>
      <dgm:spPr/>
    </dgm:pt>
    <dgm:pt modelId="{203746FF-CB23-4149-8DEA-8AFB8BD70568}" type="pres">
      <dgm:prSet presAssocID="{505D1202-0328-42B6-A0D4-11E4678DF725}" presName="parentLin" presStyleCnt="0"/>
      <dgm:spPr/>
    </dgm:pt>
    <dgm:pt modelId="{0416BC43-AD2A-4DE6-AADF-8066F056AF15}" type="pres">
      <dgm:prSet presAssocID="{505D1202-0328-42B6-A0D4-11E4678DF725}" presName="parentLeftMargin" presStyleLbl="node1" presStyleIdx="0" presStyleCnt="6"/>
      <dgm:spPr/>
    </dgm:pt>
    <dgm:pt modelId="{3D0326F0-B872-4696-9927-687DDA7DC00C}" type="pres">
      <dgm:prSet presAssocID="{505D1202-0328-42B6-A0D4-11E4678DF725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B97FAF4-8CED-4409-9B6E-0FCD984854B6}" type="pres">
      <dgm:prSet presAssocID="{505D1202-0328-42B6-A0D4-11E4678DF725}" presName="negativeSpace" presStyleCnt="0"/>
      <dgm:spPr/>
    </dgm:pt>
    <dgm:pt modelId="{B7C2FFA6-380E-447A-A618-24BD287414DC}" type="pres">
      <dgm:prSet presAssocID="{505D1202-0328-42B6-A0D4-11E4678DF725}" presName="childText" presStyleLbl="conFgAcc1" presStyleIdx="0" presStyleCnt="6">
        <dgm:presLayoutVars>
          <dgm:bulletEnabled val="1"/>
        </dgm:presLayoutVars>
      </dgm:prSet>
      <dgm:spPr/>
    </dgm:pt>
    <dgm:pt modelId="{9AD7D7C5-2BBE-407C-B631-CB6489637C0B}" type="pres">
      <dgm:prSet presAssocID="{B5AAA908-48B5-48BE-B0A7-3AFA5C91F73C}" presName="spaceBetweenRectangles" presStyleCnt="0"/>
      <dgm:spPr/>
    </dgm:pt>
    <dgm:pt modelId="{38E08BB8-2C64-4914-AF67-AA572BA7DA53}" type="pres">
      <dgm:prSet presAssocID="{E2F05530-816B-4932-987C-568668A44148}" presName="parentLin" presStyleCnt="0"/>
      <dgm:spPr/>
    </dgm:pt>
    <dgm:pt modelId="{56DD6A23-241A-4BAF-916B-AAFC93585F2F}" type="pres">
      <dgm:prSet presAssocID="{E2F05530-816B-4932-987C-568668A44148}" presName="parentLeftMargin" presStyleLbl="node1" presStyleIdx="0" presStyleCnt="6"/>
      <dgm:spPr/>
    </dgm:pt>
    <dgm:pt modelId="{49807162-BC0F-476E-AA5A-584FED770A91}" type="pres">
      <dgm:prSet presAssocID="{E2F05530-816B-4932-987C-568668A4414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D87F48D-3971-4917-9F08-D1B43DE34F44}" type="pres">
      <dgm:prSet presAssocID="{E2F05530-816B-4932-987C-568668A44148}" presName="negativeSpace" presStyleCnt="0"/>
      <dgm:spPr/>
    </dgm:pt>
    <dgm:pt modelId="{2D857591-EE64-4ABA-8A3A-619192F509E4}" type="pres">
      <dgm:prSet presAssocID="{E2F05530-816B-4932-987C-568668A44148}" presName="childText" presStyleLbl="conFgAcc1" presStyleIdx="1" presStyleCnt="6">
        <dgm:presLayoutVars>
          <dgm:bulletEnabled val="1"/>
        </dgm:presLayoutVars>
      </dgm:prSet>
      <dgm:spPr/>
    </dgm:pt>
    <dgm:pt modelId="{E74898D9-6527-464C-AC6D-01E69CAFA2EF}" type="pres">
      <dgm:prSet presAssocID="{DA4257F2-C2DF-44CB-807B-1FDDFEA09728}" presName="spaceBetweenRectangles" presStyleCnt="0"/>
      <dgm:spPr/>
    </dgm:pt>
    <dgm:pt modelId="{562BECAE-B631-4196-BF5F-55F062F110F8}" type="pres">
      <dgm:prSet presAssocID="{E133914B-FAD7-4DFF-B563-0FA9FD325C72}" presName="parentLin" presStyleCnt="0"/>
      <dgm:spPr/>
    </dgm:pt>
    <dgm:pt modelId="{3625BC38-D98B-47E1-B64E-776C7A7FC7F2}" type="pres">
      <dgm:prSet presAssocID="{E133914B-FAD7-4DFF-B563-0FA9FD325C72}" presName="parentLeftMargin" presStyleLbl="node1" presStyleIdx="1" presStyleCnt="6"/>
      <dgm:spPr/>
    </dgm:pt>
    <dgm:pt modelId="{0C03996B-F9B5-42AB-8E06-CB88A4965A09}" type="pres">
      <dgm:prSet presAssocID="{E133914B-FAD7-4DFF-B563-0FA9FD325C72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75A57DF-C45E-4E1B-93F3-931D2F5291D0}" type="pres">
      <dgm:prSet presAssocID="{E133914B-FAD7-4DFF-B563-0FA9FD325C72}" presName="negativeSpace" presStyleCnt="0"/>
      <dgm:spPr/>
    </dgm:pt>
    <dgm:pt modelId="{168D1807-3C3F-438E-8599-97895A245501}" type="pres">
      <dgm:prSet presAssocID="{E133914B-FAD7-4DFF-B563-0FA9FD325C72}" presName="childText" presStyleLbl="conFgAcc1" presStyleIdx="2" presStyleCnt="6">
        <dgm:presLayoutVars>
          <dgm:bulletEnabled val="1"/>
        </dgm:presLayoutVars>
      </dgm:prSet>
      <dgm:spPr/>
    </dgm:pt>
    <dgm:pt modelId="{DE70CFEC-4FE8-4F25-8681-21B981F1F8BC}" type="pres">
      <dgm:prSet presAssocID="{5A4F1727-D5CB-4264-B0C2-C46FED4FAD65}" presName="spaceBetweenRectangles" presStyleCnt="0"/>
      <dgm:spPr/>
    </dgm:pt>
    <dgm:pt modelId="{AE04C882-E2A3-4997-937B-EAA206742797}" type="pres">
      <dgm:prSet presAssocID="{2851336D-ACD0-41F6-AA3B-69D3803EB480}" presName="parentLin" presStyleCnt="0"/>
      <dgm:spPr/>
    </dgm:pt>
    <dgm:pt modelId="{3E1C0231-83CE-4323-A1BF-6D26DDA0B8F6}" type="pres">
      <dgm:prSet presAssocID="{2851336D-ACD0-41F6-AA3B-69D3803EB480}" presName="parentLeftMargin" presStyleLbl="node1" presStyleIdx="2" presStyleCnt="6"/>
      <dgm:spPr/>
    </dgm:pt>
    <dgm:pt modelId="{5314A6C2-80A5-4A86-8704-1E9BC8BB57AA}" type="pres">
      <dgm:prSet presAssocID="{2851336D-ACD0-41F6-AA3B-69D3803EB48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917F51A-05DD-4247-8931-CED4B3F7ED27}" type="pres">
      <dgm:prSet presAssocID="{2851336D-ACD0-41F6-AA3B-69D3803EB480}" presName="negativeSpace" presStyleCnt="0"/>
      <dgm:spPr/>
    </dgm:pt>
    <dgm:pt modelId="{14EB2808-4BDF-4ACD-B57C-DAB762940AE7}" type="pres">
      <dgm:prSet presAssocID="{2851336D-ACD0-41F6-AA3B-69D3803EB480}" presName="childText" presStyleLbl="conFgAcc1" presStyleIdx="3" presStyleCnt="6">
        <dgm:presLayoutVars>
          <dgm:bulletEnabled val="1"/>
        </dgm:presLayoutVars>
      </dgm:prSet>
      <dgm:spPr/>
    </dgm:pt>
    <dgm:pt modelId="{5ACA9363-14C1-438F-A386-8D0C8630B202}" type="pres">
      <dgm:prSet presAssocID="{FBB14D16-97E7-42F0-AB70-09EA16A7449B}" presName="spaceBetweenRectangles" presStyleCnt="0"/>
      <dgm:spPr/>
    </dgm:pt>
    <dgm:pt modelId="{A292A428-B2FF-4C4B-8051-2A3972EEA099}" type="pres">
      <dgm:prSet presAssocID="{A00CC9D0-BA48-4225-A6B7-081DD97CF9A4}" presName="parentLin" presStyleCnt="0"/>
      <dgm:spPr/>
    </dgm:pt>
    <dgm:pt modelId="{DCE21FDC-E2D7-4433-B619-568D01326300}" type="pres">
      <dgm:prSet presAssocID="{A00CC9D0-BA48-4225-A6B7-081DD97CF9A4}" presName="parentLeftMargin" presStyleLbl="node1" presStyleIdx="3" presStyleCnt="6"/>
      <dgm:spPr/>
    </dgm:pt>
    <dgm:pt modelId="{DE0E3883-7695-4576-8750-3BCC9F76F0A9}" type="pres">
      <dgm:prSet presAssocID="{A00CC9D0-BA48-4225-A6B7-081DD97CF9A4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E8E255E-1F7F-4041-BD23-C3E572F3DE77}" type="pres">
      <dgm:prSet presAssocID="{A00CC9D0-BA48-4225-A6B7-081DD97CF9A4}" presName="negativeSpace" presStyleCnt="0"/>
      <dgm:spPr/>
    </dgm:pt>
    <dgm:pt modelId="{80EE52D4-D979-44A9-98DF-FCD9159EEA32}" type="pres">
      <dgm:prSet presAssocID="{A00CC9D0-BA48-4225-A6B7-081DD97CF9A4}" presName="childText" presStyleLbl="conFgAcc1" presStyleIdx="4" presStyleCnt="6">
        <dgm:presLayoutVars>
          <dgm:bulletEnabled val="1"/>
        </dgm:presLayoutVars>
      </dgm:prSet>
      <dgm:spPr/>
    </dgm:pt>
    <dgm:pt modelId="{B2E20EBB-6A93-493D-A968-9DCE4462CCC5}" type="pres">
      <dgm:prSet presAssocID="{6A23EDA4-726C-425B-BB99-4043B9BCE096}" presName="spaceBetweenRectangles" presStyleCnt="0"/>
      <dgm:spPr/>
    </dgm:pt>
    <dgm:pt modelId="{F43E87D9-0254-4900-B05E-B86C2B3346F2}" type="pres">
      <dgm:prSet presAssocID="{425EBD1C-EBC8-43C0-B091-D30A05EEAB30}" presName="parentLin" presStyleCnt="0"/>
      <dgm:spPr/>
    </dgm:pt>
    <dgm:pt modelId="{9305E7E3-F27B-429A-B191-6B82007F28C5}" type="pres">
      <dgm:prSet presAssocID="{425EBD1C-EBC8-43C0-B091-D30A05EEAB30}" presName="parentLeftMargin" presStyleLbl="node1" presStyleIdx="4" presStyleCnt="6"/>
      <dgm:spPr/>
    </dgm:pt>
    <dgm:pt modelId="{90AE8A6F-3733-47BB-A740-7DF51B31F314}" type="pres">
      <dgm:prSet presAssocID="{425EBD1C-EBC8-43C0-B091-D30A05EEAB30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FB9C1021-2E65-45EC-B218-537285CA7FD4}" type="pres">
      <dgm:prSet presAssocID="{425EBD1C-EBC8-43C0-B091-D30A05EEAB30}" presName="negativeSpace" presStyleCnt="0"/>
      <dgm:spPr/>
    </dgm:pt>
    <dgm:pt modelId="{8A99B308-BCF9-4439-8FA8-AE32C4EEC9F1}" type="pres">
      <dgm:prSet presAssocID="{425EBD1C-EBC8-43C0-B091-D30A05EEAB30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62742A0C-2C69-4FD3-ABA1-5883E4741234}" srcId="{3E6EB0AD-9CAC-4C1A-86AC-201A314D5FE5}" destId="{E2F05530-816B-4932-987C-568668A44148}" srcOrd="1" destOrd="0" parTransId="{AA206430-0E94-4BA6-90B4-BA26077B40A8}" sibTransId="{DA4257F2-C2DF-44CB-807B-1FDDFEA09728}"/>
    <dgm:cxn modelId="{BE3C4E32-C84E-4727-9E74-D11C36893E63}" srcId="{3E6EB0AD-9CAC-4C1A-86AC-201A314D5FE5}" destId="{A00CC9D0-BA48-4225-A6B7-081DD97CF9A4}" srcOrd="4" destOrd="0" parTransId="{29C4FDBB-2B49-43D2-8D4B-549A55023E1A}" sibTransId="{6A23EDA4-726C-425B-BB99-4043B9BCE096}"/>
    <dgm:cxn modelId="{6C266A37-280D-463D-A0B5-CAB6F484C4F5}" srcId="{3E6EB0AD-9CAC-4C1A-86AC-201A314D5FE5}" destId="{505D1202-0328-42B6-A0D4-11E4678DF725}" srcOrd="0" destOrd="0" parTransId="{AEF06692-8A3E-4E90-9789-CB89415F1558}" sibTransId="{B5AAA908-48B5-48BE-B0A7-3AFA5C91F73C}"/>
    <dgm:cxn modelId="{37FF815C-26C5-43D5-B7F3-E9A614B9AFB6}" type="presOf" srcId="{E2F05530-816B-4932-987C-568668A44148}" destId="{56DD6A23-241A-4BAF-916B-AAFC93585F2F}" srcOrd="0" destOrd="0" presId="urn:microsoft.com/office/officeart/2005/8/layout/list1"/>
    <dgm:cxn modelId="{62B57F4A-BD09-487A-97C1-6A436623E644}" type="presOf" srcId="{A00CC9D0-BA48-4225-A6B7-081DD97CF9A4}" destId="{DCE21FDC-E2D7-4433-B619-568D01326300}" srcOrd="0" destOrd="0" presId="urn:microsoft.com/office/officeart/2005/8/layout/list1"/>
    <dgm:cxn modelId="{EA07294D-4041-435F-9648-BB6A24A33552}" srcId="{3E6EB0AD-9CAC-4C1A-86AC-201A314D5FE5}" destId="{E133914B-FAD7-4DFF-B563-0FA9FD325C72}" srcOrd="2" destOrd="0" parTransId="{313D85B4-D596-4A62-9CFB-B9064A758D40}" sibTransId="{5A4F1727-D5CB-4264-B0C2-C46FED4FAD65}"/>
    <dgm:cxn modelId="{14F74771-431E-4D77-A7E4-BF9644901A4E}" type="presOf" srcId="{3E6EB0AD-9CAC-4C1A-86AC-201A314D5FE5}" destId="{30B3BA1C-29E6-49F2-AE69-3F02C04D1E60}" srcOrd="0" destOrd="0" presId="urn:microsoft.com/office/officeart/2005/8/layout/list1"/>
    <dgm:cxn modelId="{F25148A1-34FC-40E4-BCF7-F583E59EFFF2}" type="presOf" srcId="{2851336D-ACD0-41F6-AA3B-69D3803EB480}" destId="{5314A6C2-80A5-4A86-8704-1E9BC8BB57AA}" srcOrd="1" destOrd="0" presId="urn:microsoft.com/office/officeart/2005/8/layout/list1"/>
    <dgm:cxn modelId="{2FCDF8AC-A999-405B-8CF6-C11F56B3A155}" type="presOf" srcId="{425EBD1C-EBC8-43C0-B091-D30A05EEAB30}" destId="{90AE8A6F-3733-47BB-A740-7DF51B31F314}" srcOrd="1" destOrd="0" presId="urn:microsoft.com/office/officeart/2005/8/layout/list1"/>
    <dgm:cxn modelId="{D9DCF3AD-8918-4C33-8E69-894A19AE2FCC}" type="presOf" srcId="{A00CC9D0-BA48-4225-A6B7-081DD97CF9A4}" destId="{DE0E3883-7695-4576-8750-3BCC9F76F0A9}" srcOrd="1" destOrd="0" presId="urn:microsoft.com/office/officeart/2005/8/layout/list1"/>
    <dgm:cxn modelId="{10DD6EB8-8628-4BC7-A8F3-977242AE13EB}" type="presOf" srcId="{E2F05530-816B-4932-987C-568668A44148}" destId="{49807162-BC0F-476E-AA5A-584FED770A91}" srcOrd="1" destOrd="0" presId="urn:microsoft.com/office/officeart/2005/8/layout/list1"/>
    <dgm:cxn modelId="{95C11CBC-ECA8-41D8-8437-CD41B924D6A9}" srcId="{3E6EB0AD-9CAC-4C1A-86AC-201A314D5FE5}" destId="{425EBD1C-EBC8-43C0-B091-D30A05EEAB30}" srcOrd="5" destOrd="0" parTransId="{91A8D270-5A34-44B0-8DCE-F9B7F0D6382E}" sibTransId="{D3E85837-F5EA-42D3-A2EE-A59BDB2F9426}"/>
    <dgm:cxn modelId="{1AD405BD-1D9A-487F-8951-6C0DCDEE1488}" type="presOf" srcId="{505D1202-0328-42B6-A0D4-11E4678DF725}" destId="{0416BC43-AD2A-4DE6-AADF-8066F056AF15}" srcOrd="0" destOrd="0" presId="urn:microsoft.com/office/officeart/2005/8/layout/list1"/>
    <dgm:cxn modelId="{57E569C2-21F3-4A29-B627-1FE18B47D7FB}" type="presOf" srcId="{E133914B-FAD7-4DFF-B563-0FA9FD325C72}" destId="{3625BC38-D98B-47E1-B64E-776C7A7FC7F2}" srcOrd="0" destOrd="0" presId="urn:microsoft.com/office/officeart/2005/8/layout/list1"/>
    <dgm:cxn modelId="{E420E7CB-F4E7-4F20-8D32-C24B88809D97}" type="presOf" srcId="{2851336D-ACD0-41F6-AA3B-69D3803EB480}" destId="{3E1C0231-83CE-4323-A1BF-6D26DDA0B8F6}" srcOrd="0" destOrd="0" presId="urn:microsoft.com/office/officeart/2005/8/layout/list1"/>
    <dgm:cxn modelId="{3092C2CF-7C2E-4959-A85A-EB26563DF170}" type="presOf" srcId="{E133914B-FAD7-4DFF-B563-0FA9FD325C72}" destId="{0C03996B-F9B5-42AB-8E06-CB88A4965A09}" srcOrd="1" destOrd="0" presId="urn:microsoft.com/office/officeart/2005/8/layout/list1"/>
    <dgm:cxn modelId="{3A7984D3-E5A2-48A9-AE00-91D8D01BD0C4}" type="presOf" srcId="{505D1202-0328-42B6-A0D4-11E4678DF725}" destId="{3D0326F0-B872-4696-9927-687DDA7DC00C}" srcOrd="1" destOrd="0" presId="urn:microsoft.com/office/officeart/2005/8/layout/list1"/>
    <dgm:cxn modelId="{7837ACE4-6959-4899-A062-5DA1F32531CE}" srcId="{3E6EB0AD-9CAC-4C1A-86AC-201A314D5FE5}" destId="{2851336D-ACD0-41F6-AA3B-69D3803EB480}" srcOrd="3" destOrd="0" parTransId="{FA4C3013-4B64-4614-AC9D-576A596007F4}" sibTransId="{FBB14D16-97E7-42F0-AB70-09EA16A7449B}"/>
    <dgm:cxn modelId="{A1FB4FF2-15CB-41E2-B5D4-AD104B4661D7}" type="presOf" srcId="{425EBD1C-EBC8-43C0-B091-D30A05EEAB30}" destId="{9305E7E3-F27B-429A-B191-6B82007F28C5}" srcOrd="0" destOrd="0" presId="urn:microsoft.com/office/officeart/2005/8/layout/list1"/>
    <dgm:cxn modelId="{13A3361A-8885-432D-9414-9D21D41A7255}" type="presParOf" srcId="{30B3BA1C-29E6-49F2-AE69-3F02C04D1E60}" destId="{203746FF-CB23-4149-8DEA-8AFB8BD70568}" srcOrd="0" destOrd="0" presId="urn:microsoft.com/office/officeart/2005/8/layout/list1"/>
    <dgm:cxn modelId="{856C1B40-4C4B-4C7E-87EC-92D73CE462E9}" type="presParOf" srcId="{203746FF-CB23-4149-8DEA-8AFB8BD70568}" destId="{0416BC43-AD2A-4DE6-AADF-8066F056AF15}" srcOrd="0" destOrd="0" presId="urn:microsoft.com/office/officeart/2005/8/layout/list1"/>
    <dgm:cxn modelId="{D74ADE49-7CE5-4677-B854-96F94766A583}" type="presParOf" srcId="{203746FF-CB23-4149-8DEA-8AFB8BD70568}" destId="{3D0326F0-B872-4696-9927-687DDA7DC00C}" srcOrd="1" destOrd="0" presId="urn:microsoft.com/office/officeart/2005/8/layout/list1"/>
    <dgm:cxn modelId="{A7F422BA-8E79-450A-A123-83A7142F5613}" type="presParOf" srcId="{30B3BA1C-29E6-49F2-AE69-3F02C04D1E60}" destId="{0B97FAF4-8CED-4409-9B6E-0FCD984854B6}" srcOrd="1" destOrd="0" presId="urn:microsoft.com/office/officeart/2005/8/layout/list1"/>
    <dgm:cxn modelId="{994E2600-96EE-40F6-8E6D-84F87EE44BAD}" type="presParOf" srcId="{30B3BA1C-29E6-49F2-AE69-3F02C04D1E60}" destId="{B7C2FFA6-380E-447A-A618-24BD287414DC}" srcOrd="2" destOrd="0" presId="urn:microsoft.com/office/officeart/2005/8/layout/list1"/>
    <dgm:cxn modelId="{25DDB579-079D-406A-8A5A-453BFA78181D}" type="presParOf" srcId="{30B3BA1C-29E6-49F2-AE69-3F02C04D1E60}" destId="{9AD7D7C5-2BBE-407C-B631-CB6489637C0B}" srcOrd="3" destOrd="0" presId="urn:microsoft.com/office/officeart/2005/8/layout/list1"/>
    <dgm:cxn modelId="{3E688A12-C051-46D4-B406-F421233775CD}" type="presParOf" srcId="{30B3BA1C-29E6-49F2-AE69-3F02C04D1E60}" destId="{38E08BB8-2C64-4914-AF67-AA572BA7DA53}" srcOrd="4" destOrd="0" presId="urn:microsoft.com/office/officeart/2005/8/layout/list1"/>
    <dgm:cxn modelId="{FB096A28-4BD3-4ECF-9CDE-7BB03EFA1F59}" type="presParOf" srcId="{38E08BB8-2C64-4914-AF67-AA572BA7DA53}" destId="{56DD6A23-241A-4BAF-916B-AAFC93585F2F}" srcOrd="0" destOrd="0" presId="urn:microsoft.com/office/officeart/2005/8/layout/list1"/>
    <dgm:cxn modelId="{652E0C36-0605-4E10-AA6D-1133132FCBDF}" type="presParOf" srcId="{38E08BB8-2C64-4914-AF67-AA572BA7DA53}" destId="{49807162-BC0F-476E-AA5A-584FED770A91}" srcOrd="1" destOrd="0" presId="urn:microsoft.com/office/officeart/2005/8/layout/list1"/>
    <dgm:cxn modelId="{DD10A2A2-CEAC-4E59-9B9D-164F8DF0D7F2}" type="presParOf" srcId="{30B3BA1C-29E6-49F2-AE69-3F02C04D1E60}" destId="{6D87F48D-3971-4917-9F08-D1B43DE34F44}" srcOrd="5" destOrd="0" presId="urn:microsoft.com/office/officeart/2005/8/layout/list1"/>
    <dgm:cxn modelId="{13AACFF7-06DE-4C14-8D30-E1FED3F2F8BC}" type="presParOf" srcId="{30B3BA1C-29E6-49F2-AE69-3F02C04D1E60}" destId="{2D857591-EE64-4ABA-8A3A-619192F509E4}" srcOrd="6" destOrd="0" presId="urn:microsoft.com/office/officeart/2005/8/layout/list1"/>
    <dgm:cxn modelId="{EA4D4EAE-4AC5-4117-AA38-E911C8303AB8}" type="presParOf" srcId="{30B3BA1C-29E6-49F2-AE69-3F02C04D1E60}" destId="{E74898D9-6527-464C-AC6D-01E69CAFA2EF}" srcOrd="7" destOrd="0" presId="urn:microsoft.com/office/officeart/2005/8/layout/list1"/>
    <dgm:cxn modelId="{D30B7933-4242-4210-A28A-862CCB7D7F3C}" type="presParOf" srcId="{30B3BA1C-29E6-49F2-AE69-3F02C04D1E60}" destId="{562BECAE-B631-4196-BF5F-55F062F110F8}" srcOrd="8" destOrd="0" presId="urn:microsoft.com/office/officeart/2005/8/layout/list1"/>
    <dgm:cxn modelId="{B5DBA326-4756-448E-B017-E8E15954AAB2}" type="presParOf" srcId="{562BECAE-B631-4196-BF5F-55F062F110F8}" destId="{3625BC38-D98B-47E1-B64E-776C7A7FC7F2}" srcOrd="0" destOrd="0" presId="urn:microsoft.com/office/officeart/2005/8/layout/list1"/>
    <dgm:cxn modelId="{46D12410-3336-4F3B-957A-07757BCA8B9B}" type="presParOf" srcId="{562BECAE-B631-4196-BF5F-55F062F110F8}" destId="{0C03996B-F9B5-42AB-8E06-CB88A4965A09}" srcOrd="1" destOrd="0" presId="urn:microsoft.com/office/officeart/2005/8/layout/list1"/>
    <dgm:cxn modelId="{4D67A747-9853-49E1-9EF1-9B77A7FA3F04}" type="presParOf" srcId="{30B3BA1C-29E6-49F2-AE69-3F02C04D1E60}" destId="{075A57DF-C45E-4E1B-93F3-931D2F5291D0}" srcOrd="9" destOrd="0" presId="urn:microsoft.com/office/officeart/2005/8/layout/list1"/>
    <dgm:cxn modelId="{1BB5A4BF-1ACA-498F-9A2E-F0B8914366EA}" type="presParOf" srcId="{30B3BA1C-29E6-49F2-AE69-3F02C04D1E60}" destId="{168D1807-3C3F-438E-8599-97895A245501}" srcOrd="10" destOrd="0" presId="urn:microsoft.com/office/officeart/2005/8/layout/list1"/>
    <dgm:cxn modelId="{38EA592B-B33D-4F8C-BFF7-B3460D6323BD}" type="presParOf" srcId="{30B3BA1C-29E6-49F2-AE69-3F02C04D1E60}" destId="{DE70CFEC-4FE8-4F25-8681-21B981F1F8BC}" srcOrd="11" destOrd="0" presId="urn:microsoft.com/office/officeart/2005/8/layout/list1"/>
    <dgm:cxn modelId="{BEA1E2D9-C39E-436B-8B49-446670541011}" type="presParOf" srcId="{30B3BA1C-29E6-49F2-AE69-3F02C04D1E60}" destId="{AE04C882-E2A3-4997-937B-EAA206742797}" srcOrd="12" destOrd="0" presId="urn:microsoft.com/office/officeart/2005/8/layout/list1"/>
    <dgm:cxn modelId="{253A0314-F533-47F7-825A-FF4886B839EF}" type="presParOf" srcId="{AE04C882-E2A3-4997-937B-EAA206742797}" destId="{3E1C0231-83CE-4323-A1BF-6D26DDA0B8F6}" srcOrd="0" destOrd="0" presId="urn:microsoft.com/office/officeart/2005/8/layout/list1"/>
    <dgm:cxn modelId="{208444E2-91E6-4678-B463-ED1B6C4BBE78}" type="presParOf" srcId="{AE04C882-E2A3-4997-937B-EAA206742797}" destId="{5314A6C2-80A5-4A86-8704-1E9BC8BB57AA}" srcOrd="1" destOrd="0" presId="urn:microsoft.com/office/officeart/2005/8/layout/list1"/>
    <dgm:cxn modelId="{46278282-CA4C-4411-95B4-5CE80B31E76F}" type="presParOf" srcId="{30B3BA1C-29E6-49F2-AE69-3F02C04D1E60}" destId="{5917F51A-05DD-4247-8931-CED4B3F7ED27}" srcOrd="13" destOrd="0" presId="urn:microsoft.com/office/officeart/2005/8/layout/list1"/>
    <dgm:cxn modelId="{FD3EB4FA-8D97-4D8A-8CB1-DBB7923C4273}" type="presParOf" srcId="{30B3BA1C-29E6-49F2-AE69-3F02C04D1E60}" destId="{14EB2808-4BDF-4ACD-B57C-DAB762940AE7}" srcOrd="14" destOrd="0" presId="urn:microsoft.com/office/officeart/2005/8/layout/list1"/>
    <dgm:cxn modelId="{1E68B71A-D91A-4778-94FF-B9A56F814F92}" type="presParOf" srcId="{30B3BA1C-29E6-49F2-AE69-3F02C04D1E60}" destId="{5ACA9363-14C1-438F-A386-8D0C8630B202}" srcOrd="15" destOrd="0" presId="urn:microsoft.com/office/officeart/2005/8/layout/list1"/>
    <dgm:cxn modelId="{CD28175E-FF39-4904-B628-053706534458}" type="presParOf" srcId="{30B3BA1C-29E6-49F2-AE69-3F02C04D1E60}" destId="{A292A428-B2FF-4C4B-8051-2A3972EEA099}" srcOrd="16" destOrd="0" presId="urn:microsoft.com/office/officeart/2005/8/layout/list1"/>
    <dgm:cxn modelId="{C7B3FF83-210C-41C4-ABF8-E76A1E6C407E}" type="presParOf" srcId="{A292A428-B2FF-4C4B-8051-2A3972EEA099}" destId="{DCE21FDC-E2D7-4433-B619-568D01326300}" srcOrd="0" destOrd="0" presId="urn:microsoft.com/office/officeart/2005/8/layout/list1"/>
    <dgm:cxn modelId="{6B1C6873-A1C3-434C-B253-B40F4E4207EF}" type="presParOf" srcId="{A292A428-B2FF-4C4B-8051-2A3972EEA099}" destId="{DE0E3883-7695-4576-8750-3BCC9F76F0A9}" srcOrd="1" destOrd="0" presId="urn:microsoft.com/office/officeart/2005/8/layout/list1"/>
    <dgm:cxn modelId="{34F45020-8262-4EE1-8EC1-0D6B7D646D38}" type="presParOf" srcId="{30B3BA1C-29E6-49F2-AE69-3F02C04D1E60}" destId="{DE8E255E-1F7F-4041-BD23-C3E572F3DE77}" srcOrd="17" destOrd="0" presId="urn:microsoft.com/office/officeart/2005/8/layout/list1"/>
    <dgm:cxn modelId="{069BFDBB-AA27-4AAF-BE04-3ED158B0F6D0}" type="presParOf" srcId="{30B3BA1C-29E6-49F2-AE69-3F02C04D1E60}" destId="{80EE52D4-D979-44A9-98DF-FCD9159EEA32}" srcOrd="18" destOrd="0" presId="urn:microsoft.com/office/officeart/2005/8/layout/list1"/>
    <dgm:cxn modelId="{EA9C06C5-30A4-4F0A-BC8F-5CDDC072F74B}" type="presParOf" srcId="{30B3BA1C-29E6-49F2-AE69-3F02C04D1E60}" destId="{B2E20EBB-6A93-493D-A968-9DCE4462CCC5}" srcOrd="19" destOrd="0" presId="urn:microsoft.com/office/officeart/2005/8/layout/list1"/>
    <dgm:cxn modelId="{781FC34A-8F68-4215-9216-2FC57861B6DA}" type="presParOf" srcId="{30B3BA1C-29E6-49F2-AE69-3F02C04D1E60}" destId="{F43E87D9-0254-4900-B05E-B86C2B3346F2}" srcOrd="20" destOrd="0" presId="urn:microsoft.com/office/officeart/2005/8/layout/list1"/>
    <dgm:cxn modelId="{6959815A-D2F7-4659-9844-3F21CCFE8360}" type="presParOf" srcId="{F43E87D9-0254-4900-B05E-B86C2B3346F2}" destId="{9305E7E3-F27B-429A-B191-6B82007F28C5}" srcOrd="0" destOrd="0" presId="urn:microsoft.com/office/officeart/2005/8/layout/list1"/>
    <dgm:cxn modelId="{649433CC-AA81-421A-9B79-A680E47F303B}" type="presParOf" srcId="{F43E87D9-0254-4900-B05E-B86C2B3346F2}" destId="{90AE8A6F-3733-47BB-A740-7DF51B31F314}" srcOrd="1" destOrd="0" presId="urn:microsoft.com/office/officeart/2005/8/layout/list1"/>
    <dgm:cxn modelId="{94414BE6-9C81-4F7B-952A-74693FCA8D68}" type="presParOf" srcId="{30B3BA1C-29E6-49F2-AE69-3F02C04D1E60}" destId="{FB9C1021-2E65-45EC-B218-537285CA7FD4}" srcOrd="21" destOrd="0" presId="urn:microsoft.com/office/officeart/2005/8/layout/list1"/>
    <dgm:cxn modelId="{673C757A-9F14-4CDB-895E-65689496CFB7}" type="presParOf" srcId="{30B3BA1C-29E6-49F2-AE69-3F02C04D1E60}" destId="{8A99B308-BCF9-4439-8FA8-AE32C4EEC9F1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4D6668-72C1-4BD1-A50E-BB945699C7CF}">
      <dsp:nvSpPr>
        <dsp:cNvPr id="0" name=""/>
        <dsp:cNvSpPr/>
      </dsp:nvSpPr>
      <dsp:spPr>
        <a:xfrm>
          <a:off x="0" y="35666"/>
          <a:ext cx="6651253" cy="4317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Company overview </a:t>
          </a:r>
          <a:endParaRPr lang="en-US" sz="1800" kern="1200" dirty="0"/>
        </a:p>
      </dsp:txBody>
      <dsp:txXfrm>
        <a:off x="21075" y="56741"/>
        <a:ext cx="6609103" cy="389580"/>
      </dsp:txXfrm>
    </dsp:sp>
    <dsp:sp modelId="{1AC2CC24-9F91-42D1-B010-2B33B54F58D7}">
      <dsp:nvSpPr>
        <dsp:cNvPr id="0" name=""/>
        <dsp:cNvSpPr/>
      </dsp:nvSpPr>
      <dsp:spPr>
        <a:xfrm>
          <a:off x="0" y="519236"/>
          <a:ext cx="6651253" cy="43173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Products and services</a:t>
          </a:r>
          <a:endParaRPr lang="en-US" sz="1800" kern="1200" dirty="0"/>
        </a:p>
      </dsp:txBody>
      <dsp:txXfrm>
        <a:off x="21075" y="540311"/>
        <a:ext cx="6609103" cy="389580"/>
      </dsp:txXfrm>
    </dsp:sp>
    <dsp:sp modelId="{241A0DCD-2B11-49ED-A726-29E83A3C8766}">
      <dsp:nvSpPr>
        <dsp:cNvPr id="0" name=""/>
        <dsp:cNvSpPr/>
      </dsp:nvSpPr>
      <dsp:spPr>
        <a:xfrm>
          <a:off x="0" y="1002806"/>
          <a:ext cx="6651253" cy="43173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Market audit – competitors analysis</a:t>
          </a:r>
          <a:endParaRPr lang="en-US" sz="1800" kern="1200" dirty="0"/>
        </a:p>
      </dsp:txBody>
      <dsp:txXfrm>
        <a:off x="21075" y="1023881"/>
        <a:ext cx="6609103" cy="389580"/>
      </dsp:txXfrm>
    </dsp:sp>
    <dsp:sp modelId="{D5A6F6AC-0DF9-4266-96E0-0228E786553C}">
      <dsp:nvSpPr>
        <dsp:cNvPr id="0" name=""/>
        <dsp:cNvSpPr/>
      </dsp:nvSpPr>
      <dsp:spPr>
        <a:xfrm>
          <a:off x="0" y="1486376"/>
          <a:ext cx="6651253" cy="4317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Market Audit – swot analysis</a:t>
          </a:r>
          <a:endParaRPr lang="en-US" sz="1800" kern="1200" dirty="0"/>
        </a:p>
      </dsp:txBody>
      <dsp:txXfrm>
        <a:off x="21075" y="1507451"/>
        <a:ext cx="6609103" cy="389580"/>
      </dsp:txXfrm>
    </dsp:sp>
    <dsp:sp modelId="{8286FB5F-4D86-4660-A118-6E6AF10BB552}">
      <dsp:nvSpPr>
        <dsp:cNvPr id="0" name=""/>
        <dsp:cNvSpPr/>
      </dsp:nvSpPr>
      <dsp:spPr>
        <a:xfrm>
          <a:off x="0" y="1969946"/>
          <a:ext cx="6651253" cy="43173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Market audit – pestle analysis</a:t>
          </a:r>
          <a:endParaRPr lang="en-US" sz="1800" kern="1200" dirty="0"/>
        </a:p>
      </dsp:txBody>
      <dsp:txXfrm>
        <a:off x="21075" y="1991021"/>
        <a:ext cx="6609103" cy="389580"/>
      </dsp:txXfrm>
    </dsp:sp>
    <dsp:sp modelId="{041842F3-B1DB-45B2-9AA1-3EE21EC3502C}">
      <dsp:nvSpPr>
        <dsp:cNvPr id="0" name=""/>
        <dsp:cNvSpPr/>
      </dsp:nvSpPr>
      <dsp:spPr>
        <a:xfrm>
          <a:off x="0" y="2453516"/>
          <a:ext cx="6651253" cy="4317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entury Gothic"/>
            </a:rPr>
            <a:t>Target market</a:t>
          </a:r>
        </a:p>
      </dsp:txBody>
      <dsp:txXfrm>
        <a:off x="21075" y="2474591"/>
        <a:ext cx="6609103" cy="389580"/>
      </dsp:txXfrm>
    </dsp:sp>
    <dsp:sp modelId="{DD8191EE-BE12-4496-BD74-E0DC5312C9EA}">
      <dsp:nvSpPr>
        <dsp:cNvPr id="0" name=""/>
        <dsp:cNvSpPr/>
      </dsp:nvSpPr>
      <dsp:spPr>
        <a:xfrm>
          <a:off x="0" y="2937086"/>
          <a:ext cx="6651253" cy="43173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Marketing and sales plan </a:t>
          </a:r>
          <a:endParaRPr lang="en-US" sz="1800" kern="1200" dirty="0"/>
        </a:p>
      </dsp:txBody>
      <dsp:txXfrm>
        <a:off x="21075" y="2958161"/>
        <a:ext cx="6609103" cy="389580"/>
      </dsp:txXfrm>
    </dsp:sp>
    <dsp:sp modelId="{9DC4DF26-5CA3-462E-B625-13DF3EE6C3B7}">
      <dsp:nvSpPr>
        <dsp:cNvPr id="0" name=""/>
        <dsp:cNvSpPr/>
      </dsp:nvSpPr>
      <dsp:spPr>
        <a:xfrm>
          <a:off x="0" y="3420657"/>
          <a:ext cx="6651253" cy="43173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Management team</a:t>
          </a:r>
          <a:endParaRPr lang="en-US" sz="1800" kern="1200" dirty="0"/>
        </a:p>
      </dsp:txBody>
      <dsp:txXfrm>
        <a:off x="21075" y="3441732"/>
        <a:ext cx="6609103" cy="389580"/>
      </dsp:txXfrm>
    </dsp:sp>
    <dsp:sp modelId="{8DC0D3FC-A944-4425-8969-4659442DD29E}">
      <dsp:nvSpPr>
        <dsp:cNvPr id="0" name=""/>
        <dsp:cNvSpPr/>
      </dsp:nvSpPr>
      <dsp:spPr>
        <a:xfrm>
          <a:off x="0" y="3904227"/>
          <a:ext cx="6651253" cy="4317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entury Gothic"/>
            </a:rPr>
            <a:t>Monthly profit and loss</a:t>
          </a:r>
        </a:p>
      </dsp:txBody>
      <dsp:txXfrm>
        <a:off x="21075" y="3925302"/>
        <a:ext cx="6609103" cy="389580"/>
      </dsp:txXfrm>
    </dsp:sp>
    <dsp:sp modelId="{CB7519C0-DAA4-4C05-8403-DF663F0E7C71}">
      <dsp:nvSpPr>
        <dsp:cNvPr id="0" name=""/>
        <dsp:cNvSpPr/>
      </dsp:nvSpPr>
      <dsp:spPr>
        <a:xfrm>
          <a:off x="0" y="4387797"/>
          <a:ext cx="6651253" cy="43173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entury Gothic"/>
            </a:rPr>
            <a:t>Financial plan</a:t>
          </a:r>
        </a:p>
      </dsp:txBody>
      <dsp:txXfrm>
        <a:off x="21075" y="4408872"/>
        <a:ext cx="6609103" cy="389580"/>
      </dsp:txXfrm>
    </dsp:sp>
    <dsp:sp modelId="{CAF0CF5D-61E1-4F7A-8405-4AB1EB95113B}">
      <dsp:nvSpPr>
        <dsp:cNvPr id="0" name=""/>
        <dsp:cNvSpPr/>
      </dsp:nvSpPr>
      <dsp:spPr>
        <a:xfrm>
          <a:off x="0" y="4871367"/>
          <a:ext cx="6651253" cy="4317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entury Gothic"/>
            </a:rPr>
            <a:t>Profit and loss overview</a:t>
          </a:r>
        </a:p>
      </dsp:txBody>
      <dsp:txXfrm>
        <a:off x="21075" y="4892442"/>
        <a:ext cx="6609103" cy="3895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98257C-469D-4A28-96F1-2C7C144A1125}">
      <dsp:nvSpPr>
        <dsp:cNvPr id="0" name=""/>
        <dsp:cNvSpPr/>
      </dsp:nvSpPr>
      <dsp:spPr>
        <a:xfrm>
          <a:off x="3653560" y="4754"/>
          <a:ext cx="1842975" cy="119793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Elephant"/>
            </a:rPr>
            <a:t>Political </a:t>
          </a:r>
          <a:endParaRPr lang="en-GB" sz="1600" kern="1200" dirty="0"/>
        </a:p>
      </dsp:txBody>
      <dsp:txXfrm>
        <a:off x="3712038" y="63232"/>
        <a:ext cx="1726019" cy="1080978"/>
      </dsp:txXfrm>
    </dsp:sp>
    <dsp:sp modelId="{46FF892B-C7FD-4442-B839-8DB199755146}">
      <dsp:nvSpPr>
        <dsp:cNvPr id="0" name=""/>
        <dsp:cNvSpPr/>
      </dsp:nvSpPr>
      <dsp:spPr>
        <a:xfrm>
          <a:off x="1754503" y="603721"/>
          <a:ext cx="5641089" cy="5641089"/>
        </a:xfrm>
        <a:custGeom>
          <a:avLst/>
          <a:gdLst/>
          <a:ahLst/>
          <a:cxnLst/>
          <a:rect l="0" t="0" r="0" b="0"/>
          <a:pathLst>
            <a:path>
              <a:moveTo>
                <a:pt x="3753791" y="158868"/>
              </a:moveTo>
              <a:arcTo wR="2820544" hR="2820544" stAng="17359313" swAng="1499882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C1E1B4-C5DC-4D90-BD6F-0FD194AA2240}">
      <dsp:nvSpPr>
        <dsp:cNvPr id="0" name=""/>
        <dsp:cNvSpPr/>
      </dsp:nvSpPr>
      <dsp:spPr>
        <a:xfrm>
          <a:off x="6096223" y="1415027"/>
          <a:ext cx="1842975" cy="119793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Elephant"/>
            </a:rPr>
            <a:t>Economic</a:t>
          </a:r>
          <a:endParaRPr lang="en-GB" sz="1600" kern="1200" dirty="0"/>
        </a:p>
      </dsp:txBody>
      <dsp:txXfrm>
        <a:off x="6154701" y="1473505"/>
        <a:ext cx="1726019" cy="1080978"/>
      </dsp:txXfrm>
    </dsp:sp>
    <dsp:sp modelId="{D35FA262-038B-4C05-AEB5-6299E3AFC16B}">
      <dsp:nvSpPr>
        <dsp:cNvPr id="0" name=""/>
        <dsp:cNvSpPr/>
      </dsp:nvSpPr>
      <dsp:spPr>
        <a:xfrm>
          <a:off x="1754503" y="603721"/>
          <a:ext cx="5641089" cy="5641089"/>
        </a:xfrm>
        <a:custGeom>
          <a:avLst/>
          <a:gdLst/>
          <a:ahLst/>
          <a:cxnLst/>
          <a:rect l="0" t="0" r="0" b="0"/>
          <a:pathLst>
            <a:path>
              <a:moveTo>
                <a:pt x="5526510" y="2024793"/>
              </a:moveTo>
              <a:arcTo wR="2820544" hR="2820544" stAng="20616769" swAng="1966462"/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2798B2-B4B6-4071-951C-A3D768439B1B}">
      <dsp:nvSpPr>
        <dsp:cNvPr id="0" name=""/>
        <dsp:cNvSpPr/>
      </dsp:nvSpPr>
      <dsp:spPr>
        <a:xfrm>
          <a:off x="6096223" y="4235571"/>
          <a:ext cx="1842975" cy="119793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Elephant"/>
            </a:rPr>
            <a:t>Social</a:t>
          </a:r>
          <a:endParaRPr lang="en-GB" sz="1600" kern="1200" dirty="0"/>
        </a:p>
      </dsp:txBody>
      <dsp:txXfrm>
        <a:off x="6154701" y="4294049"/>
        <a:ext cx="1726019" cy="1080978"/>
      </dsp:txXfrm>
    </dsp:sp>
    <dsp:sp modelId="{6968295C-C009-4B15-BBDA-A090942FE6E0}">
      <dsp:nvSpPr>
        <dsp:cNvPr id="0" name=""/>
        <dsp:cNvSpPr/>
      </dsp:nvSpPr>
      <dsp:spPr>
        <a:xfrm>
          <a:off x="1754503" y="603721"/>
          <a:ext cx="5641089" cy="5641089"/>
        </a:xfrm>
        <a:custGeom>
          <a:avLst/>
          <a:gdLst/>
          <a:ahLst/>
          <a:cxnLst/>
          <a:rect l="0" t="0" r="0" b="0"/>
          <a:pathLst>
            <a:path>
              <a:moveTo>
                <a:pt x="4791157" y="4838503"/>
              </a:moveTo>
              <a:arcTo wR="2820544" hR="2820544" stAng="2740805" swAng="1499882"/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F35800-4E7A-4041-8F72-9DEEF5DF22B0}">
      <dsp:nvSpPr>
        <dsp:cNvPr id="0" name=""/>
        <dsp:cNvSpPr/>
      </dsp:nvSpPr>
      <dsp:spPr>
        <a:xfrm>
          <a:off x="3653560" y="5645844"/>
          <a:ext cx="1842975" cy="119793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Elephant"/>
            </a:rPr>
            <a:t>Technological</a:t>
          </a:r>
          <a:endParaRPr lang="en-GB" sz="1600" kern="1200" dirty="0"/>
        </a:p>
      </dsp:txBody>
      <dsp:txXfrm>
        <a:off x="3712038" y="5704322"/>
        <a:ext cx="1726019" cy="1080978"/>
      </dsp:txXfrm>
    </dsp:sp>
    <dsp:sp modelId="{972FE74D-6658-4023-8CCC-18F4BBB04507}">
      <dsp:nvSpPr>
        <dsp:cNvPr id="0" name=""/>
        <dsp:cNvSpPr/>
      </dsp:nvSpPr>
      <dsp:spPr>
        <a:xfrm>
          <a:off x="1754503" y="603721"/>
          <a:ext cx="5641089" cy="5641089"/>
        </a:xfrm>
        <a:custGeom>
          <a:avLst/>
          <a:gdLst/>
          <a:ahLst/>
          <a:cxnLst/>
          <a:rect l="0" t="0" r="0" b="0"/>
          <a:pathLst>
            <a:path>
              <a:moveTo>
                <a:pt x="1887297" y="5482221"/>
              </a:moveTo>
              <a:arcTo wR="2820544" hR="2820544" stAng="6559313" swAng="1499882"/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382AA4-79D9-4478-8ADC-A4912124BCC1}">
      <dsp:nvSpPr>
        <dsp:cNvPr id="0" name=""/>
        <dsp:cNvSpPr/>
      </dsp:nvSpPr>
      <dsp:spPr>
        <a:xfrm>
          <a:off x="1210896" y="4235571"/>
          <a:ext cx="1842975" cy="1197934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Elephant"/>
            </a:rPr>
            <a:t>legal</a:t>
          </a:r>
        </a:p>
      </dsp:txBody>
      <dsp:txXfrm>
        <a:off x="1269374" y="4294049"/>
        <a:ext cx="1726019" cy="1080978"/>
      </dsp:txXfrm>
    </dsp:sp>
    <dsp:sp modelId="{BC3B7F3C-2ADA-487D-B9AF-982D384A3A81}">
      <dsp:nvSpPr>
        <dsp:cNvPr id="0" name=""/>
        <dsp:cNvSpPr/>
      </dsp:nvSpPr>
      <dsp:spPr>
        <a:xfrm>
          <a:off x="1754503" y="603721"/>
          <a:ext cx="5641089" cy="5641089"/>
        </a:xfrm>
        <a:custGeom>
          <a:avLst/>
          <a:gdLst/>
          <a:ahLst/>
          <a:cxnLst/>
          <a:rect l="0" t="0" r="0" b="0"/>
          <a:pathLst>
            <a:path>
              <a:moveTo>
                <a:pt x="114578" y="3616296"/>
              </a:moveTo>
              <a:arcTo wR="2820544" hR="2820544" stAng="9816769" swAng="1966462"/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5FE328-B2D0-4933-8EC2-B74AE87D91B8}">
      <dsp:nvSpPr>
        <dsp:cNvPr id="0" name=""/>
        <dsp:cNvSpPr/>
      </dsp:nvSpPr>
      <dsp:spPr>
        <a:xfrm>
          <a:off x="1210896" y="1415027"/>
          <a:ext cx="1842975" cy="119793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Elephant"/>
            </a:rPr>
            <a:t>Environmental</a:t>
          </a:r>
          <a:endParaRPr lang="en-GB" sz="1600" kern="1200" dirty="0"/>
        </a:p>
      </dsp:txBody>
      <dsp:txXfrm>
        <a:off x="1269374" y="1473505"/>
        <a:ext cx="1726019" cy="1080978"/>
      </dsp:txXfrm>
    </dsp:sp>
    <dsp:sp modelId="{4CE5259F-C9FF-400F-BF56-D76F83FD529A}">
      <dsp:nvSpPr>
        <dsp:cNvPr id="0" name=""/>
        <dsp:cNvSpPr/>
      </dsp:nvSpPr>
      <dsp:spPr>
        <a:xfrm>
          <a:off x="1754503" y="603721"/>
          <a:ext cx="5641089" cy="5641089"/>
        </a:xfrm>
        <a:custGeom>
          <a:avLst/>
          <a:gdLst/>
          <a:ahLst/>
          <a:cxnLst/>
          <a:rect l="0" t="0" r="0" b="0"/>
          <a:pathLst>
            <a:path>
              <a:moveTo>
                <a:pt x="849931" y="802586"/>
              </a:moveTo>
              <a:arcTo wR="2820544" hR="2820544" stAng="13540805" swAng="1499882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C2FFA6-380E-447A-A618-24BD287414DC}">
      <dsp:nvSpPr>
        <dsp:cNvPr id="0" name=""/>
        <dsp:cNvSpPr/>
      </dsp:nvSpPr>
      <dsp:spPr>
        <a:xfrm>
          <a:off x="0" y="261152"/>
          <a:ext cx="3816096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0326F0-B872-4696-9927-687DDA7DC00C}">
      <dsp:nvSpPr>
        <dsp:cNvPr id="0" name=""/>
        <dsp:cNvSpPr/>
      </dsp:nvSpPr>
      <dsp:spPr>
        <a:xfrm>
          <a:off x="190804" y="54512"/>
          <a:ext cx="2671267" cy="413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8" tIns="0" rIns="100968" bIns="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Elephant"/>
            </a:rPr>
            <a:t>Understanding </a:t>
          </a:r>
          <a:endParaRPr lang="en-GB" sz="1400" kern="1200"/>
        </a:p>
      </dsp:txBody>
      <dsp:txXfrm>
        <a:off x="210979" y="74687"/>
        <a:ext cx="2630917" cy="372930"/>
      </dsp:txXfrm>
    </dsp:sp>
    <dsp:sp modelId="{2D857591-EE64-4ABA-8A3A-619192F509E4}">
      <dsp:nvSpPr>
        <dsp:cNvPr id="0" name=""/>
        <dsp:cNvSpPr/>
      </dsp:nvSpPr>
      <dsp:spPr>
        <a:xfrm>
          <a:off x="0" y="896193"/>
          <a:ext cx="3816096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4024189"/>
              <a:satOff val="-91"/>
              <a:lumOff val="13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807162-BC0F-476E-AA5A-584FED770A91}">
      <dsp:nvSpPr>
        <dsp:cNvPr id="0" name=""/>
        <dsp:cNvSpPr/>
      </dsp:nvSpPr>
      <dsp:spPr>
        <a:xfrm>
          <a:off x="190804" y="689552"/>
          <a:ext cx="2671267" cy="413280"/>
        </a:xfrm>
        <a:prstGeom prst="roundRect">
          <a:avLst/>
        </a:prstGeom>
        <a:solidFill>
          <a:schemeClr val="accent2">
            <a:hueOff val="-4024189"/>
            <a:satOff val="-91"/>
            <a:lumOff val="13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8" tIns="0" rIns="100968" bIns="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Elephant"/>
            </a:rPr>
            <a:t>Innovative</a:t>
          </a:r>
        </a:p>
      </dsp:txBody>
      <dsp:txXfrm>
        <a:off x="210979" y="709727"/>
        <a:ext cx="2630917" cy="372930"/>
      </dsp:txXfrm>
    </dsp:sp>
    <dsp:sp modelId="{168D1807-3C3F-438E-8599-97895A245501}">
      <dsp:nvSpPr>
        <dsp:cNvPr id="0" name=""/>
        <dsp:cNvSpPr/>
      </dsp:nvSpPr>
      <dsp:spPr>
        <a:xfrm>
          <a:off x="0" y="1531233"/>
          <a:ext cx="3816096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8048379"/>
              <a:satOff val="-182"/>
              <a:lumOff val="266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03996B-F9B5-42AB-8E06-CB88A4965A09}">
      <dsp:nvSpPr>
        <dsp:cNvPr id="0" name=""/>
        <dsp:cNvSpPr/>
      </dsp:nvSpPr>
      <dsp:spPr>
        <a:xfrm>
          <a:off x="190804" y="1324593"/>
          <a:ext cx="2671267" cy="413280"/>
        </a:xfrm>
        <a:prstGeom prst="roundRect">
          <a:avLst/>
        </a:prstGeom>
        <a:solidFill>
          <a:schemeClr val="accent2">
            <a:hueOff val="-8048379"/>
            <a:satOff val="-182"/>
            <a:lumOff val="26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8" tIns="0" rIns="100968" bIns="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Elephant"/>
            </a:rPr>
            <a:t>Supportive</a:t>
          </a:r>
        </a:p>
      </dsp:txBody>
      <dsp:txXfrm>
        <a:off x="210979" y="1344768"/>
        <a:ext cx="2630917" cy="372930"/>
      </dsp:txXfrm>
    </dsp:sp>
    <dsp:sp modelId="{14EB2808-4BDF-4ACD-B57C-DAB762940AE7}">
      <dsp:nvSpPr>
        <dsp:cNvPr id="0" name=""/>
        <dsp:cNvSpPr/>
      </dsp:nvSpPr>
      <dsp:spPr>
        <a:xfrm>
          <a:off x="0" y="2166273"/>
          <a:ext cx="3816096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2072569"/>
              <a:satOff val="-273"/>
              <a:lumOff val="40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14A6C2-80A5-4A86-8704-1E9BC8BB57AA}">
      <dsp:nvSpPr>
        <dsp:cNvPr id="0" name=""/>
        <dsp:cNvSpPr/>
      </dsp:nvSpPr>
      <dsp:spPr>
        <a:xfrm>
          <a:off x="190804" y="1959633"/>
          <a:ext cx="2671267" cy="413280"/>
        </a:xfrm>
        <a:prstGeom prst="roundRect">
          <a:avLst/>
        </a:prstGeom>
        <a:solidFill>
          <a:schemeClr val="accent2">
            <a:hueOff val="-12072569"/>
            <a:satOff val="-273"/>
            <a:lumOff val="4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8" tIns="0" rIns="100968" bIns="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Elephant"/>
            </a:rPr>
            <a:t>Training scheme</a:t>
          </a:r>
        </a:p>
      </dsp:txBody>
      <dsp:txXfrm>
        <a:off x="210979" y="1979808"/>
        <a:ext cx="2630917" cy="372930"/>
      </dsp:txXfrm>
    </dsp:sp>
    <dsp:sp modelId="{80EE52D4-D979-44A9-98DF-FCD9159EEA32}">
      <dsp:nvSpPr>
        <dsp:cNvPr id="0" name=""/>
        <dsp:cNvSpPr/>
      </dsp:nvSpPr>
      <dsp:spPr>
        <a:xfrm>
          <a:off x="0" y="2801313"/>
          <a:ext cx="3816096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6096758"/>
              <a:satOff val="-364"/>
              <a:lumOff val="53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3883-7695-4576-8750-3BCC9F76F0A9}">
      <dsp:nvSpPr>
        <dsp:cNvPr id="0" name=""/>
        <dsp:cNvSpPr/>
      </dsp:nvSpPr>
      <dsp:spPr>
        <a:xfrm>
          <a:off x="190804" y="2594673"/>
          <a:ext cx="2671267" cy="413280"/>
        </a:xfrm>
        <a:prstGeom prst="roundRect">
          <a:avLst/>
        </a:prstGeom>
        <a:solidFill>
          <a:schemeClr val="accent2">
            <a:hueOff val="-16096758"/>
            <a:satOff val="-364"/>
            <a:lumOff val="53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8" tIns="0" rIns="100968" bIns="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Elephant"/>
            </a:rPr>
            <a:t>Rewards scheme</a:t>
          </a:r>
          <a:endParaRPr lang="en-GB" sz="1400" kern="1200"/>
        </a:p>
      </dsp:txBody>
      <dsp:txXfrm>
        <a:off x="210979" y="2614848"/>
        <a:ext cx="2630917" cy="372930"/>
      </dsp:txXfrm>
    </dsp:sp>
    <dsp:sp modelId="{8A99B308-BCF9-4439-8FA8-AE32C4EEC9F1}">
      <dsp:nvSpPr>
        <dsp:cNvPr id="0" name=""/>
        <dsp:cNvSpPr/>
      </dsp:nvSpPr>
      <dsp:spPr>
        <a:xfrm>
          <a:off x="0" y="3436353"/>
          <a:ext cx="3816096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20120947"/>
              <a:satOff val="-455"/>
              <a:lumOff val="666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AE8A6F-3733-47BB-A740-7DF51B31F314}">
      <dsp:nvSpPr>
        <dsp:cNvPr id="0" name=""/>
        <dsp:cNvSpPr/>
      </dsp:nvSpPr>
      <dsp:spPr>
        <a:xfrm>
          <a:off x="190804" y="3229712"/>
          <a:ext cx="2671267" cy="413280"/>
        </a:xfrm>
        <a:prstGeom prst="roundRect">
          <a:avLst/>
        </a:prstGeom>
        <a:solidFill>
          <a:schemeClr val="accent2">
            <a:hueOff val="-20120947"/>
            <a:satOff val="-455"/>
            <a:lumOff val="66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8" tIns="0" rIns="100968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Elephant"/>
            </a:rPr>
            <a:t>equality</a:t>
          </a:r>
          <a:endParaRPr lang="en-GB" sz="1400" kern="1200"/>
        </a:p>
      </dsp:txBody>
      <dsp:txXfrm>
        <a:off x="210979" y="3249887"/>
        <a:ext cx="2630917" cy="3729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6339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873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172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605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3464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09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198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720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180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048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8957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004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101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estleanalysis.com/what-is-pestle-analysis/" TargetMode="External"/><Relationship Id="rId2" Type="http://schemas.openxmlformats.org/officeDocument/2006/relationships/hyperlink" Target="https://www.visual-paradigm.com/guide/strategic-analysis/what-is-swot-analysis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hyperlink" Target="https://www.merriam-webster.com/dictionary/competito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A69AAE0-49D5-4C8B-8BA2-55898C00E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3">
            <a:extLst>
              <a:ext uri="{FF2B5EF4-FFF2-40B4-BE49-F238E27FC236}">
                <a16:creationId xmlns:a16="http://schemas.microsoft.com/office/drawing/2014/main" id="{FFC8A5A3-C9EA-A299-90F0-BFEF78295D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5436"/>
          <a:stretch/>
        </p:blipFill>
        <p:spPr>
          <a:xfrm>
            <a:off x="-1" y="-1"/>
            <a:ext cx="7534640" cy="6857984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43650" y="4181474"/>
            <a:ext cx="5505814" cy="1471335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2400" b="1"/>
            </a:br>
            <a:br>
              <a:rPr lang="en-US" sz="2400" b="1"/>
            </a:br>
            <a:r>
              <a:rPr lang="en-US" sz="2400" b="1"/>
              <a:t>Vegan fast food – V.F.F</a:t>
            </a:r>
            <a:br>
              <a:rPr lang="en-US" sz="2400"/>
            </a:br>
            <a:endParaRPr lang="en-US" sz="2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43650" y="5709565"/>
            <a:ext cx="5395975" cy="646785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700" b="1" i="1"/>
              <a:t>Students: abibatu sesay student number: 2028276 </a:t>
            </a:r>
            <a:endParaRPr lang="en-US" sz="700"/>
          </a:p>
          <a:p>
            <a:pPr marL="1143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700" b="1" i="1"/>
              <a:t>Nikisha talbot - </a:t>
            </a:r>
            <a:r>
              <a:rPr lang="en-US" sz="700" b="1" i="1">
                <a:ea typeface="+mn-lt"/>
                <a:cs typeface="+mn-lt"/>
              </a:rPr>
              <a:t>2113109</a:t>
            </a:r>
            <a:endParaRPr lang="en-US" sz="700">
              <a:ea typeface="+mn-lt"/>
              <a:cs typeface="+mn-lt"/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700" b="1" i="1"/>
              <a:t>Module code - BMSW4006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700"/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C428A456-5997-D70B-0421-95831732EC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813" r="1" b="5757"/>
          <a:stretch/>
        </p:blipFill>
        <p:spPr>
          <a:xfrm>
            <a:off x="7653538" y="3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5">
            <a:extLst>
              <a:ext uri="{FF2B5EF4-FFF2-40B4-BE49-F238E27FC236}">
                <a16:creationId xmlns:a16="http://schemas.microsoft.com/office/drawing/2014/main" id="{55A04F75-79E1-42E2-94A3-5B432E019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17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070" y="1780058"/>
            <a:ext cx="3781618" cy="289914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11CF4-2408-E2B2-083D-D26A06705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2620477"/>
            <a:ext cx="3010737" cy="1497475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Executive Summary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B731F66C-3DB1-09DC-C130-8EADC7099E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1629725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06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2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4C5663A-0CE3-4AEE-B47E-FB68D9EB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8BF08C-E009-4106-F523-BC3EA2B65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807305"/>
          </a:xfrm>
        </p:spPr>
        <p:txBody>
          <a:bodyPr>
            <a:normAutofit/>
          </a:bodyPr>
          <a:lstStyle/>
          <a:p>
            <a:r>
              <a:rPr lang="en-GB"/>
              <a:t>Company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38853-DA2D-FD84-9AF9-18B3AB86B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333297"/>
            <a:ext cx="3816096" cy="3843666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000" dirty="0"/>
              <a:t>INNOVATIVE, NEW AND POPPING </a:t>
            </a:r>
            <a:endParaRPr lang="en-US" sz="2000" dirty="0"/>
          </a:p>
          <a:p>
            <a:pPr marL="0" indent="0">
              <a:buNone/>
            </a:pPr>
            <a:r>
              <a:rPr lang="en-GB" sz="2000" i="1" dirty="0"/>
              <a:t>Unlike any other fast-food chain not only does V.F.F Plan to provide the best food in record time, but we also aim to help the environment and promote healthy lifestyle!!</a:t>
            </a:r>
          </a:p>
          <a:p>
            <a:pPr marL="0" indent="0">
              <a:buNone/>
            </a:pPr>
            <a:r>
              <a:rPr lang="en-GB" sz="2000" i="1" dirty="0"/>
              <a:t>Meat consumption currently causes major harm to the plant, humans and animals (</a:t>
            </a:r>
            <a:r>
              <a:rPr lang="en-GB" sz="2000" b="1" i="1" dirty="0"/>
              <a:t>brooks, 2004</a:t>
            </a:r>
            <a:r>
              <a:rPr lang="en-GB" sz="2000" i="1" dirty="0"/>
              <a:t>)</a:t>
            </a:r>
          </a:p>
        </p:txBody>
      </p:sp>
      <p:pic>
        <p:nvPicPr>
          <p:cNvPr id="5" name="Picture 4" descr="Western food arranged on table">
            <a:extLst>
              <a:ext uri="{FF2B5EF4-FFF2-40B4-BE49-F238E27FC236}">
                <a16:creationId xmlns:a16="http://schemas.microsoft.com/office/drawing/2014/main" id="{2D3E7853-A76B-864D-8F5B-9B1C7C1685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635" r="13634" b="-1"/>
          <a:stretch/>
        </p:blipFill>
        <p:spPr>
          <a:xfrm>
            <a:off x="4726728" y="10"/>
            <a:ext cx="7472381" cy="6857990"/>
          </a:xfrm>
          <a:custGeom>
            <a:avLst/>
            <a:gdLst/>
            <a:ahLst/>
            <a:cxnLst/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67693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94C5663A-0CE3-4AEE-B47E-FB68D9EB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C6AD77-4D3B-C7B9-49D3-5F3D3EE18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Products and services 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055457B-7393-9FCE-AEC7-BA2C5F3C96F4}"/>
              </a:ext>
            </a:extLst>
          </p:cNvPr>
          <p:cNvSpPr txBox="1"/>
          <p:nvPr/>
        </p:nvSpPr>
        <p:spPr>
          <a:xfrm>
            <a:off x="838201" y="2333297"/>
            <a:ext cx="3816096" cy="384366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000" b="1" i="1" dirty="0"/>
              <a:t>The finest vegan fast food you will find.</a:t>
            </a:r>
          </a:p>
          <a:p>
            <a:pPr>
              <a:spcAft>
                <a:spcPts val="600"/>
              </a:spcAft>
            </a:pPr>
            <a:r>
              <a:rPr lang="en-US" sz="2000" b="1" i="1" dirty="0"/>
              <a:t>All desserts are dairy free as it is proven that milk is one of the most reported food allergies in the world (2007) as a company that promotes a healthier lifestyle we are happy to be completely non dairy too </a:t>
            </a:r>
          </a:p>
        </p:txBody>
      </p:sp>
      <p:pic>
        <p:nvPicPr>
          <p:cNvPr id="16" name="Picture 4" descr="Different types of vegetables">
            <a:extLst>
              <a:ext uri="{FF2B5EF4-FFF2-40B4-BE49-F238E27FC236}">
                <a16:creationId xmlns:a16="http://schemas.microsoft.com/office/drawing/2014/main" id="{6167986D-6AF7-009F-DB72-1ABB9EB216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053" r="20216" b="-1"/>
          <a:stretch/>
        </p:blipFill>
        <p:spPr>
          <a:xfrm>
            <a:off x="4726728" y="10"/>
            <a:ext cx="7472381" cy="6857990"/>
          </a:xfrm>
          <a:custGeom>
            <a:avLst/>
            <a:gdLst/>
            <a:ahLst/>
            <a:cxnLst/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28965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raphic 1">
            <a:extLst>
              <a:ext uri="{FF2B5EF4-FFF2-40B4-BE49-F238E27FC236}">
                <a16:creationId xmlns:a16="http://schemas.microsoft.com/office/drawing/2014/main" id="{0D57E7FA-E8FC-45AC-868F-CDC81449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599854" y="527562"/>
            <a:ext cx="6992292" cy="5102484"/>
          </a:xfrm>
          <a:custGeom>
            <a:avLst/>
            <a:gdLst/>
            <a:ahLst/>
            <a:cxnLst/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628FE9B-01B7-471B-8565-B3BEC8B1D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8E97DF3-0C21-48BF-BC24-2CC9B3E92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E49A599F-4A39-491E-A718-FE521D772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5765387 w 12192000"/>
              <a:gd name="connsiteY0" fmla="*/ 552984 h 6858000"/>
              <a:gd name="connsiteX1" fmla="*/ 5743549 w 12192000"/>
              <a:gd name="connsiteY1" fmla="*/ 567982 h 6858000"/>
              <a:gd name="connsiteX2" fmla="*/ 5865186 w 12192000"/>
              <a:gd name="connsiteY2" fmla="*/ 624212 h 6858000"/>
              <a:gd name="connsiteX3" fmla="*/ 5674970 w 12192000"/>
              <a:gd name="connsiteY3" fmla="*/ 594618 h 6858000"/>
              <a:gd name="connsiteX4" fmla="*/ 5671722 w 12192000"/>
              <a:gd name="connsiteY4" fmla="*/ 613739 h 6858000"/>
              <a:gd name="connsiteX5" fmla="*/ 5887746 w 12192000"/>
              <a:gd name="connsiteY5" fmla="*/ 686133 h 6858000"/>
              <a:gd name="connsiteX6" fmla="*/ 5868434 w 12192000"/>
              <a:gd name="connsiteY6" fmla="*/ 697289 h 6858000"/>
              <a:gd name="connsiteX7" fmla="*/ 5753657 w 12192000"/>
              <a:gd name="connsiteY7" fmla="*/ 669287 h 6858000"/>
              <a:gd name="connsiteX8" fmla="*/ 5730555 w 12192000"/>
              <a:gd name="connsiteY8" fmla="*/ 676572 h 6858000"/>
              <a:gd name="connsiteX9" fmla="*/ 5741924 w 12192000"/>
              <a:gd name="connsiteY9" fmla="*/ 710491 h 6858000"/>
              <a:gd name="connsiteX10" fmla="*/ 5791735 w 12192000"/>
              <a:gd name="connsiteY10" fmla="*/ 723695 h 6858000"/>
              <a:gd name="connsiteX11" fmla="*/ 5869339 w 12192000"/>
              <a:gd name="connsiteY11" fmla="*/ 803376 h 6858000"/>
              <a:gd name="connsiteX12" fmla="*/ 5751851 w 12192000"/>
              <a:gd name="connsiteY12" fmla="*/ 793813 h 6858000"/>
              <a:gd name="connsiteX13" fmla="*/ 5731096 w 12192000"/>
              <a:gd name="connsiteY13" fmla="*/ 813164 h 6858000"/>
              <a:gd name="connsiteX14" fmla="*/ 5723155 w 12192000"/>
              <a:gd name="connsiteY14" fmla="*/ 838206 h 6858000"/>
              <a:gd name="connsiteX15" fmla="*/ 5677677 w 12192000"/>
              <a:gd name="connsiteY15" fmla="*/ 858922 h 6858000"/>
              <a:gd name="connsiteX16" fmla="*/ 5749146 w 12192000"/>
              <a:gd name="connsiteY16" fmla="*/ 882143 h 6858000"/>
              <a:gd name="connsiteX17" fmla="*/ 5672804 w 12192000"/>
              <a:gd name="connsiteY17" fmla="*/ 882143 h 6858000"/>
              <a:gd name="connsiteX18" fmla="*/ 5626987 w 12192000"/>
              <a:gd name="connsiteY18" fmla="*/ 862565 h 6858000"/>
              <a:gd name="connsiteX19" fmla="*/ 5611575 w 12192000"/>
              <a:gd name="connsiteY19" fmla="*/ 860624 h 6858000"/>
              <a:gd name="connsiteX20" fmla="*/ 5629275 w 12192000"/>
              <a:gd name="connsiteY20" fmla="*/ 904875 h 6858000"/>
              <a:gd name="connsiteX21" fmla="*/ 5648325 w 12192000"/>
              <a:gd name="connsiteY21" fmla="*/ 981075 h 6858000"/>
              <a:gd name="connsiteX22" fmla="*/ 5646577 w 12192000"/>
              <a:gd name="connsiteY22" fmla="*/ 1001285 h 6858000"/>
              <a:gd name="connsiteX23" fmla="*/ 5653179 w 12192000"/>
              <a:gd name="connsiteY23" fmla="*/ 1004447 h 6858000"/>
              <a:gd name="connsiteX24" fmla="*/ 5710342 w 12192000"/>
              <a:gd name="connsiteY24" fmla="*/ 1041501 h 6858000"/>
              <a:gd name="connsiteX25" fmla="*/ 5685076 w 12192000"/>
              <a:gd name="connsiteY25" fmla="*/ 1084982 h 6858000"/>
              <a:gd name="connsiteX26" fmla="*/ 5788666 w 12192000"/>
              <a:gd name="connsiteY26" fmla="*/ 1132334 h 6858000"/>
              <a:gd name="connsiteX27" fmla="*/ 5814113 w 12192000"/>
              <a:gd name="connsiteY27" fmla="*/ 1179230 h 6858000"/>
              <a:gd name="connsiteX28" fmla="*/ 5782171 w 12192000"/>
              <a:gd name="connsiteY28" fmla="*/ 1175133 h 6858000"/>
              <a:gd name="connsiteX29" fmla="*/ 5754739 w 12192000"/>
              <a:gd name="connsiteY29" fmla="*/ 1184011 h 6858000"/>
              <a:gd name="connsiteX30" fmla="*/ 5766109 w 12192000"/>
              <a:gd name="connsiteY30" fmla="*/ 1243656 h 6858000"/>
              <a:gd name="connsiteX31" fmla="*/ 5912470 w 12192000"/>
              <a:gd name="connsiteY31" fmla="*/ 1320604 h 6858000"/>
              <a:gd name="connsiteX32" fmla="*/ 5925644 w 12192000"/>
              <a:gd name="connsiteY32" fmla="*/ 1345645 h 6858000"/>
              <a:gd name="connsiteX33" fmla="*/ 5908138 w 12192000"/>
              <a:gd name="connsiteY33" fmla="*/ 1363402 h 6858000"/>
              <a:gd name="connsiteX34" fmla="*/ 5860855 w 12192000"/>
              <a:gd name="connsiteY34" fmla="*/ 1372508 h 6858000"/>
              <a:gd name="connsiteX35" fmla="*/ 5927087 w 12192000"/>
              <a:gd name="connsiteY35" fmla="*/ 1457878 h 6858000"/>
              <a:gd name="connsiteX36" fmla="*/ 5951271 w 12192000"/>
              <a:gd name="connsiteY36" fmla="*/ 1481553 h 6858000"/>
              <a:gd name="connsiteX37" fmla="*/ 5992599 w 12192000"/>
              <a:gd name="connsiteY37" fmla="*/ 1518207 h 6858000"/>
              <a:gd name="connsiteX38" fmla="*/ 5993321 w 12192000"/>
              <a:gd name="connsiteY38" fmla="*/ 1529362 h 6858000"/>
              <a:gd name="connsiteX39" fmla="*/ 5937015 w 12192000"/>
              <a:gd name="connsiteY39" fmla="*/ 1568746 h 6858000"/>
              <a:gd name="connsiteX40" fmla="*/ 5835410 w 12192000"/>
              <a:gd name="connsiteY40" fmla="*/ 1558045 h 6858000"/>
              <a:gd name="connsiteX41" fmla="*/ 5985561 w 12192000"/>
              <a:gd name="connsiteY41" fmla="*/ 1616780 h 6858000"/>
              <a:gd name="connsiteX42" fmla="*/ 5499552 w 12192000"/>
              <a:gd name="connsiteY42" fmla="*/ 1476774 h 6858000"/>
              <a:gd name="connsiteX43" fmla="*/ 5530593 w 12192000"/>
              <a:gd name="connsiteY43" fmla="*/ 1513425 h 6858000"/>
              <a:gd name="connsiteX44" fmla="*/ 5700597 w 12192000"/>
              <a:gd name="connsiteY44" fmla="*/ 1609949 h 6858000"/>
              <a:gd name="connsiteX45" fmla="*/ 5748782 w 12192000"/>
              <a:gd name="connsiteY45" fmla="*/ 1670507 h 6858000"/>
              <a:gd name="connsiteX46" fmla="*/ 5799315 w 12192000"/>
              <a:gd name="connsiteY46" fmla="*/ 1703970 h 6858000"/>
              <a:gd name="connsiteX47" fmla="*/ 5870240 w 12192000"/>
              <a:gd name="connsiteY47" fmla="*/ 1703289 h 6858000"/>
              <a:gd name="connsiteX48" fmla="*/ 5920591 w 12192000"/>
              <a:gd name="connsiteY48" fmla="*/ 1754738 h 6858000"/>
              <a:gd name="connsiteX49" fmla="*/ 5868074 w 12192000"/>
              <a:gd name="connsiteY49" fmla="*/ 1765665 h 6858000"/>
              <a:gd name="connsiteX50" fmla="*/ 5806533 w 12192000"/>
              <a:gd name="connsiteY50" fmla="*/ 1757242 h 6858000"/>
              <a:gd name="connsiteX51" fmla="*/ 5673706 w 12192000"/>
              <a:gd name="connsiteY51" fmla="*/ 1759972 h 6858000"/>
              <a:gd name="connsiteX52" fmla="*/ 5597548 w 12192000"/>
              <a:gd name="connsiteY52" fmla="*/ 1769990 h 6858000"/>
              <a:gd name="connsiteX53" fmla="*/ 5422491 w 12192000"/>
              <a:gd name="connsiteY53" fmla="*/ 1752916 h 6858000"/>
              <a:gd name="connsiteX54" fmla="*/ 5432778 w 12192000"/>
              <a:gd name="connsiteY54" fmla="*/ 1796626 h 6858000"/>
              <a:gd name="connsiteX55" fmla="*/ 5426281 w 12192000"/>
              <a:gd name="connsiteY55" fmla="*/ 1834644 h 6858000"/>
              <a:gd name="connsiteX56" fmla="*/ 5423754 w 12192000"/>
              <a:gd name="connsiteY56" fmla="*/ 1917282 h 6858000"/>
              <a:gd name="connsiteX57" fmla="*/ 5425378 w 12192000"/>
              <a:gd name="connsiteY57" fmla="*/ 1930714 h 6858000"/>
              <a:gd name="connsiteX58" fmla="*/ 5386217 w 12192000"/>
              <a:gd name="connsiteY58" fmla="*/ 1939365 h 6858000"/>
              <a:gd name="connsiteX59" fmla="*/ 5619566 w 12192000"/>
              <a:gd name="connsiteY59" fmla="*/ 2111243 h 6858000"/>
              <a:gd name="connsiteX60" fmla="*/ 5463640 w 12192000"/>
              <a:gd name="connsiteY60" fmla="*/ 2067533 h 6858000"/>
              <a:gd name="connsiteX61" fmla="*/ 5442523 w 12192000"/>
              <a:gd name="connsiteY61" fmla="*/ 2139700 h 6858000"/>
              <a:gd name="connsiteX62" fmla="*/ 5515794 w 12192000"/>
              <a:gd name="connsiteY62" fmla="*/ 2203898 h 6858000"/>
              <a:gd name="connsiteX63" fmla="*/ 5542865 w 12192000"/>
              <a:gd name="connsiteY63" fmla="*/ 2330929 h 6858000"/>
              <a:gd name="connsiteX64" fmla="*/ 5529691 w 12192000"/>
              <a:gd name="connsiteY64" fmla="*/ 2447031 h 6858000"/>
              <a:gd name="connsiteX65" fmla="*/ 5498289 w 12192000"/>
              <a:gd name="connsiteY65" fmla="*/ 2483910 h 6858000"/>
              <a:gd name="connsiteX66" fmla="*/ 5452810 w 12192000"/>
              <a:gd name="connsiteY66" fmla="*/ 2550157 h 6858000"/>
              <a:gd name="connsiteX67" fmla="*/ 5424658 w 12192000"/>
              <a:gd name="connsiteY67" fmla="*/ 2591135 h 6858000"/>
              <a:gd name="connsiteX68" fmla="*/ 5326841 w 12192000"/>
              <a:gd name="connsiteY68" fmla="*/ 2575200 h 6858000"/>
              <a:gd name="connsiteX69" fmla="*/ 5457322 w 12192000"/>
              <a:gd name="connsiteY69" fmla="*/ 2679238 h 6858000"/>
              <a:gd name="connsiteX70" fmla="*/ 5351566 w 12192000"/>
              <a:gd name="connsiteY70" fmla="*/ 2666261 h 6858000"/>
              <a:gd name="connsiteX71" fmla="*/ 5317096 w 12192000"/>
              <a:gd name="connsiteY71" fmla="*/ 2673546 h 6858000"/>
              <a:gd name="connsiteX72" fmla="*/ 5336768 w 12192000"/>
              <a:gd name="connsiteY72" fmla="*/ 2707238 h 6858000"/>
              <a:gd name="connsiteX73" fmla="*/ 5414369 w 12192000"/>
              <a:gd name="connsiteY73" fmla="*/ 2764378 h 6858000"/>
              <a:gd name="connsiteX74" fmla="*/ 5574268 w 12192000"/>
              <a:gd name="connsiteY74" fmla="*/ 2919184 h 6858000"/>
              <a:gd name="connsiteX75" fmla="*/ 5419422 w 12192000"/>
              <a:gd name="connsiteY75" fmla="*/ 2848157 h 6858000"/>
              <a:gd name="connsiteX76" fmla="*/ 5582568 w 12192000"/>
              <a:gd name="connsiteY76" fmla="*/ 3007285 h 6858000"/>
              <a:gd name="connsiteX77" fmla="*/ 5618844 w 12192000"/>
              <a:gd name="connsiteY77" fmla="*/ 3060100 h 6858000"/>
              <a:gd name="connsiteX78" fmla="*/ 5692115 w 12192000"/>
              <a:gd name="connsiteY78" fmla="*/ 3191228 h 6858000"/>
              <a:gd name="connsiteX79" fmla="*/ 5688506 w 12192000"/>
              <a:gd name="connsiteY79" fmla="*/ 3206025 h 6858000"/>
              <a:gd name="connsiteX80" fmla="*/ 5603864 w 12192000"/>
              <a:gd name="connsiteY80" fmla="*/ 3184854 h 6858000"/>
              <a:gd name="connsiteX81" fmla="*/ 5713591 w 12192000"/>
              <a:gd name="connsiteY81" fmla="*/ 3295040 h 6858000"/>
              <a:gd name="connsiteX82" fmla="*/ 5826927 w 12192000"/>
              <a:gd name="connsiteY82" fmla="*/ 3379724 h 6858000"/>
              <a:gd name="connsiteX83" fmla="*/ 5746436 w 12192000"/>
              <a:gd name="connsiteY83" fmla="*/ 3366750 h 6858000"/>
              <a:gd name="connsiteX84" fmla="*/ 5635807 w 12192000"/>
              <a:gd name="connsiteY84" fmla="*/ 3318259 h 6858000"/>
              <a:gd name="connsiteX85" fmla="*/ 5597367 w 12192000"/>
              <a:gd name="connsiteY85" fmla="*/ 3336472 h 6858000"/>
              <a:gd name="connsiteX86" fmla="*/ 5702221 w 12192000"/>
              <a:gd name="connsiteY86" fmla="*/ 3416605 h 6858000"/>
              <a:gd name="connsiteX87" fmla="*/ 5762317 w 12192000"/>
              <a:gd name="connsiteY87" fmla="*/ 3453714 h 6858000"/>
              <a:gd name="connsiteX88" fmla="*/ 5786319 w 12192000"/>
              <a:gd name="connsiteY88" fmla="*/ 3482169 h 6858000"/>
              <a:gd name="connsiteX89" fmla="*/ 5854901 w 12192000"/>
              <a:gd name="connsiteY89" fmla="*/ 3583703 h 6858000"/>
              <a:gd name="connsiteX90" fmla="*/ 6056305 w 12192000"/>
              <a:gd name="connsiteY90" fmla="*/ 3694570 h 6858000"/>
              <a:gd name="connsiteX91" fmla="*/ 6244716 w 12192000"/>
              <a:gd name="connsiteY91" fmla="*/ 3832301 h 6858000"/>
              <a:gd name="connsiteX92" fmla="*/ 6391802 w 12192000"/>
              <a:gd name="connsiteY92" fmla="*/ 3918125 h 6858000"/>
              <a:gd name="connsiteX93" fmla="*/ 6763572 w 12192000"/>
              <a:gd name="connsiteY93" fmla="*/ 4028537 h 6858000"/>
              <a:gd name="connsiteX94" fmla="*/ 8173592 w 12192000"/>
              <a:gd name="connsiteY94" fmla="*/ 3279560 h 6858000"/>
              <a:gd name="connsiteX95" fmla="*/ 8191458 w 12192000"/>
              <a:gd name="connsiteY95" fmla="*/ 3257248 h 6858000"/>
              <a:gd name="connsiteX96" fmla="*/ 8259856 w 12192000"/>
              <a:gd name="connsiteY96" fmla="*/ 3173245 h 6858000"/>
              <a:gd name="connsiteX97" fmla="*/ 8317969 w 12192000"/>
              <a:gd name="connsiteY97" fmla="*/ 3097663 h 6858000"/>
              <a:gd name="connsiteX98" fmla="*/ 8287650 w 12192000"/>
              <a:gd name="connsiteY98" fmla="*/ 3072166 h 6858000"/>
              <a:gd name="connsiteX99" fmla="*/ 8328617 w 12192000"/>
              <a:gd name="connsiteY99" fmla="*/ 3000000 h 6858000"/>
              <a:gd name="connsiteX100" fmla="*/ 8458917 w 12192000"/>
              <a:gd name="connsiteY100" fmla="*/ 2777583 h 6858000"/>
              <a:gd name="connsiteX101" fmla="*/ 8516125 w 12192000"/>
              <a:gd name="connsiteY101" fmla="*/ 2728639 h 6858000"/>
              <a:gd name="connsiteX102" fmla="*/ 8585788 w 12192000"/>
              <a:gd name="connsiteY102" fmla="*/ 2605478 h 6858000"/>
              <a:gd name="connsiteX103" fmla="*/ 8595714 w 12192000"/>
              <a:gd name="connsiteY103" fmla="*/ 2577023 h 6858000"/>
              <a:gd name="connsiteX104" fmla="*/ 8581457 w 12192000"/>
              <a:gd name="connsiteY104" fmla="*/ 2540823 h 6858000"/>
              <a:gd name="connsiteX105" fmla="*/ 8570809 w 12192000"/>
              <a:gd name="connsiteY105" fmla="*/ 2504399 h 6858000"/>
              <a:gd name="connsiteX106" fmla="*/ 8584705 w 12192000"/>
              <a:gd name="connsiteY106" fmla="*/ 2493699 h 6858000"/>
              <a:gd name="connsiteX107" fmla="*/ 8674038 w 12192000"/>
              <a:gd name="connsiteY107" fmla="*/ 2475260 h 6858000"/>
              <a:gd name="connsiteX108" fmla="*/ 8622243 w 12192000"/>
              <a:gd name="connsiteY108" fmla="*/ 2406054 h 6858000"/>
              <a:gd name="connsiteX109" fmla="*/ 8530925 w 12192000"/>
              <a:gd name="connsiteY109" fmla="*/ 2302926 h 6858000"/>
              <a:gd name="connsiteX110" fmla="*/ 8489417 w 12192000"/>
              <a:gd name="connsiteY110" fmla="*/ 2229622 h 6858000"/>
              <a:gd name="connsiteX111" fmla="*/ 8484543 w 12192000"/>
              <a:gd name="connsiteY111" fmla="*/ 2164058 h 6858000"/>
              <a:gd name="connsiteX112" fmla="*/ 8402970 w 12192000"/>
              <a:gd name="connsiteY112" fmla="*/ 2125358 h 6858000"/>
              <a:gd name="connsiteX113" fmla="*/ 8479670 w 12192000"/>
              <a:gd name="connsiteY113" fmla="*/ 1986716 h 6858000"/>
              <a:gd name="connsiteX114" fmla="*/ 8487432 w 12192000"/>
              <a:gd name="connsiteY114" fmla="*/ 1958032 h 6858000"/>
              <a:gd name="connsiteX115" fmla="*/ 8441412 w 12192000"/>
              <a:gd name="connsiteY115" fmla="*/ 1855361 h 6858000"/>
              <a:gd name="connsiteX116" fmla="*/ 8433831 w 12192000"/>
              <a:gd name="connsiteY116" fmla="*/ 1838969 h 6858000"/>
              <a:gd name="connsiteX117" fmla="*/ 8416868 w 12192000"/>
              <a:gd name="connsiteY117" fmla="*/ 1806187 h 6858000"/>
              <a:gd name="connsiteX118" fmla="*/ 8368140 w 12192000"/>
              <a:gd name="connsiteY118" fmla="*/ 1798219 h 6858000"/>
              <a:gd name="connsiteX119" fmla="*/ 8393405 w 12192000"/>
              <a:gd name="connsiteY119" fmla="*/ 1774999 h 6858000"/>
              <a:gd name="connsiteX120" fmla="*/ 8442495 w 12192000"/>
              <a:gd name="connsiteY120" fmla="*/ 1696458 h 6858000"/>
              <a:gd name="connsiteX121" fmla="*/ 8409828 w 12192000"/>
              <a:gd name="connsiteY121" fmla="*/ 1621332 h 6858000"/>
              <a:gd name="connsiteX122" fmla="*/ 8407664 w 12192000"/>
              <a:gd name="connsiteY122" fmla="*/ 1579899 h 6858000"/>
              <a:gd name="connsiteX123" fmla="*/ 8462707 w 12192000"/>
              <a:gd name="connsiteY123" fmla="*/ 1526857 h 6858000"/>
              <a:gd name="connsiteX124" fmla="*/ 8504215 w 12192000"/>
              <a:gd name="connsiteY124" fmla="*/ 1505913 h 6858000"/>
              <a:gd name="connsiteX125" fmla="*/ 8523345 w 12192000"/>
              <a:gd name="connsiteY125" fmla="*/ 1475863 h 6858000"/>
              <a:gd name="connsiteX126" fmla="*/ 8500786 w 12192000"/>
              <a:gd name="connsiteY126" fmla="*/ 1450820 h 6858000"/>
              <a:gd name="connsiteX127" fmla="*/ 8400624 w 12192000"/>
              <a:gd name="connsiteY127" fmla="*/ 1391176 h 6858000"/>
              <a:gd name="connsiteX128" fmla="*/ 8454585 w 12192000"/>
              <a:gd name="connsiteY128" fmla="*/ 1341319 h 6858000"/>
              <a:gd name="connsiteX129" fmla="*/ 8172509 w 12192000"/>
              <a:gd name="connsiteY129" fmla="*/ 1106153 h 6858000"/>
              <a:gd name="connsiteX130" fmla="*/ 8138399 w 12192000"/>
              <a:gd name="connsiteY130" fmla="*/ 1070184 h 6858000"/>
              <a:gd name="connsiteX131" fmla="*/ 7957388 w 12192000"/>
              <a:gd name="connsiteY131" fmla="*/ 982992 h 6858000"/>
              <a:gd name="connsiteX132" fmla="*/ 7771142 w 12192000"/>
              <a:gd name="connsiteY132" fmla="*/ 921300 h 6858000"/>
              <a:gd name="connsiteX133" fmla="*/ 7900539 w 12192000"/>
              <a:gd name="connsiteY133" fmla="*/ 791082 h 6858000"/>
              <a:gd name="connsiteX134" fmla="*/ 7702923 w 12192000"/>
              <a:gd name="connsiteY134" fmla="*/ 760803 h 6858000"/>
              <a:gd name="connsiteX135" fmla="*/ 7683614 w 12192000"/>
              <a:gd name="connsiteY135" fmla="*/ 761714 h 6858000"/>
              <a:gd name="connsiteX136" fmla="*/ 7295600 w 12192000"/>
              <a:gd name="connsiteY136" fmla="*/ 741680 h 6858000"/>
              <a:gd name="connsiteX137" fmla="*/ 6739388 w 12192000"/>
              <a:gd name="connsiteY137" fmla="*/ 675206 h 6858000"/>
              <a:gd name="connsiteX138" fmla="*/ 6279006 w 12192000"/>
              <a:gd name="connsiteY138" fmla="*/ 635367 h 6858000"/>
              <a:gd name="connsiteX139" fmla="*/ 5788847 w 12192000"/>
              <a:gd name="connsiteY139" fmla="*/ 557964 h 6858000"/>
              <a:gd name="connsiteX140" fmla="*/ 5765387 w 12192000"/>
              <a:gd name="connsiteY140" fmla="*/ 552984 h 6858000"/>
              <a:gd name="connsiteX141" fmla="*/ 0 w 12192000"/>
              <a:gd name="connsiteY141" fmla="*/ 0 h 6858000"/>
              <a:gd name="connsiteX142" fmla="*/ 768106 w 12192000"/>
              <a:gd name="connsiteY142" fmla="*/ 0 h 6858000"/>
              <a:gd name="connsiteX143" fmla="*/ 767098 w 12192000"/>
              <a:gd name="connsiteY143" fmla="*/ 10118 h 6858000"/>
              <a:gd name="connsiteX144" fmla="*/ 756850 w 12192000"/>
              <a:gd name="connsiteY144" fmla="*/ 43654 h 6858000"/>
              <a:gd name="connsiteX145" fmla="*/ 768357 w 12192000"/>
              <a:gd name="connsiteY145" fmla="*/ 76852 h 6858000"/>
              <a:gd name="connsiteX146" fmla="*/ 882077 w 12192000"/>
              <a:gd name="connsiteY146" fmla="*/ 237315 h 6858000"/>
              <a:gd name="connsiteX147" fmla="*/ 761133 w 12192000"/>
              <a:gd name="connsiteY147" fmla="*/ 282106 h 6858000"/>
              <a:gd name="connsiteX148" fmla="*/ 753907 w 12192000"/>
              <a:gd name="connsiteY148" fmla="*/ 357988 h 6858000"/>
              <a:gd name="connsiteX149" fmla="*/ 692364 w 12192000"/>
              <a:gd name="connsiteY149" fmla="*/ 442830 h 6858000"/>
              <a:gd name="connsiteX150" fmla="*/ 556972 w 12192000"/>
              <a:gd name="connsiteY150" fmla="*/ 562188 h 6858000"/>
              <a:gd name="connsiteX151" fmla="*/ 480177 w 12192000"/>
              <a:gd name="connsiteY151" fmla="*/ 642286 h 6858000"/>
              <a:gd name="connsiteX152" fmla="*/ 612627 w 12192000"/>
              <a:gd name="connsiteY152" fmla="*/ 663627 h 6858000"/>
              <a:gd name="connsiteX153" fmla="*/ 633230 w 12192000"/>
              <a:gd name="connsiteY153" fmla="*/ 676011 h 6858000"/>
              <a:gd name="connsiteX154" fmla="*/ 617443 w 12192000"/>
              <a:gd name="connsiteY154" fmla="*/ 718168 h 6858000"/>
              <a:gd name="connsiteX155" fmla="*/ 596304 w 12192000"/>
              <a:gd name="connsiteY155" fmla="*/ 760064 h 6858000"/>
              <a:gd name="connsiteX156" fmla="*/ 611021 w 12192000"/>
              <a:gd name="connsiteY156" fmla="*/ 792998 h 6858000"/>
              <a:gd name="connsiteX157" fmla="*/ 714308 w 12192000"/>
              <a:gd name="connsiteY157" fmla="*/ 935543 h 6858000"/>
              <a:gd name="connsiteX158" fmla="*/ 799128 w 12192000"/>
              <a:gd name="connsiteY158" fmla="*/ 992190 h 6858000"/>
              <a:gd name="connsiteX159" fmla="*/ 992317 w 12192000"/>
              <a:gd name="connsiteY159" fmla="*/ 1249612 h 6858000"/>
              <a:gd name="connsiteX160" fmla="*/ 1053058 w 12192000"/>
              <a:gd name="connsiteY160" fmla="*/ 1333136 h 6858000"/>
              <a:gd name="connsiteX161" fmla="*/ 1008104 w 12192000"/>
              <a:gd name="connsiteY161" fmla="*/ 1362645 h 6858000"/>
              <a:gd name="connsiteX162" fmla="*/ 1094265 w 12192000"/>
              <a:gd name="connsiteY162" fmla="*/ 1450123 h 6858000"/>
              <a:gd name="connsiteX163" fmla="*/ 1195677 w 12192000"/>
              <a:gd name="connsiteY163" fmla="*/ 1547347 h 6858000"/>
              <a:gd name="connsiteX164" fmla="*/ 1222166 w 12192000"/>
              <a:gd name="connsiteY164" fmla="*/ 1573170 h 6858000"/>
              <a:gd name="connsiteX165" fmla="*/ 3312738 w 12192000"/>
              <a:gd name="connsiteY165" fmla="*/ 2440024 h 6858000"/>
              <a:gd name="connsiteX166" fmla="*/ 3863944 w 12192000"/>
              <a:gd name="connsiteY166" fmla="*/ 2312235 h 6858000"/>
              <a:gd name="connsiteX167" fmla="*/ 4082022 w 12192000"/>
              <a:gd name="connsiteY167" fmla="*/ 2212904 h 6858000"/>
              <a:gd name="connsiteX168" fmla="*/ 4361371 w 12192000"/>
              <a:gd name="connsiteY168" fmla="*/ 2053496 h 6858000"/>
              <a:gd name="connsiteX169" fmla="*/ 4659987 w 12192000"/>
              <a:gd name="connsiteY169" fmla="*/ 1925180 h 6858000"/>
              <a:gd name="connsiteX170" fmla="*/ 4761667 w 12192000"/>
              <a:gd name="connsiteY170" fmla="*/ 1807667 h 6858000"/>
              <a:gd name="connsiteX171" fmla="*/ 4797253 w 12192000"/>
              <a:gd name="connsiteY171" fmla="*/ 1774733 h 6858000"/>
              <a:gd name="connsiteX172" fmla="*/ 4886356 w 12192000"/>
              <a:gd name="connsiteY172" fmla="*/ 1731784 h 6858000"/>
              <a:gd name="connsiteX173" fmla="*/ 5041818 w 12192000"/>
              <a:gd name="connsiteY173" fmla="*/ 1639039 h 6858000"/>
              <a:gd name="connsiteX174" fmla="*/ 4984824 w 12192000"/>
              <a:gd name="connsiteY174" fmla="*/ 1617960 h 6858000"/>
              <a:gd name="connsiteX175" fmla="*/ 4820800 w 12192000"/>
              <a:gd name="connsiteY175" fmla="*/ 1674082 h 6858000"/>
              <a:gd name="connsiteX176" fmla="*/ 4701459 w 12192000"/>
              <a:gd name="connsiteY176" fmla="*/ 1689099 h 6858000"/>
              <a:gd name="connsiteX177" fmla="*/ 4869498 w 12192000"/>
              <a:gd name="connsiteY177" fmla="*/ 1591086 h 6858000"/>
              <a:gd name="connsiteX178" fmla="*/ 5032185 w 12192000"/>
              <a:gd name="connsiteY178" fmla="*/ 1463559 h 6858000"/>
              <a:gd name="connsiteX179" fmla="*/ 4906692 w 12192000"/>
              <a:gd name="connsiteY179" fmla="*/ 1488062 h 6858000"/>
              <a:gd name="connsiteX180" fmla="*/ 4901340 w 12192000"/>
              <a:gd name="connsiteY180" fmla="*/ 1470936 h 6858000"/>
              <a:gd name="connsiteX181" fmla="*/ 5009976 w 12192000"/>
              <a:gd name="connsiteY181" fmla="*/ 1319171 h 6858000"/>
              <a:gd name="connsiteX182" fmla="*/ 5063760 w 12192000"/>
              <a:gd name="connsiteY182" fmla="*/ 1258044 h 6858000"/>
              <a:gd name="connsiteX183" fmla="*/ 5305648 w 12192000"/>
              <a:gd name="connsiteY183" fmla="*/ 1073871 h 6858000"/>
              <a:gd name="connsiteX184" fmla="*/ 5076067 w 12192000"/>
              <a:gd name="connsiteY184" fmla="*/ 1156077 h 6858000"/>
              <a:gd name="connsiteX185" fmla="*/ 5313141 w 12192000"/>
              <a:gd name="connsiteY185" fmla="*/ 976907 h 6858000"/>
              <a:gd name="connsiteX186" fmla="*/ 5428196 w 12192000"/>
              <a:gd name="connsiteY186" fmla="*/ 910774 h 6858000"/>
              <a:gd name="connsiteX187" fmla="*/ 5457363 w 12192000"/>
              <a:gd name="connsiteY187" fmla="*/ 871779 h 6858000"/>
              <a:gd name="connsiteX188" fmla="*/ 5406256 w 12192000"/>
              <a:gd name="connsiteY188" fmla="*/ 863347 h 6858000"/>
              <a:gd name="connsiteX189" fmla="*/ 5249456 w 12192000"/>
              <a:gd name="connsiteY189" fmla="*/ 878367 h 6858000"/>
              <a:gd name="connsiteX190" fmla="*/ 5442914 w 12192000"/>
              <a:gd name="connsiteY190" fmla="*/ 757955 h 6858000"/>
              <a:gd name="connsiteX191" fmla="*/ 5297887 w 12192000"/>
              <a:gd name="connsiteY191" fmla="*/ 776398 h 6858000"/>
              <a:gd name="connsiteX192" fmla="*/ 5256146 w 12192000"/>
              <a:gd name="connsiteY192" fmla="*/ 728971 h 6858000"/>
              <a:gd name="connsiteX193" fmla="*/ 5188716 w 12192000"/>
              <a:gd name="connsiteY193" fmla="*/ 652298 h 6858000"/>
              <a:gd name="connsiteX194" fmla="*/ 5142160 w 12192000"/>
              <a:gd name="connsiteY194" fmla="*/ 609614 h 6858000"/>
              <a:gd name="connsiteX195" fmla="*/ 5122626 w 12192000"/>
              <a:gd name="connsiteY195" fmla="*/ 475239 h 6858000"/>
              <a:gd name="connsiteX196" fmla="*/ 5162763 w 12192000"/>
              <a:gd name="connsiteY196" fmla="*/ 328215 h 6858000"/>
              <a:gd name="connsiteX197" fmla="*/ 5271399 w 12192000"/>
              <a:gd name="connsiteY197" fmla="*/ 253914 h 6858000"/>
              <a:gd name="connsiteX198" fmla="*/ 5240091 w 12192000"/>
              <a:gd name="connsiteY198" fmla="*/ 170389 h 6858000"/>
              <a:gd name="connsiteX199" fmla="*/ 5008904 w 12192000"/>
              <a:gd name="connsiteY199" fmla="*/ 220979 h 6858000"/>
              <a:gd name="connsiteX200" fmla="*/ 5354881 w 12192000"/>
              <a:gd name="connsiteY200" fmla="*/ 22050 h 6858000"/>
              <a:gd name="connsiteX201" fmla="*/ 5296818 w 12192000"/>
              <a:gd name="connsiteY201" fmla="*/ 12038 h 6858000"/>
              <a:gd name="connsiteX202" fmla="*/ 5297018 w 12192000"/>
              <a:gd name="connsiteY202" fmla="*/ 3177 h 6858000"/>
              <a:gd name="connsiteX203" fmla="*/ 5298067 w 12192000"/>
              <a:gd name="connsiteY203" fmla="*/ 0 h 6858000"/>
              <a:gd name="connsiteX204" fmla="*/ 8958468 w 12192000"/>
              <a:gd name="connsiteY204" fmla="*/ 0 h 6858000"/>
              <a:gd name="connsiteX205" fmla="*/ 8936439 w 12192000"/>
              <a:gd name="connsiteY205" fmla="*/ 18562 h 6858000"/>
              <a:gd name="connsiteX206" fmla="*/ 8934304 w 12192000"/>
              <a:gd name="connsiteY206" fmla="*/ 46608 h 6858000"/>
              <a:gd name="connsiteX207" fmla="*/ 9027240 w 12192000"/>
              <a:gd name="connsiteY207" fmla="*/ 113638 h 6858000"/>
              <a:gd name="connsiteX208" fmla="*/ 8854734 w 12192000"/>
              <a:gd name="connsiteY208" fmla="*/ 193826 h 6858000"/>
              <a:gd name="connsiteX209" fmla="*/ 8815880 w 12192000"/>
              <a:gd name="connsiteY209" fmla="*/ 227493 h 6858000"/>
              <a:gd name="connsiteX210" fmla="*/ 8848828 w 12192000"/>
              <a:gd name="connsiteY210" fmla="*/ 267894 h 6858000"/>
              <a:gd name="connsiteX211" fmla="*/ 8920315 w 12192000"/>
              <a:gd name="connsiteY211" fmla="*/ 296052 h 6858000"/>
              <a:gd name="connsiteX212" fmla="*/ 9015115 w 12192000"/>
              <a:gd name="connsiteY212" fmla="*/ 367363 h 6858000"/>
              <a:gd name="connsiteX213" fmla="*/ 9011388 w 12192000"/>
              <a:gd name="connsiteY213" fmla="*/ 423067 h 6858000"/>
              <a:gd name="connsiteX214" fmla="*/ 8955127 w 12192000"/>
              <a:gd name="connsiteY214" fmla="*/ 524068 h 6858000"/>
              <a:gd name="connsiteX215" fmla="*/ 9039672 w 12192000"/>
              <a:gd name="connsiteY215" fmla="*/ 629661 h 6858000"/>
              <a:gd name="connsiteX216" fmla="*/ 9083187 w 12192000"/>
              <a:gd name="connsiteY216" fmla="*/ 660880 h 6858000"/>
              <a:gd name="connsiteX217" fmla="*/ 8999263 w 12192000"/>
              <a:gd name="connsiteY217" fmla="*/ 671592 h 6858000"/>
              <a:gd name="connsiteX218" fmla="*/ 8970048 w 12192000"/>
              <a:gd name="connsiteY218" fmla="*/ 715664 h 6858000"/>
              <a:gd name="connsiteX219" fmla="*/ 8956992 w 12192000"/>
              <a:gd name="connsiteY219" fmla="*/ 737702 h 6858000"/>
              <a:gd name="connsiteX220" fmla="*/ 8877733 w 12192000"/>
              <a:gd name="connsiteY220" fmla="*/ 875737 h 6858000"/>
              <a:gd name="connsiteX221" fmla="*/ 8891100 w 12192000"/>
              <a:gd name="connsiteY221" fmla="*/ 914300 h 6858000"/>
              <a:gd name="connsiteX222" fmla="*/ 9023199 w 12192000"/>
              <a:gd name="connsiteY222" fmla="*/ 1100695 h 6858000"/>
              <a:gd name="connsiteX223" fmla="*/ 8882708 w 12192000"/>
              <a:gd name="connsiteY223" fmla="*/ 1152725 h 6858000"/>
              <a:gd name="connsiteX224" fmla="*/ 8874315 w 12192000"/>
              <a:gd name="connsiteY224" fmla="*/ 1240870 h 6858000"/>
              <a:gd name="connsiteX225" fmla="*/ 8802826 w 12192000"/>
              <a:gd name="connsiteY225" fmla="*/ 1339424 h 6858000"/>
              <a:gd name="connsiteX226" fmla="*/ 8645552 w 12192000"/>
              <a:gd name="connsiteY226" fmla="*/ 1478072 h 6858000"/>
              <a:gd name="connsiteX227" fmla="*/ 8556347 w 12192000"/>
              <a:gd name="connsiteY227" fmla="*/ 1571114 h 6858000"/>
              <a:gd name="connsiteX228" fmla="*/ 8710202 w 12192000"/>
              <a:gd name="connsiteY228" fmla="*/ 1595904 h 6858000"/>
              <a:gd name="connsiteX229" fmla="*/ 8734135 w 12192000"/>
              <a:gd name="connsiteY229" fmla="*/ 1610290 h 6858000"/>
              <a:gd name="connsiteX230" fmla="*/ 8715797 w 12192000"/>
              <a:gd name="connsiteY230" fmla="*/ 1659260 h 6858000"/>
              <a:gd name="connsiteX231" fmla="*/ 8691242 w 12192000"/>
              <a:gd name="connsiteY231" fmla="*/ 1707927 h 6858000"/>
              <a:gd name="connsiteX232" fmla="*/ 8708337 w 12192000"/>
              <a:gd name="connsiteY232" fmla="*/ 1746183 h 6858000"/>
              <a:gd name="connsiteX233" fmla="*/ 8828316 w 12192000"/>
              <a:gd name="connsiteY233" fmla="*/ 1911765 h 6858000"/>
              <a:gd name="connsiteX234" fmla="*/ 8926844 w 12192000"/>
              <a:gd name="connsiteY234" fmla="*/ 1977567 h 6858000"/>
              <a:gd name="connsiteX235" fmla="*/ 9151255 w 12192000"/>
              <a:gd name="connsiteY235" fmla="*/ 2276592 h 6858000"/>
              <a:gd name="connsiteX236" fmla="*/ 9221812 w 12192000"/>
              <a:gd name="connsiteY236" fmla="*/ 2373614 h 6858000"/>
              <a:gd name="connsiteX237" fmla="*/ 9169593 w 12192000"/>
              <a:gd name="connsiteY237" fmla="*/ 2407892 h 6858000"/>
              <a:gd name="connsiteX238" fmla="*/ 9269679 w 12192000"/>
              <a:gd name="connsiteY238" fmla="*/ 2509507 h 6858000"/>
              <a:gd name="connsiteX239" fmla="*/ 9387480 w 12192000"/>
              <a:gd name="connsiteY239" fmla="*/ 2622444 h 6858000"/>
              <a:gd name="connsiteX240" fmla="*/ 9418250 w 12192000"/>
              <a:gd name="connsiteY240" fmla="*/ 2652440 h 6858000"/>
              <a:gd name="connsiteX241" fmla="*/ 11846684 w 12192000"/>
              <a:gd name="connsiteY241" fmla="*/ 3659389 h 6858000"/>
              <a:gd name="connsiteX242" fmla="*/ 12172890 w 12192000"/>
              <a:gd name="connsiteY242" fmla="*/ 3610878 h 6858000"/>
              <a:gd name="connsiteX243" fmla="*/ 12192000 w 12192000"/>
              <a:gd name="connsiteY243" fmla="*/ 3605403 h 6858000"/>
              <a:gd name="connsiteX244" fmla="*/ 12192000 w 12192000"/>
              <a:gd name="connsiteY244" fmla="*/ 6858000 h 6858000"/>
              <a:gd name="connsiteX245" fmla="*/ 2667892 w 12192000"/>
              <a:gd name="connsiteY245" fmla="*/ 6858000 h 6858000"/>
              <a:gd name="connsiteX246" fmla="*/ 2654380 w 12192000"/>
              <a:gd name="connsiteY246" fmla="*/ 6849405 h 6858000"/>
              <a:gd name="connsiteX247" fmla="*/ 2517472 w 12192000"/>
              <a:gd name="connsiteY247" fmla="*/ 6768410 h 6858000"/>
              <a:gd name="connsiteX248" fmla="*/ 2863768 w 12192000"/>
              <a:gd name="connsiteY248" fmla="*/ 6678867 h 6858000"/>
              <a:gd name="connsiteX249" fmla="*/ 3200332 w 12192000"/>
              <a:gd name="connsiteY249" fmla="*/ 6552312 h 6858000"/>
              <a:gd name="connsiteX250" fmla="*/ 3263755 w 12192000"/>
              <a:gd name="connsiteY250" fmla="*/ 6500106 h 6858000"/>
              <a:gd name="connsiteX251" fmla="*/ 3788234 w 12192000"/>
              <a:gd name="connsiteY251" fmla="*/ 6158777 h 6858000"/>
              <a:gd name="connsiteX252" fmla="*/ 3687901 w 12192000"/>
              <a:gd name="connsiteY252" fmla="*/ 6086412 h 6858000"/>
              <a:gd name="connsiteX253" fmla="*/ 3874137 w 12192000"/>
              <a:gd name="connsiteY253" fmla="*/ 5999841 h 6858000"/>
              <a:gd name="connsiteX254" fmla="*/ 3916083 w 12192000"/>
              <a:gd name="connsiteY254" fmla="*/ 5963494 h 6858000"/>
              <a:gd name="connsiteX255" fmla="*/ 3880513 w 12192000"/>
              <a:gd name="connsiteY255" fmla="*/ 5919878 h 6858000"/>
              <a:gd name="connsiteX256" fmla="*/ 3803335 w 12192000"/>
              <a:gd name="connsiteY256" fmla="*/ 5889479 h 6858000"/>
              <a:gd name="connsiteX257" fmla="*/ 3700990 w 12192000"/>
              <a:gd name="connsiteY257" fmla="*/ 5812491 h 6858000"/>
              <a:gd name="connsiteX258" fmla="*/ 3705014 w 12192000"/>
              <a:gd name="connsiteY258" fmla="*/ 5752353 h 6858000"/>
              <a:gd name="connsiteX259" fmla="*/ 3765753 w 12192000"/>
              <a:gd name="connsiteY259" fmla="*/ 5643313 h 6858000"/>
              <a:gd name="connsiteX260" fmla="*/ 3674479 w 12192000"/>
              <a:gd name="connsiteY260" fmla="*/ 5529315 h 6858000"/>
              <a:gd name="connsiteX261" fmla="*/ 3627501 w 12192000"/>
              <a:gd name="connsiteY261" fmla="*/ 5495612 h 6858000"/>
              <a:gd name="connsiteX262" fmla="*/ 3718104 w 12192000"/>
              <a:gd name="connsiteY262" fmla="*/ 5484048 h 6858000"/>
              <a:gd name="connsiteX263" fmla="*/ 3749644 w 12192000"/>
              <a:gd name="connsiteY263" fmla="*/ 5436467 h 6858000"/>
              <a:gd name="connsiteX264" fmla="*/ 3763740 w 12192000"/>
              <a:gd name="connsiteY264" fmla="*/ 5412675 h 6858000"/>
              <a:gd name="connsiteX265" fmla="*/ 3849307 w 12192000"/>
              <a:gd name="connsiteY265" fmla="*/ 5263654 h 6858000"/>
              <a:gd name="connsiteX266" fmla="*/ 3834876 w 12192000"/>
              <a:gd name="connsiteY266" fmla="*/ 5222021 h 6858000"/>
              <a:gd name="connsiteX267" fmla="*/ 3692263 w 12192000"/>
              <a:gd name="connsiteY267" fmla="*/ 5020790 h 6858000"/>
              <a:gd name="connsiteX268" fmla="*/ 3843936 w 12192000"/>
              <a:gd name="connsiteY268" fmla="*/ 4964619 h 6858000"/>
              <a:gd name="connsiteX269" fmla="*/ 3852997 w 12192000"/>
              <a:gd name="connsiteY269" fmla="*/ 4869458 h 6858000"/>
              <a:gd name="connsiteX270" fmla="*/ 3930177 w 12192000"/>
              <a:gd name="connsiteY270" fmla="*/ 4763060 h 6858000"/>
              <a:gd name="connsiteX271" fmla="*/ 4099968 w 12192000"/>
              <a:gd name="connsiteY271" fmla="*/ 4613376 h 6858000"/>
              <a:gd name="connsiteX272" fmla="*/ 4196274 w 12192000"/>
              <a:gd name="connsiteY272" fmla="*/ 4512928 h 6858000"/>
              <a:gd name="connsiteX273" fmla="*/ 4030173 w 12192000"/>
              <a:gd name="connsiteY273" fmla="*/ 4486165 h 6858000"/>
              <a:gd name="connsiteX274" fmla="*/ 4004335 w 12192000"/>
              <a:gd name="connsiteY274" fmla="*/ 4470634 h 6858000"/>
              <a:gd name="connsiteX275" fmla="*/ 4024133 w 12192000"/>
              <a:gd name="connsiteY275" fmla="*/ 4417767 h 6858000"/>
              <a:gd name="connsiteX276" fmla="*/ 4050642 w 12192000"/>
              <a:gd name="connsiteY276" fmla="*/ 4365226 h 6858000"/>
              <a:gd name="connsiteX277" fmla="*/ 4032186 w 12192000"/>
              <a:gd name="connsiteY277" fmla="*/ 4323924 h 6858000"/>
              <a:gd name="connsiteX278" fmla="*/ 3902658 w 12192000"/>
              <a:gd name="connsiteY278" fmla="*/ 4145163 h 6858000"/>
              <a:gd name="connsiteX279" fmla="*/ 3796288 w 12192000"/>
              <a:gd name="connsiteY279" fmla="*/ 4074123 h 6858000"/>
              <a:gd name="connsiteX280" fmla="*/ 3554015 w 12192000"/>
              <a:gd name="connsiteY280" fmla="*/ 3751298 h 6858000"/>
              <a:gd name="connsiteX281" fmla="*/ 3477841 w 12192000"/>
              <a:gd name="connsiteY281" fmla="*/ 3646554 h 6858000"/>
              <a:gd name="connsiteX282" fmla="*/ 3534217 w 12192000"/>
              <a:gd name="connsiteY282" fmla="*/ 3609547 h 6858000"/>
              <a:gd name="connsiteX283" fmla="*/ 3426164 w 12192000"/>
              <a:gd name="connsiteY283" fmla="*/ 3499844 h 6858000"/>
              <a:gd name="connsiteX284" fmla="*/ 3298987 w 12192000"/>
              <a:gd name="connsiteY284" fmla="*/ 3377918 h 6858000"/>
              <a:gd name="connsiteX285" fmla="*/ 3265768 w 12192000"/>
              <a:gd name="connsiteY285" fmla="*/ 3345534 h 6858000"/>
              <a:gd name="connsiteX286" fmla="*/ 698533 w 12192000"/>
              <a:gd name="connsiteY286" fmla="*/ 2257448 h 6858000"/>
              <a:gd name="connsiteX287" fmla="*/ 644044 w 12192000"/>
              <a:gd name="connsiteY287" fmla="*/ 2258439 h 6858000"/>
              <a:gd name="connsiteX288" fmla="*/ 121106 w 12192000"/>
              <a:gd name="connsiteY288" fmla="*/ 2359734 h 6858000"/>
              <a:gd name="connsiteX289" fmla="*/ 0 w 12192000"/>
              <a:gd name="connsiteY289" fmla="*/ 240215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92000" h="6858000">
                <a:moveTo>
                  <a:pt x="5765387" y="552984"/>
                </a:moveTo>
                <a:cubicBezTo>
                  <a:pt x="5757491" y="552728"/>
                  <a:pt x="5749866" y="555802"/>
                  <a:pt x="5743549" y="567982"/>
                </a:cubicBezTo>
                <a:cubicBezTo>
                  <a:pt x="5777117" y="600080"/>
                  <a:pt x="5819889" y="588014"/>
                  <a:pt x="5865186" y="624212"/>
                </a:cubicBezTo>
                <a:cubicBezTo>
                  <a:pt x="5791555" y="612828"/>
                  <a:pt x="5733261" y="603722"/>
                  <a:pt x="5674970" y="594618"/>
                </a:cubicBezTo>
                <a:cubicBezTo>
                  <a:pt x="5673886" y="600991"/>
                  <a:pt x="5672804" y="607366"/>
                  <a:pt x="5671722" y="613739"/>
                </a:cubicBezTo>
                <a:cubicBezTo>
                  <a:pt x="5746257" y="627171"/>
                  <a:pt x="5815197" y="661774"/>
                  <a:pt x="5887746" y="686133"/>
                </a:cubicBezTo>
                <a:cubicBezTo>
                  <a:pt x="5881068" y="701160"/>
                  <a:pt x="5874392" y="698199"/>
                  <a:pt x="5868434" y="697289"/>
                </a:cubicBezTo>
                <a:cubicBezTo>
                  <a:pt x="5829634" y="691369"/>
                  <a:pt x="5790832" y="685452"/>
                  <a:pt x="5753657" y="669287"/>
                </a:cubicBezTo>
                <a:cubicBezTo>
                  <a:pt x="5745355" y="665643"/>
                  <a:pt x="5735248" y="665643"/>
                  <a:pt x="5730555" y="676572"/>
                </a:cubicBezTo>
                <a:cubicBezTo>
                  <a:pt x="5723878" y="692053"/>
                  <a:pt x="5733442" y="702070"/>
                  <a:pt x="5741924" y="710491"/>
                </a:cubicBezTo>
                <a:cubicBezTo>
                  <a:pt x="5756724" y="725062"/>
                  <a:pt x="5774589" y="720965"/>
                  <a:pt x="5791735" y="723695"/>
                </a:cubicBezTo>
                <a:cubicBezTo>
                  <a:pt x="5837394" y="730753"/>
                  <a:pt x="5859232" y="752836"/>
                  <a:pt x="5869339" y="803376"/>
                </a:cubicBezTo>
                <a:cubicBezTo>
                  <a:pt x="5829273" y="782886"/>
                  <a:pt x="5790652" y="808156"/>
                  <a:pt x="5751851" y="793813"/>
                </a:cubicBezTo>
                <a:cubicBezTo>
                  <a:pt x="5741745" y="790172"/>
                  <a:pt x="5725683" y="795634"/>
                  <a:pt x="5731096" y="813164"/>
                </a:cubicBezTo>
                <a:cubicBezTo>
                  <a:pt x="5736150" y="829555"/>
                  <a:pt x="5752933" y="841392"/>
                  <a:pt x="5723155" y="838206"/>
                </a:cubicBezTo>
                <a:cubicBezTo>
                  <a:pt x="5701860" y="835929"/>
                  <a:pt x="5660171" y="854369"/>
                  <a:pt x="5677677" y="858922"/>
                </a:cubicBezTo>
                <a:cubicBezTo>
                  <a:pt x="5699694" y="864614"/>
                  <a:pt x="5721172" y="872810"/>
                  <a:pt x="5749146" y="882143"/>
                </a:cubicBezTo>
                <a:cubicBezTo>
                  <a:pt x="5718283" y="897394"/>
                  <a:pt x="5696085" y="894207"/>
                  <a:pt x="5672804" y="882143"/>
                </a:cubicBezTo>
                <a:cubicBezTo>
                  <a:pt x="5658728" y="874858"/>
                  <a:pt x="5642530" y="866776"/>
                  <a:pt x="5626987" y="862565"/>
                </a:cubicBezTo>
                <a:lnTo>
                  <a:pt x="5611575" y="860624"/>
                </a:lnTo>
                <a:lnTo>
                  <a:pt x="5629275" y="904875"/>
                </a:lnTo>
                <a:cubicBezTo>
                  <a:pt x="5636975" y="929899"/>
                  <a:pt x="5648325" y="981075"/>
                  <a:pt x="5648325" y="981075"/>
                </a:cubicBezTo>
                <a:lnTo>
                  <a:pt x="5646577" y="1001285"/>
                </a:lnTo>
                <a:lnTo>
                  <a:pt x="5653179" y="1004447"/>
                </a:lnTo>
                <a:cubicBezTo>
                  <a:pt x="5672649" y="1015232"/>
                  <a:pt x="5691732" y="1027443"/>
                  <a:pt x="5710342" y="1041501"/>
                </a:cubicBezTo>
                <a:cubicBezTo>
                  <a:pt x="5704025" y="1052200"/>
                  <a:pt x="5671903" y="1082706"/>
                  <a:pt x="5685076" y="1084982"/>
                </a:cubicBezTo>
                <a:cubicBezTo>
                  <a:pt x="5722072" y="1091584"/>
                  <a:pt x="5754918" y="1113894"/>
                  <a:pt x="5788666" y="1132334"/>
                </a:cubicBezTo>
                <a:cubicBezTo>
                  <a:pt x="5803286" y="1140301"/>
                  <a:pt x="5820971" y="1150775"/>
                  <a:pt x="5814113" y="1179230"/>
                </a:cubicBezTo>
                <a:cubicBezTo>
                  <a:pt x="5801661" y="1187198"/>
                  <a:pt x="5792457" y="1176043"/>
                  <a:pt x="5782171" y="1175133"/>
                </a:cubicBezTo>
                <a:cubicBezTo>
                  <a:pt x="5771703" y="1174223"/>
                  <a:pt x="5748241" y="1180140"/>
                  <a:pt x="5754739" y="1184011"/>
                </a:cubicBezTo>
                <a:cubicBezTo>
                  <a:pt x="5784336" y="1201540"/>
                  <a:pt x="5731096" y="1243656"/>
                  <a:pt x="5766109" y="1243656"/>
                </a:cubicBezTo>
                <a:cubicBezTo>
                  <a:pt x="5824761" y="1243883"/>
                  <a:pt x="5855983" y="1318554"/>
                  <a:pt x="5912470" y="1320604"/>
                </a:cubicBezTo>
                <a:cubicBezTo>
                  <a:pt x="5921493" y="1320830"/>
                  <a:pt x="5925825" y="1334034"/>
                  <a:pt x="5925644" y="1345645"/>
                </a:cubicBezTo>
                <a:cubicBezTo>
                  <a:pt x="5925644" y="1359532"/>
                  <a:pt x="5917343" y="1362036"/>
                  <a:pt x="5908138" y="1363402"/>
                </a:cubicBezTo>
                <a:cubicBezTo>
                  <a:pt x="5894061" y="1365450"/>
                  <a:pt x="5879444" y="1345645"/>
                  <a:pt x="5860855" y="1372508"/>
                </a:cubicBezTo>
                <a:cubicBezTo>
                  <a:pt x="5894242" y="1388215"/>
                  <a:pt x="5927629" y="1403924"/>
                  <a:pt x="5927087" y="1457878"/>
                </a:cubicBezTo>
                <a:cubicBezTo>
                  <a:pt x="5926908" y="1472447"/>
                  <a:pt x="5940804" y="1477911"/>
                  <a:pt x="5951271" y="1481553"/>
                </a:cubicBezTo>
                <a:cubicBezTo>
                  <a:pt x="5968597" y="1487473"/>
                  <a:pt x="5983213" y="1497945"/>
                  <a:pt x="5992599" y="1518207"/>
                </a:cubicBezTo>
                <a:cubicBezTo>
                  <a:pt x="5992418" y="1522076"/>
                  <a:pt x="5992238" y="1526174"/>
                  <a:pt x="5993321" y="1529362"/>
                </a:cubicBezTo>
                <a:cubicBezTo>
                  <a:pt x="5990253" y="1578306"/>
                  <a:pt x="5964988" y="1576939"/>
                  <a:pt x="5937015" y="1568746"/>
                </a:cubicBezTo>
                <a:cubicBezTo>
                  <a:pt x="5903627" y="1558728"/>
                  <a:pt x="5870601" y="1540515"/>
                  <a:pt x="5835410" y="1558045"/>
                </a:cubicBezTo>
                <a:cubicBezTo>
                  <a:pt x="5885040" y="1581493"/>
                  <a:pt x="5938999" y="1583315"/>
                  <a:pt x="5985561" y="1616780"/>
                </a:cubicBezTo>
                <a:cubicBezTo>
                  <a:pt x="5815197" y="1622927"/>
                  <a:pt x="5664684" y="1517295"/>
                  <a:pt x="5499552" y="1476774"/>
                </a:cubicBezTo>
                <a:cubicBezTo>
                  <a:pt x="5505146" y="1503863"/>
                  <a:pt x="5518501" y="1509327"/>
                  <a:pt x="5530593" y="1513425"/>
                </a:cubicBezTo>
                <a:cubicBezTo>
                  <a:pt x="5591592" y="1533915"/>
                  <a:pt x="5645011" y="1574665"/>
                  <a:pt x="5700597" y="1609949"/>
                </a:cubicBezTo>
                <a:cubicBezTo>
                  <a:pt x="5723516" y="1624519"/>
                  <a:pt x="5740121" y="1639091"/>
                  <a:pt x="5748782" y="1670507"/>
                </a:cubicBezTo>
                <a:cubicBezTo>
                  <a:pt x="5756544" y="1698963"/>
                  <a:pt x="5771522" y="1712167"/>
                  <a:pt x="5799315" y="1703970"/>
                </a:cubicBezTo>
                <a:cubicBezTo>
                  <a:pt x="5821873" y="1697141"/>
                  <a:pt x="5846597" y="1700783"/>
                  <a:pt x="5870240" y="1703289"/>
                </a:cubicBezTo>
                <a:cubicBezTo>
                  <a:pt x="5897491" y="1706020"/>
                  <a:pt x="5927991" y="1738119"/>
                  <a:pt x="5920591" y="1754738"/>
                </a:cubicBezTo>
                <a:cubicBezTo>
                  <a:pt x="5907958" y="1782967"/>
                  <a:pt x="5886844" y="1768852"/>
                  <a:pt x="5868074" y="1765665"/>
                </a:cubicBezTo>
                <a:cubicBezTo>
                  <a:pt x="5846778" y="1761795"/>
                  <a:pt x="5807256" y="1753826"/>
                  <a:pt x="5806533" y="1757242"/>
                </a:cubicBezTo>
                <a:cubicBezTo>
                  <a:pt x="5792636" y="1828042"/>
                  <a:pt x="5694821" y="1766350"/>
                  <a:pt x="5673706" y="1759972"/>
                </a:cubicBezTo>
                <a:cubicBezTo>
                  <a:pt x="5647358" y="1752006"/>
                  <a:pt x="5622635" y="1766576"/>
                  <a:pt x="5597548" y="1769990"/>
                </a:cubicBezTo>
                <a:cubicBezTo>
                  <a:pt x="5575169" y="1773177"/>
                  <a:pt x="5448658" y="1782967"/>
                  <a:pt x="5422491" y="1752916"/>
                </a:cubicBezTo>
                <a:cubicBezTo>
                  <a:pt x="5418882" y="1776364"/>
                  <a:pt x="5426460" y="1785926"/>
                  <a:pt x="5432778" y="1796626"/>
                </a:cubicBezTo>
                <a:cubicBezTo>
                  <a:pt x="5441620" y="1811878"/>
                  <a:pt x="5443065" y="1822578"/>
                  <a:pt x="5426281" y="1834644"/>
                </a:cubicBezTo>
                <a:cubicBezTo>
                  <a:pt x="5378455" y="1869248"/>
                  <a:pt x="5379178" y="1870385"/>
                  <a:pt x="5423754" y="1917282"/>
                </a:cubicBezTo>
                <a:cubicBezTo>
                  <a:pt x="5425921" y="1919330"/>
                  <a:pt x="5425017" y="1926161"/>
                  <a:pt x="5425378" y="1930714"/>
                </a:cubicBezTo>
                <a:cubicBezTo>
                  <a:pt x="5413647" y="1937998"/>
                  <a:pt x="5399932" y="1919786"/>
                  <a:pt x="5386217" y="1939365"/>
                </a:cubicBezTo>
                <a:cubicBezTo>
                  <a:pt x="5445952" y="2025417"/>
                  <a:pt x="5537091" y="2046587"/>
                  <a:pt x="5619566" y="2111243"/>
                </a:cubicBezTo>
                <a:cubicBezTo>
                  <a:pt x="5552792" y="2132642"/>
                  <a:pt x="5512726" y="2057972"/>
                  <a:pt x="5463640" y="2067533"/>
                </a:cubicBezTo>
                <a:cubicBezTo>
                  <a:pt x="5439094" y="2090982"/>
                  <a:pt x="5512005" y="2128545"/>
                  <a:pt x="5442523" y="2139700"/>
                </a:cubicBezTo>
                <a:cubicBezTo>
                  <a:pt x="5472663" y="2160188"/>
                  <a:pt x="5495041" y="2180220"/>
                  <a:pt x="5515794" y="2203898"/>
                </a:cubicBezTo>
                <a:cubicBezTo>
                  <a:pt x="5552792" y="2246241"/>
                  <a:pt x="5560010" y="2274014"/>
                  <a:pt x="5542865" y="2330929"/>
                </a:cubicBezTo>
                <a:cubicBezTo>
                  <a:pt x="5531676" y="2368264"/>
                  <a:pt x="5515253" y="2402640"/>
                  <a:pt x="5529691" y="2447031"/>
                </a:cubicBezTo>
                <a:cubicBezTo>
                  <a:pt x="5539796" y="2477537"/>
                  <a:pt x="5535826" y="2497570"/>
                  <a:pt x="5498289" y="2483910"/>
                </a:cubicBezTo>
                <a:cubicBezTo>
                  <a:pt x="5457864" y="2469340"/>
                  <a:pt x="5442704" y="2496659"/>
                  <a:pt x="5452810" y="2550157"/>
                </a:cubicBezTo>
                <a:cubicBezTo>
                  <a:pt x="5459307" y="2584534"/>
                  <a:pt x="5452449" y="2595005"/>
                  <a:pt x="5424658" y="2591135"/>
                </a:cubicBezTo>
                <a:cubicBezTo>
                  <a:pt x="5393976" y="2586810"/>
                  <a:pt x="5364740" y="2564271"/>
                  <a:pt x="5326841" y="2575200"/>
                </a:cubicBezTo>
                <a:cubicBezTo>
                  <a:pt x="5357159" y="2637577"/>
                  <a:pt x="5421950" y="2619820"/>
                  <a:pt x="5457322" y="2679238"/>
                </a:cubicBezTo>
                <a:cubicBezTo>
                  <a:pt x="5415093" y="2679464"/>
                  <a:pt x="5382787" y="2679238"/>
                  <a:pt x="5351566" y="2666261"/>
                </a:cubicBezTo>
                <a:cubicBezTo>
                  <a:pt x="5338571" y="2661024"/>
                  <a:pt x="5324314" y="2655562"/>
                  <a:pt x="5317096" y="2673546"/>
                </a:cubicBezTo>
                <a:cubicBezTo>
                  <a:pt x="5308613" y="2695173"/>
                  <a:pt x="5326119" y="2703369"/>
                  <a:pt x="5336768" y="2707238"/>
                </a:cubicBezTo>
                <a:cubicBezTo>
                  <a:pt x="5366726" y="2718166"/>
                  <a:pt x="5389645" y="2744118"/>
                  <a:pt x="5414369" y="2764378"/>
                </a:cubicBezTo>
                <a:cubicBezTo>
                  <a:pt x="5468692" y="2808772"/>
                  <a:pt x="5528248" y="2845879"/>
                  <a:pt x="5574268" y="2919184"/>
                </a:cubicBezTo>
                <a:cubicBezTo>
                  <a:pt x="5516335" y="2900516"/>
                  <a:pt x="5473203" y="2857035"/>
                  <a:pt x="5419422" y="2848157"/>
                </a:cubicBezTo>
                <a:cubicBezTo>
                  <a:pt x="5465985" y="2914859"/>
                  <a:pt x="5525902" y="2958795"/>
                  <a:pt x="5582568" y="3007285"/>
                </a:cubicBezTo>
                <a:cubicBezTo>
                  <a:pt x="5598811" y="3020945"/>
                  <a:pt x="5615234" y="3030279"/>
                  <a:pt x="5618844" y="3060100"/>
                </a:cubicBezTo>
                <a:cubicBezTo>
                  <a:pt x="5625883" y="3117925"/>
                  <a:pt x="5646997" y="3165732"/>
                  <a:pt x="5692115" y="3191228"/>
                </a:cubicBezTo>
                <a:cubicBezTo>
                  <a:pt x="5692475" y="3191457"/>
                  <a:pt x="5689949" y="3200109"/>
                  <a:pt x="5688506" y="3206025"/>
                </a:cubicBezTo>
                <a:cubicBezTo>
                  <a:pt x="5660893" y="3207848"/>
                  <a:pt x="5639057" y="3173699"/>
                  <a:pt x="5603864" y="3184854"/>
                </a:cubicBezTo>
                <a:cubicBezTo>
                  <a:pt x="5637613" y="3231295"/>
                  <a:pt x="5665767" y="3272957"/>
                  <a:pt x="5713591" y="3295040"/>
                </a:cubicBezTo>
                <a:cubicBezTo>
                  <a:pt x="5751851" y="3312567"/>
                  <a:pt x="5799134" y="3322812"/>
                  <a:pt x="5826927" y="3379724"/>
                </a:cubicBezTo>
                <a:cubicBezTo>
                  <a:pt x="5794623" y="3390881"/>
                  <a:pt x="5770619" y="3376768"/>
                  <a:pt x="5746436" y="3366750"/>
                </a:cubicBezTo>
                <a:cubicBezTo>
                  <a:pt x="5709440" y="3351269"/>
                  <a:pt x="5672804" y="3333741"/>
                  <a:pt x="5635807" y="3318259"/>
                </a:cubicBezTo>
                <a:cubicBezTo>
                  <a:pt x="5621731" y="3312340"/>
                  <a:pt x="5606392" y="3308241"/>
                  <a:pt x="5597367" y="3336472"/>
                </a:cubicBezTo>
                <a:cubicBezTo>
                  <a:pt x="5644471" y="3342391"/>
                  <a:pt x="5672624" y="3380636"/>
                  <a:pt x="5702221" y="3416605"/>
                </a:cubicBezTo>
                <a:cubicBezTo>
                  <a:pt x="5718825" y="3436867"/>
                  <a:pt x="5732361" y="3463958"/>
                  <a:pt x="5762317" y="3453714"/>
                </a:cubicBezTo>
                <a:cubicBezTo>
                  <a:pt x="5778019" y="3448251"/>
                  <a:pt x="5787944" y="3463501"/>
                  <a:pt x="5786319" y="3482169"/>
                </a:cubicBezTo>
                <a:cubicBezTo>
                  <a:pt x="5780365" y="3547962"/>
                  <a:pt x="5817001" y="3570954"/>
                  <a:pt x="5854901" y="3583703"/>
                </a:cubicBezTo>
                <a:cubicBezTo>
                  <a:pt x="5926728" y="3607607"/>
                  <a:pt x="5986464" y="3663836"/>
                  <a:pt x="6056305" y="3694570"/>
                </a:cubicBezTo>
                <a:cubicBezTo>
                  <a:pt x="6124163" y="3724393"/>
                  <a:pt x="6176680" y="3795192"/>
                  <a:pt x="6244716" y="3832301"/>
                </a:cubicBezTo>
                <a:cubicBezTo>
                  <a:pt x="6293986" y="3859164"/>
                  <a:pt x="6341089" y="3893766"/>
                  <a:pt x="6391802" y="3918125"/>
                </a:cubicBezTo>
                <a:cubicBezTo>
                  <a:pt x="6511814" y="3975722"/>
                  <a:pt x="6634174" y="4021935"/>
                  <a:pt x="6763572" y="4028537"/>
                </a:cubicBezTo>
                <a:cubicBezTo>
                  <a:pt x="6870411" y="4033774"/>
                  <a:pt x="7797129" y="4028766"/>
                  <a:pt x="8173592" y="3279560"/>
                </a:cubicBezTo>
                <a:cubicBezTo>
                  <a:pt x="8180811" y="3275916"/>
                  <a:pt x="8188931" y="3266355"/>
                  <a:pt x="8191458" y="3257248"/>
                </a:cubicBezTo>
                <a:cubicBezTo>
                  <a:pt x="8203550" y="3214677"/>
                  <a:pt x="8233147" y="3196237"/>
                  <a:pt x="8259856" y="3173245"/>
                </a:cubicBezTo>
                <a:cubicBezTo>
                  <a:pt x="8283318" y="3152983"/>
                  <a:pt x="8308224" y="3131812"/>
                  <a:pt x="8317969" y="3097663"/>
                </a:cubicBezTo>
                <a:cubicBezTo>
                  <a:pt x="8330783" y="3052133"/>
                  <a:pt x="8294328" y="3089468"/>
                  <a:pt x="8287650" y="3072166"/>
                </a:cubicBezTo>
                <a:cubicBezTo>
                  <a:pt x="8301546" y="3048491"/>
                  <a:pt x="8323023" y="3026863"/>
                  <a:pt x="8328617" y="3000000"/>
                </a:cubicBezTo>
                <a:cubicBezTo>
                  <a:pt x="8349009" y="2903020"/>
                  <a:pt x="8393045" y="2832447"/>
                  <a:pt x="8458917" y="2777583"/>
                </a:cubicBezTo>
                <a:cubicBezTo>
                  <a:pt x="8477866" y="2761875"/>
                  <a:pt x="8490318" y="2733190"/>
                  <a:pt x="8516125" y="2728639"/>
                </a:cubicBezTo>
                <a:cubicBezTo>
                  <a:pt x="8573515" y="2718621"/>
                  <a:pt x="8555468" y="2640309"/>
                  <a:pt x="8585788" y="2605478"/>
                </a:cubicBezTo>
                <a:cubicBezTo>
                  <a:pt x="8591563" y="2598874"/>
                  <a:pt x="8596796" y="2585900"/>
                  <a:pt x="8595714" y="2577023"/>
                </a:cubicBezTo>
                <a:cubicBezTo>
                  <a:pt x="8594091" y="2564271"/>
                  <a:pt x="8587232" y="2552206"/>
                  <a:pt x="8581457" y="2540823"/>
                </a:cubicBezTo>
                <a:cubicBezTo>
                  <a:pt x="8575501" y="2529441"/>
                  <a:pt x="8566478" y="2519424"/>
                  <a:pt x="8570809" y="2504399"/>
                </a:cubicBezTo>
                <a:cubicBezTo>
                  <a:pt x="8572612" y="2498253"/>
                  <a:pt x="8571351" y="2476854"/>
                  <a:pt x="8584705" y="2493699"/>
                </a:cubicBezTo>
                <a:cubicBezTo>
                  <a:pt x="8621340" y="2539914"/>
                  <a:pt x="8642637" y="2496205"/>
                  <a:pt x="8674038" y="2475260"/>
                </a:cubicBezTo>
                <a:cubicBezTo>
                  <a:pt x="8648772" y="2453632"/>
                  <a:pt x="8626033" y="2438380"/>
                  <a:pt x="8622243" y="2406054"/>
                </a:cubicBezTo>
                <a:cubicBezTo>
                  <a:pt x="8614483" y="2339351"/>
                  <a:pt x="8581278" y="2308846"/>
                  <a:pt x="8530925" y="2302926"/>
                </a:cubicBezTo>
                <a:cubicBezTo>
                  <a:pt x="8549513" y="2238501"/>
                  <a:pt x="8549513" y="2238501"/>
                  <a:pt x="8489417" y="2229622"/>
                </a:cubicBezTo>
                <a:cubicBezTo>
                  <a:pt x="8512517" y="2188645"/>
                  <a:pt x="8512517" y="2178173"/>
                  <a:pt x="8484543" y="2164058"/>
                </a:cubicBezTo>
                <a:cubicBezTo>
                  <a:pt x="8457653" y="2150626"/>
                  <a:pt x="8427876" y="2146073"/>
                  <a:pt x="8402970" y="2125358"/>
                </a:cubicBezTo>
                <a:cubicBezTo>
                  <a:pt x="8425891" y="2072997"/>
                  <a:pt x="8432387" y="2012214"/>
                  <a:pt x="8479670" y="1986716"/>
                </a:cubicBezTo>
                <a:cubicBezTo>
                  <a:pt x="8487070" y="1982846"/>
                  <a:pt x="8492123" y="1967138"/>
                  <a:pt x="8487432" y="1958032"/>
                </a:cubicBezTo>
                <a:cubicBezTo>
                  <a:pt x="8470286" y="1925023"/>
                  <a:pt x="8494830" y="1862417"/>
                  <a:pt x="8441412" y="1855361"/>
                </a:cubicBezTo>
                <a:cubicBezTo>
                  <a:pt x="8434733" y="1854678"/>
                  <a:pt x="8428597" y="1847847"/>
                  <a:pt x="8433831" y="1838969"/>
                </a:cubicBezTo>
                <a:cubicBezTo>
                  <a:pt x="8451879" y="1808009"/>
                  <a:pt x="8430041" y="1810057"/>
                  <a:pt x="8416868" y="1806187"/>
                </a:cubicBezTo>
                <a:cubicBezTo>
                  <a:pt x="8400985" y="1801408"/>
                  <a:pt x="8382938" y="1815066"/>
                  <a:pt x="8368140" y="1798219"/>
                </a:cubicBezTo>
                <a:cubicBezTo>
                  <a:pt x="8371569" y="1780462"/>
                  <a:pt x="8384382" y="1780689"/>
                  <a:pt x="8393405" y="1774999"/>
                </a:cubicBezTo>
                <a:cubicBezTo>
                  <a:pt x="8419754" y="1758607"/>
                  <a:pt x="8441231" y="1739030"/>
                  <a:pt x="8442495" y="1696458"/>
                </a:cubicBezTo>
                <a:cubicBezTo>
                  <a:pt x="8443396" y="1662083"/>
                  <a:pt x="8446284" y="1631805"/>
                  <a:pt x="8409828" y="1621332"/>
                </a:cubicBezTo>
                <a:cubicBezTo>
                  <a:pt x="8394669" y="1617006"/>
                  <a:pt x="8399001" y="1592193"/>
                  <a:pt x="8407664" y="1579899"/>
                </a:cubicBezTo>
                <a:cubicBezTo>
                  <a:pt x="8423184" y="1558045"/>
                  <a:pt x="8435996" y="1528906"/>
                  <a:pt x="8462707" y="1526857"/>
                </a:cubicBezTo>
                <a:cubicBezTo>
                  <a:pt x="8478949" y="1525492"/>
                  <a:pt x="8491402" y="1516384"/>
                  <a:pt x="8504215" y="1505913"/>
                </a:cubicBezTo>
                <a:cubicBezTo>
                  <a:pt x="8513419" y="1498398"/>
                  <a:pt x="8524428" y="1492025"/>
                  <a:pt x="8523345" y="1475863"/>
                </a:cubicBezTo>
                <a:cubicBezTo>
                  <a:pt x="8522262" y="1460382"/>
                  <a:pt x="8511615" y="1454008"/>
                  <a:pt x="8500786" y="1450820"/>
                </a:cubicBezTo>
                <a:cubicBezTo>
                  <a:pt x="8464691" y="1440577"/>
                  <a:pt x="8430764" y="1425551"/>
                  <a:pt x="8400624" y="1391176"/>
                </a:cubicBezTo>
                <a:cubicBezTo>
                  <a:pt x="8420657" y="1372963"/>
                  <a:pt x="8439787" y="1359759"/>
                  <a:pt x="8454585" y="1341319"/>
                </a:cubicBezTo>
                <a:cubicBezTo>
                  <a:pt x="8490318" y="1296701"/>
                  <a:pt x="8187668" y="1156238"/>
                  <a:pt x="8172509" y="1106153"/>
                </a:cubicBezTo>
                <a:cubicBezTo>
                  <a:pt x="8167817" y="1090673"/>
                  <a:pt x="8151755" y="1074738"/>
                  <a:pt x="8138399" y="1070184"/>
                </a:cubicBezTo>
                <a:cubicBezTo>
                  <a:pt x="8075777" y="1048785"/>
                  <a:pt x="8021456" y="1000749"/>
                  <a:pt x="7957388" y="982992"/>
                </a:cubicBezTo>
                <a:cubicBezTo>
                  <a:pt x="7896929" y="966147"/>
                  <a:pt x="7837375" y="943608"/>
                  <a:pt x="7771142" y="921300"/>
                </a:cubicBezTo>
                <a:cubicBezTo>
                  <a:pt x="7811747" y="865296"/>
                  <a:pt x="7883756" y="871899"/>
                  <a:pt x="7900539" y="791082"/>
                </a:cubicBezTo>
                <a:cubicBezTo>
                  <a:pt x="7835028" y="770137"/>
                  <a:pt x="7766090" y="794042"/>
                  <a:pt x="7702923" y="760803"/>
                </a:cubicBezTo>
                <a:cubicBezTo>
                  <a:pt x="7697509" y="757845"/>
                  <a:pt x="7690109" y="760803"/>
                  <a:pt x="7683614" y="761714"/>
                </a:cubicBezTo>
                <a:cubicBezTo>
                  <a:pt x="7553493" y="779471"/>
                  <a:pt x="7423915" y="763991"/>
                  <a:pt x="7295600" y="741680"/>
                </a:cubicBezTo>
                <a:cubicBezTo>
                  <a:pt x="7110798" y="709810"/>
                  <a:pt x="6925273" y="689548"/>
                  <a:pt x="6739388" y="675206"/>
                </a:cubicBezTo>
                <a:cubicBezTo>
                  <a:pt x="6585807" y="663367"/>
                  <a:pt x="6431866" y="658132"/>
                  <a:pt x="6279006" y="635367"/>
                </a:cubicBezTo>
                <a:cubicBezTo>
                  <a:pt x="6115501" y="611009"/>
                  <a:pt x="5952175" y="583462"/>
                  <a:pt x="5788847" y="557964"/>
                </a:cubicBezTo>
                <a:cubicBezTo>
                  <a:pt x="5781448" y="556825"/>
                  <a:pt x="5773282" y="553240"/>
                  <a:pt x="5765387" y="552984"/>
                </a:cubicBezTo>
                <a:close/>
                <a:moveTo>
                  <a:pt x="0" y="0"/>
                </a:moveTo>
                <a:lnTo>
                  <a:pt x="768106" y="0"/>
                </a:lnTo>
                <a:lnTo>
                  <a:pt x="767098" y="10118"/>
                </a:lnTo>
                <a:cubicBezTo>
                  <a:pt x="765697" y="22412"/>
                  <a:pt x="763205" y="34103"/>
                  <a:pt x="756850" y="43654"/>
                </a:cubicBezTo>
                <a:cubicBezTo>
                  <a:pt x="749894" y="54193"/>
                  <a:pt x="757386" y="72374"/>
                  <a:pt x="768357" y="76852"/>
                </a:cubicBezTo>
                <a:cubicBezTo>
                  <a:pt x="838462" y="106364"/>
                  <a:pt x="848094" y="176713"/>
                  <a:pt x="882077" y="237315"/>
                </a:cubicBezTo>
                <a:cubicBezTo>
                  <a:pt x="845150" y="261290"/>
                  <a:pt x="801001" y="266560"/>
                  <a:pt x="761133" y="282106"/>
                </a:cubicBezTo>
                <a:cubicBezTo>
                  <a:pt x="719657" y="298442"/>
                  <a:pt x="719657" y="310562"/>
                  <a:pt x="753907" y="357988"/>
                </a:cubicBezTo>
                <a:cubicBezTo>
                  <a:pt x="664804" y="368265"/>
                  <a:pt x="664804" y="368265"/>
                  <a:pt x="692364" y="442830"/>
                </a:cubicBezTo>
                <a:cubicBezTo>
                  <a:pt x="617709" y="449681"/>
                  <a:pt x="568477" y="484987"/>
                  <a:pt x="556972" y="562188"/>
                </a:cubicBezTo>
                <a:cubicBezTo>
                  <a:pt x="551352" y="599602"/>
                  <a:pt x="517637" y="617254"/>
                  <a:pt x="480177" y="642286"/>
                </a:cubicBezTo>
                <a:cubicBezTo>
                  <a:pt x="526734" y="666528"/>
                  <a:pt x="558310" y="717115"/>
                  <a:pt x="612627" y="663627"/>
                </a:cubicBezTo>
                <a:cubicBezTo>
                  <a:pt x="632427" y="644130"/>
                  <a:pt x="630557" y="668898"/>
                  <a:pt x="633230" y="676011"/>
                </a:cubicBezTo>
                <a:cubicBezTo>
                  <a:pt x="639651" y="693400"/>
                  <a:pt x="626274" y="704995"/>
                  <a:pt x="617443" y="718168"/>
                </a:cubicBezTo>
                <a:cubicBezTo>
                  <a:pt x="608881" y="731343"/>
                  <a:pt x="598711" y="745306"/>
                  <a:pt x="596304" y="760064"/>
                </a:cubicBezTo>
                <a:cubicBezTo>
                  <a:pt x="594700" y="770339"/>
                  <a:pt x="602459" y="785355"/>
                  <a:pt x="611021" y="792998"/>
                </a:cubicBezTo>
                <a:cubicBezTo>
                  <a:pt x="655975" y="833311"/>
                  <a:pt x="629217" y="923949"/>
                  <a:pt x="714308" y="935543"/>
                </a:cubicBezTo>
                <a:cubicBezTo>
                  <a:pt x="752570" y="940811"/>
                  <a:pt x="771032" y="974010"/>
                  <a:pt x="799128" y="992190"/>
                </a:cubicBezTo>
                <a:cubicBezTo>
                  <a:pt x="896793" y="1055689"/>
                  <a:pt x="962082" y="1137368"/>
                  <a:pt x="992317" y="1249612"/>
                </a:cubicBezTo>
                <a:cubicBezTo>
                  <a:pt x="1000611" y="1280703"/>
                  <a:pt x="1032454" y="1305735"/>
                  <a:pt x="1053058" y="1333136"/>
                </a:cubicBezTo>
                <a:cubicBezTo>
                  <a:pt x="1043156" y="1353160"/>
                  <a:pt x="989106" y="1309949"/>
                  <a:pt x="1008104" y="1362645"/>
                </a:cubicBezTo>
                <a:cubicBezTo>
                  <a:pt x="1022553" y="1402169"/>
                  <a:pt x="1059480" y="1426672"/>
                  <a:pt x="1094265" y="1450123"/>
                </a:cubicBezTo>
                <a:cubicBezTo>
                  <a:pt x="1133866" y="1476733"/>
                  <a:pt x="1177749" y="1498075"/>
                  <a:pt x="1195677" y="1547347"/>
                </a:cubicBezTo>
                <a:cubicBezTo>
                  <a:pt x="1199423" y="1557887"/>
                  <a:pt x="1211463" y="1568953"/>
                  <a:pt x="1222166" y="1573170"/>
                </a:cubicBezTo>
                <a:cubicBezTo>
                  <a:pt x="1780331" y="2440289"/>
                  <a:pt x="3154333" y="2446085"/>
                  <a:pt x="3312738" y="2440024"/>
                </a:cubicBezTo>
                <a:cubicBezTo>
                  <a:pt x="3504591" y="2432384"/>
                  <a:pt x="3686008" y="2378897"/>
                  <a:pt x="3863944" y="2312235"/>
                </a:cubicBezTo>
                <a:cubicBezTo>
                  <a:pt x="3939135" y="2284043"/>
                  <a:pt x="4008972" y="2243995"/>
                  <a:pt x="4082022" y="2212904"/>
                </a:cubicBezTo>
                <a:cubicBezTo>
                  <a:pt x="4182897" y="2169955"/>
                  <a:pt x="4260761" y="2088012"/>
                  <a:pt x="4361371" y="2053496"/>
                </a:cubicBezTo>
                <a:cubicBezTo>
                  <a:pt x="4464921" y="2017925"/>
                  <a:pt x="4553490" y="1952846"/>
                  <a:pt x="4659987" y="1925180"/>
                </a:cubicBezTo>
                <a:cubicBezTo>
                  <a:pt x="4716177" y="1910425"/>
                  <a:pt x="4770494" y="1883815"/>
                  <a:pt x="4761667" y="1807667"/>
                </a:cubicBezTo>
                <a:cubicBezTo>
                  <a:pt x="4759257" y="1786061"/>
                  <a:pt x="4773973" y="1768410"/>
                  <a:pt x="4797253" y="1774733"/>
                </a:cubicBezTo>
                <a:cubicBezTo>
                  <a:pt x="4841669" y="1786589"/>
                  <a:pt x="4861738" y="1755234"/>
                  <a:pt x="4886356" y="1731784"/>
                </a:cubicBezTo>
                <a:cubicBezTo>
                  <a:pt x="4930237" y="1690154"/>
                  <a:pt x="4971978" y="1645890"/>
                  <a:pt x="5041818" y="1639039"/>
                </a:cubicBezTo>
                <a:cubicBezTo>
                  <a:pt x="5028440" y="1606365"/>
                  <a:pt x="5005695" y="1611110"/>
                  <a:pt x="4984824" y="1617960"/>
                </a:cubicBezTo>
                <a:cubicBezTo>
                  <a:pt x="4929971" y="1635878"/>
                  <a:pt x="4875653" y="1656165"/>
                  <a:pt x="4820800" y="1674082"/>
                </a:cubicBezTo>
                <a:cubicBezTo>
                  <a:pt x="4784945" y="1685677"/>
                  <a:pt x="4749356" y="1702012"/>
                  <a:pt x="4701459" y="1689099"/>
                </a:cubicBezTo>
                <a:cubicBezTo>
                  <a:pt x="4742668" y="1623230"/>
                  <a:pt x="4812771" y="1611373"/>
                  <a:pt x="4869498" y="1591086"/>
                </a:cubicBezTo>
                <a:cubicBezTo>
                  <a:pt x="4940404" y="1565528"/>
                  <a:pt x="4982147" y="1517309"/>
                  <a:pt x="5032185" y="1463559"/>
                </a:cubicBezTo>
                <a:cubicBezTo>
                  <a:pt x="4980006" y="1450649"/>
                  <a:pt x="4947630" y="1490172"/>
                  <a:pt x="4906692" y="1488062"/>
                </a:cubicBezTo>
                <a:cubicBezTo>
                  <a:pt x="4904550" y="1481215"/>
                  <a:pt x="4900805" y="1471202"/>
                  <a:pt x="4901340" y="1470936"/>
                </a:cubicBezTo>
                <a:cubicBezTo>
                  <a:pt x="4968234" y="1441427"/>
                  <a:pt x="4999539" y="1386097"/>
                  <a:pt x="5009976" y="1319171"/>
                </a:cubicBezTo>
                <a:cubicBezTo>
                  <a:pt x="5015328" y="1284656"/>
                  <a:pt x="5039677" y="1273853"/>
                  <a:pt x="5063760" y="1258044"/>
                </a:cubicBezTo>
                <a:cubicBezTo>
                  <a:pt x="5147777" y="1201922"/>
                  <a:pt x="5236613" y="1151071"/>
                  <a:pt x="5305648" y="1073871"/>
                </a:cubicBezTo>
                <a:cubicBezTo>
                  <a:pt x="5225910" y="1084147"/>
                  <a:pt x="5161960" y="1134471"/>
                  <a:pt x="5076067" y="1156077"/>
                </a:cubicBezTo>
                <a:cubicBezTo>
                  <a:pt x="5144298" y="1071235"/>
                  <a:pt x="5232600" y="1028288"/>
                  <a:pt x="5313141" y="976907"/>
                </a:cubicBezTo>
                <a:cubicBezTo>
                  <a:pt x="5349798" y="953458"/>
                  <a:pt x="5383779" y="923421"/>
                  <a:pt x="5428196" y="910774"/>
                </a:cubicBezTo>
                <a:cubicBezTo>
                  <a:pt x="5443985" y="906295"/>
                  <a:pt x="5469939" y="896809"/>
                  <a:pt x="5457363" y="871779"/>
                </a:cubicBezTo>
                <a:cubicBezTo>
                  <a:pt x="5446661" y="850965"/>
                  <a:pt x="5425523" y="857286"/>
                  <a:pt x="5406256" y="863347"/>
                </a:cubicBezTo>
                <a:cubicBezTo>
                  <a:pt x="5359965" y="878367"/>
                  <a:pt x="5312069" y="878629"/>
                  <a:pt x="5249456" y="878367"/>
                </a:cubicBezTo>
                <a:cubicBezTo>
                  <a:pt x="5301901" y="809597"/>
                  <a:pt x="5397963" y="830149"/>
                  <a:pt x="5442914" y="757955"/>
                </a:cubicBezTo>
                <a:cubicBezTo>
                  <a:pt x="5386723" y="745306"/>
                  <a:pt x="5343376" y="771392"/>
                  <a:pt x="5297887" y="776398"/>
                </a:cubicBezTo>
                <a:cubicBezTo>
                  <a:pt x="5256683" y="780877"/>
                  <a:pt x="5246513" y="768758"/>
                  <a:pt x="5256146" y="728971"/>
                </a:cubicBezTo>
                <a:cubicBezTo>
                  <a:pt x="5271129" y="667053"/>
                  <a:pt x="5248653" y="635435"/>
                  <a:pt x="5188716" y="652298"/>
                </a:cubicBezTo>
                <a:cubicBezTo>
                  <a:pt x="5133062" y="668107"/>
                  <a:pt x="5127175" y="644922"/>
                  <a:pt x="5142160" y="609614"/>
                </a:cubicBezTo>
                <a:cubicBezTo>
                  <a:pt x="5163564" y="558237"/>
                  <a:pt x="5139216" y="518450"/>
                  <a:pt x="5122626" y="475239"/>
                </a:cubicBezTo>
                <a:cubicBezTo>
                  <a:pt x="5097205" y="409367"/>
                  <a:pt x="5107908" y="377223"/>
                  <a:pt x="5162763" y="328215"/>
                </a:cubicBezTo>
                <a:cubicBezTo>
                  <a:pt x="5193532" y="300811"/>
                  <a:pt x="5226711" y="277627"/>
                  <a:pt x="5271399" y="253914"/>
                </a:cubicBezTo>
                <a:cubicBezTo>
                  <a:pt x="5168381" y="241003"/>
                  <a:pt x="5276483" y="197528"/>
                  <a:pt x="5240091" y="170389"/>
                </a:cubicBezTo>
                <a:cubicBezTo>
                  <a:pt x="5167310" y="159323"/>
                  <a:pt x="5107908" y="245745"/>
                  <a:pt x="5008904" y="220979"/>
                </a:cubicBezTo>
                <a:cubicBezTo>
                  <a:pt x="5131187" y="146147"/>
                  <a:pt x="5266315" y="121645"/>
                  <a:pt x="5354881" y="22050"/>
                </a:cubicBezTo>
                <a:cubicBezTo>
                  <a:pt x="5334546" y="-611"/>
                  <a:pt x="5314210" y="20468"/>
                  <a:pt x="5296818" y="12038"/>
                </a:cubicBezTo>
                <a:cubicBezTo>
                  <a:pt x="5297085" y="9403"/>
                  <a:pt x="5296884" y="6109"/>
                  <a:pt x="5297018" y="3177"/>
                </a:cubicBezTo>
                <a:lnTo>
                  <a:pt x="5298067" y="0"/>
                </a:lnTo>
                <a:lnTo>
                  <a:pt x="8958468" y="0"/>
                </a:lnTo>
                <a:lnTo>
                  <a:pt x="8936439" y="18562"/>
                </a:lnTo>
                <a:cubicBezTo>
                  <a:pt x="8928025" y="29598"/>
                  <a:pt x="8926611" y="39110"/>
                  <a:pt x="8934304" y="46608"/>
                </a:cubicBezTo>
                <a:cubicBezTo>
                  <a:pt x="8959791" y="71400"/>
                  <a:pt x="8992737" y="89152"/>
                  <a:pt x="9027240" y="113638"/>
                </a:cubicBezTo>
                <a:cubicBezTo>
                  <a:pt x="8975330" y="159853"/>
                  <a:pt x="8916899" y="180054"/>
                  <a:pt x="8854734" y="193826"/>
                </a:cubicBezTo>
                <a:cubicBezTo>
                  <a:pt x="8836083" y="198111"/>
                  <a:pt x="8817746" y="206680"/>
                  <a:pt x="8815880" y="227493"/>
                </a:cubicBezTo>
                <a:cubicBezTo>
                  <a:pt x="8814017" y="249223"/>
                  <a:pt x="8832977" y="257791"/>
                  <a:pt x="8848828" y="267894"/>
                </a:cubicBezTo>
                <a:cubicBezTo>
                  <a:pt x="8870895" y="281971"/>
                  <a:pt x="8892342" y="294216"/>
                  <a:pt x="8920315" y="296052"/>
                </a:cubicBezTo>
                <a:cubicBezTo>
                  <a:pt x="8966319" y="298806"/>
                  <a:pt x="8988385" y="337982"/>
                  <a:pt x="9015115" y="367363"/>
                </a:cubicBezTo>
                <a:cubicBezTo>
                  <a:pt x="9030034" y="383892"/>
                  <a:pt x="9037496" y="417251"/>
                  <a:pt x="9011388" y="423067"/>
                </a:cubicBezTo>
                <a:cubicBezTo>
                  <a:pt x="8948601" y="437148"/>
                  <a:pt x="8953575" y="477853"/>
                  <a:pt x="8955127" y="524068"/>
                </a:cubicBezTo>
                <a:cubicBezTo>
                  <a:pt x="8957303" y="581304"/>
                  <a:pt x="8994292" y="607624"/>
                  <a:pt x="9039672" y="629661"/>
                </a:cubicBezTo>
                <a:cubicBezTo>
                  <a:pt x="9055213" y="637312"/>
                  <a:pt x="9077279" y="637006"/>
                  <a:pt x="9083187" y="660880"/>
                </a:cubicBezTo>
                <a:cubicBezTo>
                  <a:pt x="9057699" y="683528"/>
                  <a:pt x="9026617" y="665166"/>
                  <a:pt x="8999263" y="671592"/>
                </a:cubicBezTo>
                <a:cubicBezTo>
                  <a:pt x="8976575" y="676794"/>
                  <a:pt x="8938965" y="674041"/>
                  <a:pt x="8970048" y="715664"/>
                </a:cubicBezTo>
                <a:cubicBezTo>
                  <a:pt x="8979063" y="727601"/>
                  <a:pt x="8968494" y="736784"/>
                  <a:pt x="8956992" y="737702"/>
                </a:cubicBezTo>
                <a:cubicBezTo>
                  <a:pt x="8864991" y="747189"/>
                  <a:pt x="8907262" y="831359"/>
                  <a:pt x="8877733" y="875737"/>
                </a:cubicBezTo>
                <a:cubicBezTo>
                  <a:pt x="8869654" y="887979"/>
                  <a:pt x="8878357" y="909097"/>
                  <a:pt x="8891100" y="914300"/>
                </a:cubicBezTo>
                <a:cubicBezTo>
                  <a:pt x="8972534" y="948581"/>
                  <a:pt x="8983724" y="1030299"/>
                  <a:pt x="9023199" y="1100695"/>
                </a:cubicBezTo>
                <a:cubicBezTo>
                  <a:pt x="8980304" y="1128545"/>
                  <a:pt x="8929020" y="1134666"/>
                  <a:pt x="8882708" y="1152725"/>
                </a:cubicBezTo>
                <a:cubicBezTo>
                  <a:pt x="8834530" y="1171701"/>
                  <a:pt x="8834530" y="1185780"/>
                  <a:pt x="8874315" y="1240870"/>
                </a:cubicBezTo>
                <a:cubicBezTo>
                  <a:pt x="8770812" y="1252808"/>
                  <a:pt x="8770812" y="1252808"/>
                  <a:pt x="8802826" y="1339424"/>
                </a:cubicBezTo>
                <a:cubicBezTo>
                  <a:pt x="8716105" y="1347382"/>
                  <a:pt x="8658917" y="1388394"/>
                  <a:pt x="8645552" y="1478072"/>
                </a:cubicBezTo>
                <a:cubicBezTo>
                  <a:pt x="8639024" y="1521532"/>
                  <a:pt x="8599861" y="1542037"/>
                  <a:pt x="8556347" y="1571114"/>
                </a:cubicBezTo>
                <a:cubicBezTo>
                  <a:pt x="8610428" y="1599274"/>
                  <a:pt x="8647106" y="1658037"/>
                  <a:pt x="8710202" y="1595904"/>
                </a:cubicBezTo>
                <a:cubicBezTo>
                  <a:pt x="8733202" y="1573257"/>
                  <a:pt x="8731030" y="1602027"/>
                  <a:pt x="8734135" y="1610290"/>
                </a:cubicBezTo>
                <a:cubicBezTo>
                  <a:pt x="8741594" y="1630489"/>
                  <a:pt x="8726054" y="1643958"/>
                  <a:pt x="8715797" y="1659260"/>
                </a:cubicBezTo>
                <a:cubicBezTo>
                  <a:pt x="8705851" y="1674564"/>
                  <a:pt x="8694038" y="1690784"/>
                  <a:pt x="8691242" y="1707927"/>
                </a:cubicBezTo>
                <a:cubicBezTo>
                  <a:pt x="8689378" y="1719862"/>
                  <a:pt x="8698391" y="1737306"/>
                  <a:pt x="8708337" y="1746183"/>
                </a:cubicBezTo>
                <a:cubicBezTo>
                  <a:pt x="8760556" y="1793011"/>
                  <a:pt x="8729474" y="1898297"/>
                  <a:pt x="8828316" y="1911765"/>
                </a:cubicBezTo>
                <a:cubicBezTo>
                  <a:pt x="8872762" y="1917884"/>
                  <a:pt x="8894207" y="1956449"/>
                  <a:pt x="8926844" y="1977567"/>
                </a:cubicBezTo>
                <a:cubicBezTo>
                  <a:pt x="9040293" y="2051328"/>
                  <a:pt x="9116134" y="2146208"/>
                  <a:pt x="9151255" y="2276592"/>
                </a:cubicBezTo>
                <a:cubicBezTo>
                  <a:pt x="9160890" y="2312707"/>
                  <a:pt x="9197879" y="2341785"/>
                  <a:pt x="9221812" y="2373614"/>
                </a:cubicBezTo>
                <a:cubicBezTo>
                  <a:pt x="9210310" y="2396875"/>
                  <a:pt x="9147525" y="2346680"/>
                  <a:pt x="9169593" y="2407892"/>
                </a:cubicBezTo>
                <a:cubicBezTo>
                  <a:pt x="9186377" y="2453803"/>
                  <a:pt x="9229272" y="2482267"/>
                  <a:pt x="9269679" y="2509507"/>
                </a:cubicBezTo>
                <a:cubicBezTo>
                  <a:pt x="9315680" y="2540419"/>
                  <a:pt x="9366654" y="2565210"/>
                  <a:pt x="9387480" y="2622444"/>
                </a:cubicBezTo>
                <a:cubicBezTo>
                  <a:pt x="9391832" y="2634687"/>
                  <a:pt x="9405817" y="2647542"/>
                  <a:pt x="9418250" y="2652440"/>
                </a:cubicBezTo>
                <a:cubicBezTo>
                  <a:pt x="10066621" y="3659697"/>
                  <a:pt x="11662679" y="3666430"/>
                  <a:pt x="11846684" y="3659389"/>
                </a:cubicBezTo>
                <a:cubicBezTo>
                  <a:pt x="11958113" y="3654952"/>
                  <a:pt x="12066512" y="3637200"/>
                  <a:pt x="12172890" y="3610878"/>
                </a:cubicBezTo>
                <a:lnTo>
                  <a:pt x="12192000" y="3605403"/>
                </a:lnTo>
                <a:lnTo>
                  <a:pt x="12192000" y="6858000"/>
                </a:lnTo>
                <a:lnTo>
                  <a:pt x="2667892" y="6858000"/>
                </a:lnTo>
                <a:lnTo>
                  <a:pt x="2654380" y="6849405"/>
                </a:lnTo>
                <a:cubicBezTo>
                  <a:pt x="2607569" y="6826978"/>
                  <a:pt x="2555222" y="6809052"/>
                  <a:pt x="2517472" y="6768410"/>
                </a:cubicBezTo>
                <a:cubicBezTo>
                  <a:pt x="2640621" y="6736030"/>
                  <a:pt x="2751355" y="6703317"/>
                  <a:pt x="2863768" y="6678867"/>
                </a:cubicBezTo>
                <a:cubicBezTo>
                  <a:pt x="2982893" y="6653093"/>
                  <a:pt x="3083895" y="6583373"/>
                  <a:pt x="3200332" y="6552312"/>
                </a:cubicBezTo>
                <a:cubicBezTo>
                  <a:pt x="3225166" y="6545703"/>
                  <a:pt x="3255030" y="6522574"/>
                  <a:pt x="3263755" y="6500106"/>
                </a:cubicBezTo>
                <a:cubicBezTo>
                  <a:pt x="3291941" y="6427411"/>
                  <a:pt x="3854674" y="6223537"/>
                  <a:pt x="3788234" y="6158777"/>
                </a:cubicBezTo>
                <a:cubicBezTo>
                  <a:pt x="3760718" y="6132011"/>
                  <a:pt x="3725150" y="6112847"/>
                  <a:pt x="3687901" y="6086412"/>
                </a:cubicBezTo>
                <a:cubicBezTo>
                  <a:pt x="3743942" y="6036518"/>
                  <a:pt x="3807024" y="6014710"/>
                  <a:pt x="3874137" y="5999841"/>
                </a:cubicBezTo>
                <a:cubicBezTo>
                  <a:pt x="3894273" y="5995216"/>
                  <a:pt x="3914069" y="5985964"/>
                  <a:pt x="3916083" y="5963494"/>
                </a:cubicBezTo>
                <a:cubicBezTo>
                  <a:pt x="3918095" y="5940035"/>
                  <a:pt x="3897626" y="5930785"/>
                  <a:pt x="3880513" y="5919878"/>
                </a:cubicBezTo>
                <a:cubicBezTo>
                  <a:pt x="3856689" y="5904680"/>
                  <a:pt x="3833535" y="5891460"/>
                  <a:pt x="3803335" y="5889479"/>
                </a:cubicBezTo>
                <a:cubicBezTo>
                  <a:pt x="3753670" y="5886505"/>
                  <a:pt x="3729848" y="5844211"/>
                  <a:pt x="3700990" y="5812491"/>
                </a:cubicBezTo>
                <a:cubicBezTo>
                  <a:pt x="3684884" y="5794647"/>
                  <a:pt x="3676828" y="5758633"/>
                  <a:pt x="3705014" y="5752353"/>
                </a:cubicBezTo>
                <a:cubicBezTo>
                  <a:pt x="3772798" y="5737152"/>
                  <a:pt x="3767428" y="5693207"/>
                  <a:pt x="3765753" y="5643313"/>
                </a:cubicBezTo>
                <a:cubicBezTo>
                  <a:pt x="3763404" y="5581522"/>
                  <a:pt x="3723470" y="5553107"/>
                  <a:pt x="3674479" y="5529315"/>
                </a:cubicBezTo>
                <a:cubicBezTo>
                  <a:pt x="3657701" y="5521056"/>
                  <a:pt x="3633878" y="5521386"/>
                  <a:pt x="3627501" y="5495612"/>
                </a:cubicBezTo>
                <a:cubicBezTo>
                  <a:pt x="3655017" y="5471161"/>
                  <a:pt x="3688572" y="5490985"/>
                  <a:pt x="3718104" y="5484048"/>
                </a:cubicBezTo>
                <a:cubicBezTo>
                  <a:pt x="3742598" y="5478431"/>
                  <a:pt x="3783202" y="5481403"/>
                  <a:pt x="3749644" y="5436467"/>
                </a:cubicBezTo>
                <a:cubicBezTo>
                  <a:pt x="3739912" y="5423580"/>
                  <a:pt x="3751322" y="5413666"/>
                  <a:pt x="3763740" y="5412675"/>
                </a:cubicBezTo>
                <a:cubicBezTo>
                  <a:pt x="3863064" y="5402433"/>
                  <a:pt x="3817428" y="5311564"/>
                  <a:pt x="3849307" y="5263654"/>
                </a:cubicBezTo>
                <a:cubicBezTo>
                  <a:pt x="3858030" y="5250437"/>
                  <a:pt x="3848634" y="5227638"/>
                  <a:pt x="3834876" y="5222021"/>
                </a:cubicBezTo>
                <a:cubicBezTo>
                  <a:pt x="3746960" y="5185011"/>
                  <a:pt x="3734880" y="5096789"/>
                  <a:pt x="3692263" y="5020790"/>
                </a:cubicBezTo>
                <a:cubicBezTo>
                  <a:pt x="3738572" y="4990724"/>
                  <a:pt x="3793938" y="4984115"/>
                  <a:pt x="3843936" y="4964619"/>
                </a:cubicBezTo>
                <a:cubicBezTo>
                  <a:pt x="3895949" y="4944132"/>
                  <a:pt x="3895949" y="4928933"/>
                  <a:pt x="3852997" y="4869458"/>
                </a:cubicBezTo>
                <a:cubicBezTo>
                  <a:pt x="3964739" y="4856569"/>
                  <a:pt x="3964739" y="4856569"/>
                  <a:pt x="3930177" y="4763060"/>
                </a:cubicBezTo>
                <a:cubicBezTo>
                  <a:pt x="4023800" y="4754468"/>
                  <a:pt x="4085540" y="4710192"/>
                  <a:pt x="4099968" y="4613376"/>
                </a:cubicBezTo>
                <a:cubicBezTo>
                  <a:pt x="4107016" y="4566456"/>
                  <a:pt x="4149296" y="4544320"/>
                  <a:pt x="4196274" y="4512928"/>
                </a:cubicBezTo>
                <a:cubicBezTo>
                  <a:pt x="4137888" y="4482527"/>
                  <a:pt x="4098290" y="4419087"/>
                  <a:pt x="4030173" y="4486165"/>
                </a:cubicBezTo>
                <a:cubicBezTo>
                  <a:pt x="4005342" y="4510615"/>
                  <a:pt x="4007687" y="4479555"/>
                  <a:pt x="4004335" y="4470634"/>
                </a:cubicBezTo>
                <a:cubicBezTo>
                  <a:pt x="3996282" y="4448827"/>
                  <a:pt x="4013059" y="4434287"/>
                  <a:pt x="4024133" y="4417767"/>
                </a:cubicBezTo>
                <a:cubicBezTo>
                  <a:pt x="4034870" y="4401245"/>
                  <a:pt x="4047624" y="4383734"/>
                  <a:pt x="4050642" y="4365226"/>
                </a:cubicBezTo>
                <a:cubicBezTo>
                  <a:pt x="4052655" y="4352340"/>
                  <a:pt x="4042924" y="4333509"/>
                  <a:pt x="4032186" y="4323924"/>
                </a:cubicBezTo>
                <a:cubicBezTo>
                  <a:pt x="3975811" y="4273370"/>
                  <a:pt x="4009367" y="4159704"/>
                  <a:pt x="3902658" y="4145163"/>
                </a:cubicBezTo>
                <a:cubicBezTo>
                  <a:pt x="3854674" y="4138557"/>
                  <a:pt x="3831522" y="4096923"/>
                  <a:pt x="3796288" y="4074123"/>
                </a:cubicBezTo>
                <a:cubicBezTo>
                  <a:pt x="3673808" y="3994492"/>
                  <a:pt x="3591931" y="3892060"/>
                  <a:pt x="3554015" y="3751298"/>
                </a:cubicBezTo>
                <a:cubicBezTo>
                  <a:pt x="3543613" y="3712308"/>
                  <a:pt x="3503679" y="3680917"/>
                  <a:pt x="3477841" y="3646554"/>
                </a:cubicBezTo>
                <a:cubicBezTo>
                  <a:pt x="3490259" y="3621441"/>
                  <a:pt x="3558041" y="3675631"/>
                  <a:pt x="3534217" y="3609547"/>
                </a:cubicBezTo>
                <a:cubicBezTo>
                  <a:pt x="3516097" y="3559982"/>
                  <a:pt x="3469788" y="3529253"/>
                  <a:pt x="3426164" y="3499844"/>
                </a:cubicBezTo>
                <a:cubicBezTo>
                  <a:pt x="3376502" y="3466472"/>
                  <a:pt x="3321470" y="3439708"/>
                  <a:pt x="3298987" y="3377918"/>
                </a:cubicBezTo>
                <a:cubicBezTo>
                  <a:pt x="3294289" y="3364700"/>
                  <a:pt x="3279190" y="3350823"/>
                  <a:pt x="3265768" y="3345534"/>
                </a:cubicBezTo>
                <a:cubicBezTo>
                  <a:pt x="2609539" y="2326070"/>
                  <a:pt x="1054085" y="2255965"/>
                  <a:pt x="698533" y="2257448"/>
                </a:cubicBezTo>
                <a:cubicBezTo>
                  <a:pt x="674830" y="2257546"/>
                  <a:pt x="656459" y="2257963"/>
                  <a:pt x="644044" y="2258439"/>
                </a:cubicBezTo>
                <a:cubicBezTo>
                  <a:pt x="463596" y="2265625"/>
                  <a:pt x="290510" y="2305151"/>
                  <a:pt x="121106" y="2359734"/>
                </a:cubicBezTo>
                <a:lnTo>
                  <a:pt x="0" y="240215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5036D3-611E-0265-F752-E6C90FDDD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5" y="4181474"/>
            <a:ext cx="7064816" cy="14713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Competitors </a:t>
            </a:r>
          </a:p>
        </p:txBody>
      </p:sp>
      <p:pic>
        <p:nvPicPr>
          <p:cNvPr id="8" name="Picture 8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C0582FD-FE98-1844-5180-8567FDC0EF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1546" y="899476"/>
            <a:ext cx="2256431" cy="451286"/>
          </a:xfrm>
          <a:prstGeom prst="rect">
            <a:avLst/>
          </a:prstGeom>
        </p:spPr>
      </p:pic>
      <p:pic>
        <p:nvPicPr>
          <p:cNvPr id="7" name="Picture 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35660B37-579D-3A24-76CB-2321BB232C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4376" y="1298682"/>
            <a:ext cx="2183642" cy="512681"/>
          </a:xfrm>
          <a:prstGeom prst="rect">
            <a:avLst/>
          </a:prstGeom>
        </p:spPr>
      </p:pic>
      <p:pic>
        <p:nvPicPr>
          <p:cNvPr id="5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49B2D173-ACE1-250A-9E59-F697301776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2374" y="3533318"/>
            <a:ext cx="2563781" cy="2592426"/>
          </a:xfrm>
          <a:prstGeom prst="rect">
            <a:avLst/>
          </a:prstGeom>
        </p:spPr>
      </p:pic>
      <p:pic>
        <p:nvPicPr>
          <p:cNvPr id="6" name="Picture 6" descr="Logo&#10;&#10;Description automatically generated">
            <a:extLst>
              <a:ext uri="{FF2B5EF4-FFF2-40B4-BE49-F238E27FC236}">
                <a16:creationId xmlns:a16="http://schemas.microsoft.com/office/drawing/2014/main" id="{38A2F1EE-2EB5-CEA9-CB00-99FD45F5F0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8316" y="1449137"/>
            <a:ext cx="1746914" cy="1786616"/>
          </a:xfrm>
          <a:prstGeom prst="rect">
            <a:avLst/>
          </a:prstGeom>
        </p:spPr>
      </p:pic>
      <p:pic>
        <p:nvPicPr>
          <p:cNvPr id="9" name="Picture 9" descr="Logo&#10;&#10;Description automatically generated">
            <a:extLst>
              <a:ext uri="{FF2B5EF4-FFF2-40B4-BE49-F238E27FC236}">
                <a16:creationId xmlns:a16="http://schemas.microsoft.com/office/drawing/2014/main" id="{6ADBFEA9-F662-E605-E002-C3BF0B20599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00392" y="4359485"/>
            <a:ext cx="2149594" cy="197778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1A50F17-291F-633C-E1EC-4AB79E5F636A}"/>
              </a:ext>
            </a:extLst>
          </p:cNvPr>
          <p:cNvSpPr txBox="1"/>
          <p:nvPr/>
        </p:nvSpPr>
        <p:spPr>
          <a:xfrm>
            <a:off x="3887513" y="5545597"/>
            <a:ext cx="558872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one selling or buying goods or services in the same market as another (</a:t>
            </a:r>
            <a:r>
              <a:rPr lang="en-GB" b="1" dirty="0">
                <a:ea typeface="+mn-lt"/>
                <a:cs typeface="+mn-lt"/>
              </a:rPr>
              <a:t>2022</a:t>
            </a:r>
            <a:r>
              <a:rPr lang="en-GB" dirty="0">
                <a:ea typeface="+mn-lt"/>
                <a:cs typeface="+mn-lt"/>
              </a:rPr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5389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66C7C-CC47-6B3C-F32F-5EBA4C682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162" y="-238724"/>
            <a:ext cx="10515600" cy="1325563"/>
          </a:xfrm>
        </p:spPr>
        <p:txBody>
          <a:bodyPr/>
          <a:lstStyle/>
          <a:p>
            <a:r>
              <a:rPr lang="en-GB"/>
              <a:t>Competitors? What are those lol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39592B3-7FB6-DB7D-8F47-D604321FE4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1471917"/>
              </p:ext>
            </p:extLst>
          </p:nvPr>
        </p:nvGraphicFramePr>
        <p:xfrm>
          <a:off x="445698" y="805132"/>
          <a:ext cx="11463998" cy="59098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7714">
                  <a:extLst>
                    <a:ext uri="{9D8B030D-6E8A-4147-A177-3AD203B41FA5}">
                      <a16:colId xmlns:a16="http://schemas.microsoft.com/office/drawing/2014/main" val="3624863685"/>
                    </a:ext>
                  </a:extLst>
                </a:gridCol>
                <a:gridCol w="1637714">
                  <a:extLst>
                    <a:ext uri="{9D8B030D-6E8A-4147-A177-3AD203B41FA5}">
                      <a16:colId xmlns:a16="http://schemas.microsoft.com/office/drawing/2014/main" val="1305455441"/>
                    </a:ext>
                  </a:extLst>
                </a:gridCol>
                <a:gridCol w="1637714">
                  <a:extLst>
                    <a:ext uri="{9D8B030D-6E8A-4147-A177-3AD203B41FA5}">
                      <a16:colId xmlns:a16="http://schemas.microsoft.com/office/drawing/2014/main" val="972559569"/>
                    </a:ext>
                  </a:extLst>
                </a:gridCol>
                <a:gridCol w="1637714">
                  <a:extLst>
                    <a:ext uri="{9D8B030D-6E8A-4147-A177-3AD203B41FA5}">
                      <a16:colId xmlns:a16="http://schemas.microsoft.com/office/drawing/2014/main" val="2883062509"/>
                    </a:ext>
                  </a:extLst>
                </a:gridCol>
                <a:gridCol w="1637714">
                  <a:extLst>
                    <a:ext uri="{9D8B030D-6E8A-4147-A177-3AD203B41FA5}">
                      <a16:colId xmlns:a16="http://schemas.microsoft.com/office/drawing/2014/main" val="3237975707"/>
                    </a:ext>
                  </a:extLst>
                </a:gridCol>
                <a:gridCol w="1637714">
                  <a:extLst>
                    <a:ext uri="{9D8B030D-6E8A-4147-A177-3AD203B41FA5}">
                      <a16:colId xmlns:a16="http://schemas.microsoft.com/office/drawing/2014/main" val="727866708"/>
                    </a:ext>
                  </a:extLst>
                </a:gridCol>
                <a:gridCol w="1637714">
                  <a:extLst>
                    <a:ext uri="{9D8B030D-6E8A-4147-A177-3AD203B41FA5}">
                      <a16:colId xmlns:a16="http://schemas.microsoft.com/office/drawing/2014/main" val="1180017204"/>
                    </a:ext>
                  </a:extLst>
                </a:gridCol>
              </a:tblGrid>
              <a:tr h="260180">
                <a:tc>
                  <a:txBody>
                    <a:bodyPr/>
                    <a:lstStyle/>
                    <a:p>
                      <a:pPr algn="l" rtl="0" fontAlgn="base"/>
                      <a:endParaRPr lang="en-GB" sz="1100" b="1" i="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dirty="0">
                          <a:effectLst/>
                        </a:rPr>
                        <a:t>VFF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dirty="0" err="1">
                          <a:effectLst/>
                        </a:rPr>
                        <a:t>Macdonalds</a:t>
                      </a: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dirty="0">
                          <a:effectLst/>
                        </a:rPr>
                        <a:t>Burger King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dirty="0">
                          <a:effectLst/>
                        </a:rPr>
                        <a:t>KFC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dirty="0">
                          <a:effectLst/>
                        </a:rPr>
                        <a:t>Greggs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dirty="0">
                          <a:effectLst/>
                        </a:rPr>
                        <a:t>Subway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extLst>
                  <a:ext uri="{0D108BD9-81ED-4DB2-BD59-A6C34878D82A}">
                    <a16:rowId xmlns:a16="http://schemas.microsoft.com/office/drawing/2014/main" val="3231630959"/>
                  </a:ext>
                </a:extLst>
              </a:tr>
              <a:tr h="1672588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dirty="0">
                          <a:effectLst/>
                        </a:rPr>
                        <a:t>Overview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A fast paced fast food </a:t>
                      </a:r>
                      <a:endParaRPr lang="en-GB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Vegan restaurant, with  </a:t>
                      </a:r>
                      <a:endParaRPr lang="en-GB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indoor seating and a fast </a:t>
                      </a:r>
                      <a:endParaRPr lang="en-GB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 takeaway service available. A drive thru service (accommodation permitting)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Fast food </a:t>
                      </a:r>
                      <a:endParaRPr lang="en-GB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 restaurant serving  </a:t>
                      </a:r>
                      <a:endParaRPr lang="en-GB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burgers fries and various American themed </a:t>
                      </a:r>
                      <a:endParaRPr lang="en-GB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sides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American style fast food restaurant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Leading high street fried chicken fast food restaurant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Leading high street lunch time restaurant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Leading high street sandwich store. 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extLst>
                  <a:ext uri="{0D108BD9-81ED-4DB2-BD59-A6C34878D82A}">
                    <a16:rowId xmlns:a16="http://schemas.microsoft.com/office/drawing/2014/main" val="1051970521"/>
                  </a:ext>
                </a:extLst>
              </a:tr>
              <a:tr h="538945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dirty="0">
                          <a:effectLst/>
                        </a:rPr>
                        <a:t>Target market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3 – 99 Years  </a:t>
                      </a:r>
                      <a:endParaRPr lang="en-GB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Vegan/plant based products only 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Fast food lovers. Parents and children 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Males, 18-35 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4 – 45 year olds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Working people. 18 – 65 year olds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Young adults 16 – 39 years old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extLst>
                  <a:ext uri="{0D108BD9-81ED-4DB2-BD59-A6C34878D82A}">
                    <a16:rowId xmlns:a16="http://schemas.microsoft.com/office/drawing/2014/main" val="3623876984"/>
                  </a:ext>
                </a:extLst>
              </a:tr>
              <a:tr h="1226564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dirty="0">
                          <a:effectLst/>
                        </a:rPr>
                        <a:t>Products and  </a:t>
                      </a:r>
                      <a:endParaRPr lang="en-GB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100" dirty="0">
                          <a:effectLst/>
                        </a:rPr>
                        <a:t>services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A wide variety of vegan fast foods.</a:t>
                      </a:r>
                      <a:r>
                        <a:rPr lang="en-GB" sz="1100" dirty="0">
                          <a:effectLst/>
                        </a:rPr>
                        <a:t> </a:t>
                      </a:r>
                      <a:r>
                        <a:rPr lang="en-GB" sz="900" dirty="0">
                          <a:effectLst/>
                        </a:rPr>
                        <a:t>Taken from around the world. Not specifically American styled fast food. Serves breakfast also.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American style fast food. Burgers, fries, apple pies, ice cream and a small variety of hot and cold beverages. Also serves breakfast 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American style fast food with few options 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Fried chicken dishes only 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Sandwiches mainly lunchtime styled foods. Hot pasties and more recently small warm snacks like wedges and chicken strips. 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Hand made sub sandwiches created in front of you to your specification. Currently 18 different options completely customisable. 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extLst>
                  <a:ext uri="{0D108BD9-81ED-4DB2-BD59-A6C34878D82A}">
                    <a16:rowId xmlns:a16="http://schemas.microsoft.com/office/drawing/2014/main" val="1776330972"/>
                  </a:ext>
                </a:extLst>
              </a:tr>
              <a:tr h="70620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dirty="0">
                          <a:effectLst/>
                        </a:rPr>
                        <a:t>Costs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Ranging from £0.49p - £8 being most expensive item on the menu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£0.79 - £7.19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£0.99 - £8.99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£0.79 - £25.99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£0.79 - £16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£0.60 - £6.69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extLst>
                  <a:ext uri="{0D108BD9-81ED-4DB2-BD59-A6C34878D82A}">
                    <a16:rowId xmlns:a16="http://schemas.microsoft.com/office/drawing/2014/main" val="3475056934"/>
                  </a:ext>
                </a:extLst>
              </a:tr>
              <a:tr h="1505329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000" dirty="0">
                          <a:effectLst/>
                        </a:rPr>
                        <a:t>Marketing/ offers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Loyalty app/card scheme.  </a:t>
                      </a:r>
                      <a:endParaRPr lang="en-GB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Vouchers in leading newspapers.  </a:t>
                      </a:r>
                      <a:endParaRPr lang="en-GB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Displays on side of buses </a:t>
                      </a:r>
                      <a:endParaRPr lang="en-GB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Social media accounts and paid for promotion  </a:t>
                      </a:r>
                      <a:endParaRPr lang="en-GB" b="0" i="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900" dirty="0">
                          <a:effectLst/>
                        </a:rPr>
                        <a:t>Own app occasional discounts. </a:t>
                      </a:r>
                      <a:endParaRPr lang="en-GB" dirty="0">
                        <a:effectLst/>
                      </a:endParaRPr>
                    </a:p>
                    <a:p>
                      <a:pPr algn="l" rtl="0" fontAlgn="base"/>
                      <a:endParaRPr lang="en-GB" b="0" i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dirty="0">
                          <a:effectLst/>
                        </a:rPr>
                        <a:t> Loyalty app</a:t>
                      </a:r>
                      <a:endParaRPr lang="en-GB" sz="1100" b="0" i="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dirty="0">
                          <a:effectLst/>
                        </a:rPr>
                        <a:t> Loyalty app. Not that rewarding as it takes a lot of purchases to get discounts</a:t>
                      </a:r>
                      <a:endParaRPr lang="en-GB" sz="1100" b="0" i="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dirty="0">
                          <a:effectLst/>
                        </a:rPr>
                        <a:t> </a:t>
                      </a:r>
                      <a:r>
                        <a:rPr lang="en-GB" sz="1100" dirty="0" err="1">
                          <a:effectLst/>
                        </a:rPr>
                        <a:t>loyaltyapp</a:t>
                      </a:r>
                      <a:r>
                        <a:rPr lang="en-GB" sz="1100" dirty="0">
                          <a:effectLst/>
                        </a:rPr>
                        <a:t>. Also various outlet stores</a:t>
                      </a:r>
                      <a:endParaRPr lang="en-GB" sz="1100" b="0" i="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dirty="0">
                          <a:effectLst/>
                        </a:rPr>
                        <a:t> Loyalty app</a:t>
                      </a:r>
                      <a:endParaRPr lang="en-GB" sz="1100" b="0" i="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28575" marB="28575"/>
                </a:tc>
                <a:extLst>
                  <a:ext uri="{0D108BD9-81ED-4DB2-BD59-A6C34878D82A}">
                    <a16:rowId xmlns:a16="http://schemas.microsoft.com/office/drawing/2014/main" val="13979347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21198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raphic 1">
            <a:extLst>
              <a:ext uri="{FF2B5EF4-FFF2-40B4-BE49-F238E27FC236}">
                <a16:creationId xmlns:a16="http://schemas.microsoft.com/office/drawing/2014/main" id="{0D57E7FA-E8FC-45AC-868F-CDC81449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599854" y="527562"/>
            <a:ext cx="6992292" cy="5102484"/>
          </a:xfrm>
          <a:custGeom>
            <a:avLst/>
            <a:gdLst/>
            <a:ahLst/>
            <a:cxnLst/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Picture 4" descr="Sample being pipetted into a petri dish">
            <a:extLst>
              <a:ext uri="{FF2B5EF4-FFF2-40B4-BE49-F238E27FC236}">
                <a16:creationId xmlns:a16="http://schemas.microsoft.com/office/drawing/2014/main" id="{2F0E0324-DE44-609C-3F44-66094E19F9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669" r="-2" b="6085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FDB6BB-724A-1DEB-8078-866365F04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013" y="2268109"/>
            <a:ext cx="5452529" cy="35692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S.W.O.T Analysis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C7D84FB-FA38-5234-5BD9-88AB889120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0432695"/>
              </p:ext>
            </p:extLst>
          </p:nvPr>
        </p:nvGraphicFramePr>
        <p:xfrm>
          <a:off x="4442603" y="57509"/>
          <a:ext cx="7670726" cy="65913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35363">
                  <a:extLst>
                    <a:ext uri="{9D8B030D-6E8A-4147-A177-3AD203B41FA5}">
                      <a16:colId xmlns:a16="http://schemas.microsoft.com/office/drawing/2014/main" val="972676036"/>
                    </a:ext>
                  </a:extLst>
                </a:gridCol>
                <a:gridCol w="3835363">
                  <a:extLst>
                    <a:ext uri="{9D8B030D-6E8A-4147-A177-3AD203B41FA5}">
                      <a16:colId xmlns:a16="http://schemas.microsoft.com/office/drawing/2014/main" val="2132834029"/>
                    </a:ext>
                  </a:extLst>
                </a:gridCol>
              </a:tblGrid>
              <a:tr h="2919476"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Strengths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One of a kind vegan/plant based menu found nowhere else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Available in store and fast paced 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Loyalty app scheme- each time you order via the app in store you receive 1 point per £1 spent every 100 points you can get on free item off the menu. 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Completely plant based restaurant – even the furniture will be vegan friendly, no products tested on animals, and all packaging will be 100% recyclable. 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This restaurant will have vegan based values at the core. 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Location will mean it is the only  vegan fast food restaurant.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Plant based meat like options to cater to the non vegans also. 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Available online via </a:t>
                      </a:r>
                      <a:r>
                        <a:rPr lang="en-GB" sz="1100" dirty="0" err="1">
                          <a:effectLst/>
                        </a:rPr>
                        <a:t>deliveroo</a:t>
                      </a:r>
                      <a:r>
                        <a:rPr lang="en-GB" sz="1100" dirty="0">
                          <a:effectLst/>
                        </a:rPr>
                        <a:t> just eat and restaurant website.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Electric cars only used for delivery. 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endParaRPr lang="en-GB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Weaknesses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Only one location at the moment 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Not yet established.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Slow flow of customer 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No petrol cars will be used. 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extLst>
                  <a:ext uri="{0D108BD9-81ED-4DB2-BD59-A6C34878D82A}">
                    <a16:rowId xmlns:a16="http://schemas.microsoft.com/office/drawing/2014/main" val="3280927855"/>
                  </a:ext>
                </a:extLst>
              </a:tr>
              <a:tr h="2668473"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Opportunities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Vegan is a growing trending community at the moment. 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Use of social networks to interact with the vegan community 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Expand into a chain eventually branching out to the main cities I.e. Birmingham, Manchester Liverpool.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Target market consumer will be gen z/x 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endParaRPr lang="en-GB">
                        <a:effectLst/>
                      </a:endParaRPr>
                    </a:p>
                    <a:p>
                      <a:pPr rtl="0" fontAlgn="base"/>
                      <a:endParaRPr lang="en-GB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Threats                                                                     Lack of staff due to availability. Staff would of course have to be of a plant based diet to avoid cross contamination.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New vegan food companies are popping up everyday and could provide competition.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The increase in vegans could slow down which would mean less custom. 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Have to stay up to date on food trends and the vegan alternatives for them as to monopolise on the food market 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The increase of food stock may incline rapidly once business picks up and the restaurant becomes more established.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Main threat would be the main fast food chains creating a vegan branch, I.e. vegan </a:t>
                      </a:r>
                      <a:r>
                        <a:rPr lang="en-GB" sz="1100" dirty="0" err="1">
                          <a:effectLst/>
                        </a:rPr>
                        <a:t>macdonalds</a:t>
                      </a:r>
                      <a:r>
                        <a:rPr lang="en-GB" sz="1100" dirty="0">
                          <a:effectLst/>
                        </a:rPr>
                        <a:t>, due to their reputation already being established that would be major competition 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extLst>
                  <a:ext uri="{0D108BD9-81ED-4DB2-BD59-A6C34878D82A}">
                    <a16:rowId xmlns:a16="http://schemas.microsoft.com/office/drawing/2014/main" val="2539943126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FAD5778-0EA5-9B68-661B-88D23A3C0718}"/>
              </a:ext>
            </a:extLst>
          </p:cNvPr>
          <p:cNvSpPr txBox="1"/>
          <p:nvPr/>
        </p:nvSpPr>
        <p:spPr>
          <a:xfrm>
            <a:off x="115644" y="4202251"/>
            <a:ext cx="377686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A technique developed in Stanford in the 70's (</a:t>
            </a:r>
            <a:r>
              <a:rPr lang="en-GB" b="1" dirty="0">
                <a:solidFill>
                  <a:schemeClr val="accent1"/>
                </a:solidFill>
              </a:rPr>
              <a:t>2018</a:t>
            </a:r>
            <a:r>
              <a:rPr lang="en-GB" dirty="0">
                <a:solidFill>
                  <a:schemeClr val="accent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0287507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4C5663A-0CE3-4AEE-B47E-FB68D9EB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4641DE-ABCE-1232-462A-9366E22CB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4" y="5691"/>
            <a:ext cx="4606849" cy="80089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Pestle Analysis</a:t>
            </a:r>
          </a:p>
        </p:txBody>
      </p:sp>
      <p:pic>
        <p:nvPicPr>
          <p:cNvPr id="5" name="Picture 4" descr="Laboratory experiment with a petri dish">
            <a:extLst>
              <a:ext uri="{FF2B5EF4-FFF2-40B4-BE49-F238E27FC236}">
                <a16:creationId xmlns:a16="http://schemas.microsoft.com/office/drawing/2014/main" id="{D87DC7C9-FF01-A6C5-EE85-9C9180CF2D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140" r="9141"/>
          <a:stretch/>
        </p:blipFill>
        <p:spPr>
          <a:xfrm>
            <a:off x="4726728" y="10"/>
            <a:ext cx="7472381" cy="6857990"/>
          </a:xfrm>
          <a:custGeom>
            <a:avLst/>
            <a:gdLst/>
            <a:ahLst/>
            <a:cxnLst/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</p:spPr>
      </p:pic>
      <p:graphicFrame>
        <p:nvGraphicFramePr>
          <p:cNvPr id="4" name="Diagram 5">
            <a:extLst>
              <a:ext uri="{FF2B5EF4-FFF2-40B4-BE49-F238E27FC236}">
                <a16:creationId xmlns:a16="http://schemas.microsoft.com/office/drawing/2014/main" id="{5F5322B0-1C1E-50F6-1D46-704CB62843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88042095"/>
              </p:ext>
            </p:extLst>
          </p:nvPr>
        </p:nvGraphicFramePr>
        <p:xfrm>
          <a:off x="3440502" y="4166"/>
          <a:ext cx="9150096" cy="68485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84" name="TextBox 483">
            <a:extLst>
              <a:ext uri="{FF2B5EF4-FFF2-40B4-BE49-F238E27FC236}">
                <a16:creationId xmlns:a16="http://schemas.microsoft.com/office/drawing/2014/main" id="{F949B282-571B-667E-B310-AF01E87B9ED8}"/>
              </a:ext>
            </a:extLst>
          </p:cNvPr>
          <p:cNvSpPr txBox="1"/>
          <p:nvPr/>
        </p:nvSpPr>
        <p:spPr>
          <a:xfrm>
            <a:off x="9023230" y="138023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Inclusivity</a:t>
            </a:r>
          </a:p>
          <a:p>
            <a:r>
              <a:rPr lang="en-GB"/>
              <a:t>Cost of importation of food produce</a:t>
            </a:r>
          </a:p>
        </p:txBody>
      </p:sp>
      <p:sp>
        <p:nvSpPr>
          <p:cNvPr id="485" name="TextBox 484">
            <a:extLst>
              <a:ext uri="{FF2B5EF4-FFF2-40B4-BE49-F238E27FC236}">
                <a16:creationId xmlns:a16="http://schemas.microsoft.com/office/drawing/2014/main" id="{72B9DDDE-A723-06F1-B4EF-70C133904D9C}"/>
              </a:ext>
            </a:extLst>
          </p:cNvPr>
          <p:cNvSpPr txBox="1"/>
          <p:nvPr/>
        </p:nvSpPr>
        <p:spPr>
          <a:xfrm>
            <a:off x="7196408" y="1531728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Veganism has a high cost to the economy lowering the purchases of meat worldwide</a:t>
            </a:r>
          </a:p>
        </p:txBody>
      </p:sp>
      <p:sp>
        <p:nvSpPr>
          <p:cNvPr id="486" name="TextBox 485">
            <a:extLst>
              <a:ext uri="{FF2B5EF4-FFF2-40B4-BE49-F238E27FC236}">
                <a16:creationId xmlns:a16="http://schemas.microsoft.com/office/drawing/2014/main" id="{6BB5B079-E33A-4880-6D9B-AD349353D501}"/>
              </a:ext>
            </a:extLst>
          </p:cNvPr>
          <p:cNvSpPr txBox="1"/>
          <p:nvPr/>
        </p:nvSpPr>
        <p:spPr>
          <a:xfrm>
            <a:off x="9682792" y="5082037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  <a:p>
            <a:r>
              <a:rPr lang="en-GB" dirty="0"/>
              <a:t>Social media use for promo</a:t>
            </a:r>
          </a:p>
          <a:p>
            <a:r>
              <a:rPr lang="en-GB" dirty="0"/>
              <a:t>Social media trained staff </a:t>
            </a:r>
          </a:p>
        </p:txBody>
      </p:sp>
      <p:sp>
        <p:nvSpPr>
          <p:cNvPr id="487" name="TextBox 486">
            <a:extLst>
              <a:ext uri="{FF2B5EF4-FFF2-40B4-BE49-F238E27FC236}">
                <a16:creationId xmlns:a16="http://schemas.microsoft.com/office/drawing/2014/main" id="{3007ECAE-9D65-A0BD-356E-9266F3828706}"/>
              </a:ext>
            </a:extLst>
          </p:cNvPr>
          <p:cNvSpPr txBox="1"/>
          <p:nvPr/>
        </p:nvSpPr>
        <p:spPr>
          <a:xfrm>
            <a:off x="6691402" y="4534797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Presence online.</a:t>
            </a:r>
          </a:p>
          <a:p>
            <a:r>
              <a:rPr lang="en-GB" dirty="0"/>
              <a:t>Work phone/tablet required </a:t>
            </a:r>
          </a:p>
          <a:p>
            <a:r>
              <a:rPr lang="en-GB" dirty="0"/>
              <a:t>Loyalty app creation</a:t>
            </a:r>
          </a:p>
          <a:p>
            <a:endParaRPr lang="en-GB" dirty="0"/>
          </a:p>
        </p:txBody>
      </p:sp>
      <p:sp>
        <p:nvSpPr>
          <p:cNvPr id="488" name="TextBox 487">
            <a:extLst>
              <a:ext uri="{FF2B5EF4-FFF2-40B4-BE49-F238E27FC236}">
                <a16:creationId xmlns:a16="http://schemas.microsoft.com/office/drawing/2014/main" id="{D5FDAC02-E3A3-9712-7741-3EA4DF68C12B}"/>
              </a:ext>
            </a:extLst>
          </p:cNvPr>
          <p:cNvSpPr txBox="1"/>
          <p:nvPr/>
        </p:nvSpPr>
        <p:spPr>
          <a:xfrm>
            <a:off x="2060994" y="1672806"/>
            <a:ext cx="27432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Has some impact on the GHG from farming however it is considerably less than farming for the purpose of meat</a:t>
            </a:r>
          </a:p>
        </p:txBody>
      </p:sp>
      <p:sp>
        <p:nvSpPr>
          <p:cNvPr id="521" name="TextBox 520">
            <a:extLst>
              <a:ext uri="{FF2B5EF4-FFF2-40B4-BE49-F238E27FC236}">
                <a16:creationId xmlns:a16="http://schemas.microsoft.com/office/drawing/2014/main" id="{3F602F98-7E57-9FA7-7BBF-8E587153B2C9}"/>
              </a:ext>
            </a:extLst>
          </p:cNvPr>
          <p:cNvSpPr txBox="1"/>
          <p:nvPr/>
        </p:nvSpPr>
        <p:spPr>
          <a:xfrm>
            <a:off x="1567664" y="4072519"/>
            <a:ext cx="343672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We face no legal issues currently as veganism is not lawfully managed. As a vegan company all vegan human rights will be honoured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77FFD18-CAA8-6588-3156-E10B3C5E59B3}"/>
              </a:ext>
            </a:extLst>
          </p:cNvPr>
          <p:cNvSpPr txBox="1"/>
          <p:nvPr/>
        </p:nvSpPr>
        <p:spPr>
          <a:xfrm>
            <a:off x="397565" y="695739"/>
            <a:ext cx="39590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 tool for business  analysis (</a:t>
            </a:r>
            <a:r>
              <a:rPr lang="en-GB" b="1" dirty="0"/>
              <a:t>2022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785056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84" grpId="0"/>
      <p:bldP spid="485" grpId="0"/>
      <p:bldP spid="486" grpId="0"/>
      <p:bldP spid="487" grpId="0"/>
      <p:bldP spid="488" grpId="0"/>
      <p:bldP spid="5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raphic 1">
            <a:extLst>
              <a:ext uri="{FF2B5EF4-FFF2-40B4-BE49-F238E27FC236}">
                <a16:creationId xmlns:a16="http://schemas.microsoft.com/office/drawing/2014/main" id="{0D57E7FA-E8FC-45AC-868F-CDC81449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599854" y="527562"/>
            <a:ext cx="6992292" cy="5102484"/>
          </a:xfrm>
          <a:custGeom>
            <a:avLst/>
            <a:gdLst/>
            <a:ahLst/>
            <a:cxnLst/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Picture 4" descr="Target with various rings of accuracy">
            <a:extLst>
              <a:ext uri="{FF2B5EF4-FFF2-40B4-BE49-F238E27FC236}">
                <a16:creationId xmlns:a16="http://schemas.microsoft.com/office/drawing/2014/main" id="{DCEACA63-E150-CC9B-4C6A-E543A12357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3" b="15607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27" name="Rectangle 19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3171DA-1EBF-5412-3FCA-A06D5AF83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7"/>
            <a:ext cx="5452529" cy="35692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Target market </a:t>
            </a:r>
          </a:p>
        </p:txBody>
      </p:sp>
      <p:sp>
        <p:nvSpPr>
          <p:cNvPr id="28" name="Rectangle 21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Heart 3">
            <a:extLst>
              <a:ext uri="{FF2B5EF4-FFF2-40B4-BE49-F238E27FC236}">
                <a16:creationId xmlns:a16="http://schemas.microsoft.com/office/drawing/2014/main" id="{A2301CC4-9C1F-0FDF-C05A-9727D18DA112}"/>
              </a:ext>
            </a:extLst>
          </p:cNvPr>
          <p:cNvSpPr/>
          <p:nvPr/>
        </p:nvSpPr>
        <p:spPr>
          <a:xfrm>
            <a:off x="247291" y="2669876"/>
            <a:ext cx="4413848" cy="3881885"/>
          </a:xfrm>
          <a:prstGeom prst="hear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i="1">
                <a:latin typeface="Georgia Pro Cond"/>
              </a:rPr>
              <a:t>0-99 YEARS, ALL AGE INCLUSIVE! </a:t>
            </a:r>
            <a:r>
              <a:rPr lang="en-GB" b="1" i="1">
                <a:ea typeface="+mn-lt"/>
                <a:cs typeface="+mn-lt"/>
              </a:rPr>
              <a:t>THE TARGET IS TO HAVE A WORLDWIDE </a:t>
            </a:r>
            <a:endParaRPr lang="en-GB">
              <a:ea typeface="+mn-lt"/>
              <a:cs typeface="+mn-lt"/>
            </a:endParaRPr>
          </a:p>
          <a:p>
            <a:pPr algn="ctr"/>
            <a:r>
              <a:rPr lang="en-GB" b="1" i="1">
                <a:ea typeface="+mn-lt"/>
                <a:cs typeface="+mn-lt"/>
              </a:rPr>
              <a:t>MONOPOLISED MAKET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028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raphic 1">
            <a:extLst>
              <a:ext uri="{FF2B5EF4-FFF2-40B4-BE49-F238E27FC236}">
                <a16:creationId xmlns:a16="http://schemas.microsoft.com/office/drawing/2014/main" id="{0D57E7FA-E8FC-45AC-868F-CDC81449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599854" y="527562"/>
            <a:ext cx="6992292" cy="5102484"/>
          </a:xfrm>
          <a:custGeom>
            <a:avLst/>
            <a:gdLst/>
            <a:ahLst/>
            <a:cxnLst/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15555A39-EC7E-4801-A02A-D0A34A4184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rgbClr val="C84794">
              <a:alpha val="20000"/>
            </a:srgb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968F44-108B-2FBE-5ED2-8EF3FDA2E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1094" y="750667"/>
            <a:ext cx="5602705" cy="267833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000"/>
              <a:t>Marketing and sales plan</a:t>
            </a:r>
          </a:p>
        </p:txBody>
      </p:sp>
      <p:pic>
        <p:nvPicPr>
          <p:cNvPr id="4" name="Picture 5" descr="Logo&#10;&#10;Description automatically generated">
            <a:extLst>
              <a:ext uri="{FF2B5EF4-FFF2-40B4-BE49-F238E27FC236}">
                <a16:creationId xmlns:a16="http://schemas.microsoft.com/office/drawing/2014/main" id="{1C99D221-401C-3CD1-62EE-69701D87D1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396" r="2" b="20340"/>
          <a:stretch/>
        </p:blipFill>
        <p:spPr>
          <a:xfrm>
            <a:off x="7558416" y="22798"/>
            <a:ext cx="2024446" cy="1139057"/>
          </a:xfrm>
          <a:prstGeom prst="rect">
            <a:avLst/>
          </a:prstGeom>
        </p:spPr>
      </p:pic>
      <p:pic>
        <p:nvPicPr>
          <p:cNvPr id="3" name="Picture 8">
            <a:extLst>
              <a:ext uri="{FF2B5EF4-FFF2-40B4-BE49-F238E27FC236}">
                <a16:creationId xmlns:a16="http://schemas.microsoft.com/office/drawing/2014/main" id="{9C3B5BE6-CF41-7A43-568B-3CC0E181B5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678" y="86694"/>
            <a:ext cx="3655224" cy="6509359"/>
          </a:xfrm>
          <a:prstGeom prst="rect">
            <a:avLst/>
          </a:prstGeom>
        </p:spPr>
      </p:pic>
      <p:pic>
        <p:nvPicPr>
          <p:cNvPr id="11" name="Picture 12" descr="Logo&#10;&#10;Description automatically generated">
            <a:extLst>
              <a:ext uri="{FF2B5EF4-FFF2-40B4-BE49-F238E27FC236}">
                <a16:creationId xmlns:a16="http://schemas.microsoft.com/office/drawing/2014/main" id="{E4349246-B498-6BAF-FCB7-3033FFA190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44022" y="-5264"/>
            <a:ext cx="2153729" cy="143388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BD2191B-6F92-4D7B-3DA2-AC778401ED16}"/>
              </a:ext>
            </a:extLst>
          </p:cNvPr>
          <p:cNvSpPr txBox="1"/>
          <p:nvPr/>
        </p:nvSpPr>
        <p:spPr>
          <a:xfrm>
            <a:off x="4318208" y="4182561"/>
            <a:ext cx="7371521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1. Heavy social media presence </a:t>
            </a:r>
          </a:p>
          <a:p>
            <a:r>
              <a:rPr lang="en-GB" dirty="0"/>
              <a:t>2. campaigns and competitions online on all social media sites</a:t>
            </a:r>
          </a:p>
          <a:p>
            <a:r>
              <a:rPr lang="en-GB" dirty="0"/>
              <a:t>3. coupons in local newspapers and through letter boxes</a:t>
            </a:r>
          </a:p>
          <a:p>
            <a:r>
              <a:rPr lang="en-GB" dirty="0"/>
              <a:t>4.open day </a:t>
            </a:r>
          </a:p>
          <a:p>
            <a:r>
              <a:rPr lang="en-GB" dirty="0"/>
              <a:t>5. visit from vegetarian society to approve restaurant </a:t>
            </a:r>
          </a:p>
          <a:p>
            <a:r>
              <a:rPr lang="en-GB" dirty="0"/>
              <a:t>6. loyalty scheme, 1pt for every penny spent.</a:t>
            </a:r>
          </a:p>
        </p:txBody>
      </p:sp>
    </p:spTree>
    <p:extLst>
      <p:ext uri="{BB962C8B-B14F-4D97-AF65-F5344CB8AC3E}">
        <p14:creationId xmlns:p14="http://schemas.microsoft.com/office/powerpoint/2010/main" val="4110291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4C5663A-0CE3-4AEE-B47E-FB68D9EB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B611E5-7A75-1C7B-3CBD-55C7F53AB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80730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Management team </a:t>
            </a:r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D4B304E5-DFE2-52B1-F98A-7F8C43B7C5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90" r="13089" b="-1"/>
          <a:stretch/>
        </p:blipFill>
        <p:spPr>
          <a:xfrm>
            <a:off x="4726728" y="10"/>
            <a:ext cx="7472381" cy="6857990"/>
          </a:xfrm>
          <a:custGeom>
            <a:avLst/>
            <a:gdLst/>
            <a:ahLst/>
            <a:cxnLst/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</p:spPr>
      </p:pic>
      <p:graphicFrame>
        <p:nvGraphicFramePr>
          <p:cNvPr id="3" name="Diagram 3">
            <a:extLst>
              <a:ext uri="{FF2B5EF4-FFF2-40B4-BE49-F238E27FC236}">
                <a16:creationId xmlns:a16="http://schemas.microsoft.com/office/drawing/2014/main" id="{DD775796-D113-B5C4-6C38-CCF39B896C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66531661"/>
              </p:ext>
            </p:extLst>
          </p:nvPr>
        </p:nvGraphicFramePr>
        <p:xfrm>
          <a:off x="838201" y="2333297"/>
          <a:ext cx="3816096" cy="3843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DF3474B0-5965-9750-94DD-C0B0ADEDE6FF}"/>
              </a:ext>
            </a:extLst>
          </p:cNvPr>
          <p:cNvSpPr txBox="1"/>
          <p:nvPr/>
        </p:nvSpPr>
        <p:spPr>
          <a:xfrm>
            <a:off x="6745517" y="2332797"/>
            <a:ext cx="4332941" cy="2585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Abibatu Sesay stock management and staff management &amp; Nikisha talbot Store management and social media Management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282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" grpId="0">
        <p:bldAsOne/>
      </p:bldGraphic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raphic 1">
            <a:extLst>
              <a:ext uri="{FF2B5EF4-FFF2-40B4-BE49-F238E27FC236}">
                <a16:creationId xmlns:a16="http://schemas.microsoft.com/office/drawing/2014/main" id="{0D57E7FA-E8FC-45AC-868F-CDC81449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599854" y="527562"/>
            <a:ext cx="6992292" cy="5102484"/>
          </a:xfrm>
          <a:custGeom>
            <a:avLst/>
            <a:gdLst/>
            <a:ahLst/>
            <a:cxnLst/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2CFBC99-FB8F-41F7-A81D-A5288D688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EF7CAB-3119-D272-ED83-3BB684F6B4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1EF86BFA-9133-4F6B-98BE-1CBB87EB6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3666683"/>
            <a:ext cx="12188952" cy="3191317"/>
          </a:xfrm>
          <a:prstGeom prst="rect">
            <a:avLst/>
          </a:prstGeom>
          <a:gradFill>
            <a:gsLst>
              <a:gs pos="42000">
                <a:schemeClr val="bg1">
                  <a:alpha val="23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6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F48967-6FA7-8154-F6C3-0B775DAE7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3697" y="5027495"/>
            <a:ext cx="7989498" cy="17015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Monthly profit and loss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9B8B6A-DA71-AFE2-73E7-880F2CD6B117}"/>
              </a:ext>
            </a:extLst>
          </p:cNvPr>
          <p:cNvSpPr txBox="1"/>
          <p:nvPr/>
        </p:nvSpPr>
        <p:spPr>
          <a:xfrm>
            <a:off x="4940060" y="1633268"/>
            <a:ext cx="2743200" cy="12157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latin typeface="Segoe UI"/>
              <a:cs typeface="Segoe UI"/>
            </a:endParaRPr>
          </a:p>
          <a:p>
            <a:endParaRPr lang="en-US" sz="1100">
              <a:latin typeface="Calibri"/>
              <a:cs typeface="Segoe UI"/>
            </a:endParaRPr>
          </a:p>
          <a:p>
            <a:endParaRPr lang="en-US" sz="1100">
              <a:latin typeface="Calibri"/>
              <a:cs typeface="Segoe UI"/>
            </a:endParaRPr>
          </a:p>
          <a:p>
            <a:endParaRPr lang="en-US" sz="1100">
              <a:latin typeface="Calibri"/>
              <a:cs typeface="Segoe UI"/>
            </a:endParaRPr>
          </a:p>
          <a:p>
            <a:endParaRPr lang="en-US" sz="1100">
              <a:latin typeface="Calibri"/>
              <a:cs typeface="Segoe UI"/>
            </a:endParaRPr>
          </a:p>
          <a:p>
            <a:endParaRPr lang="en-US" sz="1100">
              <a:latin typeface="Calibri"/>
              <a:cs typeface="Segoe UI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BB7660F7-D3FC-232E-7B4F-DBB86E731B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3277372"/>
              </p:ext>
            </p:extLst>
          </p:nvPr>
        </p:nvGraphicFramePr>
        <p:xfrm>
          <a:off x="273169" y="100643"/>
          <a:ext cx="11357128" cy="59583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19641">
                  <a:extLst>
                    <a:ext uri="{9D8B030D-6E8A-4147-A177-3AD203B41FA5}">
                      <a16:colId xmlns:a16="http://schemas.microsoft.com/office/drawing/2014/main" val="420716682"/>
                    </a:ext>
                  </a:extLst>
                </a:gridCol>
                <a:gridCol w="1419641">
                  <a:extLst>
                    <a:ext uri="{9D8B030D-6E8A-4147-A177-3AD203B41FA5}">
                      <a16:colId xmlns:a16="http://schemas.microsoft.com/office/drawing/2014/main" val="3203388007"/>
                    </a:ext>
                  </a:extLst>
                </a:gridCol>
                <a:gridCol w="1419641">
                  <a:extLst>
                    <a:ext uri="{9D8B030D-6E8A-4147-A177-3AD203B41FA5}">
                      <a16:colId xmlns:a16="http://schemas.microsoft.com/office/drawing/2014/main" val="61814772"/>
                    </a:ext>
                  </a:extLst>
                </a:gridCol>
                <a:gridCol w="1419641">
                  <a:extLst>
                    <a:ext uri="{9D8B030D-6E8A-4147-A177-3AD203B41FA5}">
                      <a16:colId xmlns:a16="http://schemas.microsoft.com/office/drawing/2014/main" val="1475132190"/>
                    </a:ext>
                  </a:extLst>
                </a:gridCol>
                <a:gridCol w="1419641">
                  <a:extLst>
                    <a:ext uri="{9D8B030D-6E8A-4147-A177-3AD203B41FA5}">
                      <a16:colId xmlns:a16="http://schemas.microsoft.com/office/drawing/2014/main" val="980815154"/>
                    </a:ext>
                  </a:extLst>
                </a:gridCol>
                <a:gridCol w="1419641">
                  <a:extLst>
                    <a:ext uri="{9D8B030D-6E8A-4147-A177-3AD203B41FA5}">
                      <a16:colId xmlns:a16="http://schemas.microsoft.com/office/drawing/2014/main" val="2330144969"/>
                    </a:ext>
                  </a:extLst>
                </a:gridCol>
                <a:gridCol w="1419641">
                  <a:extLst>
                    <a:ext uri="{9D8B030D-6E8A-4147-A177-3AD203B41FA5}">
                      <a16:colId xmlns:a16="http://schemas.microsoft.com/office/drawing/2014/main" val="2268428559"/>
                    </a:ext>
                  </a:extLst>
                </a:gridCol>
                <a:gridCol w="1419641">
                  <a:extLst>
                    <a:ext uri="{9D8B030D-6E8A-4147-A177-3AD203B41FA5}">
                      <a16:colId xmlns:a16="http://schemas.microsoft.com/office/drawing/2014/main" val="2034039459"/>
                    </a:ext>
                  </a:extLst>
                </a:gridCol>
              </a:tblGrid>
              <a:tr h="355814">
                <a:tc>
                  <a:txBody>
                    <a:bodyPr/>
                    <a:lstStyle/>
                    <a:p>
                      <a:pPr rtl="0" fontAlgn="base"/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 err="1">
                          <a:effectLst/>
                        </a:rPr>
                        <a:t>jan</a:t>
                      </a: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 err="1">
                          <a:effectLst/>
                        </a:rPr>
                        <a:t>feb</a:t>
                      </a: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march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 err="1">
                          <a:effectLst/>
                        </a:rPr>
                        <a:t>april</a:t>
                      </a: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may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 err="1">
                          <a:effectLst/>
                        </a:rPr>
                        <a:t>june</a:t>
                      </a: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End of 6 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Months total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extLst>
                  <a:ext uri="{0D108BD9-81ED-4DB2-BD59-A6C34878D82A}">
                    <a16:rowId xmlns:a16="http://schemas.microsoft.com/office/drawing/2014/main" val="3351045982"/>
                  </a:ext>
                </a:extLst>
              </a:tr>
              <a:tr h="1144794"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Grants and 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investments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50,000 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100,00 (from owner)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50,000 (Private investor)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75,000 (bank loan)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endParaRPr lang="en-GB" sz="1100" dirty="0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275,000 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extLst>
                  <a:ext uri="{0D108BD9-81ED-4DB2-BD59-A6C34878D82A}">
                    <a16:rowId xmlns:a16="http://schemas.microsoft.com/office/drawing/2014/main" val="2567907378"/>
                  </a:ext>
                </a:extLst>
              </a:tr>
              <a:tr h="464106"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Sales income 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13,088 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26,176 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26,176 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26,176 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26,176 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26,176 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28575" marB="28575"/>
                </a:tc>
                <a:extLst>
                  <a:ext uri="{0D108BD9-81ED-4DB2-BD59-A6C34878D82A}">
                    <a16:rowId xmlns:a16="http://schemas.microsoft.com/office/drawing/2014/main" val="288090084"/>
                  </a:ext>
                </a:extLst>
              </a:tr>
              <a:tr h="464106"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Total incoming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288,088 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26,176 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26,176 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26,176 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26,176 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26,176 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445,144 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extLst>
                  <a:ext uri="{0D108BD9-81ED-4DB2-BD59-A6C34878D82A}">
                    <a16:rowId xmlns:a16="http://schemas.microsoft.com/office/drawing/2014/main" val="2374113850"/>
                  </a:ext>
                </a:extLst>
              </a:tr>
              <a:tr h="201111"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premise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34,478 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endParaRPr lang="en-GB" sz="11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34,478 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extLst>
                  <a:ext uri="{0D108BD9-81ED-4DB2-BD59-A6C34878D82A}">
                    <a16:rowId xmlns:a16="http://schemas.microsoft.com/office/drawing/2014/main" val="1001531814"/>
                  </a:ext>
                </a:extLst>
              </a:tr>
              <a:tr h="201111"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wages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0.00 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5,320 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5,320 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5,320 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5,320 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5,320 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26,600 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extLst>
                  <a:ext uri="{0D108BD9-81ED-4DB2-BD59-A6C34878D82A}">
                    <a16:rowId xmlns:a16="http://schemas.microsoft.com/office/drawing/2014/main" val="3655003220"/>
                  </a:ext>
                </a:extLst>
              </a:tr>
              <a:tr h="464106"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stock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23,032.32 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46,064.64 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46,064.64 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46,064.64 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46,064.64 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46,064.64 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253,355.52 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extLst>
                  <a:ext uri="{0D108BD9-81ED-4DB2-BD59-A6C34878D82A}">
                    <a16:rowId xmlns:a16="http://schemas.microsoft.com/office/drawing/2014/main" val="2367879582"/>
                  </a:ext>
                </a:extLst>
              </a:tr>
              <a:tr h="1284024"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Total outgoing 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176,239.60 </a:t>
                      </a:r>
                      <a:endParaRPr lang="en-GB" dirty="0">
                        <a:effectLst/>
                      </a:endParaRPr>
                    </a:p>
                    <a:p>
                      <a:pPr rtl="0" fontAlgn="base"/>
                      <a:r>
                        <a:rPr lang="en-GB" sz="1100" dirty="0">
                          <a:effectLst/>
                        </a:rPr>
                        <a:t>(wages, stock for first 3 months and premise will all be accounted for out of start up funds) leaving 98,760.40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0.00 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0.00 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46,064 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46,064 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46,064 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dirty="0">
                          <a:effectLst/>
                        </a:rPr>
                        <a:t>314,433.52 </a:t>
                      </a:r>
                      <a:endParaRPr lang="en-GB" dirty="0">
                        <a:effectLst/>
                      </a:endParaRPr>
                    </a:p>
                  </a:txBody>
                  <a:tcPr marT="28575" marB="28575"/>
                </a:tc>
                <a:extLst>
                  <a:ext uri="{0D108BD9-81ED-4DB2-BD59-A6C34878D82A}">
                    <a16:rowId xmlns:a16="http://schemas.microsoft.com/office/drawing/2014/main" val="2358404219"/>
                  </a:ext>
                </a:extLst>
              </a:tr>
              <a:tr h="99009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100" dirty="0">
                          <a:effectLst/>
                        </a:rPr>
                        <a:t>Incoming minus outgoing = profit/loss</a:t>
                      </a: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10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10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10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10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10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100" dirty="0">
                        <a:effectLst/>
                      </a:endParaRPr>
                    </a:p>
                  </a:txBody>
                  <a:tcPr marT="28575" marB="2857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100" dirty="0">
                          <a:effectLst/>
                        </a:rPr>
                        <a:t>+ 130,710.48</a:t>
                      </a:r>
                    </a:p>
                  </a:txBody>
                  <a:tcPr marT="28575" marB="28575"/>
                </a:tc>
                <a:extLst>
                  <a:ext uri="{0D108BD9-81ED-4DB2-BD59-A6C34878D82A}">
                    <a16:rowId xmlns:a16="http://schemas.microsoft.com/office/drawing/2014/main" val="738834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61908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raphic 1">
            <a:extLst>
              <a:ext uri="{FF2B5EF4-FFF2-40B4-BE49-F238E27FC236}">
                <a16:creationId xmlns:a16="http://schemas.microsoft.com/office/drawing/2014/main" id="{0D57E7FA-E8FC-45AC-868F-CDC81449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599854" y="527562"/>
            <a:ext cx="6992292" cy="5102484"/>
          </a:xfrm>
          <a:custGeom>
            <a:avLst/>
            <a:gdLst/>
            <a:ahLst/>
            <a:cxnLst/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8EBBB4-DF6A-4503-AA1C-A6E78AF32C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27A7B7-1B6D-432E-B2C4-E71C6C361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27DBEE0-99A4-4464-9371-C89D97E7A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7136182 w 12192000"/>
              <a:gd name="connsiteY1" fmla="*/ 0 h 6858000"/>
              <a:gd name="connsiteX2" fmla="*/ 7136182 w 12192000"/>
              <a:gd name="connsiteY2" fmla="*/ 335 h 6858000"/>
              <a:gd name="connsiteX3" fmla="*/ 7215619 w 12192000"/>
              <a:gd name="connsiteY3" fmla="*/ 2368586 h 6858000"/>
              <a:gd name="connsiteX4" fmla="*/ 7295436 w 12192000"/>
              <a:gd name="connsiteY4" fmla="*/ 3753611 h 6858000"/>
              <a:gd name="connsiteX5" fmla="*/ 7397299 w 12192000"/>
              <a:gd name="connsiteY5" fmla="*/ 4072305 h 6858000"/>
              <a:gd name="connsiteX6" fmla="*/ 7445569 w 12192000"/>
              <a:gd name="connsiteY6" fmla="*/ 4526719 h 6858000"/>
              <a:gd name="connsiteX7" fmla="*/ 7531468 w 12192000"/>
              <a:gd name="connsiteY7" fmla="*/ 5116854 h 6858000"/>
              <a:gd name="connsiteX8" fmla="*/ 7590760 w 12192000"/>
              <a:gd name="connsiteY8" fmla="*/ 5630249 h 6858000"/>
              <a:gd name="connsiteX9" fmla="*/ 7884185 w 12192000"/>
              <a:gd name="connsiteY9" fmla="*/ 5724081 h 6858000"/>
              <a:gd name="connsiteX10" fmla="*/ 8115655 w 12192000"/>
              <a:gd name="connsiteY10" fmla="*/ 5424488 h 6858000"/>
              <a:gd name="connsiteX11" fmla="*/ 8264267 w 12192000"/>
              <a:gd name="connsiteY11" fmla="*/ 5616845 h 6858000"/>
              <a:gd name="connsiteX12" fmla="*/ 8453928 w 12192000"/>
              <a:gd name="connsiteY12" fmla="*/ 5348754 h 6858000"/>
              <a:gd name="connsiteX13" fmla="*/ 8615844 w 12192000"/>
              <a:gd name="connsiteY13" fmla="*/ 5190580 h 6858000"/>
              <a:gd name="connsiteX14" fmla="*/ 8701363 w 12192000"/>
              <a:gd name="connsiteY14" fmla="*/ 4645684 h 6858000"/>
              <a:gd name="connsiteX15" fmla="*/ 8801704 w 12192000"/>
              <a:gd name="connsiteY15" fmla="*/ 4490862 h 6858000"/>
              <a:gd name="connsiteX16" fmla="*/ 8859097 w 12192000"/>
              <a:gd name="connsiteY16" fmla="*/ 4649036 h 6858000"/>
              <a:gd name="connsiteX17" fmla="*/ 8816528 w 12192000"/>
              <a:gd name="connsiteY17" fmla="*/ 5258608 h 6858000"/>
              <a:gd name="connsiteX18" fmla="*/ 8908507 w 12192000"/>
              <a:gd name="connsiteY18" fmla="*/ 5148354 h 6858000"/>
              <a:gd name="connsiteX19" fmla="*/ 9112612 w 12192000"/>
              <a:gd name="connsiteY19" fmla="*/ 4460032 h 6858000"/>
              <a:gd name="connsiteX20" fmla="*/ 9242220 w 12192000"/>
              <a:gd name="connsiteY20" fmla="*/ 4342071 h 6858000"/>
              <a:gd name="connsiteX21" fmla="*/ 9341422 w 12192000"/>
              <a:gd name="connsiteY21" fmla="*/ 4562911 h 6858000"/>
              <a:gd name="connsiteX22" fmla="*/ 9480152 w 12192000"/>
              <a:gd name="connsiteY22" fmla="*/ 5150031 h 6858000"/>
              <a:gd name="connsiteX23" fmla="*/ 9561110 w 12192000"/>
              <a:gd name="connsiteY23" fmla="*/ 4866524 h 6858000"/>
              <a:gd name="connsiteX24" fmla="*/ 9881520 w 12192000"/>
              <a:gd name="connsiteY24" fmla="*/ 4313922 h 6858000"/>
              <a:gd name="connsiteX25" fmla="*/ 10094366 w 12192000"/>
              <a:gd name="connsiteY25" fmla="*/ 4813241 h 6858000"/>
              <a:gd name="connsiteX26" fmla="*/ 10237276 w 12192000"/>
              <a:gd name="connsiteY26" fmla="*/ 4416132 h 6858000"/>
              <a:gd name="connsiteX27" fmla="*/ 10324315 w 12192000"/>
              <a:gd name="connsiteY27" fmla="*/ 4322299 h 6858000"/>
              <a:gd name="connsiteX28" fmla="*/ 10344080 w 12192000"/>
              <a:gd name="connsiteY28" fmla="*/ 4373907 h 6858000"/>
              <a:gd name="connsiteX29" fmla="*/ 10527280 w 12192000"/>
              <a:gd name="connsiteY29" fmla="*/ 3490211 h 6858000"/>
              <a:gd name="connsiteX30" fmla="*/ 10594174 w 12192000"/>
              <a:gd name="connsiteY30" fmla="*/ 3861183 h 6858000"/>
              <a:gd name="connsiteX31" fmla="*/ 11258180 w 12192000"/>
              <a:gd name="connsiteY31" fmla="*/ 1488576 h 6858000"/>
              <a:gd name="connsiteX32" fmla="*/ 11362322 w 12192000"/>
              <a:gd name="connsiteY32" fmla="*/ 0 h 6858000"/>
              <a:gd name="connsiteX33" fmla="*/ 12192000 w 12192000"/>
              <a:gd name="connsiteY33" fmla="*/ 0 h 6858000"/>
              <a:gd name="connsiteX34" fmla="*/ 12192000 w 12192000"/>
              <a:gd name="connsiteY34" fmla="*/ 6858000 h 6858000"/>
              <a:gd name="connsiteX35" fmla="*/ 0 w 12192000"/>
              <a:gd name="connsiteY3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7136182" y="0"/>
                </a:lnTo>
                <a:lnTo>
                  <a:pt x="7136182" y="335"/>
                </a:lnTo>
                <a:cubicBezTo>
                  <a:pt x="7149485" y="1194346"/>
                  <a:pt x="7215999" y="2368586"/>
                  <a:pt x="7215619" y="2368586"/>
                </a:cubicBezTo>
                <a:cubicBezTo>
                  <a:pt x="7215999" y="2370261"/>
                  <a:pt x="7261609" y="3524058"/>
                  <a:pt x="7295436" y="3753611"/>
                </a:cubicBezTo>
                <a:cubicBezTo>
                  <a:pt x="7329643" y="3986516"/>
                  <a:pt x="7366892" y="3841746"/>
                  <a:pt x="7397299" y="4072305"/>
                </a:cubicBezTo>
                <a:cubicBezTo>
                  <a:pt x="7410602" y="4226792"/>
                  <a:pt x="7396538" y="4381615"/>
                  <a:pt x="7445569" y="4526719"/>
                </a:cubicBezTo>
                <a:cubicBezTo>
                  <a:pt x="7442148" y="4749905"/>
                  <a:pt x="7507522" y="4896349"/>
                  <a:pt x="7531468" y="5116854"/>
                </a:cubicBezTo>
                <a:cubicBezTo>
                  <a:pt x="7542490" y="5292454"/>
                  <a:pt x="7518165" y="5467049"/>
                  <a:pt x="7590760" y="5630249"/>
                </a:cubicBezTo>
                <a:cubicBezTo>
                  <a:pt x="7648913" y="5755916"/>
                  <a:pt x="7723029" y="5854440"/>
                  <a:pt x="7884185" y="5724081"/>
                </a:cubicBezTo>
                <a:cubicBezTo>
                  <a:pt x="7883045" y="5562555"/>
                  <a:pt x="8152523" y="5586684"/>
                  <a:pt x="8115655" y="5424488"/>
                </a:cubicBezTo>
                <a:cubicBezTo>
                  <a:pt x="8237281" y="5459341"/>
                  <a:pt x="8173428" y="5573280"/>
                  <a:pt x="8264267" y="5616845"/>
                </a:cubicBezTo>
                <a:cubicBezTo>
                  <a:pt x="8342565" y="5535411"/>
                  <a:pt x="8290493" y="5372882"/>
                  <a:pt x="8453928" y="5348754"/>
                </a:cubicBezTo>
                <a:cubicBezTo>
                  <a:pt x="8621165" y="5384611"/>
                  <a:pt x="8603300" y="5278045"/>
                  <a:pt x="8615844" y="5190580"/>
                </a:cubicBezTo>
                <a:cubicBezTo>
                  <a:pt x="8640930" y="4983479"/>
                  <a:pt x="8661074" y="4848093"/>
                  <a:pt x="8701363" y="4645684"/>
                </a:cubicBezTo>
                <a:cubicBezTo>
                  <a:pt x="8712764" y="4595082"/>
                  <a:pt x="8689960" y="4479468"/>
                  <a:pt x="8801704" y="4490862"/>
                </a:cubicBezTo>
                <a:cubicBezTo>
                  <a:pt x="8887983" y="4501920"/>
                  <a:pt x="8855296" y="4593407"/>
                  <a:pt x="8859097" y="4649036"/>
                </a:cubicBezTo>
                <a:cubicBezTo>
                  <a:pt x="8892544" y="4963372"/>
                  <a:pt x="8818808" y="4944941"/>
                  <a:pt x="8816528" y="5258608"/>
                </a:cubicBezTo>
                <a:cubicBezTo>
                  <a:pt x="8816147" y="5271006"/>
                  <a:pt x="8871260" y="5282066"/>
                  <a:pt x="8908507" y="5148354"/>
                </a:cubicBezTo>
                <a:cubicBezTo>
                  <a:pt x="8981484" y="4884620"/>
                  <a:pt x="9068522" y="4676850"/>
                  <a:pt x="9112612" y="4460032"/>
                </a:cubicBezTo>
                <a:cubicBezTo>
                  <a:pt x="9165063" y="4506612"/>
                  <a:pt x="9210294" y="4296495"/>
                  <a:pt x="9242220" y="4342071"/>
                </a:cubicBezTo>
                <a:cubicBezTo>
                  <a:pt x="9257044" y="4418812"/>
                  <a:pt x="9283648" y="4492872"/>
                  <a:pt x="9341422" y="4562911"/>
                </a:cubicBezTo>
                <a:cubicBezTo>
                  <a:pt x="9391213" y="4774703"/>
                  <a:pt x="9336860" y="4972085"/>
                  <a:pt x="9480152" y="5150031"/>
                </a:cubicBezTo>
                <a:cubicBezTo>
                  <a:pt x="9480152" y="5150031"/>
                  <a:pt x="9482432" y="5095407"/>
                  <a:pt x="9561110" y="4866524"/>
                </a:cubicBezTo>
                <a:cubicBezTo>
                  <a:pt x="9624583" y="4682212"/>
                  <a:pt x="9705921" y="4777385"/>
                  <a:pt x="9881520" y="4313922"/>
                </a:cubicBezTo>
                <a:cubicBezTo>
                  <a:pt x="9929790" y="4492202"/>
                  <a:pt x="9821466" y="4720414"/>
                  <a:pt x="10094366" y="4813241"/>
                </a:cubicBezTo>
                <a:cubicBezTo>
                  <a:pt x="10147197" y="4677855"/>
                  <a:pt x="10106528" y="4511974"/>
                  <a:pt x="10237276" y="4416132"/>
                </a:cubicBezTo>
                <a:cubicBezTo>
                  <a:pt x="10275285" y="4388317"/>
                  <a:pt x="10302651" y="4356481"/>
                  <a:pt x="10324315" y="4322299"/>
                </a:cubicBezTo>
                <a:cubicBezTo>
                  <a:pt x="10330777" y="4339726"/>
                  <a:pt x="10337619" y="4357821"/>
                  <a:pt x="10344080" y="4373907"/>
                </a:cubicBezTo>
                <a:cubicBezTo>
                  <a:pt x="10370306" y="4346763"/>
                  <a:pt x="10519678" y="3662796"/>
                  <a:pt x="10527280" y="3490211"/>
                </a:cubicBezTo>
                <a:cubicBezTo>
                  <a:pt x="10565288" y="3612863"/>
                  <a:pt x="10594174" y="3861183"/>
                  <a:pt x="10594174" y="3861183"/>
                </a:cubicBezTo>
                <a:cubicBezTo>
                  <a:pt x="10594174" y="3861183"/>
                  <a:pt x="10758371" y="3809910"/>
                  <a:pt x="11258180" y="1488576"/>
                </a:cubicBezTo>
                <a:cubicBezTo>
                  <a:pt x="11297708" y="1305268"/>
                  <a:pt x="11334195" y="675255"/>
                  <a:pt x="11362322" y="0"/>
                </a:cubicBez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C8479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490176-ED48-F763-FD60-AC4E5DF98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7208" y="198307"/>
            <a:ext cx="5372818" cy="95202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Financial plan</a:t>
            </a:r>
          </a:p>
        </p:txBody>
      </p:sp>
      <p:pic>
        <p:nvPicPr>
          <p:cNvPr id="7" name="Graphic 6" descr="Piggy Bank">
            <a:extLst>
              <a:ext uri="{FF2B5EF4-FFF2-40B4-BE49-F238E27FC236}">
                <a16:creationId xmlns:a16="http://schemas.microsoft.com/office/drawing/2014/main" id="{5B5EF0D4-2947-8080-380B-217B68FA00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46791" y="676274"/>
            <a:ext cx="2743201" cy="274320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E6B1BD6-5AE0-F819-4947-58C99B7FF9DF}"/>
              </a:ext>
            </a:extLst>
          </p:cNvPr>
          <p:cNvSpPr txBox="1"/>
          <p:nvPr/>
        </p:nvSpPr>
        <p:spPr>
          <a:xfrm>
            <a:off x="5279303" y="1149563"/>
            <a:ext cx="6373857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Rent, wages and stock replenishment will all come out of start up funds and loans. </a:t>
            </a:r>
          </a:p>
          <a:p>
            <a:r>
              <a:rPr lang="en-GB" dirty="0">
                <a:solidFill>
                  <a:schemeClr val="bg1"/>
                </a:solidFill>
              </a:rPr>
              <a:t>This means our business will spend £0.00 out of the income for the first 3 months. </a:t>
            </a:r>
          </a:p>
          <a:p>
            <a:r>
              <a:rPr lang="en-GB" dirty="0">
                <a:solidFill>
                  <a:schemeClr val="bg1"/>
                </a:solidFill>
              </a:rPr>
              <a:t>This gives V.F.F enough leverage to make a profit within the first 6 months.</a:t>
            </a:r>
          </a:p>
          <a:p>
            <a:r>
              <a:rPr lang="en-GB" dirty="0">
                <a:solidFill>
                  <a:schemeClr val="bg1"/>
                </a:solidFill>
              </a:rPr>
              <a:t>After 6 months our estimated profit is £130,710.48 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Based on 400 customers per week in first month then 800 customers per week in following months </a:t>
            </a:r>
          </a:p>
          <a:p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Based on one meal per customer and a dessert </a:t>
            </a:r>
          </a:p>
          <a:p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Based on 14 staff members in 2</a:t>
            </a:r>
            <a:r>
              <a:rPr lang="en-GB" baseline="30000" dirty="0">
                <a:solidFill>
                  <a:schemeClr val="bg1"/>
                </a:solidFill>
                <a:ea typeface="+mn-lt"/>
                <a:cs typeface="+mn-lt"/>
              </a:rPr>
              <a:t>nd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 month, 2 front of house, 3 kitchen members (one on drinks and desserts, one on fries, one on burgers and dogs)</a:t>
            </a:r>
          </a:p>
          <a:p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Each staff member does 3-4 days working 10 hour shifts with a 1hr break and free food at work </a:t>
            </a:r>
          </a:p>
          <a:p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Minimum wage £9.50</a:t>
            </a:r>
          </a:p>
          <a:p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57 customers a day in first month</a:t>
            </a:r>
          </a:p>
          <a:p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114 customers a day in following month </a:t>
            </a: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456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raphic 1">
            <a:extLst>
              <a:ext uri="{FF2B5EF4-FFF2-40B4-BE49-F238E27FC236}">
                <a16:creationId xmlns:a16="http://schemas.microsoft.com/office/drawing/2014/main" id="{0D57E7FA-E8FC-45AC-868F-CDC81449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599854" y="527562"/>
            <a:ext cx="6992292" cy="5102484"/>
          </a:xfrm>
          <a:custGeom>
            <a:avLst/>
            <a:gdLst/>
            <a:ahLst/>
            <a:cxnLst/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5" name="Picture 4" descr="A line graph adjacent to a stair">
            <a:extLst>
              <a:ext uri="{FF2B5EF4-FFF2-40B4-BE49-F238E27FC236}">
                <a16:creationId xmlns:a16="http://schemas.microsoft.com/office/drawing/2014/main" id="{4E6BC2E5-C387-0073-4F4A-00C9AF8A66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342" r="-1" b="36439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97FBC8-D1C6-3C9F-C589-F3352FD19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7"/>
            <a:ext cx="7177812" cy="35692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dirty="0">
                <a:solidFill>
                  <a:schemeClr val="bg1"/>
                </a:solidFill>
              </a:rPr>
              <a:t>Profit and loss overview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156BF0-8912-1B76-BDFB-6C98DE323E60}"/>
              </a:ext>
            </a:extLst>
          </p:cNvPr>
          <p:cNvSpPr txBox="1"/>
          <p:nvPr/>
        </p:nvSpPr>
        <p:spPr>
          <a:xfrm>
            <a:off x="1704516" y="2181205"/>
            <a:ext cx="23198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dirty="0">
                <a:latin typeface="Sitka Text Semibold"/>
              </a:rPr>
              <a:t>6 month forecast </a:t>
            </a:r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A7D03202-6E8A-A882-ACE8-495EEC26BF39}"/>
              </a:ext>
            </a:extLst>
          </p:cNvPr>
          <p:cNvGraphicFramePr>
            <a:graphicFrameLocks/>
          </p:cNvGraphicFramePr>
          <p:nvPr/>
        </p:nvGraphicFramePr>
        <p:xfrm>
          <a:off x="4648739" y="1846593"/>
          <a:ext cx="7548113" cy="46266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108807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C5663A-0CE3-4AEE-B47E-FB68D9EB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F3CFED-10C7-78E3-1448-C4C965A02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807305"/>
          </a:xfrm>
        </p:spPr>
        <p:txBody>
          <a:bodyPr>
            <a:normAutofit/>
          </a:bodyPr>
          <a:lstStyle/>
          <a:p>
            <a:r>
              <a:rPr lang="en-GB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8FD3A-3E04-6E5F-72D4-A972FCD69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5" y="1830089"/>
            <a:ext cx="6835341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 b="1" dirty="0">
                <a:ea typeface="+mn-lt"/>
                <a:cs typeface="+mn-lt"/>
              </a:rPr>
              <a:t>Brooks, Cassandra.</a:t>
            </a:r>
            <a:r>
              <a:rPr lang="en-GB" sz="1400" dirty="0">
                <a:ea typeface="+mn-lt"/>
                <a:cs typeface="+mn-lt"/>
              </a:rPr>
              <a:t> (2004). </a:t>
            </a:r>
            <a:r>
              <a:rPr lang="en-GB" sz="1400" i="1" dirty="0">
                <a:ea typeface="+mn-lt"/>
                <a:cs typeface="+mn-lt"/>
              </a:rPr>
              <a:t>"Consequences of increased global meat consumption on the global environment -- trade in virtual water, energy &amp; nutrients."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b="1" dirty="0">
                <a:ea typeface="+mn-lt"/>
                <a:cs typeface="+mn-lt"/>
              </a:rPr>
              <a:t>Stanford Woods Institute for the Environment </a:t>
            </a:r>
          </a:p>
          <a:p>
            <a:pPr>
              <a:buNone/>
            </a:pPr>
            <a:r>
              <a:rPr lang="en-GB" sz="1400" b="1" i="1" dirty="0">
                <a:ea typeface="+mn-lt"/>
                <a:cs typeface="+mn-lt"/>
              </a:rPr>
              <a:t>what is swot analysis</a:t>
            </a:r>
            <a:r>
              <a:rPr lang="en-GB" sz="1400" dirty="0">
                <a:ea typeface="+mn-lt"/>
                <a:cs typeface="+mn-lt"/>
              </a:rPr>
              <a:t> (2018) </a:t>
            </a:r>
            <a:r>
              <a:rPr lang="en-GB" sz="1400" i="1" dirty="0">
                <a:ea typeface="+mn-lt"/>
                <a:cs typeface="+mn-lt"/>
              </a:rPr>
              <a:t>What is SWOT analysis?</a:t>
            </a:r>
            <a:r>
              <a:rPr lang="en-GB" sz="1400" dirty="0">
                <a:ea typeface="+mn-lt"/>
                <a:cs typeface="+mn-lt"/>
              </a:rPr>
              <a:t> Available at: </a:t>
            </a:r>
            <a:r>
              <a:rPr lang="en-GB" sz="1400" dirty="0">
                <a:ea typeface="+mn-lt"/>
                <a:cs typeface="+mn-lt"/>
                <a:hlinkClick r:id="rId2"/>
              </a:rPr>
              <a:t>https://www.visual-paradigm.com/guide/strategic-analysis/what-is-swot-analysis/</a:t>
            </a:r>
            <a:r>
              <a:rPr lang="en-GB" sz="1400" dirty="0">
                <a:ea typeface="+mn-lt"/>
                <a:cs typeface="+mn-lt"/>
              </a:rPr>
              <a:t> (Accessed: December 2, 2022). </a:t>
            </a:r>
            <a:endParaRPr lang="en-GB"/>
          </a:p>
          <a:p>
            <a:pPr>
              <a:buNone/>
            </a:pPr>
            <a:r>
              <a:rPr lang="en-GB" sz="1400" b="1" i="1" dirty="0">
                <a:ea typeface="+mn-lt"/>
                <a:cs typeface="+mn-lt"/>
              </a:rPr>
              <a:t>What is pestle analysis? an important business analysis too</a:t>
            </a:r>
            <a:r>
              <a:rPr lang="en-GB" sz="1400" i="1" dirty="0">
                <a:ea typeface="+mn-lt"/>
                <a:cs typeface="+mn-lt"/>
              </a:rPr>
              <a:t>l</a:t>
            </a:r>
            <a:r>
              <a:rPr lang="en-GB" sz="1400" dirty="0">
                <a:ea typeface="+mn-lt"/>
                <a:cs typeface="+mn-lt"/>
              </a:rPr>
              <a:t> (2022) </a:t>
            </a:r>
            <a:r>
              <a:rPr lang="en-GB" sz="1400" i="1" dirty="0">
                <a:ea typeface="+mn-lt"/>
                <a:cs typeface="+mn-lt"/>
              </a:rPr>
              <a:t>PESTLE Analysis</a:t>
            </a:r>
            <a:r>
              <a:rPr lang="en-GB" sz="1400" dirty="0">
                <a:ea typeface="+mn-lt"/>
                <a:cs typeface="+mn-lt"/>
              </a:rPr>
              <a:t>. Available at: </a:t>
            </a:r>
            <a:r>
              <a:rPr lang="en-GB" sz="1400" dirty="0">
                <a:ea typeface="+mn-lt"/>
                <a:cs typeface="+mn-lt"/>
                <a:hlinkClick r:id="rId3"/>
              </a:rPr>
              <a:t>https://pestleanalysis.com/what-is-pestle-analysis/</a:t>
            </a:r>
            <a:r>
              <a:rPr lang="en-GB" sz="1400" dirty="0">
                <a:ea typeface="+mn-lt"/>
                <a:cs typeface="+mn-lt"/>
              </a:rPr>
              <a:t> (Accessed: December 2, 2022). </a:t>
            </a:r>
            <a:endParaRPr lang="en-GB"/>
          </a:p>
          <a:p>
            <a:pPr>
              <a:buFont typeface="Arial"/>
              <a:buChar char="•"/>
            </a:pPr>
            <a:r>
              <a:rPr lang="en-GB" sz="1400" b="1" dirty="0">
                <a:ea typeface="+mn-lt"/>
                <a:cs typeface="+mn-lt"/>
              </a:rPr>
              <a:t>Rona RJ, Keil T, Summers C, et al</a:t>
            </a:r>
            <a:r>
              <a:rPr lang="en-GB" sz="1400" dirty="0">
                <a:ea typeface="+mn-lt"/>
                <a:cs typeface="+mn-lt"/>
              </a:rPr>
              <a:t>. The prevalence of food allergy: a meta-analysis.  (2007)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sz="1400" b="1" i="1" dirty="0">
                <a:ea typeface="+mn-lt"/>
                <a:cs typeface="+mn-lt"/>
              </a:rPr>
              <a:t>Competitor definition &amp; meaning</a:t>
            </a:r>
            <a:r>
              <a:rPr lang="en-GB" sz="1400" dirty="0">
                <a:ea typeface="+mn-lt"/>
                <a:cs typeface="+mn-lt"/>
              </a:rPr>
              <a:t> (2022) </a:t>
            </a:r>
            <a:r>
              <a:rPr lang="en-GB" sz="1400" i="1" dirty="0">
                <a:ea typeface="+mn-lt"/>
                <a:cs typeface="+mn-lt"/>
              </a:rPr>
              <a:t>Merriam-Webster</a:t>
            </a:r>
            <a:r>
              <a:rPr lang="en-GB" sz="1400" dirty="0">
                <a:ea typeface="+mn-lt"/>
                <a:cs typeface="+mn-lt"/>
              </a:rPr>
              <a:t>. Merriam-Webster. Available at: </a:t>
            </a:r>
            <a:r>
              <a:rPr lang="en-GB" sz="1400" dirty="0">
                <a:ea typeface="+mn-lt"/>
                <a:cs typeface="+mn-lt"/>
                <a:hlinkClick r:id="rId4"/>
              </a:rPr>
              <a:t>https://www.merriam-webster.com/dictionary/competitor</a:t>
            </a:r>
            <a:r>
              <a:rPr lang="en-GB" sz="1400" dirty="0">
                <a:ea typeface="+mn-lt"/>
                <a:cs typeface="+mn-lt"/>
              </a:rPr>
              <a:t> (Accessed: December 2, 2022). </a:t>
            </a:r>
            <a:endParaRPr lang="en-GB" sz="1400" dirty="0"/>
          </a:p>
          <a:p>
            <a:pPr>
              <a:buFont typeface="Arial"/>
              <a:buChar char="•"/>
            </a:pPr>
            <a:endParaRPr lang="en-GB" sz="1400" dirty="0"/>
          </a:p>
          <a:p>
            <a:pPr>
              <a:buNone/>
            </a:pPr>
            <a:endParaRPr lang="en-GB" sz="1400" dirty="0"/>
          </a:p>
          <a:p>
            <a:pPr marL="0" indent="0">
              <a:buNone/>
            </a:pPr>
            <a:endParaRPr lang="en-GB" sz="1400" b="1" dirty="0"/>
          </a:p>
        </p:txBody>
      </p:sp>
      <p:pic>
        <p:nvPicPr>
          <p:cNvPr id="5" name="Picture 4" descr="Files in folders">
            <a:extLst>
              <a:ext uri="{FF2B5EF4-FFF2-40B4-BE49-F238E27FC236}">
                <a16:creationId xmlns:a16="http://schemas.microsoft.com/office/drawing/2014/main" id="{854681E7-E395-1341-38DC-8C64C280BB1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162" r="16214" b="-3"/>
          <a:stretch/>
        </p:blipFill>
        <p:spPr>
          <a:xfrm>
            <a:off x="6653294" y="10"/>
            <a:ext cx="5545815" cy="6857990"/>
          </a:xfrm>
          <a:custGeom>
            <a:avLst/>
            <a:gdLst/>
            <a:ahLst/>
            <a:cxnLst/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68264768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DarkSeedRightStep">
      <a:dk1>
        <a:srgbClr val="000000"/>
      </a:dk1>
      <a:lt1>
        <a:srgbClr val="FFFFFF"/>
      </a:lt1>
      <a:dk2>
        <a:srgbClr val="30321C"/>
      </a:dk2>
      <a:lt2>
        <a:srgbClr val="F0F3F1"/>
      </a:lt2>
      <a:accent1>
        <a:srgbClr val="C84794"/>
      </a:accent1>
      <a:accent2>
        <a:srgbClr val="B7364C"/>
      </a:accent2>
      <a:accent3>
        <a:srgbClr val="C86647"/>
      </a:accent3>
      <a:accent4>
        <a:srgbClr val="B78A36"/>
      </a:accent4>
      <a:accent5>
        <a:srgbClr val="A2AA3D"/>
      </a:accent5>
      <a:accent6>
        <a:srgbClr val="76B435"/>
      </a:accent6>
      <a:hlink>
        <a:srgbClr val="6A73CD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BrushVTI</vt:lpstr>
      <vt:lpstr>  Vegan fast food – V.F.F </vt:lpstr>
      <vt:lpstr>Executive Summary</vt:lpstr>
      <vt:lpstr>Company overview</vt:lpstr>
      <vt:lpstr>Products and services </vt:lpstr>
      <vt:lpstr>Competitors </vt:lpstr>
      <vt:lpstr>Competitors? What are those lol</vt:lpstr>
      <vt:lpstr>S.W.O.T Analysis</vt:lpstr>
      <vt:lpstr>Pestle Analysis</vt:lpstr>
      <vt:lpstr>Target market </vt:lpstr>
      <vt:lpstr>Marketing and sales plan</vt:lpstr>
      <vt:lpstr>Management team </vt:lpstr>
      <vt:lpstr>Monthly profit and loss</vt:lpstr>
      <vt:lpstr>Financial plan</vt:lpstr>
      <vt:lpstr>Profit and loss overview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414</cp:revision>
  <dcterms:created xsi:type="dcterms:W3CDTF">2022-06-30T15:50:22Z</dcterms:created>
  <dcterms:modified xsi:type="dcterms:W3CDTF">2022-12-02T12:57:46Z</dcterms:modified>
</cp:coreProperties>
</file>