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801600" cy="9601200" type="A3"/>
  <p:notesSz cx="7102475" cy="9388475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24">
          <p15:clr>
            <a:srgbClr val="A4A3A4"/>
          </p15:clr>
        </p15:guide>
        <p15:guide id="2" pos="403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686" y="90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6"/>
            <a:ext cx="10881360" cy="205803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9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4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1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399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3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5669" y="3135948"/>
            <a:ext cx="7958772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67800" y="3135948"/>
            <a:ext cx="7958773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9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6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6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5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1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2009141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9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9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994959" y="537845"/>
            <a:ext cx="4031615" cy="114703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5668" y="537845"/>
            <a:ext cx="11885930" cy="114703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6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1"/>
            <a:ext cx="11521440" cy="6336348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3F33-33E6-4261-AF37-FF9C6FA58035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1"/>
            <a:ext cx="40538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6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511968" y="-37069"/>
            <a:ext cx="12801600" cy="497096"/>
          </a:xfrm>
        </p:spPr>
        <p:txBody>
          <a:bodyPr>
            <a:normAutofit/>
          </a:bodyPr>
          <a:lstStyle/>
          <a:p>
            <a:r>
              <a:rPr lang="en-GB" sz="1800" b="1" dirty="0"/>
              <a:t>NHS analysis of data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5A02AE84-FE30-4E0C-B6DC-768B51C8AB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96282"/>
            <a:ext cx="4548190" cy="4481887"/>
          </a:xfrm>
          <a:prstGeom prst="rect">
            <a:avLst/>
          </a:prstGeom>
        </p:spPr>
      </p:pic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B73C593C-1198-46D4-8EC9-0C33D6D63D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6624" y="478154"/>
            <a:ext cx="3928485" cy="4481887"/>
          </a:xfrm>
          <a:prstGeom prst="rect">
            <a:avLst/>
          </a:prstGeom>
        </p:spPr>
      </p:pic>
      <p:pic>
        <p:nvPicPr>
          <p:cNvPr id="14" name="Picture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452A55B-AACD-485B-9F09-BD61A211F2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1717" y="5084555"/>
            <a:ext cx="3694960" cy="4375854"/>
          </a:xfrm>
          <a:prstGeom prst="rect">
            <a:avLst/>
          </a:prstGeom>
        </p:spPr>
      </p:pic>
      <p:pic>
        <p:nvPicPr>
          <p:cNvPr id="18" name="Picture 17" descr="A screenshot of a cell phone&#10;&#10;Description automatically generated">
            <a:extLst>
              <a:ext uri="{FF2B5EF4-FFF2-40B4-BE49-F238E27FC236}">
                <a16:creationId xmlns:a16="http://schemas.microsoft.com/office/drawing/2014/main" id="{320B210B-CE84-49AA-BB2E-209F74A4D0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56" y="5119313"/>
            <a:ext cx="4385279" cy="4481887"/>
          </a:xfrm>
          <a:prstGeom prst="rect">
            <a:avLst/>
          </a:prstGeom>
        </p:spPr>
      </p:pic>
      <p:pic>
        <p:nvPicPr>
          <p:cNvPr id="28" name="Picture 27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AB4607-3090-4FBB-9F07-043720DE95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3368" y="6312768"/>
            <a:ext cx="1009791" cy="885949"/>
          </a:xfrm>
          <a:prstGeom prst="rect">
            <a:avLst/>
          </a:prstGeom>
        </p:spPr>
      </p:pic>
      <p:pic>
        <p:nvPicPr>
          <p:cNvPr id="32" name="Picture 31" descr="A screenshot of a cell phone&#10;&#10;Description automatically generated">
            <a:extLst>
              <a:ext uri="{FF2B5EF4-FFF2-40B4-BE49-F238E27FC236}">
                <a16:creationId xmlns:a16="http://schemas.microsoft.com/office/drawing/2014/main" id="{CFF57E14-94A5-48B2-9A88-5015044B2D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114" y="5084555"/>
            <a:ext cx="3928486" cy="4375854"/>
          </a:xfrm>
          <a:prstGeom prst="rect">
            <a:avLst/>
          </a:prstGeom>
        </p:spPr>
      </p:pic>
      <p:pic>
        <p:nvPicPr>
          <p:cNvPr id="34" name="Picture 33" descr="A screenshot of a cell phone&#10;&#10;Description automatically generated">
            <a:extLst>
              <a:ext uri="{FF2B5EF4-FFF2-40B4-BE49-F238E27FC236}">
                <a16:creationId xmlns:a16="http://schemas.microsoft.com/office/drawing/2014/main" id="{24F496FD-1F93-49CD-8FD5-C56FB3B413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9841" y="6168752"/>
            <a:ext cx="1009791" cy="885949"/>
          </a:xfrm>
          <a:prstGeom prst="rect">
            <a:avLst/>
          </a:prstGeom>
        </p:spPr>
      </p:pic>
      <p:pic>
        <p:nvPicPr>
          <p:cNvPr id="37" name="Picture 36" descr="A screenshot of a cell phone&#10;&#10;Description automatically generated">
            <a:extLst>
              <a:ext uri="{FF2B5EF4-FFF2-40B4-BE49-F238E27FC236}">
                <a16:creationId xmlns:a16="http://schemas.microsoft.com/office/drawing/2014/main" id="{41950D3C-0BF3-44B4-893F-19C95D3D01F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094" y="1813171"/>
            <a:ext cx="2362530" cy="184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724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7317B-559E-457C-9B8A-244FE99C7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829F7-DABC-45F0-8CFD-6E0BE67A1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dirty="0"/>
              <a:t>Please  kindly ignore this slide as it was created purely for the purpose of the document having at least 20 words.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329498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26</Words>
  <Application>Microsoft Office PowerPoint</Application>
  <PresentationFormat>A3 Paper (297x420 mm)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NHS analysis of data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Nik Whitehead</dc:creator>
  <cp:lastModifiedBy>Jaromir Pauer (1801641)</cp:lastModifiedBy>
  <cp:revision>17</cp:revision>
  <cp:lastPrinted>2020-02-20T18:07:41Z</cp:lastPrinted>
  <dcterms:created xsi:type="dcterms:W3CDTF">2014-10-01T08:15:24Z</dcterms:created>
  <dcterms:modified xsi:type="dcterms:W3CDTF">2020-02-20T18:53:27Z</dcterms:modified>
</cp:coreProperties>
</file>