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sldIdLst>
    <p:sldId id="257" r:id="rId2"/>
    <p:sldId id="299" r:id="rId3"/>
    <p:sldId id="300" r:id="rId4"/>
    <p:sldId id="262" r:id="rId5"/>
    <p:sldId id="301" r:id="rId6"/>
    <p:sldId id="266" r:id="rId7"/>
    <p:sldId id="264" r:id="rId8"/>
    <p:sldId id="273" r:id="rId9"/>
    <p:sldId id="282" r:id="rId10"/>
    <p:sldId id="290" r:id="rId11"/>
    <p:sldId id="263" r:id="rId12"/>
    <p:sldId id="275" r:id="rId13"/>
    <p:sldId id="303" r:id="rId14"/>
    <p:sldId id="268" r:id="rId15"/>
    <p:sldId id="269" r:id="rId16"/>
    <p:sldId id="270" r:id="rId17"/>
    <p:sldId id="271" r:id="rId18"/>
    <p:sldId id="274" r:id="rId19"/>
    <p:sldId id="286" r:id="rId20"/>
    <p:sldId id="272" r:id="rId21"/>
    <p:sldId id="288" r:id="rId22"/>
    <p:sldId id="280" r:id="rId23"/>
    <p:sldId id="293" r:id="rId24"/>
    <p:sldId id="294" r:id="rId25"/>
    <p:sldId id="287" r:id="rId26"/>
    <p:sldId id="306" r:id="rId27"/>
    <p:sldId id="284" r:id="rId28"/>
    <p:sldId id="285" r:id="rId29"/>
    <p:sldId id="307" r:id="rId30"/>
    <p:sldId id="308" r:id="rId31"/>
    <p:sldId id="304" r:id="rId32"/>
    <p:sldId id="311" r:id="rId33"/>
    <p:sldId id="310" r:id="rId34"/>
    <p:sldId id="292" r:id="rId35"/>
    <p:sldId id="289"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D27E54-A654-8656-27A0-ABB8622CF5AA}" v="49" dt="2025-02-17T11:05:42.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1703" autoAdjust="0"/>
  </p:normalViewPr>
  <p:slideViewPr>
    <p:cSldViewPr snapToGrid="0">
      <p:cViewPr varScale="1">
        <p:scale>
          <a:sx n="65" d="100"/>
          <a:sy n="65" d="100"/>
        </p:scale>
        <p:origin x="75" y="198"/>
      </p:cViewPr>
      <p:guideLst>
        <p:guide orient="horz" pos="2160"/>
        <p:guide pos="3840"/>
      </p:guideLst>
    </p:cSldViewPr>
  </p:slideViewPr>
  <p:notesTextViewPr>
    <p:cViewPr>
      <p:scale>
        <a:sx n="1" d="1"/>
        <a:sy n="1" d="1"/>
      </p:scale>
      <p:origin x="0" y="-42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A9035997-3C4B-4CA0-AA06-F1BE5D6EE427}"/>
    <pc:docChg chg="undo redo custSel addSld delSld modSld sldOrd">
      <pc:chgData name="Ross Phillips" userId="c604230b-847d-4cb1-9e23-f810d4c0fde1" providerId="ADAL" clId="{A9035997-3C4B-4CA0-AA06-F1BE5D6EE427}" dt="2024-08-19T09:35:22.883" v="1344" actId="26606"/>
      <pc:docMkLst>
        <pc:docMk/>
      </pc:docMkLst>
      <pc:sldChg chg="addSp delSp modSp mod setBg addAnim modAnim setClrOvrMap chgLayout">
        <pc:chgData name="Ross Phillips" userId="c604230b-847d-4cb1-9e23-f810d4c0fde1" providerId="ADAL" clId="{A9035997-3C4B-4CA0-AA06-F1BE5D6EE427}" dt="2024-08-06T13:20:33.181" v="1082"/>
        <pc:sldMkLst>
          <pc:docMk/>
          <pc:sldMk cId="637762325" sldId="257"/>
        </pc:sldMkLst>
        <pc:spChg chg="mod ord">
          <ac:chgData name="Ross Phillips" userId="c604230b-847d-4cb1-9e23-f810d4c0fde1" providerId="ADAL" clId="{A9035997-3C4B-4CA0-AA06-F1BE5D6EE427}" dt="2024-08-06T10:58:13.901" v="409" actId="26606"/>
          <ac:spMkLst>
            <pc:docMk/>
            <pc:sldMk cId="637762325" sldId="257"/>
            <ac:spMk id="2" creationId="{00000000-0000-0000-0000-000000000000}"/>
          </ac:spMkLst>
        </pc:spChg>
        <pc:spChg chg="mod ord">
          <ac:chgData name="Ross Phillips" userId="c604230b-847d-4cb1-9e23-f810d4c0fde1" providerId="ADAL" clId="{A9035997-3C4B-4CA0-AA06-F1BE5D6EE427}" dt="2024-08-06T10:58:13.901" v="409" actId="26606"/>
          <ac:spMkLst>
            <pc:docMk/>
            <pc:sldMk cId="637762325" sldId="257"/>
            <ac:spMk id="3" creationId="{00000000-0000-0000-0000-000000000000}"/>
          </ac:spMkLst>
        </pc:spChg>
        <pc:spChg chg="add del mod">
          <ac:chgData name="Ross Phillips" userId="c604230b-847d-4cb1-9e23-f810d4c0fde1" providerId="ADAL" clId="{A9035997-3C4B-4CA0-AA06-F1BE5D6EE427}" dt="2024-08-06T10:58:07.174" v="408" actId="6264"/>
          <ac:spMkLst>
            <pc:docMk/>
            <pc:sldMk cId="637762325" sldId="257"/>
            <ac:spMk id="4" creationId="{7F944B41-5596-C664-A641-E5001175C1B0}"/>
          </ac:spMkLst>
        </pc:spChg>
        <pc:spChg chg="add del mod">
          <ac:chgData name="Ross Phillips" userId="c604230b-847d-4cb1-9e23-f810d4c0fde1" providerId="ADAL" clId="{A9035997-3C4B-4CA0-AA06-F1BE5D6EE427}" dt="2024-08-06T10:58:07.174" v="408" actId="6264"/>
          <ac:spMkLst>
            <pc:docMk/>
            <pc:sldMk cId="637762325" sldId="257"/>
            <ac:spMk id="6" creationId="{E1E7F0FB-774A-9AC6-55D1-FF2D234D4A6A}"/>
          </ac:spMkLst>
        </pc:spChg>
        <pc:spChg chg="add">
          <ac:chgData name="Ross Phillips" userId="c604230b-847d-4cb1-9e23-f810d4c0fde1" providerId="ADAL" clId="{A9035997-3C4B-4CA0-AA06-F1BE5D6EE427}" dt="2024-08-06T10:58:13.901" v="409" actId="26606"/>
          <ac:spMkLst>
            <pc:docMk/>
            <pc:sldMk cId="637762325" sldId="257"/>
            <ac:spMk id="10" creationId="{65513E21-21B0-48DB-8CF1-35E43B33A477}"/>
          </ac:spMkLst>
        </pc:spChg>
        <pc:picChg chg="mod ord">
          <ac:chgData name="Ross Phillips" userId="c604230b-847d-4cb1-9e23-f810d4c0fde1" providerId="ADAL" clId="{A9035997-3C4B-4CA0-AA06-F1BE5D6EE427}" dt="2024-08-06T10:58:13.901" v="409" actId="26606"/>
          <ac:picMkLst>
            <pc:docMk/>
            <pc:sldMk cId="637762325" sldId="257"/>
            <ac:picMk id="5" creationId="{07C8B9B3-EE48-E429-8C5C-48D7BAAED3E7}"/>
          </ac:picMkLst>
        </pc:picChg>
        <pc:cxnChg chg="add">
          <ac:chgData name="Ross Phillips" userId="c604230b-847d-4cb1-9e23-f810d4c0fde1" providerId="ADAL" clId="{A9035997-3C4B-4CA0-AA06-F1BE5D6EE427}" dt="2024-08-06T10:58:13.901" v="409" actId="26606"/>
          <ac:cxnSpMkLst>
            <pc:docMk/>
            <pc:sldMk cId="637762325" sldId="257"/>
            <ac:cxnSpMk id="12" creationId="{580B8A35-DEA7-4D43-9DF8-90B4681D0FAD}"/>
          </ac:cxnSpMkLst>
        </pc:cxnChg>
      </pc:sldChg>
      <pc:sldChg chg="del">
        <pc:chgData name="Ross Phillips" userId="c604230b-847d-4cb1-9e23-f810d4c0fde1" providerId="ADAL" clId="{A9035997-3C4B-4CA0-AA06-F1BE5D6EE427}" dt="2024-08-06T10:08:16.754" v="0" actId="47"/>
        <pc:sldMkLst>
          <pc:docMk/>
          <pc:sldMk cId="4204019017" sldId="258"/>
        </pc:sldMkLst>
      </pc:sldChg>
      <pc:sldChg chg="del">
        <pc:chgData name="Ross Phillips" userId="c604230b-847d-4cb1-9e23-f810d4c0fde1" providerId="ADAL" clId="{A9035997-3C4B-4CA0-AA06-F1BE5D6EE427}" dt="2024-08-06T10:08:19.447" v="1" actId="47"/>
        <pc:sldMkLst>
          <pc:docMk/>
          <pc:sldMk cId="1426460817" sldId="259"/>
        </pc:sldMkLst>
      </pc:sldChg>
      <pc:sldChg chg="del">
        <pc:chgData name="Ross Phillips" userId="c604230b-847d-4cb1-9e23-f810d4c0fde1" providerId="ADAL" clId="{A9035997-3C4B-4CA0-AA06-F1BE5D6EE427}" dt="2024-08-06T10:08:21.791" v="2" actId="47"/>
        <pc:sldMkLst>
          <pc:docMk/>
          <pc:sldMk cId="553008745" sldId="260"/>
        </pc:sldMkLst>
      </pc:sldChg>
      <pc:sldChg chg="addSp delSp modSp mod modClrScheme chgLayout modNotesTx">
        <pc:chgData name="Ross Phillips" userId="c604230b-847d-4cb1-9e23-f810d4c0fde1" providerId="ADAL" clId="{A9035997-3C4B-4CA0-AA06-F1BE5D6EE427}" dt="2024-08-06T10:58:28.201" v="412" actId="6549"/>
        <pc:sldMkLst>
          <pc:docMk/>
          <pc:sldMk cId="194805748" sldId="262"/>
        </pc:sldMkLst>
        <pc:spChg chg="mod">
          <ac:chgData name="Ross Phillips" userId="c604230b-847d-4cb1-9e23-f810d4c0fde1" providerId="ADAL" clId="{A9035997-3C4B-4CA0-AA06-F1BE5D6EE427}" dt="2024-08-06T10:58:28.201" v="412" actId="6549"/>
          <ac:spMkLst>
            <pc:docMk/>
            <pc:sldMk cId="194805748" sldId="262"/>
            <ac:spMk id="2" creationId="{00000000-0000-0000-0000-000000000000}"/>
          </ac:spMkLst>
        </pc:spChg>
        <pc:spChg chg="del mod">
          <ac:chgData name="Ross Phillips" userId="c604230b-847d-4cb1-9e23-f810d4c0fde1" providerId="ADAL" clId="{A9035997-3C4B-4CA0-AA06-F1BE5D6EE427}" dt="2024-08-06T10:09:16.624" v="60" actId="478"/>
          <ac:spMkLst>
            <pc:docMk/>
            <pc:sldMk cId="194805748" sldId="262"/>
            <ac:spMk id="3" creationId="{00000000-0000-0000-0000-000000000000}"/>
          </ac:spMkLst>
        </pc:spChg>
        <pc:spChg chg="mod ord">
          <ac:chgData name="Ross Phillips" userId="c604230b-847d-4cb1-9e23-f810d4c0fde1" providerId="ADAL" clId="{A9035997-3C4B-4CA0-AA06-F1BE5D6EE427}" dt="2024-08-06T10:11:09.684" v="191" actId="1076"/>
          <ac:spMkLst>
            <pc:docMk/>
            <pc:sldMk cId="194805748" sldId="262"/>
            <ac:spMk id="4" creationId="{00000000-0000-0000-0000-000000000000}"/>
          </ac:spMkLst>
        </pc:spChg>
        <pc:spChg chg="add del mod">
          <ac:chgData name="Ross Phillips" userId="c604230b-847d-4cb1-9e23-f810d4c0fde1" providerId="ADAL" clId="{A9035997-3C4B-4CA0-AA06-F1BE5D6EE427}" dt="2024-08-06T10:10:42.864" v="189" actId="700"/>
          <ac:spMkLst>
            <pc:docMk/>
            <pc:sldMk cId="194805748" sldId="262"/>
            <ac:spMk id="7" creationId="{FF843C0B-7104-D735-D0AD-2CB53158117A}"/>
          </ac:spMkLst>
        </pc:spChg>
        <pc:picChg chg="mod">
          <ac:chgData name="Ross Phillips" userId="c604230b-847d-4cb1-9e23-f810d4c0fde1" providerId="ADAL" clId="{A9035997-3C4B-4CA0-AA06-F1BE5D6EE427}" dt="2024-08-06T10:10:54.775" v="190" actId="1076"/>
          <ac:picMkLst>
            <pc:docMk/>
            <pc:sldMk cId="194805748" sldId="262"/>
            <ac:picMk id="5" creationId="{C65CFCDF-2145-45AC-9D45-29E6CFEF3763}"/>
          </ac:picMkLst>
        </pc:picChg>
      </pc:sldChg>
      <pc:sldChg chg="addSp delSp modSp mod ord setBg modClrScheme chgLayout">
        <pc:chgData name="Ross Phillips" userId="c604230b-847d-4cb1-9e23-f810d4c0fde1" providerId="ADAL" clId="{A9035997-3C4B-4CA0-AA06-F1BE5D6EE427}" dt="2024-08-06T12:12:50.797" v="582"/>
        <pc:sldMkLst>
          <pc:docMk/>
          <pc:sldMk cId="1633887505" sldId="263"/>
        </pc:sldMkLst>
        <pc:spChg chg="del mod">
          <ac:chgData name="Ross Phillips" userId="c604230b-847d-4cb1-9e23-f810d4c0fde1" providerId="ADAL" clId="{A9035997-3C4B-4CA0-AA06-F1BE5D6EE427}" dt="2024-08-06T10:12:22.931" v="225" actId="478"/>
          <ac:spMkLst>
            <pc:docMk/>
            <pc:sldMk cId="1633887505" sldId="263"/>
            <ac:spMk id="3" creationId="{00000000-0000-0000-0000-000000000000}"/>
          </ac:spMkLst>
        </pc:spChg>
        <pc:spChg chg="mod ord">
          <ac:chgData name="Ross Phillips" userId="c604230b-847d-4cb1-9e23-f810d4c0fde1" providerId="ADAL" clId="{A9035997-3C4B-4CA0-AA06-F1BE5D6EE427}" dt="2024-08-06T10:58:46.759" v="414" actId="26606"/>
          <ac:spMkLst>
            <pc:docMk/>
            <pc:sldMk cId="1633887505" sldId="263"/>
            <ac:spMk id="4" creationId="{00000000-0000-0000-0000-000000000000}"/>
          </ac:spMkLst>
        </pc:spChg>
        <pc:spChg chg="del mod">
          <ac:chgData name="Ross Phillips" userId="c604230b-847d-4cb1-9e23-f810d4c0fde1" providerId="ADAL" clId="{A9035997-3C4B-4CA0-AA06-F1BE5D6EE427}" dt="2024-08-06T10:12:44.622" v="230" actId="478"/>
          <ac:spMkLst>
            <pc:docMk/>
            <pc:sldMk cId="1633887505" sldId="263"/>
            <ac:spMk id="5" creationId="{00000000-0000-0000-0000-000000000000}"/>
          </ac:spMkLst>
        </pc:spChg>
        <pc:spChg chg="add del mod ord">
          <ac:chgData name="Ross Phillips" userId="c604230b-847d-4cb1-9e23-f810d4c0fde1" providerId="ADAL" clId="{A9035997-3C4B-4CA0-AA06-F1BE5D6EE427}" dt="2024-08-06T10:12:29.054" v="226" actId="700"/>
          <ac:spMkLst>
            <pc:docMk/>
            <pc:sldMk cId="1633887505" sldId="263"/>
            <ac:spMk id="6" creationId="{D99E6706-08A5-644E-79CA-833CF69D8B34}"/>
          </ac:spMkLst>
        </pc:spChg>
        <pc:spChg chg="add del mod ord">
          <ac:chgData name="Ross Phillips" userId="c604230b-847d-4cb1-9e23-f810d4c0fde1" providerId="ADAL" clId="{A9035997-3C4B-4CA0-AA06-F1BE5D6EE427}" dt="2024-08-06T10:12:31.276" v="228" actId="6264"/>
          <ac:spMkLst>
            <pc:docMk/>
            <pc:sldMk cId="1633887505" sldId="263"/>
            <ac:spMk id="7" creationId="{D0870D8C-4A9F-3EB6-A874-E09B9A324964}"/>
          </ac:spMkLst>
        </pc:spChg>
        <pc:spChg chg="add del mod">
          <ac:chgData name="Ross Phillips" userId="c604230b-847d-4cb1-9e23-f810d4c0fde1" providerId="ADAL" clId="{A9035997-3C4B-4CA0-AA06-F1BE5D6EE427}" dt="2024-08-06T10:12:31.276" v="228" actId="6264"/>
          <ac:spMkLst>
            <pc:docMk/>
            <pc:sldMk cId="1633887505" sldId="263"/>
            <ac:spMk id="8" creationId="{03E8F340-6AFF-D8FA-4D55-7530CE6A5423}"/>
          </ac:spMkLst>
        </pc:spChg>
        <pc:spChg chg="add mod ord">
          <ac:chgData name="Ross Phillips" userId="c604230b-847d-4cb1-9e23-f810d4c0fde1" providerId="ADAL" clId="{A9035997-3C4B-4CA0-AA06-F1BE5D6EE427}" dt="2024-08-06T10:58:46.759" v="414" actId="26606"/>
          <ac:spMkLst>
            <pc:docMk/>
            <pc:sldMk cId="1633887505" sldId="263"/>
            <ac:spMk id="9" creationId="{68C9DF9F-2B37-FDC0-A63F-58240F27FCEB}"/>
          </ac:spMkLst>
        </pc:spChg>
        <pc:spChg chg="add">
          <ac:chgData name="Ross Phillips" userId="c604230b-847d-4cb1-9e23-f810d4c0fde1" providerId="ADAL" clId="{A9035997-3C4B-4CA0-AA06-F1BE5D6EE427}" dt="2024-08-06T10:58:46.759" v="414" actId="26606"/>
          <ac:spMkLst>
            <pc:docMk/>
            <pc:sldMk cId="1633887505" sldId="263"/>
            <ac:spMk id="14" creationId="{F63C748C-967B-4A7B-A90F-3EDD0F485AC6}"/>
          </ac:spMkLst>
        </pc:spChg>
        <pc:spChg chg="add">
          <ac:chgData name="Ross Phillips" userId="c604230b-847d-4cb1-9e23-f810d4c0fde1" providerId="ADAL" clId="{A9035997-3C4B-4CA0-AA06-F1BE5D6EE427}" dt="2024-08-06T10:58:46.759" v="414" actId="26606"/>
          <ac:spMkLst>
            <pc:docMk/>
            <pc:sldMk cId="1633887505" sldId="263"/>
            <ac:spMk id="16" creationId="{C0143637-4934-44E4-B909-BAF1E7B27972}"/>
          </ac:spMkLst>
        </pc:spChg>
      </pc:sldChg>
      <pc:sldChg chg="addSp delSp modSp mod ord setBg modClrScheme chgLayout">
        <pc:chgData name="Ross Phillips" userId="c604230b-847d-4cb1-9e23-f810d4c0fde1" providerId="ADAL" clId="{A9035997-3C4B-4CA0-AA06-F1BE5D6EE427}" dt="2024-08-06T12:16:22.386" v="605"/>
        <pc:sldMkLst>
          <pc:docMk/>
          <pc:sldMk cId="3289615803" sldId="264"/>
        </pc:sldMkLst>
        <pc:spChg chg="add del mod ord">
          <ac:chgData name="Ross Phillips" userId="c604230b-847d-4cb1-9e23-f810d4c0fde1" providerId="ADAL" clId="{A9035997-3C4B-4CA0-AA06-F1BE5D6EE427}" dt="2024-08-06T10:11:48.915" v="222" actId="700"/>
          <ac:spMkLst>
            <pc:docMk/>
            <pc:sldMk cId="3289615803" sldId="264"/>
            <ac:spMk id="3" creationId="{E0412337-1236-7BBB-C130-02C7657D7B91}"/>
          </ac:spMkLst>
        </pc:spChg>
        <pc:spChg chg="add del mod">
          <ac:chgData name="Ross Phillips" userId="c604230b-847d-4cb1-9e23-f810d4c0fde1" providerId="ADAL" clId="{A9035997-3C4B-4CA0-AA06-F1BE5D6EE427}" dt="2024-08-06T10:11:55.729" v="223" actId="6264"/>
          <ac:spMkLst>
            <pc:docMk/>
            <pc:sldMk cId="3289615803" sldId="264"/>
            <ac:spMk id="4" creationId="{E52D26C2-3593-D565-8D49-2B949EB2EC14}"/>
          </ac:spMkLst>
        </pc:spChg>
        <pc:spChg chg="add del mod">
          <ac:chgData name="Ross Phillips" userId="c604230b-847d-4cb1-9e23-f810d4c0fde1" providerId="ADAL" clId="{A9035997-3C4B-4CA0-AA06-F1BE5D6EE427}" dt="2024-08-06T10:11:55.729" v="223" actId="6264"/>
          <ac:spMkLst>
            <pc:docMk/>
            <pc:sldMk cId="3289615803" sldId="264"/>
            <ac:spMk id="5" creationId="{9EA204EC-EDFF-C4DB-9A3A-CAD79D007291}"/>
          </ac:spMkLst>
        </pc:spChg>
        <pc:spChg chg="mod ord">
          <ac:chgData name="Ross Phillips" userId="c604230b-847d-4cb1-9e23-f810d4c0fde1" providerId="ADAL" clId="{A9035997-3C4B-4CA0-AA06-F1BE5D6EE427}" dt="2024-08-06T10:58:34.989" v="413" actId="26606"/>
          <ac:spMkLst>
            <pc:docMk/>
            <pc:sldMk cId="3289615803" sldId="264"/>
            <ac:spMk id="7171" creationId="{00000000-0000-0000-0000-000000000000}"/>
          </ac:spMkLst>
        </pc:spChg>
        <pc:spChg chg="del mod">
          <ac:chgData name="Ross Phillips" userId="c604230b-847d-4cb1-9e23-f810d4c0fde1" providerId="ADAL" clId="{A9035997-3C4B-4CA0-AA06-F1BE5D6EE427}" dt="2024-08-06T10:11:38.883" v="221" actId="478"/>
          <ac:spMkLst>
            <pc:docMk/>
            <pc:sldMk cId="3289615803" sldId="264"/>
            <ac:spMk id="11266" creationId="{00000000-0000-0000-0000-000000000000}"/>
          </ac:spMkLst>
        </pc:spChg>
        <pc:spChg chg="mod ord">
          <ac:chgData name="Ross Phillips" userId="c604230b-847d-4cb1-9e23-f810d4c0fde1" providerId="ADAL" clId="{A9035997-3C4B-4CA0-AA06-F1BE5D6EE427}" dt="2024-08-06T12:16:08.082" v="603" actId="20577"/>
          <ac:spMkLst>
            <pc:docMk/>
            <pc:sldMk cId="3289615803" sldId="264"/>
            <ac:spMk id="47106" creationId="{00000000-0000-0000-0000-000000000000}"/>
          </ac:spMkLst>
        </pc:spChg>
        <pc:spChg chg="add">
          <ac:chgData name="Ross Phillips" userId="c604230b-847d-4cb1-9e23-f810d4c0fde1" providerId="ADAL" clId="{A9035997-3C4B-4CA0-AA06-F1BE5D6EE427}" dt="2024-08-06T10:58:34.989" v="413" actId="26606"/>
          <ac:spMkLst>
            <pc:docMk/>
            <pc:sldMk cId="3289615803" sldId="264"/>
            <ac:spMk id="47111" creationId="{F63C748C-967B-4A7B-A90F-3EDD0F485AC6}"/>
          </ac:spMkLst>
        </pc:spChg>
        <pc:spChg chg="add">
          <ac:chgData name="Ross Phillips" userId="c604230b-847d-4cb1-9e23-f810d4c0fde1" providerId="ADAL" clId="{A9035997-3C4B-4CA0-AA06-F1BE5D6EE427}" dt="2024-08-06T10:58:34.989" v="413" actId="26606"/>
          <ac:spMkLst>
            <pc:docMk/>
            <pc:sldMk cId="3289615803" sldId="264"/>
            <ac:spMk id="47113" creationId="{C0143637-4934-44E4-B909-BAF1E7B27972}"/>
          </ac:spMkLst>
        </pc:spChg>
      </pc:sldChg>
      <pc:sldChg chg="addSp delSp modSp del mod setBg modShow chgLayout">
        <pc:chgData name="Ross Phillips" userId="c604230b-847d-4cb1-9e23-f810d4c0fde1" providerId="ADAL" clId="{A9035997-3C4B-4CA0-AA06-F1BE5D6EE427}" dt="2024-08-06T12:18:10.700" v="612" actId="47"/>
        <pc:sldMkLst>
          <pc:docMk/>
          <pc:sldMk cId="2986564648" sldId="265"/>
        </pc:sldMkLst>
        <pc:spChg chg="mod ord">
          <ac:chgData name="Ross Phillips" userId="c604230b-847d-4cb1-9e23-f810d4c0fde1" providerId="ADAL" clId="{A9035997-3C4B-4CA0-AA06-F1BE5D6EE427}" dt="2024-08-06T12:10:20.498" v="560" actId="26606"/>
          <ac:spMkLst>
            <pc:docMk/>
            <pc:sldMk cId="2986564648" sldId="265"/>
            <ac:spMk id="2" creationId="{00000000-0000-0000-0000-000000000000}"/>
          </ac:spMkLst>
        </pc:spChg>
        <pc:spChg chg="add del mod">
          <ac:chgData name="Ross Phillips" userId="c604230b-847d-4cb1-9e23-f810d4c0fde1" providerId="ADAL" clId="{A9035997-3C4B-4CA0-AA06-F1BE5D6EE427}" dt="2024-08-06T12:10:14.239" v="559" actId="6264"/>
          <ac:spMkLst>
            <pc:docMk/>
            <pc:sldMk cId="2986564648" sldId="265"/>
            <ac:spMk id="3" creationId="{C3604977-ACCF-28B5-42EA-0F8C07816642}"/>
          </ac:spMkLst>
        </pc:spChg>
        <pc:spChg chg="mod">
          <ac:chgData name="Ross Phillips" userId="c604230b-847d-4cb1-9e23-f810d4c0fde1" providerId="ADAL" clId="{A9035997-3C4B-4CA0-AA06-F1BE5D6EE427}" dt="2024-08-06T12:10:57.184" v="563" actId="164"/>
          <ac:spMkLst>
            <pc:docMk/>
            <pc:sldMk cId="2986564648" sldId="265"/>
            <ac:spMk id="7" creationId="{00000000-0000-0000-0000-000000000000}"/>
          </ac:spMkLst>
        </pc:spChg>
        <pc:spChg chg="mod">
          <ac:chgData name="Ross Phillips" userId="c604230b-847d-4cb1-9e23-f810d4c0fde1" providerId="ADAL" clId="{A9035997-3C4B-4CA0-AA06-F1BE5D6EE427}" dt="2024-08-06T12:12:00.567" v="573" actId="113"/>
          <ac:spMkLst>
            <pc:docMk/>
            <pc:sldMk cId="2986564648" sldId="265"/>
            <ac:spMk id="9" creationId="{00000000-0000-0000-0000-000000000000}"/>
          </ac:spMkLst>
        </pc:spChg>
        <pc:spChg chg="mod">
          <ac:chgData name="Ross Phillips" userId="c604230b-847d-4cb1-9e23-f810d4c0fde1" providerId="ADAL" clId="{A9035997-3C4B-4CA0-AA06-F1BE5D6EE427}" dt="2024-08-06T12:12:07.785" v="575" actId="255"/>
          <ac:spMkLst>
            <pc:docMk/>
            <pc:sldMk cId="2986564648" sldId="265"/>
            <ac:spMk id="10" creationId="{00000000-0000-0000-0000-000000000000}"/>
          </ac:spMkLst>
        </pc:spChg>
        <pc:spChg chg="mod">
          <ac:chgData name="Ross Phillips" userId="c604230b-847d-4cb1-9e23-f810d4c0fde1" providerId="ADAL" clId="{A9035997-3C4B-4CA0-AA06-F1BE5D6EE427}" dt="2024-08-06T12:10:57.184" v="563" actId="164"/>
          <ac:spMkLst>
            <pc:docMk/>
            <pc:sldMk cId="2986564648" sldId="265"/>
            <ac:spMk id="11" creationId="{00000000-0000-0000-0000-000000000000}"/>
          </ac:spMkLst>
        </pc:spChg>
        <pc:spChg chg="mod">
          <ac:chgData name="Ross Phillips" userId="c604230b-847d-4cb1-9e23-f810d4c0fde1" providerId="ADAL" clId="{A9035997-3C4B-4CA0-AA06-F1BE5D6EE427}" dt="2024-08-06T12:11:50.705" v="571" actId="255"/>
          <ac:spMkLst>
            <pc:docMk/>
            <pc:sldMk cId="2986564648" sldId="265"/>
            <ac:spMk id="12" creationId="{00000000-0000-0000-0000-000000000000}"/>
          </ac:spMkLst>
        </pc:spChg>
        <pc:spChg chg="add">
          <ac:chgData name="Ross Phillips" userId="c604230b-847d-4cb1-9e23-f810d4c0fde1" providerId="ADAL" clId="{A9035997-3C4B-4CA0-AA06-F1BE5D6EE427}" dt="2024-08-06T12:10:20.498" v="560" actId="26606"/>
          <ac:spMkLst>
            <pc:docMk/>
            <pc:sldMk cId="2986564648" sldId="265"/>
            <ac:spMk id="17" creationId="{39F5CA04-4AE5-4561-8676-55CA3F7361E2}"/>
          </ac:spMkLst>
        </pc:spChg>
        <pc:spChg chg="add">
          <ac:chgData name="Ross Phillips" userId="c604230b-847d-4cb1-9e23-f810d4c0fde1" providerId="ADAL" clId="{A9035997-3C4B-4CA0-AA06-F1BE5D6EE427}" dt="2024-08-06T12:10:20.498" v="560" actId="26606"/>
          <ac:spMkLst>
            <pc:docMk/>
            <pc:sldMk cId="2986564648" sldId="265"/>
            <ac:spMk id="25" creationId="{686EB35B-B2EB-4EAB-BDE8-83CAE06A698A}"/>
          </ac:spMkLst>
        </pc:spChg>
        <pc:spChg chg="add">
          <ac:chgData name="Ross Phillips" userId="c604230b-847d-4cb1-9e23-f810d4c0fde1" providerId="ADAL" clId="{A9035997-3C4B-4CA0-AA06-F1BE5D6EE427}" dt="2024-08-06T12:10:20.498" v="560" actId="26606"/>
          <ac:spMkLst>
            <pc:docMk/>
            <pc:sldMk cId="2986564648" sldId="265"/>
            <ac:spMk id="27" creationId="{563B500F-839E-46D9-A3C4-67DF88656DC6}"/>
          </ac:spMkLst>
        </pc:spChg>
        <pc:grpChg chg="add mod">
          <ac:chgData name="Ross Phillips" userId="c604230b-847d-4cb1-9e23-f810d4c0fde1" providerId="ADAL" clId="{A9035997-3C4B-4CA0-AA06-F1BE5D6EE427}" dt="2024-08-06T12:11:22.353" v="568" actId="1076"/>
          <ac:grpSpMkLst>
            <pc:docMk/>
            <pc:sldMk cId="2986564648" sldId="265"/>
            <ac:grpSpMk id="4" creationId="{942547CB-2807-54A3-DA5F-512A46C44384}"/>
          </ac:grpSpMkLst>
        </pc:grpChg>
        <pc:picChg chg="add">
          <ac:chgData name="Ross Phillips" userId="c604230b-847d-4cb1-9e23-f810d4c0fde1" providerId="ADAL" clId="{A9035997-3C4B-4CA0-AA06-F1BE5D6EE427}" dt="2024-08-06T12:10:20.498" v="560" actId="26606"/>
          <ac:picMkLst>
            <pc:docMk/>
            <pc:sldMk cId="2986564648" sldId="265"/>
            <ac:picMk id="19" creationId="{010F1679-CFC3-4BCE-98A3-B5EFE23B93B5}"/>
          </ac:picMkLst>
        </pc:picChg>
        <pc:picChg chg="add">
          <ac:chgData name="Ross Phillips" userId="c604230b-847d-4cb1-9e23-f810d4c0fde1" providerId="ADAL" clId="{A9035997-3C4B-4CA0-AA06-F1BE5D6EE427}" dt="2024-08-06T12:10:20.498" v="560" actId="26606"/>
          <ac:picMkLst>
            <pc:docMk/>
            <pc:sldMk cId="2986564648" sldId="265"/>
            <ac:picMk id="33" creationId="{B61183E8-2DE9-4D72-B617-9E991479026E}"/>
          </ac:picMkLst>
        </pc:picChg>
        <pc:cxnChg chg="add">
          <ac:chgData name="Ross Phillips" userId="c604230b-847d-4cb1-9e23-f810d4c0fde1" providerId="ADAL" clId="{A9035997-3C4B-4CA0-AA06-F1BE5D6EE427}" dt="2024-08-06T12:10:20.498" v="560" actId="26606"/>
          <ac:cxnSpMkLst>
            <pc:docMk/>
            <pc:sldMk cId="2986564648" sldId="265"/>
            <ac:cxnSpMk id="21" creationId="{2721788B-AA9B-419E-9D39-E0F271859BA8}"/>
          </ac:cxnSpMkLst>
        </pc:cxnChg>
        <pc:cxnChg chg="add">
          <ac:chgData name="Ross Phillips" userId="c604230b-847d-4cb1-9e23-f810d4c0fde1" providerId="ADAL" clId="{A9035997-3C4B-4CA0-AA06-F1BE5D6EE427}" dt="2024-08-06T12:10:20.498" v="560" actId="26606"/>
          <ac:cxnSpMkLst>
            <pc:docMk/>
            <pc:sldMk cId="2986564648" sldId="265"/>
            <ac:cxnSpMk id="23" creationId="{4B25ACC8-4517-494C-A678-849320FE3293}"/>
          </ac:cxnSpMkLst>
        </pc:cxnChg>
        <pc:cxnChg chg="add">
          <ac:chgData name="Ross Phillips" userId="c604230b-847d-4cb1-9e23-f810d4c0fde1" providerId="ADAL" clId="{A9035997-3C4B-4CA0-AA06-F1BE5D6EE427}" dt="2024-08-06T12:10:20.498" v="560" actId="26606"/>
          <ac:cxnSpMkLst>
            <pc:docMk/>
            <pc:sldMk cId="2986564648" sldId="265"/>
            <ac:cxnSpMk id="29" creationId="{95F8FFA3-51E9-45EB-B89E-919778E86229}"/>
          </ac:cxnSpMkLst>
        </pc:cxnChg>
        <pc:cxnChg chg="add">
          <ac:chgData name="Ross Phillips" userId="c604230b-847d-4cb1-9e23-f810d4c0fde1" providerId="ADAL" clId="{A9035997-3C4B-4CA0-AA06-F1BE5D6EE427}" dt="2024-08-06T12:10:20.498" v="560" actId="26606"/>
          <ac:cxnSpMkLst>
            <pc:docMk/>
            <pc:sldMk cId="2986564648" sldId="265"/>
            <ac:cxnSpMk id="31" creationId="{4416BEB0-51B9-4A27-AD03-E6C85D470E16}"/>
          </ac:cxnSpMkLst>
        </pc:cxnChg>
      </pc:sldChg>
      <pc:sldChg chg="addSp delSp modSp mod ord modClrScheme chgLayout">
        <pc:chgData name="Ross Phillips" userId="c604230b-847d-4cb1-9e23-f810d4c0fde1" providerId="ADAL" clId="{A9035997-3C4B-4CA0-AA06-F1BE5D6EE427}" dt="2024-08-06T12:17:42.375" v="611"/>
        <pc:sldMkLst>
          <pc:docMk/>
          <pc:sldMk cId="3439317726" sldId="266"/>
        </pc:sldMkLst>
        <pc:spChg chg="add del mod">
          <ac:chgData name="Ross Phillips" userId="c604230b-847d-4cb1-9e23-f810d4c0fde1" providerId="ADAL" clId="{A9035997-3C4B-4CA0-AA06-F1BE5D6EE427}" dt="2024-08-06T10:13:56.578" v="238" actId="6264"/>
          <ac:spMkLst>
            <pc:docMk/>
            <pc:sldMk cId="3439317726" sldId="266"/>
            <ac:spMk id="2" creationId="{2F4EA2E1-9C0B-772F-867F-0547B576E847}"/>
          </ac:spMkLst>
        </pc:spChg>
        <pc:spChg chg="del mod ord">
          <ac:chgData name="Ross Phillips" userId="c604230b-847d-4cb1-9e23-f810d4c0fde1" providerId="ADAL" clId="{A9035997-3C4B-4CA0-AA06-F1BE5D6EE427}" dt="2024-08-06T10:14:03.180" v="239" actId="478"/>
          <ac:spMkLst>
            <pc:docMk/>
            <pc:sldMk cId="3439317726" sldId="266"/>
            <ac:spMk id="3" creationId="{00000000-0000-0000-0000-000000000000}"/>
          </ac:spMkLst>
        </pc:spChg>
        <pc:spChg chg="mod ord">
          <ac:chgData name="Ross Phillips" userId="c604230b-847d-4cb1-9e23-f810d4c0fde1" providerId="ADAL" clId="{A9035997-3C4B-4CA0-AA06-F1BE5D6EE427}" dt="2024-08-06T10:16:05.234" v="271" actId="15"/>
          <ac:spMkLst>
            <pc:docMk/>
            <pc:sldMk cId="3439317726" sldId="266"/>
            <ac:spMk id="4" creationId="{00000000-0000-0000-0000-000000000000}"/>
          </ac:spMkLst>
        </pc:spChg>
        <pc:spChg chg="del mod">
          <ac:chgData name="Ross Phillips" userId="c604230b-847d-4cb1-9e23-f810d4c0fde1" providerId="ADAL" clId="{A9035997-3C4B-4CA0-AA06-F1BE5D6EE427}" dt="2024-08-06T10:15:20.616" v="252" actId="478"/>
          <ac:spMkLst>
            <pc:docMk/>
            <pc:sldMk cId="3439317726" sldId="266"/>
            <ac:spMk id="5" creationId="{00000000-0000-0000-0000-000000000000}"/>
          </ac:spMkLst>
        </pc:spChg>
        <pc:spChg chg="add del mod">
          <ac:chgData name="Ross Phillips" userId="c604230b-847d-4cb1-9e23-f810d4c0fde1" providerId="ADAL" clId="{A9035997-3C4B-4CA0-AA06-F1BE5D6EE427}" dt="2024-08-06T10:13:56.578" v="238" actId="6264"/>
          <ac:spMkLst>
            <pc:docMk/>
            <pc:sldMk cId="3439317726" sldId="266"/>
            <ac:spMk id="6" creationId="{C6CC6115-27F4-BB4A-5B9E-2167AA939C87}"/>
          </ac:spMkLst>
        </pc:spChg>
        <pc:spChg chg="del mod">
          <ac:chgData name="Ross Phillips" userId="c604230b-847d-4cb1-9e23-f810d4c0fde1" providerId="ADAL" clId="{A9035997-3C4B-4CA0-AA06-F1BE5D6EE427}" dt="2024-08-06T10:14:38.533" v="244" actId="478"/>
          <ac:spMkLst>
            <pc:docMk/>
            <pc:sldMk cId="3439317726" sldId="266"/>
            <ac:spMk id="7" creationId="{00000000-0000-0000-0000-000000000000}"/>
          </ac:spMkLst>
        </pc:spChg>
        <pc:spChg chg="add del mod ord">
          <ac:chgData name="Ross Phillips" userId="c604230b-847d-4cb1-9e23-f810d4c0fde1" providerId="ADAL" clId="{A9035997-3C4B-4CA0-AA06-F1BE5D6EE427}" dt="2024-08-06T10:13:56.578" v="238" actId="6264"/>
          <ac:spMkLst>
            <pc:docMk/>
            <pc:sldMk cId="3439317726" sldId="266"/>
            <ac:spMk id="8" creationId="{C76E0CBB-8DDA-BD0A-0D4F-605E63679B74}"/>
          </ac:spMkLst>
        </pc:spChg>
        <pc:spChg chg="add del mod ord">
          <ac:chgData name="Ross Phillips" userId="c604230b-847d-4cb1-9e23-f810d4c0fde1" providerId="ADAL" clId="{A9035997-3C4B-4CA0-AA06-F1BE5D6EE427}" dt="2024-08-06T10:14:11.372" v="240" actId="700"/>
          <ac:spMkLst>
            <pc:docMk/>
            <pc:sldMk cId="3439317726" sldId="266"/>
            <ac:spMk id="10" creationId="{F301A08A-9B84-3251-D4A1-A385E7CE88C5}"/>
          </ac:spMkLst>
        </pc:spChg>
        <pc:spChg chg="add del mod ord">
          <ac:chgData name="Ross Phillips" userId="c604230b-847d-4cb1-9e23-f810d4c0fde1" providerId="ADAL" clId="{A9035997-3C4B-4CA0-AA06-F1BE5D6EE427}" dt="2024-08-06T10:14:42.978" v="245" actId="6264"/>
          <ac:spMkLst>
            <pc:docMk/>
            <pc:sldMk cId="3439317726" sldId="266"/>
            <ac:spMk id="11" creationId="{F0A9C1FF-658C-138B-9729-260C1332431B}"/>
          </ac:spMkLst>
        </pc:spChg>
        <pc:spChg chg="add del mod">
          <ac:chgData name="Ross Phillips" userId="c604230b-847d-4cb1-9e23-f810d4c0fde1" providerId="ADAL" clId="{A9035997-3C4B-4CA0-AA06-F1BE5D6EE427}" dt="2024-08-06T10:14:42.978" v="245" actId="6264"/>
          <ac:spMkLst>
            <pc:docMk/>
            <pc:sldMk cId="3439317726" sldId="266"/>
            <ac:spMk id="12" creationId="{821206B8-D945-0274-B8F7-5F22DEFC38A1}"/>
          </ac:spMkLst>
        </pc:spChg>
        <pc:spChg chg="add del mod ord">
          <ac:chgData name="Ross Phillips" userId="c604230b-847d-4cb1-9e23-f810d4c0fde1" providerId="ADAL" clId="{A9035997-3C4B-4CA0-AA06-F1BE5D6EE427}" dt="2024-08-06T10:14:49.597" v="246" actId="700"/>
          <ac:spMkLst>
            <pc:docMk/>
            <pc:sldMk cId="3439317726" sldId="266"/>
            <ac:spMk id="13" creationId="{9B030791-A85D-00CC-2C8E-F7CAA2148448}"/>
          </ac:spMkLst>
        </pc:spChg>
        <pc:spChg chg="add mod ord">
          <ac:chgData name="Ross Phillips" userId="c604230b-847d-4cb1-9e23-f810d4c0fde1" providerId="ADAL" clId="{A9035997-3C4B-4CA0-AA06-F1BE5D6EE427}" dt="2024-08-06T10:15:50.538" v="263" actId="20577"/>
          <ac:spMkLst>
            <pc:docMk/>
            <pc:sldMk cId="3439317726" sldId="266"/>
            <ac:spMk id="14" creationId="{D435AA7F-A68D-CA8F-673A-15CE5016897A}"/>
          </ac:spMkLst>
        </pc:spChg>
        <pc:spChg chg="add mod ord">
          <ac:chgData name="Ross Phillips" userId="c604230b-847d-4cb1-9e23-f810d4c0fde1" providerId="ADAL" clId="{A9035997-3C4B-4CA0-AA06-F1BE5D6EE427}" dt="2024-08-06T10:16:03.910" v="269" actId="27636"/>
          <ac:spMkLst>
            <pc:docMk/>
            <pc:sldMk cId="3439317726" sldId="266"/>
            <ac:spMk id="15" creationId="{D72C9A81-FAA6-CE4F-43E1-BBCC17FD3509}"/>
          </ac:spMkLst>
        </pc:spChg>
      </pc:sldChg>
      <pc:sldChg chg="addSp delSp modSp mod setBg modClrScheme chgLayout">
        <pc:chgData name="Ross Phillips" userId="c604230b-847d-4cb1-9e23-f810d4c0fde1" providerId="ADAL" clId="{A9035997-3C4B-4CA0-AA06-F1BE5D6EE427}" dt="2024-08-06T13:08:44.999" v="1067" actId="27636"/>
        <pc:sldMkLst>
          <pc:docMk/>
          <pc:sldMk cId="2213679644" sldId="268"/>
        </pc:sldMkLst>
        <pc:spChg chg="mod ord">
          <ac:chgData name="Ross Phillips" userId="c604230b-847d-4cb1-9e23-f810d4c0fde1" providerId="ADAL" clId="{A9035997-3C4B-4CA0-AA06-F1BE5D6EE427}" dt="2024-08-06T13:08:44.999" v="1067" actId="27636"/>
          <ac:spMkLst>
            <pc:docMk/>
            <pc:sldMk cId="2213679644" sldId="268"/>
            <ac:spMk id="2" creationId="{00000000-0000-0000-0000-000000000000}"/>
          </ac:spMkLst>
        </pc:spChg>
        <pc:spChg chg="add del mod ord">
          <ac:chgData name="Ross Phillips" userId="c604230b-847d-4cb1-9e23-f810d4c0fde1" providerId="ADAL" clId="{A9035997-3C4B-4CA0-AA06-F1BE5D6EE427}" dt="2024-08-06T10:17:02.430" v="282" actId="700"/>
          <ac:spMkLst>
            <pc:docMk/>
            <pc:sldMk cId="2213679644" sldId="268"/>
            <ac:spMk id="4" creationId="{2188FA0E-4FDF-11C6-CDF0-7417668F0283}"/>
          </ac:spMkLst>
        </pc:spChg>
        <pc:spChg chg="add del mod">
          <ac:chgData name="Ross Phillips" userId="c604230b-847d-4cb1-9e23-f810d4c0fde1" providerId="ADAL" clId="{A9035997-3C4B-4CA0-AA06-F1BE5D6EE427}" dt="2024-08-06T10:17:06.271" v="283" actId="6264"/>
          <ac:spMkLst>
            <pc:docMk/>
            <pc:sldMk cId="2213679644" sldId="268"/>
            <ac:spMk id="5" creationId="{84971CE8-E01D-FABD-C15C-FB6137217103}"/>
          </ac:spMkLst>
        </pc:spChg>
        <pc:spChg chg="add del mod">
          <ac:chgData name="Ross Phillips" userId="c604230b-847d-4cb1-9e23-f810d4c0fde1" providerId="ADAL" clId="{A9035997-3C4B-4CA0-AA06-F1BE5D6EE427}" dt="2024-08-06T10:17:06.271" v="283" actId="6264"/>
          <ac:spMkLst>
            <pc:docMk/>
            <pc:sldMk cId="2213679644" sldId="268"/>
            <ac:spMk id="6" creationId="{A0AC7C45-8B42-D041-E024-5AD263215B9D}"/>
          </ac:spMkLst>
        </pc:spChg>
        <pc:spChg chg="del">
          <ac:chgData name="Ross Phillips" userId="c604230b-847d-4cb1-9e23-f810d4c0fde1" providerId="ADAL" clId="{A9035997-3C4B-4CA0-AA06-F1BE5D6EE427}" dt="2024-08-06T10:16:11.720" v="272" actId="478"/>
          <ac:spMkLst>
            <pc:docMk/>
            <pc:sldMk cId="2213679644" sldId="268"/>
            <ac:spMk id="14342" creationId="{00000000-0000-0000-0000-000000000000}"/>
          </ac:spMkLst>
        </pc:spChg>
        <pc:spChg chg="mod ord">
          <ac:chgData name="Ross Phillips" userId="c604230b-847d-4cb1-9e23-f810d4c0fde1" providerId="ADAL" clId="{A9035997-3C4B-4CA0-AA06-F1BE5D6EE427}" dt="2024-08-06T12:13:33.473" v="598" actId="20577"/>
          <ac:spMkLst>
            <pc:docMk/>
            <pc:sldMk cId="2213679644" sldId="268"/>
            <ac:spMk id="47106" creationId="{00000000-0000-0000-0000-000000000000}"/>
          </ac:spMkLst>
        </pc:spChg>
        <pc:spChg chg="add">
          <ac:chgData name="Ross Phillips" userId="c604230b-847d-4cb1-9e23-f810d4c0fde1" providerId="ADAL" clId="{A9035997-3C4B-4CA0-AA06-F1BE5D6EE427}" dt="2024-08-06T10:59:08.829" v="415" actId="26606"/>
          <ac:spMkLst>
            <pc:docMk/>
            <pc:sldMk cId="2213679644" sldId="268"/>
            <ac:spMk id="47111" creationId="{4568A54B-9065-40B2-8753-8E0288E828A3}"/>
          </ac:spMkLst>
        </pc:spChg>
        <pc:spChg chg="add">
          <ac:chgData name="Ross Phillips" userId="c604230b-847d-4cb1-9e23-f810d4c0fde1" providerId="ADAL" clId="{A9035997-3C4B-4CA0-AA06-F1BE5D6EE427}" dt="2024-08-06T10:59:08.829" v="415" actId="26606"/>
          <ac:spMkLst>
            <pc:docMk/>
            <pc:sldMk cId="2213679644" sldId="268"/>
            <ac:spMk id="47115" creationId="{A2BED43D-FF5E-4233-9D4F-A509B56034A5}"/>
          </ac:spMkLst>
        </pc:spChg>
        <pc:picChg chg="mod">
          <ac:chgData name="Ross Phillips" userId="c604230b-847d-4cb1-9e23-f810d4c0fde1" providerId="ADAL" clId="{A9035997-3C4B-4CA0-AA06-F1BE5D6EE427}" dt="2024-08-06T10:59:08.829" v="415" actId="26606"/>
          <ac:picMkLst>
            <pc:docMk/>
            <pc:sldMk cId="2213679644" sldId="268"/>
            <ac:picMk id="9" creationId="{00000000-0000-0000-0000-000000000000}"/>
          </ac:picMkLst>
        </pc:picChg>
        <pc:picChg chg="add">
          <ac:chgData name="Ross Phillips" userId="c604230b-847d-4cb1-9e23-f810d4c0fde1" providerId="ADAL" clId="{A9035997-3C4B-4CA0-AA06-F1BE5D6EE427}" dt="2024-08-06T10:59:08.829" v="415" actId="26606"/>
          <ac:picMkLst>
            <pc:docMk/>
            <pc:sldMk cId="2213679644" sldId="268"/>
            <ac:picMk id="47117" creationId="{051D0F8B-A6FE-4009-88A1-49ABE7CEF2AC}"/>
          </ac:picMkLst>
        </pc:picChg>
        <pc:cxnChg chg="add">
          <ac:chgData name="Ross Phillips" userId="c604230b-847d-4cb1-9e23-f810d4c0fde1" providerId="ADAL" clId="{A9035997-3C4B-4CA0-AA06-F1BE5D6EE427}" dt="2024-08-06T10:59:08.829" v="415" actId="26606"/>
          <ac:cxnSpMkLst>
            <pc:docMk/>
            <pc:sldMk cId="2213679644" sldId="268"/>
            <ac:cxnSpMk id="47113" creationId="{515F3B72-790F-4B1A-90DE-5EC31C829B9E}"/>
          </ac:cxnSpMkLst>
        </pc:cxnChg>
        <pc:cxnChg chg="add">
          <ac:chgData name="Ross Phillips" userId="c604230b-847d-4cb1-9e23-f810d4c0fde1" providerId="ADAL" clId="{A9035997-3C4B-4CA0-AA06-F1BE5D6EE427}" dt="2024-08-06T10:59:08.829" v="415" actId="26606"/>
          <ac:cxnSpMkLst>
            <pc:docMk/>
            <pc:sldMk cId="2213679644" sldId="268"/>
            <ac:cxnSpMk id="47119" creationId="{4C5057B3-E936-43A2-9EEE-514EF0434FE2}"/>
          </ac:cxnSpMkLst>
        </pc:cxnChg>
      </pc:sldChg>
      <pc:sldChg chg="addSp delSp modSp mod setBg modClrScheme chgLayout">
        <pc:chgData name="Ross Phillips" userId="c604230b-847d-4cb1-9e23-f810d4c0fde1" providerId="ADAL" clId="{A9035997-3C4B-4CA0-AA06-F1BE5D6EE427}" dt="2024-08-06T12:07:15.782" v="553" actId="27636"/>
        <pc:sldMkLst>
          <pc:docMk/>
          <pc:sldMk cId="2369335461" sldId="269"/>
        </pc:sldMkLst>
        <pc:spChg chg="mod ord">
          <ac:chgData name="Ross Phillips" userId="c604230b-847d-4cb1-9e23-f810d4c0fde1" providerId="ADAL" clId="{A9035997-3C4B-4CA0-AA06-F1BE5D6EE427}" dt="2024-08-06T12:07:15.782" v="553" actId="27636"/>
          <ac:spMkLst>
            <pc:docMk/>
            <pc:sldMk cId="2369335461" sldId="269"/>
            <ac:spMk id="2" creationId="{00000000-0000-0000-0000-000000000000}"/>
          </ac:spMkLst>
        </pc:spChg>
        <pc:spChg chg="add del mod ord">
          <ac:chgData name="Ross Phillips" userId="c604230b-847d-4cb1-9e23-f810d4c0fde1" providerId="ADAL" clId="{A9035997-3C4B-4CA0-AA06-F1BE5D6EE427}" dt="2024-08-06T10:16:43.830" v="278" actId="700"/>
          <ac:spMkLst>
            <pc:docMk/>
            <pc:sldMk cId="2369335461" sldId="269"/>
            <ac:spMk id="4" creationId="{D5DEE5E5-BC5A-A544-0303-D3EED82DB60B}"/>
          </ac:spMkLst>
        </pc:spChg>
        <pc:spChg chg="add del mod">
          <ac:chgData name="Ross Phillips" userId="c604230b-847d-4cb1-9e23-f810d4c0fde1" providerId="ADAL" clId="{A9035997-3C4B-4CA0-AA06-F1BE5D6EE427}" dt="2024-08-06T10:16:51.633" v="280" actId="6264"/>
          <ac:spMkLst>
            <pc:docMk/>
            <pc:sldMk cId="2369335461" sldId="269"/>
            <ac:spMk id="5" creationId="{314BC942-5CA7-5E20-D8D0-92118B2FAB48}"/>
          </ac:spMkLst>
        </pc:spChg>
        <pc:spChg chg="add del mod">
          <ac:chgData name="Ross Phillips" userId="c604230b-847d-4cb1-9e23-f810d4c0fde1" providerId="ADAL" clId="{A9035997-3C4B-4CA0-AA06-F1BE5D6EE427}" dt="2024-08-06T10:16:51.633" v="280" actId="6264"/>
          <ac:spMkLst>
            <pc:docMk/>
            <pc:sldMk cId="2369335461" sldId="269"/>
            <ac:spMk id="6" creationId="{A880FB5E-6280-CB33-C282-4CBF3F350728}"/>
          </ac:spMkLst>
        </pc:spChg>
        <pc:spChg chg="del">
          <ac:chgData name="Ross Phillips" userId="c604230b-847d-4cb1-9e23-f810d4c0fde1" providerId="ADAL" clId="{A9035997-3C4B-4CA0-AA06-F1BE5D6EE427}" dt="2024-08-06T10:16:16.250" v="273" actId="478"/>
          <ac:spMkLst>
            <pc:docMk/>
            <pc:sldMk cId="2369335461" sldId="269"/>
            <ac:spMk id="15365" creationId="{00000000-0000-0000-0000-000000000000}"/>
          </ac:spMkLst>
        </pc:spChg>
        <pc:spChg chg="mod ord">
          <ac:chgData name="Ross Phillips" userId="c604230b-847d-4cb1-9e23-f810d4c0fde1" providerId="ADAL" clId="{A9035997-3C4B-4CA0-AA06-F1BE5D6EE427}" dt="2024-08-06T12:06:50.527" v="537"/>
          <ac:spMkLst>
            <pc:docMk/>
            <pc:sldMk cId="2369335461" sldId="269"/>
            <ac:spMk id="15366" creationId="{00000000-0000-0000-0000-000000000000}"/>
          </ac:spMkLst>
        </pc:spChg>
        <pc:spChg chg="add">
          <ac:chgData name="Ross Phillips" userId="c604230b-847d-4cb1-9e23-f810d4c0fde1" providerId="ADAL" clId="{A9035997-3C4B-4CA0-AA06-F1BE5D6EE427}" dt="2024-08-06T10:59:18.358" v="416" actId="26606"/>
          <ac:spMkLst>
            <pc:docMk/>
            <pc:sldMk cId="2369335461" sldId="269"/>
            <ac:spMk id="15372" creationId="{4568A54B-9065-40B2-8753-8E0288E828A3}"/>
          </ac:spMkLst>
        </pc:spChg>
        <pc:spChg chg="add">
          <ac:chgData name="Ross Phillips" userId="c604230b-847d-4cb1-9e23-f810d4c0fde1" providerId="ADAL" clId="{A9035997-3C4B-4CA0-AA06-F1BE5D6EE427}" dt="2024-08-06T10:59:18.358" v="416" actId="26606"/>
          <ac:spMkLst>
            <pc:docMk/>
            <pc:sldMk cId="2369335461" sldId="269"/>
            <ac:spMk id="15376" creationId="{A2BED43D-FF5E-4233-9D4F-A509B56034A5}"/>
          </ac:spMkLst>
        </pc:spChg>
        <pc:picChg chg="mod">
          <ac:chgData name="Ross Phillips" userId="c604230b-847d-4cb1-9e23-f810d4c0fde1" providerId="ADAL" clId="{A9035997-3C4B-4CA0-AA06-F1BE5D6EE427}" dt="2024-08-06T10:59:18.358" v="416" actId="26606"/>
          <ac:picMkLst>
            <pc:docMk/>
            <pc:sldMk cId="2369335461" sldId="269"/>
            <ac:picMk id="15367" creationId="{00000000-0000-0000-0000-000000000000}"/>
          </ac:picMkLst>
        </pc:picChg>
        <pc:picChg chg="add">
          <ac:chgData name="Ross Phillips" userId="c604230b-847d-4cb1-9e23-f810d4c0fde1" providerId="ADAL" clId="{A9035997-3C4B-4CA0-AA06-F1BE5D6EE427}" dt="2024-08-06T10:59:18.358" v="416" actId="26606"/>
          <ac:picMkLst>
            <pc:docMk/>
            <pc:sldMk cId="2369335461" sldId="269"/>
            <ac:picMk id="15378" creationId="{051D0F8B-A6FE-4009-88A1-49ABE7CEF2AC}"/>
          </ac:picMkLst>
        </pc:picChg>
        <pc:cxnChg chg="add">
          <ac:chgData name="Ross Phillips" userId="c604230b-847d-4cb1-9e23-f810d4c0fde1" providerId="ADAL" clId="{A9035997-3C4B-4CA0-AA06-F1BE5D6EE427}" dt="2024-08-06T10:59:18.358" v="416" actId="26606"/>
          <ac:cxnSpMkLst>
            <pc:docMk/>
            <pc:sldMk cId="2369335461" sldId="269"/>
            <ac:cxnSpMk id="15374" creationId="{515F3B72-790F-4B1A-90DE-5EC31C829B9E}"/>
          </ac:cxnSpMkLst>
        </pc:cxnChg>
        <pc:cxnChg chg="add">
          <ac:chgData name="Ross Phillips" userId="c604230b-847d-4cb1-9e23-f810d4c0fde1" providerId="ADAL" clId="{A9035997-3C4B-4CA0-AA06-F1BE5D6EE427}" dt="2024-08-06T10:59:18.358" v="416" actId="26606"/>
          <ac:cxnSpMkLst>
            <pc:docMk/>
            <pc:sldMk cId="2369335461" sldId="269"/>
            <ac:cxnSpMk id="15380" creationId="{4C5057B3-E936-43A2-9EEE-514EF0434FE2}"/>
          </ac:cxnSpMkLst>
        </pc:cxnChg>
      </pc:sldChg>
      <pc:sldChg chg="addSp delSp modSp mod setBg modClrScheme chgLayout">
        <pc:chgData name="Ross Phillips" userId="c604230b-847d-4cb1-9e23-f810d4c0fde1" providerId="ADAL" clId="{A9035997-3C4B-4CA0-AA06-F1BE5D6EE427}" dt="2024-08-06T10:59:28.612" v="417" actId="26606"/>
        <pc:sldMkLst>
          <pc:docMk/>
          <pc:sldMk cId="2951779059" sldId="270"/>
        </pc:sldMkLst>
        <pc:spChg chg="add del mod ord">
          <ac:chgData name="Ross Phillips" userId="c604230b-847d-4cb1-9e23-f810d4c0fde1" providerId="ADAL" clId="{A9035997-3C4B-4CA0-AA06-F1BE5D6EE427}" dt="2024-08-06T10:16:29.706" v="276" actId="700"/>
          <ac:spMkLst>
            <pc:docMk/>
            <pc:sldMk cId="2951779059" sldId="270"/>
            <ac:spMk id="3" creationId="{6F816DA1-156D-3395-8833-74DAC2922078}"/>
          </ac:spMkLst>
        </pc:spChg>
        <pc:spChg chg="add del mod">
          <ac:chgData name="Ross Phillips" userId="c604230b-847d-4cb1-9e23-f810d4c0fde1" providerId="ADAL" clId="{A9035997-3C4B-4CA0-AA06-F1BE5D6EE427}" dt="2024-08-06T10:16:32.158" v="277" actId="6264"/>
          <ac:spMkLst>
            <pc:docMk/>
            <pc:sldMk cId="2951779059" sldId="270"/>
            <ac:spMk id="4" creationId="{9F5BB9CC-2A7E-CF25-9C99-BDDF7B1DBAD4}"/>
          </ac:spMkLst>
        </pc:spChg>
        <pc:spChg chg="add del mod">
          <ac:chgData name="Ross Phillips" userId="c604230b-847d-4cb1-9e23-f810d4c0fde1" providerId="ADAL" clId="{A9035997-3C4B-4CA0-AA06-F1BE5D6EE427}" dt="2024-08-06T10:16:32.158" v="277" actId="6264"/>
          <ac:spMkLst>
            <pc:docMk/>
            <pc:sldMk cId="2951779059" sldId="270"/>
            <ac:spMk id="5" creationId="{58B3A633-07D1-A3C6-A668-8CAC03DB2CAD}"/>
          </ac:spMkLst>
        </pc:spChg>
        <pc:spChg chg="mod ord">
          <ac:chgData name="Ross Phillips" userId="c604230b-847d-4cb1-9e23-f810d4c0fde1" providerId="ADAL" clId="{A9035997-3C4B-4CA0-AA06-F1BE5D6EE427}" dt="2024-08-06T10:59:28.612" v="417" actId="26606"/>
          <ac:spMkLst>
            <pc:docMk/>
            <pc:sldMk cId="2951779059" sldId="270"/>
            <ac:spMk id="16387" creationId="{00000000-0000-0000-0000-000000000000}"/>
          </ac:spMkLst>
        </pc:spChg>
        <pc:spChg chg="del mod">
          <ac:chgData name="Ross Phillips" userId="c604230b-847d-4cb1-9e23-f810d4c0fde1" providerId="ADAL" clId="{A9035997-3C4B-4CA0-AA06-F1BE5D6EE427}" dt="2024-08-06T10:16:21.635" v="274" actId="478"/>
          <ac:spMkLst>
            <pc:docMk/>
            <pc:sldMk cId="2951779059" sldId="270"/>
            <ac:spMk id="17414" creationId="{00000000-0000-0000-0000-000000000000}"/>
          </ac:spMkLst>
        </pc:spChg>
        <pc:spChg chg="mod ord">
          <ac:chgData name="Ross Phillips" userId="c604230b-847d-4cb1-9e23-f810d4c0fde1" providerId="ADAL" clId="{A9035997-3C4B-4CA0-AA06-F1BE5D6EE427}" dt="2024-08-06T10:59:28.612" v="417" actId="26606"/>
          <ac:spMkLst>
            <pc:docMk/>
            <pc:sldMk cId="2951779059" sldId="270"/>
            <ac:spMk id="47106" creationId="{00000000-0000-0000-0000-000000000000}"/>
          </ac:spMkLst>
        </pc:spChg>
        <pc:spChg chg="add">
          <ac:chgData name="Ross Phillips" userId="c604230b-847d-4cb1-9e23-f810d4c0fde1" providerId="ADAL" clId="{A9035997-3C4B-4CA0-AA06-F1BE5D6EE427}" dt="2024-08-06T10:59:28.612" v="417" actId="26606"/>
          <ac:spMkLst>
            <pc:docMk/>
            <pc:sldMk cId="2951779059" sldId="270"/>
            <ac:spMk id="47111" creationId="{F63C748C-967B-4A7B-A90F-3EDD0F485AC6}"/>
          </ac:spMkLst>
        </pc:spChg>
        <pc:spChg chg="add">
          <ac:chgData name="Ross Phillips" userId="c604230b-847d-4cb1-9e23-f810d4c0fde1" providerId="ADAL" clId="{A9035997-3C4B-4CA0-AA06-F1BE5D6EE427}" dt="2024-08-06T10:59:28.612" v="417" actId="26606"/>
          <ac:spMkLst>
            <pc:docMk/>
            <pc:sldMk cId="2951779059" sldId="270"/>
            <ac:spMk id="47113" creationId="{C0143637-4934-44E4-B909-BAF1E7B27972}"/>
          </ac:spMkLst>
        </pc:spChg>
      </pc:sldChg>
      <pc:sldChg chg="addSp delSp modSp mod setBg modClrScheme chgLayout">
        <pc:chgData name="Ross Phillips" userId="c604230b-847d-4cb1-9e23-f810d4c0fde1" providerId="ADAL" clId="{A9035997-3C4B-4CA0-AA06-F1BE5D6EE427}" dt="2024-08-06T10:59:37.316" v="418" actId="26606"/>
        <pc:sldMkLst>
          <pc:docMk/>
          <pc:sldMk cId="3324969993" sldId="271"/>
        </pc:sldMkLst>
        <pc:spChg chg="del mod ord">
          <ac:chgData name="Ross Phillips" userId="c604230b-847d-4cb1-9e23-f810d4c0fde1" providerId="ADAL" clId="{A9035997-3C4B-4CA0-AA06-F1BE5D6EE427}" dt="2024-08-06T10:59:37.316" v="418" actId="26606"/>
          <ac:spMkLst>
            <pc:docMk/>
            <pc:sldMk cId="3324969993" sldId="271"/>
            <ac:spMk id="2" creationId="{00000000-0000-0000-0000-000000000000}"/>
          </ac:spMkLst>
        </pc:spChg>
        <pc:spChg chg="add del mod ord">
          <ac:chgData name="Ross Phillips" userId="c604230b-847d-4cb1-9e23-f810d4c0fde1" providerId="ADAL" clId="{A9035997-3C4B-4CA0-AA06-F1BE5D6EE427}" dt="2024-08-06T10:17:24.199" v="287" actId="700"/>
          <ac:spMkLst>
            <pc:docMk/>
            <pc:sldMk cId="3324969993" sldId="271"/>
            <ac:spMk id="4" creationId="{A20B6EA7-486D-0EA5-518E-F3443CCC17A6}"/>
          </ac:spMkLst>
        </pc:spChg>
        <pc:spChg chg="add del mod">
          <ac:chgData name="Ross Phillips" userId="c604230b-847d-4cb1-9e23-f810d4c0fde1" providerId="ADAL" clId="{A9035997-3C4B-4CA0-AA06-F1BE5D6EE427}" dt="2024-08-06T10:17:26.397" v="289" actId="6264"/>
          <ac:spMkLst>
            <pc:docMk/>
            <pc:sldMk cId="3324969993" sldId="271"/>
            <ac:spMk id="5" creationId="{07B70B92-68DE-A912-C9FD-4DDE9933730C}"/>
          </ac:spMkLst>
        </pc:spChg>
        <pc:spChg chg="add del mod">
          <ac:chgData name="Ross Phillips" userId="c604230b-847d-4cb1-9e23-f810d4c0fde1" providerId="ADAL" clId="{A9035997-3C4B-4CA0-AA06-F1BE5D6EE427}" dt="2024-08-06T10:17:26.397" v="289" actId="6264"/>
          <ac:spMkLst>
            <pc:docMk/>
            <pc:sldMk cId="3324969993" sldId="271"/>
            <ac:spMk id="6" creationId="{F259E96B-D298-91D5-504F-5C3501644EC8}"/>
          </ac:spMkLst>
        </pc:spChg>
        <pc:spChg chg="del mod">
          <ac:chgData name="Ross Phillips" userId="c604230b-847d-4cb1-9e23-f810d4c0fde1" providerId="ADAL" clId="{A9035997-3C4B-4CA0-AA06-F1BE5D6EE427}" dt="2024-08-06T10:17:19.044" v="286" actId="478"/>
          <ac:spMkLst>
            <pc:docMk/>
            <pc:sldMk cId="3324969993" sldId="271"/>
            <ac:spMk id="19460" creationId="{00000000-0000-0000-0000-000000000000}"/>
          </ac:spMkLst>
        </pc:spChg>
        <pc:spChg chg="mod ord">
          <ac:chgData name="Ross Phillips" userId="c604230b-847d-4cb1-9e23-f810d4c0fde1" providerId="ADAL" clId="{A9035997-3C4B-4CA0-AA06-F1BE5D6EE427}" dt="2024-08-06T10:59:37.316" v="418" actId="26606"/>
          <ac:spMkLst>
            <pc:docMk/>
            <pc:sldMk cId="3324969993" sldId="271"/>
            <ac:spMk id="47106" creationId="{00000000-0000-0000-0000-000000000000}"/>
          </ac:spMkLst>
        </pc:spChg>
        <pc:spChg chg="add">
          <ac:chgData name="Ross Phillips" userId="c604230b-847d-4cb1-9e23-f810d4c0fde1" providerId="ADAL" clId="{A9035997-3C4B-4CA0-AA06-F1BE5D6EE427}" dt="2024-08-06T10:59:37.316" v="418" actId="26606"/>
          <ac:spMkLst>
            <pc:docMk/>
            <pc:sldMk cId="3324969993" sldId="271"/>
            <ac:spMk id="47112" creationId="{77980C74-AF2A-4450-847A-E743B22A26C6}"/>
          </ac:spMkLst>
        </pc:spChg>
        <pc:spChg chg="add">
          <ac:chgData name="Ross Phillips" userId="c604230b-847d-4cb1-9e23-f810d4c0fde1" providerId="ADAL" clId="{A9035997-3C4B-4CA0-AA06-F1BE5D6EE427}" dt="2024-08-06T10:59:37.316" v="418" actId="26606"/>
          <ac:spMkLst>
            <pc:docMk/>
            <pc:sldMk cId="3324969993" sldId="271"/>
            <ac:spMk id="47116" creationId="{698C92D5-DA82-49A4-B257-78C3125FA231}"/>
          </ac:spMkLst>
        </pc:spChg>
        <pc:graphicFrameChg chg="add">
          <ac:chgData name="Ross Phillips" userId="c604230b-847d-4cb1-9e23-f810d4c0fde1" providerId="ADAL" clId="{A9035997-3C4B-4CA0-AA06-F1BE5D6EE427}" dt="2024-08-06T10:59:37.316" v="418" actId="26606"/>
          <ac:graphicFrameMkLst>
            <pc:docMk/>
            <pc:sldMk cId="3324969993" sldId="271"/>
            <ac:graphicFrameMk id="47108" creationId="{7AD3AB13-5108-88E5-40CA-CFF69421444A}"/>
          </ac:graphicFrameMkLst>
        </pc:graphicFrameChg>
        <pc:cxnChg chg="add">
          <ac:chgData name="Ross Phillips" userId="c604230b-847d-4cb1-9e23-f810d4c0fde1" providerId="ADAL" clId="{A9035997-3C4B-4CA0-AA06-F1BE5D6EE427}" dt="2024-08-06T10:59:37.316" v="418" actId="26606"/>
          <ac:cxnSpMkLst>
            <pc:docMk/>
            <pc:sldMk cId="3324969993" sldId="271"/>
            <ac:cxnSpMk id="47114" creationId="{E9CE1AD2-68C8-4D23-BCA6-A6714F325DAF}"/>
          </ac:cxnSpMkLst>
        </pc:cxnChg>
      </pc:sldChg>
      <pc:sldChg chg="addSp delSp modSp mod setBg modClrScheme modAnim chgLayout">
        <pc:chgData name="Ross Phillips" userId="c604230b-847d-4cb1-9e23-f810d4c0fde1" providerId="ADAL" clId="{A9035997-3C4B-4CA0-AA06-F1BE5D6EE427}" dt="2024-08-06T11:01:26.068" v="427" actId="14100"/>
        <pc:sldMkLst>
          <pc:docMk/>
          <pc:sldMk cId="671737646" sldId="272"/>
        </pc:sldMkLst>
        <pc:spChg chg="mod ord">
          <ac:chgData name="Ross Phillips" userId="c604230b-847d-4cb1-9e23-f810d4c0fde1" providerId="ADAL" clId="{A9035997-3C4B-4CA0-AA06-F1BE5D6EE427}" dt="2024-08-06T11:01:10.050" v="424" actId="26606"/>
          <ac:spMkLst>
            <pc:docMk/>
            <pc:sldMk cId="671737646" sldId="272"/>
            <ac:spMk id="2" creationId="{00000000-0000-0000-0000-000000000000}"/>
          </ac:spMkLst>
        </pc:spChg>
        <pc:spChg chg="add del mod ord">
          <ac:chgData name="Ross Phillips" userId="c604230b-847d-4cb1-9e23-f810d4c0fde1" providerId="ADAL" clId="{A9035997-3C4B-4CA0-AA06-F1BE5D6EE427}" dt="2024-08-06T10:17:40.914" v="293" actId="700"/>
          <ac:spMkLst>
            <pc:docMk/>
            <pc:sldMk cId="671737646" sldId="272"/>
            <ac:spMk id="4" creationId="{AF4E49BE-2B2F-2110-7413-3F4487CEAC17}"/>
          </ac:spMkLst>
        </pc:spChg>
        <pc:spChg chg="add del mod">
          <ac:chgData name="Ross Phillips" userId="c604230b-847d-4cb1-9e23-f810d4c0fde1" providerId="ADAL" clId="{A9035997-3C4B-4CA0-AA06-F1BE5D6EE427}" dt="2024-08-06T10:17:44.004" v="294" actId="6264"/>
          <ac:spMkLst>
            <pc:docMk/>
            <pc:sldMk cId="671737646" sldId="272"/>
            <ac:spMk id="5" creationId="{97D474E9-ACC4-F8FA-57B3-D5D547226DAB}"/>
          </ac:spMkLst>
        </pc:spChg>
        <pc:spChg chg="add del mod">
          <ac:chgData name="Ross Phillips" userId="c604230b-847d-4cb1-9e23-f810d4c0fde1" providerId="ADAL" clId="{A9035997-3C4B-4CA0-AA06-F1BE5D6EE427}" dt="2024-08-06T10:17:44.004" v="294" actId="6264"/>
          <ac:spMkLst>
            <pc:docMk/>
            <pc:sldMk cId="671737646" sldId="272"/>
            <ac:spMk id="6" creationId="{922FFB4C-726C-B2F0-F173-30691F5BC5D5}"/>
          </ac:spMkLst>
        </pc:spChg>
        <pc:spChg chg="del">
          <ac:chgData name="Ross Phillips" userId="c604230b-847d-4cb1-9e23-f810d4c0fde1" providerId="ADAL" clId="{A9035997-3C4B-4CA0-AA06-F1BE5D6EE427}" dt="2024-08-06T10:17:35.400" v="291" actId="478"/>
          <ac:spMkLst>
            <pc:docMk/>
            <pc:sldMk cId="671737646" sldId="272"/>
            <ac:spMk id="20485" creationId="{00000000-0000-0000-0000-000000000000}"/>
          </ac:spMkLst>
        </pc:spChg>
        <pc:spChg chg="mod ord">
          <ac:chgData name="Ross Phillips" userId="c604230b-847d-4cb1-9e23-f810d4c0fde1" providerId="ADAL" clId="{A9035997-3C4B-4CA0-AA06-F1BE5D6EE427}" dt="2024-08-06T11:01:26.068" v="427" actId="14100"/>
          <ac:spMkLst>
            <pc:docMk/>
            <pc:sldMk cId="671737646" sldId="272"/>
            <ac:spMk id="20486" creationId="{00000000-0000-0000-0000-000000000000}"/>
          </ac:spMkLst>
        </pc:spChg>
        <pc:spChg chg="add del">
          <ac:chgData name="Ross Phillips" userId="c604230b-847d-4cb1-9e23-f810d4c0fde1" providerId="ADAL" clId="{A9035997-3C4B-4CA0-AA06-F1BE5D6EE427}" dt="2024-08-06T11:01:07.436" v="421" actId="26606"/>
          <ac:spMkLst>
            <pc:docMk/>
            <pc:sldMk cId="671737646" sldId="272"/>
            <ac:spMk id="20491" creationId="{4568A54B-9065-40B2-8753-8E0288E828A3}"/>
          </ac:spMkLst>
        </pc:spChg>
        <pc:spChg chg="add del">
          <ac:chgData name="Ross Phillips" userId="c604230b-847d-4cb1-9e23-f810d4c0fde1" providerId="ADAL" clId="{A9035997-3C4B-4CA0-AA06-F1BE5D6EE427}" dt="2024-08-06T11:01:07.436" v="421" actId="26606"/>
          <ac:spMkLst>
            <pc:docMk/>
            <pc:sldMk cId="671737646" sldId="272"/>
            <ac:spMk id="20495" creationId="{A2BED43D-FF5E-4233-9D4F-A509B56034A5}"/>
          </ac:spMkLst>
        </pc:spChg>
        <pc:spChg chg="add">
          <ac:chgData name="Ross Phillips" userId="c604230b-847d-4cb1-9e23-f810d4c0fde1" providerId="ADAL" clId="{A9035997-3C4B-4CA0-AA06-F1BE5D6EE427}" dt="2024-08-06T11:01:10.050" v="424" actId="26606"/>
          <ac:spMkLst>
            <pc:docMk/>
            <pc:sldMk cId="671737646" sldId="272"/>
            <ac:spMk id="20504" creationId="{4568A54B-9065-40B2-8753-8E0288E828A3}"/>
          </ac:spMkLst>
        </pc:spChg>
        <pc:spChg chg="add">
          <ac:chgData name="Ross Phillips" userId="c604230b-847d-4cb1-9e23-f810d4c0fde1" providerId="ADAL" clId="{A9035997-3C4B-4CA0-AA06-F1BE5D6EE427}" dt="2024-08-06T11:01:10.050" v="424" actId="26606"/>
          <ac:spMkLst>
            <pc:docMk/>
            <pc:sldMk cId="671737646" sldId="272"/>
            <ac:spMk id="20506" creationId="{A2BED43D-FF5E-4233-9D4F-A509B56034A5}"/>
          </ac:spMkLst>
        </pc:spChg>
        <pc:grpChg chg="add del">
          <ac:chgData name="Ross Phillips" userId="c604230b-847d-4cb1-9e23-f810d4c0fde1" providerId="ADAL" clId="{A9035997-3C4B-4CA0-AA06-F1BE5D6EE427}" dt="2024-08-06T11:01:10.019" v="423" actId="26606"/>
          <ac:grpSpMkLst>
            <pc:docMk/>
            <pc:sldMk cId="671737646" sldId="272"/>
            <ac:grpSpMk id="20501" creationId="{06E59D88-F0BC-457A-AA36-A8C48952CC90}"/>
          </ac:grpSpMkLst>
        </pc:grpChg>
        <pc:picChg chg="add mod">
          <ac:chgData name="Ross Phillips" userId="c604230b-847d-4cb1-9e23-f810d4c0fde1" providerId="ADAL" clId="{A9035997-3C4B-4CA0-AA06-F1BE5D6EE427}" dt="2024-08-06T11:01:18.794" v="426" actId="14100"/>
          <ac:picMkLst>
            <pc:docMk/>
            <pc:sldMk cId="671737646" sldId="272"/>
            <ac:picMk id="7" creationId="{9C3084C8-63A3-6277-F921-F938A2D126E2}"/>
          </ac:picMkLst>
        </pc:picChg>
        <pc:picChg chg="add del">
          <ac:chgData name="Ross Phillips" userId="c604230b-847d-4cb1-9e23-f810d4c0fde1" providerId="ADAL" clId="{A9035997-3C4B-4CA0-AA06-F1BE5D6EE427}" dt="2024-08-06T11:01:07.436" v="421" actId="26606"/>
          <ac:picMkLst>
            <pc:docMk/>
            <pc:sldMk cId="671737646" sldId="272"/>
            <ac:picMk id="20497" creationId="{051D0F8B-A6FE-4009-88A1-49ABE7CEF2AC}"/>
          </ac:picMkLst>
        </pc:picChg>
        <pc:picChg chg="add">
          <ac:chgData name="Ross Phillips" userId="c604230b-847d-4cb1-9e23-f810d4c0fde1" providerId="ADAL" clId="{A9035997-3C4B-4CA0-AA06-F1BE5D6EE427}" dt="2024-08-06T11:01:10.050" v="424" actId="26606"/>
          <ac:picMkLst>
            <pc:docMk/>
            <pc:sldMk cId="671737646" sldId="272"/>
            <ac:picMk id="20507" creationId="{051D0F8B-A6FE-4009-88A1-49ABE7CEF2AC}"/>
          </ac:picMkLst>
        </pc:picChg>
        <pc:cxnChg chg="add del">
          <ac:chgData name="Ross Phillips" userId="c604230b-847d-4cb1-9e23-f810d4c0fde1" providerId="ADAL" clId="{A9035997-3C4B-4CA0-AA06-F1BE5D6EE427}" dt="2024-08-06T11:01:07.436" v="421" actId="26606"/>
          <ac:cxnSpMkLst>
            <pc:docMk/>
            <pc:sldMk cId="671737646" sldId="272"/>
            <ac:cxnSpMk id="20493" creationId="{515F3B72-790F-4B1A-90DE-5EC31C829B9E}"/>
          </ac:cxnSpMkLst>
        </pc:cxnChg>
        <pc:cxnChg chg="add del">
          <ac:chgData name="Ross Phillips" userId="c604230b-847d-4cb1-9e23-f810d4c0fde1" providerId="ADAL" clId="{A9035997-3C4B-4CA0-AA06-F1BE5D6EE427}" dt="2024-08-06T11:01:07.436" v="421" actId="26606"/>
          <ac:cxnSpMkLst>
            <pc:docMk/>
            <pc:sldMk cId="671737646" sldId="272"/>
            <ac:cxnSpMk id="20499" creationId="{4C5057B3-E936-43A2-9EEE-514EF0434FE2}"/>
          </ac:cxnSpMkLst>
        </pc:cxnChg>
        <pc:cxnChg chg="add">
          <ac:chgData name="Ross Phillips" userId="c604230b-847d-4cb1-9e23-f810d4c0fde1" providerId="ADAL" clId="{A9035997-3C4B-4CA0-AA06-F1BE5D6EE427}" dt="2024-08-06T11:01:10.050" v="424" actId="26606"/>
          <ac:cxnSpMkLst>
            <pc:docMk/>
            <pc:sldMk cId="671737646" sldId="272"/>
            <ac:cxnSpMk id="20505" creationId="{515F3B72-790F-4B1A-90DE-5EC31C829B9E}"/>
          </ac:cxnSpMkLst>
        </pc:cxnChg>
        <pc:cxnChg chg="add">
          <ac:chgData name="Ross Phillips" userId="c604230b-847d-4cb1-9e23-f810d4c0fde1" providerId="ADAL" clId="{A9035997-3C4B-4CA0-AA06-F1BE5D6EE427}" dt="2024-08-06T11:01:10.050" v="424" actId="26606"/>
          <ac:cxnSpMkLst>
            <pc:docMk/>
            <pc:sldMk cId="671737646" sldId="272"/>
            <ac:cxnSpMk id="20508" creationId="{4C5057B3-E936-43A2-9EEE-514EF0434FE2}"/>
          </ac:cxnSpMkLst>
        </pc:cxnChg>
      </pc:sldChg>
      <pc:sldChg chg="addSp delSp modSp mod ord setBg modClrScheme chgLayout">
        <pc:chgData name="Ross Phillips" userId="c604230b-847d-4cb1-9e23-f810d4c0fde1" providerId="ADAL" clId="{A9035997-3C4B-4CA0-AA06-F1BE5D6EE427}" dt="2024-08-06T13:22:23.899" v="1094"/>
        <pc:sldMkLst>
          <pc:docMk/>
          <pc:sldMk cId="622016340" sldId="273"/>
        </pc:sldMkLst>
        <pc:spChg chg="add del mod ord">
          <ac:chgData name="Ross Phillips" userId="c604230b-847d-4cb1-9e23-f810d4c0fde1" providerId="ADAL" clId="{A9035997-3C4B-4CA0-AA06-F1BE5D6EE427}" dt="2024-08-06T10:34:25.173" v="297" actId="700"/>
          <ac:spMkLst>
            <pc:docMk/>
            <pc:sldMk cId="622016340" sldId="273"/>
            <ac:spMk id="3" creationId="{5649D7C4-0D88-2148-345B-90AD950BCC4A}"/>
          </ac:spMkLst>
        </pc:spChg>
        <pc:spChg chg="add del mod">
          <ac:chgData name="Ross Phillips" userId="c604230b-847d-4cb1-9e23-f810d4c0fde1" providerId="ADAL" clId="{A9035997-3C4B-4CA0-AA06-F1BE5D6EE427}" dt="2024-08-06T10:34:27.967" v="298" actId="6264"/>
          <ac:spMkLst>
            <pc:docMk/>
            <pc:sldMk cId="622016340" sldId="273"/>
            <ac:spMk id="4" creationId="{B8D40AB5-AA17-E278-AEFA-0C987B1F9B11}"/>
          </ac:spMkLst>
        </pc:spChg>
        <pc:spChg chg="add del mod">
          <ac:chgData name="Ross Phillips" userId="c604230b-847d-4cb1-9e23-f810d4c0fde1" providerId="ADAL" clId="{A9035997-3C4B-4CA0-AA06-F1BE5D6EE427}" dt="2024-08-06T10:34:27.967" v="298" actId="6264"/>
          <ac:spMkLst>
            <pc:docMk/>
            <pc:sldMk cId="622016340" sldId="273"/>
            <ac:spMk id="5" creationId="{9F9FC23A-3534-0B71-B0BF-C0A4128129F4}"/>
          </ac:spMkLst>
        </pc:spChg>
        <pc:spChg chg="mod ord">
          <ac:chgData name="Ross Phillips" userId="c604230b-847d-4cb1-9e23-f810d4c0fde1" providerId="ADAL" clId="{A9035997-3C4B-4CA0-AA06-F1BE5D6EE427}" dt="2024-08-06T11:01:50.337" v="428" actId="26606"/>
          <ac:spMkLst>
            <pc:docMk/>
            <pc:sldMk cId="622016340" sldId="273"/>
            <ac:spMk id="21509" creationId="{00000000-0000-0000-0000-000000000000}"/>
          </ac:spMkLst>
        </pc:spChg>
        <pc:spChg chg="del">
          <ac:chgData name="Ross Phillips" userId="c604230b-847d-4cb1-9e23-f810d4c0fde1" providerId="ADAL" clId="{A9035997-3C4B-4CA0-AA06-F1BE5D6EE427}" dt="2024-08-06T10:34:15.501" v="295" actId="478"/>
          <ac:spMkLst>
            <pc:docMk/>
            <pc:sldMk cId="622016340" sldId="273"/>
            <ac:spMk id="21510" creationId="{00000000-0000-0000-0000-000000000000}"/>
          </ac:spMkLst>
        </pc:spChg>
        <pc:spChg chg="mod ord">
          <ac:chgData name="Ross Phillips" userId="c604230b-847d-4cb1-9e23-f810d4c0fde1" providerId="ADAL" clId="{A9035997-3C4B-4CA0-AA06-F1BE5D6EE427}" dt="2024-08-06T11:01:50.337" v="428" actId="26606"/>
          <ac:spMkLst>
            <pc:docMk/>
            <pc:sldMk cId="622016340" sldId="273"/>
            <ac:spMk id="47106" creationId="{00000000-0000-0000-0000-000000000000}"/>
          </ac:spMkLst>
        </pc:spChg>
        <pc:spChg chg="add">
          <ac:chgData name="Ross Phillips" userId="c604230b-847d-4cb1-9e23-f810d4c0fde1" providerId="ADAL" clId="{A9035997-3C4B-4CA0-AA06-F1BE5D6EE427}" dt="2024-08-06T11:01:50.337" v="428" actId="26606"/>
          <ac:spMkLst>
            <pc:docMk/>
            <pc:sldMk cId="622016340" sldId="273"/>
            <ac:spMk id="47111" creationId="{F63C748C-967B-4A7B-A90F-3EDD0F485AC6}"/>
          </ac:spMkLst>
        </pc:spChg>
        <pc:spChg chg="add">
          <ac:chgData name="Ross Phillips" userId="c604230b-847d-4cb1-9e23-f810d4c0fde1" providerId="ADAL" clId="{A9035997-3C4B-4CA0-AA06-F1BE5D6EE427}" dt="2024-08-06T11:01:50.337" v="428" actId="26606"/>
          <ac:spMkLst>
            <pc:docMk/>
            <pc:sldMk cId="622016340" sldId="273"/>
            <ac:spMk id="47113" creationId="{C0143637-4934-44E4-B909-BAF1E7B27972}"/>
          </ac:spMkLst>
        </pc:spChg>
      </pc:sldChg>
      <pc:sldChg chg="addSp delSp modSp mod ord setBg modClrScheme chgLayout">
        <pc:chgData name="Ross Phillips" userId="c604230b-847d-4cb1-9e23-f810d4c0fde1" providerId="ADAL" clId="{A9035997-3C4B-4CA0-AA06-F1BE5D6EE427}" dt="2024-08-06T12:18:55.334" v="614"/>
        <pc:sldMkLst>
          <pc:docMk/>
          <pc:sldMk cId="2093744155" sldId="274"/>
        </pc:sldMkLst>
        <pc:spChg chg="add del mod ord">
          <ac:chgData name="Ross Phillips" userId="c604230b-847d-4cb1-9e23-f810d4c0fde1" providerId="ADAL" clId="{A9035997-3C4B-4CA0-AA06-F1BE5D6EE427}" dt="2024-08-06T10:34:40.649" v="301" actId="700"/>
          <ac:spMkLst>
            <pc:docMk/>
            <pc:sldMk cId="2093744155" sldId="274"/>
            <ac:spMk id="3" creationId="{FE78DF09-61CC-FAEF-368A-5661C6335EDD}"/>
          </ac:spMkLst>
        </pc:spChg>
        <pc:spChg chg="add del mod">
          <ac:chgData name="Ross Phillips" userId="c604230b-847d-4cb1-9e23-f810d4c0fde1" providerId="ADAL" clId="{A9035997-3C4B-4CA0-AA06-F1BE5D6EE427}" dt="2024-08-06T10:34:43.356" v="303" actId="6264"/>
          <ac:spMkLst>
            <pc:docMk/>
            <pc:sldMk cId="2093744155" sldId="274"/>
            <ac:spMk id="4" creationId="{4B2B68D4-1E5F-332E-94DB-E9BE25A4DB44}"/>
          </ac:spMkLst>
        </pc:spChg>
        <pc:spChg chg="add del mod">
          <ac:chgData name="Ross Phillips" userId="c604230b-847d-4cb1-9e23-f810d4c0fde1" providerId="ADAL" clId="{A9035997-3C4B-4CA0-AA06-F1BE5D6EE427}" dt="2024-08-06T10:34:43.356" v="303" actId="6264"/>
          <ac:spMkLst>
            <pc:docMk/>
            <pc:sldMk cId="2093744155" sldId="274"/>
            <ac:spMk id="5" creationId="{7EE26DEA-62E1-9355-6BAE-425B78E24548}"/>
          </ac:spMkLst>
        </pc:spChg>
        <pc:spChg chg="del mod">
          <ac:chgData name="Ross Phillips" userId="c604230b-847d-4cb1-9e23-f810d4c0fde1" providerId="ADAL" clId="{A9035997-3C4B-4CA0-AA06-F1BE5D6EE427}" dt="2024-08-06T10:34:35.424" v="300" actId="478"/>
          <ac:spMkLst>
            <pc:docMk/>
            <pc:sldMk cId="2093744155" sldId="274"/>
            <ac:spMk id="22530" creationId="{00000000-0000-0000-0000-000000000000}"/>
          </ac:spMkLst>
        </pc:spChg>
        <pc:spChg chg="add del mod ord">
          <ac:chgData name="Ross Phillips" userId="c604230b-847d-4cb1-9e23-f810d4c0fde1" providerId="ADAL" clId="{A9035997-3C4B-4CA0-AA06-F1BE5D6EE427}" dt="2024-08-06T11:02:55.642" v="458" actId="26606"/>
          <ac:spMkLst>
            <pc:docMk/>
            <pc:sldMk cId="2093744155" sldId="274"/>
            <ac:spMk id="22531" creationId="{00000000-0000-0000-0000-000000000000}"/>
          </ac:spMkLst>
        </pc:spChg>
        <pc:spChg chg="mod ord">
          <ac:chgData name="Ross Phillips" userId="c604230b-847d-4cb1-9e23-f810d4c0fde1" providerId="ADAL" clId="{A9035997-3C4B-4CA0-AA06-F1BE5D6EE427}" dt="2024-08-06T11:02:55.642" v="458" actId="26606"/>
          <ac:spMkLst>
            <pc:docMk/>
            <pc:sldMk cId="2093744155" sldId="274"/>
            <ac:spMk id="47106" creationId="{00000000-0000-0000-0000-000000000000}"/>
          </ac:spMkLst>
        </pc:spChg>
        <pc:spChg chg="add del">
          <ac:chgData name="Ross Phillips" userId="c604230b-847d-4cb1-9e23-f810d4c0fde1" providerId="ADAL" clId="{A9035997-3C4B-4CA0-AA06-F1BE5D6EE427}" dt="2024-08-06T11:02:55.642" v="458" actId="26606"/>
          <ac:spMkLst>
            <pc:docMk/>
            <pc:sldMk cId="2093744155" sldId="274"/>
            <ac:spMk id="47111" creationId="{F63C748C-967B-4A7B-A90F-3EDD0F485AC6}"/>
          </ac:spMkLst>
        </pc:spChg>
        <pc:spChg chg="add del">
          <ac:chgData name="Ross Phillips" userId="c604230b-847d-4cb1-9e23-f810d4c0fde1" providerId="ADAL" clId="{A9035997-3C4B-4CA0-AA06-F1BE5D6EE427}" dt="2024-08-06T11:02:55.642" v="458" actId="26606"/>
          <ac:spMkLst>
            <pc:docMk/>
            <pc:sldMk cId="2093744155" sldId="274"/>
            <ac:spMk id="47113" creationId="{C0143637-4934-44E4-B909-BAF1E7B27972}"/>
          </ac:spMkLst>
        </pc:spChg>
        <pc:spChg chg="add del">
          <ac:chgData name="Ross Phillips" userId="c604230b-847d-4cb1-9e23-f810d4c0fde1" providerId="ADAL" clId="{A9035997-3C4B-4CA0-AA06-F1BE5D6EE427}" dt="2024-08-06T11:02:55.619" v="457" actId="26606"/>
          <ac:spMkLst>
            <pc:docMk/>
            <pc:sldMk cId="2093744155" sldId="274"/>
            <ac:spMk id="47119" creationId="{83E94E3B-CFA4-455A-9673-F46D27D1FD2D}"/>
          </ac:spMkLst>
        </pc:spChg>
        <pc:spChg chg="add del">
          <ac:chgData name="Ross Phillips" userId="c604230b-847d-4cb1-9e23-f810d4c0fde1" providerId="ADAL" clId="{A9035997-3C4B-4CA0-AA06-F1BE5D6EE427}" dt="2024-08-06T11:02:55.619" v="457" actId="26606"/>
          <ac:spMkLst>
            <pc:docMk/>
            <pc:sldMk cId="2093744155" sldId="274"/>
            <ac:spMk id="47121" creationId="{5F71B8AF-24E1-4CE5-BB2F-6872EEC22ED8}"/>
          </ac:spMkLst>
        </pc:spChg>
        <pc:spChg chg="add del">
          <ac:chgData name="Ross Phillips" userId="c604230b-847d-4cb1-9e23-f810d4c0fde1" providerId="ADAL" clId="{A9035997-3C4B-4CA0-AA06-F1BE5D6EE427}" dt="2024-08-06T11:02:55.619" v="457" actId="26606"/>
          <ac:spMkLst>
            <pc:docMk/>
            <pc:sldMk cId="2093744155" sldId="274"/>
            <ac:spMk id="47125" creationId="{9EE85D1E-6AE6-45FB-8F62-424732BE3A39}"/>
          </ac:spMkLst>
        </pc:spChg>
        <pc:graphicFrameChg chg="add del">
          <ac:chgData name="Ross Phillips" userId="c604230b-847d-4cb1-9e23-f810d4c0fde1" providerId="ADAL" clId="{A9035997-3C4B-4CA0-AA06-F1BE5D6EE427}" dt="2024-08-06T11:02:55.619" v="457" actId="26606"/>
          <ac:graphicFrameMkLst>
            <pc:docMk/>
            <pc:sldMk cId="2093744155" sldId="274"/>
            <ac:graphicFrameMk id="47115" creationId="{30F0ABEE-CBC4-6F81-87A5-2BD34FE67BF5}"/>
          </ac:graphicFrameMkLst>
        </pc:graphicFrameChg>
        <pc:graphicFrameChg chg="add">
          <ac:chgData name="Ross Phillips" userId="c604230b-847d-4cb1-9e23-f810d4c0fde1" providerId="ADAL" clId="{A9035997-3C4B-4CA0-AA06-F1BE5D6EE427}" dt="2024-08-06T11:02:55.642" v="458" actId="26606"/>
          <ac:graphicFrameMkLst>
            <pc:docMk/>
            <pc:sldMk cId="2093744155" sldId="274"/>
            <ac:graphicFrameMk id="47131" creationId="{2CB2B967-BB1B-2D09-ED5B-2ADED03E0105}"/>
          </ac:graphicFrameMkLst>
        </pc:graphicFrameChg>
        <pc:picChg chg="add del">
          <ac:chgData name="Ross Phillips" userId="c604230b-847d-4cb1-9e23-f810d4c0fde1" providerId="ADAL" clId="{A9035997-3C4B-4CA0-AA06-F1BE5D6EE427}" dt="2024-08-06T11:02:55.619" v="457" actId="26606"/>
          <ac:picMkLst>
            <pc:docMk/>
            <pc:sldMk cId="2093744155" sldId="274"/>
            <ac:picMk id="47129" creationId="{46827CF0-2230-41FD-8518-1B5AD476908B}"/>
          </ac:picMkLst>
        </pc:picChg>
        <pc:cxnChg chg="add del">
          <ac:chgData name="Ross Phillips" userId="c604230b-847d-4cb1-9e23-f810d4c0fde1" providerId="ADAL" clId="{A9035997-3C4B-4CA0-AA06-F1BE5D6EE427}" dt="2024-08-06T11:02:55.619" v="457" actId="26606"/>
          <ac:cxnSpMkLst>
            <pc:docMk/>
            <pc:sldMk cId="2093744155" sldId="274"/>
            <ac:cxnSpMk id="47123" creationId="{633E6928-1881-40F9-942A-64C25008A355}"/>
          </ac:cxnSpMkLst>
        </pc:cxnChg>
        <pc:cxnChg chg="add del">
          <ac:chgData name="Ross Phillips" userId="c604230b-847d-4cb1-9e23-f810d4c0fde1" providerId="ADAL" clId="{A9035997-3C4B-4CA0-AA06-F1BE5D6EE427}" dt="2024-08-06T11:02:55.619" v="457" actId="26606"/>
          <ac:cxnSpMkLst>
            <pc:docMk/>
            <pc:sldMk cId="2093744155" sldId="274"/>
            <ac:cxnSpMk id="47127" creationId="{6EC9DAD0-4276-4BDF-80D8-C985DFED0EC7}"/>
          </ac:cxnSpMkLst>
        </pc:cxnChg>
      </pc:sldChg>
      <pc:sldChg chg="addSp delSp modSp mod ord setBg modClrScheme chgLayout">
        <pc:chgData name="Ross Phillips" userId="c604230b-847d-4cb1-9e23-f810d4c0fde1" providerId="ADAL" clId="{A9035997-3C4B-4CA0-AA06-F1BE5D6EE427}" dt="2024-08-06T12:21:30.173" v="704"/>
        <pc:sldMkLst>
          <pc:docMk/>
          <pc:sldMk cId="501891417" sldId="275"/>
        </pc:sldMkLst>
        <pc:spChg chg="mod ord">
          <ac:chgData name="Ross Phillips" userId="c604230b-847d-4cb1-9e23-f810d4c0fde1" providerId="ADAL" clId="{A9035997-3C4B-4CA0-AA06-F1BE5D6EE427}" dt="2024-08-06T11:03:02.427" v="459" actId="26606"/>
          <ac:spMkLst>
            <pc:docMk/>
            <pc:sldMk cId="501891417" sldId="275"/>
            <ac:spMk id="2" creationId="{00000000-0000-0000-0000-000000000000}"/>
          </ac:spMkLst>
        </pc:spChg>
        <pc:spChg chg="add del mod ord">
          <ac:chgData name="Ross Phillips" userId="c604230b-847d-4cb1-9e23-f810d4c0fde1" providerId="ADAL" clId="{A9035997-3C4B-4CA0-AA06-F1BE5D6EE427}" dt="2024-08-06T10:34:55.323" v="308" actId="700"/>
          <ac:spMkLst>
            <pc:docMk/>
            <pc:sldMk cId="501891417" sldId="275"/>
            <ac:spMk id="4" creationId="{48A2531A-1109-A7B5-FE5D-873CD27E775D}"/>
          </ac:spMkLst>
        </pc:spChg>
        <pc:spChg chg="add del mod">
          <ac:chgData name="Ross Phillips" userId="c604230b-847d-4cb1-9e23-f810d4c0fde1" providerId="ADAL" clId="{A9035997-3C4B-4CA0-AA06-F1BE5D6EE427}" dt="2024-08-06T10:34:57.790" v="310" actId="6264"/>
          <ac:spMkLst>
            <pc:docMk/>
            <pc:sldMk cId="501891417" sldId="275"/>
            <ac:spMk id="5" creationId="{D54DBCDF-9249-1BEE-1D77-4853165711AC}"/>
          </ac:spMkLst>
        </pc:spChg>
        <pc:spChg chg="add del mod">
          <ac:chgData name="Ross Phillips" userId="c604230b-847d-4cb1-9e23-f810d4c0fde1" providerId="ADAL" clId="{A9035997-3C4B-4CA0-AA06-F1BE5D6EE427}" dt="2024-08-06T10:34:57.790" v="310" actId="6264"/>
          <ac:spMkLst>
            <pc:docMk/>
            <pc:sldMk cId="501891417" sldId="275"/>
            <ac:spMk id="6" creationId="{C255D87E-86FC-02A8-03CD-FCB6478A193F}"/>
          </ac:spMkLst>
        </pc:spChg>
        <pc:spChg chg="del mod">
          <ac:chgData name="Ross Phillips" userId="c604230b-847d-4cb1-9e23-f810d4c0fde1" providerId="ADAL" clId="{A9035997-3C4B-4CA0-AA06-F1BE5D6EE427}" dt="2024-08-06T10:34:48.718" v="305" actId="478"/>
          <ac:spMkLst>
            <pc:docMk/>
            <pc:sldMk cId="501891417" sldId="275"/>
            <ac:spMk id="23558" creationId="{00000000-0000-0000-0000-000000000000}"/>
          </ac:spMkLst>
        </pc:spChg>
        <pc:spChg chg="mod ord">
          <ac:chgData name="Ross Phillips" userId="c604230b-847d-4cb1-9e23-f810d4c0fde1" providerId="ADAL" clId="{A9035997-3C4B-4CA0-AA06-F1BE5D6EE427}" dt="2024-08-06T11:03:02.427" v="459" actId="26606"/>
          <ac:spMkLst>
            <pc:docMk/>
            <pc:sldMk cId="501891417" sldId="275"/>
            <ac:spMk id="47106" creationId="{00000000-0000-0000-0000-000000000000}"/>
          </ac:spMkLst>
        </pc:spChg>
        <pc:spChg chg="add">
          <ac:chgData name="Ross Phillips" userId="c604230b-847d-4cb1-9e23-f810d4c0fde1" providerId="ADAL" clId="{A9035997-3C4B-4CA0-AA06-F1BE5D6EE427}" dt="2024-08-06T11:03:02.427" v="459" actId="26606"/>
          <ac:spMkLst>
            <pc:docMk/>
            <pc:sldMk cId="501891417" sldId="275"/>
            <ac:spMk id="47111" creationId="{F63C748C-967B-4A7B-A90F-3EDD0F485AC6}"/>
          </ac:spMkLst>
        </pc:spChg>
        <pc:spChg chg="add">
          <ac:chgData name="Ross Phillips" userId="c604230b-847d-4cb1-9e23-f810d4c0fde1" providerId="ADAL" clId="{A9035997-3C4B-4CA0-AA06-F1BE5D6EE427}" dt="2024-08-06T11:03:02.427" v="459" actId="26606"/>
          <ac:spMkLst>
            <pc:docMk/>
            <pc:sldMk cId="501891417" sldId="275"/>
            <ac:spMk id="47113" creationId="{C0143637-4934-44E4-B909-BAF1E7B27972}"/>
          </ac:spMkLst>
        </pc:spChg>
      </pc:sldChg>
      <pc:sldChg chg="del">
        <pc:chgData name="Ross Phillips" userId="c604230b-847d-4cb1-9e23-f810d4c0fde1" providerId="ADAL" clId="{A9035997-3C4B-4CA0-AA06-F1BE5D6EE427}" dt="2024-08-06T10:35:06.926" v="311" actId="47"/>
        <pc:sldMkLst>
          <pc:docMk/>
          <pc:sldMk cId="3327036038" sldId="276"/>
        </pc:sldMkLst>
      </pc:sldChg>
      <pc:sldChg chg="addSp delSp modSp del mod ord setBg modClrScheme chgLayout">
        <pc:chgData name="Ross Phillips" userId="c604230b-847d-4cb1-9e23-f810d4c0fde1" providerId="ADAL" clId="{A9035997-3C4B-4CA0-AA06-F1BE5D6EE427}" dt="2024-08-06T13:06:35.190" v="1007" actId="2696"/>
        <pc:sldMkLst>
          <pc:docMk/>
          <pc:sldMk cId="758112929" sldId="277"/>
        </pc:sldMkLst>
        <pc:spChg chg="mod ord">
          <ac:chgData name="Ross Phillips" userId="c604230b-847d-4cb1-9e23-f810d4c0fde1" providerId="ADAL" clId="{A9035997-3C4B-4CA0-AA06-F1BE5D6EE427}" dt="2024-08-06T11:03:21.665" v="460" actId="26606"/>
          <ac:spMkLst>
            <pc:docMk/>
            <pc:sldMk cId="758112929" sldId="277"/>
            <ac:spMk id="2" creationId="{00000000-0000-0000-0000-000000000000}"/>
          </ac:spMkLst>
        </pc:spChg>
        <pc:spChg chg="add del mod ord">
          <ac:chgData name="Ross Phillips" userId="c604230b-847d-4cb1-9e23-f810d4c0fde1" providerId="ADAL" clId="{A9035997-3C4B-4CA0-AA06-F1BE5D6EE427}" dt="2024-08-06T10:35:34.923" v="320" actId="700"/>
          <ac:spMkLst>
            <pc:docMk/>
            <pc:sldMk cId="758112929" sldId="277"/>
            <ac:spMk id="3" creationId="{BBEF1999-F745-2FF4-8632-3E00D16D538B}"/>
          </ac:spMkLst>
        </pc:spChg>
        <pc:spChg chg="add del mod">
          <ac:chgData name="Ross Phillips" userId="c604230b-847d-4cb1-9e23-f810d4c0fde1" providerId="ADAL" clId="{A9035997-3C4B-4CA0-AA06-F1BE5D6EE427}" dt="2024-08-06T10:35:37.541" v="322" actId="6264"/>
          <ac:spMkLst>
            <pc:docMk/>
            <pc:sldMk cId="758112929" sldId="277"/>
            <ac:spMk id="4" creationId="{A60AF385-35D2-A5D4-90F0-D8BA62EE2D4A}"/>
          </ac:spMkLst>
        </pc:spChg>
        <pc:spChg chg="add del mod">
          <ac:chgData name="Ross Phillips" userId="c604230b-847d-4cb1-9e23-f810d4c0fde1" providerId="ADAL" clId="{A9035997-3C4B-4CA0-AA06-F1BE5D6EE427}" dt="2024-08-06T10:35:37.541" v="322" actId="6264"/>
          <ac:spMkLst>
            <pc:docMk/>
            <pc:sldMk cId="758112929" sldId="277"/>
            <ac:spMk id="5" creationId="{5A28C142-41B1-56EB-6624-EB803B5DBF06}"/>
          </ac:spMkLst>
        </pc:spChg>
        <pc:spChg chg="del mod">
          <ac:chgData name="Ross Phillips" userId="c604230b-847d-4cb1-9e23-f810d4c0fde1" providerId="ADAL" clId="{A9035997-3C4B-4CA0-AA06-F1BE5D6EE427}" dt="2024-08-06T10:35:27.336" v="316" actId="478"/>
          <ac:spMkLst>
            <pc:docMk/>
            <pc:sldMk cId="758112929" sldId="277"/>
            <ac:spMk id="26629" creationId="{00000000-0000-0000-0000-000000000000}"/>
          </ac:spMkLst>
        </pc:spChg>
        <pc:spChg chg="del mod ord">
          <ac:chgData name="Ross Phillips" userId="c604230b-847d-4cb1-9e23-f810d4c0fde1" providerId="ADAL" clId="{A9035997-3C4B-4CA0-AA06-F1BE5D6EE427}" dt="2024-08-06T11:03:21.665" v="460" actId="26606"/>
          <ac:spMkLst>
            <pc:docMk/>
            <pc:sldMk cId="758112929" sldId="277"/>
            <ac:spMk id="26630" creationId="{00000000-0000-0000-0000-000000000000}"/>
          </ac:spMkLst>
        </pc:spChg>
        <pc:spChg chg="add">
          <ac:chgData name="Ross Phillips" userId="c604230b-847d-4cb1-9e23-f810d4c0fde1" providerId="ADAL" clId="{A9035997-3C4B-4CA0-AA06-F1BE5D6EE427}" dt="2024-08-06T11:03:21.665" v="460" actId="26606"/>
          <ac:spMkLst>
            <pc:docMk/>
            <pc:sldMk cId="758112929" sldId="277"/>
            <ac:spMk id="26636" creationId="{83E94E3B-CFA4-455A-9673-F46D27D1FD2D}"/>
          </ac:spMkLst>
        </pc:spChg>
        <pc:spChg chg="add">
          <ac:chgData name="Ross Phillips" userId="c604230b-847d-4cb1-9e23-f810d4c0fde1" providerId="ADAL" clId="{A9035997-3C4B-4CA0-AA06-F1BE5D6EE427}" dt="2024-08-06T11:03:21.665" v="460" actId="26606"/>
          <ac:spMkLst>
            <pc:docMk/>
            <pc:sldMk cId="758112929" sldId="277"/>
            <ac:spMk id="26638" creationId="{5F71B8AF-24E1-4CE5-BB2F-6872EEC22ED8}"/>
          </ac:spMkLst>
        </pc:spChg>
        <pc:spChg chg="add">
          <ac:chgData name="Ross Phillips" userId="c604230b-847d-4cb1-9e23-f810d4c0fde1" providerId="ADAL" clId="{A9035997-3C4B-4CA0-AA06-F1BE5D6EE427}" dt="2024-08-06T11:03:21.665" v="460" actId="26606"/>
          <ac:spMkLst>
            <pc:docMk/>
            <pc:sldMk cId="758112929" sldId="277"/>
            <ac:spMk id="26642" creationId="{9EE85D1E-6AE6-45FB-8F62-424732BE3A39}"/>
          </ac:spMkLst>
        </pc:spChg>
        <pc:graphicFrameChg chg="add">
          <ac:chgData name="Ross Phillips" userId="c604230b-847d-4cb1-9e23-f810d4c0fde1" providerId="ADAL" clId="{A9035997-3C4B-4CA0-AA06-F1BE5D6EE427}" dt="2024-08-06T11:03:21.665" v="460" actId="26606"/>
          <ac:graphicFrameMkLst>
            <pc:docMk/>
            <pc:sldMk cId="758112929" sldId="277"/>
            <ac:graphicFrameMk id="26632" creationId="{D6E22D86-E3C6-26A7-21FD-93E95D6B641A}"/>
          </ac:graphicFrameMkLst>
        </pc:graphicFrameChg>
        <pc:picChg chg="add">
          <ac:chgData name="Ross Phillips" userId="c604230b-847d-4cb1-9e23-f810d4c0fde1" providerId="ADAL" clId="{A9035997-3C4B-4CA0-AA06-F1BE5D6EE427}" dt="2024-08-06T11:03:21.665" v="460" actId="26606"/>
          <ac:picMkLst>
            <pc:docMk/>
            <pc:sldMk cId="758112929" sldId="277"/>
            <ac:picMk id="26646" creationId="{46827CF0-2230-41FD-8518-1B5AD476908B}"/>
          </ac:picMkLst>
        </pc:picChg>
        <pc:cxnChg chg="add">
          <ac:chgData name="Ross Phillips" userId="c604230b-847d-4cb1-9e23-f810d4c0fde1" providerId="ADAL" clId="{A9035997-3C4B-4CA0-AA06-F1BE5D6EE427}" dt="2024-08-06T11:03:21.665" v="460" actId="26606"/>
          <ac:cxnSpMkLst>
            <pc:docMk/>
            <pc:sldMk cId="758112929" sldId="277"/>
            <ac:cxnSpMk id="26640" creationId="{633E6928-1881-40F9-942A-64C25008A355}"/>
          </ac:cxnSpMkLst>
        </pc:cxnChg>
        <pc:cxnChg chg="add">
          <ac:chgData name="Ross Phillips" userId="c604230b-847d-4cb1-9e23-f810d4c0fde1" providerId="ADAL" clId="{A9035997-3C4B-4CA0-AA06-F1BE5D6EE427}" dt="2024-08-06T11:03:21.665" v="460" actId="26606"/>
          <ac:cxnSpMkLst>
            <pc:docMk/>
            <pc:sldMk cId="758112929" sldId="277"/>
            <ac:cxnSpMk id="26644" creationId="{6EC9DAD0-4276-4BDF-80D8-C985DFED0EC7}"/>
          </ac:cxnSpMkLst>
        </pc:cxnChg>
      </pc:sldChg>
      <pc:sldChg chg="modSp del mod">
        <pc:chgData name="Ross Phillips" userId="c604230b-847d-4cb1-9e23-f810d4c0fde1" providerId="ADAL" clId="{A9035997-3C4B-4CA0-AA06-F1BE5D6EE427}" dt="2024-08-06T10:35:40.641" v="323" actId="47"/>
        <pc:sldMkLst>
          <pc:docMk/>
          <pc:sldMk cId="3456086702" sldId="278"/>
        </pc:sldMkLst>
        <pc:spChg chg="mod">
          <ac:chgData name="Ross Phillips" userId="c604230b-847d-4cb1-9e23-f810d4c0fde1" providerId="ADAL" clId="{A9035997-3C4B-4CA0-AA06-F1BE5D6EE427}" dt="2024-08-06T10:09:02.176" v="46" actId="27636"/>
          <ac:spMkLst>
            <pc:docMk/>
            <pc:sldMk cId="3456086702" sldId="278"/>
            <ac:spMk id="27650" creationId="{00000000-0000-0000-0000-000000000000}"/>
          </ac:spMkLst>
        </pc:spChg>
      </pc:sldChg>
      <pc:sldChg chg="addSp delSp modSp del mod ord setBg modClrScheme chgLayout">
        <pc:chgData name="Ross Phillips" userId="c604230b-847d-4cb1-9e23-f810d4c0fde1" providerId="ADAL" clId="{A9035997-3C4B-4CA0-AA06-F1BE5D6EE427}" dt="2024-08-06T13:06:18.051" v="1006" actId="47"/>
        <pc:sldMkLst>
          <pc:docMk/>
          <pc:sldMk cId="1008973583" sldId="279"/>
        </pc:sldMkLst>
        <pc:spChg chg="add del mod ord">
          <ac:chgData name="Ross Phillips" userId="c604230b-847d-4cb1-9e23-f810d4c0fde1" providerId="ADAL" clId="{A9035997-3C4B-4CA0-AA06-F1BE5D6EE427}" dt="2024-08-06T10:36:35.285" v="336" actId="700"/>
          <ac:spMkLst>
            <pc:docMk/>
            <pc:sldMk cId="1008973583" sldId="279"/>
            <ac:spMk id="4" creationId="{86193A0F-025B-F873-8634-5E923E032ACC}"/>
          </ac:spMkLst>
        </pc:spChg>
        <pc:spChg chg="add del mod">
          <ac:chgData name="Ross Phillips" userId="c604230b-847d-4cb1-9e23-f810d4c0fde1" providerId="ADAL" clId="{A9035997-3C4B-4CA0-AA06-F1BE5D6EE427}" dt="2024-08-06T10:36:38.425" v="338" actId="6264"/>
          <ac:spMkLst>
            <pc:docMk/>
            <pc:sldMk cId="1008973583" sldId="279"/>
            <ac:spMk id="5" creationId="{F3943EE5-763B-6E9C-5CAE-0C1A604D6792}"/>
          </ac:spMkLst>
        </pc:spChg>
        <pc:spChg chg="add del mod">
          <ac:chgData name="Ross Phillips" userId="c604230b-847d-4cb1-9e23-f810d4c0fde1" providerId="ADAL" clId="{A9035997-3C4B-4CA0-AA06-F1BE5D6EE427}" dt="2024-08-06T10:36:38.425" v="338" actId="6264"/>
          <ac:spMkLst>
            <pc:docMk/>
            <pc:sldMk cId="1008973583" sldId="279"/>
            <ac:spMk id="6" creationId="{6921BC24-E336-5D07-CF72-DAF6246C85B3}"/>
          </ac:spMkLst>
        </pc:spChg>
        <pc:spChg chg="mod ord">
          <ac:chgData name="Ross Phillips" userId="c604230b-847d-4cb1-9e23-f810d4c0fde1" providerId="ADAL" clId="{A9035997-3C4B-4CA0-AA06-F1BE5D6EE427}" dt="2024-08-06T13:06:07.702" v="1002" actId="21"/>
          <ac:spMkLst>
            <pc:docMk/>
            <pc:sldMk cId="1008973583" sldId="279"/>
            <ac:spMk id="16387" creationId="{00000000-0000-0000-0000-000000000000}"/>
          </ac:spMkLst>
        </pc:spChg>
        <pc:spChg chg="del mod">
          <ac:chgData name="Ross Phillips" userId="c604230b-847d-4cb1-9e23-f810d4c0fde1" providerId="ADAL" clId="{A9035997-3C4B-4CA0-AA06-F1BE5D6EE427}" dt="2024-08-06T10:36:26.977" v="334" actId="478"/>
          <ac:spMkLst>
            <pc:docMk/>
            <pc:sldMk cId="1008973583" sldId="279"/>
            <ac:spMk id="21506" creationId="{00000000-0000-0000-0000-000000000000}"/>
          </ac:spMkLst>
        </pc:spChg>
        <pc:spChg chg="mod ord">
          <ac:chgData name="Ross Phillips" userId="c604230b-847d-4cb1-9e23-f810d4c0fde1" providerId="ADAL" clId="{A9035997-3C4B-4CA0-AA06-F1BE5D6EE427}" dt="2024-08-06T11:03:33.045" v="461" actId="26606"/>
          <ac:spMkLst>
            <pc:docMk/>
            <pc:sldMk cId="1008973583" sldId="279"/>
            <ac:spMk id="47106" creationId="{00000000-0000-0000-0000-000000000000}"/>
          </ac:spMkLst>
        </pc:spChg>
        <pc:spChg chg="add">
          <ac:chgData name="Ross Phillips" userId="c604230b-847d-4cb1-9e23-f810d4c0fde1" providerId="ADAL" clId="{A9035997-3C4B-4CA0-AA06-F1BE5D6EE427}" dt="2024-08-06T11:03:33.045" v="461" actId="26606"/>
          <ac:spMkLst>
            <pc:docMk/>
            <pc:sldMk cId="1008973583" sldId="279"/>
            <ac:spMk id="47111" creationId="{4568A54B-9065-40B2-8753-8E0288E828A3}"/>
          </ac:spMkLst>
        </pc:spChg>
        <pc:spChg chg="add">
          <ac:chgData name="Ross Phillips" userId="c604230b-847d-4cb1-9e23-f810d4c0fde1" providerId="ADAL" clId="{A9035997-3C4B-4CA0-AA06-F1BE5D6EE427}" dt="2024-08-06T11:03:33.045" v="461" actId="26606"/>
          <ac:spMkLst>
            <pc:docMk/>
            <pc:sldMk cId="1008973583" sldId="279"/>
            <ac:spMk id="47115" creationId="{A2BED43D-FF5E-4233-9D4F-A509B56034A5}"/>
          </ac:spMkLst>
        </pc:spChg>
        <pc:picChg chg="mod">
          <ac:chgData name="Ross Phillips" userId="c604230b-847d-4cb1-9e23-f810d4c0fde1" providerId="ADAL" clId="{A9035997-3C4B-4CA0-AA06-F1BE5D6EE427}" dt="2024-08-06T11:03:33.045" v="461" actId="26606"/>
          <ac:picMkLst>
            <pc:docMk/>
            <pc:sldMk cId="1008973583" sldId="279"/>
            <ac:picMk id="2" creationId="{00000000-0000-0000-0000-000000000000}"/>
          </ac:picMkLst>
        </pc:picChg>
        <pc:picChg chg="add">
          <ac:chgData name="Ross Phillips" userId="c604230b-847d-4cb1-9e23-f810d4c0fde1" providerId="ADAL" clId="{A9035997-3C4B-4CA0-AA06-F1BE5D6EE427}" dt="2024-08-06T11:03:33.045" v="461" actId="26606"/>
          <ac:picMkLst>
            <pc:docMk/>
            <pc:sldMk cId="1008973583" sldId="279"/>
            <ac:picMk id="47117" creationId="{051D0F8B-A6FE-4009-88A1-49ABE7CEF2AC}"/>
          </ac:picMkLst>
        </pc:picChg>
        <pc:cxnChg chg="add">
          <ac:chgData name="Ross Phillips" userId="c604230b-847d-4cb1-9e23-f810d4c0fde1" providerId="ADAL" clId="{A9035997-3C4B-4CA0-AA06-F1BE5D6EE427}" dt="2024-08-06T11:03:33.045" v="461" actId="26606"/>
          <ac:cxnSpMkLst>
            <pc:docMk/>
            <pc:sldMk cId="1008973583" sldId="279"/>
            <ac:cxnSpMk id="47113" creationId="{515F3B72-790F-4B1A-90DE-5EC31C829B9E}"/>
          </ac:cxnSpMkLst>
        </pc:cxnChg>
        <pc:cxnChg chg="add">
          <ac:chgData name="Ross Phillips" userId="c604230b-847d-4cb1-9e23-f810d4c0fde1" providerId="ADAL" clId="{A9035997-3C4B-4CA0-AA06-F1BE5D6EE427}" dt="2024-08-06T11:03:33.045" v="461" actId="26606"/>
          <ac:cxnSpMkLst>
            <pc:docMk/>
            <pc:sldMk cId="1008973583" sldId="279"/>
            <ac:cxnSpMk id="47119" creationId="{4C5057B3-E936-43A2-9EEE-514EF0434FE2}"/>
          </ac:cxnSpMkLst>
        </pc:cxnChg>
      </pc:sldChg>
      <pc:sldChg chg="addSp delSp modSp mod setBg modClrScheme chgLayout">
        <pc:chgData name="Ross Phillips" userId="c604230b-847d-4cb1-9e23-f810d4c0fde1" providerId="ADAL" clId="{A9035997-3C4B-4CA0-AA06-F1BE5D6EE427}" dt="2024-08-06T14:26:52.264" v="1295" actId="20577"/>
        <pc:sldMkLst>
          <pc:docMk/>
          <pc:sldMk cId="983364660" sldId="280"/>
        </pc:sldMkLst>
        <pc:spChg chg="add del mod ord">
          <ac:chgData name="Ross Phillips" userId="c604230b-847d-4cb1-9e23-f810d4c0fde1" providerId="ADAL" clId="{A9035997-3C4B-4CA0-AA06-F1BE5D6EE427}" dt="2024-08-06T10:36:47.769" v="341" actId="700"/>
          <ac:spMkLst>
            <pc:docMk/>
            <pc:sldMk cId="983364660" sldId="280"/>
            <ac:spMk id="3" creationId="{F58D32BB-7794-0054-5D07-2EC13DE35574}"/>
          </ac:spMkLst>
        </pc:spChg>
        <pc:spChg chg="add del mod">
          <ac:chgData name="Ross Phillips" userId="c604230b-847d-4cb1-9e23-f810d4c0fde1" providerId="ADAL" clId="{A9035997-3C4B-4CA0-AA06-F1BE5D6EE427}" dt="2024-08-06T10:36:50.160" v="343" actId="6264"/>
          <ac:spMkLst>
            <pc:docMk/>
            <pc:sldMk cId="983364660" sldId="280"/>
            <ac:spMk id="4" creationId="{F5DD37DF-5EFD-0179-F0A0-B8EB08E49685}"/>
          </ac:spMkLst>
        </pc:spChg>
        <pc:spChg chg="add del mod">
          <ac:chgData name="Ross Phillips" userId="c604230b-847d-4cb1-9e23-f810d4c0fde1" providerId="ADAL" clId="{A9035997-3C4B-4CA0-AA06-F1BE5D6EE427}" dt="2024-08-06T10:36:50.160" v="343" actId="6264"/>
          <ac:spMkLst>
            <pc:docMk/>
            <pc:sldMk cId="983364660" sldId="280"/>
            <ac:spMk id="5" creationId="{79CEAAB7-5E37-4206-F80C-E8CEAD1F7654}"/>
          </ac:spMkLst>
        </pc:spChg>
        <pc:spChg chg="del mod ord">
          <ac:chgData name="Ross Phillips" userId="c604230b-847d-4cb1-9e23-f810d4c0fde1" providerId="ADAL" clId="{A9035997-3C4B-4CA0-AA06-F1BE5D6EE427}" dt="2024-08-06T11:03:42.023" v="462" actId="26606"/>
          <ac:spMkLst>
            <pc:docMk/>
            <pc:sldMk cId="983364660" sldId="280"/>
            <ac:spMk id="16387" creationId="{00000000-0000-0000-0000-000000000000}"/>
          </ac:spMkLst>
        </pc:spChg>
        <pc:spChg chg="del mod">
          <ac:chgData name="Ross Phillips" userId="c604230b-847d-4cb1-9e23-f810d4c0fde1" providerId="ADAL" clId="{A9035997-3C4B-4CA0-AA06-F1BE5D6EE427}" dt="2024-08-06T10:36:42.223" v="339" actId="478"/>
          <ac:spMkLst>
            <pc:docMk/>
            <pc:sldMk cId="983364660" sldId="280"/>
            <ac:spMk id="22530" creationId="{00000000-0000-0000-0000-000000000000}"/>
          </ac:spMkLst>
        </pc:spChg>
        <pc:spChg chg="mod ord">
          <ac:chgData name="Ross Phillips" userId="c604230b-847d-4cb1-9e23-f810d4c0fde1" providerId="ADAL" clId="{A9035997-3C4B-4CA0-AA06-F1BE5D6EE427}" dt="2024-08-06T14:26:52.264" v="1295" actId="20577"/>
          <ac:spMkLst>
            <pc:docMk/>
            <pc:sldMk cId="983364660" sldId="280"/>
            <ac:spMk id="47106" creationId="{00000000-0000-0000-0000-000000000000}"/>
          </ac:spMkLst>
        </pc:spChg>
        <pc:spChg chg="add">
          <ac:chgData name="Ross Phillips" userId="c604230b-847d-4cb1-9e23-f810d4c0fde1" providerId="ADAL" clId="{A9035997-3C4B-4CA0-AA06-F1BE5D6EE427}" dt="2024-08-06T11:03:42.023" v="462" actId="26606"/>
          <ac:spMkLst>
            <pc:docMk/>
            <pc:sldMk cId="983364660" sldId="280"/>
            <ac:spMk id="47112" creationId="{83E94E3B-CFA4-455A-9673-F46D27D1FD2D}"/>
          </ac:spMkLst>
        </pc:spChg>
        <pc:spChg chg="add">
          <ac:chgData name="Ross Phillips" userId="c604230b-847d-4cb1-9e23-f810d4c0fde1" providerId="ADAL" clId="{A9035997-3C4B-4CA0-AA06-F1BE5D6EE427}" dt="2024-08-06T11:03:42.023" v="462" actId="26606"/>
          <ac:spMkLst>
            <pc:docMk/>
            <pc:sldMk cId="983364660" sldId="280"/>
            <ac:spMk id="47114" creationId="{5F71B8AF-24E1-4CE5-BB2F-6872EEC22ED8}"/>
          </ac:spMkLst>
        </pc:spChg>
        <pc:spChg chg="add">
          <ac:chgData name="Ross Phillips" userId="c604230b-847d-4cb1-9e23-f810d4c0fde1" providerId="ADAL" clId="{A9035997-3C4B-4CA0-AA06-F1BE5D6EE427}" dt="2024-08-06T11:03:42.023" v="462" actId="26606"/>
          <ac:spMkLst>
            <pc:docMk/>
            <pc:sldMk cId="983364660" sldId="280"/>
            <ac:spMk id="47118" creationId="{9EE85D1E-6AE6-45FB-8F62-424732BE3A39}"/>
          </ac:spMkLst>
        </pc:spChg>
        <pc:graphicFrameChg chg="add">
          <ac:chgData name="Ross Phillips" userId="c604230b-847d-4cb1-9e23-f810d4c0fde1" providerId="ADAL" clId="{A9035997-3C4B-4CA0-AA06-F1BE5D6EE427}" dt="2024-08-06T11:03:42.023" v="462" actId="26606"/>
          <ac:graphicFrameMkLst>
            <pc:docMk/>
            <pc:sldMk cId="983364660" sldId="280"/>
            <ac:graphicFrameMk id="47108" creationId="{6C7DB65A-FF5F-BC52-0028-A816A0C0172B}"/>
          </ac:graphicFrameMkLst>
        </pc:graphicFrameChg>
        <pc:picChg chg="add">
          <ac:chgData name="Ross Phillips" userId="c604230b-847d-4cb1-9e23-f810d4c0fde1" providerId="ADAL" clId="{A9035997-3C4B-4CA0-AA06-F1BE5D6EE427}" dt="2024-08-06T11:03:42.023" v="462" actId="26606"/>
          <ac:picMkLst>
            <pc:docMk/>
            <pc:sldMk cId="983364660" sldId="280"/>
            <ac:picMk id="47122" creationId="{46827CF0-2230-41FD-8518-1B5AD476908B}"/>
          </ac:picMkLst>
        </pc:picChg>
        <pc:cxnChg chg="add">
          <ac:chgData name="Ross Phillips" userId="c604230b-847d-4cb1-9e23-f810d4c0fde1" providerId="ADAL" clId="{A9035997-3C4B-4CA0-AA06-F1BE5D6EE427}" dt="2024-08-06T11:03:42.023" v="462" actId="26606"/>
          <ac:cxnSpMkLst>
            <pc:docMk/>
            <pc:sldMk cId="983364660" sldId="280"/>
            <ac:cxnSpMk id="47116" creationId="{633E6928-1881-40F9-942A-64C25008A355}"/>
          </ac:cxnSpMkLst>
        </pc:cxnChg>
        <pc:cxnChg chg="add">
          <ac:chgData name="Ross Phillips" userId="c604230b-847d-4cb1-9e23-f810d4c0fde1" providerId="ADAL" clId="{A9035997-3C4B-4CA0-AA06-F1BE5D6EE427}" dt="2024-08-06T11:03:42.023" v="462" actId="26606"/>
          <ac:cxnSpMkLst>
            <pc:docMk/>
            <pc:sldMk cId="983364660" sldId="280"/>
            <ac:cxnSpMk id="47120" creationId="{6EC9DAD0-4276-4BDF-80D8-C985DFED0EC7}"/>
          </ac:cxnSpMkLst>
        </pc:cxnChg>
      </pc:sldChg>
      <pc:sldChg chg="addSp delSp modSp mod ord setBg modClrScheme chgLayout">
        <pc:chgData name="Ross Phillips" userId="c604230b-847d-4cb1-9e23-f810d4c0fde1" providerId="ADAL" clId="{A9035997-3C4B-4CA0-AA06-F1BE5D6EE427}" dt="2024-08-06T13:22:10.054" v="1091" actId="27636"/>
        <pc:sldMkLst>
          <pc:docMk/>
          <pc:sldMk cId="3873590807" sldId="282"/>
        </pc:sldMkLst>
        <pc:spChg chg="mod ord">
          <ac:chgData name="Ross Phillips" userId="c604230b-847d-4cb1-9e23-f810d4c0fde1" providerId="ADAL" clId="{A9035997-3C4B-4CA0-AA06-F1BE5D6EE427}" dt="2024-08-06T13:22:10.054" v="1091" actId="27636"/>
          <ac:spMkLst>
            <pc:docMk/>
            <pc:sldMk cId="3873590807" sldId="282"/>
            <ac:spMk id="2" creationId="{00000000-0000-0000-0000-000000000000}"/>
          </ac:spMkLst>
        </pc:spChg>
        <pc:spChg chg="add del mod ord">
          <ac:chgData name="Ross Phillips" userId="c604230b-847d-4cb1-9e23-f810d4c0fde1" providerId="ADAL" clId="{A9035997-3C4B-4CA0-AA06-F1BE5D6EE427}" dt="2024-08-06T10:38:47.673" v="360" actId="700"/>
          <ac:spMkLst>
            <pc:docMk/>
            <pc:sldMk cId="3873590807" sldId="282"/>
            <ac:spMk id="4" creationId="{1A3F777F-CB3B-8D9C-BFF7-25539726BA39}"/>
          </ac:spMkLst>
        </pc:spChg>
        <pc:spChg chg="add del mod">
          <ac:chgData name="Ross Phillips" userId="c604230b-847d-4cb1-9e23-f810d4c0fde1" providerId="ADAL" clId="{A9035997-3C4B-4CA0-AA06-F1BE5D6EE427}" dt="2024-08-06T10:38:52.446" v="362" actId="6264"/>
          <ac:spMkLst>
            <pc:docMk/>
            <pc:sldMk cId="3873590807" sldId="282"/>
            <ac:spMk id="5" creationId="{C1A3E698-4719-D632-BC9C-9E179697766A}"/>
          </ac:spMkLst>
        </pc:spChg>
        <pc:spChg chg="add del mod">
          <ac:chgData name="Ross Phillips" userId="c604230b-847d-4cb1-9e23-f810d4c0fde1" providerId="ADAL" clId="{A9035997-3C4B-4CA0-AA06-F1BE5D6EE427}" dt="2024-08-06T10:38:52.446" v="362" actId="6264"/>
          <ac:spMkLst>
            <pc:docMk/>
            <pc:sldMk cId="3873590807" sldId="282"/>
            <ac:spMk id="6" creationId="{E15A3C5A-0468-418C-E058-5B05B3F9FA89}"/>
          </ac:spMkLst>
        </pc:spChg>
        <pc:spChg chg="del mod">
          <ac:chgData name="Ross Phillips" userId="c604230b-847d-4cb1-9e23-f810d4c0fde1" providerId="ADAL" clId="{A9035997-3C4B-4CA0-AA06-F1BE5D6EE427}" dt="2024-08-06T10:38:40.484" v="358" actId="478"/>
          <ac:spMkLst>
            <pc:docMk/>
            <pc:sldMk cId="3873590807" sldId="282"/>
            <ac:spMk id="31750" creationId="{00000000-0000-0000-0000-000000000000}"/>
          </ac:spMkLst>
        </pc:spChg>
        <pc:spChg chg="mod ord">
          <ac:chgData name="Ross Phillips" userId="c604230b-847d-4cb1-9e23-f810d4c0fde1" providerId="ADAL" clId="{A9035997-3C4B-4CA0-AA06-F1BE5D6EE427}" dt="2024-08-06T11:21:21.873" v="475" actId="26606"/>
          <ac:spMkLst>
            <pc:docMk/>
            <pc:sldMk cId="3873590807" sldId="282"/>
            <ac:spMk id="47106" creationId="{00000000-0000-0000-0000-000000000000}"/>
          </ac:spMkLst>
        </pc:spChg>
        <pc:spChg chg="add">
          <ac:chgData name="Ross Phillips" userId="c604230b-847d-4cb1-9e23-f810d4c0fde1" providerId="ADAL" clId="{A9035997-3C4B-4CA0-AA06-F1BE5D6EE427}" dt="2024-08-06T11:21:21.873" v="475" actId="26606"/>
          <ac:spMkLst>
            <pc:docMk/>
            <pc:sldMk cId="3873590807" sldId="282"/>
            <ac:spMk id="47111" creationId="{F63C748C-967B-4A7B-A90F-3EDD0F485AC6}"/>
          </ac:spMkLst>
        </pc:spChg>
        <pc:spChg chg="add">
          <ac:chgData name="Ross Phillips" userId="c604230b-847d-4cb1-9e23-f810d4c0fde1" providerId="ADAL" clId="{A9035997-3C4B-4CA0-AA06-F1BE5D6EE427}" dt="2024-08-06T11:21:21.873" v="475" actId="26606"/>
          <ac:spMkLst>
            <pc:docMk/>
            <pc:sldMk cId="3873590807" sldId="282"/>
            <ac:spMk id="47113" creationId="{C0143637-4934-44E4-B909-BAF1E7B27972}"/>
          </ac:spMkLst>
        </pc:spChg>
      </pc:sldChg>
      <pc:sldChg chg="addSp delSp modSp del mod ord setBg modClrScheme chgLayout">
        <pc:chgData name="Ross Phillips" userId="c604230b-847d-4cb1-9e23-f810d4c0fde1" providerId="ADAL" clId="{A9035997-3C4B-4CA0-AA06-F1BE5D6EE427}" dt="2024-08-06T13:22:14.721" v="1092" actId="47"/>
        <pc:sldMkLst>
          <pc:docMk/>
          <pc:sldMk cId="3287816617" sldId="283"/>
        </pc:sldMkLst>
        <pc:spChg chg="mod ord">
          <ac:chgData name="Ross Phillips" userId="c604230b-847d-4cb1-9e23-f810d4c0fde1" providerId="ADAL" clId="{A9035997-3C4B-4CA0-AA06-F1BE5D6EE427}" dt="2024-08-06T11:21:39.665" v="476" actId="26606"/>
          <ac:spMkLst>
            <pc:docMk/>
            <pc:sldMk cId="3287816617" sldId="283"/>
            <ac:spMk id="2" creationId="{00000000-0000-0000-0000-000000000000}"/>
          </ac:spMkLst>
        </pc:spChg>
        <pc:spChg chg="add del mod ord">
          <ac:chgData name="Ross Phillips" userId="c604230b-847d-4cb1-9e23-f810d4c0fde1" providerId="ADAL" clId="{A9035997-3C4B-4CA0-AA06-F1BE5D6EE427}" dt="2024-08-06T10:39:04.214" v="365" actId="700"/>
          <ac:spMkLst>
            <pc:docMk/>
            <pc:sldMk cId="3287816617" sldId="283"/>
            <ac:spMk id="5" creationId="{2E693B6A-213E-B0D9-F3E9-502223E27BA7}"/>
          </ac:spMkLst>
        </pc:spChg>
        <pc:spChg chg="add del mod">
          <ac:chgData name="Ross Phillips" userId="c604230b-847d-4cb1-9e23-f810d4c0fde1" providerId="ADAL" clId="{A9035997-3C4B-4CA0-AA06-F1BE5D6EE427}" dt="2024-08-06T10:39:06.247" v="366" actId="6264"/>
          <ac:spMkLst>
            <pc:docMk/>
            <pc:sldMk cId="3287816617" sldId="283"/>
            <ac:spMk id="6" creationId="{5FEC8861-9D34-99D7-7121-B1025E42A841}"/>
          </ac:spMkLst>
        </pc:spChg>
        <pc:spChg chg="add del mod">
          <ac:chgData name="Ross Phillips" userId="c604230b-847d-4cb1-9e23-f810d4c0fde1" providerId="ADAL" clId="{A9035997-3C4B-4CA0-AA06-F1BE5D6EE427}" dt="2024-08-06T10:39:06.247" v="366" actId="6264"/>
          <ac:spMkLst>
            <pc:docMk/>
            <pc:sldMk cId="3287816617" sldId="283"/>
            <ac:spMk id="7" creationId="{4E6A5BA4-C930-D207-38FE-302256228D0E}"/>
          </ac:spMkLst>
        </pc:spChg>
        <pc:spChg chg="del mod">
          <ac:chgData name="Ross Phillips" userId="c604230b-847d-4cb1-9e23-f810d4c0fde1" providerId="ADAL" clId="{A9035997-3C4B-4CA0-AA06-F1BE5D6EE427}" dt="2024-08-06T10:38:57.338" v="363" actId="478"/>
          <ac:spMkLst>
            <pc:docMk/>
            <pc:sldMk cId="3287816617" sldId="283"/>
            <ac:spMk id="32773" creationId="{00000000-0000-0000-0000-000000000000}"/>
          </ac:spMkLst>
        </pc:spChg>
        <pc:spChg chg="mod ord">
          <ac:chgData name="Ross Phillips" userId="c604230b-847d-4cb1-9e23-f810d4c0fde1" providerId="ADAL" clId="{A9035997-3C4B-4CA0-AA06-F1BE5D6EE427}" dt="2024-08-06T13:22:02.949" v="1088" actId="21"/>
          <ac:spMkLst>
            <pc:docMk/>
            <pc:sldMk cId="3287816617" sldId="283"/>
            <ac:spMk id="32774" creationId="{00000000-0000-0000-0000-000000000000}"/>
          </ac:spMkLst>
        </pc:spChg>
        <pc:spChg chg="add">
          <ac:chgData name="Ross Phillips" userId="c604230b-847d-4cb1-9e23-f810d4c0fde1" providerId="ADAL" clId="{A9035997-3C4B-4CA0-AA06-F1BE5D6EE427}" dt="2024-08-06T11:21:39.665" v="476" actId="26606"/>
          <ac:spMkLst>
            <pc:docMk/>
            <pc:sldMk cId="3287816617" sldId="283"/>
            <ac:spMk id="32779" creationId="{4568A54B-9065-40B2-8753-8E0288E828A3}"/>
          </ac:spMkLst>
        </pc:spChg>
        <pc:spChg chg="add">
          <ac:chgData name="Ross Phillips" userId="c604230b-847d-4cb1-9e23-f810d4c0fde1" providerId="ADAL" clId="{A9035997-3C4B-4CA0-AA06-F1BE5D6EE427}" dt="2024-08-06T11:21:39.665" v="476" actId="26606"/>
          <ac:spMkLst>
            <pc:docMk/>
            <pc:sldMk cId="3287816617" sldId="283"/>
            <ac:spMk id="32783" creationId="{A2BED43D-FF5E-4233-9D4F-A509B56034A5}"/>
          </ac:spMkLst>
        </pc:spChg>
        <pc:picChg chg="mod">
          <ac:chgData name="Ross Phillips" userId="c604230b-847d-4cb1-9e23-f810d4c0fde1" providerId="ADAL" clId="{A9035997-3C4B-4CA0-AA06-F1BE5D6EE427}" dt="2024-08-06T11:21:39.665" v="476" actId="26606"/>
          <ac:picMkLst>
            <pc:docMk/>
            <pc:sldMk cId="3287816617" sldId="283"/>
            <ac:picMk id="3" creationId="{00000000-0000-0000-0000-000000000000}"/>
          </ac:picMkLst>
        </pc:picChg>
        <pc:picChg chg="add">
          <ac:chgData name="Ross Phillips" userId="c604230b-847d-4cb1-9e23-f810d4c0fde1" providerId="ADAL" clId="{A9035997-3C4B-4CA0-AA06-F1BE5D6EE427}" dt="2024-08-06T11:21:39.665" v="476" actId="26606"/>
          <ac:picMkLst>
            <pc:docMk/>
            <pc:sldMk cId="3287816617" sldId="283"/>
            <ac:picMk id="32785" creationId="{051D0F8B-A6FE-4009-88A1-49ABE7CEF2AC}"/>
          </ac:picMkLst>
        </pc:picChg>
        <pc:cxnChg chg="add">
          <ac:chgData name="Ross Phillips" userId="c604230b-847d-4cb1-9e23-f810d4c0fde1" providerId="ADAL" clId="{A9035997-3C4B-4CA0-AA06-F1BE5D6EE427}" dt="2024-08-06T11:21:39.665" v="476" actId="26606"/>
          <ac:cxnSpMkLst>
            <pc:docMk/>
            <pc:sldMk cId="3287816617" sldId="283"/>
            <ac:cxnSpMk id="32781" creationId="{515F3B72-790F-4B1A-90DE-5EC31C829B9E}"/>
          </ac:cxnSpMkLst>
        </pc:cxnChg>
        <pc:cxnChg chg="add">
          <ac:chgData name="Ross Phillips" userId="c604230b-847d-4cb1-9e23-f810d4c0fde1" providerId="ADAL" clId="{A9035997-3C4B-4CA0-AA06-F1BE5D6EE427}" dt="2024-08-06T11:21:39.665" v="476" actId="26606"/>
          <ac:cxnSpMkLst>
            <pc:docMk/>
            <pc:sldMk cId="3287816617" sldId="283"/>
            <ac:cxnSpMk id="32787" creationId="{4C5057B3-E936-43A2-9EEE-514EF0434FE2}"/>
          </ac:cxnSpMkLst>
        </pc:cxnChg>
      </pc:sldChg>
      <pc:sldChg chg="addSp delSp modSp mod setBg modClrScheme chgLayout">
        <pc:chgData name="Ross Phillips" userId="c604230b-847d-4cb1-9e23-f810d4c0fde1" providerId="ADAL" clId="{A9035997-3C4B-4CA0-AA06-F1BE5D6EE427}" dt="2024-08-06T11:21:48.145" v="477" actId="26606"/>
        <pc:sldMkLst>
          <pc:docMk/>
          <pc:sldMk cId="4105142914" sldId="284"/>
        </pc:sldMkLst>
        <pc:spChg chg="add del mod ord">
          <ac:chgData name="Ross Phillips" userId="c604230b-847d-4cb1-9e23-f810d4c0fde1" providerId="ADAL" clId="{A9035997-3C4B-4CA0-AA06-F1BE5D6EE427}" dt="2024-08-06T10:39:18.680" v="369" actId="6264"/>
          <ac:spMkLst>
            <pc:docMk/>
            <pc:sldMk cId="4105142914" sldId="284"/>
            <ac:spMk id="2" creationId="{21F08262-2A56-9408-199D-383A25541379}"/>
          </ac:spMkLst>
        </pc:spChg>
        <pc:spChg chg="add del mod">
          <ac:chgData name="Ross Phillips" userId="c604230b-847d-4cb1-9e23-f810d4c0fde1" providerId="ADAL" clId="{A9035997-3C4B-4CA0-AA06-F1BE5D6EE427}" dt="2024-08-06T10:39:18.680" v="369" actId="6264"/>
          <ac:spMkLst>
            <pc:docMk/>
            <pc:sldMk cId="4105142914" sldId="284"/>
            <ac:spMk id="3" creationId="{77623A05-8B0D-C0E3-A365-9C98B1C29B50}"/>
          </ac:spMkLst>
        </pc:spChg>
        <pc:spChg chg="add mod ord">
          <ac:chgData name="Ross Phillips" userId="c604230b-847d-4cb1-9e23-f810d4c0fde1" providerId="ADAL" clId="{A9035997-3C4B-4CA0-AA06-F1BE5D6EE427}" dt="2024-08-06T11:21:48.145" v="477" actId="26606"/>
          <ac:spMkLst>
            <pc:docMk/>
            <pc:sldMk cId="4105142914" sldId="284"/>
            <ac:spMk id="4" creationId="{E118586E-AF24-3AF3-486E-71C3728C4CDE}"/>
          </ac:spMkLst>
        </pc:spChg>
        <pc:spChg chg="mod ord">
          <ac:chgData name="Ross Phillips" userId="c604230b-847d-4cb1-9e23-f810d4c0fde1" providerId="ADAL" clId="{A9035997-3C4B-4CA0-AA06-F1BE5D6EE427}" dt="2024-08-06T11:21:48.145" v="477" actId="26606"/>
          <ac:spMkLst>
            <pc:docMk/>
            <pc:sldMk cId="4105142914" sldId="284"/>
            <ac:spMk id="7" creationId="{00000000-0000-0000-0000-000000000000}"/>
          </ac:spMkLst>
        </pc:spChg>
        <pc:spChg chg="del mod">
          <ac:chgData name="Ross Phillips" userId="c604230b-847d-4cb1-9e23-f810d4c0fde1" providerId="ADAL" clId="{A9035997-3C4B-4CA0-AA06-F1BE5D6EE427}" dt="2024-08-06T10:39:25.486" v="371" actId="478"/>
          <ac:spMkLst>
            <pc:docMk/>
            <pc:sldMk cId="4105142914" sldId="284"/>
            <ac:spMk id="8" creationId="{00000000-0000-0000-0000-000000000000}"/>
          </ac:spMkLst>
        </pc:spChg>
        <pc:spChg chg="add">
          <ac:chgData name="Ross Phillips" userId="c604230b-847d-4cb1-9e23-f810d4c0fde1" providerId="ADAL" clId="{A9035997-3C4B-4CA0-AA06-F1BE5D6EE427}" dt="2024-08-06T11:21:48.145" v="477" actId="26606"/>
          <ac:spMkLst>
            <pc:docMk/>
            <pc:sldMk cId="4105142914" sldId="284"/>
            <ac:spMk id="12" creationId="{F63C748C-967B-4A7B-A90F-3EDD0F485AC6}"/>
          </ac:spMkLst>
        </pc:spChg>
        <pc:spChg chg="add">
          <ac:chgData name="Ross Phillips" userId="c604230b-847d-4cb1-9e23-f810d4c0fde1" providerId="ADAL" clId="{A9035997-3C4B-4CA0-AA06-F1BE5D6EE427}" dt="2024-08-06T11:21:48.145" v="477" actId="26606"/>
          <ac:spMkLst>
            <pc:docMk/>
            <pc:sldMk cId="4105142914" sldId="284"/>
            <ac:spMk id="14" creationId="{C0143637-4934-44E4-B909-BAF1E7B27972}"/>
          </ac:spMkLst>
        </pc:spChg>
      </pc:sldChg>
      <pc:sldChg chg="addSp delSp modSp mod setBg modClrScheme chgLayout modNotes modNotesTx">
        <pc:chgData name="Ross Phillips" userId="c604230b-847d-4cb1-9e23-f810d4c0fde1" providerId="ADAL" clId="{A9035997-3C4B-4CA0-AA06-F1BE5D6EE427}" dt="2024-08-19T09:35:22.883" v="1344" actId="26606"/>
        <pc:sldMkLst>
          <pc:docMk/>
          <pc:sldMk cId="2265244409" sldId="285"/>
        </pc:sldMkLst>
        <pc:spChg chg="mod ord">
          <ac:chgData name="Ross Phillips" userId="c604230b-847d-4cb1-9e23-f810d4c0fde1" providerId="ADAL" clId="{A9035997-3C4B-4CA0-AA06-F1BE5D6EE427}" dt="2024-08-19T09:35:22.883" v="1344" actId="26606"/>
          <ac:spMkLst>
            <pc:docMk/>
            <pc:sldMk cId="2265244409" sldId="285"/>
            <ac:spMk id="2" creationId="{00000000-0000-0000-0000-000000000000}"/>
          </ac:spMkLst>
        </pc:spChg>
        <pc:spChg chg="add del mod">
          <ac:chgData name="Ross Phillips" userId="c604230b-847d-4cb1-9e23-f810d4c0fde1" providerId="ADAL" clId="{A9035997-3C4B-4CA0-AA06-F1BE5D6EE427}" dt="2024-08-06T10:39:40.446" v="375" actId="700"/>
          <ac:spMkLst>
            <pc:docMk/>
            <pc:sldMk cId="2265244409" sldId="285"/>
            <ac:spMk id="4" creationId="{2D4033E2-8926-C7F7-701D-E4F1D0B3A470}"/>
          </ac:spMkLst>
        </pc:spChg>
        <pc:spChg chg="add del mod">
          <ac:chgData name="Ross Phillips" userId="c604230b-847d-4cb1-9e23-f810d4c0fde1" providerId="ADAL" clId="{A9035997-3C4B-4CA0-AA06-F1BE5D6EE427}" dt="2024-08-06T10:39:43.138" v="376" actId="6264"/>
          <ac:spMkLst>
            <pc:docMk/>
            <pc:sldMk cId="2265244409" sldId="285"/>
            <ac:spMk id="5" creationId="{7906F0A8-879B-0895-A51A-443C72778117}"/>
          </ac:spMkLst>
        </pc:spChg>
        <pc:spChg chg="add del mod">
          <ac:chgData name="Ross Phillips" userId="c604230b-847d-4cb1-9e23-f810d4c0fde1" providerId="ADAL" clId="{A9035997-3C4B-4CA0-AA06-F1BE5D6EE427}" dt="2024-08-06T10:39:43.138" v="376" actId="6264"/>
          <ac:spMkLst>
            <pc:docMk/>
            <pc:sldMk cId="2265244409" sldId="285"/>
            <ac:spMk id="6" creationId="{F7B84C74-370A-1CCA-D522-366FFA3B59FF}"/>
          </ac:spMkLst>
        </pc:spChg>
        <pc:spChg chg="del">
          <ac:chgData name="Ross Phillips" userId="c604230b-847d-4cb1-9e23-f810d4c0fde1" providerId="ADAL" clId="{A9035997-3C4B-4CA0-AA06-F1BE5D6EE427}" dt="2024-08-06T10:39:35.694" v="374" actId="478"/>
          <ac:spMkLst>
            <pc:docMk/>
            <pc:sldMk cId="2265244409" sldId="285"/>
            <ac:spMk id="34821" creationId="{00000000-0000-0000-0000-000000000000}"/>
          </ac:spMkLst>
        </pc:spChg>
        <pc:spChg chg="mod ord">
          <ac:chgData name="Ross Phillips" userId="c604230b-847d-4cb1-9e23-f810d4c0fde1" providerId="ADAL" clId="{A9035997-3C4B-4CA0-AA06-F1BE5D6EE427}" dt="2024-08-19T09:35:22.883" v="1344" actId="26606"/>
          <ac:spMkLst>
            <pc:docMk/>
            <pc:sldMk cId="2265244409" sldId="285"/>
            <ac:spMk id="34822" creationId="{00000000-0000-0000-0000-000000000000}"/>
          </ac:spMkLst>
        </pc:spChg>
        <pc:spChg chg="add del">
          <ac:chgData name="Ross Phillips" userId="c604230b-847d-4cb1-9e23-f810d4c0fde1" providerId="ADAL" clId="{A9035997-3C4B-4CA0-AA06-F1BE5D6EE427}" dt="2024-08-19T09:35:22.883" v="1344" actId="26606"/>
          <ac:spMkLst>
            <pc:docMk/>
            <pc:sldMk cId="2265244409" sldId="285"/>
            <ac:spMk id="34827" creationId="{4568A54B-9065-40B2-8753-8E0288E828A3}"/>
          </ac:spMkLst>
        </pc:spChg>
        <pc:spChg chg="add del">
          <ac:chgData name="Ross Phillips" userId="c604230b-847d-4cb1-9e23-f810d4c0fde1" providerId="ADAL" clId="{A9035997-3C4B-4CA0-AA06-F1BE5D6EE427}" dt="2024-08-19T09:35:22.883" v="1344" actId="26606"/>
          <ac:spMkLst>
            <pc:docMk/>
            <pc:sldMk cId="2265244409" sldId="285"/>
            <ac:spMk id="34831" creationId="{A2BED43D-FF5E-4233-9D4F-A509B56034A5}"/>
          </ac:spMkLst>
        </pc:spChg>
        <pc:spChg chg="add">
          <ac:chgData name="Ross Phillips" userId="c604230b-847d-4cb1-9e23-f810d4c0fde1" providerId="ADAL" clId="{A9035997-3C4B-4CA0-AA06-F1BE5D6EE427}" dt="2024-08-19T09:35:22.883" v="1344" actId="26606"/>
          <ac:spMkLst>
            <pc:docMk/>
            <pc:sldMk cId="2265244409" sldId="285"/>
            <ac:spMk id="34837" creationId="{68AA4018-2914-4D90-8886-0DA99FFE3747}"/>
          </ac:spMkLst>
        </pc:spChg>
        <pc:spChg chg="add">
          <ac:chgData name="Ross Phillips" userId="c604230b-847d-4cb1-9e23-f810d4c0fde1" providerId="ADAL" clId="{A9035997-3C4B-4CA0-AA06-F1BE5D6EE427}" dt="2024-08-19T09:35:22.883" v="1344" actId="26606"/>
          <ac:spMkLst>
            <pc:docMk/>
            <pc:sldMk cId="2265244409" sldId="285"/>
            <ac:spMk id="34839" creationId="{02DA6EE2-4812-4B35-9FB0-E136A2CAFFF1}"/>
          </ac:spMkLst>
        </pc:spChg>
        <pc:spChg chg="add del">
          <ac:chgData name="Ross Phillips" userId="c604230b-847d-4cb1-9e23-f810d4c0fde1" providerId="ADAL" clId="{A9035997-3C4B-4CA0-AA06-F1BE5D6EE427}" dt="2024-08-19T09:35:13.604" v="1341" actId="26606"/>
          <ac:spMkLst>
            <pc:docMk/>
            <pc:sldMk cId="2265244409" sldId="285"/>
            <ac:spMk id="34840" creationId="{68AA4018-2914-4D90-8886-0DA99FFE3747}"/>
          </ac:spMkLst>
        </pc:spChg>
        <pc:spChg chg="add del">
          <ac:chgData name="Ross Phillips" userId="c604230b-847d-4cb1-9e23-f810d4c0fde1" providerId="ADAL" clId="{A9035997-3C4B-4CA0-AA06-F1BE5D6EE427}" dt="2024-08-19T09:35:13.604" v="1341" actId="26606"/>
          <ac:spMkLst>
            <pc:docMk/>
            <pc:sldMk cId="2265244409" sldId="285"/>
            <ac:spMk id="34844" creationId="{02DA6EE2-4812-4B35-9FB0-E136A2CAFFF1}"/>
          </ac:spMkLst>
        </pc:spChg>
        <pc:spChg chg="add del">
          <ac:chgData name="Ross Phillips" userId="c604230b-847d-4cb1-9e23-f810d4c0fde1" providerId="ADAL" clId="{A9035997-3C4B-4CA0-AA06-F1BE5D6EE427}" dt="2024-08-19T09:35:20.427" v="1343" actId="26606"/>
          <ac:spMkLst>
            <pc:docMk/>
            <pc:sldMk cId="2265244409" sldId="285"/>
            <ac:spMk id="34850" creationId="{8D634C27-B3A7-4C20-8DA7-FFCE9CD6EA36}"/>
          </ac:spMkLst>
        </pc:spChg>
        <pc:picChg chg="add mod">
          <ac:chgData name="Ross Phillips" userId="c604230b-847d-4cb1-9e23-f810d4c0fde1" providerId="ADAL" clId="{A9035997-3C4B-4CA0-AA06-F1BE5D6EE427}" dt="2024-08-19T09:35:22.883" v="1344" actId="26606"/>
          <ac:picMkLst>
            <pc:docMk/>
            <pc:sldMk cId="2265244409" sldId="285"/>
            <ac:picMk id="4" creationId="{971B73A4-EA80-5CBC-077B-358FE7458EB6}"/>
          </ac:picMkLst>
        </pc:picChg>
        <pc:picChg chg="mod">
          <ac:chgData name="Ross Phillips" userId="c604230b-847d-4cb1-9e23-f810d4c0fde1" providerId="ADAL" clId="{A9035997-3C4B-4CA0-AA06-F1BE5D6EE427}" dt="2024-08-19T09:35:22.883" v="1344" actId="26606"/>
          <ac:picMkLst>
            <pc:docMk/>
            <pc:sldMk cId="2265244409" sldId="285"/>
            <ac:picMk id="12" creationId="{00000000-0000-0000-0000-000000000000}"/>
          </ac:picMkLst>
        </pc:picChg>
        <pc:picChg chg="add del">
          <ac:chgData name="Ross Phillips" userId="c604230b-847d-4cb1-9e23-f810d4c0fde1" providerId="ADAL" clId="{A9035997-3C4B-4CA0-AA06-F1BE5D6EE427}" dt="2024-08-19T09:35:22.883" v="1344" actId="26606"/>
          <ac:picMkLst>
            <pc:docMk/>
            <pc:sldMk cId="2265244409" sldId="285"/>
            <ac:picMk id="34833" creationId="{051D0F8B-A6FE-4009-88A1-49ABE7CEF2AC}"/>
          </ac:picMkLst>
        </pc:picChg>
        <pc:picChg chg="add">
          <ac:chgData name="Ross Phillips" userId="c604230b-847d-4cb1-9e23-f810d4c0fde1" providerId="ADAL" clId="{A9035997-3C4B-4CA0-AA06-F1BE5D6EE427}" dt="2024-08-19T09:35:22.883" v="1344" actId="26606"/>
          <ac:picMkLst>
            <pc:docMk/>
            <pc:sldMk cId="2265244409" sldId="285"/>
            <ac:picMk id="34841" creationId="{F9F768EB-5D72-40A3-8506-CD3323B15916}"/>
          </ac:picMkLst>
        </pc:picChg>
        <pc:picChg chg="add del">
          <ac:chgData name="Ross Phillips" userId="c604230b-847d-4cb1-9e23-f810d4c0fde1" providerId="ADAL" clId="{A9035997-3C4B-4CA0-AA06-F1BE5D6EE427}" dt="2024-08-19T09:35:13.604" v="1341" actId="26606"/>
          <ac:picMkLst>
            <pc:docMk/>
            <pc:sldMk cId="2265244409" sldId="285"/>
            <ac:picMk id="34846" creationId="{F9F768EB-5D72-40A3-8506-CD3323B15916}"/>
          </ac:picMkLst>
        </pc:picChg>
        <pc:cxnChg chg="add del">
          <ac:chgData name="Ross Phillips" userId="c604230b-847d-4cb1-9e23-f810d4c0fde1" providerId="ADAL" clId="{A9035997-3C4B-4CA0-AA06-F1BE5D6EE427}" dt="2024-08-19T09:35:22.883" v="1344" actId="26606"/>
          <ac:cxnSpMkLst>
            <pc:docMk/>
            <pc:sldMk cId="2265244409" sldId="285"/>
            <ac:cxnSpMk id="34829" creationId="{515F3B72-790F-4B1A-90DE-5EC31C829B9E}"/>
          </ac:cxnSpMkLst>
        </pc:cxnChg>
        <pc:cxnChg chg="add del">
          <ac:chgData name="Ross Phillips" userId="c604230b-847d-4cb1-9e23-f810d4c0fde1" providerId="ADAL" clId="{A9035997-3C4B-4CA0-AA06-F1BE5D6EE427}" dt="2024-08-19T09:35:22.883" v="1344" actId="26606"/>
          <ac:cxnSpMkLst>
            <pc:docMk/>
            <pc:sldMk cId="2265244409" sldId="285"/>
            <ac:cxnSpMk id="34835" creationId="{4C5057B3-E936-43A2-9EEE-514EF0434FE2}"/>
          </ac:cxnSpMkLst>
        </pc:cxnChg>
        <pc:cxnChg chg="add">
          <ac:chgData name="Ross Phillips" userId="c604230b-847d-4cb1-9e23-f810d4c0fde1" providerId="ADAL" clId="{A9035997-3C4B-4CA0-AA06-F1BE5D6EE427}" dt="2024-08-19T09:35:22.883" v="1344" actId="26606"/>
          <ac:cxnSpMkLst>
            <pc:docMk/>
            <pc:sldMk cId="2265244409" sldId="285"/>
            <ac:cxnSpMk id="34838" creationId="{A2917FF5-8752-47FC-84B5-2A0C9D74D14D}"/>
          </ac:cxnSpMkLst>
        </pc:cxnChg>
        <pc:cxnChg chg="add del">
          <ac:chgData name="Ross Phillips" userId="c604230b-847d-4cb1-9e23-f810d4c0fde1" providerId="ADAL" clId="{A9035997-3C4B-4CA0-AA06-F1BE5D6EE427}" dt="2024-08-19T09:35:13.604" v="1341" actId="26606"/>
          <ac:cxnSpMkLst>
            <pc:docMk/>
            <pc:sldMk cId="2265244409" sldId="285"/>
            <ac:cxnSpMk id="34842" creationId="{A2917FF5-8752-47FC-84B5-2A0C9D74D14D}"/>
          </ac:cxnSpMkLst>
        </pc:cxnChg>
        <pc:cxnChg chg="add">
          <ac:chgData name="Ross Phillips" userId="c604230b-847d-4cb1-9e23-f810d4c0fde1" providerId="ADAL" clId="{A9035997-3C4B-4CA0-AA06-F1BE5D6EE427}" dt="2024-08-19T09:35:22.883" v="1344" actId="26606"/>
          <ac:cxnSpMkLst>
            <pc:docMk/>
            <pc:sldMk cId="2265244409" sldId="285"/>
            <ac:cxnSpMk id="34843" creationId="{930C812C-EB02-4B75-90CA-3DA4F0F4680C}"/>
          </ac:cxnSpMkLst>
        </pc:cxnChg>
        <pc:cxnChg chg="add del">
          <ac:chgData name="Ross Phillips" userId="c604230b-847d-4cb1-9e23-f810d4c0fde1" providerId="ADAL" clId="{A9035997-3C4B-4CA0-AA06-F1BE5D6EE427}" dt="2024-08-19T09:35:13.604" v="1341" actId="26606"/>
          <ac:cxnSpMkLst>
            <pc:docMk/>
            <pc:sldMk cId="2265244409" sldId="285"/>
            <ac:cxnSpMk id="34848" creationId="{930C812C-EB02-4B75-90CA-3DA4F0F4680C}"/>
          </ac:cxnSpMkLst>
        </pc:cxnChg>
        <pc:cxnChg chg="add del">
          <ac:chgData name="Ross Phillips" userId="c604230b-847d-4cb1-9e23-f810d4c0fde1" providerId="ADAL" clId="{A9035997-3C4B-4CA0-AA06-F1BE5D6EE427}" dt="2024-08-19T09:35:20.427" v="1343" actId="26606"/>
          <ac:cxnSpMkLst>
            <pc:docMk/>
            <pc:sldMk cId="2265244409" sldId="285"/>
            <ac:cxnSpMk id="34851" creationId="{0C308F92-4AC6-47B2-955B-1979E4E5D6C1}"/>
          </ac:cxnSpMkLst>
        </pc:cxnChg>
      </pc:sldChg>
      <pc:sldChg chg="addSp delSp modSp mod ord setBg modClrScheme chgLayout">
        <pc:chgData name="Ross Phillips" userId="c604230b-847d-4cb1-9e23-f810d4c0fde1" providerId="ADAL" clId="{A9035997-3C4B-4CA0-AA06-F1BE5D6EE427}" dt="2024-08-06T13:16:00.284" v="1069"/>
        <pc:sldMkLst>
          <pc:docMk/>
          <pc:sldMk cId="2052117771" sldId="286"/>
        </pc:sldMkLst>
        <pc:spChg chg="mod ord">
          <ac:chgData name="Ross Phillips" userId="c604230b-847d-4cb1-9e23-f810d4c0fde1" providerId="ADAL" clId="{A9035997-3C4B-4CA0-AA06-F1BE5D6EE427}" dt="2024-08-06T11:21:59.810" v="479" actId="26606"/>
          <ac:spMkLst>
            <pc:docMk/>
            <pc:sldMk cId="2052117771" sldId="286"/>
            <ac:spMk id="2" creationId="{00000000-0000-0000-0000-000000000000}"/>
          </ac:spMkLst>
        </pc:spChg>
        <pc:spChg chg="add del mod ord">
          <ac:chgData name="Ross Phillips" userId="c604230b-847d-4cb1-9e23-f810d4c0fde1" providerId="ADAL" clId="{A9035997-3C4B-4CA0-AA06-F1BE5D6EE427}" dt="2024-08-06T10:39:55.501" v="379" actId="700"/>
          <ac:spMkLst>
            <pc:docMk/>
            <pc:sldMk cId="2052117771" sldId="286"/>
            <ac:spMk id="4" creationId="{6456212C-6A7A-E61D-1E94-AEE2EBCBB650}"/>
          </ac:spMkLst>
        </pc:spChg>
        <pc:spChg chg="add del mod">
          <ac:chgData name="Ross Phillips" userId="c604230b-847d-4cb1-9e23-f810d4c0fde1" providerId="ADAL" clId="{A9035997-3C4B-4CA0-AA06-F1BE5D6EE427}" dt="2024-08-06T10:39:59.999" v="381" actId="6264"/>
          <ac:spMkLst>
            <pc:docMk/>
            <pc:sldMk cId="2052117771" sldId="286"/>
            <ac:spMk id="5" creationId="{23642017-6B3A-EE7B-31D6-4A0965A54FDF}"/>
          </ac:spMkLst>
        </pc:spChg>
        <pc:spChg chg="add del mod">
          <ac:chgData name="Ross Phillips" userId="c604230b-847d-4cb1-9e23-f810d4c0fde1" providerId="ADAL" clId="{A9035997-3C4B-4CA0-AA06-F1BE5D6EE427}" dt="2024-08-06T10:39:59.999" v="381" actId="6264"/>
          <ac:spMkLst>
            <pc:docMk/>
            <pc:sldMk cId="2052117771" sldId="286"/>
            <ac:spMk id="6" creationId="{90AC2B0F-C3BD-5543-EAF2-9BC137192894}"/>
          </ac:spMkLst>
        </pc:spChg>
        <pc:spChg chg="del mod">
          <ac:chgData name="Ross Phillips" userId="c604230b-847d-4cb1-9e23-f810d4c0fde1" providerId="ADAL" clId="{A9035997-3C4B-4CA0-AA06-F1BE5D6EE427}" dt="2024-08-06T10:39:48.266" v="377" actId="478"/>
          <ac:spMkLst>
            <pc:docMk/>
            <pc:sldMk cId="2052117771" sldId="286"/>
            <ac:spMk id="36868" creationId="{00000000-0000-0000-0000-000000000000}"/>
          </ac:spMkLst>
        </pc:spChg>
        <pc:spChg chg="mod ord">
          <ac:chgData name="Ross Phillips" userId="c604230b-847d-4cb1-9e23-f810d4c0fde1" providerId="ADAL" clId="{A9035997-3C4B-4CA0-AA06-F1BE5D6EE427}" dt="2024-08-06T11:21:59.810" v="479" actId="26606"/>
          <ac:spMkLst>
            <pc:docMk/>
            <pc:sldMk cId="2052117771" sldId="286"/>
            <ac:spMk id="36869" creationId="{00000000-0000-0000-0000-000000000000}"/>
          </ac:spMkLst>
        </pc:spChg>
        <pc:spChg chg="add">
          <ac:chgData name="Ross Phillips" userId="c604230b-847d-4cb1-9e23-f810d4c0fde1" providerId="ADAL" clId="{A9035997-3C4B-4CA0-AA06-F1BE5D6EE427}" dt="2024-08-06T11:21:59.810" v="479" actId="26606"/>
          <ac:spMkLst>
            <pc:docMk/>
            <pc:sldMk cId="2052117771" sldId="286"/>
            <ac:spMk id="36874" creationId="{F63C748C-967B-4A7B-A90F-3EDD0F485AC6}"/>
          </ac:spMkLst>
        </pc:spChg>
        <pc:spChg chg="add">
          <ac:chgData name="Ross Phillips" userId="c604230b-847d-4cb1-9e23-f810d4c0fde1" providerId="ADAL" clId="{A9035997-3C4B-4CA0-AA06-F1BE5D6EE427}" dt="2024-08-06T11:21:59.810" v="479" actId="26606"/>
          <ac:spMkLst>
            <pc:docMk/>
            <pc:sldMk cId="2052117771" sldId="286"/>
            <ac:spMk id="36876" creationId="{C0143637-4934-44E4-B909-BAF1E7B27972}"/>
          </ac:spMkLst>
        </pc:spChg>
      </pc:sldChg>
      <pc:sldChg chg="addSp delSp modSp mod ord modClrScheme modShow chgLayout">
        <pc:chgData name="Ross Phillips" userId="c604230b-847d-4cb1-9e23-f810d4c0fde1" providerId="ADAL" clId="{A9035997-3C4B-4CA0-AA06-F1BE5D6EE427}" dt="2024-08-06T14:29:37.333" v="1304" actId="729"/>
        <pc:sldMkLst>
          <pc:docMk/>
          <pc:sldMk cId="1537456849" sldId="287"/>
        </pc:sldMkLst>
        <pc:spChg chg="mod ord">
          <ac:chgData name="Ross Phillips" userId="c604230b-847d-4cb1-9e23-f810d4c0fde1" providerId="ADAL" clId="{A9035997-3C4B-4CA0-AA06-F1BE5D6EE427}" dt="2024-08-06T10:40:33.882" v="391" actId="6264"/>
          <ac:spMkLst>
            <pc:docMk/>
            <pc:sldMk cId="1537456849" sldId="287"/>
            <ac:spMk id="2" creationId="{00000000-0000-0000-0000-000000000000}"/>
          </ac:spMkLst>
        </pc:spChg>
        <pc:spChg chg="mod">
          <ac:chgData name="Ross Phillips" userId="c604230b-847d-4cb1-9e23-f810d4c0fde1" providerId="ADAL" clId="{A9035997-3C4B-4CA0-AA06-F1BE5D6EE427}" dt="2024-08-06T10:40:23.436" v="388" actId="6549"/>
          <ac:spMkLst>
            <pc:docMk/>
            <pc:sldMk cId="1537456849" sldId="287"/>
            <ac:spMk id="3" creationId="{00000000-0000-0000-0000-000000000000}"/>
          </ac:spMkLst>
        </pc:spChg>
        <pc:spChg chg="add del mod ord">
          <ac:chgData name="Ross Phillips" userId="c604230b-847d-4cb1-9e23-f810d4c0fde1" providerId="ADAL" clId="{A9035997-3C4B-4CA0-AA06-F1BE5D6EE427}" dt="2024-08-06T10:40:30.222" v="390" actId="700"/>
          <ac:spMkLst>
            <pc:docMk/>
            <pc:sldMk cId="1537456849" sldId="287"/>
            <ac:spMk id="5" creationId="{230AAD95-8E58-8DBF-C97C-839B19E5C2B5}"/>
          </ac:spMkLst>
        </pc:spChg>
        <pc:spChg chg="add del mod">
          <ac:chgData name="Ross Phillips" userId="c604230b-847d-4cb1-9e23-f810d4c0fde1" providerId="ADAL" clId="{A9035997-3C4B-4CA0-AA06-F1BE5D6EE427}" dt="2024-08-06T10:40:33.882" v="391" actId="6264"/>
          <ac:spMkLst>
            <pc:docMk/>
            <pc:sldMk cId="1537456849" sldId="287"/>
            <ac:spMk id="6" creationId="{6A6F40FB-7EA9-459F-A13E-2EDDF8FC3E24}"/>
          </ac:spMkLst>
        </pc:spChg>
        <pc:spChg chg="add del mod">
          <ac:chgData name="Ross Phillips" userId="c604230b-847d-4cb1-9e23-f810d4c0fde1" providerId="ADAL" clId="{A9035997-3C4B-4CA0-AA06-F1BE5D6EE427}" dt="2024-08-06T10:40:33.882" v="391" actId="6264"/>
          <ac:spMkLst>
            <pc:docMk/>
            <pc:sldMk cId="1537456849" sldId="287"/>
            <ac:spMk id="7" creationId="{5A32F34C-4B32-0232-C659-581A6925F235}"/>
          </ac:spMkLst>
        </pc:spChg>
        <pc:spChg chg="del mod">
          <ac:chgData name="Ross Phillips" userId="c604230b-847d-4cb1-9e23-f810d4c0fde1" providerId="ADAL" clId="{A9035997-3C4B-4CA0-AA06-F1BE5D6EE427}" dt="2024-08-06T10:40:16.248" v="387" actId="478"/>
          <ac:spMkLst>
            <pc:docMk/>
            <pc:sldMk cId="1537456849" sldId="287"/>
            <ac:spMk id="37893" creationId="{00000000-0000-0000-0000-000000000000}"/>
          </ac:spMkLst>
        </pc:spChg>
        <pc:spChg chg="mod ord">
          <ac:chgData name="Ross Phillips" userId="c604230b-847d-4cb1-9e23-f810d4c0fde1" providerId="ADAL" clId="{A9035997-3C4B-4CA0-AA06-F1BE5D6EE427}" dt="2024-08-06T10:40:33.913" v="392" actId="27636"/>
          <ac:spMkLst>
            <pc:docMk/>
            <pc:sldMk cId="1537456849" sldId="287"/>
            <ac:spMk id="37894" creationId="{00000000-0000-0000-0000-000000000000}"/>
          </ac:spMkLst>
        </pc:spChg>
      </pc:sldChg>
      <pc:sldChg chg="addSp delSp modSp mod ord setBg modClrScheme chgLayout">
        <pc:chgData name="Ross Phillips" userId="c604230b-847d-4cb1-9e23-f810d4c0fde1" providerId="ADAL" clId="{A9035997-3C4B-4CA0-AA06-F1BE5D6EE427}" dt="2024-08-06T14:26:37.797" v="1288" actId="20577"/>
        <pc:sldMkLst>
          <pc:docMk/>
          <pc:sldMk cId="459254744" sldId="288"/>
        </pc:sldMkLst>
        <pc:spChg chg="mod ord">
          <ac:chgData name="Ross Phillips" userId="c604230b-847d-4cb1-9e23-f810d4c0fde1" providerId="ADAL" clId="{A9035997-3C4B-4CA0-AA06-F1BE5D6EE427}" dt="2024-08-06T14:26:37.797" v="1288" actId="20577"/>
          <ac:spMkLst>
            <pc:docMk/>
            <pc:sldMk cId="459254744" sldId="288"/>
            <ac:spMk id="2" creationId="{00000000-0000-0000-0000-000000000000}"/>
          </ac:spMkLst>
        </pc:spChg>
        <pc:spChg chg="add del mod ord">
          <ac:chgData name="Ross Phillips" userId="c604230b-847d-4cb1-9e23-f810d4c0fde1" providerId="ADAL" clId="{A9035997-3C4B-4CA0-AA06-F1BE5D6EE427}" dt="2024-08-06T10:40:08.982" v="384" actId="700"/>
          <ac:spMkLst>
            <pc:docMk/>
            <pc:sldMk cId="459254744" sldId="288"/>
            <ac:spMk id="4" creationId="{B53D2AC4-2625-5B3E-ED00-3D74A0F450A5}"/>
          </ac:spMkLst>
        </pc:spChg>
        <pc:spChg chg="add del mod">
          <ac:chgData name="Ross Phillips" userId="c604230b-847d-4cb1-9e23-f810d4c0fde1" providerId="ADAL" clId="{A9035997-3C4B-4CA0-AA06-F1BE5D6EE427}" dt="2024-08-06T10:40:11.689" v="386" actId="6264"/>
          <ac:spMkLst>
            <pc:docMk/>
            <pc:sldMk cId="459254744" sldId="288"/>
            <ac:spMk id="5" creationId="{29CA8A2A-7218-DBA9-E853-F1C9C26C19C6}"/>
          </ac:spMkLst>
        </pc:spChg>
        <pc:spChg chg="add del mod">
          <ac:chgData name="Ross Phillips" userId="c604230b-847d-4cb1-9e23-f810d4c0fde1" providerId="ADAL" clId="{A9035997-3C4B-4CA0-AA06-F1BE5D6EE427}" dt="2024-08-06T10:40:11.689" v="386" actId="6264"/>
          <ac:spMkLst>
            <pc:docMk/>
            <pc:sldMk cId="459254744" sldId="288"/>
            <ac:spMk id="6" creationId="{6EA07C57-CB60-39F4-254C-792143BC6494}"/>
          </ac:spMkLst>
        </pc:spChg>
        <pc:spChg chg="del mod">
          <ac:chgData name="Ross Phillips" userId="c604230b-847d-4cb1-9e23-f810d4c0fde1" providerId="ADAL" clId="{A9035997-3C4B-4CA0-AA06-F1BE5D6EE427}" dt="2024-08-06T10:40:03.665" v="382" actId="478"/>
          <ac:spMkLst>
            <pc:docMk/>
            <pc:sldMk cId="459254744" sldId="288"/>
            <ac:spMk id="39941" creationId="{00000000-0000-0000-0000-000000000000}"/>
          </ac:spMkLst>
        </pc:spChg>
        <pc:spChg chg="del mod ord">
          <ac:chgData name="Ross Phillips" userId="c604230b-847d-4cb1-9e23-f810d4c0fde1" providerId="ADAL" clId="{A9035997-3C4B-4CA0-AA06-F1BE5D6EE427}" dt="2024-08-06T11:22:09.092" v="480" actId="26606"/>
          <ac:spMkLst>
            <pc:docMk/>
            <pc:sldMk cId="459254744" sldId="288"/>
            <ac:spMk id="39942" creationId="{00000000-0000-0000-0000-000000000000}"/>
          </ac:spMkLst>
        </pc:spChg>
        <pc:spChg chg="add">
          <ac:chgData name="Ross Phillips" userId="c604230b-847d-4cb1-9e23-f810d4c0fde1" providerId="ADAL" clId="{A9035997-3C4B-4CA0-AA06-F1BE5D6EE427}" dt="2024-08-06T11:22:09.092" v="480" actId="26606"/>
          <ac:spMkLst>
            <pc:docMk/>
            <pc:sldMk cId="459254744" sldId="288"/>
            <ac:spMk id="39948" creationId="{83E94E3B-CFA4-455A-9673-F46D27D1FD2D}"/>
          </ac:spMkLst>
        </pc:spChg>
        <pc:spChg chg="add">
          <ac:chgData name="Ross Phillips" userId="c604230b-847d-4cb1-9e23-f810d4c0fde1" providerId="ADAL" clId="{A9035997-3C4B-4CA0-AA06-F1BE5D6EE427}" dt="2024-08-06T11:22:09.092" v="480" actId="26606"/>
          <ac:spMkLst>
            <pc:docMk/>
            <pc:sldMk cId="459254744" sldId="288"/>
            <ac:spMk id="39950" creationId="{5F71B8AF-24E1-4CE5-BB2F-6872EEC22ED8}"/>
          </ac:spMkLst>
        </pc:spChg>
        <pc:spChg chg="add">
          <ac:chgData name="Ross Phillips" userId="c604230b-847d-4cb1-9e23-f810d4c0fde1" providerId="ADAL" clId="{A9035997-3C4B-4CA0-AA06-F1BE5D6EE427}" dt="2024-08-06T11:22:09.092" v="480" actId="26606"/>
          <ac:spMkLst>
            <pc:docMk/>
            <pc:sldMk cId="459254744" sldId="288"/>
            <ac:spMk id="39954" creationId="{9EE85D1E-6AE6-45FB-8F62-424732BE3A39}"/>
          </ac:spMkLst>
        </pc:spChg>
        <pc:graphicFrameChg chg="add">
          <ac:chgData name="Ross Phillips" userId="c604230b-847d-4cb1-9e23-f810d4c0fde1" providerId="ADAL" clId="{A9035997-3C4B-4CA0-AA06-F1BE5D6EE427}" dt="2024-08-06T11:22:09.092" v="480" actId="26606"/>
          <ac:graphicFrameMkLst>
            <pc:docMk/>
            <pc:sldMk cId="459254744" sldId="288"/>
            <ac:graphicFrameMk id="39944" creationId="{2CD9B1E1-0C24-A07F-EF45-8ABF29A110E3}"/>
          </ac:graphicFrameMkLst>
        </pc:graphicFrameChg>
        <pc:picChg chg="add">
          <ac:chgData name="Ross Phillips" userId="c604230b-847d-4cb1-9e23-f810d4c0fde1" providerId="ADAL" clId="{A9035997-3C4B-4CA0-AA06-F1BE5D6EE427}" dt="2024-08-06T11:22:09.092" v="480" actId="26606"/>
          <ac:picMkLst>
            <pc:docMk/>
            <pc:sldMk cId="459254744" sldId="288"/>
            <ac:picMk id="39958" creationId="{46827CF0-2230-41FD-8518-1B5AD476908B}"/>
          </ac:picMkLst>
        </pc:picChg>
        <pc:cxnChg chg="add">
          <ac:chgData name="Ross Phillips" userId="c604230b-847d-4cb1-9e23-f810d4c0fde1" providerId="ADAL" clId="{A9035997-3C4B-4CA0-AA06-F1BE5D6EE427}" dt="2024-08-06T11:22:09.092" v="480" actId="26606"/>
          <ac:cxnSpMkLst>
            <pc:docMk/>
            <pc:sldMk cId="459254744" sldId="288"/>
            <ac:cxnSpMk id="39952" creationId="{633E6928-1881-40F9-942A-64C25008A355}"/>
          </ac:cxnSpMkLst>
        </pc:cxnChg>
        <pc:cxnChg chg="add">
          <ac:chgData name="Ross Phillips" userId="c604230b-847d-4cb1-9e23-f810d4c0fde1" providerId="ADAL" clId="{A9035997-3C4B-4CA0-AA06-F1BE5D6EE427}" dt="2024-08-06T11:22:09.092" v="480" actId="26606"/>
          <ac:cxnSpMkLst>
            <pc:docMk/>
            <pc:sldMk cId="459254744" sldId="288"/>
            <ac:cxnSpMk id="39956" creationId="{6EC9DAD0-4276-4BDF-80D8-C985DFED0EC7}"/>
          </ac:cxnSpMkLst>
        </pc:cxnChg>
      </pc:sldChg>
      <pc:sldChg chg="addSp delSp modSp mod setBg chgLayout">
        <pc:chgData name="Ross Phillips" userId="c604230b-847d-4cb1-9e23-f810d4c0fde1" providerId="ADAL" clId="{A9035997-3C4B-4CA0-AA06-F1BE5D6EE427}" dt="2024-08-06T11:22:30.309" v="483" actId="26606"/>
        <pc:sldMkLst>
          <pc:docMk/>
          <pc:sldMk cId="3476022361" sldId="289"/>
        </pc:sldMkLst>
        <pc:spChg chg="add del mod">
          <ac:chgData name="Ross Phillips" userId="c604230b-847d-4cb1-9e23-f810d4c0fde1" providerId="ADAL" clId="{A9035997-3C4B-4CA0-AA06-F1BE5D6EE427}" dt="2024-08-06T10:41:13.259" v="406" actId="6264"/>
          <ac:spMkLst>
            <pc:docMk/>
            <pc:sldMk cId="3476022361" sldId="289"/>
            <ac:spMk id="2" creationId="{ADEE1EE4-32EC-D6C1-CAD2-1416CDA1881E}"/>
          </ac:spMkLst>
        </pc:spChg>
        <pc:spChg chg="add del mod">
          <ac:chgData name="Ross Phillips" userId="c604230b-847d-4cb1-9e23-f810d4c0fde1" providerId="ADAL" clId="{A9035997-3C4B-4CA0-AA06-F1BE5D6EE427}" dt="2024-08-06T10:41:13.259" v="406" actId="6264"/>
          <ac:spMkLst>
            <pc:docMk/>
            <pc:sldMk cId="3476022361" sldId="289"/>
            <ac:spMk id="3" creationId="{8C9CF3E4-24E2-6423-8FF3-2A2E6F94865B}"/>
          </ac:spMkLst>
        </pc:spChg>
        <pc:spChg chg="mod ord">
          <ac:chgData name="Ross Phillips" userId="c604230b-847d-4cb1-9e23-f810d4c0fde1" providerId="ADAL" clId="{A9035997-3C4B-4CA0-AA06-F1BE5D6EE427}" dt="2024-08-06T11:22:30.309" v="483" actId="26606"/>
          <ac:spMkLst>
            <pc:docMk/>
            <pc:sldMk cId="3476022361" sldId="289"/>
            <ac:spMk id="34818" creationId="{00000000-0000-0000-0000-000000000000}"/>
          </ac:spMkLst>
        </pc:spChg>
        <pc:spChg chg="mod ord">
          <ac:chgData name="Ross Phillips" userId="c604230b-847d-4cb1-9e23-f810d4c0fde1" providerId="ADAL" clId="{A9035997-3C4B-4CA0-AA06-F1BE5D6EE427}" dt="2024-08-06T11:22:30.309" v="483" actId="26606"/>
          <ac:spMkLst>
            <pc:docMk/>
            <pc:sldMk cId="3476022361" sldId="289"/>
            <ac:spMk id="37890" creationId="{00000000-0000-0000-0000-000000000000}"/>
          </ac:spMkLst>
        </pc:spChg>
        <pc:spChg chg="add">
          <ac:chgData name="Ross Phillips" userId="c604230b-847d-4cb1-9e23-f810d4c0fde1" providerId="ADAL" clId="{A9035997-3C4B-4CA0-AA06-F1BE5D6EE427}" dt="2024-08-06T11:22:30.309" v="483" actId="26606"/>
          <ac:spMkLst>
            <pc:docMk/>
            <pc:sldMk cId="3476022361" sldId="289"/>
            <ac:spMk id="37895" creationId="{F63C748C-967B-4A7B-A90F-3EDD0F485AC6}"/>
          </ac:spMkLst>
        </pc:spChg>
        <pc:spChg chg="add">
          <ac:chgData name="Ross Phillips" userId="c604230b-847d-4cb1-9e23-f810d4c0fde1" providerId="ADAL" clId="{A9035997-3C4B-4CA0-AA06-F1BE5D6EE427}" dt="2024-08-06T11:22:30.309" v="483" actId="26606"/>
          <ac:spMkLst>
            <pc:docMk/>
            <pc:sldMk cId="3476022361" sldId="289"/>
            <ac:spMk id="37897" creationId="{C0143637-4934-44E4-B909-BAF1E7B27972}"/>
          </ac:spMkLst>
        </pc:spChg>
      </pc:sldChg>
      <pc:sldChg chg="addSp delSp modSp mod ord setBg modClrScheme chgLayout">
        <pc:chgData name="Ross Phillips" userId="c604230b-847d-4cb1-9e23-f810d4c0fde1" providerId="ADAL" clId="{A9035997-3C4B-4CA0-AA06-F1BE5D6EE427}" dt="2024-08-06T13:16:43.408" v="1073"/>
        <pc:sldMkLst>
          <pc:docMk/>
          <pc:sldMk cId="2572758323" sldId="290"/>
        </pc:sldMkLst>
        <pc:spChg chg="mod ord">
          <ac:chgData name="Ross Phillips" userId="c604230b-847d-4cb1-9e23-f810d4c0fde1" providerId="ADAL" clId="{A9035997-3C4B-4CA0-AA06-F1BE5D6EE427}" dt="2024-08-06T11:22:22.088" v="481" actId="26606"/>
          <ac:spMkLst>
            <pc:docMk/>
            <pc:sldMk cId="2572758323" sldId="290"/>
            <ac:spMk id="2" creationId="{00000000-0000-0000-0000-000000000000}"/>
          </ac:spMkLst>
        </pc:spChg>
        <pc:spChg chg="del mod">
          <ac:chgData name="Ross Phillips" userId="c604230b-847d-4cb1-9e23-f810d4c0fde1" providerId="ADAL" clId="{A9035997-3C4B-4CA0-AA06-F1BE5D6EE427}" dt="2024-08-06T10:40:39.145" v="393" actId="478"/>
          <ac:spMkLst>
            <pc:docMk/>
            <pc:sldMk cId="2572758323" sldId="290"/>
            <ac:spMk id="3" creationId="{00000000-0000-0000-0000-000000000000}"/>
          </ac:spMkLst>
        </pc:spChg>
        <pc:spChg chg="mod ord">
          <ac:chgData name="Ross Phillips" userId="c604230b-847d-4cb1-9e23-f810d4c0fde1" providerId="ADAL" clId="{A9035997-3C4B-4CA0-AA06-F1BE5D6EE427}" dt="2024-08-06T11:22:22.088" v="481" actId="26606"/>
          <ac:spMkLst>
            <pc:docMk/>
            <pc:sldMk cId="2572758323" sldId="290"/>
            <ac:spMk id="4" creationId="{00000000-0000-0000-0000-000000000000}"/>
          </ac:spMkLst>
        </pc:spChg>
        <pc:spChg chg="add del mod ord">
          <ac:chgData name="Ross Phillips" userId="c604230b-847d-4cb1-9e23-f810d4c0fde1" providerId="ADAL" clId="{A9035997-3C4B-4CA0-AA06-F1BE5D6EE427}" dt="2024-08-06T10:40:46.465" v="395" actId="700"/>
          <ac:spMkLst>
            <pc:docMk/>
            <pc:sldMk cId="2572758323" sldId="290"/>
            <ac:spMk id="6" creationId="{7871A174-4817-80B7-8324-2D13674505C7}"/>
          </ac:spMkLst>
        </pc:spChg>
        <pc:spChg chg="add del mod">
          <ac:chgData name="Ross Phillips" userId="c604230b-847d-4cb1-9e23-f810d4c0fde1" providerId="ADAL" clId="{A9035997-3C4B-4CA0-AA06-F1BE5D6EE427}" dt="2024-08-06T10:40:49.458" v="397" actId="6264"/>
          <ac:spMkLst>
            <pc:docMk/>
            <pc:sldMk cId="2572758323" sldId="290"/>
            <ac:spMk id="7" creationId="{87F6F9E4-AD0A-0F83-285B-07E536E83FF2}"/>
          </ac:spMkLst>
        </pc:spChg>
        <pc:spChg chg="add del mod">
          <ac:chgData name="Ross Phillips" userId="c604230b-847d-4cb1-9e23-f810d4c0fde1" providerId="ADAL" clId="{A9035997-3C4B-4CA0-AA06-F1BE5D6EE427}" dt="2024-08-06T10:40:49.458" v="397" actId="6264"/>
          <ac:spMkLst>
            <pc:docMk/>
            <pc:sldMk cId="2572758323" sldId="290"/>
            <ac:spMk id="8" creationId="{08165301-EA8B-A95D-D297-4B911146189E}"/>
          </ac:spMkLst>
        </pc:spChg>
        <pc:spChg chg="add">
          <ac:chgData name="Ross Phillips" userId="c604230b-847d-4cb1-9e23-f810d4c0fde1" providerId="ADAL" clId="{A9035997-3C4B-4CA0-AA06-F1BE5D6EE427}" dt="2024-08-06T11:22:22.088" v="481" actId="26606"/>
          <ac:spMkLst>
            <pc:docMk/>
            <pc:sldMk cId="2572758323" sldId="290"/>
            <ac:spMk id="9" creationId="{F63C748C-967B-4A7B-A90F-3EDD0F485AC6}"/>
          </ac:spMkLst>
        </pc:spChg>
        <pc:spChg chg="add">
          <ac:chgData name="Ross Phillips" userId="c604230b-847d-4cb1-9e23-f810d4c0fde1" providerId="ADAL" clId="{A9035997-3C4B-4CA0-AA06-F1BE5D6EE427}" dt="2024-08-06T11:22:22.088" v="481" actId="26606"/>
          <ac:spMkLst>
            <pc:docMk/>
            <pc:sldMk cId="2572758323" sldId="290"/>
            <ac:spMk id="11" creationId="{C0143637-4934-44E4-B909-BAF1E7B27972}"/>
          </ac:spMkLst>
        </pc:spChg>
      </pc:sldChg>
      <pc:sldChg chg="addSp delSp modSp mod setBg chgLayout">
        <pc:chgData name="Ross Phillips" userId="c604230b-847d-4cb1-9e23-f810d4c0fde1" providerId="ADAL" clId="{A9035997-3C4B-4CA0-AA06-F1BE5D6EE427}" dt="2024-08-06T11:22:27.502" v="482" actId="26606"/>
        <pc:sldMkLst>
          <pc:docMk/>
          <pc:sldMk cId="3774558248" sldId="292"/>
        </pc:sldMkLst>
        <pc:spChg chg="mod ord">
          <ac:chgData name="Ross Phillips" userId="c604230b-847d-4cb1-9e23-f810d4c0fde1" providerId="ADAL" clId="{A9035997-3C4B-4CA0-AA06-F1BE5D6EE427}" dt="2024-08-06T11:22:27.502" v="482" actId="26606"/>
          <ac:spMkLst>
            <pc:docMk/>
            <pc:sldMk cId="3774558248" sldId="292"/>
            <ac:spMk id="2" creationId="{00000000-0000-0000-0000-000000000000}"/>
          </ac:spMkLst>
        </pc:spChg>
        <pc:spChg chg="add del mod">
          <ac:chgData name="Ross Phillips" userId="c604230b-847d-4cb1-9e23-f810d4c0fde1" providerId="ADAL" clId="{A9035997-3C4B-4CA0-AA06-F1BE5D6EE427}" dt="2024-08-06T10:41:01.793" v="401" actId="6264"/>
          <ac:spMkLst>
            <pc:docMk/>
            <pc:sldMk cId="3774558248" sldId="292"/>
            <ac:spMk id="3" creationId="{E76453B8-48B5-95A1-572E-4EF18C58976D}"/>
          </ac:spMkLst>
        </pc:spChg>
        <pc:spChg chg="add del mod">
          <ac:chgData name="Ross Phillips" userId="c604230b-847d-4cb1-9e23-f810d4c0fde1" providerId="ADAL" clId="{A9035997-3C4B-4CA0-AA06-F1BE5D6EE427}" dt="2024-08-06T10:41:01.793" v="401" actId="6264"/>
          <ac:spMkLst>
            <pc:docMk/>
            <pc:sldMk cId="3774558248" sldId="292"/>
            <ac:spMk id="4" creationId="{387EA08A-8B0D-40F5-9A84-67313F24A254}"/>
          </ac:spMkLst>
        </pc:spChg>
        <pc:spChg chg="mod ord">
          <ac:chgData name="Ross Phillips" userId="c604230b-847d-4cb1-9e23-f810d4c0fde1" providerId="ADAL" clId="{A9035997-3C4B-4CA0-AA06-F1BE5D6EE427}" dt="2024-08-06T11:22:27.502" v="482" actId="26606"/>
          <ac:spMkLst>
            <pc:docMk/>
            <pc:sldMk cId="3774558248" sldId="292"/>
            <ac:spMk id="5" creationId="{00000000-0000-0000-0000-000000000000}"/>
          </ac:spMkLst>
        </pc:spChg>
        <pc:spChg chg="add">
          <ac:chgData name="Ross Phillips" userId="c604230b-847d-4cb1-9e23-f810d4c0fde1" providerId="ADAL" clId="{A9035997-3C4B-4CA0-AA06-F1BE5D6EE427}" dt="2024-08-06T11:22:27.502" v="482" actId="26606"/>
          <ac:spMkLst>
            <pc:docMk/>
            <pc:sldMk cId="3774558248" sldId="292"/>
            <ac:spMk id="10" creationId="{F63C748C-967B-4A7B-A90F-3EDD0F485AC6}"/>
          </ac:spMkLst>
        </pc:spChg>
        <pc:spChg chg="add">
          <ac:chgData name="Ross Phillips" userId="c604230b-847d-4cb1-9e23-f810d4c0fde1" providerId="ADAL" clId="{A9035997-3C4B-4CA0-AA06-F1BE5D6EE427}" dt="2024-08-06T11:22:27.502" v="482" actId="26606"/>
          <ac:spMkLst>
            <pc:docMk/>
            <pc:sldMk cId="3774558248" sldId="292"/>
            <ac:spMk id="12" creationId="{C0143637-4934-44E4-B909-BAF1E7B27972}"/>
          </ac:spMkLst>
        </pc:spChg>
      </pc:sldChg>
      <pc:sldChg chg="addSp delSp modSp mod ord setBg modClrScheme chgLayout">
        <pc:chgData name="Ross Phillips" userId="c604230b-847d-4cb1-9e23-f810d4c0fde1" providerId="ADAL" clId="{A9035997-3C4B-4CA0-AA06-F1BE5D6EE427}" dt="2024-08-06T14:29:12.802" v="1298"/>
        <pc:sldMkLst>
          <pc:docMk/>
          <pc:sldMk cId="964597007" sldId="293"/>
        </pc:sldMkLst>
        <pc:spChg chg="mod ord">
          <ac:chgData name="Ross Phillips" userId="c604230b-847d-4cb1-9e23-f810d4c0fde1" providerId="ADAL" clId="{A9035997-3C4B-4CA0-AA06-F1BE5D6EE427}" dt="2024-08-06T10:37:04.352" v="349" actId="6264"/>
          <ac:spMkLst>
            <pc:docMk/>
            <pc:sldMk cId="964597007" sldId="293"/>
            <ac:spMk id="2" creationId="{00000000-0000-0000-0000-000000000000}"/>
          </ac:spMkLst>
        </pc:spChg>
        <pc:spChg chg="del mod">
          <ac:chgData name="Ross Phillips" userId="c604230b-847d-4cb1-9e23-f810d4c0fde1" providerId="ADAL" clId="{A9035997-3C4B-4CA0-AA06-F1BE5D6EE427}" dt="2024-08-06T10:36:57.780" v="346" actId="478"/>
          <ac:spMkLst>
            <pc:docMk/>
            <pc:sldMk cId="964597007" sldId="293"/>
            <ac:spMk id="3" creationId="{00000000-0000-0000-0000-000000000000}"/>
          </ac:spMkLst>
        </pc:spChg>
        <pc:spChg chg="del mod ord">
          <ac:chgData name="Ross Phillips" userId="c604230b-847d-4cb1-9e23-f810d4c0fde1" providerId="ADAL" clId="{A9035997-3C4B-4CA0-AA06-F1BE5D6EE427}" dt="2024-08-06T11:10:27.341" v="463" actId="26606"/>
          <ac:spMkLst>
            <pc:docMk/>
            <pc:sldMk cId="964597007" sldId="293"/>
            <ac:spMk id="4" creationId="{00000000-0000-0000-0000-000000000000}"/>
          </ac:spMkLst>
        </pc:spChg>
        <pc:spChg chg="add del mod ord">
          <ac:chgData name="Ross Phillips" userId="c604230b-847d-4cb1-9e23-f810d4c0fde1" providerId="ADAL" clId="{A9035997-3C4B-4CA0-AA06-F1BE5D6EE427}" dt="2024-08-06T10:37:00.974" v="347" actId="700"/>
          <ac:spMkLst>
            <pc:docMk/>
            <pc:sldMk cId="964597007" sldId="293"/>
            <ac:spMk id="6" creationId="{90E823B5-E64F-391E-5DE4-A2D02391516E}"/>
          </ac:spMkLst>
        </pc:spChg>
        <pc:spChg chg="add del mod">
          <ac:chgData name="Ross Phillips" userId="c604230b-847d-4cb1-9e23-f810d4c0fde1" providerId="ADAL" clId="{A9035997-3C4B-4CA0-AA06-F1BE5D6EE427}" dt="2024-08-06T10:37:04.352" v="349" actId="6264"/>
          <ac:spMkLst>
            <pc:docMk/>
            <pc:sldMk cId="964597007" sldId="293"/>
            <ac:spMk id="7" creationId="{EFB2F5B1-3306-3937-6CEF-279DDDCC1340}"/>
          </ac:spMkLst>
        </pc:spChg>
        <pc:spChg chg="add del mod">
          <ac:chgData name="Ross Phillips" userId="c604230b-847d-4cb1-9e23-f810d4c0fde1" providerId="ADAL" clId="{A9035997-3C4B-4CA0-AA06-F1BE5D6EE427}" dt="2024-08-06T10:37:04.352" v="349" actId="6264"/>
          <ac:spMkLst>
            <pc:docMk/>
            <pc:sldMk cId="964597007" sldId="293"/>
            <ac:spMk id="8" creationId="{29C183A2-DCF1-90CB-DB5A-4123E9F09AED}"/>
          </ac:spMkLst>
        </pc:spChg>
        <pc:spChg chg="add">
          <ac:chgData name="Ross Phillips" userId="c604230b-847d-4cb1-9e23-f810d4c0fde1" providerId="ADAL" clId="{A9035997-3C4B-4CA0-AA06-F1BE5D6EE427}" dt="2024-08-06T11:10:27.341" v="463" actId="26606"/>
          <ac:spMkLst>
            <pc:docMk/>
            <pc:sldMk cId="964597007" sldId="293"/>
            <ac:spMk id="10" creationId="{77980C74-AF2A-4450-847A-E743B22A26C6}"/>
          </ac:spMkLst>
        </pc:spChg>
        <pc:spChg chg="add">
          <ac:chgData name="Ross Phillips" userId="c604230b-847d-4cb1-9e23-f810d4c0fde1" providerId="ADAL" clId="{A9035997-3C4B-4CA0-AA06-F1BE5D6EE427}" dt="2024-08-06T11:10:27.341" v="463" actId="26606"/>
          <ac:spMkLst>
            <pc:docMk/>
            <pc:sldMk cId="964597007" sldId="293"/>
            <ac:spMk id="14" creationId="{698C92D5-DA82-49A4-B257-78C3125FA231}"/>
          </ac:spMkLst>
        </pc:spChg>
        <pc:graphicFrameChg chg="add">
          <ac:chgData name="Ross Phillips" userId="c604230b-847d-4cb1-9e23-f810d4c0fde1" providerId="ADAL" clId="{A9035997-3C4B-4CA0-AA06-F1BE5D6EE427}" dt="2024-08-06T11:10:27.341" v="463" actId="26606"/>
          <ac:graphicFrameMkLst>
            <pc:docMk/>
            <pc:sldMk cId="964597007" sldId="293"/>
            <ac:graphicFrameMk id="9" creationId="{5FEAB67D-A6B1-88D3-2FD7-8F9BD334C4C5}"/>
          </ac:graphicFrameMkLst>
        </pc:graphicFrameChg>
        <pc:cxnChg chg="add">
          <ac:chgData name="Ross Phillips" userId="c604230b-847d-4cb1-9e23-f810d4c0fde1" providerId="ADAL" clId="{A9035997-3C4B-4CA0-AA06-F1BE5D6EE427}" dt="2024-08-06T11:10:27.341" v="463" actId="26606"/>
          <ac:cxnSpMkLst>
            <pc:docMk/>
            <pc:sldMk cId="964597007" sldId="293"/>
            <ac:cxnSpMk id="12" creationId="{E9CE1AD2-68C8-4D23-BCA6-A6714F325DAF}"/>
          </ac:cxnSpMkLst>
        </pc:cxnChg>
      </pc:sldChg>
      <pc:sldChg chg="addSp delSp modSp mod ord setBg modClrScheme modAnim chgLayout modNotesTx">
        <pc:chgData name="Ross Phillips" userId="c604230b-847d-4cb1-9e23-f810d4c0fde1" providerId="ADAL" clId="{A9035997-3C4B-4CA0-AA06-F1BE5D6EE427}" dt="2024-08-06T14:29:21.425" v="1300"/>
        <pc:sldMkLst>
          <pc:docMk/>
          <pc:sldMk cId="1953978125" sldId="294"/>
        </pc:sldMkLst>
        <pc:spChg chg="mod ord">
          <ac:chgData name="Ross Phillips" userId="c604230b-847d-4cb1-9e23-f810d4c0fde1" providerId="ADAL" clId="{A9035997-3C4B-4CA0-AA06-F1BE5D6EE427}" dt="2024-08-06T11:21:12.737" v="474" actId="26606"/>
          <ac:spMkLst>
            <pc:docMk/>
            <pc:sldMk cId="1953978125" sldId="294"/>
            <ac:spMk id="2" creationId="{4D330666-BEF6-43F3-A57B-2E77D29DDBFF}"/>
          </ac:spMkLst>
        </pc:spChg>
        <pc:spChg chg="add del mod ord">
          <ac:chgData name="Ross Phillips" userId="c604230b-847d-4cb1-9e23-f810d4c0fde1" providerId="ADAL" clId="{A9035997-3C4B-4CA0-AA06-F1BE5D6EE427}" dt="2024-08-06T10:37:49.240" v="356" actId="700"/>
          <ac:spMkLst>
            <pc:docMk/>
            <pc:sldMk cId="1953978125" sldId="294"/>
            <ac:spMk id="4" creationId="{74A03E38-0BB7-CF46-5540-24EE4DFA5175}"/>
          </ac:spMkLst>
        </pc:spChg>
        <pc:spChg chg="add del mod">
          <ac:chgData name="Ross Phillips" userId="c604230b-847d-4cb1-9e23-f810d4c0fde1" providerId="ADAL" clId="{A9035997-3C4B-4CA0-AA06-F1BE5D6EE427}" dt="2024-08-06T10:37:52.482" v="357" actId="6264"/>
          <ac:spMkLst>
            <pc:docMk/>
            <pc:sldMk cId="1953978125" sldId="294"/>
            <ac:spMk id="5" creationId="{06EBA76E-8B2D-6C55-FDC4-212EA426A90E}"/>
          </ac:spMkLst>
        </pc:spChg>
        <pc:spChg chg="add del mod">
          <ac:chgData name="Ross Phillips" userId="c604230b-847d-4cb1-9e23-f810d4c0fde1" providerId="ADAL" clId="{A9035997-3C4B-4CA0-AA06-F1BE5D6EE427}" dt="2024-08-06T10:37:52.482" v="357" actId="6264"/>
          <ac:spMkLst>
            <pc:docMk/>
            <pc:sldMk cId="1953978125" sldId="294"/>
            <ac:spMk id="6" creationId="{31E2DA17-455C-2216-4AE0-A9AA3E9D57F4}"/>
          </ac:spMkLst>
        </pc:spChg>
        <pc:spChg chg="del">
          <ac:chgData name="Ross Phillips" userId="c604230b-847d-4cb1-9e23-f810d4c0fde1" providerId="ADAL" clId="{A9035997-3C4B-4CA0-AA06-F1BE5D6EE427}" dt="2024-08-06T10:37:40.997" v="354" actId="478"/>
          <ac:spMkLst>
            <pc:docMk/>
            <pc:sldMk cId="1953978125" sldId="294"/>
            <ac:spMk id="27653" creationId="{9CA035FA-53E7-4C0E-B997-38F4769075BE}"/>
          </ac:spMkLst>
        </pc:spChg>
        <pc:spChg chg="del mod ord">
          <ac:chgData name="Ross Phillips" userId="c604230b-847d-4cb1-9e23-f810d4c0fde1" providerId="ADAL" clId="{A9035997-3C4B-4CA0-AA06-F1BE5D6EE427}" dt="2024-08-06T11:21:12.737" v="474" actId="26606"/>
          <ac:spMkLst>
            <pc:docMk/>
            <pc:sldMk cId="1953978125" sldId="294"/>
            <ac:spMk id="27654" creationId="{62A42433-D5D7-438B-9008-C0BE67C995E3}"/>
          </ac:spMkLst>
        </pc:spChg>
        <pc:spChg chg="add">
          <ac:chgData name="Ross Phillips" userId="c604230b-847d-4cb1-9e23-f810d4c0fde1" providerId="ADAL" clId="{A9035997-3C4B-4CA0-AA06-F1BE5D6EE427}" dt="2024-08-06T11:21:12.737" v="474" actId="26606"/>
          <ac:spMkLst>
            <pc:docMk/>
            <pc:sldMk cId="1953978125" sldId="294"/>
            <ac:spMk id="27659" creationId="{DB56CED6-ACD4-43B1-BE53-1B579E8C6EFB}"/>
          </ac:spMkLst>
        </pc:spChg>
        <pc:spChg chg="add">
          <ac:chgData name="Ross Phillips" userId="c604230b-847d-4cb1-9e23-f810d4c0fde1" providerId="ADAL" clId="{A9035997-3C4B-4CA0-AA06-F1BE5D6EE427}" dt="2024-08-06T11:21:12.737" v="474" actId="26606"/>
          <ac:spMkLst>
            <pc:docMk/>
            <pc:sldMk cId="1953978125" sldId="294"/>
            <ac:spMk id="27667" creationId="{FE93A4E5-9844-4C94-BE97-92EDCA2EB00A}"/>
          </ac:spMkLst>
        </pc:spChg>
        <pc:spChg chg="add">
          <ac:chgData name="Ross Phillips" userId="c604230b-847d-4cb1-9e23-f810d4c0fde1" providerId="ADAL" clId="{A9035997-3C4B-4CA0-AA06-F1BE5D6EE427}" dt="2024-08-06T11:21:12.737" v="474" actId="26606"/>
          <ac:spMkLst>
            <pc:docMk/>
            <pc:sldMk cId="1953978125" sldId="294"/>
            <ac:spMk id="27669" creationId="{652113E9-B822-4FC0-9815-D9FD422C4C58}"/>
          </ac:spMkLst>
        </pc:spChg>
        <pc:spChg chg="add">
          <ac:chgData name="Ross Phillips" userId="c604230b-847d-4cb1-9e23-f810d4c0fde1" providerId="ADAL" clId="{A9035997-3C4B-4CA0-AA06-F1BE5D6EE427}" dt="2024-08-06T11:21:12.737" v="474" actId="26606"/>
          <ac:spMkLst>
            <pc:docMk/>
            <pc:sldMk cId="1953978125" sldId="294"/>
            <ac:spMk id="27677" creationId="{FFBBF4E2-8D2F-43D2-865D-87F0B3ED06B8}"/>
          </ac:spMkLst>
        </pc:spChg>
        <pc:grpChg chg="add">
          <ac:chgData name="Ross Phillips" userId="c604230b-847d-4cb1-9e23-f810d4c0fde1" providerId="ADAL" clId="{A9035997-3C4B-4CA0-AA06-F1BE5D6EE427}" dt="2024-08-06T11:21:12.737" v="474" actId="26606"/>
          <ac:grpSpMkLst>
            <pc:docMk/>
            <pc:sldMk cId="1953978125" sldId="294"/>
            <ac:grpSpMk id="27673" creationId="{28665850-0FEB-436B-AD92-E1873CA4C046}"/>
          </ac:grpSpMkLst>
        </pc:grpChg>
        <pc:picChg chg="add mod">
          <ac:chgData name="Ross Phillips" userId="c604230b-847d-4cb1-9e23-f810d4c0fde1" providerId="ADAL" clId="{A9035997-3C4B-4CA0-AA06-F1BE5D6EE427}" dt="2024-08-06T11:21:12.737" v="474" actId="26606"/>
          <ac:picMkLst>
            <pc:docMk/>
            <pc:sldMk cId="1953978125" sldId="294"/>
            <ac:picMk id="7" creationId="{8F2782C6-0CEC-1B53-405D-E036A8F08F68}"/>
          </ac:picMkLst>
        </pc:picChg>
        <pc:picChg chg="del">
          <ac:chgData name="Ross Phillips" userId="c604230b-847d-4cb1-9e23-f810d4c0fde1" providerId="ADAL" clId="{A9035997-3C4B-4CA0-AA06-F1BE5D6EE427}" dt="2024-08-06T11:20:26.658" v="467" actId="478"/>
          <ac:picMkLst>
            <pc:docMk/>
            <pc:sldMk cId="1953978125" sldId="294"/>
            <ac:picMk id="27655" creationId="{21F48572-CA65-4F37-AC2D-8A71F307C591}"/>
          </ac:picMkLst>
        </pc:picChg>
        <pc:picChg chg="add">
          <ac:chgData name="Ross Phillips" userId="c604230b-847d-4cb1-9e23-f810d4c0fde1" providerId="ADAL" clId="{A9035997-3C4B-4CA0-AA06-F1BE5D6EE427}" dt="2024-08-06T11:21:12.737" v="474" actId="26606"/>
          <ac:picMkLst>
            <pc:docMk/>
            <pc:sldMk cId="1953978125" sldId="294"/>
            <ac:picMk id="27661" creationId="{5B451061-F85B-40DB-92DA-1FD61C70C3F0}"/>
          </ac:picMkLst>
        </pc:picChg>
        <pc:picChg chg="add">
          <ac:chgData name="Ross Phillips" userId="c604230b-847d-4cb1-9e23-f810d4c0fde1" providerId="ADAL" clId="{A9035997-3C4B-4CA0-AA06-F1BE5D6EE427}" dt="2024-08-06T11:21:12.737" v="474" actId="26606"/>
          <ac:picMkLst>
            <pc:docMk/>
            <pc:sldMk cId="1953978125" sldId="294"/>
            <ac:picMk id="27679" creationId="{8EF1841E-483F-48D2-BEE9-419DB846F052}"/>
          </ac:picMkLst>
        </pc:picChg>
        <pc:cxnChg chg="add">
          <ac:chgData name="Ross Phillips" userId="c604230b-847d-4cb1-9e23-f810d4c0fde1" providerId="ADAL" clId="{A9035997-3C4B-4CA0-AA06-F1BE5D6EE427}" dt="2024-08-06T11:21:12.737" v="474" actId="26606"/>
          <ac:cxnSpMkLst>
            <pc:docMk/>
            <pc:sldMk cId="1953978125" sldId="294"/>
            <ac:cxnSpMk id="27663" creationId="{D1F836F1-51D4-4090-8E0D-97877F036097}"/>
          </ac:cxnSpMkLst>
        </pc:cxnChg>
        <pc:cxnChg chg="add">
          <ac:chgData name="Ross Phillips" userId="c604230b-847d-4cb1-9e23-f810d4c0fde1" providerId="ADAL" clId="{A9035997-3C4B-4CA0-AA06-F1BE5D6EE427}" dt="2024-08-06T11:21:12.737" v="474" actId="26606"/>
          <ac:cxnSpMkLst>
            <pc:docMk/>
            <pc:sldMk cId="1953978125" sldId="294"/>
            <ac:cxnSpMk id="27665" creationId="{CDE33292-50BA-4AED-A315-7A6ADB4B100C}"/>
          </ac:cxnSpMkLst>
        </pc:cxnChg>
        <pc:cxnChg chg="add">
          <ac:chgData name="Ross Phillips" userId="c604230b-847d-4cb1-9e23-f810d4c0fde1" providerId="ADAL" clId="{A9035997-3C4B-4CA0-AA06-F1BE5D6EE427}" dt="2024-08-06T11:21:12.737" v="474" actId="26606"/>
          <ac:cxnSpMkLst>
            <pc:docMk/>
            <pc:sldMk cId="1953978125" sldId="294"/>
            <ac:cxnSpMk id="27671" creationId="{54CC25F9-2E48-48AB-8BC0-F5F264549FBE}"/>
          </ac:cxnSpMkLst>
        </pc:cxnChg>
        <pc:cxnChg chg="add">
          <ac:chgData name="Ross Phillips" userId="c604230b-847d-4cb1-9e23-f810d4c0fde1" providerId="ADAL" clId="{A9035997-3C4B-4CA0-AA06-F1BE5D6EE427}" dt="2024-08-06T11:21:12.737" v="474" actId="26606"/>
          <ac:cxnSpMkLst>
            <pc:docMk/>
            <pc:sldMk cId="1953978125" sldId="294"/>
            <ac:cxnSpMk id="27681" creationId="{D59C9410-83E0-4382-9205-407BA785C3DE}"/>
          </ac:cxnSpMkLst>
        </pc:cxnChg>
      </pc:sldChg>
      <pc:sldChg chg="addSp delSp modSp del mod ord setBg addAnim delAnim chgLayout modNotesTx">
        <pc:chgData name="Ross Phillips" userId="c604230b-847d-4cb1-9e23-f810d4c0fde1" providerId="ADAL" clId="{A9035997-3C4B-4CA0-AA06-F1BE5D6EE427}" dt="2024-08-06T14:29:24.859" v="1301" actId="47"/>
        <pc:sldMkLst>
          <pc:docMk/>
          <pc:sldMk cId="1044592669" sldId="295"/>
        </pc:sldMkLst>
        <pc:spChg chg="add del mod">
          <ac:chgData name="Ross Phillips" userId="c604230b-847d-4cb1-9e23-f810d4c0fde1" providerId="ADAL" clId="{A9035997-3C4B-4CA0-AA06-F1BE5D6EE427}" dt="2024-08-06T10:37:21.688" v="351" actId="6264"/>
          <ac:spMkLst>
            <pc:docMk/>
            <pc:sldMk cId="1044592669" sldId="295"/>
            <ac:spMk id="4" creationId="{FE382293-2D17-0F50-C353-023ABD243013}"/>
          </ac:spMkLst>
        </pc:spChg>
        <pc:spChg chg="mod ord">
          <ac:chgData name="Ross Phillips" userId="c604230b-847d-4cb1-9e23-f810d4c0fde1" providerId="ADAL" clId="{A9035997-3C4B-4CA0-AA06-F1BE5D6EE427}" dt="2024-08-06T11:10:57.869" v="466" actId="26606"/>
          <ac:spMkLst>
            <pc:docMk/>
            <pc:sldMk cId="1044592669" sldId="295"/>
            <ac:spMk id="6" creationId="{00000000-0000-0000-0000-000000000000}"/>
          </ac:spMkLst>
        </pc:spChg>
        <pc:spChg chg="add del">
          <ac:chgData name="Ross Phillips" userId="c604230b-847d-4cb1-9e23-f810d4c0fde1" providerId="ADAL" clId="{A9035997-3C4B-4CA0-AA06-F1BE5D6EE427}" dt="2024-08-06T11:10:57.869" v="466" actId="26606"/>
          <ac:spMkLst>
            <pc:docMk/>
            <pc:sldMk cId="1044592669" sldId="295"/>
            <ac:spMk id="11" creationId="{1034510A-DB30-456D-9F45-F70101243FCB}"/>
          </ac:spMkLst>
        </pc:spChg>
        <pc:spChg chg="add del">
          <ac:chgData name="Ross Phillips" userId="c604230b-847d-4cb1-9e23-f810d4c0fde1" providerId="ADAL" clId="{A9035997-3C4B-4CA0-AA06-F1BE5D6EE427}" dt="2024-08-06T11:10:57.869" v="466" actId="26606"/>
          <ac:spMkLst>
            <pc:docMk/>
            <pc:sldMk cId="1044592669" sldId="295"/>
            <ac:spMk id="19" creationId="{B73AC2FE-07C1-46A1-BB32-2364A2ED7879}"/>
          </ac:spMkLst>
        </pc:spChg>
        <pc:spChg chg="add del">
          <ac:chgData name="Ross Phillips" userId="c604230b-847d-4cb1-9e23-f810d4c0fde1" providerId="ADAL" clId="{A9035997-3C4B-4CA0-AA06-F1BE5D6EE427}" dt="2024-08-06T11:10:57.869" v="466" actId="26606"/>
          <ac:spMkLst>
            <pc:docMk/>
            <pc:sldMk cId="1044592669" sldId="295"/>
            <ac:spMk id="21" creationId="{C9520B73-57CF-4733-8E69-379E600E8B53}"/>
          </ac:spMkLst>
        </pc:spChg>
        <pc:grpChg chg="add del">
          <ac:chgData name="Ross Phillips" userId="c604230b-847d-4cb1-9e23-f810d4c0fde1" providerId="ADAL" clId="{A9035997-3C4B-4CA0-AA06-F1BE5D6EE427}" dt="2024-08-06T11:10:57.869" v="466" actId="26606"/>
          <ac:grpSpMkLst>
            <pc:docMk/>
            <pc:sldMk cId="1044592669" sldId="295"/>
            <ac:grpSpMk id="25" creationId="{43CD49F1-982C-4FBE-AF42-13E6BABE844A}"/>
          </ac:grpSpMkLst>
        </pc:grpChg>
        <pc:picChg chg="mod">
          <ac:chgData name="Ross Phillips" userId="c604230b-847d-4cb1-9e23-f810d4c0fde1" providerId="ADAL" clId="{A9035997-3C4B-4CA0-AA06-F1BE5D6EE427}" dt="2024-08-06T11:10:57.869" v="466" actId="26606"/>
          <ac:picMkLst>
            <pc:docMk/>
            <pc:sldMk cId="1044592669" sldId="295"/>
            <ac:picMk id="2" creationId="{B35C6173-2A01-FF24-8849-9859999C08DC}"/>
          </ac:picMkLst>
        </pc:picChg>
        <pc:picChg chg="del">
          <ac:chgData name="Ross Phillips" userId="c604230b-847d-4cb1-9e23-f810d4c0fde1" providerId="ADAL" clId="{A9035997-3C4B-4CA0-AA06-F1BE5D6EE427}" dt="2024-08-06T10:37:09.482" v="350" actId="478"/>
          <ac:picMkLst>
            <pc:docMk/>
            <pc:sldMk cId="1044592669" sldId="295"/>
            <ac:picMk id="3" creationId="{065C75FD-1671-855A-211F-4EB772C36584}"/>
          </ac:picMkLst>
        </pc:picChg>
        <pc:picChg chg="add del">
          <ac:chgData name="Ross Phillips" userId="c604230b-847d-4cb1-9e23-f810d4c0fde1" providerId="ADAL" clId="{A9035997-3C4B-4CA0-AA06-F1BE5D6EE427}" dt="2024-08-06T11:10:57.869" v="466" actId="26606"/>
          <ac:picMkLst>
            <pc:docMk/>
            <pc:sldMk cId="1044592669" sldId="295"/>
            <ac:picMk id="13" creationId="{D9E3E4AB-D495-4E09-86D0-3C3F1CD33C2A}"/>
          </ac:picMkLst>
        </pc:picChg>
        <pc:picChg chg="add del">
          <ac:chgData name="Ross Phillips" userId="c604230b-847d-4cb1-9e23-f810d4c0fde1" providerId="ADAL" clId="{A9035997-3C4B-4CA0-AA06-F1BE5D6EE427}" dt="2024-08-06T11:10:57.869" v="466" actId="26606"/>
          <ac:picMkLst>
            <pc:docMk/>
            <pc:sldMk cId="1044592669" sldId="295"/>
            <ac:picMk id="29" creationId="{960E8265-B467-4C88-B9B5-9350EB092DA2}"/>
          </ac:picMkLst>
        </pc:picChg>
        <pc:cxnChg chg="add del">
          <ac:chgData name="Ross Phillips" userId="c604230b-847d-4cb1-9e23-f810d4c0fde1" providerId="ADAL" clId="{A9035997-3C4B-4CA0-AA06-F1BE5D6EE427}" dt="2024-08-06T11:10:57.869" v="466" actId="26606"/>
          <ac:cxnSpMkLst>
            <pc:docMk/>
            <pc:sldMk cId="1044592669" sldId="295"/>
            <ac:cxnSpMk id="15" creationId="{59D48945-BEE9-473E-9443-A1CE317E2D69}"/>
          </ac:cxnSpMkLst>
        </pc:cxnChg>
        <pc:cxnChg chg="add del">
          <ac:chgData name="Ross Phillips" userId="c604230b-847d-4cb1-9e23-f810d4c0fde1" providerId="ADAL" clId="{A9035997-3C4B-4CA0-AA06-F1BE5D6EE427}" dt="2024-08-06T11:10:57.869" v="466" actId="26606"/>
          <ac:cxnSpMkLst>
            <pc:docMk/>
            <pc:sldMk cId="1044592669" sldId="295"/>
            <ac:cxnSpMk id="17" creationId="{2DD6752A-2411-44BF-8C92-DF55B95F3ACA}"/>
          </ac:cxnSpMkLst>
        </pc:cxnChg>
        <pc:cxnChg chg="add del">
          <ac:chgData name="Ross Phillips" userId="c604230b-847d-4cb1-9e23-f810d4c0fde1" providerId="ADAL" clId="{A9035997-3C4B-4CA0-AA06-F1BE5D6EE427}" dt="2024-08-06T11:10:57.869" v="466" actId="26606"/>
          <ac:cxnSpMkLst>
            <pc:docMk/>
            <pc:sldMk cId="1044592669" sldId="295"/>
            <ac:cxnSpMk id="23" creationId="{6B51175B-2BEE-4C31-A61D-53448C067FC7}"/>
          </ac:cxnSpMkLst>
        </pc:cxnChg>
        <pc:cxnChg chg="add del">
          <ac:chgData name="Ross Phillips" userId="c604230b-847d-4cb1-9e23-f810d4c0fde1" providerId="ADAL" clId="{A9035997-3C4B-4CA0-AA06-F1BE5D6EE427}" dt="2024-08-06T11:10:57.869" v="466" actId="26606"/>
          <ac:cxnSpMkLst>
            <pc:docMk/>
            <pc:sldMk cId="1044592669" sldId="295"/>
            <ac:cxnSpMk id="31" creationId="{DD4A6FD5-17DF-46E5-9EDA-2AAC70F24DF8}"/>
          </ac:cxnSpMkLst>
        </pc:cxnChg>
      </pc:sldChg>
      <pc:sldChg chg="addSp delSp modSp del mod ord chgLayout">
        <pc:chgData name="Ross Phillips" userId="c604230b-847d-4cb1-9e23-f810d4c0fde1" providerId="ADAL" clId="{A9035997-3C4B-4CA0-AA06-F1BE5D6EE427}" dt="2024-08-06T13:06:35.190" v="1007" actId="2696"/>
        <pc:sldMkLst>
          <pc:docMk/>
          <pc:sldMk cId="50493674" sldId="297"/>
        </pc:sldMkLst>
        <pc:spChg chg="add del mod">
          <ac:chgData name="Ross Phillips" userId="c604230b-847d-4cb1-9e23-f810d4c0fde1" providerId="ADAL" clId="{A9035997-3C4B-4CA0-AA06-F1BE5D6EE427}" dt="2024-08-06T10:35:16.636" v="314" actId="6264"/>
          <ac:spMkLst>
            <pc:docMk/>
            <pc:sldMk cId="50493674" sldId="297"/>
            <ac:spMk id="2" creationId="{4AE42BBD-8DA9-B781-F046-4CF27B1C5C2E}"/>
          </ac:spMkLst>
        </pc:spChg>
        <pc:spChg chg="add del mod">
          <ac:chgData name="Ross Phillips" userId="c604230b-847d-4cb1-9e23-f810d4c0fde1" providerId="ADAL" clId="{A9035997-3C4B-4CA0-AA06-F1BE5D6EE427}" dt="2024-08-06T10:35:16.636" v="314" actId="6264"/>
          <ac:spMkLst>
            <pc:docMk/>
            <pc:sldMk cId="50493674" sldId="297"/>
            <ac:spMk id="3" creationId="{D058AF69-0F1E-4803-2E89-1D4EFB2AE28C}"/>
          </ac:spMkLst>
        </pc:spChg>
        <pc:spChg chg="mod ord">
          <ac:chgData name="Ross Phillips" userId="c604230b-847d-4cb1-9e23-f810d4c0fde1" providerId="ADAL" clId="{A9035997-3C4B-4CA0-AA06-F1BE5D6EE427}" dt="2024-08-06T10:35:16.683" v="315" actId="27636"/>
          <ac:spMkLst>
            <pc:docMk/>
            <pc:sldMk cId="50493674" sldId="297"/>
            <ac:spMk id="24578" creationId="{00000000-0000-0000-0000-000000000000}"/>
          </ac:spMkLst>
        </pc:spChg>
        <pc:spChg chg="mod ord">
          <ac:chgData name="Ross Phillips" userId="c604230b-847d-4cb1-9e23-f810d4c0fde1" providerId="ADAL" clId="{A9035997-3C4B-4CA0-AA06-F1BE5D6EE427}" dt="2024-08-06T10:35:16.636" v="314" actId="6264"/>
          <ac:spMkLst>
            <pc:docMk/>
            <pc:sldMk cId="50493674" sldId="297"/>
            <ac:spMk id="34818" creationId="{00000000-0000-0000-0000-000000000000}"/>
          </ac:spMkLst>
        </pc:spChg>
      </pc:sldChg>
      <pc:sldChg chg="addSp delSp modSp del mod ord chgLayout">
        <pc:chgData name="Ross Phillips" userId="c604230b-847d-4cb1-9e23-f810d4c0fde1" providerId="ADAL" clId="{A9035997-3C4B-4CA0-AA06-F1BE5D6EE427}" dt="2024-08-06T13:06:35.190" v="1007" actId="2696"/>
        <pc:sldMkLst>
          <pc:docMk/>
          <pc:sldMk cId="4098566618" sldId="298"/>
        </pc:sldMkLst>
        <pc:spChg chg="del mod">
          <ac:chgData name="Ross Phillips" userId="c604230b-847d-4cb1-9e23-f810d4c0fde1" providerId="ADAL" clId="{A9035997-3C4B-4CA0-AA06-F1BE5D6EE427}" dt="2024-08-06T10:36:00.815" v="325" actId="478"/>
          <ac:spMkLst>
            <pc:docMk/>
            <pc:sldMk cId="4098566618" sldId="298"/>
            <ac:spMk id="2" creationId="{00000000-0000-0000-0000-000000000000}"/>
          </ac:spMkLst>
        </pc:spChg>
        <pc:spChg chg="add del mod">
          <ac:chgData name="Ross Phillips" userId="c604230b-847d-4cb1-9e23-f810d4c0fde1" providerId="ADAL" clId="{A9035997-3C4B-4CA0-AA06-F1BE5D6EE427}" dt="2024-08-06T10:36:07.756" v="328" actId="6264"/>
          <ac:spMkLst>
            <pc:docMk/>
            <pc:sldMk cId="4098566618" sldId="298"/>
            <ac:spMk id="3" creationId="{06D15129-F232-E648-C504-956C690BE6A9}"/>
          </ac:spMkLst>
        </pc:spChg>
        <pc:spChg chg="add del mod">
          <ac:chgData name="Ross Phillips" userId="c604230b-847d-4cb1-9e23-f810d4c0fde1" providerId="ADAL" clId="{A9035997-3C4B-4CA0-AA06-F1BE5D6EE427}" dt="2024-08-06T10:36:07.756" v="328" actId="6264"/>
          <ac:spMkLst>
            <pc:docMk/>
            <pc:sldMk cId="4098566618" sldId="298"/>
            <ac:spMk id="4" creationId="{1679442B-5389-656C-96EE-9E0B6C964502}"/>
          </ac:spMkLst>
        </pc:spChg>
        <pc:spChg chg="mod ord">
          <ac:chgData name="Ross Phillips" userId="c604230b-847d-4cb1-9e23-f810d4c0fde1" providerId="ADAL" clId="{A9035997-3C4B-4CA0-AA06-F1BE5D6EE427}" dt="2024-08-06T10:36:07.756" v="328" actId="6264"/>
          <ac:spMkLst>
            <pc:docMk/>
            <pc:sldMk cId="4098566618" sldId="298"/>
            <ac:spMk id="7" creationId="{00000000-0000-0000-0000-000000000000}"/>
          </ac:spMkLst>
        </pc:spChg>
        <pc:spChg chg="mod ord">
          <ac:chgData name="Ross Phillips" userId="c604230b-847d-4cb1-9e23-f810d4c0fde1" providerId="ADAL" clId="{A9035997-3C4B-4CA0-AA06-F1BE5D6EE427}" dt="2024-08-06T10:36:18.589" v="333" actId="27636"/>
          <ac:spMkLst>
            <pc:docMk/>
            <pc:sldMk cId="4098566618" sldId="298"/>
            <ac:spMk id="27650" creationId="{00000000-0000-0000-0000-000000000000}"/>
          </ac:spMkLst>
        </pc:spChg>
      </pc:sldChg>
      <pc:sldChg chg="addSp delSp modSp new mod setBg">
        <pc:chgData name="Ross Phillips" userId="c604230b-847d-4cb1-9e23-f810d4c0fde1" providerId="ADAL" clId="{A9035997-3C4B-4CA0-AA06-F1BE5D6EE427}" dt="2024-08-06T10:10:13.813" v="139" actId="26606"/>
        <pc:sldMkLst>
          <pc:docMk/>
          <pc:sldMk cId="2587211696" sldId="299"/>
        </pc:sldMkLst>
        <pc:spChg chg="mod">
          <ac:chgData name="Ross Phillips" userId="c604230b-847d-4cb1-9e23-f810d4c0fde1" providerId="ADAL" clId="{A9035997-3C4B-4CA0-AA06-F1BE5D6EE427}" dt="2024-08-06T10:10:13.813" v="139" actId="26606"/>
          <ac:spMkLst>
            <pc:docMk/>
            <pc:sldMk cId="2587211696" sldId="299"/>
            <ac:spMk id="2" creationId="{AF17C2F6-4DD5-DC78-A03A-740EF8DA6CBA}"/>
          </ac:spMkLst>
        </pc:spChg>
        <pc:spChg chg="add del mod">
          <ac:chgData name="Ross Phillips" userId="c604230b-847d-4cb1-9e23-f810d4c0fde1" providerId="ADAL" clId="{A9035997-3C4B-4CA0-AA06-F1BE5D6EE427}" dt="2024-08-06T10:10:13.813" v="139" actId="26606"/>
          <ac:spMkLst>
            <pc:docMk/>
            <pc:sldMk cId="2587211696" sldId="299"/>
            <ac:spMk id="3" creationId="{7E41BA93-4A6C-9E34-C7D0-92D8595FE755}"/>
          </ac:spMkLst>
        </pc:spChg>
        <pc:spChg chg="add">
          <ac:chgData name="Ross Phillips" userId="c604230b-847d-4cb1-9e23-f810d4c0fde1" providerId="ADAL" clId="{A9035997-3C4B-4CA0-AA06-F1BE5D6EE427}" dt="2024-08-06T10:10:13.813" v="139" actId="26606"/>
          <ac:spMkLst>
            <pc:docMk/>
            <pc:sldMk cId="2587211696" sldId="299"/>
            <ac:spMk id="9" creationId="{77980C74-AF2A-4450-847A-E743B22A26C6}"/>
          </ac:spMkLst>
        </pc:spChg>
        <pc:spChg chg="add">
          <ac:chgData name="Ross Phillips" userId="c604230b-847d-4cb1-9e23-f810d4c0fde1" providerId="ADAL" clId="{A9035997-3C4B-4CA0-AA06-F1BE5D6EE427}" dt="2024-08-06T10:10:13.813" v="139" actId="26606"/>
          <ac:spMkLst>
            <pc:docMk/>
            <pc:sldMk cId="2587211696" sldId="299"/>
            <ac:spMk id="13" creationId="{698C92D5-DA82-49A4-B257-78C3125FA231}"/>
          </ac:spMkLst>
        </pc:spChg>
        <pc:graphicFrameChg chg="add del">
          <ac:chgData name="Ross Phillips" userId="c604230b-847d-4cb1-9e23-f810d4c0fde1" providerId="ADAL" clId="{A9035997-3C4B-4CA0-AA06-F1BE5D6EE427}" dt="2024-08-06T10:10:13.781" v="138" actId="26606"/>
          <ac:graphicFrameMkLst>
            <pc:docMk/>
            <pc:sldMk cId="2587211696" sldId="299"/>
            <ac:graphicFrameMk id="5" creationId="{F9C371EC-1F2C-E752-3E2C-5A9559104F43}"/>
          </ac:graphicFrameMkLst>
        </pc:graphicFrameChg>
        <pc:graphicFrameChg chg="add">
          <ac:chgData name="Ross Phillips" userId="c604230b-847d-4cb1-9e23-f810d4c0fde1" providerId="ADAL" clId="{A9035997-3C4B-4CA0-AA06-F1BE5D6EE427}" dt="2024-08-06T10:10:13.813" v="139" actId="26606"/>
          <ac:graphicFrameMkLst>
            <pc:docMk/>
            <pc:sldMk cId="2587211696" sldId="299"/>
            <ac:graphicFrameMk id="7" creationId="{EC3D33BE-72D4-0D52-EE6E-7217E6A842F8}"/>
          </ac:graphicFrameMkLst>
        </pc:graphicFrameChg>
        <pc:cxnChg chg="add">
          <ac:chgData name="Ross Phillips" userId="c604230b-847d-4cb1-9e23-f810d4c0fde1" providerId="ADAL" clId="{A9035997-3C4B-4CA0-AA06-F1BE5D6EE427}" dt="2024-08-06T10:10:13.813" v="139" actId="26606"/>
          <ac:cxnSpMkLst>
            <pc:docMk/>
            <pc:sldMk cId="2587211696" sldId="299"/>
            <ac:cxnSpMk id="11" creationId="{E9CE1AD2-68C8-4D23-BCA6-A6714F325DAF}"/>
          </ac:cxnSpMkLst>
        </pc:cxnChg>
      </pc:sldChg>
      <pc:sldChg chg="modSp new mod">
        <pc:chgData name="Ross Phillips" userId="c604230b-847d-4cb1-9e23-f810d4c0fde1" providerId="ADAL" clId="{A9035997-3C4B-4CA0-AA06-F1BE5D6EE427}" dt="2024-08-06T10:10:27.229" v="188" actId="20577"/>
        <pc:sldMkLst>
          <pc:docMk/>
          <pc:sldMk cId="442939480" sldId="300"/>
        </pc:sldMkLst>
        <pc:spChg chg="mod">
          <ac:chgData name="Ross Phillips" userId="c604230b-847d-4cb1-9e23-f810d4c0fde1" providerId="ADAL" clId="{A9035997-3C4B-4CA0-AA06-F1BE5D6EE427}" dt="2024-08-06T10:09:43.164" v="75" actId="20577"/>
          <ac:spMkLst>
            <pc:docMk/>
            <pc:sldMk cId="442939480" sldId="300"/>
            <ac:spMk id="2" creationId="{9440475C-98DA-BAD4-23D5-D4CF3C9E7531}"/>
          </ac:spMkLst>
        </pc:spChg>
        <pc:spChg chg="mod">
          <ac:chgData name="Ross Phillips" userId="c604230b-847d-4cb1-9e23-f810d4c0fde1" providerId="ADAL" clId="{A9035997-3C4B-4CA0-AA06-F1BE5D6EE427}" dt="2024-08-06T10:10:27.229" v="188" actId="20577"/>
          <ac:spMkLst>
            <pc:docMk/>
            <pc:sldMk cId="442939480" sldId="300"/>
            <ac:spMk id="3" creationId="{57CFBF38-5F28-49A4-E33B-06DA935AB618}"/>
          </ac:spMkLst>
        </pc:spChg>
      </pc:sldChg>
      <pc:sldChg chg="modSp new mod">
        <pc:chgData name="Ross Phillips" userId="c604230b-847d-4cb1-9e23-f810d4c0fde1" providerId="ADAL" clId="{A9035997-3C4B-4CA0-AA06-F1BE5D6EE427}" dt="2024-08-06T12:19:50.669" v="639" actId="20577"/>
        <pc:sldMkLst>
          <pc:docMk/>
          <pc:sldMk cId="3535649371" sldId="301"/>
        </pc:sldMkLst>
        <pc:spChg chg="mod">
          <ac:chgData name="Ross Phillips" userId="c604230b-847d-4cb1-9e23-f810d4c0fde1" providerId="ADAL" clId="{A9035997-3C4B-4CA0-AA06-F1BE5D6EE427}" dt="2024-08-06T12:19:50.669" v="639" actId="20577"/>
          <ac:spMkLst>
            <pc:docMk/>
            <pc:sldMk cId="3535649371" sldId="301"/>
            <ac:spMk id="2" creationId="{DFE46783-4D2F-B8F5-ABE9-7416496DDD43}"/>
          </ac:spMkLst>
        </pc:spChg>
      </pc:sldChg>
      <pc:sldChg chg="modSp new mod ord">
        <pc:chgData name="Ross Phillips" userId="c604230b-847d-4cb1-9e23-f810d4c0fde1" providerId="ADAL" clId="{A9035997-3C4B-4CA0-AA06-F1BE5D6EE427}" dt="2024-08-06T13:20:09.610" v="1079"/>
        <pc:sldMkLst>
          <pc:docMk/>
          <pc:sldMk cId="802176769" sldId="302"/>
        </pc:sldMkLst>
        <pc:spChg chg="mod">
          <ac:chgData name="Ross Phillips" userId="c604230b-847d-4cb1-9e23-f810d4c0fde1" providerId="ADAL" clId="{A9035997-3C4B-4CA0-AA06-F1BE5D6EE427}" dt="2024-08-06T12:20:16.680" v="676" actId="20577"/>
          <ac:spMkLst>
            <pc:docMk/>
            <pc:sldMk cId="802176769" sldId="302"/>
            <ac:spMk id="2" creationId="{F4127983-14E7-6E52-3861-6185817F4B58}"/>
          </ac:spMkLst>
        </pc:spChg>
      </pc:sldChg>
      <pc:sldChg chg="modSp new mod">
        <pc:chgData name="Ross Phillips" userId="c604230b-847d-4cb1-9e23-f810d4c0fde1" providerId="ADAL" clId="{A9035997-3C4B-4CA0-AA06-F1BE5D6EE427}" dt="2024-08-06T12:20:42.967" v="702" actId="20577"/>
        <pc:sldMkLst>
          <pc:docMk/>
          <pc:sldMk cId="287176085" sldId="303"/>
        </pc:sldMkLst>
        <pc:spChg chg="mod">
          <ac:chgData name="Ross Phillips" userId="c604230b-847d-4cb1-9e23-f810d4c0fde1" providerId="ADAL" clId="{A9035997-3C4B-4CA0-AA06-F1BE5D6EE427}" dt="2024-08-06T12:20:42.967" v="702" actId="20577"/>
          <ac:spMkLst>
            <pc:docMk/>
            <pc:sldMk cId="287176085" sldId="303"/>
            <ac:spMk id="2" creationId="{1E05A9C0-52AC-42A7-91E0-75B268F7AC94}"/>
          </ac:spMkLst>
        </pc:spChg>
      </pc:sldChg>
      <pc:sldChg chg="modSp new mod ord">
        <pc:chgData name="Ross Phillips" userId="c604230b-847d-4cb1-9e23-f810d4c0fde1" providerId="ADAL" clId="{A9035997-3C4B-4CA0-AA06-F1BE5D6EE427}" dt="2024-08-06T14:07:10.841" v="1128" actId="20577"/>
        <pc:sldMkLst>
          <pc:docMk/>
          <pc:sldMk cId="3833072149" sldId="304"/>
        </pc:sldMkLst>
        <pc:spChg chg="mod">
          <ac:chgData name="Ross Phillips" userId="c604230b-847d-4cb1-9e23-f810d4c0fde1" providerId="ADAL" clId="{A9035997-3C4B-4CA0-AA06-F1BE5D6EE427}" dt="2024-08-06T12:23:18.334" v="732" actId="20577"/>
          <ac:spMkLst>
            <pc:docMk/>
            <pc:sldMk cId="3833072149" sldId="304"/>
            <ac:spMk id="2" creationId="{147B77FE-D649-C3A6-ABF3-BA6BF523603A}"/>
          </ac:spMkLst>
        </pc:spChg>
        <pc:spChg chg="mod">
          <ac:chgData name="Ross Phillips" userId="c604230b-847d-4cb1-9e23-f810d4c0fde1" providerId="ADAL" clId="{A9035997-3C4B-4CA0-AA06-F1BE5D6EE427}" dt="2024-08-06T14:07:10.841" v="1128" actId="20577"/>
          <ac:spMkLst>
            <pc:docMk/>
            <pc:sldMk cId="3833072149" sldId="304"/>
            <ac:spMk id="3" creationId="{D9A60615-7DFA-16DA-6A6F-263F63213387}"/>
          </ac:spMkLst>
        </pc:spChg>
      </pc:sldChg>
      <pc:sldChg chg="modSp new del mod ord">
        <pc:chgData name="Ross Phillips" userId="c604230b-847d-4cb1-9e23-f810d4c0fde1" providerId="ADAL" clId="{A9035997-3C4B-4CA0-AA06-F1BE5D6EE427}" dt="2024-08-06T14:29:45.999" v="1305" actId="47"/>
        <pc:sldMkLst>
          <pc:docMk/>
          <pc:sldMk cId="4054959863" sldId="305"/>
        </pc:sldMkLst>
        <pc:spChg chg="mod">
          <ac:chgData name="Ross Phillips" userId="c604230b-847d-4cb1-9e23-f810d4c0fde1" providerId="ADAL" clId="{A9035997-3C4B-4CA0-AA06-F1BE5D6EE427}" dt="2024-08-06T12:24:36.401" v="786" actId="20577"/>
          <ac:spMkLst>
            <pc:docMk/>
            <pc:sldMk cId="4054959863" sldId="305"/>
            <ac:spMk id="2" creationId="{7216A09F-D82B-9C9C-9362-474BF9038ADB}"/>
          </ac:spMkLst>
        </pc:spChg>
      </pc:sldChg>
      <pc:sldChg chg="modSp new mod">
        <pc:chgData name="Ross Phillips" userId="c604230b-847d-4cb1-9e23-f810d4c0fde1" providerId="ADAL" clId="{A9035997-3C4B-4CA0-AA06-F1BE5D6EE427}" dt="2024-08-06T12:25:44.763" v="856" actId="20577"/>
        <pc:sldMkLst>
          <pc:docMk/>
          <pc:sldMk cId="3095161374" sldId="306"/>
        </pc:sldMkLst>
        <pc:spChg chg="mod">
          <ac:chgData name="Ross Phillips" userId="c604230b-847d-4cb1-9e23-f810d4c0fde1" providerId="ADAL" clId="{A9035997-3C4B-4CA0-AA06-F1BE5D6EE427}" dt="2024-08-06T12:25:44.763" v="856" actId="20577"/>
          <ac:spMkLst>
            <pc:docMk/>
            <pc:sldMk cId="3095161374" sldId="306"/>
            <ac:spMk id="2" creationId="{F4417C2A-508F-4FA6-3494-FB30454D925E}"/>
          </ac:spMkLst>
        </pc:spChg>
      </pc:sldChg>
      <pc:sldChg chg="addSp delSp modSp new mod setBg modClrScheme chgLayout">
        <pc:chgData name="Ross Phillips" userId="c604230b-847d-4cb1-9e23-f810d4c0fde1" providerId="ADAL" clId="{A9035997-3C4B-4CA0-AA06-F1BE5D6EE427}" dt="2024-08-19T09:29:56.212" v="1332" actId="14100"/>
        <pc:sldMkLst>
          <pc:docMk/>
          <pc:sldMk cId="800363283" sldId="307"/>
        </pc:sldMkLst>
        <pc:spChg chg="mod ord">
          <ac:chgData name="Ross Phillips" userId="c604230b-847d-4cb1-9e23-f810d4c0fde1" providerId="ADAL" clId="{A9035997-3C4B-4CA0-AA06-F1BE5D6EE427}" dt="2024-08-19T09:29:12.608" v="1316" actId="26606"/>
          <ac:spMkLst>
            <pc:docMk/>
            <pc:sldMk cId="800363283" sldId="307"/>
            <ac:spMk id="2" creationId="{0ED60CBD-AEF6-AE28-CADF-D364649EBEE0}"/>
          </ac:spMkLst>
        </pc:spChg>
        <pc:spChg chg="del">
          <ac:chgData name="Ross Phillips" userId="c604230b-847d-4cb1-9e23-f810d4c0fde1" providerId="ADAL" clId="{A9035997-3C4B-4CA0-AA06-F1BE5D6EE427}" dt="2024-08-19T09:29:09.277" v="1315" actId="700"/>
          <ac:spMkLst>
            <pc:docMk/>
            <pc:sldMk cId="800363283" sldId="307"/>
            <ac:spMk id="3" creationId="{BECD9736-6452-BE87-D872-3EE5831342AB}"/>
          </ac:spMkLst>
        </pc:spChg>
        <pc:spChg chg="add">
          <ac:chgData name="Ross Phillips" userId="c604230b-847d-4cb1-9e23-f810d4c0fde1" providerId="ADAL" clId="{A9035997-3C4B-4CA0-AA06-F1BE5D6EE427}" dt="2024-08-19T09:29:12.608" v="1316" actId="26606"/>
          <ac:spMkLst>
            <pc:docMk/>
            <pc:sldMk cId="800363283" sldId="307"/>
            <ac:spMk id="1032" creationId="{C4997218-B8DE-468A-8BBD-5F03F73B4886}"/>
          </ac:spMkLst>
        </pc:spChg>
        <pc:spChg chg="add">
          <ac:chgData name="Ross Phillips" userId="c604230b-847d-4cb1-9e23-f810d4c0fde1" providerId="ADAL" clId="{A9035997-3C4B-4CA0-AA06-F1BE5D6EE427}" dt="2024-08-19T09:29:12.608" v="1316" actId="26606"/>
          <ac:spMkLst>
            <pc:docMk/>
            <pc:sldMk cId="800363283" sldId="307"/>
            <ac:spMk id="1040" creationId="{BE21B434-AEE3-4BF3-8E0E-A9CC3B4F712F}"/>
          </ac:spMkLst>
        </pc:spChg>
        <pc:spChg chg="add">
          <ac:chgData name="Ross Phillips" userId="c604230b-847d-4cb1-9e23-f810d4c0fde1" providerId="ADAL" clId="{A9035997-3C4B-4CA0-AA06-F1BE5D6EE427}" dt="2024-08-19T09:29:12.608" v="1316" actId="26606"/>
          <ac:spMkLst>
            <pc:docMk/>
            <pc:sldMk cId="800363283" sldId="307"/>
            <ac:spMk id="1042" creationId="{1AE3EB4C-9661-425C-954C-1DD6EFBF0816}"/>
          </ac:spMkLst>
        </pc:spChg>
        <pc:picChg chg="add mod ord">
          <ac:chgData name="Ross Phillips" userId="c604230b-847d-4cb1-9e23-f810d4c0fde1" providerId="ADAL" clId="{A9035997-3C4B-4CA0-AA06-F1BE5D6EE427}" dt="2024-08-19T09:29:49.606" v="1330" actId="14100"/>
          <ac:picMkLst>
            <pc:docMk/>
            <pc:sldMk cId="800363283" sldId="307"/>
            <ac:picMk id="1026" creationId="{399883DA-5F98-A62F-895B-74C6F8A1EADD}"/>
          </ac:picMkLst>
        </pc:picChg>
        <pc:picChg chg="add mod">
          <ac:chgData name="Ross Phillips" userId="c604230b-847d-4cb1-9e23-f810d4c0fde1" providerId="ADAL" clId="{A9035997-3C4B-4CA0-AA06-F1BE5D6EE427}" dt="2024-08-19T09:29:56.212" v="1332" actId="14100"/>
          <ac:picMkLst>
            <pc:docMk/>
            <pc:sldMk cId="800363283" sldId="307"/>
            <ac:picMk id="1027" creationId="{4FAE2978-0699-53B6-98CE-FCA91706D66D}"/>
          </ac:picMkLst>
        </pc:picChg>
        <pc:picChg chg="add">
          <ac:chgData name="Ross Phillips" userId="c604230b-847d-4cb1-9e23-f810d4c0fde1" providerId="ADAL" clId="{A9035997-3C4B-4CA0-AA06-F1BE5D6EE427}" dt="2024-08-19T09:29:12.608" v="1316" actId="26606"/>
          <ac:picMkLst>
            <pc:docMk/>
            <pc:sldMk cId="800363283" sldId="307"/>
            <ac:picMk id="1034" creationId="{E3BFD388-F2CD-432C-8D7D-936F661CEA9F}"/>
          </ac:picMkLst>
        </pc:picChg>
        <pc:picChg chg="add">
          <ac:chgData name="Ross Phillips" userId="c604230b-847d-4cb1-9e23-f810d4c0fde1" providerId="ADAL" clId="{A9035997-3C4B-4CA0-AA06-F1BE5D6EE427}" dt="2024-08-19T09:29:12.608" v="1316" actId="26606"/>
          <ac:picMkLst>
            <pc:docMk/>
            <pc:sldMk cId="800363283" sldId="307"/>
            <ac:picMk id="1046" creationId="{40FE2F51-4E86-4522-BF72-D0CB3C90B875}"/>
          </ac:picMkLst>
        </pc:picChg>
        <pc:cxnChg chg="add">
          <ac:chgData name="Ross Phillips" userId="c604230b-847d-4cb1-9e23-f810d4c0fde1" providerId="ADAL" clId="{A9035997-3C4B-4CA0-AA06-F1BE5D6EE427}" dt="2024-08-19T09:29:12.608" v="1316" actId="26606"/>
          <ac:cxnSpMkLst>
            <pc:docMk/>
            <pc:sldMk cId="800363283" sldId="307"/>
            <ac:cxnSpMk id="1036" creationId="{FFAF575C-D676-470A-A35E-874E96C07630}"/>
          </ac:cxnSpMkLst>
        </pc:cxnChg>
        <pc:cxnChg chg="add">
          <ac:chgData name="Ross Phillips" userId="c604230b-847d-4cb1-9e23-f810d4c0fde1" providerId="ADAL" clId="{A9035997-3C4B-4CA0-AA06-F1BE5D6EE427}" dt="2024-08-19T09:29:12.608" v="1316" actId="26606"/>
          <ac:cxnSpMkLst>
            <pc:docMk/>
            <pc:sldMk cId="800363283" sldId="307"/>
            <ac:cxnSpMk id="1038" creationId="{8620535D-62C0-4ED1-8396-BE226BA35A9D}"/>
          </ac:cxnSpMkLst>
        </pc:cxnChg>
        <pc:cxnChg chg="add">
          <ac:chgData name="Ross Phillips" userId="c604230b-847d-4cb1-9e23-f810d4c0fde1" providerId="ADAL" clId="{A9035997-3C4B-4CA0-AA06-F1BE5D6EE427}" dt="2024-08-19T09:29:12.608" v="1316" actId="26606"/>
          <ac:cxnSpMkLst>
            <pc:docMk/>
            <pc:sldMk cId="800363283" sldId="307"/>
            <ac:cxnSpMk id="1044" creationId="{19A95E08-371E-431A-A1B5-F1053438F6B9}"/>
          </ac:cxnSpMkLst>
        </pc:cxnChg>
        <pc:cxnChg chg="add">
          <ac:chgData name="Ross Phillips" userId="c604230b-847d-4cb1-9e23-f810d4c0fde1" providerId="ADAL" clId="{A9035997-3C4B-4CA0-AA06-F1BE5D6EE427}" dt="2024-08-19T09:29:12.608" v="1316" actId="26606"/>
          <ac:cxnSpMkLst>
            <pc:docMk/>
            <pc:sldMk cId="800363283" sldId="307"/>
            <ac:cxnSpMk id="1048" creationId="{50DACB0E-DA73-4CE4-900D-0B4EEA2E362B}"/>
          </ac:cxnSpMkLst>
        </pc:cxnChg>
      </pc:sldChg>
      <pc:sldChg chg="addSp modSp new mod setBg modNotesTx">
        <pc:chgData name="Ross Phillips" userId="c604230b-847d-4cb1-9e23-f810d4c0fde1" providerId="ADAL" clId="{A9035997-3C4B-4CA0-AA06-F1BE5D6EE427}" dt="2024-08-06T14:30:30.756" v="1308" actId="26606"/>
        <pc:sldMkLst>
          <pc:docMk/>
          <pc:sldMk cId="1906465225" sldId="308"/>
        </pc:sldMkLst>
        <pc:spChg chg="mod">
          <ac:chgData name="Ross Phillips" userId="c604230b-847d-4cb1-9e23-f810d4c0fde1" providerId="ADAL" clId="{A9035997-3C4B-4CA0-AA06-F1BE5D6EE427}" dt="2024-08-06T14:30:30.756" v="1308" actId="26606"/>
          <ac:spMkLst>
            <pc:docMk/>
            <pc:sldMk cId="1906465225" sldId="308"/>
            <ac:spMk id="2" creationId="{F2F0AD4B-7282-6FBA-DDC6-9EBF1EB7CAE9}"/>
          </ac:spMkLst>
        </pc:spChg>
        <pc:spChg chg="mod">
          <ac:chgData name="Ross Phillips" userId="c604230b-847d-4cb1-9e23-f810d4c0fde1" providerId="ADAL" clId="{A9035997-3C4B-4CA0-AA06-F1BE5D6EE427}" dt="2024-08-06T14:30:30.756" v="1308" actId="26606"/>
          <ac:spMkLst>
            <pc:docMk/>
            <pc:sldMk cId="1906465225" sldId="308"/>
            <ac:spMk id="3" creationId="{58FB5027-D87C-E665-6F35-F8C5BFFE7461}"/>
          </ac:spMkLst>
        </pc:spChg>
        <pc:spChg chg="add">
          <ac:chgData name="Ross Phillips" userId="c604230b-847d-4cb1-9e23-f810d4c0fde1" providerId="ADAL" clId="{A9035997-3C4B-4CA0-AA06-F1BE5D6EE427}" dt="2024-08-06T14:30:30.756" v="1308" actId="26606"/>
          <ac:spMkLst>
            <pc:docMk/>
            <pc:sldMk cId="1906465225" sldId="308"/>
            <ac:spMk id="1031" creationId="{DB56CED6-ACD4-43B1-BE53-1B579E8C6EFB}"/>
          </ac:spMkLst>
        </pc:spChg>
        <pc:spChg chg="add">
          <ac:chgData name="Ross Phillips" userId="c604230b-847d-4cb1-9e23-f810d4c0fde1" providerId="ADAL" clId="{A9035997-3C4B-4CA0-AA06-F1BE5D6EE427}" dt="2024-08-06T14:30:30.756" v="1308" actId="26606"/>
          <ac:spMkLst>
            <pc:docMk/>
            <pc:sldMk cId="1906465225" sldId="308"/>
            <ac:spMk id="1039" creationId="{F45412BB-0710-491F-8867-9A99CABE8DB9}"/>
          </ac:spMkLst>
        </pc:spChg>
        <pc:spChg chg="add">
          <ac:chgData name="Ross Phillips" userId="c604230b-847d-4cb1-9e23-f810d4c0fde1" providerId="ADAL" clId="{A9035997-3C4B-4CA0-AA06-F1BE5D6EE427}" dt="2024-08-06T14:30:30.756" v="1308" actId="26606"/>
          <ac:spMkLst>
            <pc:docMk/>
            <pc:sldMk cId="1906465225" sldId="308"/>
            <ac:spMk id="1041" creationId="{7B2834AA-34CE-478E-9162-A9DE9F0565EF}"/>
          </ac:spMkLst>
        </pc:spChg>
        <pc:picChg chg="add mod">
          <ac:chgData name="Ross Phillips" userId="c604230b-847d-4cb1-9e23-f810d4c0fde1" providerId="ADAL" clId="{A9035997-3C4B-4CA0-AA06-F1BE5D6EE427}" dt="2024-08-06T14:30:30.756" v="1308" actId="26606"/>
          <ac:picMkLst>
            <pc:docMk/>
            <pc:sldMk cId="1906465225" sldId="308"/>
            <ac:picMk id="1026" creationId="{850AAEC1-88C4-B226-55A6-5DBBE491D6CB}"/>
          </ac:picMkLst>
        </pc:picChg>
        <pc:picChg chg="add">
          <ac:chgData name="Ross Phillips" userId="c604230b-847d-4cb1-9e23-f810d4c0fde1" providerId="ADAL" clId="{A9035997-3C4B-4CA0-AA06-F1BE5D6EE427}" dt="2024-08-06T14:30:30.756" v="1308" actId="26606"/>
          <ac:picMkLst>
            <pc:docMk/>
            <pc:sldMk cId="1906465225" sldId="308"/>
            <ac:picMk id="1033" creationId="{5B451061-F85B-40DB-92DA-1FD61C70C3F0}"/>
          </ac:picMkLst>
        </pc:picChg>
        <pc:picChg chg="add">
          <ac:chgData name="Ross Phillips" userId="c604230b-847d-4cb1-9e23-f810d4c0fde1" providerId="ADAL" clId="{A9035997-3C4B-4CA0-AA06-F1BE5D6EE427}" dt="2024-08-06T14:30:30.756" v="1308" actId="26606"/>
          <ac:picMkLst>
            <pc:docMk/>
            <pc:sldMk cId="1906465225" sldId="308"/>
            <ac:picMk id="1045" creationId="{FD551AE9-994D-4E62-9D3C-94D59C6C9131}"/>
          </ac:picMkLst>
        </pc:picChg>
        <pc:cxnChg chg="add">
          <ac:chgData name="Ross Phillips" userId="c604230b-847d-4cb1-9e23-f810d4c0fde1" providerId="ADAL" clId="{A9035997-3C4B-4CA0-AA06-F1BE5D6EE427}" dt="2024-08-06T14:30:30.756" v="1308" actId="26606"/>
          <ac:cxnSpMkLst>
            <pc:docMk/>
            <pc:sldMk cId="1906465225" sldId="308"/>
            <ac:cxnSpMk id="1035" creationId="{D1F836F1-51D4-4090-8E0D-97877F036097}"/>
          </ac:cxnSpMkLst>
        </pc:cxnChg>
        <pc:cxnChg chg="add">
          <ac:chgData name="Ross Phillips" userId="c604230b-847d-4cb1-9e23-f810d4c0fde1" providerId="ADAL" clId="{A9035997-3C4B-4CA0-AA06-F1BE5D6EE427}" dt="2024-08-06T14:30:30.756" v="1308" actId="26606"/>
          <ac:cxnSpMkLst>
            <pc:docMk/>
            <pc:sldMk cId="1906465225" sldId="308"/>
            <ac:cxnSpMk id="1037" creationId="{CDE33292-50BA-4AED-A315-7A6ADB4B100C}"/>
          </ac:cxnSpMkLst>
        </pc:cxnChg>
        <pc:cxnChg chg="add">
          <ac:chgData name="Ross Phillips" userId="c604230b-847d-4cb1-9e23-f810d4c0fde1" providerId="ADAL" clId="{A9035997-3C4B-4CA0-AA06-F1BE5D6EE427}" dt="2024-08-06T14:30:30.756" v="1308" actId="26606"/>
          <ac:cxnSpMkLst>
            <pc:docMk/>
            <pc:sldMk cId="1906465225" sldId="308"/>
            <ac:cxnSpMk id="1043" creationId="{2CA684F6-9BEA-4E72-B0D7-E79B2B4003F6}"/>
          </ac:cxnSpMkLst>
        </pc:cxnChg>
        <pc:cxnChg chg="add">
          <ac:chgData name="Ross Phillips" userId="c604230b-847d-4cb1-9e23-f810d4c0fde1" providerId="ADAL" clId="{A9035997-3C4B-4CA0-AA06-F1BE5D6EE427}" dt="2024-08-06T14:30:30.756" v="1308" actId="26606"/>
          <ac:cxnSpMkLst>
            <pc:docMk/>
            <pc:sldMk cId="1906465225" sldId="308"/>
            <ac:cxnSpMk id="1047" creationId="{6016C1FB-2B93-4561-A0F5-D4A8C92578E1}"/>
          </ac:cxnSpMkLst>
        </pc:cxnChg>
      </pc:sldChg>
      <pc:sldChg chg="modSp new mod ord">
        <pc:chgData name="Ross Phillips" userId="c604230b-847d-4cb1-9e23-f810d4c0fde1" providerId="ADAL" clId="{A9035997-3C4B-4CA0-AA06-F1BE5D6EE427}" dt="2024-08-06T13:22:40.077" v="1096"/>
        <pc:sldMkLst>
          <pc:docMk/>
          <pc:sldMk cId="88915262" sldId="309"/>
        </pc:sldMkLst>
        <pc:spChg chg="mod">
          <ac:chgData name="Ross Phillips" userId="c604230b-847d-4cb1-9e23-f810d4c0fde1" providerId="ADAL" clId="{A9035997-3C4B-4CA0-AA06-F1BE5D6EE427}" dt="2024-08-06T13:07:57.356" v="1059" actId="21"/>
          <ac:spMkLst>
            <pc:docMk/>
            <pc:sldMk cId="88915262" sldId="309"/>
            <ac:spMk id="2" creationId="{7AB7F940-3324-5875-A0CD-9107B0329D6E}"/>
          </ac:spMkLst>
        </pc:spChg>
        <pc:spChg chg="mod">
          <ac:chgData name="Ross Phillips" userId="c604230b-847d-4cb1-9e23-f810d4c0fde1" providerId="ADAL" clId="{A9035997-3C4B-4CA0-AA06-F1BE5D6EE427}" dt="2024-08-06T13:07:58.739" v="1060"/>
          <ac:spMkLst>
            <pc:docMk/>
            <pc:sldMk cId="88915262" sldId="309"/>
            <ac:spMk id="3" creationId="{1E254B26-949F-981B-507B-7ACD53FBBC91}"/>
          </ac:spMkLst>
        </pc:spChg>
      </pc:sldChg>
      <pc:sldChg chg="add">
        <pc:chgData name="Ross Phillips" userId="c604230b-847d-4cb1-9e23-f810d4c0fde1" providerId="ADAL" clId="{A9035997-3C4B-4CA0-AA06-F1BE5D6EE427}" dt="2024-08-06T13:20:49.609" v="1083"/>
        <pc:sldMkLst>
          <pc:docMk/>
          <pc:sldMk cId="1289048080" sldId="310"/>
        </pc:sldMkLst>
      </pc:sldChg>
      <pc:sldChg chg="addSp modSp new mod setBg modAnim">
        <pc:chgData name="Ross Phillips" userId="c604230b-847d-4cb1-9e23-f810d4c0fde1" providerId="ADAL" clId="{A9035997-3C4B-4CA0-AA06-F1BE5D6EE427}" dt="2024-08-06T14:09:06.204" v="1281" actId="14100"/>
        <pc:sldMkLst>
          <pc:docMk/>
          <pc:sldMk cId="2780031138" sldId="311"/>
        </pc:sldMkLst>
        <pc:spChg chg="mod">
          <ac:chgData name="Ross Phillips" userId="c604230b-847d-4cb1-9e23-f810d4c0fde1" providerId="ADAL" clId="{A9035997-3C4B-4CA0-AA06-F1BE5D6EE427}" dt="2024-08-06T14:09:01.118" v="1280" actId="14100"/>
          <ac:spMkLst>
            <pc:docMk/>
            <pc:sldMk cId="2780031138" sldId="311"/>
            <ac:spMk id="2" creationId="{98384B81-6C0F-40F6-65F9-291B6A95B6BD}"/>
          </ac:spMkLst>
        </pc:spChg>
        <pc:spChg chg="mod">
          <ac:chgData name="Ross Phillips" userId="c604230b-847d-4cb1-9e23-f810d4c0fde1" providerId="ADAL" clId="{A9035997-3C4B-4CA0-AA06-F1BE5D6EE427}" dt="2024-08-06T14:09:06.204" v="1281" actId="14100"/>
          <ac:spMkLst>
            <pc:docMk/>
            <pc:sldMk cId="2780031138" sldId="311"/>
            <ac:spMk id="3" creationId="{8490FC36-55FD-39AE-482D-2EBBBADD1C58}"/>
          </ac:spMkLst>
        </pc:spChg>
        <pc:picChg chg="add mod">
          <ac:chgData name="Ross Phillips" userId="c604230b-847d-4cb1-9e23-f810d4c0fde1" providerId="ADAL" clId="{A9035997-3C4B-4CA0-AA06-F1BE5D6EE427}" dt="2024-08-06T14:08:55.712" v="1279" actId="1076"/>
          <ac:picMkLst>
            <pc:docMk/>
            <pc:sldMk cId="2780031138" sldId="311"/>
            <ac:picMk id="4" creationId="{2F216ECC-D104-2421-96C1-606E19FE8376}"/>
          </ac:picMkLst>
        </pc:picChg>
      </pc:sldChg>
    </pc:docChg>
  </pc:docChgLst>
  <pc:docChgLst>
    <pc:chgData name="Ross Phillips" userId="S::r.phillips@uwtsd.ac.uk::c604230b-847d-4cb1-9e23-f810d4c0fde1" providerId="AD" clId="Web-{C4D27E54-A654-8656-27A0-ABB8622CF5AA}"/>
    <pc:docChg chg="delSld modSld">
      <pc:chgData name="Ross Phillips" userId="S::r.phillips@uwtsd.ac.uk::c604230b-847d-4cb1-9e23-f810d4c0fde1" providerId="AD" clId="Web-{C4D27E54-A654-8656-27A0-ABB8622CF5AA}" dt="2025-02-17T11:05:42.602" v="46"/>
      <pc:docMkLst>
        <pc:docMk/>
      </pc:docMkLst>
      <pc:sldChg chg="modSp">
        <pc:chgData name="Ross Phillips" userId="S::r.phillips@uwtsd.ac.uk::c604230b-847d-4cb1-9e23-f810d4c0fde1" providerId="AD" clId="Web-{C4D27E54-A654-8656-27A0-ABB8622CF5AA}" dt="2025-02-17T11:02:56.113" v="34" actId="20577"/>
        <pc:sldMkLst>
          <pc:docMk/>
          <pc:sldMk cId="442939480" sldId="300"/>
        </pc:sldMkLst>
        <pc:spChg chg="mod">
          <ac:chgData name="Ross Phillips" userId="S::r.phillips@uwtsd.ac.uk::c604230b-847d-4cb1-9e23-f810d4c0fde1" providerId="AD" clId="Web-{C4D27E54-A654-8656-27A0-ABB8622CF5AA}" dt="2025-02-17T11:02:56.113" v="34" actId="20577"/>
          <ac:spMkLst>
            <pc:docMk/>
            <pc:sldMk cId="442939480" sldId="300"/>
            <ac:spMk id="3" creationId="{57CFBF38-5F28-49A4-E33B-06DA935AB618}"/>
          </ac:spMkLst>
        </pc:spChg>
      </pc:sldChg>
      <pc:sldChg chg="del">
        <pc:chgData name="Ross Phillips" userId="S::r.phillips@uwtsd.ac.uk::c604230b-847d-4cb1-9e23-f810d4c0fde1" providerId="AD" clId="Web-{C4D27E54-A654-8656-27A0-ABB8622CF5AA}" dt="2025-02-17T11:05:41.211" v="45"/>
        <pc:sldMkLst>
          <pc:docMk/>
          <pc:sldMk cId="802176769" sldId="302"/>
        </pc:sldMkLst>
      </pc:sldChg>
      <pc:sldChg chg="modSp del">
        <pc:chgData name="Ross Phillips" userId="S::r.phillips@uwtsd.ac.uk::c604230b-847d-4cb1-9e23-f810d4c0fde1" providerId="AD" clId="Web-{C4D27E54-A654-8656-27A0-ABB8622CF5AA}" dt="2025-02-17T11:05:42.602" v="46"/>
        <pc:sldMkLst>
          <pc:docMk/>
          <pc:sldMk cId="88915262" sldId="309"/>
        </pc:sldMkLst>
        <pc:spChg chg="mod">
          <ac:chgData name="Ross Phillips" userId="S::r.phillips@uwtsd.ac.uk::c604230b-847d-4cb1-9e23-f810d4c0fde1" providerId="AD" clId="Web-{C4D27E54-A654-8656-27A0-ABB8622CF5AA}" dt="2025-02-17T11:03:22.692" v="44" actId="20577"/>
          <ac:spMkLst>
            <pc:docMk/>
            <pc:sldMk cId="88915262" sldId="309"/>
            <ac:spMk id="3" creationId="{1E254B26-949F-981B-507B-7ACD53FBBC91}"/>
          </ac:spMkLst>
        </pc:spChg>
      </pc:sldChg>
    </pc:docChg>
  </pc:docChgLst>
  <pc:docChgLst>
    <pc:chgData name="Helen A Griffiths" userId="970ac652-efaf-451a-9e9c-3191bf6940a9" providerId="ADAL" clId="{B97FC121-79CE-4769-8D06-C3F996819157}"/>
    <pc:docChg chg="undo custSel addSld delSld modSld sldOrd modMainMaster">
      <pc:chgData name="Helen A Griffiths" userId="970ac652-efaf-451a-9e9c-3191bf6940a9" providerId="ADAL" clId="{B97FC121-79CE-4769-8D06-C3F996819157}" dt="2024-02-25T20:50:07.267" v="1048" actId="6549"/>
      <pc:docMkLst>
        <pc:docMk/>
      </pc:docMkLst>
      <pc:sldChg chg="addSp delSp modSp mod setBg">
        <pc:chgData name="Helen A Griffiths" userId="970ac652-efaf-451a-9e9c-3191bf6940a9" providerId="ADAL" clId="{B97FC121-79CE-4769-8D06-C3F996819157}" dt="2024-02-25T20:05:32.920" v="821"/>
        <pc:sldMkLst>
          <pc:docMk/>
          <pc:sldMk cId="637762325" sldId="257"/>
        </pc:sldMkLst>
        <pc:spChg chg="mod">
          <ac:chgData name="Helen A Griffiths" userId="970ac652-efaf-451a-9e9c-3191bf6940a9" providerId="ADAL" clId="{B97FC121-79CE-4769-8D06-C3F996819157}" dt="2024-02-25T20:05:29.096" v="818" actId="1076"/>
          <ac:spMkLst>
            <pc:docMk/>
            <pc:sldMk cId="637762325" sldId="257"/>
            <ac:spMk id="2" creationId="{00000000-0000-0000-0000-000000000000}"/>
          </ac:spMkLst>
        </pc:spChg>
        <pc:spChg chg="mod">
          <ac:chgData name="Helen A Griffiths" userId="970ac652-efaf-451a-9e9c-3191bf6940a9" providerId="ADAL" clId="{B97FC121-79CE-4769-8D06-C3F996819157}" dt="2024-02-25T20:05:25.086" v="817" actId="1076"/>
          <ac:spMkLst>
            <pc:docMk/>
            <pc:sldMk cId="637762325" sldId="257"/>
            <ac:spMk id="3" creationId="{00000000-0000-0000-0000-000000000000}"/>
          </ac:spMkLst>
        </pc:spChg>
        <pc:spChg chg="add del mod">
          <ac:chgData name="Helen A Griffiths" userId="970ac652-efaf-451a-9e9c-3191bf6940a9" providerId="ADAL" clId="{B97FC121-79CE-4769-8D06-C3F996819157}" dt="2024-02-25T20:05:32.920" v="821"/>
          <ac:spMkLst>
            <pc:docMk/>
            <pc:sldMk cId="637762325" sldId="257"/>
            <ac:spMk id="6" creationId="{571BF7BA-1CED-14AD-903E-559C47476571}"/>
          </ac:spMkLst>
        </pc:spChg>
        <pc:picChg chg="add mod">
          <ac:chgData name="Helen A Griffiths" userId="970ac652-efaf-451a-9e9c-3191bf6940a9" providerId="ADAL" clId="{B97FC121-79CE-4769-8D06-C3F996819157}" dt="2024-02-25T20:05:31.347" v="819" actId="1076"/>
          <ac:picMkLst>
            <pc:docMk/>
            <pc:sldMk cId="637762325" sldId="257"/>
            <ac:picMk id="5" creationId="{07C8B9B3-EE48-E429-8C5C-48D7BAAED3E7}"/>
          </ac:picMkLst>
        </pc:picChg>
      </pc:sldChg>
      <pc:sldChg chg="modSp mod">
        <pc:chgData name="Helen A Griffiths" userId="970ac652-efaf-451a-9e9c-3191bf6940a9" providerId="ADAL" clId="{B97FC121-79CE-4769-8D06-C3F996819157}" dt="2024-02-25T17:23:24.075" v="92" actId="20577"/>
        <pc:sldMkLst>
          <pc:docMk/>
          <pc:sldMk cId="194805748" sldId="262"/>
        </pc:sldMkLst>
        <pc:spChg chg="mod">
          <ac:chgData name="Helen A Griffiths" userId="970ac652-efaf-451a-9e9c-3191bf6940a9" providerId="ADAL" clId="{B97FC121-79CE-4769-8D06-C3F996819157}" dt="2024-02-25T17:23:17.879" v="70" actId="20577"/>
          <ac:spMkLst>
            <pc:docMk/>
            <pc:sldMk cId="194805748" sldId="262"/>
            <ac:spMk id="3" creationId="{00000000-0000-0000-0000-000000000000}"/>
          </ac:spMkLst>
        </pc:spChg>
        <pc:spChg chg="mod">
          <ac:chgData name="Helen A Griffiths" userId="970ac652-efaf-451a-9e9c-3191bf6940a9" providerId="ADAL" clId="{B97FC121-79CE-4769-8D06-C3F996819157}" dt="2024-02-25T17:23:24.075" v="92" actId="20577"/>
          <ac:spMkLst>
            <pc:docMk/>
            <pc:sldMk cId="194805748" sldId="262"/>
            <ac:spMk id="4" creationId="{00000000-0000-0000-0000-000000000000}"/>
          </ac:spMkLst>
        </pc:spChg>
      </pc:sldChg>
      <pc:sldChg chg="modSp mod">
        <pc:chgData name="Helen A Griffiths" userId="970ac652-efaf-451a-9e9c-3191bf6940a9" providerId="ADAL" clId="{B97FC121-79CE-4769-8D06-C3F996819157}" dt="2024-02-25T17:28:52.408" v="112" actId="6549"/>
        <pc:sldMkLst>
          <pc:docMk/>
          <pc:sldMk cId="3439317726" sldId="266"/>
        </pc:sldMkLst>
        <pc:spChg chg="mod">
          <ac:chgData name="Helen A Griffiths" userId="970ac652-efaf-451a-9e9c-3191bf6940a9" providerId="ADAL" clId="{B97FC121-79CE-4769-8D06-C3F996819157}" dt="2024-02-25T17:28:52.408" v="112" actId="6549"/>
          <ac:spMkLst>
            <pc:docMk/>
            <pc:sldMk cId="3439317726" sldId="266"/>
            <ac:spMk id="7" creationId="{00000000-0000-0000-0000-000000000000}"/>
          </ac:spMkLst>
        </pc:spChg>
      </pc:sldChg>
      <pc:sldChg chg="modSp mod">
        <pc:chgData name="Helen A Griffiths" userId="970ac652-efaf-451a-9e9c-3191bf6940a9" providerId="ADAL" clId="{B97FC121-79CE-4769-8D06-C3F996819157}" dt="2024-02-25T17:30:06.354" v="116" actId="20577"/>
        <pc:sldMkLst>
          <pc:docMk/>
          <pc:sldMk cId="3324969993" sldId="271"/>
        </pc:sldMkLst>
        <pc:spChg chg="mod">
          <ac:chgData name="Helen A Griffiths" userId="970ac652-efaf-451a-9e9c-3191bf6940a9" providerId="ADAL" clId="{B97FC121-79CE-4769-8D06-C3F996819157}" dt="2024-02-25T17:30:06.354" v="116" actId="20577"/>
          <ac:spMkLst>
            <pc:docMk/>
            <pc:sldMk cId="3324969993" sldId="271"/>
            <ac:spMk id="47106" creationId="{00000000-0000-0000-0000-000000000000}"/>
          </ac:spMkLst>
        </pc:spChg>
      </pc:sldChg>
      <pc:sldChg chg="modSp mod">
        <pc:chgData name="Helen A Griffiths" userId="970ac652-efaf-451a-9e9c-3191bf6940a9" providerId="ADAL" clId="{B97FC121-79CE-4769-8D06-C3F996819157}" dt="2024-02-25T17:31:49.913" v="133" actId="5793"/>
        <pc:sldMkLst>
          <pc:docMk/>
          <pc:sldMk cId="671737646" sldId="272"/>
        </pc:sldMkLst>
        <pc:spChg chg="mod">
          <ac:chgData name="Helen A Griffiths" userId="970ac652-efaf-451a-9e9c-3191bf6940a9" providerId="ADAL" clId="{B97FC121-79CE-4769-8D06-C3F996819157}" dt="2024-02-25T17:31:49.913" v="133" actId="5793"/>
          <ac:spMkLst>
            <pc:docMk/>
            <pc:sldMk cId="671737646" sldId="272"/>
            <ac:spMk id="20485" creationId="{00000000-0000-0000-0000-000000000000}"/>
          </ac:spMkLst>
        </pc:spChg>
        <pc:spChg chg="mod">
          <ac:chgData name="Helen A Griffiths" userId="970ac652-efaf-451a-9e9c-3191bf6940a9" providerId="ADAL" clId="{B97FC121-79CE-4769-8D06-C3F996819157}" dt="2024-02-25T17:31:03.193" v="130" actId="20577"/>
          <ac:spMkLst>
            <pc:docMk/>
            <pc:sldMk cId="671737646" sldId="272"/>
            <ac:spMk id="20486" creationId="{00000000-0000-0000-0000-000000000000}"/>
          </ac:spMkLst>
        </pc:spChg>
      </pc:sldChg>
      <pc:sldChg chg="modSp mod">
        <pc:chgData name="Helen A Griffiths" userId="970ac652-efaf-451a-9e9c-3191bf6940a9" providerId="ADAL" clId="{B97FC121-79CE-4769-8D06-C3F996819157}" dt="2024-02-25T20:18:04.692" v="906" actId="1076"/>
        <pc:sldMkLst>
          <pc:docMk/>
          <pc:sldMk cId="3327036038" sldId="276"/>
        </pc:sldMkLst>
        <pc:spChg chg="mod">
          <ac:chgData name="Helen A Griffiths" userId="970ac652-efaf-451a-9e9c-3191bf6940a9" providerId="ADAL" clId="{B97FC121-79CE-4769-8D06-C3F996819157}" dt="2024-02-25T20:17:36.349" v="902" actId="6549"/>
          <ac:spMkLst>
            <pc:docMk/>
            <pc:sldMk cId="3327036038" sldId="276"/>
            <ac:spMk id="24578" creationId="{00000000-0000-0000-0000-000000000000}"/>
          </ac:spMkLst>
        </pc:spChg>
        <pc:spChg chg="mod">
          <ac:chgData name="Helen A Griffiths" userId="970ac652-efaf-451a-9e9c-3191bf6940a9" providerId="ADAL" clId="{B97FC121-79CE-4769-8D06-C3F996819157}" dt="2024-02-25T20:18:04.692" v="906" actId="1076"/>
          <ac:spMkLst>
            <pc:docMk/>
            <pc:sldMk cId="3327036038" sldId="276"/>
            <ac:spMk id="34818" creationId="{00000000-0000-0000-0000-000000000000}"/>
          </ac:spMkLst>
        </pc:spChg>
      </pc:sldChg>
      <pc:sldChg chg="modSp mod">
        <pc:chgData name="Helen A Griffiths" userId="970ac652-efaf-451a-9e9c-3191bf6940a9" providerId="ADAL" clId="{B97FC121-79CE-4769-8D06-C3F996819157}" dt="2024-02-25T20:06:06.402" v="822" actId="403"/>
        <pc:sldMkLst>
          <pc:docMk/>
          <pc:sldMk cId="758112929" sldId="277"/>
        </pc:sldMkLst>
        <pc:spChg chg="mod">
          <ac:chgData name="Helen A Griffiths" userId="970ac652-efaf-451a-9e9c-3191bf6940a9" providerId="ADAL" clId="{B97FC121-79CE-4769-8D06-C3F996819157}" dt="2024-02-25T19:30:31.769" v="675" actId="20577"/>
          <ac:spMkLst>
            <pc:docMk/>
            <pc:sldMk cId="758112929" sldId="277"/>
            <ac:spMk id="26629" creationId="{00000000-0000-0000-0000-000000000000}"/>
          </ac:spMkLst>
        </pc:spChg>
        <pc:spChg chg="mod">
          <ac:chgData name="Helen A Griffiths" userId="970ac652-efaf-451a-9e9c-3191bf6940a9" providerId="ADAL" clId="{B97FC121-79CE-4769-8D06-C3F996819157}" dt="2024-02-25T20:06:06.402" v="822" actId="403"/>
          <ac:spMkLst>
            <pc:docMk/>
            <pc:sldMk cId="758112929" sldId="277"/>
            <ac:spMk id="26630" creationId="{00000000-0000-0000-0000-000000000000}"/>
          </ac:spMkLst>
        </pc:spChg>
      </pc:sldChg>
      <pc:sldChg chg="modSp mod">
        <pc:chgData name="Helen A Griffiths" userId="970ac652-efaf-451a-9e9c-3191bf6940a9" providerId="ADAL" clId="{B97FC121-79CE-4769-8D06-C3F996819157}" dt="2024-02-25T20:49:25.519" v="1041" actId="1076"/>
        <pc:sldMkLst>
          <pc:docMk/>
          <pc:sldMk cId="3456086702" sldId="278"/>
        </pc:sldMkLst>
        <pc:spChg chg="mod">
          <ac:chgData name="Helen A Griffiths" userId="970ac652-efaf-451a-9e9c-3191bf6940a9" providerId="ADAL" clId="{B97FC121-79CE-4769-8D06-C3F996819157}" dt="2024-02-25T20:21:17.013" v="987" actId="20577"/>
          <ac:spMkLst>
            <pc:docMk/>
            <pc:sldMk cId="3456086702" sldId="278"/>
            <ac:spMk id="2" creationId="{00000000-0000-0000-0000-000000000000}"/>
          </ac:spMkLst>
        </pc:spChg>
        <pc:spChg chg="mod">
          <ac:chgData name="Helen A Griffiths" userId="970ac652-efaf-451a-9e9c-3191bf6940a9" providerId="ADAL" clId="{B97FC121-79CE-4769-8D06-C3F996819157}" dt="2024-02-25T20:49:25.519" v="1041" actId="1076"/>
          <ac:spMkLst>
            <pc:docMk/>
            <pc:sldMk cId="3456086702" sldId="278"/>
            <ac:spMk id="7" creationId="{00000000-0000-0000-0000-000000000000}"/>
          </ac:spMkLst>
        </pc:spChg>
        <pc:spChg chg="mod">
          <ac:chgData name="Helen A Griffiths" userId="970ac652-efaf-451a-9e9c-3191bf6940a9" providerId="ADAL" clId="{B97FC121-79CE-4769-8D06-C3F996819157}" dt="2024-02-25T20:48:38.316" v="1040" actId="20577"/>
          <ac:spMkLst>
            <pc:docMk/>
            <pc:sldMk cId="3456086702" sldId="278"/>
            <ac:spMk id="27650" creationId="{00000000-0000-0000-0000-000000000000}"/>
          </ac:spMkLst>
        </pc:spChg>
      </pc:sldChg>
      <pc:sldChg chg="modSp mod">
        <pc:chgData name="Helen A Griffiths" userId="970ac652-efaf-451a-9e9c-3191bf6940a9" providerId="ADAL" clId="{B97FC121-79CE-4769-8D06-C3F996819157}" dt="2024-02-25T20:49:49.918" v="1043" actId="20577"/>
        <pc:sldMkLst>
          <pc:docMk/>
          <pc:sldMk cId="3287816617" sldId="283"/>
        </pc:sldMkLst>
        <pc:spChg chg="mod">
          <ac:chgData name="Helen A Griffiths" userId="970ac652-efaf-451a-9e9c-3191bf6940a9" providerId="ADAL" clId="{B97FC121-79CE-4769-8D06-C3F996819157}" dt="2024-02-25T20:49:47.507" v="1042" actId="20577"/>
          <ac:spMkLst>
            <pc:docMk/>
            <pc:sldMk cId="3287816617" sldId="283"/>
            <ac:spMk id="32773" creationId="{00000000-0000-0000-0000-000000000000}"/>
          </ac:spMkLst>
        </pc:spChg>
        <pc:spChg chg="mod">
          <ac:chgData name="Helen A Griffiths" userId="970ac652-efaf-451a-9e9c-3191bf6940a9" providerId="ADAL" clId="{B97FC121-79CE-4769-8D06-C3F996819157}" dt="2024-02-25T20:49:49.918" v="1043" actId="20577"/>
          <ac:spMkLst>
            <pc:docMk/>
            <pc:sldMk cId="3287816617" sldId="283"/>
            <ac:spMk id="32774" creationId="{00000000-0000-0000-0000-000000000000}"/>
          </ac:spMkLst>
        </pc:spChg>
      </pc:sldChg>
      <pc:sldChg chg="modSp mod">
        <pc:chgData name="Helen A Griffiths" userId="970ac652-efaf-451a-9e9c-3191bf6940a9" providerId="ADAL" clId="{B97FC121-79CE-4769-8D06-C3F996819157}" dt="2024-02-25T20:02:13.963" v="810" actId="14100"/>
        <pc:sldMkLst>
          <pc:docMk/>
          <pc:sldMk cId="4105142914" sldId="284"/>
        </pc:sldMkLst>
        <pc:spChg chg="mod">
          <ac:chgData name="Helen A Griffiths" userId="970ac652-efaf-451a-9e9c-3191bf6940a9" providerId="ADAL" clId="{B97FC121-79CE-4769-8D06-C3F996819157}" dt="2024-02-25T20:01:36.929" v="802" actId="20577"/>
          <ac:spMkLst>
            <pc:docMk/>
            <pc:sldMk cId="4105142914" sldId="284"/>
            <ac:spMk id="7" creationId="{00000000-0000-0000-0000-000000000000}"/>
          </ac:spMkLst>
        </pc:spChg>
        <pc:spChg chg="mod">
          <ac:chgData name="Helen A Griffiths" userId="970ac652-efaf-451a-9e9c-3191bf6940a9" providerId="ADAL" clId="{B97FC121-79CE-4769-8D06-C3F996819157}" dt="2024-02-25T20:02:13.963" v="810" actId="14100"/>
          <ac:spMkLst>
            <pc:docMk/>
            <pc:sldMk cId="4105142914" sldId="284"/>
            <ac:spMk id="8" creationId="{00000000-0000-0000-0000-000000000000}"/>
          </ac:spMkLst>
        </pc:spChg>
      </pc:sldChg>
      <pc:sldChg chg="modSp mod">
        <pc:chgData name="Helen A Griffiths" userId="970ac652-efaf-451a-9e9c-3191bf6940a9" providerId="ADAL" clId="{B97FC121-79CE-4769-8D06-C3F996819157}" dt="2024-02-25T20:50:07.267" v="1048" actId="6549"/>
        <pc:sldMkLst>
          <pc:docMk/>
          <pc:sldMk cId="2265244409" sldId="285"/>
        </pc:sldMkLst>
        <pc:spChg chg="mod">
          <ac:chgData name="Helen A Griffiths" userId="970ac652-efaf-451a-9e9c-3191bf6940a9" providerId="ADAL" clId="{B97FC121-79CE-4769-8D06-C3F996819157}" dt="2024-02-25T20:50:07.267" v="1048" actId="6549"/>
          <ac:spMkLst>
            <pc:docMk/>
            <pc:sldMk cId="2265244409" sldId="285"/>
            <ac:spMk id="2" creationId="{00000000-0000-0000-0000-000000000000}"/>
          </ac:spMkLst>
        </pc:spChg>
      </pc:sldChg>
      <pc:sldChg chg="modSp">
        <pc:chgData name="Helen A Griffiths" userId="970ac652-efaf-451a-9e9c-3191bf6940a9" providerId="ADAL" clId="{B97FC121-79CE-4769-8D06-C3F996819157}" dt="2024-02-25T20:22:51.101" v="990" actId="20577"/>
        <pc:sldMkLst>
          <pc:docMk/>
          <pc:sldMk cId="1537456849" sldId="287"/>
        </pc:sldMkLst>
        <pc:spChg chg="mod">
          <ac:chgData name="Helen A Griffiths" userId="970ac652-efaf-451a-9e9c-3191bf6940a9" providerId="ADAL" clId="{B97FC121-79CE-4769-8D06-C3F996819157}" dt="2024-02-25T20:22:51.101" v="990" actId="20577"/>
          <ac:spMkLst>
            <pc:docMk/>
            <pc:sldMk cId="1537456849" sldId="287"/>
            <ac:spMk id="3" creationId="{00000000-0000-0000-0000-000000000000}"/>
          </ac:spMkLst>
        </pc:spChg>
      </pc:sldChg>
      <pc:sldChg chg="del">
        <pc:chgData name="Helen A Griffiths" userId="970ac652-efaf-451a-9e9c-3191bf6940a9" providerId="ADAL" clId="{B97FC121-79CE-4769-8D06-C3F996819157}" dt="2024-02-25T19:58:58.531" v="774" actId="47"/>
        <pc:sldMkLst>
          <pc:docMk/>
          <pc:sldMk cId="916931864" sldId="291"/>
        </pc:sldMkLst>
      </pc:sldChg>
      <pc:sldChg chg="modSp mod">
        <pc:chgData name="Helen A Griffiths" userId="970ac652-efaf-451a-9e9c-3191bf6940a9" providerId="ADAL" clId="{B97FC121-79CE-4769-8D06-C3F996819157}" dt="2024-02-25T19:32:38.263" v="746" actId="20577"/>
        <pc:sldMkLst>
          <pc:docMk/>
          <pc:sldMk cId="964597007" sldId="293"/>
        </pc:sldMkLst>
        <pc:spChg chg="mod">
          <ac:chgData name="Helen A Griffiths" userId="970ac652-efaf-451a-9e9c-3191bf6940a9" providerId="ADAL" clId="{B97FC121-79CE-4769-8D06-C3F996819157}" dt="2024-02-25T19:32:23.744" v="721" actId="20577"/>
          <ac:spMkLst>
            <pc:docMk/>
            <pc:sldMk cId="964597007" sldId="293"/>
            <ac:spMk id="3" creationId="{00000000-0000-0000-0000-000000000000}"/>
          </ac:spMkLst>
        </pc:spChg>
        <pc:spChg chg="mod">
          <ac:chgData name="Helen A Griffiths" userId="970ac652-efaf-451a-9e9c-3191bf6940a9" providerId="ADAL" clId="{B97FC121-79CE-4769-8D06-C3F996819157}" dt="2024-02-25T19:32:38.263" v="746" actId="20577"/>
          <ac:spMkLst>
            <pc:docMk/>
            <pc:sldMk cId="964597007" sldId="293"/>
            <ac:spMk id="4" creationId="{00000000-0000-0000-0000-000000000000}"/>
          </ac:spMkLst>
        </pc:spChg>
      </pc:sldChg>
      <pc:sldChg chg="modSp mod">
        <pc:chgData name="Helen A Griffiths" userId="970ac652-efaf-451a-9e9c-3191bf6940a9" providerId="ADAL" clId="{B97FC121-79CE-4769-8D06-C3F996819157}" dt="2024-02-25T20:10:12.385" v="825"/>
        <pc:sldMkLst>
          <pc:docMk/>
          <pc:sldMk cId="1953978125" sldId="294"/>
        </pc:sldMkLst>
        <pc:spChg chg="mod">
          <ac:chgData name="Helen A Griffiths" userId="970ac652-efaf-451a-9e9c-3191bf6940a9" providerId="ADAL" clId="{B97FC121-79CE-4769-8D06-C3F996819157}" dt="2024-02-25T20:10:12.385" v="825"/>
          <ac:spMkLst>
            <pc:docMk/>
            <pc:sldMk cId="1953978125" sldId="294"/>
            <ac:spMk id="27653" creationId="{9CA035FA-53E7-4C0E-B997-38F4769075BE}"/>
          </ac:spMkLst>
        </pc:spChg>
      </pc:sldChg>
      <pc:sldChg chg="addSp delSp modSp mod">
        <pc:chgData name="Helen A Griffiths" userId="970ac652-efaf-451a-9e9c-3191bf6940a9" providerId="ADAL" clId="{B97FC121-79CE-4769-8D06-C3F996819157}" dt="2024-02-25T19:57:44.778" v="773" actId="732"/>
        <pc:sldMkLst>
          <pc:docMk/>
          <pc:sldMk cId="1044592669" sldId="295"/>
        </pc:sldMkLst>
        <pc:spChg chg="mod">
          <ac:chgData name="Helen A Griffiths" userId="970ac652-efaf-451a-9e9c-3191bf6940a9" providerId="ADAL" clId="{B97FC121-79CE-4769-8D06-C3F996819157}" dt="2024-02-25T19:57:23.980" v="771" actId="1076"/>
          <ac:spMkLst>
            <pc:docMk/>
            <pc:sldMk cId="1044592669" sldId="295"/>
            <ac:spMk id="6" creationId="{00000000-0000-0000-0000-000000000000}"/>
          </ac:spMkLst>
        </pc:spChg>
        <pc:picChg chg="add mod modCrop">
          <ac:chgData name="Helen A Griffiths" userId="970ac652-efaf-451a-9e9c-3191bf6940a9" providerId="ADAL" clId="{B97FC121-79CE-4769-8D06-C3F996819157}" dt="2024-02-25T19:57:44.778" v="773" actId="732"/>
          <ac:picMkLst>
            <pc:docMk/>
            <pc:sldMk cId="1044592669" sldId="295"/>
            <ac:picMk id="2" creationId="{B35C6173-2A01-FF24-8849-9859999C08DC}"/>
          </ac:picMkLst>
        </pc:picChg>
        <pc:picChg chg="add mod">
          <ac:chgData name="Helen A Griffiths" userId="970ac652-efaf-451a-9e9c-3191bf6940a9" providerId="ADAL" clId="{B97FC121-79CE-4769-8D06-C3F996819157}" dt="2024-02-25T19:56:56.445" v="766" actId="14100"/>
          <ac:picMkLst>
            <pc:docMk/>
            <pc:sldMk cId="1044592669" sldId="295"/>
            <ac:picMk id="3" creationId="{065C75FD-1671-855A-211F-4EB772C36584}"/>
          </ac:picMkLst>
        </pc:picChg>
        <pc:picChg chg="del">
          <ac:chgData name="Helen A Griffiths" userId="970ac652-efaf-451a-9e9c-3191bf6940a9" providerId="ADAL" clId="{B97FC121-79CE-4769-8D06-C3F996819157}" dt="2024-02-25T19:51:12.010" v="749" actId="478"/>
          <ac:picMkLst>
            <pc:docMk/>
            <pc:sldMk cId="1044592669" sldId="295"/>
            <ac:picMk id="8" creationId="{00000000-0000-0000-0000-000000000000}"/>
          </ac:picMkLst>
        </pc:picChg>
        <pc:picChg chg="del">
          <ac:chgData name="Helen A Griffiths" userId="970ac652-efaf-451a-9e9c-3191bf6940a9" providerId="ADAL" clId="{B97FC121-79CE-4769-8D06-C3F996819157}" dt="2024-02-25T19:51:14.266" v="750" actId="478"/>
          <ac:picMkLst>
            <pc:docMk/>
            <pc:sldMk cId="1044592669" sldId="295"/>
            <ac:picMk id="1026" creationId="{00000000-0000-0000-0000-000000000000}"/>
          </ac:picMkLst>
        </pc:picChg>
      </pc:sldChg>
      <pc:sldChg chg="del ord">
        <pc:chgData name="Helen A Griffiths" userId="970ac652-efaf-451a-9e9c-3191bf6940a9" providerId="ADAL" clId="{B97FC121-79CE-4769-8D06-C3F996819157}" dt="2024-02-25T20:07:10.958" v="823" actId="2696"/>
        <pc:sldMkLst>
          <pc:docMk/>
          <pc:sldMk cId="1004903157" sldId="296"/>
        </pc:sldMkLst>
      </pc:sldChg>
      <pc:sldChg chg="modSp add mod">
        <pc:chgData name="Helen A Griffiths" userId="970ac652-efaf-451a-9e9c-3191bf6940a9" providerId="ADAL" clId="{B97FC121-79CE-4769-8D06-C3F996819157}" dt="2024-02-25T20:18:17.994" v="908" actId="1076"/>
        <pc:sldMkLst>
          <pc:docMk/>
          <pc:sldMk cId="50493674" sldId="297"/>
        </pc:sldMkLst>
        <pc:spChg chg="mod">
          <ac:chgData name="Helen A Griffiths" userId="970ac652-efaf-451a-9e9c-3191bf6940a9" providerId="ADAL" clId="{B97FC121-79CE-4769-8D06-C3F996819157}" dt="2024-02-25T20:18:17.994" v="908" actId="1076"/>
          <ac:spMkLst>
            <pc:docMk/>
            <pc:sldMk cId="50493674" sldId="297"/>
            <ac:spMk id="24578" creationId="{00000000-0000-0000-0000-000000000000}"/>
          </ac:spMkLst>
        </pc:spChg>
        <pc:spChg chg="mod">
          <ac:chgData name="Helen A Griffiths" userId="970ac652-efaf-451a-9e9c-3191bf6940a9" providerId="ADAL" clId="{B97FC121-79CE-4769-8D06-C3F996819157}" dt="2024-02-25T19:28:29.245" v="566" actId="6549"/>
          <ac:spMkLst>
            <pc:docMk/>
            <pc:sldMk cId="50493674" sldId="297"/>
            <ac:spMk id="34818" creationId="{00000000-0000-0000-0000-000000000000}"/>
          </ac:spMkLst>
        </pc:spChg>
      </pc:sldChg>
      <pc:sldChg chg="modSp add mod">
        <pc:chgData name="Helen A Griffiths" userId="970ac652-efaf-451a-9e9c-3191bf6940a9" providerId="ADAL" clId="{B97FC121-79CE-4769-8D06-C3F996819157}" dt="2024-02-25T20:17:54.008" v="905" actId="20577"/>
        <pc:sldMkLst>
          <pc:docMk/>
          <pc:sldMk cId="4098566618" sldId="298"/>
        </pc:sldMkLst>
        <pc:spChg chg="mod">
          <ac:chgData name="Helen A Griffiths" userId="970ac652-efaf-451a-9e9c-3191bf6940a9" providerId="ADAL" clId="{B97FC121-79CE-4769-8D06-C3F996819157}" dt="2024-02-25T19:31:11.243" v="688" actId="20577"/>
          <ac:spMkLst>
            <pc:docMk/>
            <pc:sldMk cId="4098566618" sldId="298"/>
            <ac:spMk id="7" creationId="{00000000-0000-0000-0000-000000000000}"/>
          </ac:spMkLst>
        </pc:spChg>
        <pc:spChg chg="mod">
          <ac:chgData name="Helen A Griffiths" userId="970ac652-efaf-451a-9e9c-3191bf6940a9" providerId="ADAL" clId="{B97FC121-79CE-4769-8D06-C3F996819157}" dt="2024-02-25T20:17:54.008" v="905" actId="20577"/>
          <ac:spMkLst>
            <pc:docMk/>
            <pc:sldMk cId="4098566618" sldId="298"/>
            <ac:spMk id="27650" creationId="{00000000-0000-0000-0000-000000000000}"/>
          </ac:spMkLst>
        </pc:spChg>
      </pc:sldChg>
      <pc:sldMasterChg chg="setBg modSldLayout">
        <pc:chgData name="Helen A Griffiths" userId="970ac652-efaf-451a-9e9c-3191bf6940a9" providerId="ADAL" clId="{B97FC121-79CE-4769-8D06-C3F996819157}" dt="2024-02-25T17:22:37.406" v="42"/>
        <pc:sldMasterMkLst>
          <pc:docMk/>
          <pc:sldMasterMk cId="4230932424" sldId="2147483648"/>
        </pc:sldMasterMkLst>
        <pc:sldLayoutChg chg="setBg">
          <pc:chgData name="Helen A Griffiths" userId="970ac652-efaf-451a-9e9c-3191bf6940a9" providerId="ADAL" clId="{B97FC121-79CE-4769-8D06-C3F996819157}" dt="2024-02-25T17:22:37.406" v="42"/>
          <pc:sldLayoutMkLst>
            <pc:docMk/>
            <pc:sldMasterMk cId="4230932424" sldId="2147483648"/>
            <pc:sldLayoutMk cId="2015545831" sldId="2147483649"/>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2335927844" sldId="2147483650"/>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2051055823" sldId="2147483651"/>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678091799" sldId="2147483652"/>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223341493" sldId="2147483653"/>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261052162" sldId="2147483654"/>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25926742" sldId="2147483655"/>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88676094" sldId="2147483656"/>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1522832623" sldId="2147483657"/>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428597308" sldId="2147483658"/>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1282735464" sldId="214748365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1" Type="http://schemas.openxmlformats.org/officeDocument/2006/relationships/hyperlink" Target="https://www.nspcc.org.uk/preventing-abuse/keeping-children-safe/underwear-rule/" TargetMode="External"/></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1" Type="http://schemas.openxmlformats.org/officeDocument/2006/relationships/hyperlink" Target="https://www.nspcc.org.uk/preventing-abuse/keeping-children-safe/underwear-rule/" TargetMode="External"/></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49C17A-BD15-482C-B435-0CED8C80CC1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B1B8D71-F588-4FD8-BFF6-D3A7E4D7BAC5}">
      <dgm:prSet/>
      <dgm:spPr/>
      <dgm:t>
        <a:bodyPr/>
        <a:lstStyle/>
        <a:p>
          <a:r>
            <a:rPr lang="en-GB"/>
            <a:t>What have we covered so far?</a:t>
          </a:r>
          <a:endParaRPr lang="en-US"/>
        </a:p>
      </dgm:t>
    </dgm:pt>
    <dgm:pt modelId="{885150A8-5794-4571-BA4A-EA230623C97E}" type="parTrans" cxnId="{C4C57886-2D99-4017-9A86-7A15D1DE58DD}">
      <dgm:prSet/>
      <dgm:spPr/>
      <dgm:t>
        <a:bodyPr/>
        <a:lstStyle/>
        <a:p>
          <a:endParaRPr lang="en-US"/>
        </a:p>
      </dgm:t>
    </dgm:pt>
    <dgm:pt modelId="{21B2F976-7B9B-4D3D-81F4-415CCCA23837}" type="sibTrans" cxnId="{C4C57886-2D99-4017-9A86-7A15D1DE58DD}">
      <dgm:prSet/>
      <dgm:spPr/>
      <dgm:t>
        <a:bodyPr/>
        <a:lstStyle/>
        <a:p>
          <a:endParaRPr lang="en-US"/>
        </a:p>
      </dgm:t>
    </dgm:pt>
    <dgm:pt modelId="{7EEA4C46-A824-4C31-BA25-26C563994EA7}">
      <dgm:prSet/>
      <dgm:spPr/>
      <dgm:t>
        <a:bodyPr/>
        <a:lstStyle/>
        <a:p>
          <a:r>
            <a:rPr lang="en-GB"/>
            <a:t>Do you have any questions?</a:t>
          </a:r>
          <a:endParaRPr lang="en-US"/>
        </a:p>
      </dgm:t>
    </dgm:pt>
    <dgm:pt modelId="{999B82ED-B3BE-47F5-BC9D-A0428000A223}" type="parTrans" cxnId="{80ED6504-75B8-4BB4-9C3F-F05C8C949330}">
      <dgm:prSet/>
      <dgm:spPr/>
      <dgm:t>
        <a:bodyPr/>
        <a:lstStyle/>
        <a:p>
          <a:endParaRPr lang="en-US"/>
        </a:p>
      </dgm:t>
    </dgm:pt>
    <dgm:pt modelId="{B79AF8AC-9C57-4DB6-B056-B9F654A3A6CB}" type="sibTrans" cxnId="{80ED6504-75B8-4BB4-9C3F-F05C8C949330}">
      <dgm:prSet/>
      <dgm:spPr/>
      <dgm:t>
        <a:bodyPr/>
        <a:lstStyle/>
        <a:p>
          <a:endParaRPr lang="en-US"/>
        </a:p>
      </dgm:t>
    </dgm:pt>
    <dgm:pt modelId="{268A5AC3-2472-450E-9D0C-D3B214891493}" type="pres">
      <dgm:prSet presAssocID="{EA49C17A-BD15-482C-B435-0CED8C80CC10}" presName="root" presStyleCnt="0">
        <dgm:presLayoutVars>
          <dgm:dir/>
          <dgm:resizeHandles val="exact"/>
        </dgm:presLayoutVars>
      </dgm:prSet>
      <dgm:spPr/>
    </dgm:pt>
    <dgm:pt modelId="{981C7B11-8CA8-4384-9F91-AD470900C83D}" type="pres">
      <dgm:prSet presAssocID="{EA49C17A-BD15-482C-B435-0CED8C80CC10}" presName="container" presStyleCnt="0">
        <dgm:presLayoutVars>
          <dgm:dir/>
          <dgm:resizeHandles val="exact"/>
        </dgm:presLayoutVars>
      </dgm:prSet>
      <dgm:spPr/>
    </dgm:pt>
    <dgm:pt modelId="{64D5DF53-C430-4E1F-B02C-D4DA52A0CC32}" type="pres">
      <dgm:prSet presAssocID="{9B1B8D71-F588-4FD8-BFF6-D3A7E4D7BAC5}" presName="compNode" presStyleCnt="0"/>
      <dgm:spPr/>
    </dgm:pt>
    <dgm:pt modelId="{78025333-F2C2-4A50-95DB-A78A6FED2686}" type="pres">
      <dgm:prSet presAssocID="{9B1B8D71-F588-4FD8-BFF6-D3A7E4D7BAC5}" presName="iconBgRect" presStyleLbl="bgShp" presStyleIdx="0" presStyleCnt="2"/>
      <dgm:spPr/>
    </dgm:pt>
    <dgm:pt modelId="{2137251A-8C6B-4734-8B77-D95F1EBE25CD}" type="pres">
      <dgm:prSet presAssocID="{9B1B8D71-F588-4FD8-BFF6-D3A7E4D7BAC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F44A57B7-11CE-4C54-B49E-AC2921C6F091}" type="pres">
      <dgm:prSet presAssocID="{9B1B8D71-F588-4FD8-BFF6-D3A7E4D7BAC5}" presName="spaceRect" presStyleCnt="0"/>
      <dgm:spPr/>
    </dgm:pt>
    <dgm:pt modelId="{29276A9D-C918-4763-B042-A754DC3E8F6E}" type="pres">
      <dgm:prSet presAssocID="{9B1B8D71-F588-4FD8-BFF6-D3A7E4D7BAC5}" presName="textRect" presStyleLbl="revTx" presStyleIdx="0" presStyleCnt="2">
        <dgm:presLayoutVars>
          <dgm:chMax val="1"/>
          <dgm:chPref val="1"/>
        </dgm:presLayoutVars>
      </dgm:prSet>
      <dgm:spPr/>
    </dgm:pt>
    <dgm:pt modelId="{5D1F319C-B1E9-41B6-ADB1-066E8F434D67}" type="pres">
      <dgm:prSet presAssocID="{21B2F976-7B9B-4D3D-81F4-415CCCA23837}" presName="sibTrans" presStyleLbl="sibTrans2D1" presStyleIdx="0" presStyleCnt="0"/>
      <dgm:spPr/>
    </dgm:pt>
    <dgm:pt modelId="{0A5830AB-B178-43E9-8C8B-3EC30F2CE0A2}" type="pres">
      <dgm:prSet presAssocID="{7EEA4C46-A824-4C31-BA25-26C563994EA7}" presName="compNode" presStyleCnt="0"/>
      <dgm:spPr/>
    </dgm:pt>
    <dgm:pt modelId="{4F8A82F4-FBAA-47F0-A738-8ECCA51DABBB}" type="pres">
      <dgm:prSet presAssocID="{7EEA4C46-A824-4C31-BA25-26C563994EA7}" presName="iconBgRect" presStyleLbl="bgShp" presStyleIdx="1" presStyleCnt="2"/>
      <dgm:spPr/>
    </dgm:pt>
    <dgm:pt modelId="{C0923354-7188-4716-91EB-468D69AFE809}" type="pres">
      <dgm:prSet presAssocID="{7EEA4C46-A824-4C31-BA25-26C563994E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0532563-513D-4ED6-AA48-06A6AAD0E648}" type="pres">
      <dgm:prSet presAssocID="{7EEA4C46-A824-4C31-BA25-26C563994EA7}" presName="spaceRect" presStyleCnt="0"/>
      <dgm:spPr/>
    </dgm:pt>
    <dgm:pt modelId="{FA50853C-7738-4030-B8ED-E20FF4DC10C8}" type="pres">
      <dgm:prSet presAssocID="{7EEA4C46-A824-4C31-BA25-26C563994EA7}" presName="textRect" presStyleLbl="revTx" presStyleIdx="1" presStyleCnt="2">
        <dgm:presLayoutVars>
          <dgm:chMax val="1"/>
          <dgm:chPref val="1"/>
        </dgm:presLayoutVars>
      </dgm:prSet>
      <dgm:spPr/>
    </dgm:pt>
  </dgm:ptLst>
  <dgm:cxnLst>
    <dgm:cxn modelId="{80ED6504-75B8-4BB4-9C3F-F05C8C949330}" srcId="{EA49C17A-BD15-482C-B435-0CED8C80CC10}" destId="{7EEA4C46-A824-4C31-BA25-26C563994EA7}" srcOrd="1" destOrd="0" parTransId="{999B82ED-B3BE-47F5-BC9D-A0428000A223}" sibTransId="{B79AF8AC-9C57-4DB6-B056-B9F654A3A6CB}"/>
    <dgm:cxn modelId="{91795F1F-43A2-4E96-84EB-942B477610F8}" type="presOf" srcId="{21B2F976-7B9B-4D3D-81F4-415CCCA23837}" destId="{5D1F319C-B1E9-41B6-ADB1-066E8F434D67}" srcOrd="0" destOrd="0" presId="urn:microsoft.com/office/officeart/2018/2/layout/IconCircleList"/>
    <dgm:cxn modelId="{06B42770-366E-4B07-87B5-235FF2F9A644}" type="presOf" srcId="{7EEA4C46-A824-4C31-BA25-26C563994EA7}" destId="{FA50853C-7738-4030-B8ED-E20FF4DC10C8}" srcOrd="0" destOrd="0" presId="urn:microsoft.com/office/officeart/2018/2/layout/IconCircleList"/>
    <dgm:cxn modelId="{C4C57886-2D99-4017-9A86-7A15D1DE58DD}" srcId="{EA49C17A-BD15-482C-B435-0CED8C80CC10}" destId="{9B1B8D71-F588-4FD8-BFF6-D3A7E4D7BAC5}" srcOrd="0" destOrd="0" parTransId="{885150A8-5794-4571-BA4A-EA230623C97E}" sibTransId="{21B2F976-7B9B-4D3D-81F4-415CCCA23837}"/>
    <dgm:cxn modelId="{1D6E0492-A995-4A24-A5E8-2CCBCD5AD467}" type="presOf" srcId="{EA49C17A-BD15-482C-B435-0CED8C80CC10}" destId="{268A5AC3-2472-450E-9D0C-D3B214891493}" srcOrd="0" destOrd="0" presId="urn:microsoft.com/office/officeart/2018/2/layout/IconCircleList"/>
    <dgm:cxn modelId="{ED23AEF1-BDE6-41BD-9C1D-C70825EE0D49}" type="presOf" srcId="{9B1B8D71-F588-4FD8-BFF6-D3A7E4D7BAC5}" destId="{29276A9D-C918-4763-B042-A754DC3E8F6E}" srcOrd="0" destOrd="0" presId="urn:microsoft.com/office/officeart/2018/2/layout/IconCircleList"/>
    <dgm:cxn modelId="{8702BDD7-23E8-4822-96C6-4FDB4369C731}" type="presParOf" srcId="{268A5AC3-2472-450E-9D0C-D3B214891493}" destId="{981C7B11-8CA8-4384-9F91-AD470900C83D}" srcOrd="0" destOrd="0" presId="urn:microsoft.com/office/officeart/2018/2/layout/IconCircleList"/>
    <dgm:cxn modelId="{0BFF6B87-6D97-4561-AD6F-E67BBE863EDB}" type="presParOf" srcId="{981C7B11-8CA8-4384-9F91-AD470900C83D}" destId="{64D5DF53-C430-4E1F-B02C-D4DA52A0CC32}" srcOrd="0" destOrd="0" presId="urn:microsoft.com/office/officeart/2018/2/layout/IconCircleList"/>
    <dgm:cxn modelId="{E8FD6DCD-3802-40B4-AC55-3564956D5000}" type="presParOf" srcId="{64D5DF53-C430-4E1F-B02C-D4DA52A0CC32}" destId="{78025333-F2C2-4A50-95DB-A78A6FED2686}" srcOrd="0" destOrd="0" presId="urn:microsoft.com/office/officeart/2018/2/layout/IconCircleList"/>
    <dgm:cxn modelId="{2799B782-52FC-458D-B948-A914602B0702}" type="presParOf" srcId="{64D5DF53-C430-4E1F-B02C-D4DA52A0CC32}" destId="{2137251A-8C6B-4734-8B77-D95F1EBE25CD}" srcOrd="1" destOrd="0" presId="urn:microsoft.com/office/officeart/2018/2/layout/IconCircleList"/>
    <dgm:cxn modelId="{FAE6410F-85E4-4235-BF93-5CA8083E3174}" type="presParOf" srcId="{64D5DF53-C430-4E1F-B02C-D4DA52A0CC32}" destId="{F44A57B7-11CE-4C54-B49E-AC2921C6F091}" srcOrd="2" destOrd="0" presId="urn:microsoft.com/office/officeart/2018/2/layout/IconCircleList"/>
    <dgm:cxn modelId="{7153C8CC-5888-4D4D-B4A0-798FBD3F23BB}" type="presParOf" srcId="{64D5DF53-C430-4E1F-B02C-D4DA52A0CC32}" destId="{29276A9D-C918-4763-B042-A754DC3E8F6E}" srcOrd="3" destOrd="0" presId="urn:microsoft.com/office/officeart/2018/2/layout/IconCircleList"/>
    <dgm:cxn modelId="{2CA41783-0A96-4416-985E-5DD604E6D48A}" type="presParOf" srcId="{981C7B11-8CA8-4384-9F91-AD470900C83D}" destId="{5D1F319C-B1E9-41B6-ADB1-066E8F434D67}" srcOrd="1" destOrd="0" presId="urn:microsoft.com/office/officeart/2018/2/layout/IconCircleList"/>
    <dgm:cxn modelId="{B3EA536D-8254-48FC-935A-18B2FE8935B9}" type="presParOf" srcId="{981C7B11-8CA8-4384-9F91-AD470900C83D}" destId="{0A5830AB-B178-43E9-8C8B-3EC30F2CE0A2}" srcOrd="2" destOrd="0" presId="urn:microsoft.com/office/officeart/2018/2/layout/IconCircleList"/>
    <dgm:cxn modelId="{1E407E5E-46C2-45AF-9978-96CB0873DB76}" type="presParOf" srcId="{0A5830AB-B178-43E9-8C8B-3EC30F2CE0A2}" destId="{4F8A82F4-FBAA-47F0-A738-8ECCA51DABBB}" srcOrd="0" destOrd="0" presId="urn:microsoft.com/office/officeart/2018/2/layout/IconCircleList"/>
    <dgm:cxn modelId="{8039D928-CF3D-4085-BED2-87EC98CC0962}" type="presParOf" srcId="{0A5830AB-B178-43E9-8C8B-3EC30F2CE0A2}" destId="{C0923354-7188-4716-91EB-468D69AFE809}" srcOrd="1" destOrd="0" presId="urn:microsoft.com/office/officeart/2018/2/layout/IconCircleList"/>
    <dgm:cxn modelId="{A5B8810B-B4EE-4D8D-8166-67D05A3A2F33}" type="presParOf" srcId="{0A5830AB-B178-43E9-8C8B-3EC30F2CE0A2}" destId="{B0532563-513D-4ED6-AA48-06A6AAD0E648}" srcOrd="2" destOrd="0" presId="urn:microsoft.com/office/officeart/2018/2/layout/IconCircleList"/>
    <dgm:cxn modelId="{32FC9B4D-6D8C-46D5-B4C4-0F707046667F}" type="presParOf" srcId="{0A5830AB-B178-43E9-8C8B-3EC30F2CE0A2}" destId="{FA50853C-7738-4030-B8ED-E20FF4DC10C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E786D0-F1EE-48BF-BCEC-4A6D07857C9C}"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7B369C5E-6E37-4F25-9D58-89DC5D805856}">
      <dgm:prSet/>
      <dgm:spPr/>
      <dgm:t>
        <a:bodyPr/>
        <a:lstStyle/>
        <a:p>
          <a:r>
            <a:rPr lang="en-US"/>
            <a:t>Creating and maintaining a safe learning environment </a:t>
          </a:r>
        </a:p>
      </dgm:t>
    </dgm:pt>
    <dgm:pt modelId="{E2A7988B-B9DC-4E00-A0C2-DBF40B1A5D88}" type="parTrans" cxnId="{8079D967-AC83-4BD8-B0C5-6592F3FB8826}">
      <dgm:prSet/>
      <dgm:spPr/>
      <dgm:t>
        <a:bodyPr/>
        <a:lstStyle/>
        <a:p>
          <a:endParaRPr lang="en-US"/>
        </a:p>
      </dgm:t>
    </dgm:pt>
    <dgm:pt modelId="{E493EF76-1896-460D-A650-0576F58568AB}" type="sibTrans" cxnId="{8079D967-AC83-4BD8-B0C5-6592F3FB8826}">
      <dgm:prSet phldrT="01" phldr="0"/>
      <dgm:spPr/>
      <dgm:t>
        <a:bodyPr/>
        <a:lstStyle/>
        <a:p>
          <a:r>
            <a:rPr lang="en-US"/>
            <a:t>01</a:t>
          </a:r>
        </a:p>
      </dgm:t>
    </dgm:pt>
    <dgm:pt modelId="{003F5506-4D00-4B72-968C-ACEC011A1FCB}">
      <dgm:prSet/>
      <dgm:spPr/>
      <dgm:t>
        <a:bodyPr/>
        <a:lstStyle/>
        <a:p>
          <a:r>
            <a:rPr lang="en-US"/>
            <a:t>Identifying where there are child welfare concerns and taking action to address these, where appropriate, in partnership with other agencies</a:t>
          </a:r>
        </a:p>
      </dgm:t>
    </dgm:pt>
    <dgm:pt modelId="{FC712F03-90A4-4DE8-9C68-B5D5674C1E43}" type="parTrans" cxnId="{3D9E64FB-3A65-470A-98E4-F93C1FF89480}">
      <dgm:prSet/>
      <dgm:spPr/>
      <dgm:t>
        <a:bodyPr/>
        <a:lstStyle/>
        <a:p>
          <a:endParaRPr lang="en-US"/>
        </a:p>
      </dgm:t>
    </dgm:pt>
    <dgm:pt modelId="{8E8D7FA3-65F6-41C9-AE7F-0BF04A751676}" type="sibTrans" cxnId="{3D9E64FB-3A65-470A-98E4-F93C1FF89480}">
      <dgm:prSet phldrT="02" phldr="0"/>
      <dgm:spPr/>
      <dgm:t>
        <a:bodyPr/>
        <a:lstStyle/>
        <a:p>
          <a:r>
            <a:rPr lang="en-US"/>
            <a:t>02</a:t>
          </a:r>
        </a:p>
      </dgm:t>
    </dgm:pt>
    <dgm:pt modelId="{66FDB045-A46D-42B6-8C35-ECAD4DF86514}">
      <dgm:prSet/>
      <dgm:spPr/>
      <dgm:t>
        <a:bodyPr/>
        <a:lstStyle/>
        <a:p>
          <a:r>
            <a:rPr lang="en-US"/>
            <a:t>Developing children’s understanding, awareness and resilience through the curriculum. </a:t>
          </a:r>
        </a:p>
      </dgm:t>
    </dgm:pt>
    <dgm:pt modelId="{93159690-80FD-4D1C-9DAF-E15DAC2EB2EE}" type="parTrans" cxnId="{77457977-6C55-40AD-8237-2842983B78B3}">
      <dgm:prSet/>
      <dgm:spPr/>
      <dgm:t>
        <a:bodyPr/>
        <a:lstStyle/>
        <a:p>
          <a:endParaRPr lang="en-US"/>
        </a:p>
      </dgm:t>
    </dgm:pt>
    <dgm:pt modelId="{AEB2E180-E52D-43E6-83F2-016443F6490C}" type="sibTrans" cxnId="{77457977-6C55-40AD-8237-2842983B78B3}">
      <dgm:prSet phldrT="03" phldr="0"/>
      <dgm:spPr/>
      <dgm:t>
        <a:bodyPr/>
        <a:lstStyle/>
        <a:p>
          <a:r>
            <a:rPr lang="en-US"/>
            <a:t>03</a:t>
          </a:r>
        </a:p>
      </dgm:t>
    </dgm:pt>
    <dgm:pt modelId="{B2F19DDC-A07B-4C8E-A552-49BB078C7914}" type="pres">
      <dgm:prSet presAssocID="{F9E786D0-F1EE-48BF-BCEC-4A6D07857C9C}" presName="Name0" presStyleCnt="0">
        <dgm:presLayoutVars>
          <dgm:animLvl val="lvl"/>
          <dgm:resizeHandles val="exact"/>
        </dgm:presLayoutVars>
      </dgm:prSet>
      <dgm:spPr/>
    </dgm:pt>
    <dgm:pt modelId="{3541145B-8EE7-49C9-AA77-5AC9CC42718B}" type="pres">
      <dgm:prSet presAssocID="{7B369C5E-6E37-4F25-9D58-89DC5D805856}" presName="compositeNode" presStyleCnt="0">
        <dgm:presLayoutVars>
          <dgm:bulletEnabled val="1"/>
        </dgm:presLayoutVars>
      </dgm:prSet>
      <dgm:spPr/>
    </dgm:pt>
    <dgm:pt modelId="{016B64EB-48C9-4BD9-8C50-B32530DBB0D3}" type="pres">
      <dgm:prSet presAssocID="{7B369C5E-6E37-4F25-9D58-89DC5D805856}" presName="bgRect" presStyleLbl="alignNode1" presStyleIdx="0" presStyleCnt="3"/>
      <dgm:spPr/>
    </dgm:pt>
    <dgm:pt modelId="{C048642E-2578-4F68-8076-AC3D11B0B823}" type="pres">
      <dgm:prSet presAssocID="{E493EF76-1896-460D-A650-0576F58568AB}" presName="sibTransNodeRect" presStyleLbl="alignNode1" presStyleIdx="0" presStyleCnt="3">
        <dgm:presLayoutVars>
          <dgm:chMax val="0"/>
          <dgm:bulletEnabled val="1"/>
        </dgm:presLayoutVars>
      </dgm:prSet>
      <dgm:spPr/>
    </dgm:pt>
    <dgm:pt modelId="{A8CC048D-DB19-4814-98F8-8511A90EFF72}" type="pres">
      <dgm:prSet presAssocID="{7B369C5E-6E37-4F25-9D58-89DC5D805856}" presName="nodeRect" presStyleLbl="alignNode1" presStyleIdx="0" presStyleCnt="3">
        <dgm:presLayoutVars>
          <dgm:bulletEnabled val="1"/>
        </dgm:presLayoutVars>
      </dgm:prSet>
      <dgm:spPr/>
    </dgm:pt>
    <dgm:pt modelId="{FA07ED30-A51C-4EA4-A1F5-FB9B69133F5D}" type="pres">
      <dgm:prSet presAssocID="{E493EF76-1896-460D-A650-0576F58568AB}" presName="sibTrans" presStyleCnt="0"/>
      <dgm:spPr/>
    </dgm:pt>
    <dgm:pt modelId="{A2958EE8-A5FA-49AD-89CE-921EF06C215B}" type="pres">
      <dgm:prSet presAssocID="{003F5506-4D00-4B72-968C-ACEC011A1FCB}" presName="compositeNode" presStyleCnt="0">
        <dgm:presLayoutVars>
          <dgm:bulletEnabled val="1"/>
        </dgm:presLayoutVars>
      </dgm:prSet>
      <dgm:spPr/>
    </dgm:pt>
    <dgm:pt modelId="{91B2EFF8-3AFA-452D-A054-C0BCBA0C0B02}" type="pres">
      <dgm:prSet presAssocID="{003F5506-4D00-4B72-968C-ACEC011A1FCB}" presName="bgRect" presStyleLbl="alignNode1" presStyleIdx="1" presStyleCnt="3"/>
      <dgm:spPr/>
    </dgm:pt>
    <dgm:pt modelId="{93F3FEFC-B22F-45BF-9ED2-AA637FB5EF1D}" type="pres">
      <dgm:prSet presAssocID="{8E8D7FA3-65F6-41C9-AE7F-0BF04A751676}" presName="sibTransNodeRect" presStyleLbl="alignNode1" presStyleIdx="1" presStyleCnt="3">
        <dgm:presLayoutVars>
          <dgm:chMax val="0"/>
          <dgm:bulletEnabled val="1"/>
        </dgm:presLayoutVars>
      </dgm:prSet>
      <dgm:spPr/>
    </dgm:pt>
    <dgm:pt modelId="{928B4FCE-4218-45FE-B050-46456BF77F89}" type="pres">
      <dgm:prSet presAssocID="{003F5506-4D00-4B72-968C-ACEC011A1FCB}" presName="nodeRect" presStyleLbl="alignNode1" presStyleIdx="1" presStyleCnt="3">
        <dgm:presLayoutVars>
          <dgm:bulletEnabled val="1"/>
        </dgm:presLayoutVars>
      </dgm:prSet>
      <dgm:spPr/>
    </dgm:pt>
    <dgm:pt modelId="{FDA0036D-9C81-4F71-A228-10D173082B8C}" type="pres">
      <dgm:prSet presAssocID="{8E8D7FA3-65F6-41C9-AE7F-0BF04A751676}" presName="sibTrans" presStyleCnt="0"/>
      <dgm:spPr/>
    </dgm:pt>
    <dgm:pt modelId="{3D9B9BC1-E837-4E54-AA9E-09E814702FB7}" type="pres">
      <dgm:prSet presAssocID="{66FDB045-A46D-42B6-8C35-ECAD4DF86514}" presName="compositeNode" presStyleCnt="0">
        <dgm:presLayoutVars>
          <dgm:bulletEnabled val="1"/>
        </dgm:presLayoutVars>
      </dgm:prSet>
      <dgm:spPr/>
    </dgm:pt>
    <dgm:pt modelId="{3C37255F-958C-4651-8076-9930FDB021C0}" type="pres">
      <dgm:prSet presAssocID="{66FDB045-A46D-42B6-8C35-ECAD4DF86514}" presName="bgRect" presStyleLbl="alignNode1" presStyleIdx="2" presStyleCnt="3"/>
      <dgm:spPr/>
    </dgm:pt>
    <dgm:pt modelId="{381C30FC-D11E-41FE-991A-4B0F3D31A77B}" type="pres">
      <dgm:prSet presAssocID="{AEB2E180-E52D-43E6-83F2-016443F6490C}" presName="sibTransNodeRect" presStyleLbl="alignNode1" presStyleIdx="2" presStyleCnt="3">
        <dgm:presLayoutVars>
          <dgm:chMax val="0"/>
          <dgm:bulletEnabled val="1"/>
        </dgm:presLayoutVars>
      </dgm:prSet>
      <dgm:spPr/>
    </dgm:pt>
    <dgm:pt modelId="{6BC2C8FE-F4AA-4A8D-9004-17D07A63F7F6}" type="pres">
      <dgm:prSet presAssocID="{66FDB045-A46D-42B6-8C35-ECAD4DF86514}" presName="nodeRect" presStyleLbl="alignNode1" presStyleIdx="2" presStyleCnt="3">
        <dgm:presLayoutVars>
          <dgm:bulletEnabled val="1"/>
        </dgm:presLayoutVars>
      </dgm:prSet>
      <dgm:spPr/>
    </dgm:pt>
  </dgm:ptLst>
  <dgm:cxnLst>
    <dgm:cxn modelId="{8F8AE60C-F227-442A-80F7-51CBD59B00D5}" type="presOf" srcId="{8E8D7FA3-65F6-41C9-AE7F-0BF04A751676}" destId="{93F3FEFC-B22F-45BF-9ED2-AA637FB5EF1D}" srcOrd="0" destOrd="0" presId="urn:microsoft.com/office/officeart/2016/7/layout/LinearBlockProcessNumbered"/>
    <dgm:cxn modelId="{4AF54425-1406-4CE7-9B93-AE02F45BFDDF}" type="presOf" srcId="{66FDB045-A46D-42B6-8C35-ECAD4DF86514}" destId="{3C37255F-958C-4651-8076-9930FDB021C0}" srcOrd="0" destOrd="0" presId="urn:microsoft.com/office/officeart/2016/7/layout/LinearBlockProcessNumbered"/>
    <dgm:cxn modelId="{99A47739-FBCD-46BE-88F3-75133865DFF1}" type="presOf" srcId="{003F5506-4D00-4B72-968C-ACEC011A1FCB}" destId="{91B2EFF8-3AFA-452D-A054-C0BCBA0C0B02}" srcOrd="0" destOrd="0" presId="urn:microsoft.com/office/officeart/2016/7/layout/LinearBlockProcessNumbered"/>
    <dgm:cxn modelId="{49336566-B69B-42BB-8168-D680B6DF313B}" type="presOf" srcId="{AEB2E180-E52D-43E6-83F2-016443F6490C}" destId="{381C30FC-D11E-41FE-991A-4B0F3D31A77B}" srcOrd="0" destOrd="0" presId="urn:microsoft.com/office/officeart/2016/7/layout/LinearBlockProcessNumbered"/>
    <dgm:cxn modelId="{8079D967-AC83-4BD8-B0C5-6592F3FB8826}" srcId="{F9E786D0-F1EE-48BF-BCEC-4A6D07857C9C}" destId="{7B369C5E-6E37-4F25-9D58-89DC5D805856}" srcOrd="0" destOrd="0" parTransId="{E2A7988B-B9DC-4E00-A0C2-DBF40B1A5D88}" sibTransId="{E493EF76-1896-460D-A650-0576F58568AB}"/>
    <dgm:cxn modelId="{90517074-73D4-4ACD-A4E3-BDD2E903ABDD}" type="presOf" srcId="{E493EF76-1896-460D-A650-0576F58568AB}" destId="{C048642E-2578-4F68-8076-AC3D11B0B823}" srcOrd="0" destOrd="0" presId="urn:microsoft.com/office/officeart/2016/7/layout/LinearBlockProcessNumbered"/>
    <dgm:cxn modelId="{77457977-6C55-40AD-8237-2842983B78B3}" srcId="{F9E786D0-F1EE-48BF-BCEC-4A6D07857C9C}" destId="{66FDB045-A46D-42B6-8C35-ECAD4DF86514}" srcOrd="2" destOrd="0" parTransId="{93159690-80FD-4D1C-9DAF-E15DAC2EB2EE}" sibTransId="{AEB2E180-E52D-43E6-83F2-016443F6490C}"/>
    <dgm:cxn modelId="{B42ADA96-8D07-411A-8842-442578ADB484}" type="presOf" srcId="{7B369C5E-6E37-4F25-9D58-89DC5D805856}" destId="{A8CC048D-DB19-4814-98F8-8511A90EFF72}" srcOrd="1" destOrd="0" presId="urn:microsoft.com/office/officeart/2016/7/layout/LinearBlockProcessNumbered"/>
    <dgm:cxn modelId="{F516FFCF-ED9B-47F1-8C43-1466EA0720E5}" type="presOf" srcId="{F9E786D0-F1EE-48BF-BCEC-4A6D07857C9C}" destId="{B2F19DDC-A07B-4C8E-A552-49BB078C7914}" srcOrd="0" destOrd="0" presId="urn:microsoft.com/office/officeart/2016/7/layout/LinearBlockProcessNumbered"/>
    <dgm:cxn modelId="{0C49FEEB-1708-44BB-BC15-A4CEF99F9C41}" type="presOf" srcId="{003F5506-4D00-4B72-968C-ACEC011A1FCB}" destId="{928B4FCE-4218-45FE-B050-46456BF77F89}" srcOrd="1" destOrd="0" presId="urn:microsoft.com/office/officeart/2016/7/layout/LinearBlockProcessNumbered"/>
    <dgm:cxn modelId="{D7B259F0-1F5A-43AC-AFB1-ACDB7F4F3365}" type="presOf" srcId="{66FDB045-A46D-42B6-8C35-ECAD4DF86514}" destId="{6BC2C8FE-F4AA-4A8D-9004-17D07A63F7F6}" srcOrd="1" destOrd="0" presId="urn:microsoft.com/office/officeart/2016/7/layout/LinearBlockProcessNumbered"/>
    <dgm:cxn modelId="{5262A8F9-3A62-4D20-9E44-D466667181E1}" type="presOf" srcId="{7B369C5E-6E37-4F25-9D58-89DC5D805856}" destId="{016B64EB-48C9-4BD9-8C50-B32530DBB0D3}" srcOrd="0" destOrd="0" presId="urn:microsoft.com/office/officeart/2016/7/layout/LinearBlockProcessNumbered"/>
    <dgm:cxn modelId="{3D9E64FB-3A65-470A-98E4-F93C1FF89480}" srcId="{F9E786D0-F1EE-48BF-BCEC-4A6D07857C9C}" destId="{003F5506-4D00-4B72-968C-ACEC011A1FCB}" srcOrd="1" destOrd="0" parTransId="{FC712F03-90A4-4DE8-9C68-B5D5674C1E43}" sibTransId="{8E8D7FA3-65F6-41C9-AE7F-0BF04A751676}"/>
    <dgm:cxn modelId="{59190B8F-AE37-4ACD-ABDD-BCA169C699A9}" type="presParOf" srcId="{B2F19DDC-A07B-4C8E-A552-49BB078C7914}" destId="{3541145B-8EE7-49C9-AA77-5AC9CC42718B}" srcOrd="0" destOrd="0" presId="urn:microsoft.com/office/officeart/2016/7/layout/LinearBlockProcessNumbered"/>
    <dgm:cxn modelId="{A46297AD-20D5-49AE-B804-FB4CB433643A}" type="presParOf" srcId="{3541145B-8EE7-49C9-AA77-5AC9CC42718B}" destId="{016B64EB-48C9-4BD9-8C50-B32530DBB0D3}" srcOrd="0" destOrd="0" presId="urn:microsoft.com/office/officeart/2016/7/layout/LinearBlockProcessNumbered"/>
    <dgm:cxn modelId="{9BE30DBE-BA1E-4259-B1B1-080C5B9CA9D6}" type="presParOf" srcId="{3541145B-8EE7-49C9-AA77-5AC9CC42718B}" destId="{C048642E-2578-4F68-8076-AC3D11B0B823}" srcOrd="1" destOrd="0" presId="urn:microsoft.com/office/officeart/2016/7/layout/LinearBlockProcessNumbered"/>
    <dgm:cxn modelId="{1C0E83B7-C72F-429C-9C17-4907319405F2}" type="presParOf" srcId="{3541145B-8EE7-49C9-AA77-5AC9CC42718B}" destId="{A8CC048D-DB19-4814-98F8-8511A90EFF72}" srcOrd="2" destOrd="0" presId="urn:microsoft.com/office/officeart/2016/7/layout/LinearBlockProcessNumbered"/>
    <dgm:cxn modelId="{2E8C1DC3-957B-4183-9E7C-ACE776690E8F}" type="presParOf" srcId="{B2F19DDC-A07B-4C8E-A552-49BB078C7914}" destId="{FA07ED30-A51C-4EA4-A1F5-FB9B69133F5D}" srcOrd="1" destOrd="0" presId="urn:microsoft.com/office/officeart/2016/7/layout/LinearBlockProcessNumbered"/>
    <dgm:cxn modelId="{66447AA8-FC6D-4E5E-B8EE-51D6C568A73E}" type="presParOf" srcId="{B2F19DDC-A07B-4C8E-A552-49BB078C7914}" destId="{A2958EE8-A5FA-49AD-89CE-921EF06C215B}" srcOrd="2" destOrd="0" presId="urn:microsoft.com/office/officeart/2016/7/layout/LinearBlockProcessNumbered"/>
    <dgm:cxn modelId="{CAD39860-3C72-4803-843F-D9C12062D0E2}" type="presParOf" srcId="{A2958EE8-A5FA-49AD-89CE-921EF06C215B}" destId="{91B2EFF8-3AFA-452D-A054-C0BCBA0C0B02}" srcOrd="0" destOrd="0" presId="urn:microsoft.com/office/officeart/2016/7/layout/LinearBlockProcessNumbered"/>
    <dgm:cxn modelId="{232E6782-6795-4CFF-90EE-93F26E971A7A}" type="presParOf" srcId="{A2958EE8-A5FA-49AD-89CE-921EF06C215B}" destId="{93F3FEFC-B22F-45BF-9ED2-AA637FB5EF1D}" srcOrd="1" destOrd="0" presId="urn:microsoft.com/office/officeart/2016/7/layout/LinearBlockProcessNumbered"/>
    <dgm:cxn modelId="{96F2FFBC-5C97-41DD-AB58-88F97ED80DE3}" type="presParOf" srcId="{A2958EE8-A5FA-49AD-89CE-921EF06C215B}" destId="{928B4FCE-4218-45FE-B050-46456BF77F89}" srcOrd="2" destOrd="0" presId="urn:microsoft.com/office/officeart/2016/7/layout/LinearBlockProcessNumbered"/>
    <dgm:cxn modelId="{99FF6302-3772-4734-84F6-EB1B34C73793}" type="presParOf" srcId="{B2F19DDC-A07B-4C8E-A552-49BB078C7914}" destId="{FDA0036D-9C81-4F71-A228-10D173082B8C}" srcOrd="3" destOrd="0" presId="urn:microsoft.com/office/officeart/2016/7/layout/LinearBlockProcessNumbered"/>
    <dgm:cxn modelId="{E82735C9-1BEB-4205-879D-F861102C89C3}" type="presParOf" srcId="{B2F19DDC-A07B-4C8E-A552-49BB078C7914}" destId="{3D9B9BC1-E837-4E54-AA9E-09E814702FB7}" srcOrd="4" destOrd="0" presId="urn:microsoft.com/office/officeart/2016/7/layout/LinearBlockProcessNumbered"/>
    <dgm:cxn modelId="{97C61667-7B22-49A0-81E9-00093939E588}" type="presParOf" srcId="{3D9B9BC1-E837-4E54-AA9E-09E814702FB7}" destId="{3C37255F-958C-4651-8076-9930FDB021C0}" srcOrd="0" destOrd="0" presId="urn:microsoft.com/office/officeart/2016/7/layout/LinearBlockProcessNumbered"/>
    <dgm:cxn modelId="{CA2337EA-18AF-4757-A25B-6BB88256601D}" type="presParOf" srcId="{3D9B9BC1-E837-4E54-AA9E-09E814702FB7}" destId="{381C30FC-D11E-41FE-991A-4B0F3D31A77B}" srcOrd="1" destOrd="0" presId="urn:microsoft.com/office/officeart/2016/7/layout/LinearBlockProcessNumbered"/>
    <dgm:cxn modelId="{1DEB28EB-32AC-4592-87E2-5B41F9AF9066}" type="presParOf" srcId="{3D9B9BC1-E837-4E54-AA9E-09E814702FB7}" destId="{6BC2C8FE-F4AA-4A8D-9004-17D07A63F7F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1D4781-4671-440D-940C-30E6719926FC}"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5914D36E-08EF-4E08-9F71-897E38A5E0CE}">
      <dgm:prSet/>
      <dgm:spPr/>
      <dgm:t>
        <a:bodyPr/>
        <a:lstStyle/>
        <a:p>
          <a:r>
            <a:rPr lang="en-US"/>
            <a:t>The safe recruitment, supervision, training and management of staff</a:t>
          </a:r>
        </a:p>
      </dgm:t>
    </dgm:pt>
    <dgm:pt modelId="{88B1343A-A0DC-428F-903C-B5AE2E72EDE6}" type="parTrans" cxnId="{DBC3D7C3-D761-436B-B404-053B6CE7BFC4}">
      <dgm:prSet/>
      <dgm:spPr/>
      <dgm:t>
        <a:bodyPr/>
        <a:lstStyle/>
        <a:p>
          <a:endParaRPr lang="en-US"/>
        </a:p>
      </dgm:t>
    </dgm:pt>
    <dgm:pt modelId="{8DBFAC09-37B5-4B94-94BA-0FF62414C8CA}" type="sibTrans" cxnId="{DBC3D7C3-D761-436B-B404-053B6CE7BFC4}">
      <dgm:prSet/>
      <dgm:spPr/>
      <dgm:t>
        <a:bodyPr/>
        <a:lstStyle/>
        <a:p>
          <a:endParaRPr lang="en-US"/>
        </a:p>
      </dgm:t>
    </dgm:pt>
    <dgm:pt modelId="{706FF6EF-1A0B-473C-A5C4-4DBE590B2905}">
      <dgm:prSet/>
      <dgm:spPr/>
      <dgm:t>
        <a:bodyPr/>
        <a:lstStyle/>
        <a:p>
          <a:r>
            <a:rPr lang="en-US"/>
            <a:t>How staff manage pupils’ behaviour </a:t>
          </a:r>
        </a:p>
      </dgm:t>
    </dgm:pt>
    <dgm:pt modelId="{2C8A66CD-2B55-4127-96D8-2148BCF6291E}" type="parTrans" cxnId="{7C7E3987-D34B-4969-9036-1FEE77B42C3A}">
      <dgm:prSet/>
      <dgm:spPr/>
      <dgm:t>
        <a:bodyPr/>
        <a:lstStyle/>
        <a:p>
          <a:endParaRPr lang="en-US"/>
        </a:p>
      </dgm:t>
    </dgm:pt>
    <dgm:pt modelId="{F3C10431-D384-45B5-93AD-DD3B963CA662}" type="sibTrans" cxnId="{7C7E3987-D34B-4969-9036-1FEE77B42C3A}">
      <dgm:prSet/>
      <dgm:spPr/>
      <dgm:t>
        <a:bodyPr/>
        <a:lstStyle/>
        <a:p>
          <a:endParaRPr lang="en-US"/>
        </a:p>
      </dgm:t>
    </dgm:pt>
    <dgm:pt modelId="{8AE795BA-FE96-4438-AAA3-00985DE785AB}">
      <dgm:prSet/>
      <dgm:spPr/>
      <dgm:t>
        <a:bodyPr/>
        <a:lstStyle/>
        <a:p>
          <a:r>
            <a:rPr lang="en-US"/>
            <a:t>Pupil health and safety</a:t>
          </a:r>
        </a:p>
      </dgm:t>
    </dgm:pt>
    <dgm:pt modelId="{601A0884-EDC3-4A7B-8510-4F0DEADEB18D}" type="parTrans" cxnId="{62EC7093-C01A-414B-B72A-92DF0B7F6263}">
      <dgm:prSet/>
      <dgm:spPr/>
      <dgm:t>
        <a:bodyPr/>
        <a:lstStyle/>
        <a:p>
          <a:endParaRPr lang="en-US"/>
        </a:p>
      </dgm:t>
    </dgm:pt>
    <dgm:pt modelId="{EE9A5074-1EDB-4BA3-838D-C0CE1DC21D2E}" type="sibTrans" cxnId="{62EC7093-C01A-414B-B72A-92DF0B7F6263}">
      <dgm:prSet/>
      <dgm:spPr/>
      <dgm:t>
        <a:bodyPr/>
        <a:lstStyle/>
        <a:p>
          <a:endParaRPr lang="en-US"/>
        </a:p>
      </dgm:t>
    </dgm:pt>
    <dgm:pt modelId="{6A6CDED8-A444-44F9-9551-ABD22586DD1A}">
      <dgm:prSet/>
      <dgm:spPr/>
      <dgm:t>
        <a:bodyPr/>
        <a:lstStyle/>
        <a:p>
          <a:r>
            <a:rPr lang="en-US"/>
            <a:t>Bullying</a:t>
          </a:r>
        </a:p>
      </dgm:t>
    </dgm:pt>
    <dgm:pt modelId="{FA3B9BED-2F75-4209-8992-A56E4CC8F3E0}" type="parTrans" cxnId="{6370152A-41F7-4EBE-ACCA-AF3EEBC22D56}">
      <dgm:prSet/>
      <dgm:spPr/>
      <dgm:t>
        <a:bodyPr/>
        <a:lstStyle/>
        <a:p>
          <a:endParaRPr lang="en-US"/>
        </a:p>
      </dgm:t>
    </dgm:pt>
    <dgm:pt modelId="{77A3F98F-2496-426F-9D39-9ECD29B3CCF1}" type="sibTrans" cxnId="{6370152A-41F7-4EBE-ACCA-AF3EEBC22D56}">
      <dgm:prSet/>
      <dgm:spPr/>
      <dgm:t>
        <a:bodyPr/>
        <a:lstStyle/>
        <a:p>
          <a:endParaRPr lang="en-US"/>
        </a:p>
      </dgm:t>
    </dgm:pt>
    <dgm:pt modelId="{F81BB845-AE2A-482E-8730-3D14D702A644}">
      <dgm:prSet/>
      <dgm:spPr/>
      <dgm:t>
        <a:bodyPr/>
        <a:lstStyle/>
        <a:p>
          <a:r>
            <a:rPr lang="en-US"/>
            <a:t>Arrangements for meeting the needs of children with medical conditions</a:t>
          </a:r>
        </a:p>
      </dgm:t>
    </dgm:pt>
    <dgm:pt modelId="{B21F000C-120C-44B8-B464-DD28289C0255}" type="parTrans" cxnId="{B7F333C2-A14D-4892-A788-1A3787586F7F}">
      <dgm:prSet/>
      <dgm:spPr/>
      <dgm:t>
        <a:bodyPr/>
        <a:lstStyle/>
        <a:p>
          <a:endParaRPr lang="en-US"/>
        </a:p>
      </dgm:t>
    </dgm:pt>
    <dgm:pt modelId="{C11D71AE-FC97-4BB4-8910-FC1E9B42137A}" type="sibTrans" cxnId="{B7F333C2-A14D-4892-A788-1A3787586F7F}">
      <dgm:prSet/>
      <dgm:spPr/>
      <dgm:t>
        <a:bodyPr/>
        <a:lstStyle/>
        <a:p>
          <a:endParaRPr lang="en-US"/>
        </a:p>
      </dgm:t>
    </dgm:pt>
    <dgm:pt modelId="{DEBB65CA-EB30-4AE6-B4D8-EB77FD5DF8B7}">
      <dgm:prSet/>
      <dgm:spPr/>
      <dgm:t>
        <a:bodyPr/>
        <a:lstStyle/>
        <a:p>
          <a:r>
            <a:rPr lang="en-US"/>
            <a:t>Education around sex and relationships; drugs and substance misuse.</a:t>
          </a:r>
        </a:p>
      </dgm:t>
    </dgm:pt>
    <dgm:pt modelId="{8C9DBB8B-4BA5-41A8-88B7-02606DA77C40}" type="parTrans" cxnId="{D55EC1DD-4BCE-4079-A916-2257F722C82E}">
      <dgm:prSet/>
      <dgm:spPr/>
      <dgm:t>
        <a:bodyPr/>
        <a:lstStyle/>
        <a:p>
          <a:endParaRPr lang="en-US"/>
        </a:p>
      </dgm:t>
    </dgm:pt>
    <dgm:pt modelId="{45ED3C28-D321-46C8-900A-E52546183F4E}" type="sibTrans" cxnId="{D55EC1DD-4BCE-4079-A916-2257F722C82E}">
      <dgm:prSet/>
      <dgm:spPr/>
      <dgm:t>
        <a:bodyPr/>
        <a:lstStyle/>
        <a:p>
          <a:endParaRPr lang="en-US"/>
        </a:p>
      </dgm:t>
    </dgm:pt>
    <dgm:pt modelId="{4027DB73-407C-40D9-8D36-4046C09B8AA0}" type="pres">
      <dgm:prSet presAssocID="{651D4781-4671-440D-940C-30E6719926FC}" presName="diagram" presStyleCnt="0">
        <dgm:presLayoutVars>
          <dgm:dir/>
          <dgm:resizeHandles val="exact"/>
        </dgm:presLayoutVars>
      </dgm:prSet>
      <dgm:spPr/>
    </dgm:pt>
    <dgm:pt modelId="{31706018-FA14-49D5-AC30-30632590F8EA}" type="pres">
      <dgm:prSet presAssocID="{5914D36E-08EF-4E08-9F71-897E38A5E0CE}" presName="node" presStyleLbl="node1" presStyleIdx="0" presStyleCnt="6">
        <dgm:presLayoutVars>
          <dgm:bulletEnabled val="1"/>
        </dgm:presLayoutVars>
      </dgm:prSet>
      <dgm:spPr/>
    </dgm:pt>
    <dgm:pt modelId="{27155C3D-92E1-4A51-BECB-990B46D1C530}" type="pres">
      <dgm:prSet presAssocID="{8DBFAC09-37B5-4B94-94BA-0FF62414C8CA}" presName="sibTrans" presStyleCnt="0"/>
      <dgm:spPr/>
    </dgm:pt>
    <dgm:pt modelId="{1E0ECE83-72E7-4321-94CF-760B8DFC0142}" type="pres">
      <dgm:prSet presAssocID="{706FF6EF-1A0B-473C-A5C4-4DBE590B2905}" presName="node" presStyleLbl="node1" presStyleIdx="1" presStyleCnt="6">
        <dgm:presLayoutVars>
          <dgm:bulletEnabled val="1"/>
        </dgm:presLayoutVars>
      </dgm:prSet>
      <dgm:spPr/>
    </dgm:pt>
    <dgm:pt modelId="{63B20A16-A5B1-401D-8C33-15F2DB3119E5}" type="pres">
      <dgm:prSet presAssocID="{F3C10431-D384-45B5-93AD-DD3B963CA662}" presName="sibTrans" presStyleCnt="0"/>
      <dgm:spPr/>
    </dgm:pt>
    <dgm:pt modelId="{DD0A97F1-F2E6-44F3-B9F1-40D729A43276}" type="pres">
      <dgm:prSet presAssocID="{8AE795BA-FE96-4438-AAA3-00985DE785AB}" presName="node" presStyleLbl="node1" presStyleIdx="2" presStyleCnt="6">
        <dgm:presLayoutVars>
          <dgm:bulletEnabled val="1"/>
        </dgm:presLayoutVars>
      </dgm:prSet>
      <dgm:spPr/>
    </dgm:pt>
    <dgm:pt modelId="{ABF09A82-AE4F-4C27-84D3-A7DC4CDAC2FB}" type="pres">
      <dgm:prSet presAssocID="{EE9A5074-1EDB-4BA3-838D-C0CE1DC21D2E}" presName="sibTrans" presStyleCnt="0"/>
      <dgm:spPr/>
    </dgm:pt>
    <dgm:pt modelId="{2CC140B7-91FC-4796-B5D5-07B49A34653E}" type="pres">
      <dgm:prSet presAssocID="{6A6CDED8-A444-44F9-9551-ABD22586DD1A}" presName="node" presStyleLbl="node1" presStyleIdx="3" presStyleCnt="6">
        <dgm:presLayoutVars>
          <dgm:bulletEnabled val="1"/>
        </dgm:presLayoutVars>
      </dgm:prSet>
      <dgm:spPr/>
    </dgm:pt>
    <dgm:pt modelId="{4333F0A5-137E-48C0-A38E-152C90774CE2}" type="pres">
      <dgm:prSet presAssocID="{77A3F98F-2496-426F-9D39-9ECD29B3CCF1}" presName="sibTrans" presStyleCnt="0"/>
      <dgm:spPr/>
    </dgm:pt>
    <dgm:pt modelId="{14C7B4BD-E3AB-43AD-A730-5D603C7E864D}" type="pres">
      <dgm:prSet presAssocID="{F81BB845-AE2A-482E-8730-3D14D702A644}" presName="node" presStyleLbl="node1" presStyleIdx="4" presStyleCnt="6">
        <dgm:presLayoutVars>
          <dgm:bulletEnabled val="1"/>
        </dgm:presLayoutVars>
      </dgm:prSet>
      <dgm:spPr/>
    </dgm:pt>
    <dgm:pt modelId="{13DC8EBD-61C3-4AAB-86E8-A77FE79A986C}" type="pres">
      <dgm:prSet presAssocID="{C11D71AE-FC97-4BB4-8910-FC1E9B42137A}" presName="sibTrans" presStyleCnt="0"/>
      <dgm:spPr/>
    </dgm:pt>
    <dgm:pt modelId="{4DF540DA-2787-4D08-BF6D-8F59580CDEAC}" type="pres">
      <dgm:prSet presAssocID="{DEBB65CA-EB30-4AE6-B4D8-EB77FD5DF8B7}" presName="node" presStyleLbl="node1" presStyleIdx="5" presStyleCnt="6">
        <dgm:presLayoutVars>
          <dgm:bulletEnabled val="1"/>
        </dgm:presLayoutVars>
      </dgm:prSet>
      <dgm:spPr/>
    </dgm:pt>
  </dgm:ptLst>
  <dgm:cxnLst>
    <dgm:cxn modelId="{6370152A-41F7-4EBE-ACCA-AF3EEBC22D56}" srcId="{651D4781-4671-440D-940C-30E6719926FC}" destId="{6A6CDED8-A444-44F9-9551-ABD22586DD1A}" srcOrd="3" destOrd="0" parTransId="{FA3B9BED-2F75-4209-8992-A56E4CC8F3E0}" sibTransId="{77A3F98F-2496-426F-9D39-9ECD29B3CCF1}"/>
    <dgm:cxn modelId="{BBCDF342-1F07-4D08-BD95-5B290FFCB2BB}" type="presOf" srcId="{706FF6EF-1A0B-473C-A5C4-4DBE590B2905}" destId="{1E0ECE83-72E7-4321-94CF-760B8DFC0142}" srcOrd="0" destOrd="0" presId="urn:microsoft.com/office/officeart/2005/8/layout/default"/>
    <dgm:cxn modelId="{B4959452-A876-4C81-A75D-925B10C804B4}" type="presOf" srcId="{F81BB845-AE2A-482E-8730-3D14D702A644}" destId="{14C7B4BD-E3AB-43AD-A730-5D603C7E864D}" srcOrd="0" destOrd="0" presId="urn:microsoft.com/office/officeart/2005/8/layout/default"/>
    <dgm:cxn modelId="{664C1182-A8F2-4C61-904F-8FCF0CDE9384}" type="presOf" srcId="{8AE795BA-FE96-4438-AAA3-00985DE785AB}" destId="{DD0A97F1-F2E6-44F3-B9F1-40D729A43276}" srcOrd="0" destOrd="0" presId="urn:microsoft.com/office/officeart/2005/8/layout/default"/>
    <dgm:cxn modelId="{7C7E3987-D34B-4969-9036-1FEE77B42C3A}" srcId="{651D4781-4671-440D-940C-30E6719926FC}" destId="{706FF6EF-1A0B-473C-A5C4-4DBE590B2905}" srcOrd="1" destOrd="0" parTransId="{2C8A66CD-2B55-4127-96D8-2148BCF6291E}" sibTransId="{F3C10431-D384-45B5-93AD-DD3B963CA662}"/>
    <dgm:cxn modelId="{62EC7093-C01A-414B-B72A-92DF0B7F6263}" srcId="{651D4781-4671-440D-940C-30E6719926FC}" destId="{8AE795BA-FE96-4438-AAA3-00985DE785AB}" srcOrd="2" destOrd="0" parTransId="{601A0884-EDC3-4A7B-8510-4F0DEADEB18D}" sibTransId="{EE9A5074-1EDB-4BA3-838D-C0CE1DC21D2E}"/>
    <dgm:cxn modelId="{B7F333C2-A14D-4892-A788-1A3787586F7F}" srcId="{651D4781-4671-440D-940C-30E6719926FC}" destId="{F81BB845-AE2A-482E-8730-3D14D702A644}" srcOrd="4" destOrd="0" parTransId="{B21F000C-120C-44B8-B464-DD28289C0255}" sibTransId="{C11D71AE-FC97-4BB4-8910-FC1E9B42137A}"/>
    <dgm:cxn modelId="{DBC3D7C3-D761-436B-B404-053B6CE7BFC4}" srcId="{651D4781-4671-440D-940C-30E6719926FC}" destId="{5914D36E-08EF-4E08-9F71-897E38A5E0CE}" srcOrd="0" destOrd="0" parTransId="{88B1343A-A0DC-428F-903C-B5AE2E72EDE6}" sibTransId="{8DBFAC09-37B5-4B94-94BA-0FF62414C8CA}"/>
    <dgm:cxn modelId="{77B4A1D9-9BF9-41EE-912B-8C01FA4BF41E}" type="presOf" srcId="{651D4781-4671-440D-940C-30E6719926FC}" destId="{4027DB73-407C-40D9-8D36-4046C09B8AA0}" srcOrd="0" destOrd="0" presId="urn:microsoft.com/office/officeart/2005/8/layout/default"/>
    <dgm:cxn modelId="{D55EC1DD-4BCE-4079-A916-2257F722C82E}" srcId="{651D4781-4671-440D-940C-30E6719926FC}" destId="{DEBB65CA-EB30-4AE6-B4D8-EB77FD5DF8B7}" srcOrd="5" destOrd="0" parTransId="{8C9DBB8B-4BA5-41A8-88B7-02606DA77C40}" sibTransId="{45ED3C28-D321-46C8-900A-E52546183F4E}"/>
    <dgm:cxn modelId="{3B7A26E3-E7E2-4DE1-9F90-09A53AD7D1DC}" type="presOf" srcId="{6A6CDED8-A444-44F9-9551-ABD22586DD1A}" destId="{2CC140B7-91FC-4796-B5D5-07B49A34653E}" srcOrd="0" destOrd="0" presId="urn:microsoft.com/office/officeart/2005/8/layout/default"/>
    <dgm:cxn modelId="{5D8CDAE7-1D7C-4D1E-A717-A621694FF05B}" type="presOf" srcId="{5914D36E-08EF-4E08-9F71-897E38A5E0CE}" destId="{31706018-FA14-49D5-AC30-30632590F8EA}" srcOrd="0" destOrd="0" presId="urn:microsoft.com/office/officeart/2005/8/layout/default"/>
    <dgm:cxn modelId="{C5DECEEA-6F88-418B-9A4C-B4906A038F19}" type="presOf" srcId="{DEBB65CA-EB30-4AE6-B4D8-EB77FD5DF8B7}" destId="{4DF540DA-2787-4D08-BF6D-8F59580CDEAC}" srcOrd="0" destOrd="0" presId="urn:microsoft.com/office/officeart/2005/8/layout/default"/>
    <dgm:cxn modelId="{4ADD57AD-2014-4BAC-A7B8-6E901DCB3AC0}" type="presParOf" srcId="{4027DB73-407C-40D9-8D36-4046C09B8AA0}" destId="{31706018-FA14-49D5-AC30-30632590F8EA}" srcOrd="0" destOrd="0" presId="urn:microsoft.com/office/officeart/2005/8/layout/default"/>
    <dgm:cxn modelId="{C328961B-9C71-4145-8A42-8ED6FB827F1D}" type="presParOf" srcId="{4027DB73-407C-40D9-8D36-4046C09B8AA0}" destId="{27155C3D-92E1-4A51-BECB-990B46D1C530}" srcOrd="1" destOrd="0" presId="urn:microsoft.com/office/officeart/2005/8/layout/default"/>
    <dgm:cxn modelId="{9EDC9040-8308-4683-AEF6-371C131AE2E0}" type="presParOf" srcId="{4027DB73-407C-40D9-8D36-4046C09B8AA0}" destId="{1E0ECE83-72E7-4321-94CF-760B8DFC0142}" srcOrd="2" destOrd="0" presId="urn:microsoft.com/office/officeart/2005/8/layout/default"/>
    <dgm:cxn modelId="{4D2BA211-17FD-48AE-8473-B0A5AF64FC6A}" type="presParOf" srcId="{4027DB73-407C-40D9-8D36-4046C09B8AA0}" destId="{63B20A16-A5B1-401D-8C33-15F2DB3119E5}" srcOrd="3" destOrd="0" presId="urn:microsoft.com/office/officeart/2005/8/layout/default"/>
    <dgm:cxn modelId="{7A777ADA-F48D-4DC9-908A-200068692F1E}" type="presParOf" srcId="{4027DB73-407C-40D9-8D36-4046C09B8AA0}" destId="{DD0A97F1-F2E6-44F3-B9F1-40D729A43276}" srcOrd="4" destOrd="0" presId="urn:microsoft.com/office/officeart/2005/8/layout/default"/>
    <dgm:cxn modelId="{36B368AF-4746-4265-9135-56DA69F4ADFB}" type="presParOf" srcId="{4027DB73-407C-40D9-8D36-4046C09B8AA0}" destId="{ABF09A82-AE4F-4C27-84D3-A7DC4CDAC2FB}" srcOrd="5" destOrd="0" presId="urn:microsoft.com/office/officeart/2005/8/layout/default"/>
    <dgm:cxn modelId="{9EDF3C82-42E2-4F09-8B4D-95B3B7301192}" type="presParOf" srcId="{4027DB73-407C-40D9-8D36-4046C09B8AA0}" destId="{2CC140B7-91FC-4796-B5D5-07B49A34653E}" srcOrd="6" destOrd="0" presId="urn:microsoft.com/office/officeart/2005/8/layout/default"/>
    <dgm:cxn modelId="{9A988EBD-D633-43D8-BDFA-166885374D22}" type="presParOf" srcId="{4027DB73-407C-40D9-8D36-4046C09B8AA0}" destId="{4333F0A5-137E-48C0-A38E-152C90774CE2}" srcOrd="7" destOrd="0" presId="urn:microsoft.com/office/officeart/2005/8/layout/default"/>
    <dgm:cxn modelId="{744FC397-4610-43FD-B6AE-D1BFD42B5AA4}" type="presParOf" srcId="{4027DB73-407C-40D9-8D36-4046C09B8AA0}" destId="{14C7B4BD-E3AB-43AD-A730-5D603C7E864D}" srcOrd="8" destOrd="0" presId="urn:microsoft.com/office/officeart/2005/8/layout/default"/>
    <dgm:cxn modelId="{27252395-2136-41B4-A04E-C5B10585DBB2}" type="presParOf" srcId="{4027DB73-407C-40D9-8D36-4046C09B8AA0}" destId="{13DC8EBD-61C3-4AAB-86E8-A77FE79A986C}" srcOrd="9" destOrd="0" presId="urn:microsoft.com/office/officeart/2005/8/layout/default"/>
    <dgm:cxn modelId="{21512A05-8A45-43EB-A614-54C3994E0FD5}" type="presParOf" srcId="{4027DB73-407C-40D9-8D36-4046C09B8AA0}" destId="{4DF540DA-2787-4D08-BF6D-8F59580CDEA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A03006-8E22-49A9-8DFF-6ADFEF1FCD3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81BB4FF-6E71-4A26-A77B-DC3A1406B4C2}">
      <dgm:prSet/>
      <dgm:spPr/>
      <dgm:t>
        <a:bodyPr/>
        <a:lstStyle/>
        <a:p>
          <a:r>
            <a:rPr lang="en-GB"/>
            <a:t>NSPCC PANTS Campaign </a:t>
          </a:r>
          <a:endParaRPr lang="en-US"/>
        </a:p>
      </dgm:t>
    </dgm:pt>
    <dgm:pt modelId="{18C88A18-3C66-420C-8EDF-52A8CA4028BF}" type="parTrans" cxnId="{9BF72C81-6FFF-473C-8101-88BC7B7ECCF6}">
      <dgm:prSet/>
      <dgm:spPr/>
      <dgm:t>
        <a:bodyPr/>
        <a:lstStyle/>
        <a:p>
          <a:endParaRPr lang="en-US"/>
        </a:p>
      </dgm:t>
    </dgm:pt>
    <dgm:pt modelId="{475FE250-EF60-4F69-AA87-AF0574A1A33B}" type="sibTrans" cxnId="{9BF72C81-6FFF-473C-8101-88BC7B7ECCF6}">
      <dgm:prSet/>
      <dgm:spPr/>
      <dgm:t>
        <a:bodyPr/>
        <a:lstStyle/>
        <a:p>
          <a:endParaRPr lang="en-US"/>
        </a:p>
      </dgm:t>
    </dgm:pt>
    <dgm:pt modelId="{B9FC592E-52BA-47CE-BF0E-7EB8C28BC475}">
      <dgm:prSet/>
      <dgm:spPr/>
      <dgm:t>
        <a:bodyPr/>
        <a:lstStyle/>
        <a:p>
          <a:r>
            <a:rPr lang="en-GB">
              <a:hlinkClick xmlns:r="http://schemas.openxmlformats.org/officeDocument/2006/relationships" r:id="rId1"/>
            </a:rPr>
            <a:t>https://www.nspcc.org.uk/preventing-abuse/keeping-children-safe/underwear-rule/</a:t>
          </a:r>
          <a:r>
            <a:rPr lang="en-GB"/>
            <a:t> </a:t>
          </a:r>
          <a:endParaRPr lang="en-US"/>
        </a:p>
      </dgm:t>
    </dgm:pt>
    <dgm:pt modelId="{6B326C37-4877-403A-803C-C9A5EB934A2D}" type="parTrans" cxnId="{1760D11F-320F-42D5-B95D-5630B63453D3}">
      <dgm:prSet/>
      <dgm:spPr/>
      <dgm:t>
        <a:bodyPr/>
        <a:lstStyle/>
        <a:p>
          <a:endParaRPr lang="en-US"/>
        </a:p>
      </dgm:t>
    </dgm:pt>
    <dgm:pt modelId="{7F86665C-61E4-4824-80C8-268A308356D1}" type="sibTrans" cxnId="{1760D11F-320F-42D5-B95D-5630B63453D3}">
      <dgm:prSet/>
      <dgm:spPr/>
      <dgm:t>
        <a:bodyPr/>
        <a:lstStyle/>
        <a:p>
          <a:endParaRPr lang="en-US"/>
        </a:p>
      </dgm:t>
    </dgm:pt>
    <dgm:pt modelId="{89074E3D-7FA0-4437-A57C-D706DA5C481E}">
      <dgm:prSet/>
      <dgm:spPr/>
      <dgm:t>
        <a:bodyPr/>
        <a:lstStyle/>
        <a:p>
          <a:r>
            <a:rPr lang="en-GB"/>
            <a:t>Reflect:</a:t>
          </a:r>
          <a:endParaRPr lang="en-US"/>
        </a:p>
      </dgm:t>
    </dgm:pt>
    <dgm:pt modelId="{2C8B6AD6-06FB-4F21-A480-71FE00CA1E6B}" type="parTrans" cxnId="{A6E751E2-2AB5-4B74-9756-864A14E67A54}">
      <dgm:prSet/>
      <dgm:spPr/>
      <dgm:t>
        <a:bodyPr/>
        <a:lstStyle/>
        <a:p>
          <a:endParaRPr lang="en-US"/>
        </a:p>
      </dgm:t>
    </dgm:pt>
    <dgm:pt modelId="{87BDD8D5-B88F-42D0-B10A-85611F92BB5F}" type="sibTrans" cxnId="{A6E751E2-2AB5-4B74-9756-864A14E67A54}">
      <dgm:prSet/>
      <dgm:spPr/>
      <dgm:t>
        <a:bodyPr/>
        <a:lstStyle/>
        <a:p>
          <a:endParaRPr lang="en-US"/>
        </a:p>
      </dgm:t>
    </dgm:pt>
    <dgm:pt modelId="{7536993B-10BE-4FFC-96F7-3517FEF092BF}">
      <dgm:prSet/>
      <dgm:spPr/>
      <dgm:t>
        <a:bodyPr/>
        <a:lstStyle/>
        <a:p>
          <a:r>
            <a:rPr lang="en-GB"/>
            <a:t>How is this campaign designed to work?</a:t>
          </a:r>
          <a:endParaRPr lang="en-US"/>
        </a:p>
      </dgm:t>
    </dgm:pt>
    <dgm:pt modelId="{938057AD-0484-4E99-8EB2-2A784C08862F}" type="parTrans" cxnId="{DCE2F358-EF2B-40FC-8F23-102FBD1B0C7B}">
      <dgm:prSet/>
      <dgm:spPr/>
      <dgm:t>
        <a:bodyPr/>
        <a:lstStyle/>
        <a:p>
          <a:endParaRPr lang="en-US"/>
        </a:p>
      </dgm:t>
    </dgm:pt>
    <dgm:pt modelId="{CAD0C73E-4538-45AE-ACDD-8D8661B279F9}" type="sibTrans" cxnId="{DCE2F358-EF2B-40FC-8F23-102FBD1B0C7B}">
      <dgm:prSet/>
      <dgm:spPr/>
      <dgm:t>
        <a:bodyPr/>
        <a:lstStyle/>
        <a:p>
          <a:endParaRPr lang="en-US"/>
        </a:p>
      </dgm:t>
    </dgm:pt>
    <dgm:pt modelId="{8BE6AB7C-781F-4043-B58C-B4F88D98D6D5}">
      <dgm:prSet/>
      <dgm:spPr/>
      <dgm:t>
        <a:bodyPr/>
        <a:lstStyle/>
        <a:p>
          <a:r>
            <a:rPr lang="en-GB"/>
            <a:t>How could schools use these resources appropriately?</a:t>
          </a:r>
          <a:endParaRPr lang="en-US"/>
        </a:p>
      </dgm:t>
    </dgm:pt>
    <dgm:pt modelId="{EF7ED206-8160-41FE-BA5E-D0E7B72DB7DB}" type="parTrans" cxnId="{FA2D7AFF-449C-4665-AABB-45F081DD35D2}">
      <dgm:prSet/>
      <dgm:spPr/>
      <dgm:t>
        <a:bodyPr/>
        <a:lstStyle/>
        <a:p>
          <a:endParaRPr lang="en-US"/>
        </a:p>
      </dgm:t>
    </dgm:pt>
    <dgm:pt modelId="{6D284838-C208-40B2-9D30-14AF0B0B55C8}" type="sibTrans" cxnId="{FA2D7AFF-449C-4665-AABB-45F081DD35D2}">
      <dgm:prSet/>
      <dgm:spPr/>
      <dgm:t>
        <a:bodyPr/>
        <a:lstStyle/>
        <a:p>
          <a:endParaRPr lang="en-US"/>
        </a:p>
      </dgm:t>
    </dgm:pt>
    <dgm:pt modelId="{C45E4783-EE25-4FC6-99F9-04B005B4F15F}">
      <dgm:prSet/>
      <dgm:spPr/>
      <dgm:t>
        <a:bodyPr/>
        <a:lstStyle/>
        <a:p>
          <a:r>
            <a:rPr lang="en-GB"/>
            <a:t>Benefits? Drawbacks?</a:t>
          </a:r>
          <a:endParaRPr lang="en-US"/>
        </a:p>
      </dgm:t>
    </dgm:pt>
    <dgm:pt modelId="{CBF66270-9747-4FEF-BCD1-4D04380F4840}" type="parTrans" cxnId="{29B14C19-BE1C-4DC2-A695-3AD3660EA233}">
      <dgm:prSet/>
      <dgm:spPr/>
      <dgm:t>
        <a:bodyPr/>
        <a:lstStyle/>
        <a:p>
          <a:endParaRPr lang="en-US"/>
        </a:p>
      </dgm:t>
    </dgm:pt>
    <dgm:pt modelId="{173D4E44-595B-4744-849A-1FE316B18696}" type="sibTrans" cxnId="{29B14C19-BE1C-4DC2-A695-3AD3660EA233}">
      <dgm:prSet/>
      <dgm:spPr/>
      <dgm:t>
        <a:bodyPr/>
        <a:lstStyle/>
        <a:p>
          <a:endParaRPr lang="en-US"/>
        </a:p>
      </dgm:t>
    </dgm:pt>
    <dgm:pt modelId="{AF43CAD9-D888-4F89-8362-6E213DB9980B}" type="pres">
      <dgm:prSet presAssocID="{F9A03006-8E22-49A9-8DFF-6ADFEF1FCD3D}" presName="linear" presStyleCnt="0">
        <dgm:presLayoutVars>
          <dgm:animLvl val="lvl"/>
          <dgm:resizeHandles val="exact"/>
        </dgm:presLayoutVars>
      </dgm:prSet>
      <dgm:spPr/>
    </dgm:pt>
    <dgm:pt modelId="{167B80A8-5C57-43BD-AB0D-8E6A2A550C30}" type="pres">
      <dgm:prSet presAssocID="{A81BB4FF-6E71-4A26-A77B-DC3A1406B4C2}" presName="parentText" presStyleLbl="node1" presStyleIdx="0" presStyleCnt="2">
        <dgm:presLayoutVars>
          <dgm:chMax val="0"/>
          <dgm:bulletEnabled val="1"/>
        </dgm:presLayoutVars>
      </dgm:prSet>
      <dgm:spPr/>
    </dgm:pt>
    <dgm:pt modelId="{9841FAC1-B9C9-4300-8EFD-034B2F0CB959}" type="pres">
      <dgm:prSet presAssocID="{A81BB4FF-6E71-4A26-A77B-DC3A1406B4C2}" presName="childText" presStyleLbl="revTx" presStyleIdx="0" presStyleCnt="2">
        <dgm:presLayoutVars>
          <dgm:bulletEnabled val="1"/>
        </dgm:presLayoutVars>
      </dgm:prSet>
      <dgm:spPr/>
    </dgm:pt>
    <dgm:pt modelId="{9CC074E5-CEAC-4970-A3ED-B2DF54935D85}" type="pres">
      <dgm:prSet presAssocID="{89074E3D-7FA0-4437-A57C-D706DA5C481E}" presName="parentText" presStyleLbl="node1" presStyleIdx="1" presStyleCnt="2">
        <dgm:presLayoutVars>
          <dgm:chMax val="0"/>
          <dgm:bulletEnabled val="1"/>
        </dgm:presLayoutVars>
      </dgm:prSet>
      <dgm:spPr/>
    </dgm:pt>
    <dgm:pt modelId="{759EE113-5700-4833-9D0B-BDC962566F0A}" type="pres">
      <dgm:prSet presAssocID="{89074E3D-7FA0-4437-A57C-D706DA5C481E}" presName="childText" presStyleLbl="revTx" presStyleIdx="1" presStyleCnt="2">
        <dgm:presLayoutVars>
          <dgm:bulletEnabled val="1"/>
        </dgm:presLayoutVars>
      </dgm:prSet>
      <dgm:spPr/>
    </dgm:pt>
  </dgm:ptLst>
  <dgm:cxnLst>
    <dgm:cxn modelId="{049AA308-9613-4227-90DE-727E1179F256}" type="presOf" srcId="{89074E3D-7FA0-4437-A57C-D706DA5C481E}" destId="{9CC074E5-CEAC-4970-A3ED-B2DF54935D85}" srcOrd="0" destOrd="0" presId="urn:microsoft.com/office/officeart/2005/8/layout/vList2"/>
    <dgm:cxn modelId="{05C7F613-F211-4D48-B248-F47BD965111C}" type="presOf" srcId="{F9A03006-8E22-49A9-8DFF-6ADFEF1FCD3D}" destId="{AF43CAD9-D888-4F89-8362-6E213DB9980B}" srcOrd="0" destOrd="0" presId="urn:microsoft.com/office/officeart/2005/8/layout/vList2"/>
    <dgm:cxn modelId="{29B14C19-BE1C-4DC2-A695-3AD3660EA233}" srcId="{89074E3D-7FA0-4437-A57C-D706DA5C481E}" destId="{C45E4783-EE25-4FC6-99F9-04B005B4F15F}" srcOrd="2" destOrd="0" parTransId="{CBF66270-9747-4FEF-BCD1-4D04380F4840}" sibTransId="{173D4E44-595B-4744-849A-1FE316B18696}"/>
    <dgm:cxn modelId="{1760D11F-320F-42D5-B95D-5630B63453D3}" srcId="{A81BB4FF-6E71-4A26-A77B-DC3A1406B4C2}" destId="{B9FC592E-52BA-47CE-BF0E-7EB8C28BC475}" srcOrd="0" destOrd="0" parTransId="{6B326C37-4877-403A-803C-C9A5EB934A2D}" sibTransId="{7F86665C-61E4-4824-80C8-268A308356D1}"/>
    <dgm:cxn modelId="{2A3ABC2F-AEDB-4AAD-8B6F-E4987918E039}" type="presOf" srcId="{B9FC592E-52BA-47CE-BF0E-7EB8C28BC475}" destId="{9841FAC1-B9C9-4300-8EFD-034B2F0CB959}" srcOrd="0" destOrd="0" presId="urn:microsoft.com/office/officeart/2005/8/layout/vList2"/>
    <dgm:cxn modelId="{DCE2F358-EF2B-40FC-8F23-102FBD1B0C7B}" srcId="{89074E3D-7FA0-4437-A57C-D706DA5C481E}" destId="{7536993B-10BE-4FFC-96F7-3517FEF092BF}" srcOrd="0" destOrd="0" parTransId="{938057AD-0484-4E99-8EB2-2A784C08862F}" sibTransId="{CAD0C73E-4538-45AE-ACDD-8D8661B279F9}"/>
    <dgm:cxn modelId="{9BF72C81-6FFF-473C-8101-88BC7B7ECCF6}" srcId="{F9A03006-8E22-49A9-8DFF-6ADFEF1FCD3D}" destId="{A81BB4FF-6E71-4A26-A77B-DC3A1406B4C2}" srcOrd="0" destOrd="0" parTransId="{18C88A18-3C66-420C-8EDF-52A8CA4028BF}" sibTransId="{475FE250-EF60-4F69-AA87-AF0574A1A33B}"/>
    <dgm:cxn modelId="{51271EA3-B9B4-48F2-86F2-538AA9610E26}" type="presOf" srcId="{A81BB4FF-6E71-4A26-A77B-DC3A1406B4C2}" destId="{167B80A8-5C57-43BD-AB0D-8E6A2A550C30}" srcOrd="0" destOrd="0" presId="urn:microsoft.com/office/officeart/2005/8/layout/vList2"/>
    <dgm:cxn modelId="{29A1E1AD-43AF-4E94-B444-E4BE67D356DE}" type="presOf" srcId="{7536993B-10BE-4FFC-96F7-3517FEF092BF}" destId="{759EE113-5700-4833-9D0B-BDC962566F0A}" srcOrd="0" destOrd="0" presId="urn:microsoft.com/office/officeart/2005/8/layout/vList2"/>
    <dgm:cxn modelId="{A6E751E2-2AB5-4B74-9756-864A14E67A54}" srcId="{F9A03006-8E22-49A9-8DFF-6ADFEF1FCD3D}" destId="{89074E3D-7FA0-4437-A57C-D706DA5C481E}" srcOrd="1" destOrd="0" parTransId="{2C8B6AD6-06FB-4F21-A480-71FE00CA1E6B}" sibTransId="{87BDD8D5-B88F-42D0-B10A-85611F92BB5F}"/>
    <dgm:cxn modelId="{FE54ECE7-98CA-43D8-A8FA-F2440EAD4773}" type="presOf" srcId="{C45E4783-EE25-4FC6-99F9-04B005B4F15F}" destId="{759EE113-5700-4833-9D0B-BDC962566F0A}" srcOrd="0" destOrd="2" presId="urn:microsoft.com/office/officeart/2005/8/layout/vList2"/>
    <dgm:cxn modelId="{44E3D1F1-81C4-4F7F-9721-A85825FAE97B}" type="presOf" srcId="{8BE6AB7C-781F-4043-B58C-B4F88D98D6D5}" destId="{759EE113-5700-4833-9D0B-BDC962566F0A}" srcOrd="0" destOrd="1" presId="urn:microsoft.com/office/officeart/2005/8/layout/vList2"/>
    <dgm:cxn modelId="{FA2D7AFF-449C-4665-AABB-45F081DD35D2}" srcId="{89074E3D-7FA0-4437-A57C-D706DA5C481E}" destId="{8BE6AB7C-781F-4043-B58C-B4F88D98D6D5}" srcOrd="1" destOrd="0" parTransId="{EF7ED206-8160-41FE-BA5E-D0E7B72DB7DB}" sibTransId="{6D284838-C208-40B2-9D30-14AF0B0B55C8}"/>
    <dgm:cxn modelId="{6016C656-BBCC-490F-84B9-E465944EACF5}" type="presParOf" srcId="{AF43CAD9-D888-4F89-8362-6E213DB9980B}" destId="{167B80A8-5C57-43BD-AB0D-8E6A2A550C30}" srcOrd="0" destOrd="0" presId="urn:microsoft.com/office/officeart/2005/8/layout/vList2"/>
    <dgm:cxn modelId="{66A80CC2-D915-4356-9126-96E8146927C8}" type="presParOf" srcId="{AF43CAD9-D888-4F89-8362-6E213DB9980B}" destId="{9841FAC1-B9C9-4300-8EFD-034B2F0CB959}" srcOrd="1" destOrd="0" presId="urn:microsoft.com/office/officeart/2005/8/layout/vList2"/>
    <dgm:cxn modelId="{88266D9C-7040-4085-8C90-709DF8B4D70E}" type="presParOf" srcId="{AF43CAD9-D888-4F89-8362-6E213DB9980B}" destId="{9CC074E5-CEAC-4970-A3ED-B2DF54935D85}" srcOrd="2" destOrd="0" presId="urn:microsoft.com/office/officeart/2005/8/layout/vList2"/>
    <dgm:cxn modelId="{1B4245C9-5802-4764-8247-0353C751BDEE}" type="presParOf" srcId="{AF43CAD9-D888-4F89-8362-6E213DB9980B}" destId="{759EE113-5700-4833-9D0B-BDC962566F0A}"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660200-4A47-40D7-97F1-E624E1047F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E58ACF-4B6F-4D1F-950A-F8E21FDDBA46}">
      <dgm:prSet/>
      <dgm:spPr/>
      <dgm:t>
        <a:bodyPr/>
        <a:lstStyle/>
        <a:p>
          <a:r>
            <a:rPr lang="en-GB"/>
            <a:t>Schools also have:</a:t>
          </a:r>
          <a:endParaRPr lang="en-US"/>
        </a:p>
      </dgm:t>
    </dgm:pt>
    <dgm:pt modelId="{BB6983E2-9FCA-4906-8F7B-CA146CFE5681}" type="parTrans" cxnId="{8198DDB2-A96C-4089-877C-F1109A7496C8}">
      <dgm:prSet/>
      <dgm:spPr/>
      <dgm:t>
        <a:bodyPr/>
        <a:lstStyle/>
        <a:p>
          <a:endParaRPr lang="en-US"/>
        </a:p>
      </dgm:t>
    </dgm:pt>
    <dgm:pt modelId="{E533B781-69DE-4E5E-A764-81C71F9C6B65}" type="sibTrans" cxnId="{8198DDB2-A96C-4089-877C-F1109A7496C8}">
      <dgm:prSet/>
      <dgm:spPr/>
      <dgm:t>
        <a:bodyPr/>
        <a:lstStyle/>
        <a:p>
          <a:endParaRPr lang="en-US"/>
        </a:p>
      </dgm:t>
    </dgm:pt>
    <dgm:pt modelId="{C5EB7CDB-521E-49EA-B2F5-EF276DBC48CD}">
      <dgm:prSet/>
      <dgm:spPr/>
      <dgm:t>
        <a:bodyPr/>
        <a:lstStyle/>
        <a:p>
          <a:r>
            <a:rPr lang="en-GB"/>
            <a:t>Acceptable  ICT Use Policy</a:t>
          </a:r>
          <a:endParaRPr lang="en-US"/>
        </a:p>
      </dgm:t>
    </dgm:pt>
    <dgm:pt modelId="{BF8D4138-102C-444C-B49D-4722254C396C}" type="parTrans" cxnId="{9FE154FD-C469-4E97-8F6E-57B74795B896}">
      <dgm:prSet/>
      <dgm:spPr/>
      <dgm:t>
        <a:bodyPr/>
        <a:lstStyle/>
        <a:p>
          <a:endParaRPr lang="en-US"/>
        </a:p>
      </dgm:t>
    </dgm:pt>
    <dgm:pt modelId="{EB7F7D21-E028-4C14-9BF3-9047214A8AF9}" type="sibTrans" cxnId="{9FE154FD-C469-4E97-8F6E-57B74795B896}">
      <dgm:prSet/>
      <dgm:spPr/>
      <dgm:t>
        <a:bodyPr/>
        <a:lstStyle/>
        <a:p>
          <a:endParaRPr lang="en-US"/>
        </a:p>
      </dgm:t>
    </dgm:pt>
    <dgm:pt modelId="{BE441184-62FF-4F5A-9142-014C878CAD2A}">
      <dgm:prSet/>
      <dgm:spPr/>
      <dgm:t>
        <a:bodyPr/>
        <a:lstStyle/>
        <a:p>
          <a:r>
            <a:rPr lang="en-GB"/>
            <a:t>Mobile Technology Policy </a:t>
          </a:r>
          <a:endParaRPr lang="en-US"/>
        </a:p>
      </dgm:t>
    </dgm:pt>
    <dgm:pt modelId="{ECF1CC93-1966-442C-ACA7-5A3A39A0BFD7}" type="parTrans" cxnId="{DA32A4EE-D168-443A-A24F-EC4CA1525392}">
      <dgm:prSet/>
      <dgm:spPr/>
      <dgm:t>
        <a:bodyPr/>
        <a:lstStyle/>
        <a:p>
          <a:endParaRPr lang="en-US"/>
        </a:p>
      </dgm:t>
    </dgm:pt>
    <dgm:pt modelId="{A9241F50-E400-4724-B599-9D8E10C516B7}" type="sibTrans" cxnId="{DA32A4EE-D168-443A-A24F-EC4CA1525392}">
      <dgm:prSet/>
      <dgm:spPr/>
      <dgm:t>
        <a:bodyPr/>
        <a:lstStyle/>
        <a:p>
          <a:endParaRPr lang="en-US"/>
        </a:p>
      </dgm:t>
    </dgm:pt>
    <dgm:pt modelId="{37B4FC3A-0B26-4991-9D0E-CD762F87C0AE}">
      <dgm:prSet/>
      <dgm:spPr/>
      <dgm:t>
        <a:bodyPr/>
        <a:lstStyle/>
        <a:p>
          <a:r>
            <a:rPr lang="en-GB"/>
            <a:t>Positive Handling Policy</a:t>
          </a:r>
          <a:endParaRPr lang="en-US"/>
        </a:p>
      </dgm:t>
    </dgm:pt>
    <dgm:pt modelId="{21A0AB50-B7F3-4E18-95D2-7E8883F1C2F9}" type="parTrans" cxnId="{5B8CF292-00BB-4675-B340-F4CBCED2DB7E}">
      <dgm:prSet/>
      <dgm:spPr/>
      <dgm:t>
        <a:bodyPr/>
        <a:lstStyle/>
        <a:p>
          <a:endParaRPr lang="en-US"/>
        </a:p>
      </dgm:t>
    </dgm:pt>
    <dgm:pt modelId="{4EC7EAE2-768B-4E9D-8205-9FDDE9493FE7}" type="sibTrans" cxnId="{5B8CF292-00BB-4675-B340-F4CBCED2DB7E}">
      <dgm:prSet/>
      <dgm:spPr/>
      <dgm:t>
        <a:bodyPr/>
        <a:lstStyle/>
        <a:p>
          <a:endParaRPr lang="en-US"/>
        </a:p>
      </dgm:t>
    </dgm:pt>
    <dgm:pt modelId="{02FBA4EC-DA0B-46E1-8FB4-F594C31BE6A9}">
      <dgm:prSet/>
      <dgm:spPr/>
      <dgm:t>
        <a:bodyPr/>
        <a:lstStyle/>
        <a:p>
          <a:r>
            <a:rPr lang="en-GB"/>
            <a:t>Reflect: In what way do these policies support safeguarding? </a:t>
          </a:r>
          <a:endParaRPr lang="en-US"/>
        </a:p>
      </dgm:t>
    </dgm:pt>
    <dgm:pt modelId="{B7AB2975-6A71-4D4D-BEF7-1621B80350FB}" type="parTrans" cxnId="{883963A4-7C9B-421C-A210-329CB92AF748}">
      <dgm:prSet/>
      <dgm:spPr/>
      <dgm:t>
        <a:bodyPr/>
        <a:lstStyle/>
        <a:p>
          <a:endParaRPr lang="en-US"/>
        </a:p>
      </dgm:t>
    </dgm:pt>
    <dgm:pt modelId="{ACFD979F-D39C-426F-82F2-DB2725F98EC5}" type="sibTrans" cxnId="{883963A4-7C9B-421C-A210-329CB92AF748}">
      <dgm:prSet/>
      <dgm:spPr/>
      <dgm:t>
        <a:bodyPr/>
        <a:lstStyle/>
        <a:p>
          <a:endParaRPr lang="en-US"/>
        </a:p>
      </dgm:t>
    </dgm:pt>
    <dgm:pt modelId="{B02B196F-2CFF-4A8E-A756-467DC2F020AF}">
      <dgm:prSet/>
      <dgm:spPr/>
      <dgm:t>
        <a:bodyPr/>
        <a:lstStyle/>
        <a:p>
          <a:r>
            <a:rPr lang="en-GB"/>
            <a:t>Regular staff training is essential</a:t>
          </a:r>
          <a:endParaRPr lang="en-US"/>
        </a:p>
      </dgm:t>
    </dgm:pt>
    <dgm:pt modelId="{A6932988-F883-4446-8CED-3140954549AD}" type="parTrans" cxnId="{D6E3BC84-C907-4D31-92C7-6D8467F72967}">
      <dgm:prSet/>
      <dgm:spPr/>
      <dgm:t>
        <a:bodyPr/>
        <a:lstStyle/>
        <a:p>
          <a:endParaRPr lang="en-US"/>
        </a:p>
      </dgm:t>
    </dgm:pt>
    <dgm:pt modelId="{6EDA8BAA-6C05-4FB6-8A83-C4491B59396B}" type="sibTrans" cxnId="{D6E3BC84-C907-4D31-92C7-6D8467F72967}">
      <dgm:prSet/>
      <dgm:spPr/>
      <dgm:t>
        <a:bodyPr/>
        <a:lstStyle/>
        <a:p>
          <a:endParaRPr lang="en-US"/>
        </a:p>
      </dgm:t>
    </dgm:pt>
    <dgm:pt modelId="{C1EFE0C0-AB57-4A3F-A2AD-35E8AE751402}" type="pres">
      <dgm:prSet presAssocID="{FC660200-4A47-40D7-97F1-E624E1047F56}" presName="root" presStyleCnt="0">
        <dgm:presLayoutVars>
          <dgm:dir/>
          <dgm:resizeHandles val="exact"/>
        </dgm:presLayoutVars>
      </dgm:prSet>
      <dgm:spPr/>
    </dgm:pt>
    <dgm:pt modelId="{43FA7A93-95DF-41E8-A58B-66182EABD014}" type="pres">
      <dgm:prSet presAssocID="{B9E58ACF-4B6F-4D1F-950A-F8E21FDDBA46}" presName="compNode" presStyleCnt="0"/>
      <dgm:spPr/>
    </dgm:pt>
    <dgm:pt modelId="{4813EE2D-9400-425C-8A68-B0A7A3C1D368}" type="pres">
      <dgm:prSet presAssocID="{B9E58ACF-4B6F-4D1F-950A-F8E21FDDBA46}" presName="bgRect" presStyleLbl="bgShp" presStyleIdx="0" presStyleCnt="3"/>
      <dgm:spPr/>
    </dgm:pt>
    <dgm:pt modelId="{DED38E69-1982-41B9-B713-751F71A56CC1}" type="pres">
      <dgm:prSet presAssocID="{B9E58ACF-4B6F-4D1F-950A-F8E21FDDBA4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3FA22C4-A2DD-4A3F-A990-4A4C5973AAA5}" type="pres">
      <dgm:prSet presAssocID="{B9E58ACF-4B6F-4D1F-950A-F8E21FDDBA46}" presName="spaceRect" presStyleCnt="0"/>
      <dgm:spPr/>
    </dgm:pt>
    <dgm:pt modelId="{A02C8890-3E25-4A21-A94F-4ACB6A65D021}" type="pres">
      <dgm:prSet presAssocID="{B9E58ACF-4B6F-4D1F-950A-F8E21FDDBA46}" presName="parTx" presStyleLbl="revTx" presStyleIdx="0" presStyleCnt="4">
        <dgm:presLayoutVars>
          <dgm:chMax val="0"/>
          <dgm:chPref val="0"/>
        </dgm:presLayoutVars>
      </dgm:prSet>
      <dgm:spPr/>
    </dgm:pt>
    <dgm:pt modelId="{FB487F97-8A5C-4707-BA9C-50C080FEB67C}" type="pres">
      <dgm:prSet presAssocID="{B9E58ACF-4B6F-4D1F-950A-F8E21FDDBA46}" presName="desTx" presStyleLbl="revTx" presStyleIdx="1" presStyleCnt="4">
        <dgm:presLayoutVars/>
      </dgm:prSet>
      <dgm:spPr/>
    </dgm:pt>
    <dgm:pt modelId="{D65684B9-ED5B-4ABE-88D7-8964F8228022}" type="pres">
      <dgm:prSet presAssocID="{E533B781-69DE-4E5E-A764-81C71F9C6B65}" presName="sibTrans" presStyleCnt="0"/>
      <dgm:spPr/>
    </dgm:pt>
    <dgm:pt modelId="{D7E8E9A5-0897-43EF-B533-74F9070F5F0F}" type="pres">
      <dgm:prSet presAssocID="{02FBA4EC-DA0B-46E1-8FB4-F594C31BE6A9}" presName="compNode" presStyleCnt="0"/>
      <dgm:spPr/>
    </dgm:pt>
    <dgm:pt modelId="{DCF08333-8E98-46DE-AC35-E2A7A5DAC9ED}" type="pres">
      <dgm:prSet presAssocID="{02FBA4EC-DA0B-46E1-8FB4-F594C31BE6A9}" presName="bgRect" presStyleLbl="bgShp" presStyleIdx="1" presStyleCnt="3"/>
      <dgm:spPr/>
    </dgm:pt>
    <dgm:pt modelId="{D09E4605-93C7-4E03-A8E8-07AE3AF0D5E7}" type="pres">
      <dgm:prSet presAssocID="{02FBA4EC-DA0B-46E1-8FB4-F594C31BE6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BA1480A5-87C6-4473-98EA-ABD27CEC799B}" type="pres">
      <dgm:prSet presAssocID="{02FBA4EC-DA0B-46E1-8FB4-F594C31BE6A9}" presName="spaceRect" presStyleCnt="0"/>
      <dgm:spPr/>
    </dgm:pt>
    <dgm:pt modelId="{1A7032C6-4049-4DA1-ACE1-FC3E853C9E8D}" type="pres">
      <dgm:prSet presAssocID="{02FBA4EC-DA0B-46E1-8FB4-F594C31BE6A9}" presName="parTx" presStyleLbl="revTx" presStyleIdx="2" presStyleCnt="4">
        <dgm:presLayoutVars>
          <dgm:chMax val="0"/>
          <dgm:chPref val="0"/>
        </dgm:presLayoutVars>
      </dgm:prSet>
      <dgm:spPr/>
    </dgm:pt>
    <dgm:pt modelId="{1B49A0A1-FA7A-4BA8-96D4-EC6415CE52A6}" type="pres">
      <dgm:prSet presAssocID="{ACFD979F-D39C-426F-82F2-DB2725F98EC5}" presName="sibTrans" presStyleCnt="0"/>
      <dgm:spPr/>
    </dgm:pt>
    <dgm:pt modelId="{2D109EEE-5160-46BF-9C67-7DAD904C30AE}" type="pres">
      <dgm:prSet presAssocID="{B02B196F-2CFF-4A8E-A756-467DC2F020AF}" presName="compNode" presStyleCnt="0"/>
      <dgm:spPr/>
    </dgm:pt>
    <dgm:pt modelId="{3F34EF4D-3DCC-4FF2-B9D3-2BD872C01F63}" type="pres">
      <dgm:prSet presAssocID="{B02B196F-2CFF-4A8E-A756-467DC2F020AF}" presName="bgRect" presStyleLbl="bgShp" presStyleIdx="2" presStyleCnt="3"/>
      <dgm:spPr/>
    </dgm:pt>
    <dgm:pt modelId="{DE02FF9E-6508-4D65-B6DC-814FF24ED787}" type="pres">
      <dgm:prSet presAssocID="{B02B196F-2CFF-4A8E-A756-467DC2F020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152201BB-22FC-4A2D-A3C6-3BB3272B18DC}" type="pres">
      <dgm:prSet presAssocID="{B02B196F-2CFF-4A8E-A756-467DC2F020AF}" presName="spaceRect" presStyleCnt="0"/>
      <dgm:spPr/>
    </dgm:pt>
    <dgm:pt modelId="{F76531C8-8B70-4798-853C-C9787D4D68AB}" type="pres">
      <dgm:prSet presAssocID="{B02B196F-2CFF-4A8E-A756-467DC2F020AF}" presName="parTx" presStyleLbl="revTx" presStyleIdx="3" presStyleCnt="4">
        <dgm:presLayoutVars>
          <dgm:chMax val="0"/>
          <dgm:chPref val="0"/>
        </dgm:presLayoutVars>
      </dgm:prSet>
      <dgm:spPr/>
    </dgm:pt>
  </dgm:ptLst>
  <dgm:cxnLst>
    <dgm:cxn modelId="{9F633A04-36CF-49A2-83FA-2DFC58543CAD}" type="presOf" srcId="{37B4FC3A-0B26-4991-9D0E-CD762F87C0AE}" destId="{FB487F97-8A5C-4707-BA9C-50C080FEB67C}" srcOrd="0" destOrd="2" presId="urn:microsoft.com/office/officeart/2018/2/layout/IconVerticalSolidList"/>
    <dgm:cxn modelId="{9C21E210-5A3B-49DF-BA1B-04791B19D52B}" type="presOf" srcId="{02FBA4EC-DA0B-46E1-8FB4-F594C31BE6A9}" destId="{1A7032C6-4049-4DA1-ACE1-FC3E853C9E8D}" srcOrd="0" destOrd="0" presId="urn:microsoft.com/office/officeart/2018/2/layout/IconVerticalSolidList"/>
    <dgm:cxn modelId="{804C1C1C-62BC-4D47-9558-80E663F8A123}" type="presOf" srcId="{B9E58ACF-4B6F-4D1F-950A-F8E21FDDBA46}" destId="{A02C8890-3E25-4A21-A94F-4ACB6A65D021}" srcOrd="0" destOrd="0" presId="urn:microsoft.com/office/officeart/2018/2/layout/IconVerticalSolidList"/>
    <dgm:cxn modelId="{C112DD60-6B00-4609-AF32-48146B062641}" type="presOf" srcId="{C5EB7CDB-521E-49EA-B2F5-EF276DBC48CD}" destId="{FB487F97-8A5C-4707-BA9C-50C080FEB67C}" srcOrd="0" destOrd="0" presId="urn:microsoft.com/office/officeart/2018/2/layout/IconVerticalSolidList"/>
    <dgm:cxn modelId="{A1F3416C-4A80-45EF-AF01-C6210E591E6A}" type="presOf" srcId="{FC660200-4A47-40D7-97F1-E624E1047F56}" destId="{C1EFE0C0-AB57-4A3F-A2AD-35E8AE751402}" srcOrd="0" destOrd="0" presId="urn:microsoft.com/office/officeart/2018/2/layout/IconVerticalSolidList"/>
    <dgm:cxn modelId="{2FF8B178-F932-4F91-BAAB-874682DD046B}" type="presOf" srcId="{B02B196F-2CFF-4A8E-A756-467DC2F020AF}" destId="{F76531C8-8B70-4798-853C-C9787D4D68AB}" srcOrd="0" destOrd="0" presId="urn:microsoft.com/office/officeart/2018/2/layout/IconVerticalSolidList"/>
    <dgm:cxn modelId="{D6E3BC84-C907-4D31-92C7-6D8467F72967}" srcId="{FC660200-4A47-40D7-97F1-E624E1047F56}" destId="{B02B196F-2CFF-4A8E-A756-467DC2F020AF}" srcOrd="2" destOrd="0" parTransId="{A6932988-F883-4446-8CED-3140954549AD}" sibTransId="{6EDA8BAA-6C05-4FB6-8A83-C4491B59396B}"/>
    <dgm:cxn modelId="{F823928C-3538-46EB-821B-E63235AB4CCA}" type="presOf" srcId="{BE441184-62FF-4F5A-9142-014C878CAD2A}" destId="{FB487F97-8A5C-4707-BA9C-50C080FEB67C}" srcOrd="0" destOrd="1" presId="urn:microsoft.com/office/officeart/2018/2/layout/IconVerticalSolidList"/>
    <dgm:cxn modelId="{5B8CF292-00BB-4675-B340-F4CBCED2DB7E}" srcId="{B9E58ACF-4B6F-4D1F-950A-F8E21FDDBA46}" destId="{37B4FC3A-0B26-4991-9D0E-CD762F87C0AE}" srcOrd="2" destOrd="0" parTransId="{21A0AB50-B7F3-4E18-95D2-7E8883F1C2F9}" sibTransId="{4EC7EAE2-768B-4E9D-8205-9FDDE9493FE7}"/>
    <dgm:cxn modelId="{883963A4-7C9B-421C-A210-329CB92AF748}" srcId="{FC660200-4A47-40D7-97F1-E624E1047F56}" destId="{02FBA4EC-DA0B-46E1-8FB4-F594C31BE6A9}" srcOrd="1" destOrd="0" parTransId="{B7AB2975-6A71-4D4D-BEF7-1621B80350FB}" sibTransId="{ACFD979F-D39C-426F-82F2-DB2725F98EC5}"/>
    <dgm:cxn modelId="{8198DDB2-A96C-4089-877C-F1109A7496C8}" srcId="{FC660200-4A47-40D7-97F1-E624E1047F56}" destId="{B9E58ACF-4B6F-4D1F-950A-F8E21FDDBA46}" srcOrd="0" destOrd="0" parTransId="{BB6983E2-9FCA-4906-8F7B-CA146CFE5681}" sibTransId="{E533B781-69DE-4E5E-A764-81C71F9C6B65}"/>
    <dgm:cxn modelId="{DA32A4EE-D168-443A-A24F-EC4CA1525392}" srcId="{B9E58ACF-4B6F-4D1F-950A-F8E21FDDBA46}" destId="{BE441184-62FF-4F5A-9142-014C878CAD2A}" srcOrd="1" destOrd="0" parTransId="{ECF1CC93-1966-442C-ACA7-5A3A39A0BFD7}" sibTransId="{A9241F50-E400-4724-B599-9D8E10C516B7}"/>
    <dgm:cxn modelId="{9FE154FD-C469-4E97-8F6E-57B74795B896}" srcId="{B9E58ACF-4B6F-4D1F-950A-F8E21FDDBA46}" destId="{C5EB7CDB-521E-49EA-B2F5-EF276DBC48CD}" srcOrd="0" destOrd="0" parTransId="{BF8D4138-102C-444C-B49D-4722254C396C}" sibTransId="{EB7F7D21-E028-4C14-9BF3-9047214A8AF9}"/>
    <dgm:cxn modelId="{B4FBA5AA-8C89-4AAF-96CA-EBB146AE9F31}" type="presParOf" srcId="{C1EFE0C0-AB57-4A3F-A2AD-35E8AE751402}" destId="{43FA7A93-95DF-41E8-A58B-66182EABD014}" srcOrd="0" destOrd="0" presId="urn:microsoft.com/office/officeart/2018/2/layout/IconVerticalSolidList"/>
    <dgm:cxn modelId="{EF79AB17-A419-436D-9CC0-3040D61BD367}" type="presParOf" srcId="{43FA7A93-95DF-41E8-A58B-66182EABD014}" destId="{4813EE2D-9400-425C-8A68-B0A7A3C1D368}" srcOrd="0" destOrd="0" presId="urn:microsoft.com/office/officeart/2018/2/layout/IconVerticalSolidList"/>
    <dgm:cxn modelId="{6414F4AF-C7DA-4D4B-A927-70F762BC5E6E}" type="presParOf" srcId="{43FA7A93-95DF-41E8-A58B-66182EABD014}" destId="{DED38E69-1982-41B9-B713-751F71A56CC1}" srcOrd="1" destOrd="0" presId="urn:microsoft.com/office/officeart/2018/2/layout/IconVerticalSolidList"/>
    <dgm:cxn modelId="{5974933B-A3DE-4CED-8B77-4AB4499A83FE}" type="presParOf" srcId="{43FA7A93-95DF-41E8-A58B-66182EABD014}" destId="{93FA22C4-A2DD-4A3F-A990-4A4C5973AAA5}" srcOrd="2" destOrd="0" presId="urn:microsoft.com/office/officeart/2018/2/layout/IconVerticalSolidList"/>
    <dgm:cxn modelId="{86DD20E2-8D1D-4776-9C94-FC61AB6ACFB8}" type="presParOf" srcId="{43FA7A93-95DF-41E8-A58B-66182EABD014}" destId="{A02C8890-3E25-4A21-A94F-4ACB6A65D021}" srcOrd="3" destOrd="0" presId="urn:microsoft.com/office/officeart/2018/2/layout/IconVerticalSolidList"/>
    <dgm:cxn modelId="{BAEC3F0E-D2FC-4B1B-993D-A84563A48061}" type="presParOf" srcId="{43FA7A93-95DF-41E8-A58B-66182EABD014}" destId="{FB487F97-8A5C-4707-BA9C-50C080FEB67C}" srcOrd="4" destOrd="0" presId="urn:microsoft.com/office/officeart/2018/2/layout/IconVerticalSolidList"/>
    <dgm:cxn modelId="{9AE17D24-CEF8-44D5-899D-5892F8F0F58D}" type="presParOf" srcId="{C1EFE0C0-AB57-4A3F-A2AD-35E8AE751402}" destId="{D65684B9-ED5B-4ABE-88D7-8964F8228022}" srcOrd="1" destOrd="0" presId="urn:microsoft.com/office/officeart/2018/2/layout/IconVerticalSolidList"/>
    <dgm:cxn modelId="{999A3121-F497-4548-84AB-2D42365D06AF}" type="presParOf" srcId="{C1EFE0C0-AB57-4A3F-A2AD-35E8AE751402}" destId="{D7E8E9A5-0897-43EF-B533-74F9070F5F0F}" srcOrd="2" destOrd="0" presId="urn:microsoft.com/office/officeart/2018/2/layout/IconVerticalSolidList"/>
    <dgm:cxn modelId="{E79B76A7-2473-4A57-A8FC-875DF2B71303}" type="presParOf" srcId="{D7E8E9A5-0897-43EF-B533-74F9070F5F0F}" destId="{DCF08333-8E98-46DE-AC35-E2A7A5DAC9ED}" srcOrd="0" destOrd="0" presId="urn:microsoft.com/office/officeart/2018/2/layout/IconVerticalSolidList"/>
    <dgm:cxn modelId="{A18BE0A3-4642-4C5D-AAF4-8522268FDD53}" type="presParOf" srcId="{D7E8E9A5-0897-43EF-B533-74F9070F5F0F}" destId="{D09E4605-93C7-4E03-A8E8-07AE3AF0D5E7}" srcOrd="1" destOrd="0" presId="urn:microsoft.com/office/officeart/2018/2/layout/IconVerticalSolidList"/>
    <dgm:cxn modelId="{EFA1D72B-838D-4CED-AA82-BE9FFAAAA62F}" type="presParOf" srcId="{D7E8E9A5-0897-43EF-B533-74F9070F5F0F}" destId="{BA1480A5-87C6-4473-98EA-ABD27CEC799B}" srcOrd="2" destOrd="0" presId="urn:microsoft.com/office/officeart/2018/2/layout/IconVerticalSolidList"/>
    <dgm:cxn modelId="{9C230CAA-5C44-4D81-BDA0-3F214B031D10}" type="presParOf" srcId="{D7E8E9A5-0897-43EF-B533-74F9070F5F0F}" destId="{1A7032C6-4049-4DA1-ACE1-FC3E853C9E8D}" srcOrd="3" destOrd="0" presId="urn:microsoft.com/office/officeart/2018/2/layout/IconVerticalSolidList"/>
    <dgm:cxn modelId="{2FE6C620-49FE-474A-BFEF-BD0BC36DF058}" type="presParOf" srcId="{C1EFE0C0-AB57-4A3F-A2AD-35E8AE751402}" destId="{1B49A0A1-FA7A-4BA8-96D4-EC6415CE52A6}" srcOrd="3" destOrd="0" presId="urn:microsoft.com/office/officeart/2018/2/layout/IconVerticalSolidList"/>
    <dgm:cxn modelId="{6A568A27-2147-4A5D-8F0A-C62A4C41776F}" type="presParOf" srcId="{C1EFE0C0-AB57-4A3F-A2AD-35E8AE751402}" destId="{2D109EEE-5160-46BF-9C67-7DAD904C30AE}" srcOrd="4" destOrd="0" presId="urn:microsoft.com/office/officeart/2018/2/layout/IconVerticalSolidList"/>
    <dgm:cxn modelId="{BCEFD5F0-4A68-4FB1-9071-C6C4B4B7AC80}" type="presParOf" srcId="{2D109EEE-5160-46BF-9C67-7DAD904C30AE}" destId="{3F34EF4D-3DCC-4FF2-B9D3-2BD872C01F63}" srcOrd="0" destOrd="0" presId="urn:microsoft.com/office/officeart/2018/2/layout/IconVerticalSolidList"/>
    <dgm:cxn modelId="{D0C03256-8EAA-4287-B7A4-441AFC7FFF16}" type="presParOf" srcId="{2D109EEE-5160-46BF-9C67-7DAD904C30AE}" destId="{DE02FF9E-6508-4D65-B6DC-814FF24ED787}" srcOrd="1" destOrd="0" presId="urn:microsoft.com/office/officeart/2018/2/layout/IconVerticalSolidList"/>
    <dgm:cxn modelId="{1CBB8011-80AF-4D71-A98F-4489E4EAB776}" type="presParOf" srcId="{2D109EEE-5160-46BF-9C67-7DAD904C30AE}" destId="{152201BB-22FC-4A2D-A3C6-3BB3272B18DC}" srcOrd="2" destOrd="0" presId="urn:microsoft.com/office/officeart/2018/2/layout/IconVerticalSolidList"/>
    <dgm:cxn modelId="{133521DB-BC4D-4835-BFBA-1EAAE08926F7}" type="presParOf" srcId="{2D109EEE-5160-46BF-9C67-7DAD904C30AE}" destId="{F76531C8-8B70-4798-853C-C9787D4D68A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0086C0-8E74-4A02-9A4A-8B41BE2BF8D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DF4697D-33EF-44D0-BE31-7D682786B1C9}">
      <dgm:prSet/>
      <dgm:spPr/>
      <dgm:t>
        <a:bodyPr/>
        <a:lstStyle/>
        <a:p>
          <a:r>
            <a:rPr lang="en-GB"/>
            <a:t>As well as life both within and outside of school, most children and young people also have an ‘online’ life</a:t>
          </a:r>
          <a:endParaRPr lang="en-US"/>
        </a:p>
      </dgm:t>
    </dgm:pt>
    <dgm:pt modelId="{9469D01C-2D2B-45D5-B941-50C1AF05C39C}" type="parTrans" cxnId="{9E6686CD-7D41-421C-8D3D-1E41F40A3E2E}">
      <dgm:prSet/>
      <dgm:spPr/>
      <dgm:t>
        <a:bodyPr/>
        <a:lstStyle/>
        <a:p>
          <a:endParaRPr lang="en-US"/>
        </a:p>
      </dgm:t>
    </dgm:pt>
    <dgm:pt modelId="{7B4A9EF4-8C11-4C50-BFC3-C812B7CD26B1}" type="sibTrans" cxnId="{9E6686CD-7D41-421C-8D3D-1E41F40A3E2E}">
      <dgm:prSet/>
      <dgm:spPr/>
      <dgm:t>
        <a:bodyPr/>
        <a:lstStyle/>
        <a:p>
          <a:endParaRPr lang="en-US"/>
        </a:p>
      </dgm:t>
    </dgm:pt>
    <dgm:pt modelId="{CB907D14-A11C-44CE-9FD5-F2558D850767}">
      <dgm:prSet/>
      <dgm:spPr/>
      <dgm:t>
        <a:bodyPr/>
        <a:lstStyle/>
        <a:p>
          <a:r>
            <a:rPr lang="en-GB"/>
            <a:t>This raises a number of new safeguarding issues </a:t>
          </a:r>
          <a:endParaRPr lang="en-US"/>
        </a:p>
      </dgm:t>
    </dgm:pt>
    <dgm:pt modelId="{DAB696B6-C4CC-48F9-B70F-2AEBB1948678}" type="parTrans" cxnId="{8DFDC870-ECE1-4A0C-A0AE-B56F5A82EAD4}">
      <dgm:prSet/>
      <dgm:spPr/>
      <dgm:t>
        <a:bodyPr/>
        <a:lstStyle/>
        <a:p>
          <a:endParaRPr lang="en-US"/>
        </a:p>
      </dgm:t>
    </dgm:pt>
    <dgm:pt modelId="{9A93A01F-691D-4DEE-8ED9-F6FF4246E136}" type="sibTrans" cxnId="{8DFDC870-ECE1-4A0C-A0AE-B56F5A82EAD4}">
      <dgm:prSet/>
      <dgm:spPr/>
      <dgm:t>
        <a:bodyPr/>
        <a:lstStyle/>
        <a:p>
          <a:endParaRPr lang="en-US"/>
        </a:p>
      </dgm:t>
    </dgm:pt>
    <dgm:pt modelId="{EDA92224-59E4-40B5-906B-119FCAA536F8}">
      <dgm:prSet/>
      <dgm:spPr/>
      <dgm:t>
        <a:bodyPr/>
        <a:lstStyle/>
        <a:p>
          <a:r>
            <a:rPr lang="en-GB"/>
            <a:t>E-safety is </a:t>
          </a:r>
          <a:r>
            <a:rPr lang="en-US"/>
            <a:t>concerned with protecting children and young people in the digital world and ensuring they feel safe when accessing new technology</a:t>
          </a:r>
        </a:p>
      </dgm:t>
    </dgm:pt>
    <dgm:pt modelId="{CAD38C25-8F2A-41B0-9597-3018B8B91875}" type="parTrans" cxnId="{A518FF54-359B-433F-8BDE-E9A92CAF9946}">
      <dgm:prSet/>
      <dgm:spPr/>
      <dgm:t>
        <a:bodyPr/>
        <a:lstStyle/>
        <a:p>
          <a:endParaRPr lang="en-US"/>
        </a:p>
      </dgm:t>
    </dgm:pt>
    <dgm:pt modelId="{159BDE23-0930-4229-B61A-3C90A51F8F92}" type="sibTrans" cxnId="{A518FF54-359B-433F-8BDE-E9A92CAF9946}">
      <dgm:prSet/>
      <dgm:spPr/>
      <dgm:t>
        <a:bodyPr/>
        <a:lstStyle/>
        <a:p>
          <a:endParaRPr lang="en-US"/>
        </a:p>
      </dgm:t>
    </dgm:pt>
    <dgm:pt modelId="{D25E055C-FBB2-4A08-B755-9E51FF5AE5FE}" type="pres">
      <dgm:prSet presAssocID="{B60086C0-8E74-4A02-9A4A-8B41BE2BF8D1}" presName="hierChild1" presStyleCnt="0">
        <dgm:presLayoutVars>
          <dgm:chPref val="1"/>
          <dgm:dir/>
          <dgm:animOne val="branch"/>
          <dgm:animLvl val="lvl"/>
          <dgm:resizeHandles/>
        </dgm:presLayoutVars>
      </dgm:prSet>
      <dgm:spPr/>
    </dgm:pt>
    <dgm:pt modelId="{551F300F-2D30-4EB7-AF8A-EE03A8C7696F}" type="pres">
      <dgm:prSet presAssocID="{8DF4697D-33EF-44D0-BE31-7D682786B1C9}" presName="hierRoot1" presStyleCnt="0"/>
      <dgm:spPr/>
    </dgm:pt>
    <dgm:pt modelId="{6E04FE77-CBFB-41A6-A08B-399F171AA11B}" type="pres">
      <dgm:prSet presAssocID="{8DF4697D-33EF-44D0-BE31-7D682786B1C9}" presName="composite" presStyleCnt="0"/>
      <dgm:spPr/>
    </dgm:pt>
    <dgm:pt modelId="{9BB2A189-5D87-4E83-9B16-8FB73B47B800}" type="pres">
      <dgm:prSet presAssocID="{8DF4697D-33EF-44D0-BE31-7D682786B1C9}" presName="background" presStyleLbl="node0" presStyleIdx="0" presStyleCnt="3"/>
      <dgm:spPr/>
    </dgm:pt>
    <dgm:pt modelId="{5EDD0A22-8134-496D-8F00-B4AD5CB8CE57}" type="pres">
      <dgm:prSet presAssocID="{8DF4697D-33EF-44D0-BE31-7D682786B1C9}" presName="text" presStyleLbl="fgAcc0" presStyleIdx="0" presStyleCnt="3">
        <dgm:presLayoutVars>
          <dgm:chPref val="3"/>
        </dgm:presLayoutVars>
      </dgm:prSet>
      <dgm:spPr/>
    </dgm:pt>
    <dgm:pt modelId="{23775319-C1EC-4CDC-9911-182E9099457C}" type="pres">
      <dgm:prSet presAssocID="{8DF4697D-33EF-44D0-BE31-7D682786B1C9}" presName="hierChild2" presStyleCnt="0"/>
      <dgm:spPr/>
    </dgm:pt>
    <dgm:pt modelId="{F3B20F7F-0055-4B60-8F85-7D758221FD56}" type="pres">
      <dgm:prSet presAssocID="{CB907D14-A11C-44CE-9FD5-F2558D850767}" presName="hierRoot1" presStyleCnt="0"/>
      <dgm:spPr/>
    </dgm:pt>
    <dgm:pt modelId="{10EC8C21-80C0-45E1-B36A-71F8A08649AE}" type="pres">
      <dgm:prSet presAssocID="{CB907D14-A11C-44CE-9FD5-F2558D850767}" presName="composite" presStyleCnt="0"/>
      <dgm:spPr/>
    </dgm:pt>
    <dgm:pt modelId="{CB3CD442-EF7A-421A-9A9A-CE72F7B4A1F5}" type="pres">
      <dgm:prSet presAssocID="{CB907D14-A11C-44CE-9FD5-F2558D850767}" presName="background" presStyleLbl="node0" presStyleIdx="1" presStyleCnt="3"/>
      <dgm:spPr/>
    </dgm:pt>
    <dgm:pt modelId="{A5FFCED7-DC05-4461-8060-B29EE4B383BC}" type="pres">
      <dgm:prSet presAssocID="{CB907D14-A11C-44CE-9FD5-F2558D850767}" presName="text" presStyleLbl="fgAcc0" presStyleIdx="1" presStyleCnt="3">
        <dgm:presLayoutVars>
          <dgm:chPref val="3"/>
        </dgm:presLayoutVars>
      </dgm:prSet>
      <dgm:spPr/>
    </dgm:pt>
    <dgm:pt modelId="{1DAB0224-A0E1-4952-91BE-1AB82055F262}" type="pres">
      <dgm:prSet presAssocID="{CB907D14-A11C-44CE-9FD5-F2558D850767}" presName="hierChild2" presStyleCnt="0"/>
      <dgm:spPr/>
    </dgm:pt>
    <dgm:pt modelId="{EB4CE277-4C73-4B2B-836D-CA6B8345095B}" type="pres">
      <dgm:prSet presAssocID="{EDA92224-59E4-40B5-906B-119FCAA536F8}" presName="hierRoot1" presStyleCnt="0"/>
      <dgm:spPr/>
    </dgm:pt>
    <dgm:pt modelId="{61171EC7-D69E-4357-9AC0-2D3826D87947}" type="pres">
      <dgm:prSet presAssocID="{EDA92224-59E4-40B5-906B-119FCAA536F8}" presName="composite" presStyleCnt="0"/>
      <dgm:spPr/>
    </dgm:pt>
    <dgm:pt modelId="{7C82B3C9-3303-4F46-BBCB-D25E2A7CA848}" type="pres">
      <dgm:prSet presAssocID="{EDA92224-59E4-40B5-906B-119FCAA536F8}" presName="background" presStyleLbl="node0" presStyleIdx="2" presStyleCnt="3"/>
      <dgm:spPr/>
    </dgm:pt>
    <dgm:pt modelId="{90DA2F4E-126E-49A7-9F17-1A85DEE9CA84}" type="pres">
      <dgm:prSet presAssocID="{EDA92224-59E4-40B5-906B-119FCAA536F8}" presName="text" presStyleLbl="fgAcc0" presStyleIdx="2" presStyleCnt="3">
        <dgm:presLayoutVars>
          <dgm:chPref val="3"/>
        </dgm:presLayoutVars>
      </dgm:prSet>
      <dgm:spPr/>
    </dgm:pt>
    <dgm:pt modelId="{2E031A6F-2356-4A05-8A98-3BD57ADFB15C}" type="pres">
      <dgm:prSet presAssocID="{EDA92224-59E4-40B5-906B-119FCAA536F8}" presName="hierChild2" presStyleCnt="0"/>
      <dgm:spPr/>
    </dgm:pt>
  </dgm:ptLst>
  <dgm:cxnLst>
    <dgm:cxn modelId="{AE0C0814-9F4D-46D5-B243-8809EFFC083F}" type="presOf" srcId="{EDA92224-59E4-40B5-906B-119FCAA536F8}" destId="{90DA2F4E-126E-49A7-9F17-1A85DEE9CA84}" srcOrd="0" destOrd="0" presId="urn:microsoft.com/office/officeart/2005/8/layout/hierarchy1"/>
    <dgm:cxn modelId="{8DFDC870-ECE1-4A0C-A0AE-B56F5A82EAD4}" srcId="{B60086C0-8E74-4A02-9A4A-8B41BE2BF8D1}" destId="{CB907D14-A11C-44CE-9FD5-F2558D850767}" srcOrd="1" destOrd="0" parTransId="{DAB696B6-C4CC-48F9-B70F-2AEBB1948678}" sibTransId="{9A93A01F-691D-4DEE-8ED9-F6FF4246E136}"/>
    <dgm:cxn modelId="{A518FF54-359B-433F-8BDE-E9A92CAF9946}" srcId="{B60086C0-8E74-4A02-9A4A-8B41BE2BF8D1}" destId="{EDA92224-59E4-40B5-906B-119FCAA536F8}" srcOrd="2" destOrd="0" parTransId="{CAD38C25-8F2A-41B0-9597-3018B8B91875}" sibTransId="{159BDE23-0930-4229-B61A-3C90A51F8F92}"/>
    <dgm:cxn modelId="{2D04A379-62AD-4B37-8236-C8F30A3E5E5E}" type="presOf" srcId="{CB907D14-A11C-44CE-9FD5-F2558D850767}" destId="{A5FFCED7-DC05-4461-8060-B29EE4B383BC}" srcOrd="0" destOrd="0" presId="urn:microsoft.com/office/officeart/2005/8/layout/hierarchy1"/>
    <dgm:cxn modelId="{824C679C-F635-4B43-A6C8-DB1C144A3784}" type="presOf" srcId="{B60086C0-8E74-4A02-9A4A-8B41BE2BF8D1}" destId="{D25E055C-FBB2-4A08-B755-9E51FF5AE5FE}" srcOrd="0" destOrd="0" presId="urn:microsoft.com/office/officeart/2005/8/layout/hierarchy1"/>
    <dgm:cxn modelId="{310B89BD-BC17-4E69-A942-21BDB15E5406}" type="presOf" srcId="{8DF4697D-33EF-44D0-BE31-7D682786B1C9}" destId="{5EDD0A22-8134-496D-8F00-B4AD5CB8CE57}" srcOrd="0" destOrd="0" presId="urn:microsoft.com/office/officeart/2005/8/layout/hierarchy1"/>
    <dgm:cxn modelId="{9E6686CD-7D41-421C-8D3D-1E41F40A3E2E}" srcId="{B60086C0-8E74-4A02-9A4A-8B41BE2BF8D1}" destId="{8DF4697D-33EF-44D0-BE31-7D682786B1C9}" srcOrd="0" destOrd="0" parTransId="{9469D01C-2D2B-45D5-B941-50C1AF05C39C}" sibTransId="{7B4A9EF4-8C11-4C50-BFC3-C812B7CD26B1}"/>
    <dgm:cxn modelId="{A1C2DB33-B614-42CF-840D-48B6114B1AB0}" type="presParOf" srcId="{D25E055C-FBB2-4A08-B755-9E51FF5AE5FE}" destId="{551F300F-2D30-4EB7-AF8A-EE03A8C7696F}" srcOrd="0" destOrd="0" presId="urn:microsoft.com/office/officeart/2005/8/layout/hierarchy1"/>
    <dgm:cxn modelId="{DD00BAD3-7E0C-4B2C-9CEA-404EABE34160}" type="presParOf" srcId="{551F300F-2D30-4EB7-AF8A-EE03A8C7696F}" destId="{6E04FE77-CBFB-41A6-A08B-399F171AA11B}" srcOrd="0" destOrd="0" presId="urn:microsoft.com/office/officeart/2005/8/layout/hierarchy1"/>
    <dgm:cxn modelId="{0CE15D15-3BFC-4894-96F1-9A82DE6C7C07}" type="presParOf" srcId="{6E04FE77-CBFB-41A6-A08B-399F171AA11B}" destId="{9BB2A189-5D87-4E83-9B16-8FB73B47B800}" srcOrd="0" destOrd="0" presId="urn:microsoft.com/office/officeart/2005/8/layout/hierarchy1"/>
    <dgm:cxn modelId="{65A3B04B-C6C0-4EF9-B51F-CA674D98D3F3}" type="presParOf" srcId="{6E04FE77-CBFB-41A6-A08B-399F171AA11B}" destId="{5EDD0A22-8134-496D-8F00-B4AD5CB8CE57}" srcOrd="1" destOrd="0" presId="urn:microsoft.com/office/officeart/2005/8/layout/hierarchy1"/>
    <dgm:cxn modelId="{7A7D5C91-0CB7-46EA-9F39-3E14E240F224}" type="presParOf" srcId="{551F300F-2D30-4EB7-AF8A-EE03A8C7696F}" destId="{23775319-C1EC-4CDC-9911-182E9099457C}" srcOrd="1" destOrd="0" presId="urn:microsoft.com/office/officeart/2005/8/layout/hierarchy1"/>
    <dgm:cxn modelId="{2F1D8AEC-AE21-4CC8-83F2-310737135062}" type="presParOf" srcId="{D25E055C-FBB2-4A08-B755-9E51FF5AE5FE}" destId="{F3B20F7F-0055-4B60-8F85-7D758221FD56}" srcOrd="1" destOrd="0" presId="urn:microsoft.com/office/officeart/2005/8/layout/hierarchy1"/>
    <dgm:cxn modelId="{7607C6ED-0EC7-43DB-A98D-13D1942E73CD}" type="presParOf" srcId="{F3B20F7F-0055-4B60-8F85-7D758221FD56}" destId="{10EC8C21-80C0-45E1-B36A-71F8A08649AE}" srcOrd="0" destOrd="0" presId="urn:microsoft.com/office/officeart/2005/8/layout/hierarchy1"/>
    <dgm:cxn modelId="{BD1968AF-B023-41AE-BB44-1BADD3B98296}" type="presParOf" srcId="{10EC8C21-80C0-45E1-B36A-71F8A08649AE}" destId="{CB3CD442-EF7A-421A-9A9A-CE72F7B4A1F5}" srcOrd="0" destOrd="0" presId="urn:microsoft.com/office/officeart/2005/8/layout/hierarchy1"/>
    <dgm:cxn modelId="{C645F02C-B3C6-46AF-96C0-C383003BD130}" type="presParOf" srcId="{10EC8C21-80C0-45E1-B36A-71F8A08649AE}" destId="{A5FFCED7-DC05-4461-8060-B29EE4B383BC}" srcOrd="1" destOrd="0" presId="urn:microsoft.com/office/officeart/2005/8/layout/hierarchy1"/>
    <dgm:cxn modelId="{BED0797E-38D4-4BAE-A030-3D801AC90C82}" type="presParOf" srcId="{F3B20F7F-0055-4B60-8F85-7D758221FD56}" destId="{1DAB0224-A0E1-4952-91BE-1AB82055F262}" srcOrd="1" destOrd="0" presId="urn:microsoft.com/office/officeart/2005/8/layout/hierarchy1"/>
    <dgm:cxn modelId="{CFFCEFC6-8A76-4F40-85CE-FF95FE1CDCC4}" type="presParOf" srcId="{D25E055C-FBB2-4A08-B755-9E51FF5AE5FE}" destId="{EB4CE277-4C73-4B2B-836D-CA6B8345095B}" srcOrd="2" destOrd="0" presId="urn:microsoft.com/office/officeart/2005/8/layout/hierarchy1"/>
    <dgm:cxn modelId="{97B03329-3A67-4A16-A4E6-1104992C306B}" type="presParOf" srcId="{EB4CE277-4C73-4B2B-836D-CA6B8345095B}" destId="{61171EC7-D69E-4357-9AC0-2D3826D87947}" srcOrd="0" destOrd="0" presId="urn:microsoft.com/office/officeart/2005/8/layout/hierarchy1"/>
    <dgm:cxn modelId="{26059E95-F49B-43A2-A63F-6E5B6091556D}" type="presParOf" srcId="{61171EC7-D69E-4357-9AC0-2D3826D87947}" destId="{7C82B3C9-3303-4F46-BBCB-D25E2A7CA848}" srcOrd="0" destOrd="0" presId="urn:microsoft.com/office/officeart/2005/8/layout/hierarchy1"/>
    <dgm:cxn modelId="{FC71A9A7-57A2-4EFF-A3B1-8BE4F308A1CD}" type="presParOf" srcId="{61171EC7-D69E-4357-9AC0-2D3826D87947}" destId="{90DA2F4E-126E-49A7-9F17-1A85DEE9CA84}" srcOrd="1" destOrd="0" presId="urn:microsoft.com/office/officeart/2005/8/layout/hierarchy1"/>
    <dgm:cxn modelId="{9F54FCF9-230A-440A-926B-C137CA9A95EE}" type="presParOf" srcId="{EB4CE277-4C73-4B2B-836D-CA6B8345095B}" destId="{2E031A6F-2356-4A05-8A98-3BD57ADFB15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25333-F2C2-4A50-95DB-A78A6FED2686}">
      <dsp:nvSpPr>
        <dsp:cNvPr id="0" name=""/>
        <dsp:cNvSpPr/>
      </dsp:nvSpPr>
      <dsp:spPr>
        <a:xfrm>
          <a:off x="57854" y="1219678"/>
          <a:ext cx="1256182" cy="125618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7251A-8C6B-4734-8B77-D95F1EBE25CD}">
      <dsp:nvSpPr>
        <dsp:cNvPr id="0" name=""/>
        <dsp:cNvSpPr/>
      </dsp:nvSpPr>
      <dsp:spPr>
        <a:xfrm>
          <a:off x="321652" y="1483476"/>
          <a:ext cx="728586" cy="728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276A9D-C918-4763-B042-A754DC3E8F6E}">
      <dsp:nvSpPr>
        <dsp:cNvPr id="0" name=""/>
        <dsp:cNvSpPr/>
      </dsp:nvSpPr>
      <dsp:spPr>
        <a:xfrm>
          <a:off x="1583219" y="121967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have we covered so far?</a:t>
          </a:r>
          <a:endParaRPr lang="en-US" sz="2400" kern="1200"/>
        </a:p>
      </dsp:txBody>
      <dsp:txXfrm>
        <a:off x="1583219" y="1219678"/>
        <a:ext cx="2961002" cy="1256182"/>
      </dsp:txXfrm>
    </dsp:sp>
    <dsp:sp modelId="{4F8A82F4-FBAA-47F0-A738-8ECCA51DABBB}">
      <dsp:nvSpPr>
        <dsp:cNvPr id="0" name=""/>
        <dsp:cNvSpPr/>
      </dsp:nvSpPr>
      <dsp:spPr>
        <a:xfrm>
          <a:off x="5060153" y="1219678"/>
          <a:ext cx="1256182" cy="125618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923354-7188-4716-91EB-468D69AFE809}">
      <dsp:nvSpPr>
        <dsp:cNvPr id="0" name=""/>
        <dsp:cNvSpPr/>
      </dsp:nvSpPr>
      <dsp:spPr>
        <a:xfrm>
          <a:off x="5323952" y="1483476"/>
          <a:ext cx="728586" cy="728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50853C-7738-4030-B8ED-E20FF4DC10C8}">
      <dsp:nvSpPr>
        <dsp:cNvPr id="0" name=""/>
        <dsp:cNvSpPr/>
      </dsp:nvSpPr>
      <dsp:spPr>
        <a:xfrm>
          <a:off x="6585518" y="121967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Do you have any questions?</a:t>
          </a:r>
          <a:endParaRPr lang="en-US" sz="2400" kern="1200"/>
        </a:p>
      </dsp:txBody>
      <dsp:txXfrm>
        <a:off x="6585518" y="1219678"/>
        <a:ext cx="2961002" cy="1256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B64EB-48C9-4BD9-8C50-B32530DBB0D3}">
      <dsp:nvSpPr>
        <dsp:cNvPr id="0" name=""/>
        <dsp:cNvSpPr/>
      </dsp:nvSpPr>
      <dsp:spPr>
        <a:xfrm>
          <a:off x="750" y="24439"/>
          <a:ext cx="3038884" cy="3646661"/>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174" tIns="0" rIns="300174" bIns="330200" numCol="1" spcCol="1270" anchor="t" anchorCtr="0">
          <a:noAutofit/>
        </a:bodyPr>
        <a:lstStyle/>
        <a:p>
          <a:pPr marL="0" lvl="0" indent="0" algn="l" defTabSz="755650">
            <a:lnSpc>
              <a:spcPct val="90000"/>
            </a:lnSpc>
            <a:spcBef>
              <a:spcPct val="0"/>
            </a:spcBef>
            <a:spcAft>
              <a:spcPct val="35000"/>
            </a:spcAft>
            <a:buNone/>
          </a:pPr>
          <a:r>
            <a:rPr lang="en-US" sz="1700" kern="1200"/>
            <a:t>Creating and maintaining a safe learning environment </a:t>
          </a:r>
        </a:p>
      </dsp:txBody>
      <dsp:txXfrm>
        <a:off x="750" y="1483103"/>
        <a:ext cx="3038884" cy="2187996"/>
      </dsp:txXfrm>
    </dsp:sp>
    <dsp:sp modelId="{C048642E-2578-4F68-8076-AC3D11B0B823}">
      <dsp:nvSpPr>
        <dsp:cNvPr id="0" name=""/>
        <dsp:cNvSpPr/>
      </dsp:nvSpPr>
      <dsp:spPr>
        <a:xfrm>
          <a:off x="750" y="24439"/>
          <a:ext cx="3038884" cy="14586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174" tIns="165100" rIns="30017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50" y="24439"/>
        <a:ext cx="3038884" cy="1458664"/>
      </dsp:txXfrm>
    </dsp:sp>
    <dsp:sp modelId="{91B2EFF8-3AFA-452D-A054-C0BCBA0C0B02}">
      <dsp:nvSpPr>
        <dsp:cNvPr id="0" name=""/>
        <dsp:cNvSpPr/>
      </dsp:nvSpPr>
      <dsp:spPr>
        <a:xfrm>
          <a:off x="3282745" y="24439"/>
          <a:ext cx="3038884" cy="3646661"/>
        </a:xfrm>
        <a:prstGeom prst="rect">
          <a:avLst/>
        </a:prstGeom>
        <a:solidFill>
          <a:schemeClr val="accent2">
            <a:hueOff val="-513866"/>
            <a:satOff val="419"/>
            <a:lumOff val="-2647"/>
            <a:alphaOff val="0"/>
          </a:schemeClr>
        </a:solidFill>
        <a:ln w="15875" cap="flat" cmpd="sng" algn="ctr">
          <a:solidFill>
            <a:schemeClr val="accent2">
              <a:hueOff val="-513866"/>
              <a:satOff val="419"/>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174" tIns="0" rIns="300174" bIns="330200" numCol="1" spcCol="1270" anchor="t" anchorCtr="0">
          <a:noAutofit/>
        </a:bodyPr>
        <a:lstStyle/>
        <a:p>
          <a:pPr marL="0" lvl="0" indent="0" algn="l" defTabSz="755650">
            <a:lnSpc>
              <a:spcPct val="90000"/>
            </a:lnSpc>
            <a:spcBef>
              <a:spcPct val="0"/>
            </a:spcBef>
            <a:spcAft>
              <a:spcPct val="35000"/>
            </a:spcAft>
            <a:buNone/>
          </a:pPr>
          <a:r>
            <a:rPr lang="en-US" sz="1700" kern="1200"/>
            <a:t>Identifying where there are child welfare concerns and taking action to address these, where appropriate, in partnership with other agencies</a:t>
          </a:r>
        </a:p>
      </dsp:txBody>
      <dsp:txXfrm>
        <a:off x="3282745" y="1483103"/>
        <a:ext cx="3038884" cy="2187996"/>
      </dsp:txXfrm>
    </dsp:sp>
    <dsp:sp modelId="{93F3FEFC-B22F-45BF-9ED2-AA637FB5EF1D}">
      <dsp:nvSpPr>
        <dsp:cNvPr id="0" name=""/>
        <dsp:cNvSpPr/>
      </dsp:nvSpPr>
      <dsp:spPr>
        <a:xfrm>
          <a:off x="3282745" y="24439"/>
          <a:ext cx="3038884" cy="14586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174" tIns="165100" rIns="30017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282745" y="24439"/>
        <a:ext cx="3038884" cy="1458664"/>
      </dsp:txXfrm>
    </dsp:sp>
    <dsp:sp modelId="{3C37255F-958C-4651-8076-9930FDB021C0}">
      <dsp:nvSpPr>
        <dsp:cNvPr id="0" name=""/>
        <dsp:cNvSpPr/>
      </dsp:nvSpPr>
      <dsp:spPr>
        <a:xfrm>
          <a:off x="6564740" y="24439"/>
          <a:ext cx="3038884" cy="3646661"/>
        </a:xfrm>
        <a:prstGeom prst="rect">
          <a:avLst/>
        </a:prstGeom>
        <a:solidFill>
          <a:schemeClr val="accent2">
            <a:hueOff val="-1027731"/>
            <a:satOff val="838"/>
            <a:lumOff val="-5293"/>
            <a:alphaOff val="0"/>
          </a:schemeClr>
        </a:solidFill>
        <a:ln w="15875" cap="flat" cmpd="sng" algn="ctr">
          <a:solidFill>
            <a:schemeClr val="accent2">
              <a:hueOff val="-1027731"/>
              <a:satOff val="838"/>
              <a:lumOff val="-52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174" tIns="0" rIns="300174" bIns="330200" numCol="1" spcCol="1270" anchor="t" anchorCtr="0">
          <a:noAutofit/>
        </a:bodyPr>
        <a:lstStyle/>
        <a:p>
          <a:pPr marL="0" lvl="0" indent="0" algn="l" defTabSz="755650">
            <a:lnSpc>
              <a:spcPct val="90000"/>
            </a:lnSpc>
            <a:spcBef>
              <a:spcPct val="0"/>
            </a:spcBef>
            <a:spcAft>
              <a:spcPct val="35000"/>
            </a:spcAft>
            <a:buNone/>
          </a:pPr>
          <a:r>
            <a:rPr lang="en-US" sz="1700" kern="1200"/>
            <a:t>Developing children’s understanding, awareness and resilience through the curriculum. </a:t>
          </a:r>
        </a:p>
      </dsp:txBody>
      <dsp:txXfrm>
        <a:off x="6564740" y="1483103"/>
        <a:ext cx="3038884" cy="2187996"/>
      </dsp:txXfrm>
    </dsp:sp>
    <dsp:sp modelId="{381C30FC-D11E-41FE-991A-4B0F3D31A77B}">
      <dsp:nvSpPr>
        <dsp:cNvPr id="0" name=""/>
        <dsp:cNvSpPr/>
      </dsp:nvSpPr>
      <dsp:spPr>
        <a:xfrm>
          <a:off x="6564740" y="24439"/>
          <a:ext cx="3038884" cy="14586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174" tIns="165100" rIns="30017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564740" y="24439"/>
        <a:ext cx="3038884" cy="1458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06018-FA14-49D5-AC30-30632590F8EA}">
      <dsp:nvSpPr>
        <dsp:cNvPr id="0" name=""/>
        <dsp:cNvSpPr/>
      </dsp:nvSpPr>
      <dsp:spPr>
        <a:xfrm>
          <a:off x="914835" y="2558"/>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safe recruitment, supervision, training and management of staff</a:t>
          </a:r>
        </a:p>
      </dsp:txBody>
      <dsp:txXfrm>
        <a:off x="914835" y="2558"/>
        <a:ext cx="2403302" cy="1441981"/>
      </dsp:txXfrm>
    </dsp:sp>
    <dsp:sp modelId="{1E0ECE83-72E7-4321-94CF-760B8DFC0142}">
      <dsp:nvSpPr>
        <dsp:cNvPr id="0" name=""/>
        <dsp:cNvSpPr/>
      </dsp:nvSpPr>
      <dsp:spPr>
        <a:xfrm>
          <a:off x="3558467" y="2558"/>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How staff manage pupils’ behaviour </a:t>
          </a:r>
        </a:p>
      </dsp:txBody>
      <dsp:txXfrm>
        <a:off x="3558467" y="2558"/>
        <a:ext cx="2403302" cy="1441981"/>
      </dsp:txXfrm>
    </dsp:sp>
    <dsp:sp modelId="{DD0A97F1-F2E6-44F3-B9F1-40D729A43276}">
      <dsp:nvSpPr>
        <dsp:cNvPr id="0" name=""/>
        <dsp:cNvSpPr/>
      </dsp:nvSpPr>
      <dsp:spPr>
        <a:xfrm>
          <a:off x="6202099" y="2558"/>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Pupil health and safety</a:t>
          </a:r>
        </a:p>
      </dsp:txBody>
      <dsp:txXfrm>
        <a:off x="6202099" y="2558"/>
        <a:ext cx="2403302" cy="1441981"/>
      </dsp:txXfrm>
    </dsp:sp>
    <dsp:sp modelId="{2CC140B7-91FC-4796-B5D5-07B49A34653E}">
      <dsp:nvSpPr>
        <dsp:cNvPr id="0" name=""/>
        <dsp:cNvSpPr/>
      </dsp:nvSpPr>
      <dsp:spPr>
        <a:xfrm>
          <a:off x="914835" y="1684869"/>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Bullying</a:t>
          </a:r>
        </a:p>
      </dsp:txBody>
      <dsp:txXfrm>
        <a:off x="914835" y="1684869"/>
        <a:ext cx="2403302" cy="1441981"/>
      </dsp:txXfrm>
    </dsp:sp>
    <dsp:sp modelId="{14C7B4BD-E3AB-43AD-A730-5D603C7E864D}">
      <dsp:nvSpPr>
        <dsp:cNvPr id="0" name=""/>
        <dsp:cNvSpPr/>
      </dsp:nvSpPr>
      <dsp:spPr>
        <a:xfrm>
          <a:off x="3558467" y="1684869"/>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Arrangements for meeting the needs of children with medical conditions</a:t>
          </a:r>
        </a:p>
      </dsp:txBody>
      <dsp:txXfrm>
        <a:off x="3558467" y="1684869"/>
        <a:ext cx="2403302" cy="1441981"/>
      </dsp:txXfrm>
    </dsp:sp>
    <dsp:sp modelId="{4DF540DA-2787-4D08-BF6D-8F59580CDEAC}">
      <dsp:nvSpPr>
        <dsp:cNvPr id="0" name=""/>
        <dsp:cNvSpPr/>
      </dsp:nvSpPr>
      <dsp:spPr>
        <a:xfrm>
          <a:off x="6202099" y="1684869"/>
          <a:ext cx="2403302" cy="1441981"/>
        </a:xfrm>
        <a:prstGeom prst="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Education around sex and relationships; drugs and substance misuse.</a:t>
          </a:r>
        </a:p>
      </dsp:txBody>
      <dsp:txXfrm>
        <a:off x="6202099" y="1684869"/>
        <a:ext cx="2403302" cy="14419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80A8-5C57-43BD-AB0D-8E6A2A550C30}">
      <dsp:nvSpPr>
        <dsp:cNvPr id="0" name=""/>
        <dsp:cNvSpPr/>
      </dsp:nvSpPr>
      <dsp:spPr>
        <a:xfrm>
          <a:off x="0" y="133568"/>
          <a:ext cx="5913437" cy="772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NSPCC PANTS Campaign </a:t>
          </a:r>
          <a:endParaRPr lang="en-US" sz="3000" kern="1200"/>
        </a:p>
      </dsp:txBody>
      <dsp:txXfrm>
        <a:off x="37696" y="171264"/>
        <a:ext cx="5838045" cy="696808"/>
      </dsp:txXfrm>
    </dsp:sp>
    <dsp:sp modelId="{9841FAC1-B9C9-4300-8EFD-034B2F0CB959}">
      <dsp:nvSpPr>
        <dsp:cNvPr id="0" name=""/>
        <dsp:cNvSpPr/>
      </dsp:nvSpPr>
      <dsp:spPr>
        <a:xfrm>
          <a:off x="0" y="905768"/>
          <a:ext cx="5913437" cy="1148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hlinkClick xmlns:r="http://schemas.openxmlformats.org/officeDocument/2006/relationships" r:id="rId1"/>
            </a:rPr>
            <a:t>https://www.nspcc.org.uk/preventing-abuse/keeping-children-safe/underwear-rule/</a:t>
          </a:r>
          <a:r>
            <a:rPr lang="en-GB" sz="2300" kern="1200"/>
            <a:t> </a:t>
          </a:r>
          <a:endParaRPr lang="en-US" sz="2300" kern="1200"/>
        </a:p>
      </dsp:txBody>
      <dsp:txXfrm>
        <a:off x="0" y="905768"/>
        <a:ext cx="5913437" cy="1148850"/>
      </dsp:txXfrm>
    </dsp:sp>
    <dsp:sp modelId="{9CC074E5-CEAC-4970-A3ED-B2DF54935D85}">
      <dsp:nvSpPr>
        <dsp:cNvPr id="0" name=""/>
        <dsp:cNvSpPr/>
      </dsp:nvSpPr>
      <dsp:spPr>
        <a:xfrm>
          <a:off x="0" y="2054619"/>
          <a:ext cx="5913437" cy="772200"/>
        </a:xfrm>
        <a:prstGeom prst="roundRect">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Reflect:</a:t>
          </a:r>
          <a:endParaRPr lang="en-US" sz="3000" kern="1200"/>
        </a:p>
      </dsp:txBody>
      <dsp:txXfrm>
        <a:off x="37696" y="2092315"/>
        <a:ext cx="5838045" cy="696808"/>
      </dsp:txXfrm>
    </dsp:sp>
    <dsp:sp modelId="{759EE113-5700-4833-9D0B-BDC962566F0A}">
      <dsp:nvSpPr>
        <dsp:cNvPr id="0" name=""/>
        <dsp:cNvSpPr/>
      </dsp:nvSpPr>
      <dsp:spPr>
        <a:xfrm>
          <a:off x="0" y="2826819"/>
          <a:ext cx="5913437" cy="1676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How is this campaign designed to work?</a:t>
          </a:r>
          <a:endParaRPr lang="en-US" sz="2300" kern="1200"/>
        </a:p>
        <a:p>
          <a:pPr marL="228600" lvl="1" indent="-228600" algn="l" defTabSz="1022350">
            <a:lnSpc>
              <a:spcPct val="90000"/>
            </a:lnSpc>
            <a:spcBef>
              <a:spcPct val="0"/>
            </a:spcBef>
            <a:spcAft>
              <a:spcPct val="20000"/>
            </a:spcAft>
            <a:buChar char="•"/>
          </a:pPr>
          <a:r>
            <a:rPr lang="en-GB" sz="2300" kern="1200"/>
            <a:t>How could schools use these resources appropriately?</a:t>
          </a:r>
          <a:endParaRPr lang="en-US" sz="2300" kern="1200"/>
        </a:p>
        <a:p>
          <a:pPr marL="228600" lvl="1" indent="-228600" algn="l" defTabSz="1022350">
            <a:lnSpc>
              <a:spcPct val="90000"/>
            </a:lnSpc>
            <a:spcBef>
              <a:spcPct val="0"/>
            </a:spcBef>
            <a:spcAft>
              <a:spcPct val="20000"/>
            </a:spcAft>
            <a:buChar char="•"/>
          </a:pPr>
          <a:r>
            <a:rPr lang="en-GB" sz="2300" kern="1200"/>
            <a:t>Benefits? Drawbacks?</a:t>
          </a:r>
          <a:endParaRPr lang="en-US" sz="2300" kern="1200"/>
        </a:p>
      </dsp:txBody>
      <dsp:txXfrm>
        <a:off x="0" y="2826819"/>
        <a:ext cx="5913437" cy="1676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3EE2D-9400-425C-8A68-B0A7A3C1D368}">
      <dsp:nvSpPr>
        <dsp:cNvPr id="0" name=""/>
        <dsp:cNvSpPr/>
      </dsp:nvSpPr>
      <dsp:spPr>
        <a:xfrm>
          <a:off x="0" y="2829"/>
          <a:ext cx="5913437" cy="13232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38E69-1982-41B9-B713-751F71A56CC1}">
      <dsp:nvSpPr>
        <dsp:cNvPr id="0" name=""/>
        <dsp:cNvSpPr/>
      </dsp:nvSpPr>
      <dsp:spPr>
        <a:xfrm>
          <a:off x="400287" y="300564"/>
          <a:ext cx="727795" cy="727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2C8890-3E25-4A21-A94F-4ACB6A65D021}">
      <dsp:nvSpPr>
        <dsp:cNvPr id="0" name=""/>
        <dsp:cNvSpPr/>
      </dsp:nvSpPr>
      <dsp:spPr>
        <a:xfrm>
          <a:off x="1528371" y="2829"/>
          <a:ext cx="2661046" cy="1323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46" tIns="140046" rIns="140046" bIns="140046" numCol="1" spcCol="1270" anchor="ctr" anchorCtr="0">
          <a:noAutofit/>
        </a:bodyPr>
        <a:lstStyle/>
        <a:p>
          <a:pPr marL="0" lvl="0" indent="0" algn="l" defTabSz="1022350">
            <a:lnSpc>
              <a:spcPct val="90000"/>
            </a:lnSpc>
            <a:spcBef>
              <a:spcPct val="0"/>
            </a:spcBef>
            <a:spcAft>
              <a:spcPct val="35000"/>
            </a:spcAft>
            <a:buNone/>
          </a:pPr>
          <a:r>
            <a:rPr lang="en-GB" sz="2300" kern="1200"/>
            <a:t>Schools also have:</a:t>
          </a:r>
          <a:endParaRPr lang="en-US" sz="2300" kern="1200"/>
        </a:p>
      </dsp:txBody>
      <dsp:txXfrm>
        <a:off x="1528371" y="2829"/>
        <a:ext cx="2661046" cy="1323265"/>
      </dsp:txXfrm>
    </dsp:sp>
    <dsp:sp modelId="{FB487F97-8A5C-4707-BA9C-50C080FEB67C}">
      <dsp:nvSpPr>
        <dsp:cNvPr id="0" name=""/>
        <dsp:cNvSpPr/>
      </dsp:nvSpPr>
      <dsp:spPr>
        <a:xfrm>
          <a:off x="4189418" y="2829"/>
          <a:ext cx="1722524" cy="1323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46" tIns="140046" rIns="140046" bIns="140046" numCol="1" spcCol="1270" anchor="ctr" anchorCtr="0">
          <a:noAutofit/>
        </a:bodyPr>
        <a:lstStyle/>
        <a:p>
          <a:pPr marL="0" lvl="0" indent="0" algn="l" defTabSz="488950">
            <a:lnSpc>
              <a:spcPct val="90000"/>
            </a:lnSpc>
            <a:spcBef>
              <a:spcPct val="0"/>
            </a:spcBef>
            <a:spcAft>
              <a:spcPct val="35000"/>
            </a:spcAft>
            <a:buNone/>
          </a:pPr>
          <a:r>
            <a:rPr lang="en-GB" sz="1100" kern="1200"/>
            <a:t>Acceptable  ICT Use Policy</a:t>
          </a:r>
          <a:endParaRPr lang="en-US" sz="1100" kern="1200"/>
        </a:p>
        <a:p>
          <a:pPr marL="0" lvl="0" indent="0" algn="l" defTabSz="488950">
            <a:lnSpc>
              <a:spcPct val="90000"/>
            </a:lnSpc>
            <a:spcBef>
              <a:spcPct val="0"/>
            </a:spcBef>
            <a:spcAft>
              <a:spcPct val="35000"/>
            </a:spcAft>
            <a:buNone/>
          </a:pPr>
          <a:r>
            <a:rPr lang="en-GB" sz="1100" kern="1200"/>
            <a:t>Mobile Technology Policy </a:t>
          </a:r>
          <a:endParaRPr lang="en-US" sz="1100" kern="1200"/>
        </a:p>
        <a:p>
          <a:pPr marL="0" lvl="0" indent="0" algn="l" defTabSz="488950">
            <a:lnSpc>
              <a:spcPct val="90000"/>
            </a:lnSpc>
            <a:spcBef>
              <a:spcPct val="0"/>
            </a:spcBef>
            <a:spcAft>
              <a:spcPct val="35000"/>
            </a:spcAft>
            <a:buNone/>
          </a:pPr>
          <a:r>
            <a:rPr lang="en-GB" sz="1100" kern="1200"/>
            <a:t>Positive Handling Policy</a:t>
          </a:r>
          <a:endParaRPr lang="en-US" sz="1100" kern="1200"/>
        </a:p>
      </dsp:txBody>
      <dsp:txXfrm>
        <a:off x="4189418" y="2829"/>
        <a:ext cx="1722524" cy="1323265"/>
      </dsp:txXfrm>
    </dsp:sp>
    <dsp:sp modelId="{DCF08333-8E98-46DE-AC35-E2A7A5DAC9ED}">
      <dsp:nvSpPr>
        <dsp:cNvPr id="0" name=""/>
        <dsp:cNvSpPr/>
      </dsp:nvSpPr>
      <dsp:spPr>
        <a:xfrm>
          <a:off x="0" y="1656911"/>
          <a:ext cx="5913437" cy="13232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E4605-93C7-4E03-A8E8-07AE3AF0D5E7}">
      <dsp:nvSpPr>
        <dsp:cNvPr id="0" name=""/>
        <dsp:cNvSpPr/>
      </dsp:nvSpPr>
      <dsp:spPr>
        <a:xfrm>
          <a:off x="400287" y="1954646"/>
          <a:ext cx="727795" cy="727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7032C6-4049-4DA1-ACE1-FC3E853C9E8D}">
      <dsp:nvSpPr>
        <dsp:cNvPr id="0" name=""/>
        <dsp:cNvSpPr/>
      </dsp:nvSpPr>
      <dsp:spPr>
        <a:xfrm>
          <a:off x="1528371" y="1656911"/>
          <a:ext cx="4383571" cy="1323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46" tIns="140046" rIns="140046" bIns="140046" numCol="1" spcCol="1270" anchor="ctr" anchorCtr="0">
          <a:noAutofit/>
        </a:bodyPr>
        <a:lstStyle/>
        <a:p>
          <a:pPr marL="0" lvl="0" indent="0" algn="l" defTabSz="1022350">
            <a:lnSpc>
              <a:spcPct val="90000"/>
            </a:lnSpc>
            <a:spcBef>
              <a:spcPct val="0"/>
            </a:spcBef>
            <a:spcAft>
              <a:spcPct val="35000"/>
            </a:spcAft>
            <a:buNone/>
          </a:pPr>
          <a:r>
            <a:rPr lang="en-GB" sz="2300" kern="1200"/>
            <a:t>Reflect: In what way do these policies support safeguarding? </a:t>
          </a:r>
          <a:endParaRPr lang="en-US" sz="2300" kern="1200"/>
        </a:p>
      </dsp:txBody>
      <dsp:txXfrm>
        <a:off x="1528371" y="1656911"/>
        <a:ext cx="4383571" cy="1323265"/>
      </dsp:txXfrm>
    </dsp:sp>
    <dsp:sp modelId="{3F34EF4D-3DCC-4FF2-B9D3-2BD872C01F63}">
      <dsp:nvSpPr>
        <dsp:cNvPr id="0" name=""/>
        <dsp:cNvSpPr/>
      </dsp:nvSpPr>
      <dsp:spPr>
        <a:xfrm>
          <a:off x="0" y="3310992"/>
          <a:ext cx="5913437" cy="13232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2FF9E-6508-4D65-B6DC-814FF24ED787}">
      <dsp:nvSpPr>
        <dsp:cNvPr id="0" name=""/>
        <dsp:cNvSpPr/>
      </dsp:nvSpPr>
      <dsp:spPr>
        <a:xfrm>
          <a:off x="400287" y="3608727"/>
          <a:ext cx="727795" cy="727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6531C8-8B70-4798-853C-C9787D4D68AB}">
      <dsp:nvSpPr>
        <dsp:cNvPr id="0" name=""/>
        <dsp:cNvSpPr/>
      </dsp:nvSpPr>
      <dsp:spPr>
        <a:xfrm>
          <a:off x="1528371" y="3310992"/>
          <a:ext cx="4383571" cy="1323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46" tIns="140046" rIns="140046" bIns="140046" numCol="1" spcCol="1270" anchor="ctr" anchorCtr="0">
          <a:noAutofit/>
        </a:bodyPr>
        <a:lstStyle/>
        <a:p>
          <a:pPr marL="0" lvl="0" indent="0" algn="l" defTabSz="1022350">
            <a:lnSpc>
              <a:spcPct val="90000"/>
            </a:lnSpc>
            <a:spcBef>
              <a:spcPct val="0"/>
            </a:spcBef>
            <a:spcAft>
              <a:spcPct val="35000"/>
            </a:spcAft>
            <a:buNone/>
          </a:pPr>
          <a:r>
            <a:rPr lang="en-GB" sz="2300" kern="1200"/>
            <a:t>Regular staff training is essential</a:t>
          </a:r>
          <a:endParaRPr lang="en-US" sz="2300" kern="1200"/>
        </a:p>
      </dsp:txBody>
      <dsp:txXfrm>
        <a:off x="1528371" y="3310992"/>
        <a:ext cx="4383571" cy="13232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B2A189-5D87-4E83-9B16-8FB73B47B800}">
      <dsp:nvSpPr>
        <dsp:cNvPr id="0" name=""/>
        <dsp:cNvSpPr/>
      </dsp:nvSpPr>
      <dsp:spPr>
        <a:xfrm>
          <a:off x="0" y="847564"/>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DD0A22-8134-496D-8F00-B4AD5CB8CE57}">
      <dsp:nvSpPr>
        <dsp:cNvPr id="0" name=""/>
        <dsp:cNvSpPr/>
      </dsp:nvSpPr>
      <dsp:spPr>
        <a:xfrm>
          <a:off x="300136" y="1132694"/>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As well as life both within and outside of school, most children and young people also have an ‘online’ life</a:t>
          </a:r>
          <a:endParaRPr lang="en-US" sz="1600" kern="1200"/>
        </a:p>
      </dsp:txBody>
      <dsp:txXfrm>
        <a:off x="350375" y="1182933"/>
        <a:ext cx="2600752" cy="1614803"/>
      </dsp:txXfrm>
    </dsp:sp>
    <dsp:sp modelId="{CB3CD442-EF7A-421A-9A9A-CE72F7B4A1F5}">
      <dsp:nvSpPr>
        <dsp:cNvPr id="0" name=""/>
        <dsp:cNvSpPr/>
      </dsp:nvSpPr>
      <dsp:spPr>
        <a:xfrm>
          <a:off x="3301503" y="847564"/>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FFCED7-DC05-4461-8060-B29EE4B383BC}">
      <dsp:nvSpPr>
        <dsp:cNvPr id="0" name=""/>
        <dsp:cNvSpPr/>
      </dsp:nvSpPr>
      <dsp:spPr>
        <a:xfrm>
          <a:off x="3601640" y="1132694"/>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raises a number of new safeguarding issues </a:t>
          </a:r>
          <a:endParaRPr lang="en-US" sz="1600" kern="1200"/>
        </a:p>
      </dsp:txBody>
      <dsp:txXfrm>
        <a:off x="3651879" y="1182933"/>
        <a:ext cx="2600752" cy="1614803"/>
      </dsp:txXfrm>
    </dsp:sp>
    <dsp:sp modelId="{7C82B3C9-3303-4F46-BBCB-D25E2A7CA848}">
      <dsp:nvSpPr>
        <dsp:cNvPr id="0" name=""/>
        <dsp:cNvSpPr/>
      </dsp:nvSpPr>
      <dsp:spPr>
        <a:xfrm>
          <a:off x="6603007" y="847564"/>
          <a:ext cx="2701230" cy="1715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DA2F4E-126E-49A7-9F17-1A85DEE9CA84}">
      <dsp:nvSpPr>
        <dsp:cNvPr id="0" name=""/>
        <dsp:cNvSpPr/>
      </dsp:nvSpPr>
      <dsp:spPr>
        <a:xfrm>
          <a:off x="6903144" y="1132694"/>
          <a:ext cx="2701230" cy="171528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E-safety is </a:t>
          </a:r>
          <a:r>
            <a:rPr lang="en-US" sz="1600" kern="1200"/>
            <a:t>concerned with protecting children and young people in the digital world and ensuring they feel safe when accessing new technology</a:t>
          </a:r>
        </a:p>
      </dsp:txBody>
      <dsp:txXfrm>
        <a:off x="6953383" y="1182933"/>
        <a:ext cx="2600752" cy="16148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E457C-6562-47D3-BC32-411D444181FF}"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F8C97-96E7-4E8A-B5B9-78EB7065E06F}" type="slidenum">
              <a:rPr lang="en-GB" smtClean="0"/>
              <a:t>‹#›</a:t>
            </a:fld>
            <a:endParaRPr lang="en-GB"/>
          </a:p>
        </p:txBody>
      </p:sp>
    </p:spTree>
    <p:extLst>
      <p:ext uri="{BB962C8B-B14F-4D97-AF65-F5344CB8AC3E}">
        <p14:creationId xmlns:p14="http://schemas.microsoft.com/office/powerpoint/2010/main" val="3611026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facebook.com/watch/?v=935418863149974"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 and </a:t>
            </a:r>
            <a:r>
              <a:rPr lang="en-GB" dirty="0" err="1"/>
              <a:t>postit</a:t>
            </a:r>
            <a:r>
              <a:rPr lang="en-GB" dirty="0"/>
              <a:t> notes</a:t>
            </a:r>
          </a:p>
        </p:txBody>
      </p:sp>
      <p:sp>
        <p:nvSpPr>
          <p:cNvPr id="4" name="Slide Number Placeholder 3"/>
          <p:cNvSpPr>
            <a:spLocks noGrp="1"/>
          </p:cNvSpPr>
          <p:nvPr>
            <p:ph type="sldNum" sz="quarter" idx="10"/>
          </p:nvPr>
        </p:nvSpPr>
        <p:spPr/>
        <p:txBody>
          <a:bodyPr/>
          <a:lstStyle/>
          <a:p>
            <a:fld id="{61EF8C97-96E7-4E8A-B5B9-78EB7065E06F}" type="slidenum">
              <a:rPr lang="en-GB" smtClean="0"/>
              <a:t>4</a:t>
            </a:fld>
            <a:endParaRPr lang="en-GB"/>
          </a:p>
        </p:txBody>
      </p:sp>
    </p:spTree>
    <p:extLst>
      <p:ext uri="{BB962C8B-B14F-4D97-AF65-F5344CB8AC3E}">
        <p14:creationId xmlns:p14="http://schemas.microsoft.com/office/powerpoint/2010/main" val="1542853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6</a:t>
            </a:fld>
            <a:endParaRPr lang="en-GB"/>
          </a:p>
        </p:txBody>
      </p:sp>
    </p:spTree>
    <p:extLst>
      <p:ext uri="{BB962C8B-B14F-4D97-AF65-F5344CB8AC3E}">
        <p14:creationId xmlns:p14="http://schemas.microsoft.com/office/powerpoint/2010/main" val="1624243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7</a:t>
            </a:fld>
            <a:endParaRPr lang="en-GB"/>
          </a:p>
        </p:txBody>
      </p:sp>
    </p:spTree>
    <p:extLst>
      <p:ext uri="{BB962C8B-B14F-4D97-AF65-F5344CB8AC3E}">
        <p14:creationId xmlns:p14="http://schemas.microsoft.com/office/powerpoint/2010/main" val="218712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10</a:t>
            </a:fld>
            <a:endParaRPr lang="en-GB"/>
          </a:p>
        </p:txBody>
      </p:sp>
    </p:spTree>
    <p:extLst>
      <p:ext uri="{BB962C8B-B14F-4D97-AF65-F5344CB8AC3E}">
        <p14:creationId xmlns:p14="http://schemas.microsoft.com/office/powerpoint/2010/main" val="4131728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13</a:t>
            </a:fld>
            <a:endParaRPr lang="en-GB"/>
          </a:p>
        </p:txBody>
      </p:sp>
    </p:spTree>
    <p:extLst>
      <p:ext uri="{BB962C8B-B14F-4D97-AF65-F5344CB8AC3E}">
        <p14:creationId xmlns:p14="http://schemas.microsoft.com/office/powerpoint/2010/main" val="1185125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EEAB923-6DC3-494E-8DD5-E43D13C34CD9}" type="slidenum">
              <a:rPr lang="en-US" altLang="en-US" smtClean="0"/>
              <a:pPr/>
              <a:t>17</a:t>
            </a:fld>
            <a:endParaRPr lang="en-US" altLang="en-US"/>
          </a:p>
        </p:txBody>
      </p:sp>
    </p:spTree>
    <p:extLst>
      <p:ext uri="{BB962C8B-B14F-4D97-AF65-F5344CB8AC3E}">
        <p14:creationId xmlns:p14="http://schemas.microsoft.com/office/powerpoint/2010/main" val="2606964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02799F6-B724-41F5-8FD1-F7C604F02930}" type="slidenum">
              <a:rPr lang="en-US" altLang="en-US" smtClean="0"/>
              <a:pPr/>
              <a:t>18</a:t>
            </a:fld>
            <a:endParaRPr lang="en-US" altLang="en-US"/>
          </a:p>
        </p:txBody>
      </p:sp>
    </p:spTree>
    <p:extLst>
      <p:ext uri="{BB962C8B-B14F-4D97-AF65-F5344CB8AC3E}">
        <p14:creationId xmlns:p14="http://schemas.microsoft.com/office/powerpoint/2010/main" val="1250167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E3EAFB-A317-4B2C-A6E9-B403EADC8C08}" type="slidenum">
              <a:rPr lang="en-US" altLang="en-US" smtClean="0"/>
              <a:pPr/>
              <a:t>23</a:t>
            </a:fld>
            <a:endParaRPr lang="en-US" altLang="en-US"/>
          </a:p>
        </p:txBody>
      </p:sp>
    </p:spTree>
    <p:extLst>
      <p:ext uri="{BB962C8B-B14F-4D97-AF65-F5344CB8AC3E}">
        <p14:creationId xmlns:p14="http://schemas.microsoft.com/office/powerpoint/2010/main" val="2885930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24</a:t>
            </a:fld>
            <a:endParaRPr lang="en-GB"/>
          </a:p>
        </p:txBody>
      </p:sp>
    </p:spTree>
    <p:extLst>
      <p:ext uri="{BB962C8B-B14F-4D97-AF65-F5344CB8AC3E}">
        <p14:creationId xmlns:p14="http://schemas.microsoft.com/office/powerpoint/2010/main" val="1332184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3F86927-EC35-42DB-A56C-38F85E3973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04B98E80-B00A-43F7-9254-E39B97DE21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hlinkClick r:id="rId3"/>
              </a:rPr>
              <a:t>Jigsaw 8 - 10 year olds</a:t>
            </a:r>
            <a:endParaRPr lang="en-GB" altLang="en-US" dirty="0"/>
          </a:p>
          <a:p>
            <a:endParaRPr lang="en-US" altLang="en-US"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Watch clip from CEOPs aimed at primary age children</a:t>
            </a:r>
          </a:p>
          <a:p>
            <a:endParaRPr lang="en-US" altLang="en-US" dirty="0">
              <a:ea typeface="ＭＳ Ｐゴシック" panose="020B0600070205080204" pitchFamily="34" charset="-128"/>
            </a:endParaRPr>
          </a:p>
        </p:txBody>
      </p:sp>
      <p:sp>
        <p:nvSpPr>
          <p:cNvPr id="67588" name="Slide Number Placeholder 3">
            <a:extLst>
              <a:ext uri="{FF2B5EF4-FFF2-40B4-BE49-F238E27FC236}">
                <a16:creationId xmlns:a16="http://schemas.microsoft.com/office/drawing/2014/main" id="{761095CB-AABB-4A80-A54D-042660CC99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368C0835-6CF2-4A25-A422-83002480BB67}" type="slidenum">
              <a:rPr lang="en-US" altLang="en-US"/>
              <a:pPr eaLnBrk="1" hangingPunct="1"/>
              <a:t>26</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34DC8B-136E-4DBC-BEA7-EDDDB46F2DA2}" type="slidenum">
              <a:rPr lang="en-US" altLang="en-US" smtClean="0"/>
              <a:pPr/>
              <a:t>27</a:t>
            </a:fld>
            <a:endParaRPr lang="en-US" altLang="en-US"/>
          </a:p>
        </p:txBody>
      </p:sp>
    </p:spTree>
    <p:extLst>
      <p:ext uri="{BB962C8B-B14F-4D97-AF65-F5344CB8AC3E}">
        <p14:creationId xmlns:p14="http://schemas.microsoft.com/office/powerpoint/2010/main" val="7221179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lnSpcReduction="10000"/>
          </a:bodyPr>
          <a:lstStyle/>
          <a:p>
            <a:r>
              <a:rPr lang="en-GB" sz="18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signs, symptoms and indicators I usually do a flipchart/ poster activity. I would normally split the group into groups of 4 and normally ask them to make a poster or just create a list. I give each group a type of abuse (Physical, Neglect, Sexual and Neglect). You could split into more groups and give other types of abuse like online grooming, bullying, </a:t>
            </a:r>
            <a:r>
              <a:rPr lang="en-GB" sz="1800" dirty="0" err="1">
                <a:solidFill>
                  <a:srgbClr val="000000"/>
                </a:solidFill>
                <a:effectLst/>
                <a:latin typeface="Aptos" panose="020B0004020202020204" pitchFamily="34" charset="0"/>
                <a:ea typeface="Times New Roman" panose="02020603050405020304" pitchFamily="18" charset="0"/>
                <a:cs typeface="Aptos" panose="020B0004020202020204" pitchFamily="34" charset="0"/>
              </a:rPr>
              <a:t>fgm</a:t>
            </a:r>
            <a:r>
              <a:rPr lang="en-GB" sz="18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 etc but generally stick to the 4 main ones. Then I ask them to consider 3 things for their poster/list</a:t>
            </a:r>
            <a:endParaRPr lang="en-GB" sz="1800" dirty="0">
              <a:effectLst/>
              <a:latin typeface="Aptos" panose="020B0004020202020204" pitchFamily="34" charset="0"/>
              <a:ea typeface="DengXian" panose="02010600030101010101" pitchFamily="2" charset="-122"/>
              <a:cs typeface="Aptos" panose="020B0004020202020204" pitchFamily="34" charset="0"/>
            </a:endParaRPr>
          </a:p>
          <a:p>
            <a:pPr marL="342900" lvl="0" indent="-342900">
              <a:buFont typeface="+mj-lt"/>
              <a:buAutoNum type="arabicPeriod"/>
              <a:tabLst>
                <a:tab pos="457200" algn="l"/>
              </a:tabLst>
            </a:pPr>
            <a:r>
              <a:rPr lang="en-GB" sz="18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What is that type of neglect - definition</a:t>
            </a:r>
            <a:endParaRPr lang="en-GB" sz="1800" dirty="0">
              <a:solidFill>
                <a:srgbClr val="000000"/>
              </a:solidFill>
              <a:effectLst/>
              <a:latin typeface="Aptos" panose="020B0004020202020204" pitchFamily="34" charset="0"/>
              <a:ea typeface="DengXian" panose="02010600030101010101" pitchFamily="2" charset="-122"/>
              <a:cs typeface="Aptos" panose="020B0004020202020204" pitchFamily="34" charset="0"/>
            </a:endParaRPr>
          </a:p>
          <a:p>
            <a:pPr marL="342900" lvl="0" indent="-342900">
              <a:buFont typeface="+mj-lt"/>
              <a:buAutoNum type="arabicPeriod"/>
              <a:tabLst>
                <a:tab pos="457200" algn="l"/>
              </a:tabLst>
            </a:pPr>
            <a:r>
              <a:rPr lang="en-GB" sz="18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What are the signs, symptoms and indicators</a:t>
            </a:r>
            <a:endParaRPr lang="en-GB" sz="1800" dirty="0">
              <a:solidFill>
                <a:srgbClr val="000000"/>
              </a:solidFill>
              <a:effectLst/>
              <a:latin typeface="Aptos" panose="020B0004020202020204" pitchFamily="34" charset="0"/>
              <a:ea typeface="DengXian" panose="02010600030101010101" pitchFamily="2" charset="-122"/>
              <a:cs typeface="Aptos" panose="020B0004020202020204" pitchFamily="34" charset="0"/>
            </a:endParaRPr>
          </a:p>
          <a:p>
            <a:pPr marL="342900" lvl="0" indent="-342900">
              <a:buFont typeface="+mj-lt"/>
              <a:buAutoNum type="arabicPeriod"/>
              <a:tabLst>
                <a:tab pos="457200" algn="l"/>
              </a:tabLst>
            </a:pPr>
            <a:r>
              <a:rPr lang="en-GB" sz="1800" dirty="0">
                <a:solidFill>
                  <a:srgbClr val="000000"/>
                </a:solidFill>
                <a:effectLst/>
                <a:latin typeface="Aptos" panose="020B0004020202020204" pitchFamily="34" charset="0"/>
                <a:ea typeface="Times New Roman" panose="02020603050405020304" pitchFamily="18" charset="0"/>
                <a:cs typeface="Aptos" panose="020B0004020202020204" pitchFamily="34" charset="0"/>
              </a:rPr>
              <a:t>What are the effects</a:t>
            </a:r>
            <a:endParaRPr lang="en-GB" sz="1800" dirty="0">
              <a:solidFill>
                <a:srgbClr val="000000"/>
              </a:solidFill>
              <a:effectLst/>
              <a:latin typeface="Aptos" panose="020B0004020202020204" pitchFamily="34" charset="0"/>
              <a:ea typeface="DengXian" panose="02010600030101010101" pitchFamily="2" charset="-122"/>
              <a:cs typeface="Aptos" panose="020B0004020202020204" pitchFamily="34" charset="0"/>
            </a:endParaRPr>
          </a:p>
          <a:p>
            <a:pPr>
              <a:defRPr/>
            </a:pPr>
            <a:endParaRPr lang="en-GB" dirty="0"/>
          </a:p>
          <a:p>
            <a:pPr>
              <a:defRPr/>
            </a:pPr>
            <a:endParaRPr lang="en-GB" dirty="0"/>
          </a:p>
          <a:p>
            <a:pPr>
              <a:defRPr/>
            </a:pPr>
            <a:r>
              <a:rPr lang="en-GB" dirty="0"/>
              <a:t>https://www.nspcc.org.uk/what-is-child-abuse/types-of-abuse/neglect/</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6166083-DB8C-4B0B-82D6-2A8D72DED494}" type="slidenum">
              <a:rPr lang="en-US" altLang="en-US" smtClean="0"/>
              <a:pPr/>
              <a:t>30</a:t>
            </a:fld>
            <a:endParaRPr lang="en-US" altLang="en-US"/>
          </a:p>
        </p:txBody>
      </p:sp>
    </p:spTree>
    <p:extLst>
      <p:ext uri="{BB962C8B-B14F-4D97-AF65-F5344CB8AC3E}">
        <p14:creationId xmlns:p14="http://schemas.microsoft.com/office/powerpoint/2010/main" val="3542389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Poss</a:t>
            </a:r>
            <a:r>
              <a:rPr lang="en-GB" dirty="0"/>
              <a:t> guest speaker from Fearless to talk about exploitation in the context of County Lines</a:t>
            </a:r>
          </a:p>
        </p:txBody>
      </p:sp>
      <p:sp>
        <p:nvSpPr>
          <p:cNvPr id="4" name="Slide Number Placeholder 3"/>
          <p:cNvSpPr>
            <a:spLocks noGrp="1"/>
          </p:cNvSpPr>
          <p:nvPr>
            <p:ph type="sldNum" sz="quarter" idx="5"/>
          </p:nvPr>
        </p:nvSpPr>
        <p:spPr/>
        <p:txBody>
          <a:bodyPr/>
          <a:lstStyle/>
          <a:p>
            <a:fld id="{61EF8C97-96E7-4E8A-B5B9-78EB7065E06F}" type="slidenum">
              <a:rPr lang="en-GB" smtClean="0"/>
              <a:t>32</a:t>
            </a:fld>
            <a:endParaRPr lang="en-GB"/>
          </a:p>
        </p:txBody>
      </p:sp>
    </p:spTree>
    <p:extLst>
      <p:ext uri="{BB962C8B-B14F-4D97-AF65-F5344CB8AC3E}">
        <p14:creationId xmlns:p14="http://schemas.microsoft.com/office/powerpoint/2010/main" val="18971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 and </a:t>
            </a:r>
            <a:r>
              <a:rPr lang="en-GB" dirty="0" err="1"/>
              <a:t>postit</a:t>
            </a:r>
            <a:r>
              <a:rPr lang="en-GB" dirty="0"/>
              <a:t> notes</a:t>
            </a:r>
          </a:p>
        </p:txBody>
      </p:sp>
      <p:sp>
        <p:nvSpPr>
          <p:cNvPr id="4" name="Slide Number Placeholder 3"/>
          <p:cNvSpPr>
            <a:spLocks noGrp="1"/>
          </p:cNvSpPr>
          <p:nvPr>
            <p:ph type="sldNum" sz="quarter" idx="10"/>
          </p:nvPr>
        </p:nvSpPr>
        <p:spPr/>
        <p:txBody>
          <a:bodyPr/>
          <a:lstStyle/>
          <a:p>
            <a:fld id="{61EF8C97-96E7-4E8A-B5B9-78EB7065E06F}" type="slidenum">
              <a:rPr lang="en-GB" smtClean="0"/>
              <a:t>35</a:t>
            </a:fld>
            <a:endParaRPr lang="en-GB"/>
          </a:p>
        </p:txBody>
      </p:sp>
    </p:spTree>
    <p:extLst>
      <p:ext uri="{BB962C8B-B14F-4D97-AF65-F5344CB8AC3E}">
        <p14:creationId xmlns:p14="http://schemas.microsoft.com/office/powerpoint/2010/main" val="4187534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48D70E-5758-47F5-BBAB-477519391CC9}"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111099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F1562E-0B8B-4BDE-B03C-0C2DCA107BDF}" type="datetimeFigureOut">
              <a:rPr lang="en-GB" smtClean="0"/>
              <a:t>17/02/2025</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0F24B44-F6DA-4763-8A3A-17AFFBA2292E}"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975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1562E-0B8B-4BDE-B03C-0C2DCA107BDF}"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247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F1562E-0B8B-4BDE-B03C-0C2DCA107BDF}"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7171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F1562E-0B8B-4BDE-B03C-0C2DCA107BDF}"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4273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F1562E-0B8B-4BDE-B03C-0C2DCA107BDF}" type="datetimeFigureOut">
              <a:rPr lang="en-GB" smtClean="0"/>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F24B44-F6DA-4763-8A3A-17AFFBA2292E}"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0502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F1562E-0B8B-4BDE-B03C-0C2DCA107BDF}" type="datetimeFigureOut">
              <a:rPr lang="en-GB" smtClean="0"/>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F24B44-F6DA-4763-8A3A-17AFFBA2292E}"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639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F1562E-0B8B-4BDE-B03C-0C2DCA107BDF}" type="datetimeFigureOut">
              <a:rPr lang="en-GB" smtClean="0"/>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928148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F1562E-0B8B-4BDE-B03C-0C2DCA107BDF}"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1307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48F1562E-0B8B-4BDE-B03C-0C2DCA107BDF}" type="datetimeFigureOut">
              <a:rPr lang="en-GB" smtClean="0"/>
              <a:t>17/02/2025</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9293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1562E-0B8B-4BDE-B03C-0C2DCA107BDF}"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4071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1562E-0B8B-4BDE-B03C-0C2DCA107BDF}"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0015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F1562E-0B8B-4BDE-B03C-0C2DCA107BDF}" type="datetimeFigureOut">
              <a:rPr lang="en-GB" smtClean="0"/>
              <a:t>17/02/2025</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0F24B44-F6DA-4763-8A3A-17AFFBA2292E}"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37992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out.es/jornadas-impacto-juvenil-agenda-2030/"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6.xml.rels><?xml version="1.0" encoding="UTF-8" standalone="yes"?>
<Relationships xmlns="http://schemas.openxmlformats.org/package/2006/relationships"><Relationship Id="rId3" Type="http://schemas.openxmlformats.org/officeDocument/2006/relationships/hyperlink" Target="https://www.childcomwales.org.uk/uncrc-childrens-rights/uncr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KyTqFe55bwg?feature=oembed" TargetMode="External"/><Relationship Id="rId4" Type="http://schemas.openxmlformats.org/officeDocument/2006/relationships/image" Target="../media/image1.jpg"/></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orV_1DqSUWM?feature=oembed" TargetMode="External"/><Relationship Id="rId5" Type="http://schemas.openxmlformats.org/officeDocument/2006/relationships/image" Target="../media/image17.jpeg"/><Relationship Id="rId4" Type="http://schemas.openxmlformats.org/officeDocument/2006/relationships/image" Target="../media/image1.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bCFZQcaIgDM?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ofcom.org.uk/__data/assets/pdf_file/0020/108182/children-parents-media-use-attitudes-2017.pdf" TargetMode="External"/><Relationship Id="rId3" Type="http://schemas.openxmlformats.org/officeDocument/2006/relationships/hyperlink" Target="http://www.thinkuknow.co.uk/" TargetMode="External"/><Relationship Id="rId7" Type="http://schemas.openxmlformats.org/officeDocument/2006/relationships/hyperlink" Target="https://www.ofcom.org.uk/__data/assets/pdf_file/0029/108299/plant-rhieni-adroddiad-agweddau-defnydd-gyfryngau.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nspcc.org.uk/globalassets/documents/information-service/definitions-signs-child-abuse.pdf" TargetMode="External"/><Relationship Id="rId5" Type="http://schemas.openxmlformats.org/officeDocument/2006/relationships/hyperlink" Target="http://www.awcpp.org.uk/" TargetMode="External"/><Relationship Id="rId4" Type="http://schemas.openxmlformats.org/officeDocument/2006/relationships/hyperlink" Target="http://swanseaandbrecon.churchinwales.org.uk/home-page/safeguarding/" TargetMode="External"/><Relationship Id="rId9" Type="http://schemas.openxmlformats.org/officeDocument/2006/relationships/hyperlink" Target="http://www.wru.co.uk/eng/development/safeguarding/policies_and_procedures.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posing for a picture&#10;&#10;Description automatically generated">
            <a:extLst>
              <a:ext uri="{FF2B5EF4-FFF2-40B4-BE49-F238E27FC236}">
                <a16:creationId xmlns:a16="http://schemas.microsoft.com/office/drawing/2014/main" id="{07C8B9B3-EE48-E429-8C5C-48D7BAAED3E7}"/>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321" r="-1" b="16699"/>
          <a:stretch/>
        </p:blipFill>
        <p:spPr>
          <a:xfrm>
            <a:off x="20" y="10"/>
            <a:ext cx="12191675" cy="6857990"/>
          </a:xfrm>
          <a:prstGeom prst="rect">
            <a:avLst/>
          </a:prstGeom>
        </p:spPr>
      </p:pic>
      <p:sp>
        <p:nvSpPr>
          <p:cNvPr id="2" name="Title 1"/>
          <p:cNvSpPr>
            <a:spLocks noGrp="1"/>
          </p:cNvSpPr>
          <p:nvPr>
            <p:ph type="ctrTitle"/>
          </p:nvPr>
        </p:nvSpPr>
        <p:spPr>
          <a:xfrm>
            <a:off x="4976636" y="992221"/>
            <a:ext cx="6247308" cy="4873558"/>
          </a:xfrm>
        </p:spPr>
        <p:txBody>
          <a:bodyPr anchor="ctr">
            <a:normAutofit/>
          </a:bodyPr>
          <a:lstStyle/>
          <a:p>
            <a:r>
              <a:rPr lang="en-GB" sz="4800"/>
              <a:t>ECES4014/C</a:t>
            </a:r>
          </a:p>
        </p:txBody>
      </p:sp>
      <p:sp>
        <p:nvSpPr>
          <p:cNvPr id="3" name="Subtitle 2"/>
          <p:cNvSpPr>
            <a:spLocks noGrp="1"/>
          </p:cNvSpPr>
          <p:nvPr>
            <p:ph type="subTitle" idx="1"/>
          </p:nvPr>
        </p:nvSpPr>
        <p:spPr>
          <a:xfrm>
            <a:off x="968056" y="996610"/>
            <a:ext cx="3363901" cy="4864780"/>
          </a:xfrm>
        </p:spPr>
        <p:txBody>
          <a:bodyPr anchor="ctr">
            <a:normAutofit/>
          </a:bodyPr>
          <a:lstStyle/>
          <a:p>
            <a:pPr algn="r"/>
            <a:r>
              <a:rPr lang="en-GB" sz="2000"/>
              <a:t>Respecting Children and Young People’s Rights in Wales</a:t>
            </a:r>
          </a:p>
          <a:p>
            <a:pPr algn="r"/>
            <a:r>
              <a:rPr lang="en-GB" sz="2000"/>
              <a:t>Session 5 </a:t>
            </a:r>
          </a:p>
        </p:txBody>
      </p:sp>
      <p:cxnSp>
        <p:nvCxnSpPr>
          <p:cNvPr id="12" name="Straight Connector 11">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7623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7C2F6-4DD5-DC78-A03A-740EF8DA6CBA}"/>
              </a:ext>
            </a:extLst>
          </p:cNvPr>
          <p:cNvSpPr>
            <a:spLocks noGrp="1"/>
          </p:cNvSpPr>
          <p:nvPr>
            <p:ph type="title"/>
          </p:nvPr>
        </p:nvSpPr>
        <p:spPr>
          <a:xfrm>
            <a:off x="1534696" y="804519"/>
            <a:ext cx="9520158" cy="1049235"/>
          </a:xfrm>
        </p:spPr>
        <p:txBody>
          <a:bodyPr>
            <a:normAutofit/>
          </a:bodyPr>
          <a:lstStyle/>
          <a:p>
            <a:r>
              <a:rPr lang="en-GB" dirty="0"/>
              <a:t>Recap</a:t>
            </a:r>
          </a:p>
        </p:txBody>
      </p:sp>
      <p:cxnSp>
        <p:nvCxnSpPr>
          <p:cNvPr id="11" name="Straight Connector 10">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7" name="Content Placeholder 2">
            <a:extLst>
              <a:ext uri="{FF2B5EF4-FFF2-40B4-BE49-F238E27FC236}">
                <a16:creationId xmlns:a16="http://schemas.microsoft.com/office/drawing/2014/main" id="{EC3D33BE-72D4-0D52-EE6E-7217E6A842F8}"/>
              </a:ext>
            </a:extLst>
          </p:cNvPr>
          <p:cNvGraphicFramePr>
            <a:graphicFrameLocks noGrp="1"/>
          </p:cNvGraphicFramePr>
          <p:nvPr>
            <p:ph idx="1"/>
            <p:extLst>
              <p:ext uri="{D42A27DB-BD31-4B8C-83A1-F6EECF244321}">
                <p14:modId xmlns:p14="http://schemas.microsoft.com/office/powerpoint/2010/main" val="745748459"/>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211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475C-98DA-BAD4-23D5-D4CF3C9E7531}"/>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7CFBF38-5F28-49A4-E33B-06DA935AB618}"/>
              </a:ext>
            </a:extLst>
          </p:cNvPr>
          <p:cNvSpPr>
            <a:spLocks noGrp="1"/>
          </p:cNvSpPr>
          <p:nvPr>
            <p:ph idx="1"/>
          </p:nvPr>
        </p:nvSpPr>
        <p:spPr/>
        <p:txBody>
          <a:bodyPr/>
          <a:lstStyle/>
          <a:p>
            <a:r>
              <a:rPr lang="en-GB" dirty="0"/>
              <a:t>By the end of this session, you will be able to</a:t>
            </a:r>
          </a:p>
          <a:p>
            <a:pPr lvl="1">
              <a:buFont typeface="Courier New" panose="020B0604020202020204" pitchFamily="34" charset="0"/>
              <a:buChar char="o"/>
            </a:pPr>
            <a:r>
              <a:rPr lang="en-GB" dirty="0"/>
              <a:t>Define safeguarding</a:t>
            </a:r>
          </a:p>
          <a:p>
            <a:pPr lvl="1">
              <a:buFont typeface="Courier New" panose="020B0604020202020204" pitchFamily="34" charset="0"/>
              <a:buChar char="o"/>
            </a:pPr>
            <a:r>
              <a:rPr lang="en-GB" dirty="0"/>
              <a:t>Recall the key elements of safeguarding</a:t>
            </a:r>
          </a:p>
          <a:p>
            <a:pPr lvl="1">
              <a:buFont typeface="Courier New" panose="020B0604020202020204" pitchFamily="34" charset="0"/>
              <a:buChar char="o"/>
            </a:pPr>
            <a:endParaRPr lang="en-GB" dirty="0"/>
          </a:p>
        </p:txBody>
      </p:sp>
    </p:spTree>
    <p:extLst>
      <p:ext uri="{BB962C8B-B14F-4D97-AF65-F5344CB8AC3E}">
        <p14:creationId xmlns:p14="http://schemas.microsoft.com/office/powerpoint/2010/main" val="442939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3669891" y="4826000"/>
            <a:ext cx="5181600" cy="779462"/>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sz="3200" dirty="0"/>
              <a:t>What is your understanding of safeguarding?</a:t>
            </a:r>
          </a:p>
        </p:txBody>
      </p:sp>
      <p:pic>
        <p:nvPicPr>
          <p:cNvPr id="5" name="Picture 2">
            <a:extLst>
              <a:ext uri="{FF2B5EF4-FFF2-40B4-BE49-F238E27FC236}">
                <a16:creationId xmlns:a16="http://schemas.microsoft.com/office/drawing/2014/main" id="{C65CFCDF-2145-45AC-9D45-29E6CFEF3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42402" y="556196"/>
            <a:ext cx="4830105" cy="2586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Right Arrow 1"/>
          <p:cNvSpPr/>
          <p:nvPr/>
        </p:nvSpPr>
        <p:spPr>
          <a:xfrm>
            <a:off x="520700" y="3251200"/>
            <a:ext cx="10744200" cy="1574800"/>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Place yourself on the continuum. </a:t>
            </a:r>
          </a:p>
        </p:txBody>
      </p:sp>
    </p:spTree>
    <p:extLst>
      <p:ext uri="{BB962C8B-B14F-4D97-AF65-F5344CB8AC3E}">
        <p14:creationId xmlns:p14="http://schemas.microsoft.com/office/powerpoint/2010/main" val="19480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46783-4D2F-B8F5-ABE9-7416496DDD43}"/>
              </a:ext>
            </a:extLst>
          </p:cNvPr>
          <p:cNvSpPr>
            <a:spLocks noGrp="1"/>
          </p:cNvSpPr>
          <p:nvPr>
            <p:ph type="title"/>
          </p:nvPr>
        </p:nvSpPr>
        <p:spPr/>
        <p:txBody>
          <a:bodyPr/>
          <a:lstStyle/>
          <a:p>
            <a:r>
              <a:rPr lang="en-GB" dirty="0"/>
              <a:t>Safeguarding definitions</a:t>
            </a:r>
          </a:p>
        </p:txBody>
      </p:sp>
      <p:sp>
        <p:nvSpPr>
          <p:cNvPr id="3" name="Text Placeholder 2">
            <a:extLst>
              <a:ext uri="{FF2B5EF4-FFF2-40B4-BE49-F238E27FC236}">
                <a16:creationId xmlns:a16="http://schemas.microsoft.com/office/drawing/2014/main" id="{A4A40181-E9F3-E679-6AF5-C3BF7A6BDA7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53564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D435AA7F-A68D-CA8F-673A-15CE5016897A}"/>
              </a:ext>
            </a:extLst>
          </p:cNvPr>
          <p:cNvSpPr>
            <a:spLocks noGrp="1"/>
          </p:cNvSpPr>
          <p:nvPr>
            <p:ph type="title"/>
          </p:nvPr>
        </p:nvSpPr>
        <p:spPr/>
        <p:txBody>
          <a:bodyPr>
            <a:normAutofit fontScale="90000"/>
          </a:bodyPr>
          <a:lstStyle/>
          <a:p>
            <a:r>
              <a:rPr lang="en-GB" dirty="0"/>
              <a:t>Consider these two definitions of safeguarding </a:t>
            </a:r>
            <a:br>
              <a:rPr lang="en-GB" dirty="0"/>
            </a:br>
            <a:r>
              <a:rPr lang="en-GB" dirty="0"/>
              <a:t>In what way are they similar?</a:t>
            </a:r>
            <a:br>
              <a:rPr lang="en-GB" dirty="0"/>
            </a:br>
            <a:r>
              <a:rPr lang="en-GB" dirty="0"/>
              <a:t>In what way are they different?</a:t>
            </a:r>
            <a:br>
              <a:rPr lang="en-GB" dirty="0"/>
            </a:br>
            <a:r>
              <a:rPr lang="en-GB" dirty="0"/>
              <a:t>What does this tell us about each author’s views?</a:t>
            </a:r>
          </a:p>
        </p:txBody>
      </p:sp>
      <p:sp>
        <p:nvSpPr>
          <p:cNvPr id="4" name="Content Placeholder 3"/>
          <p:cNvSpPr>
            <a:spLocks noGrp="1"/>
          </p:cNvSpPr>
          <p:nvPr>
            <p:ph sz="half" idx="1"/>
          </p:nvPr>
        </p:nvSpPr>
        <p:spPr/>
        <p:txBody>
          <a:bodyPr>
            <a:normAutofit fontScale="85000" lnSpcReduction="10000"/>
          </a:bodyPr>
          <a:lstStyle/>
          <a:p>
            <a:pPr>
              <a:defRPr/>
            </a:pPr>
            <a:r>
              <a:rPr lang="en-GB" dirty="0"/>
              <a:t>“</a:t>
            </a:r>
            <a:r>
              <a:rPr lang="en-GB" sz="2000" dirty="0"/>
              <a:t>Safeguarding is the action that is taken to promote the welfare of children and protect them from harm. Safeguarding means:</a:t>
            </a:r>
          </a:p>
          <a:p>
            <a:pPr marL="742950" lvl="1" indent="-285750">
              <a:defRPr/>
            </a:pPr>
            <a:r>
              <a:rPr lang="en-GB" dirty="0"/>
              <a:t>protecting children from abuse and maltreatment</a:t>
            </a:r>
          </a:p>
          <a:p>
            <a:pPr marL="742950" lvl="1" indent="-285750">
              <a:defRPr/>
            </a:pPr>
            <a:r>
              <a:rPr lang="en-GB" dirty="0"/>
              <a:t>preventing harm to children’s health or development</a:t>
            </a:r>
          </a:p>
          <a:p>
            <a:pPr marL="742950" lvl="1" indent="-285750">
              <a:defRPr/>
            </a:pPr>
            <a:r>
              <a:rPr lang="en-GB" dirty="0"/>
              <a:t>ensuring children grow up with the provision of safe and effective care</a:t>
            </a:r>
          </a:p>
          <a:p>
            <a:pPr marL="742950" lvl="1" indent="-285750">
              <a:defRPr/>
            </a:pPr>
            <a:r>
              <a:rPr lang="en-GB" dirty="0"/>
              <a:t>taking action to enable all children and young people to have the best outcomes”</a:t>
            </a:r>
          </a:p>
          <a:p>
            <a:endParaRPr lang="en-GB" dirty="0"/>
          </a:p>
        </p:txBody>
      </p:sp>
      <p:sp>
        <p:nvSpPr>
          <p:cNvPr id="15" name="Content Placeholder 14">
            <a:extLst>
              <a:ext uri="{FF2B5EF4-FFF2-40B4-BE49-F238E27FC236}">
                <a16:creationId xmlns:a16="http://schemas.microsoft.com/office/drawing/2014/main" id="{D72C9A81-FAA6-CE4F-43E1-BBCC17FD3509}"/>
              </a:ext>
            </a:extLst>
          </p:cNvPr>
          <p:cNvSpPr>
            <a:spLocks noGrp="1"/>
          </p:cNvSpPr>
          <p:nvPr>
            <p:ph sz="half" idx="2"/>
          </p:nvPr>
        </p:nvSpPr>
        <p:spPr/>
        <p:txBody>
          <a:bodyPr>
            <a:normAutofit fontScale="85000" lnSpcReduction="10000"/>
          </a:bodyPr>
          <a:lstStyle/>
          <a:p>
            <a:pPr algn="ctr"/>
            <a:r>
              <a:rPr lang="en-GB" sz="2000" dirty="0"/>
              <a:t>“SAFEGUARDING: the process of creating a safe environment for the whole younger generation, as well as protecting those children and young people who are vulnerable or have already been harmed.”</a:t>
            </a:r>
          </a:p>
          <a:p>
            <a:pPr algn="r"/>
            <a:r>
              <a:rPr lang="en-GB" sz="2000" dirty="0"/>
              <a:t>Lindon, 2012, p. 15</a:t>
            </a:r>
            <a:r>
              <a:rPr lang="en-GB" sz="1800" dirty="0"/>
              <a:t> </a:t>
            </a:r>
          </a:p>
          <a:p>
            <a:endParaRPr lang="en-GB" dirty="0"/>
          </a:p>
          <a:p>
            <a:endParaRPr lang="en-GB" dirty="0"/>
          </a:p>
        </p:txBody>
      </p:sp>
    </p:spTree>
    <p:extLst>
      <p:ext uri="{BB962C8B-B14F-4D97-AF65-F5344CB8AC3E}">
        <p14:creationId xmlns:p14="http://schemas.microsoft.com/office/powerpoint/2010/main" val="343931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3" name="Rectangle 471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49683" y="1240076"/>
            <a:ext cx="2727813" cy="4584527"/>
          </a:xfrm>
        </p:spPr>
        <p:txBody>
          <a:bodyPr rtlCol="0" anchor="t">
            <a:normAutofit/>
          </a:bodyPr>
          <a:lstStyle/>
          <a:p>
            <a:r>
              <a:rPr lang="en-GB" sz="3000" dirty="0">
                <a:solidFill>
                  <a:srgbClr val="FFFFFF"/>
                </a:solidFill>
              </a:rPr>
              <a:t>What is safeguarding?</a:t>
            </a:r>
          </a:p>
        </p:txBody>
      </p:sp>
      <p:sp>
        <p:nvSpPr>
          <p:cNvPr id="7171" name="Content Placeholder 6"/>
          <p:cNvSpPr>
            <a:spLocks noGrp="1"/>
          </p:cNvSpPr>
          <p:nvPr>
            <p:ph idx="1"/>
          </p:nvPr>
        </p:nvSpPr>
        <p:spPr>
          <a:xfrm>
            <a:off x="4705594" y="1240077"/>
            <a:ext cx="6034827" cy="4916465"/>
          </a:xfrm>
        </p:spPr>
        <p:txBody>
          <a:bodyPr anchor="t">
            <a:normAutofit/>
          </a:bodyPr>
          <a:lstStyle/>
          <a:p>
            <a:r>
              <a:rPr lang="en-US" dirty="0"/>
              <a:t>A relatively new term which moves the focus from protection to prevention </a:t>
            </a:r>
          </a:p>
          <a:p>
            <a:r>
              <a:rPr lang="en-US" dirty="0"/>
              <a:t>It’s about ‘keeping the child in focus’ </a:t>
            </a:r>
          </a:p>
          <a:p>
            <a:r>
              <a:rPr lang="en-US" dirty="0"/>
              <a:t>Safeguarding is concerned with: </a:t>
            </a:r>
          </a:p>
          <a:p>
            <a:pPr lvl="1"/>
            <a:r>
              <a:rPr lang="en-US" dirty="0"/>
              <a:t>protecting children from abuse and neglect; </a:t>
            </a:r>
          </a:p>
          <a:p>
            <a:pPr lvl="1"/>
            <a:r>
              <a:rPr lang="en-US" dirty="0"/>
              <a:t>preventing impairment of their health or development; and </a:t>
            </a:r>
          </a:p>
          <a:p>
            <a:pPr lvl="1"/>
            <a:r>
              <a:rPr lang="en-US" dirty="0"/>
              <a:t>ensuring that they receive safe and effective care. </a:t>
            </a:r>
          </a:p>
          <a:p>
            <a:r>
              <a:rPr lang="en-US" dirty="0"/>
              <a:t>This is to enable children to have optimum life chances. </a:t>
            </a:r>
          </a:p>
          <a:p>
            <a:r>
              <a:rPr lang="en-US" dirty="0"/>
              <a:t>Walker, 2011 </a:t>
            </a:r>
          </a:p>
          <a:p>
            <a:endParaRPr lang="en-GB" dirty="0"/>
          </a:p>
          <a:p>
            <a:endParaRPr lang="en-US" dirty="0"/>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3289615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3" name="Rectangle 471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49683" y="1240076"/>
            <a:ext cx="2727813" cy="4584527"/>
          </a:xfrm>
        </p:spPr>
        <p:txBody>
          <a:bodyPr rtlCol="0" anchor="t">
            <a:normAutofit/>
          </a:bodyPr>
          <a:lstStyle/>
          <a:p>
            <a:br>
              <a:rPr lang="en-GB">
                <a:solidFill>
                  <a:srgbClr val="FFFFFF"/>
                </a:solidFill>
              </a:rPr>
            </a:br>
            <a:r>
              <a:rPr lang="en-GB">
                <a:solidFill>
                  <a:srgbClr val="FFFFFF"/>
                </a:solidFill>
              </a:rPr>
              <a:t>Requires a system which….</a:t>
            </a:r>
          </a:p>
        </p:txBody>
      </p:sp>
      <p:sp>
        <p:nvSpPr>
          <p:cNvPr id="21509" name="Content Placeholder 6"/>
          <p:cNvSpPr>
            <a:spLocks noGrp="1"/>
          </p:cNvSpPr>
          <p:nvPr>
            <p:ph idx="1"/>
          </p:nvPr>
        </p:nvSpPr>
        <p:spPr>
          <a:xfrm>
            <a:off x="4705594" y="1240077"/>
            <a:ext cx="6034827" cy="4916465"/>
          </a:xfrm>
        </p:spPr>
        <p:txBody>
          <a:bodyPr anchor="t">
            <a:normAutofit/>
          </a:bodyPr>
          <a:lstStyle/>
          <a:p>
            <a:r>
              <a:rPr lang="en-US" altLang="en-US" dirty="0"/>
              <a:t>Prevent unsuitable people from working with children and young people </a:t>
            </a:r>
          </a:p>
          <a:p>
            <a:r>
              <a:rPr lang="en-US" altLang="en-US" dirty="0"/>
              <a:t>Promote safe practice and challenge poor and unsafe practice</a:t>
            </a:r>
          </a:p>
          <a:p>
            <a:r>
              <a:rPr lang="en-US" altLang="en-US" dirty="0"/>
              <a:t>Identify instances in which there are grounds for concern about a child’s welfare, and initiate or take appropriate action to keep them safe</a:t>
            </a:r>
          </a:p>
          <a:p>
            <a:r>
              <a:rPr lang="en-US" altLang="en-US" dirty="0"/>
              <a:t>Contribute to effective partnership working between all those involved with providing services for children and young people</a:t>
            </a:r>
          </a:p>
          <a:p>
            <a:r>
              <a:rPr lang="en-US" altLang="en-US" dirty="0" err="1"/>
              <a:t>Estyn</a:t>
            </a:r>
            <a:r>
              <a:rPr lang="en-US" altLang="en-US" dirty="0"/>
              <a:t>, 2017 </a:t>
            </a:r>
          </a:p>
        </p:txBody>
      </p:sp>
    </p:spTree>
    <p:extLst>
      <p:ext uri="{BB962C8B-B14F-4D97-AF65-F5344CB8AC3E}">
        <p14:creationId xmlns:p14="http://schemas.microsoft.com/office/powerpoint/2010/main" val="622016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3" name="Rectangle 471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49683" y="1240076"/>
            <a:ext cx="2727813" cy="4584527"/>
          </a:xfrm>
        </p:spPr>
        <p:txBody>
          <a:bodyPr rtlCol="0" anchor="t">
            <a:normAutofit/>
          </a:bodyPr>
          <a:lstStyle/>
          <a:p>
            <a:br>
              <a:rPr lang="en-GB">
                <a:solidFill>
                  <a:srgbClr val="FFFFFF"/>
                </a:solidFill>
              </a:rPr>
            </a:br>
            <a:r>
              <a:rPr lang="en-GB">
                <a:solidFill>
                  <a:srgbClr val="FFFFFF"/>
                </a:solidFill>
              </a:rPr>
              <a:t>Child Protection</a:t>
            </a:r>
          </a:p>
        </p:txBody>
      </p:sp>
      <p:sp>
        <p:nvSpPr>
          <p:cNvPr id="2" name="Content Placeholder 1"/>
          <p:cNvSpPr>
            <a:spLocks noGrp="1"/>
          </p:cNvSpPr>
          <p:nvPr>
            <p:ph idx="1"/>
          </p:nvPr>
        </p:nvSpPr>
        <p:spPr>
          <a:xfrm>
            <a:off x="4705594" y="1240077"/>
            <a:ext cx="6034827" cy="4916465"/>
          </a:xfrm>
        </p:spPr>
        <p:txBody>
          <a:bodyPr anchor="t">
            <a:normAutofit lnSpcReduction="10000"/>
          </a:bodyPr>
          <a:lstStyle/>
          <a:p>
            <a:r>
              <a:rPr lang="en-US" altLang="en-US" dirty="0"/>
              <a:t>Child protection is a part of safeguarding and promoting welfare. </a:t>
            </a:r>
          </a:p>
          <a:p>
            <a:endParaRPr lang="en-US" altLang="en-US" dirty="0"/>
          </a:p>
          <a:p>
            <a:r>
              <a:rPr lang="en-US" altLang="en-US" dirty="0"/>
              <a:t>Child protection refers to the activity which is undertaken to protect specific children who are suffering or are at risk of suffering significant harm as a result of abuse or neglect. </a:t>
            </a:r>
          </a:p>
          <a:p>
            <a:pPr algn="r"/>
            <a:r>
              <a:rPr lang="en-GB" dirty="0"/>
              <a:t>Walker, 2011</a:t>
            </a:r>
          </a:p>
          <a:p>
            <a:r>
              <a:rPr lang="en-GB" altLang="en-US" dirty="0"/>
              <a:t>Guidelines : All Wales Child Protection Procedures (2008)</a:t>
            </a:r>
          </a:p>
          <a:p>
            <a:r>
              <a:rPr lang="en-GB" altLang="en-US" dirty="0"/>
              <a:t>Every school has a designated member of staff who has lead responsibility</a:t>
            </a:r>
          </a:p>
          <a:p>
            <a:endParaRPr lang="en-GB" altLang="en-US" dirty="0"/>
          </a:p>
          <a:p>
            <a:endParaRPr lang="en-GB" dirty="0"/>
          </a:p>
        </p:txBody>
      </p:sp>
    </p:spTree>
    <p:extLst>
      <p:ext uri="{BB962C8B-B14F-4D97-AF65-F5344CB8AC3E}">
        <p14:creationId xmlns:p14="http://schemas.microsoft.com/office/powerpoint/2010/main" val="3873590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27813" cy="4584527"/>
          </a:xfrm>
        </p:spPr>
        <p:txBody>
          <a:bodyPr anchor="t">
            <a:normAutofit/>
          </a:bodyPr>
          <a:lstStyle/>
          <a:p>
            <a:br>
              <a:rPr lang="en-GB">
                <a:solidFill>
                  <a:srgbClr val="FFFFFF"/>
                </a:solidFill>
              </a:rPr>
            </a:br>
            <a:r>
              <a:rPr lang="en-GB">
                <a:solidFill>
                  <a:srgbClr val="FFFFFF"/>
                </a:solidFill>
              </a:rPr>
              <a:t>Child Protection and Children’s Rights </a:t>
            </a:r>
          </a:p>
        </p:txBody>
      </p:sp>
      <p:sp>
        <p:nvSpPr>
          <p:cNvPr id="4" name="Content Placeholder 3"/>
          <p:cNvSpPr>
            <a:spLocks noGrp="1"/>
          </p:cNvSpPr>
          <p:nvPr>
            <p:ph idx="1"/>
          </p:nvPr>
        </p:nvSpPr>
        <p:spPr>
          <a:xfrm>
            <a:off x="4705594" y="1240077"/>
            <a:ext cx="6034827" cy="4916465"/>
          </a:xfrm>
        </p:spPr>
        <p:txBody>
          <a:bodyPr anchor="t">
            <a:normAutofit/>
          </a:bodyPr>
          <a:lstStyle/>
          <a:p>
            <a:r>
              <a:rPr lang="en-GB" dirty="0"/>
              <a:t>Walker (2011) argues that there are some tensions which remain between a right’s based approach and child protection.</a:t>
            </a:r>
          </a:p>
          <a:p>
            <a:endParaRPr lang="en-GB" dirty="0"/>
          </a:p>
          <a:p>
            <a:r>
              <a:rPr lang="en-GB" dirty="0"/>
              <a:t>These relate to:</a:t>
            </a:r>
          </a:p>
          <a:p>
            <a:pPr lvl="1"/>
            <a:r>
              <a:rPr lang="en-GB" dirty="0"/>
              <a:t>How we define ‘significant harm’ </a:t>
            </a:r>
          </a:p>
          <a:p>
            <a:pPr lvl="1"/>
            <a:r>
              <a:rPr lang="en-GB" dirty="0"/>
              <a:t>Who controls access to support </a:t>
            </a:r>
          </a:p>
          <a:p>
            <a:pPr lvl="1"/>
            <a:r>
              <a:rPr lang="en-GB" dirty="0"/>
              <a:t>Acceptance of some ‘harm’ because it is the ‘norm’ within that child’s circumstances (e.g. poverty)</a:t>
            </a:r>
          </a:p>
          <a:p>
            <a:pPr lvl="1"/>
            <a:r>
              <a:rPr lang="en-GB" dirty="0"/>
              <a:t>The extent to which we believe children are active, capable, competent, thinking agents </a:t>
            </a:r>
          </a:p>
        </p:txBody>
      </p:sp>
    </p:spTree>
    <p:extLst>
      <p:ext uri="{BB962C8B-B14F-4D97-AF65-F5344CB8AC3E}">
        <p14:creationId xmlns:p14="http://schemas.microsoft.com/office/powerpoint/2010/main" val="2572758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68C9DF9F-2B37-FDC0-A63F-58240F27FCEB}"/>
              </a:ext>
            </a:extLst>
          </p:cNvPr>
          <p:cNvSpPr>
            <a:spLocks noGrp="1"/>
          </p:cNvSpPr>
          <p:nvPr>
            <p:ph type="title"/>
          </p:nvPr>
        </p:nvSpPr>
        <p:spPr>
          <a:xfrm>
            <a:off x="849683" y="1240076"/>
            <a:ext cx="2727813" cy="4584527"/>
          </a:xfrm>
        </p:spPr>
        <p:txBody>
          <a:bodyPr anchor="t">
            <a:normAutofit/>
          </a:bodyPr>
          <a:lstStyle/>
          <a:p>
            <a:r>
              <a:rPr lang="en-GB" sz="2200">
                <a:solidFill>
                  <a:srgbClr val="FFFFFF"/>
                </a:solidFill>
              </a:rPr>
              <a:t>“SAFEGUARDING: the process of creating a safe environment for the whole younger generation, as well as protecting those children and young people who are vulnerable or have already been harmed.”</a:t>
            </a:r>
            <a:br>
              <a:rPr lang="en-GB" sz="2200">
                <a:solidFill>
                  <a:srgbClr val="FFFFFF"/>
                </a:solidFill>
              </a:rPr>
            </a:br>
            <a:r>
              <a:rPr lang="en-GB" sz="2200">
                <a:solidFill>
                  <a:srgbClr val="FFFFFF"/>
                </a:solidFill>
              </a:rPr>
              <a:t>Lindon, 2012, p. 15 </a:t>
            </a:r>
          </a:p>
        </p:txBody>
      </p:sp>
      <p:sp>
        <p:nvSpPr>
          <p:cNvPr id="4" name="Content Placeholder 3"/>
          <p:cNvSpPr>
            <a:spLocks noGrp="1"/>
          </p:cNvSpPr>
          <p:nvPr>
            <p:ph idx="1"/>
          </p:nvPr>
        </p:nvSpPr>
        <p:spPr>
          <a:xfrm>
            <a:off x="4705594" y="1240077"/>
            <a:ext cx="6034827" cy="4916465"/>
          </a:xfrm>
        </p:spPr>
        <p:txBody>
          <a:bodyPr anchor="t">
            <a:normAutofit/>
          </a:bodyPr>
          <a:lstStyle/>
          <a:p>
            <a:r>
              <a:rPr lang="en-GB" dirty="0"/>
              <a:t>Three key approaches:</a:t>
            </a:r>
          </a:p>
          <a:p>
            <a:pPr lvl="1"/>
            <a:r>
              <a:rPr lang="en-GB" dirty="0"/>
              <a:t>Helping all children and young people to stay safe</a:t>
            </a:r>
          </a:p>
          <a:p>
            <a:pPr lvl="1"/>
            <a:r>
              <a:rPr lang="en-GB" dirty="0"/>
              <a:t>Protecting vulnerable children and young people </a:t>
            </a:r>
          </a:p>
          <a:p>
            <a:pPr lvl="1"/>
            <a:r>
              <a:rPr lang="en-GB" dirty="0"/>
              <a:t>Responding when children and young people have been harmed</a:t>
            </a:r>
          </a:p>
          <a:p>
            <a:pPr lvl="1"/>
            <a:r>
              <a:rPr lang="en-GB" dirty="0"/>
              <a:t>Lindon, 2012</a:t>
            </a:r>
          </a:p>
          <a:p>
            <a:r>
              <a:rPr lang="en-GB" dirty="0"/>
              <a:t>Informed by a children’s rights approach because children can be viewed as active participants in their own protection </a:t>
            </a:r>
          </a:p>
        </p:txBody>
      </p:sp>
    </p:spTree>
    <p:extLst>
      <p:ext uri="{BB962C8B-B14F-4D97-AF65-F5344CB8AC3E}">
        <p14:creationId xmlns:p14="http://schemas.microsoft.com/office/powerpoint/2010/main" val="1633887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3" name="Rectangle 471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49683" y="1240076"/>
            <a:ext cx="2727813" cy="4584527"/>
          </a:xfrm>
        </p:spPr>
        <p:txBody>
          <a:bodyPr rtlCol="0" anchor="t">
            <a:normAutofit/>
          </a:bodyPr>
          <a:lstStyle/>
          <a:p>
            <a:br>
              <a:rPr lang="en-GB">
                <a:solidFill>
                  <a:srgbClr val="FFFFFF"/>
                </a:solidFill>
              </a:rPr>
            </a:br>
            <a:r>
              <a:rPr lang="en-GB">
                <a:solidFill>
                  <a:srgbClr val="FFFFFF"/>
                </a:solidFill>
              </a:rPr>
              <a:t>Safeguarding policies</a:t>
            </a:r>
          </a:p>
        </p:txBody>
      </p:sp>
      <p:sp>
        <p:nvSpPr>
          <p:cNvPr id="2" name="Content Placeholder 6"/>
          <p:cNvSpPr>
            <a:spLocks noGrp="1"/>
          </p:cNvSpPr>
          <p:nvPr>
            <p:ph idx="1"/>
          </p:nvPr>
        </p:nvSpPr>
        <p:spPr>
          <a:xfrm>
            <a:off x="4705594" y="1240077"/>
            <a:ext cx="6034827" cy="4916465"/>
          </a:xfrm>
        </p:spPr>
        <p:txBody>
          <a:bodyPr anchor="t">
            <a:normAutofit/>
          </a:bodyPr>
          <a:lstStyle/>
          <a:p>
            <a:r>
              <a:rPr lang="en-US" altLang="en-US" dirty="0"/>
              <a:t>Safeguarding children is a key priority for the Welsh Government and for local agencies. </a:t>
            </a:r>
          </a:p>
          <a:p>
            <a:r>
              <a:rPr lang="en-US" altLang="en-US" dirty="0"/>
              <a:t>The Welsh Government want to ensure that policies and practices across Wales, both at national and local level, deliver the best outcomes for children in terms of protecting them and safeguarding their welfare. </a:t>
            </a:r>
          </a:p>
          <a:p>
            <a:r>
              <a:rPr lang="en-US" altLang="en-US" dirty="0"/>
              <a:t>The Welsh Government has issued specific statutory requirements about many of these issues. </a:t>
            </a:r>
          </a:p>
        </p:txBody>
      </p:sp>
    </p:spTree>
    <p:extLst>
      <p:ext uri="{BB962C8B-B14F-4D97-AF65-F5344CB8AC3E}">
        <p14:creationId xmlns:p14="http://schemas.microsoft.com/office/powerpoint/2010/main" val="501891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9C0-52AC-42A7-91E0-75B268F7AC94}"/>
              </a:ext>
            </a:extLst>
          </p:cNvPr>
          <p:cNvSpPr>
            <a:spLocks noGrp="1"/>
          </p:cNvSpPr>
          <p:nvPr>
            <p:ph type="title"/>
          </p:nvPr>
        </p:nvSpPr>
        <p:spPr/>
        <p:txBody>
          <a:bodyPr/>
          <a:lstStyle/>
          <a:p>
            <a:r>
              <a:rPr lang="en-GB" dirty="0"/>
              <a:t>Safeguarding in Education</a:t>
            </a:r>
          </a:p>
        </p:txBody>
      </p:sp>
      <p:sp>
        <p:nvSpPr>
          <p:cNvPr id="3" name="Text Placeholder 2">
            <a:extLst>
              <a:ext uri="{FF2B5EF4-FFF2-40B4-BE49-F238E27FC236}">
                <a16:creationId xmlns:a16="http://schemas.microsoft.com/office/drawing/2014/main" id="{48CA6566-1DC7-ADE4-710D-4B7F0402362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7176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1534781" y="804520"/>
            <a:ext cx="4093310" cy="1049235"/>
          </a:xfrm>
        </p:spPr>
        <p:txBody>
          <a:bodyPr rtlCol="0">
            <a:normAutofit/>
          </a:bodyPr>
          <a:lstStyle/>
          <a:p>
            <a:r>
              <a:rPr lang="en-GB" dirty="0"/>
              <a:t>Safeguarding and Education</a:t>
            </a:r>
          </a:p>
        </p:txBody>
      </p:sp>
      <p:cxnSp>
        <p:nvCxnSpPr>
          <p:cNvPr id="47113" name="Straight Connector 47112">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47115" name="Rectangle 47114">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Content Placeholder 1"/>
          <p:cNvSpPr>
            <a:spLocks noGrp="1"/>
          </p:cNvSpPr>
          <p:nvPr>
            <p:ph idx="1"/>
          </p:nvPr>
        </p:nvSpPr>
        <p:spPr>
          <a:xfrm>
            <a:off x="1534695" y="2015732"/>
            <a:ext cx="4089097" cy="3450613"/>
          </a:xfrm>
        </p:spPr>
        <p:txBody>
          <a:bodyPr>
            <a:normAutofit fontScale="85000" lnSpcReduction="10000"/>
          </a:bodyPr>
          <a:lstStyle/>
          <a:p>
            <a:r>
              <a:rPr lang="en-US" dirty="0"/>
              <a:t>All schools, colleges and training providers have a statutory duty with regard to safeguarding and promoting the welfare of their learners. </a:t>
            </a:r>
          </a:p>
          <a:p>
            <a:r>
              <a:rPr lang="en-GB" altLang="en-US" dirty="0"/>
              <a:t>Every school and organisation must have a </a:t>
            </a:r>
          </a:p>
          <a:p>
            <a:pPr lvl="1"/>
            <a:r>
              <a:rPr lang="en-GB" altLang="en-US" dirty="0"/>
              <a:t>Safeguarding policy</a:t>
            </a:r>
          </a:p>
          <a:p>
            <a:pPr lvl="1"/>
            <a:r>
              <a:rPr lang="en-GB" altLang="en-US" dirty="0"/>
              <a:t>Child Protection and Procedure Policy</a:t>
            </a:r>
          </a:p>
          <a:p>
            <a:pPr lvl="1"/>
            <a:r>
              <a:rPr lang="en-GB" altLang="en-US" dirty="0"/>
              <a:t>Whistleblowing policy</a:t>
            </a:r>
            <a:endParaRPr lang="en-US" dirty="0"/>
          </a:p>
          <a:p>
            <a:endParaRPr lang="en-GB" dirty="0"/>
          </a:p>
        </p:txBody>
      </p:sp>
      <p:pic>
        <p:nvPicPr>
          <p:cNvPr id="9" name="Content Placeholder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4411" y="1561639"/>
            <a:ext cx="4960442" cy="3148649"/>
          </a:xfrm>
          <a:prstGeom prst="rect">
            <a:avLst/>
          </a:prstGeom>
          <a:extLst>
            <a:ext uri="{91240B29-F687-4F45-9708-019B960494DF}">
              <a14:hiddenLine xmlns:a14="http://schemas.microsoft.com/office/drawing/2010/main" w="9525">
                <a:solidFill>
                  <a:srgbClr val="000000"/>
                </a:solidFill>
                <a:prstDash val="sysDash"/>
                <a:miter lim="800000"/>
                <a:headEnd/>
                <a:tailEnd/>
              </a14:hiddenLine>
            </a:ext>
          </a:extLst>
        </p:spPr>
      </p:pic>
      <p:pic>
        <p:nvPicPr>
          <p:cNvPr id="47117" name="Picture 47116">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47119" name="Straight Connector 47118">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679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372" name="Rectangle 15371">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781" y="804520"/>
            <a:ext cx="4093310" cy="1049235"/>
          </a:xfrm>
        </p:spPr>
        <p:txBody>
          <a:bodyPr>
            <a:normAutofit fontScale="90000"/>
          </a:bodyPr>
          <a:lstStyle/>
          <a:p>
            <a:br>
              <a:rPr lang="en-GB" sz="2200" dirty="0"/>
            </a:br>
            <a:r>
              <a:rPr lang="en-GB" sz="2200" dirty="0"/>
              <a:t>Safeguarding Issues in Schools, Colleges and Training Providers </a:t>
            </a:r>
          </a:p>
        </p:txBody>
      </p:sp>
      <p:cxnSp>
        <p:nvCxnSpPr>
          <p:cNvPr id="15374" name="Straight Connector 15373">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5376" name="Rectangle 15375">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366" name="Content Placeholder 5"/>
          <p:cNvSpPr>
            <a:spLocks noGrp="1"/>
          </p:cNvSpPr>
          <p:nvPr>
            <p:ph idx="1"/>
          </p:nvPr>
        </p:nvSpPr>
        <p:spPr>
          <a:xfrm>
            <a:off x="1534695" y="2015732"/>
            <a:ext cx="4089097" cy="3450613"/>
          </a:xfrm>
        </p:spPr>
        <p:txBody>
          <a:bodyPr>
            <a:normAutofit/>
          </a:bodyPr>
          <a:lstStyle/>
          <a:p>
            <a:r>
              <a:rPr lang="en-GB" altLang="en-US" dirty="0"/>
              <a:t>Discuss: What types of safeguarding issues might </a:t>
            </a:r>
            <a:r>
              <a:rPr lang="en-US" dirty="0"/>
              <a:t>schools, colleges and training providers</a:t>
            </a:r>
            <a:r>
              <a:rPr lang="en-GB" altLang="en-US" dirty="0"/>
              <a:t> encounter? </a:t>
            </a:r>
          </a:p>
        </p:txBody>
      </p:sp>
      <p:pic>
        <p:nvPicPr>
          <p:cNvPr id="1536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094411" y="934201"/>
            <a:ext cx="4960442" cy="44035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78" name="Picture 15377">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15380" name="Straight Connector 15379">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9335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1" name="Rectangle 471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3" name="Rectangle 471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49683" y="1240076"/>
            <a:ext cx="2727813" cy="4584527"/>
          </a:xfrm>
        </p:spPr>
        <p:txBody>
          <a:bodyPr rtlCol="0" anchor="t">
            <a:normAutofit/>
          </a:bodyPr>
          <a:lstStyle/>
          <a:p>
            <a:r>
              <a:rPr lang="en-GB" sz="3000">
                <a:solidFill>
                  <a:srgbClr val="FFFFFF"/>
                </a:solidFill>
              </a:rPr>
              <a:t>Who is responsible for Safeguarding?</a:t>
            </a:r>
          </a:p>
        </p:txBody>
      </p:sp>
      <p:sp>
        <p:nvSpPr>
          <p:cNvPr id="16387" name="Content Placeholder 6"/>
          <p:cNvSpPr>
            <a:spLocks noGrp="1"/>
          </p:cNvSpPr>
          <p:nvPr>
            <p:ph idx="1"/>
          </p:nvPr>
        </p:nvSpPr>
        <p:spPr>
          <a:xfrm>
            <a:off x="4705594" y="1240077"/>
            <a:ext cx="6034827" cy="4916465"/>
          </a:xfrm>
        </p:spPr>
        <p:txBody>
          <a:bodyPr anchor="t">
            <a:normAutofit/>
          </a:bodyPr>
          <a:lstStyle/>
          <a:p>
            <a:r>
              <a:rPr lang="en-US" dirty="0"/>
              <a:t>Everyone who works in education shares a responsibility to help keep children and young people safe. </a:t>
            </a:r>
          </a:p>
          <a:p>
            <a:endParaRPr lang="en-US" altLang="en-US" dirty="0"/>
          </a:p>
          <a:p>
            <a:r>
              <a:rPr lang="en-US" altLang="en-US" dirty="0"/>
              <a:t>Task: Look at the </a:t>
            </a:r>
            <a:r>
              <a:rPr lang="en-US" altLang="en-US" dirty="0">
                <a:hlinkClick r:id="rId3"/>
              </a:rPr>
              <a:t>UNCRC articles. </a:t>
            </a:r>
            <a:r>
              <a:rPr lang="en-US" altLang="en-US" dirty="0"/>
              <a:t>Which of these relate to safeguarding? </a:t>
            </a:r>
          </a:p>
          <a:p>
            <a:endParaRPr lang="en-US" altLang="en-US" dirty="0"/>
          </a:p>
        </p:txBody>
      </p:sp>
    </p:spTree>
    <p:extLst>
      <p:ext uri="{BB962C8B-B14F-4D97-AF65-F5344CB8AC3E}">
        <p14:creationId xmlns:p14="http://schemas.microsoft.com/office/powerpoint/2010/main" val="2951779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2" name="Rectangle 47111">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1534696" y="804519"/>
            <a:ext cx="9520158" cy="1049235"/>
          </a:xfrm>
        </p:spPr>
        <p:txBody>
          <a:bodyPr rtlCol="0">
            <a:normAutofit/>
          </a:bodyPr>
          <a:lstStyle/>
          <a:p>
            <a:r>
              <a:rPr lang="en-GB" dirty="0"/>
              <a:t>How?</a:t>
            </a:r>
          </a:p>
        </p:txBody>
      </p:sp>
      <p:cxnSp>
        <p:nvCxnSpPr>
          <p:cNvPr id="47114" name="Straight Connector 47113">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7116" name="Rectangle 47115">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47108" name="Content Placeholder 1">
            <a:extLst>
              <a:ext uri="{FF2B5EF4-FFF2-40B4-BE49-F238E27FC236}">
                <a16:creationId xmlns:a16="http://schemas.microsoft.com/office/drawing/2014/main" id="{7AD3AB13-5108-88E5-40CA-CFF69421444A}"/>
              </a:ext>
            </a:extLst>
          </p:cNvPr>
          <p:cNvGraphicFramePr>
            <a:graphicFrameLocks noGrp="1"/>
          </p:cNvGraphicFramePr>
          <p:nvPr>
            <p:ph idx="1"/>
            <p:extLst>
              <p:ext uri="{D42A27DB-BD31-4B8C-83A1-F6EECF244321}">
                <p14:modId xmlns:p14="http://schemas.microsoft.com/office/powerpoint/2010/main" val="3030656160"/>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969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534696" y="804519"/>
            <a:ext cx="9520158" cy="1049235"/>
          </a:xfrm>
        </p:spPr>
        <p:txBody>
          <a:bodyPr rtlCol="0">
            <a:normAutofit/>
          </a:bodyPr>
          <a:lstStyle/>
          <a:p>
            <a:br>
              <a:rPr lang="en-GB"/>
            </a:br>
            <a:r>
              <a:rPr lang="en-GB"/>
              <a:t>Safeguarding includes</a:t>
            </a:r>
          </a:p>
        </p:txBody>
      </p:sp>
      <p:graphicFrame>
        <p:nvGraphicFramePr>
          <p:cNvPr id="47131" name="Content Placeholder 6">
            <a:extLst>
              <a:ext uri="{FF2B5EF4-FFF2-40B4-BE49-F238E27FC236}">
                <a16:creationId xmlns:a16="http://schemas.microsoft.com/office/drawing/2014/main" id="{2CB2B967-BB1B-2D09-ED5B-2ADED03E0105}"/>
              </a:ext>
            </a:extLst>
          </p:cNvPr>
          <p:cNvGraphicFramePr>
            <a:graphicFrameLocks noGrp="1"/>
          </p:cNvGraphicFramePr>
          <p:nvPr>
            <p:ph idx="1"/>
            <p:extLst>
              <p:ext uri="{D42A27DB-BD31-4B8C-83A1-F6EECF244321}">
                <p14:modId xmlns:p14="http://schemas.microsoft.com/office/powerpoint/2010/main" val="3923864013"/>
              </p:ext>
            </p:extLst>
          </p:nvPr>
        </p:nvGraphicFramePr>
        <p:xfrm>
          <a:off x="1535113" y="2336353"/>
          <a:ext cx="9520237" cy="3129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744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6874" name="Rectangle 36873">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27813" cy="4584527"/>
          </a:xfrm>
        </p:spPr>
        <p:txBody>
          <a:bodyPr anchor="t">
            <a:normAutofit/>
          </a:bodyPr>
          <a:lstStyle/>
          <a:p>
            <a:r>
              <a:rPr lang="en-GB" sz="2700">
                <a:solidFill>
                  <a:srgbClr val="FFFFFF"/>
                </a:solidFill>
              </a:rPr>
              <a:t> </a:t>
            </a:r>
            <a:br>
              <a:rPr lang="en-GB" sz="2700">
                <a:solidFill>
                  <a:srgbClr val="FFFFFF"/>
                </a:solidFill>
              </a:rPr>
            </a:br>
            <a:r>
              <a:rPr lang="en-GB" sz="2700">
                <a:solidFill>
                  <a:srgbClr val="FFFFFF"/>
                </a:solidFill>
              </a:rPr>
              <a:t>Responsibilities </a:t>
            </a:r>
          </a:p>
        </p:txBody>
      </p:sp>
      <p:sp>
        <p:nvSpPr>
          <p:cNvPr id="36869" name="Content Placeholder 5"/>
          <p:cNvSpPr>
            <a:spLocks noGrp="1"/>
          </p:cNvSpPr>
          <p:nvPr>
            <p:ph idx="1"/>
          </p:nvPr>
        </p:nvSpPr>
        <p:spPr>
          <a:xfrm>
            <a:off x="4705594" y="1240077"/>
            <a:ext cx="6034827" cy="4916465"/>
          </a:xfrm>
        </p:spPr>
        <p:txBody>
          <a:bodyPr anchor="t">
            <a:normAutofit/>
          </a:bodyPr>
          <a:lstStyle/>
          <a:p>
            <a:r>
              <a:rPr lang="en-GB" altLang="en-US" dirty="0"/>
              <a:t>All school staff must be aware of:</a:t>
            </a:r>
          </a:p>
          <a:p>
            <a:pPr lvl="1"/>
            <a:r>
              <a:rPr lang="en-GB" altLang="en-US" dirty="0"/>
              <a:t>The possible signs of abuse</a:t>
            </a:r>
          </a:p>
          <a:p>
            <a:pPr lvl="1"/>
            <a:r>
              <a:rPr lang="en-GB" altLang="en-US" dirty="0"/>
              <a:t>Their responsibility to report concerns (no matter how small)</a:t>
            </a:r>
          </a:p>
          <a:p>
            <a:pPr lvl="1"/>
            <a:r>
              <a:rPr lang="en-GB" altLang="en-US" dirty="0"/>
              <a:t>The school child protection procedures  </a:t>
            </a:r>
          </a:p>
          <a:p>
            <a:pPr lvl="1"/>
            <a:r>
              <a:rPr lang="en-GB" altLang="en-US" dirty="0"/>
              <a:t>To whom to report concerns about abuse (designated child protection officer) </a:t>
            </a:r>
          </a:p>
          <a:p>
            <a:pPr lvl="1"/>
            <a:r>
              <a:rPr lang="en-GB" altLang="en-US" dirty="0"/>
              <a:t>What to do in the event of a disclosure </a:t>
            </a:r>
          </a:p>
          <a:p>
            <a:endParaRPr lang="en-GB" altLang="en-US" dirty="0"/>
          </a:p>
        </p:txBody>
      </p:sp>
    </p:spTree>
    <p:extLst>
      <p:ext uri="{BB962C8B-B14F-4D97-AF65-F5344CB8AC3E}">
        <p14:creationId xmlns:p14="http://schemas.microsoft.com/office/powerpoint/2010/main" val="2052117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04" name="Rectangle 20503">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781" y="804520"/>
            <a:ext cx="4093310" cy="1049235"/>
          </a:xfrm>
        </p:spPr>
        <p:txBody>
          <a:bodyPr>
            <a:normAutofit/>
          </a:bodyPr>
          <a:lstStyle/>
          <a:p>
            <a:br>
              <a:rPr lang="en-GB" sz="2200"/>
            </a:br>
            <a:r>
              <a:rPr lang="en-GB" sz="2200"/>
              <a:t>Safeguarding and the Curriculum </a:t>
            </a:r>
          </a:p>
        </p:txBody>
      </p:sp>
      <p:cxnSp>
        <p:nvCxnSpPr>
          <p:cNvPr id="20505" name="Straight Connector 20504">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0506" name="Rectangle 20505">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0486" name="Content Placeholder 5"/>
          <p:cNvSpPr>
            <a:spLocks noGrp="1"/>
          </p:cNvSpPr>
          <p:nvPr>
            <p:ph idx="1"/>
          </p:nvPr>
        </p:nvSpPr>
        <p:spPr>
          <a:xfrm>
            <a:off x="1534695" y="2015732"/>
            <a:ext cx="3273279" cy="3450613"/>
          </a:xfrm>
        </p:spPr>
        <p:txBody>
          <a:bodyPr>
            <a:normAutofit/>
          </a:bodyPr>
          <a:lstStyle/>
          <a:p>
            <a:pPr>
              <a:lnSpc>
                <a:spcPct val="110000"/>
              </a:lnSpc>
            </a:pPr>
            <a:r>
              <a:rPr lang="en-GB" altLang="en-US" sz="1700" dirty="0"/>
              <a:t>How can the curriculum be used to support </a:t>
            </a:r>
            <a:r>
              <a:rPr lang="en-US" altLang="en-US" sz="1700" dirty="0"/>
              <a:t>children’s understanding, awareness and resilience?</a:t>
            </a:r>
          </a:p>
          <a:p>
            <a:pPr>
              <a:lnSpc>
                <a:spcPct val="110000"/>
              </a:lnSpc>
            </a:pPr>
            <a:endParaRPr lang="en-US" altLang="en-US" sz="1700" dirty="0"/>
          </a:p>
          <a:p>
            <a:pPr>
              <a:lnSpc>
                <a:spcPct val="110000"/>
              </a:lnSpc>
            </a:pPr>
            <a:r>
              <a:rPr lang="en-US" altLang="en-US" sz="1700" dirty="0"/>
              <a:t>How can we create and maintain a safe learning environment?</a:t>
            </a:r>
          </a:p>
          <a:p>
            <a:pPr lvl="1">
              <a:lnSpc>
                <a:spcPct val="110000"/>
              </a:lnSpc>
            </a:pPr>
            <a:endParaRPr lang="en-US" altLang="en-US" sz="1700" dirty="0"/>
          </a:p>
          <a:p>
            <a:pPr>
              <a:lnSpc>
                <a:spcPct val="110000"/>
              </a:lnSpc>
            </a:pPr>
            <a:endParaRPr lang="en-US" altLang="en-US" sz="1700" dirty="0"/>
          </a:p>
          <a:p>
            <a:pPr>
              <a:lnSpc>
                <a:spcPct val="110000"/>
              </a:lnSpc>
            </a:pPr>
            <a:endParaRPr lang="en-GB" altLang="en-US" sz="1700" dirty="0"/>
          </a:p>
        </p:txBody>
      </p:sp>
      <p:pic>
        <p:nvPicPr>
          <p:cNvPr id="7" name="Online Media 6" title="NSPCC – What makes children feel safe?">
            <a:hlinkClick r:id="" action="ppaction://media"/>
            <a:extLst>
              <a:ext uri="{FF2B5EF4-FFF2-40B4-BE49-F238E27FC236}">
                <a16:creationId xmlns:a16="http://schemas.microsoft.com/office/drawing/2014/main" id="{9C3084C8-63A3-6277-F921-F938A2D126E2}"/>
              </a:ext>
            </a:extLst>
          </p:cNvPr>
          <p:cNvPicPr>
            <a:picLocks noRot="1" noChangeAspect="1"/>
          </p:cNvPicPr>
          <p:nvPr>
            <a:videoFile r:link="rId1"/>
          </p:nvPr>
        </p:nvPicPr>
        <p:blipFill>
          <a:blip r:embed="rId3"/>
          <a:stretch>
            <a:fillRect/>
          </a:stretch>
        </p:blipFill>
        <p:spPr>
          <a:xfrm>
            <a:off x="5021159" y="1128252"/>
            <a:ext cx="7106946" cy="4015422"/>
          </a:xfrm>
          <a:prstGeom prst="rect">
            <a:avLst/>
          </a:prstGeom>
        </p:spPr>
      </p:pic>
      <p:pic>
        <p:nvPicPr>
          <p:cNvPr id="20507" name="Picture 20506">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20508" name="Straight Connector 20507">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173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948" name="Rectangle 39947">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50" name="Rectangle 39949">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One</a:t>
            </a:r>
            <a:br>
              <a:rPr lang="en-GB" dirty="0"/>
            </a:br>
            <a:r>
              <a:rPr lang="en-GB" dirty="0"/>
              <a:t>Preventative Approach </a:t>
            </a:r>
          </a:p>
        </p:txBody>
      </p:sp>
      <p:cxnSp>
        <p:nvCxnSpPr>
          <p:cNvPr id="39952" name="Straight Connector 39951">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954"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39956" name="Straight Connector 39955">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9958" name="Picture 39957">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graphicFrame>
        <p:nvGraphicFramePr>
          <p:cNvPr id="39944" name="Content Placeholder 5">
            <a:extLst>
              <a:ext uri="{FF2B5EF4-FFF2-40B4-BE49-F238E27FC236}">
                <a16:creationId xmlns:a16="http://schemas.microsoft.com/office/drawing/2014/main" id="{2CD9B1E1-0C24-A07F-EF45-8ABF29A110E3}"/>
              </a:ext>
            </a:extLst>
          </p:cNvPr>
          <p:cNvGraphicFramePr>
            <a:graphicFrameLocks noGrp="1"/>
          </p:cNvGraphicFramePr>
          <p:nvPr>
            <p:ph idx="1"/>
            <p:extLst>
              <p:ext uri="{D42A27DB-BD31-4B8C-83A1-F6EECF244321}">
                <p14:modId xmlns:p14="http://schemas.microsoft.com/office/powerpoint/2010/main" val="179627604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9254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112" name="Rectangle 47111">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4" name="Rectangle 47113">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7106" name="Rectangle 2"/>
          <p:cNvSpPr>
            <a:spLocks noGrp="1" noChangeArrowheads="1"/>
          </p:cNvSpPr>
          <p:nvPr>
            <p:ph type="title"/>
          </p:nvPr>
        </p:nvSpPr>
        <p:spPr>
          <a:xfrm>
            <a:off x="1451579" y="2303047"/>
            <a:ext cx="3272093" cy="2674198"/>
          </a:xfrm>
        </p:spPr>
        <p:txBody>
          <a:bodyPr rtlCol="0" anchor="t">
            <a:normAutofit/>
          </a:bodyPr>
          <a:lstStyle/>
          <a:p>
            <a:r>
              <a:rPr lang="en-GB" dirty="0"/>
              <a:t>Other</a:t>
            </a:r>
            <a:br>
              <a:rPr lang="en-GB" dirty="0"/>
            </a:br>
            <a:r>
              <a:rPr lang="en-GB" dirty="0"/>
              <a:t>Safeguarding Policies</a:t>
            </a:r>
          </a:p>
        </p:txBody>
      </p:sp>
      <p:cxnSp>
        <p:nvCxnSpPr>
          <p:cNvPr id="47116" name="Straight Connector 47115">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7118"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47120" name="Straight Connector 47119">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7122" name="Picture 47121">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graphicFrame>
        <p:nvGraphicFramePr>
          <p:cNvPr id="47108" name="Content Placeholder 6">
            <a:extLst>
              <a:ext uri="{FF2B5EF4-FFF2-40B4-BE49-F238E27FC236}">
                <a16:creationId xmlns:a16="http://schemas.microsoft.com/office/drawing/2014/main" id="{6C7DB65A-FF5F-BC52-0028-A816A0C0172B}"/>
              </a:ext>
            </a:extLst>
          </p:cNvPr>
          <p:cNvGraphicFramePr>
            <a:graphicFrameLocks noGrp="1"/>
          </p:cNvGraphicFramePr>
          <p:nvPr>
            <p:ph idx="1"/>
            <p:extLst>
              <p:ext uri="{D42A27DB-BD31-4B8C-83A1-F6EECF244321}">
                <p14:modId xmlns:p14="http://schemas.microsoft.com/office/powerpoint/2010/main" val="184064394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83364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696" y="804519"/>
            <a:ext cx="9520158" cy="1049235"/>
          </a:xfrm>
        </p:spPr>
        <p:txBody>
          <a:bodyPr>
            <a:normAutofit/>
          </a:bodyPr>
          <a:lstStyle/>
          <a:p>
            <a:r>
              <a:rPr lang="en-GB" dirty="0"/>
              <a:t>Safeguarding in a Digital World</a:t>
            </a:r>
          </a:p>
        </p:txBody>
      </p:sp>
      <p:cxnSp>
        <p:nvCxnSpPr>
          <p:cNvPr id="12" name="Straight Connector 11">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9" name="Content Placeholder 3">
            <a:extLst>
              <a:ext uri="{FF2B5EF4-FFF2-40B4-BE49-F238E27FC236}">
                <a16:creationId xmlns:a16="http://schemas.microsoft.com/office/drawing/2014/main" id="{5FEAB67D-A6B1-88D3-2FD7-8F9BD334C4C5}"/>
              </a:ext>
            </a:extLst>
          </p:cNvPr>
          <p:cNvGraphicFramePr>
            <a:graphicFrameLocks noGrp="1"/>
          </p:cNvGraphicFramePr>
          <p:nvPr>
            <p:ph idx="1"/>
            <p:extLst>
              <p:ext uri="{D42A27DB-BD31-4B8C-83A1-F6EECF244321}">
                <p14:modId xmlns:p14="http://schemas.microsoft.com/office/powerpoint/2010/main" val="1311488843"/>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597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7659" name="Rectangle 27658">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7661" name="Picture 27660">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27663" name="Straight Connector 27662">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7665" name="Straight Connector 27664">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27667" name="Rectangle 27666">
            <a:extLst>
              <a:ext uri="{FF2B5EF4-FFF2-40B4-BE49-F238E27FC236}">
                <a16:creationId xmlns:a16="http://schemas.microsoft.com/office/drawing/2014/main" id="{FE93A4E5-9844-4C94-BE97-92EDCA2EB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9" name="Rectangle 27668">
            <a:extLst>
              <a:ext uri="{FF2B5EF4-FFF2-40B4-BE49-F238E27FC236}">
                <a16:creationId xmlns:a16="http://schemas.microsoft.com/office/drawing/2014/main" id="{652113E9-B822-4FC0-9815-D9FD422C4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D330666-BEF6-43F3-A57B-2E77D29DDBFF}"/>
              </a:ext>
            </a:extLst>
          </p:cNvPr>
          <p:cNvSpPr>
            <a:spLocks noGrp="1"/>
          </p:cNvSpPr>
          <p:nvPr>
            <p:ph type="title"/>
          </p:nvPr>
        </p:nvSpPr>
        <p:spPr>
          <a:xfrm>
            <a:off x="659301" y="1474969"/>
            <a:ext cx="2823919" cy="1868760"/>
          </a:xfrm>
        </p:spPr>
        <p:txBody>
          <a:bodyPr vert="horz" lIns="91440" tIns="45720" rIns="91440" bIns="0" rtlCol="0" anchor="b">
            <a:normAutofit/>
          </a:bodyPr>
          <a:lstStyle/>
          <a:p>
            <a:br>
              <a:rPr lang="en-US" sz="3600"/>
            </a:br>
            <a:r>
              <a:rPr lang="en-US" sz="3600"/>
              <a:t>E - safety</a:t>
            </a:r>
          </a:p>
        </p:txBody>
      </p:sp>
      <p:cxnSp>
        <p:nvCxnSpPr>
          <p:cNvPr id="27671" name="Straight Connector 27670">
            <a:extLst>
              <a:ext uri="{FF2B5EF4-FFF2-40B4-BE49-F238E27FC236}">
                <a16:creationId xmlns:a16="http://schemas.microsoft.com/office/drawing/2014/main" id="{54CC25F9-2E48-48AB-8BC0-F5F264549F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0988" y="807259"/>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grpSp>
        <p:nvGrpSpPr>
          <p:cNvPr id="27673" name="Group 27672">
            <a:extLst>
              <a:ext uri="{FF2B5EF4-FFF2-40B4-BE49-F238E27FC236}">
                <a16:creationId xmlns:a16="http://schemas.microsoft.com/office/drawing/2014/main" id="{28665850-0FEB-436B-AD92-E1873CA4C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7674" name="Rectangle 27673">
              <a:extLst>
                <a:ext uri="{FF2B5EF4-FFF2-40B4-BE49-F238E27FC236}">
                  <a16:creationId xmlns:a16="http://schemas.microsoft.com/office/drawing/2014/main" id="{29497226-2365-4B3B-9781-1EA8B98DB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675" name="Rectangle 27674">
              <a:extLst>
                <a:ext uri="{FF2B5EF4-FFF2-40B4-BE49-F238E27FC236}">
                  <a16:creationId xmlns:a16="http://schemas.microsoft.com/office/drawing/2014/main" id="{5863181C-F135-428D-88EE-BDA1BF33E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7677" name="Rectangle 27676">
            <a:extLst>
              <a:ext uri="{FF2B5EF4-FFF2-40B4-BE49-F238E27FC236}">
                <a16:creationId xmlns:a16="http://schemas.microsoft.com/office/drawing/2014/main" id="{FFBBF4E2-8D2F-43D2-865D-87F0B3ED0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871" y="977099"/>
            <a:ext cx="6621291"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Consequences">
            <a:hlinkClick r:id="" action="ppaction://media"/>
            <a:extLst>
              <a:ext uri="{FF2B5EF4-FFF2-40B4-BE49-F238E27FC236}">
                <a16:creationId xmlns:a16="http://schemas.microsoft.com/office/drawing/2014/main" id="{8F2782C6-0CEC-1B53-405D-E036A8F08F68}"/>
              </a:ext>
            </a:extLst>
          </p:cNvPr>
          <p:cNvPicPr>
            <a:picLocks noGrp="1" noRot="1" noChangeAspect="1"/>
          </p:cNvPicPr>
          <p:nvPr>
            <p:ph idx="1"/>
            <a:videoFile r:link="rId1"/>
          </p:nvPr>
        </p:nvPicPr>
        <p:blipFill>
          <a:blip r:embed="rId5"/>
          <a:stretch>
            <a:fillRect/>
          </a:stretch>
        </p:blipFill>
        <p:spPr>
          <a:xfrm>
            <a:off x="4618374" y="1274506"/>
            <a:ext cx="6282919" cy="3549849"/>
          </a:xfrm>
          <a:prstGeom prst="rect">
            <a:avLst/>
          </a:prstGeom>
        </p:spPr>
      </p:pic>
      <p:pic>
        <p:nvPicPr>
          <p:cNvPr id="27679" name="Picture 27678">
            <a:extLst>
              <a:ext uri="{FF2B5EF4-FFF2-40B4-BE49-F238E27FC236}">
                <a16:creationId xmlns:a16="http://schemas.microsoft.com/office/drawing/2014/main" id="{8EF1841E-483F-48D2-BEE9-419DB846F0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27681" name="Straight Connector 27680">
            <a:extLst>
              <a:ext uri="{FF2B5EF4-FFF2-40B4-BE49-F238E27FC236}">
                <a16:creationId xmlns:a16="http://schemas.microsoft.com/office/drawing/2014/main" id="{D59C9410-83E0-4382-9205-407BA785C3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397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4696" y="804519"/>
            <a:ext cx="9520158" cy="1049235"/>
          </a:xfrm>
        </p:spPr>
        <p:txBody>
          <a:bodyPr>
            <a:normAutofit/>
          </a:bodyPr>
          <a:lstStyle/>
          <a:p>
            <a:br>
              <a:rPr lang="en-GB" dirty="0"/>
            </a:br>
            <a:r>
              <a:rPr lang="en-GB" dirty="0"/>
              <a:t>Child Centred Approach</a:t>
            </a:r>
          </a:p>
        </p:txBody>
      </p:sp>
      <p:sp>
        <p:nvSpPr>
          <p:cNvPr id="37894" name="Content Placeholder 5"/>
          <p:cNvSpPr>
            <a:spLocks noGrp="1"/>
          </p:cNvSpPr>
          <p:nvPr>
            <p:ph idx="1"/>
          </p:nvPr>
        </p:nvSpPr>
        <p:spPr>
          <a:xfrm>
            <a:off x="1534696" y="2015732"/>
            <a:ext cx="9520158" cy="3450613"/>
          </a:xfrm>
          <a:ln/>
        </p:spPr>
        <p:txBody>
          <a:bodyPr>
            <a:normAutofit fontScale="92500" lnSpcReduction="20000"/>
          </a:bodyPr>
          <a:lstStyle/>
          <a:p>
            <a:r>
              <a:rPr lang="en-GB" altLang="en-US" dirty="0" err="1"/>
              <a:t>Vigilence</a:t>
            </a:r>
            <a:endParaRPr lang="en-GB" altLang="en-US" dirty="0"/>
          </a:p>
          <a:p>
            <a:r>
              <a:rPr lang="en-GB" altLang="en-US" dirty="0"/>
              <a:t>Understanding</a:t>
            </a:r>
          </a:p>
          <a:p>
            <a:r>
              <a:rPr lang="en-GB" altLang="en-US" dirty="0"/>
              <a:t>Stability</a:t>
            </a:r>
          </a:p>
          <a:p>
            <a:r>
              <a:rPr lang="en-GB" altLang="en-US" dirty="0"/>
              <a:t>Respect</a:t>
            </a:r>
          </a:p>
          <a:p>
            <a:r>
              <a:rPr lang="en-GB" altLang="en-US" dirty="0"/>
              <a:t>Information </a:t>
            </a:r>
          </a:p>
          <a:p>
            <a:r>
              <a:rPr lang="en-GB" altLang="en-US" dirty="0"/>
              <a:t>Explanation</a:t>
            </a:r>
          </a:p>
          <a:p>
            <a:r>
              <a:rPr lang="en-GB" altLang="en-US" dirty="0"/>
              <a:t>Support</a:t>
            </a:r>
          </a:p>
          <a:p>
            <a:r>
              <a:rPr lang="en-GB" altLang="en-US" dirty="0"/>
              <a:t>Advocacy </a:t>
            </a:r>
          </a:p>
        </p:txBody>
      </p:sp>
      <p:sp>
        <p:nvSpPr>
          <p:cNvPr id="3" name="Cloud 2"/>
          <p:cNvSpPr/>
          <p:nvPr/>
        </p:nvSpPr>
        <p:spPr>
          <a:xfrm>
            <a:off x="3790950" y="2476500"/>
            <a:ext cx="4610100" cy="3416300"/>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sz="2400" i="1" dirty="0"/>
          </a:p>
          <a:p>
            <a:pPr algn="ctr"/>
            <a:r>
              <a:rPr lang="en-GB" sz="2400" dirty="0"/>
              <a:t>How does this reflect a children’s rights approach? </a:t>
            </a:r>
          </a:p>
          <a:p>
            <a:pPr algn="ctr"/>
            <a:endParaRPr lang="en-GB" sz="2400" dirty="0"/>
          </a:p>
        </p:txBody>
      </p:sp>
    </p:spTree>
    <p:extLst>
      <p:ext uri="{BB962C8B-B14F-4D97-AF65-F5344CB8AC3E}">
        <p14:creationId xmlns:p14="http://schemas.microsoft.com/office/powerpoint/2010/main" val="15374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17C2A-508F-4FA6-3494-FB30454D925E}"/>
              </a:ext>
            </a:extLst>
          </p:cNvPr>
          <p:cNvSpPr>
            <a:spLocks noGrp="1"/>
          </p:cNvSpPr>
          <p:nvPr>
            <p:ph type="title"/>
          </p:nvPr>
        </p:nvSpPr>
        <p:spPr/>
        <p:txBody>
          <a:bodyPr/>
          <a:lstStyle/>
          <a:p>
            <a:r>
              <a:rPr lang="en-GB" dirty="0"/>
              <a:t>How to recognise a safeguarding issue</a:t>
            </a:r>
          </a:p>
        </p:txBody>
      </p:sp>
      <p:sp>
        <p:nvSpPr>
          <p:cNvPr id="3" name="Text Placeholder 2">
            <a:extLst>
              <a:ext uri="{FF2B5EF4-FFF2-40B4-BE49-F238E27FC236}">
                <a16:creationId xmlns:a16="http://schemas.microsoft.com/office/drawing/2014/main" id="{C6D4FA07-538A-42A0-03F8-7D9BD21F56F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95161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849683" y="1240076"/>
            <a:ext cx="2727813" cy="4584527"/>
          </a:xfrm>
        </p:spPr>
        <p:txBody>
          <a:bodyPr anchor="t">
            <a:normAutofit/>
          </a:bodyPr>
          <a:lstStyle/>
          <a:p>
            <a:r>
              <a:rPr lang="en-GB">
                <a:solidFill>
                  <a:srgbClr val="FFFFFF"/>
                </a:solidFill>
              </a:rPr>
              <a:t>Abuse or Neglect? </a:t>
            </a:r>
          </a:p>
        </p:txBody>
      </p:sp>
      <p:sp>
        <p:nvSpPr>
          <p:cNvPr id="4" name="Content Placeholder 3">
            <a:extLst>
              <a:ext uri="{FF2B5EF4-FFF2-40B4-BE49-F238E27FC236}">
                <a16:creationId xmlns:a16="http://schemas.microsoft.com/office/drawing/2014/main" id="{E118586E-AF24-3AF3-486E-71C3728C4CDE}"/>
              </a:ext>
            </a:extLst>
          </p:cNvPr>
          <p:cNvSpPr>
            <a:spLocks noGrp="1"/>
          </p:cNvSpPr>
          <p:nvPr>
            <p:ph idx="1"/>
          </p:nvPr>
        </p:nvSpPr>
        <p:spPr>
          <a:xfrm>
            <a:off x="4705594" y="1240077"/>
            <a:ext cx="6034827" cy="4916465"/>
          </a:xfrm>
        </p:spPr>
        <p:txBody>
          <a:bodyPr anchor="t">
            <a:normAutofit/>
          </a:bodyPr>
          <a:lstStyle/>
          <a:p>
            <a:pPr>
              <a:defRPr/>
            </a:pPr>
            <a:r>
              <a:rPr lang="en-GB" b="0" i="0">
                <a:effectLst/>
                <a:latin typeface="NSPCCRegular"/>
              </a:rPr>
              <a:t>Child abuse is when a child is intentionally harmed by an adult or another child – it can be over a period of time but can also be a one-off action. It can be physical, sexual or emotional and it can happen in person or online. It can also be a lack of love, care and attention – this is neglect.</a:t>
            </a:r>
            <a:endParaRPr lang="en-GB"/>
          </a:p>
          <a:p>
            <a:pPr>
              <a:defRPr/>
            </a:pPr>
            <a:r>
              <a:rPr lang="en-GB"/>
              <a:t>NSPCC, 2024</a:t>
            </a:r>
          </a:p>
        </p:txBody>
      </p:sp>
    </p:spTree>
    <p:extLst>
      <p:ext uri="{BB962C8B-B14F-4D97-AF65-F5344CB8AC3E}">
        <p14:creationId xmlns:p14="http://schemas.microsoft.com/office/powerpoint/2010/main" val="4105142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4837" name="Rectangle 34836">
            <a:extLst>
              <a:ext uri="{FF2B5EF4-FFF2-40B4-BE49-F238E27FC236}">
                <a16:creationId xmlns:a16="http://schemas.microsoft.com/office/drawing/2014/main" id="{68AA4018-2914-4D90-8886-0DA99FFE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696" y="804520"/>
            <a:ext cx="5467239" cy="1049235"/>
          </a:xfrm>
        </p:spPr>
        <p:txBody>
          <a:bodyPr>
            <a:normAutofit/>
          </a:bodyPr>
          <a:lstStyle/>
          <a:p>
            <a:r>
              <a:rPr lang="en-GB"/>
              <a:t>Abuse </a:t>
            </a:r>
            <a:endParaRPr lang="en-GB" dirty="0"/>
          </a:p>
        </p:txBody>
      </p:sp>
      <p:cxnSp>
        <p:nvCxnSpPr>
          <p:cNvPr id="34838" name="Straight Connector 34837">
            <a:extLst>
              <a:ext uri="{FF2B5EF4-FFF2-40B4-BE49-F238E27FC236}">
                <a16:creationId xmlns:a16="http://schemas.microsoft.com/office/drawing/2014/main" id="{A2917FF5-8752-47FC-84B5-2A0C9D74D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34839" name="Rectangle 34838">
            <a:extLst>
              <a:ext uri="{FF2B5EF4-FFF2-40B4-BE49-F238E27FC236}">
                <a16:creationId xmlns:a16="http://schemas.microsoft.com/office/drawing/2014/main" id="{02DA6EE2-4812-4B35-9FB0-E136A2CAF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4822" name="Content Placeholder 5"/>
          <p:cNvSpPr>
            <a:spLocks noGrp="1"/>
          </p:cNvSpPr>
          <p:nvPr>
            <p:ph idx="1"/>
          </p:nvPr>
        </p:nvSpPr>
        <p:spPr>
          <a:xfrm>
            <a:off x="1534696" y="2015732"/>
            <a:ext cx="5467239" cy="3450613"/>
          </a:xfrm>
        </p:spPr>
        <p:txBody>
          <a:bodyPr>
            <a:normAutofit/>
          </a:bodyPr>
          <a:lstStyle/>
          <a:p>
            <a:r>
              <a:rPr lang="en-GB" altLang="en-US" dirty="0"/>
              <a:t>There are 5 types of abuse:</a:t>
            </a:r>
          </a:p>
          <a:p>
            <a:pPr lvl="1"/>
            <a:r>
              <a:rPr lang="en-GB" altLang="en-US" dirty="0"/>
              <a:t>Physical</a:t>
            </a:r>
          </a:p>
          <a:p>
            <a:pPr lvl="1"/>
            <a:r>
              <a:rPr lang="en-GB" altLang="en-US" dirty="0"/>
              <a:t>Sexual</a:t>
            </a:r>
          </a:p>
          <a:p>
            <a:pPr lvl="1"/>
            <a:r>
              <a:rPr lang="en-GB" altLang="en-US" dirty="0"/>
              <a:t>Emotional</a:t>
            </a:r>
          </a:p>
          <a:p>
            <a:pPr lvl="1"/>
            <a:r>
              <a:rPr lang="en-GB" altLang="en-US" dirty="0"/>
              <a:t>Neglect</a:t>
            </a:r>
          </a:p>
          <a:p>
            <a:pPr lvl="1"/>
            <a:r>
              <a:rPr lang="en-GB" altLang="en-US" dirty="0"/>
              <a:t>Exploitation</a:t>
            </a:r>
          </a:p>
          <a:p>
            <a:endParaRPr lang="en-GB" altLang="en-US" dirty="0"/>
          </a:p>
        </p:txBody>
      </p:sp>
      <p:pic>
        <p:nvPicPr>
          <p:cNvPr id="12" name="Picture 11"/>
          <p:cNvPicPr>
            <a:picLocks noChangeAspect="1"/>
          </p:cNvPicPr>
          <p:nvPr/>
        </p:nvPicPr>
        <p:blipFill>
          <a:blip r:embed="rId3"/>
          <a:stretch>
            <a:fillRect/>
          </a:stretch>
        </p:blipFill>
        <p:spPr>
          <a:xfrm>
            <a:off x="8495927" y="481109"/>
            <a:ext cx="2030170" cy="2491906"/>
          </a:xfrm>
          <a:prstGeom prst="rect">
            <a:avLst/>
          </a:prstGeom>
        </p:spPr>
      </p:pic>
      <p:pic>
        <p:nvPicPr>
          <p:cNvPr id="4" name="Picture 3" descr="A qr code on a white background&#10;&#10;Description automatically generated">
            <a:extLst>
              <a:ext uri="{FF2B5EF4-FFF2-40B4-BE49-F238E27FC236}">
                <a16:creationId xmlns:a16="http://schemas.microsoft.com/office/drawing/2014/main" id="{971B73A4-EA80-5CBC-077B-358FE7458E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5058" y="3138486"/>
            <a:ext cx="2491907" cy="2491907"/>
          </a:xfrm>
          <a:prstGeom prst="rect">
            <a:avLst/>
          </a:prstGeom>
        </p:spPr>
      </p:pic>
      <p:pic>
        <p:nvPicPr>
          <p:cNvPr id="34841" name="Picture 34840">
            <a:extLst>
              <a:ext uri="{FF2B5EF4-FFF2-40B4-BE49-F238E27FC236}">
                <a16:creationId xmlns:a16="http://schemas.microsoft.com/office/drawing/2014/main" id="{F9F768EB-5D72-40A3-8506-CD3323B159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srcRect t="2769" b="-2769"/>
          <a:stretch/>
        </p:blipFill>
        <p:spPr>
          <a:xfrm>
            <a:off x="0" y="6135624"/>
            <a:ext cx="12192000" cy="742950"/>
          </a:xfrm>
          <a:prstGeom prst="rect">
            <a:avLst/>
          </a:prstGeom>
        </p:spPr>
      </p:pic>
      <p:cxnSp>
        <p:nvCxnSpPr>
          <p:cNvPr id="34843" name="Straight Connector 34842">
            <a:extLst>
              <a:ext uri="{FF2B5EF4-FFF2-40B4-BE49-F238E27FC236}">
                <a16:creationId xmlns:a16="http://schemas.microsoft.com/office/drawing/2014/main" id="{930C812C-EB02-4B75-90CA-3DA4F0F468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5244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2" name="Rectangle 1031">
            <a:extLst>
              <a:ext uri="{FF2B5EF4-FFF2-40B4-BE49-F238E27FC236}">
                <a16:creationId xmlns:a16="http://schemas.microsoft.com/office/drawing/2014/main" id="{C4997218-B8DE-468A-8BBD-5F03F73B4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4" name="Picture 1033">
            <a:extLst>
              <a:ext uri="{FF2B5EF4-FFF2-40B4-BE49-F238E27FC236}">
                <a16:creationId xmlns:a16="http://schemas.microsoft.com/office/drawing/2014/main" id="{E3BFD388-F2CD-432C-8D7D-936F661CEA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036" name="Straight Connector 1035">
            <a:extLst>
              <a:ext uri="{FF2B5EF4-FFF2-40B4-BE49-F238E27FC236}">
                <a16:creationId xmlns:a16="http://schemas.microsoft.com/office/drawing/2014/main" id="{FFAF575C-D676-470A-A35E-874E96C076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8620535D-62C0-4ED1-8396-BE226BA35A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040" name="Rectangle 1039">
            <a:extLst>
              <a:ext uri="{FF2B5EF4-FFF2-40B4-BE49-F238E27FC236}">
                <a16:creationId xmlns:a16="http://schemas.microsoft.com/office/drawing/2014/main" id="{BE21B434-AEE3-4BF3-8E0E-A9CC3B4F7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1AE3EB4C-9661-425C-954C-1DD6EFBF0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ED60CBD-AEF6-AE28-CADF-D364649EBEE0}"/>
              </a:ext>
            </a:extLst>
          </p:cNvPr>
          <p:cNvSpPr>
            <a:spLocks noGrp="1"/>
          </p:cNvSpPr>
          <p:nvPr>
            <p:ph type="title"/>
          </p:nvPr>
        </p:nvSpPr>
        <p:spPr>
          <a:xfrm>
            <a:off x="1776729" y="4459039"/>
            <a:ext cx="8643011" cy="551528"/>
          </a:xfrm>
        </p:spPr>
        <p:txBody>
          <a:bodyPr vert="horz" lIns="91440" tIns="45720" rIns="91440" bIns="0" rtlCol="0" anchor="b">
            <a:normAutofit/>
          </a:bodyPr>
          <a:lstStyle/>
          <a:p>
            <a:r>
              <a:rPr lang="en-US" sz="3600"/>
              <a:t>Signs</a:t>
            </a:r>
          </a:p>
        </p:txBody>
      </p:sp>
      <p:pic>
        <p:nvPicPr>
          <p:cNvPr id="1027" name="Picture 3">
            <a:extLst>
              <a:ext uri="{FF2B5EF4-FFF2-40B4-BE49-F238E27FC236}">
                <a16:creationId xmlns:a16="http://schemas.microsoft.com/office/drawing/2014/main" id="{4FAE2978-0699-53B6-98CE-FCA91706D6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9123" y="3044906"/>
            <a:ext cx="7225968" cy="30999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a:extLst>
              <a:ext uri="{FF2B5EF4-FFF2-40B4-BE49-F238E27FC236}">
                <a16:creationId xmlns:a16="http://schemas.microsoft.com/office/drawing/2014/main" id="{399883DA-5F98-A62F-895B-74C6F8A1EAD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22454" y="158477"/>
            <a:ext cx="7172640" cy="285112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4" name="Straight Connector 1043">
            <a:extLst>
              <a:ext uri="{FF2B5EF4-FFF2-40B4-BE49-F238E27FC236}">
                <a16:creationId xmlns:a16="http://schemas.microsoft.com/office/drawing/2014/main" id="{19A95E08-371E-431A-A1B5-F1053438F6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1046" name="Picture 1045">
            <a:extLst>
              <a:ext uri="{FF2B5EF4-FFF2-40B4-BE49-F238E27FC236}">
                <a16:creationId xmlns:a16="http://schemas.microsoft.com/office/drawing/2014/main" id="{40FE2F51-4E86-4522-BF72-D0CB3C90B8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048" name="Straight Connector 1047">
            <a:extLst>
              <a:ext uri="{FF2B5EF4-FFF2-40B4-BE49-F238E27FC236}">
                <a16:creationId xmlns:a16="http://schemas.microsoft.com/office/drawing/2014/main" id="{50DACB0E-DA73-4CE4-900D-0B4EEA2E36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363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3" name="Picture 1032">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035" name="Straight Connector 1034">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039" name="Rectangle 1038">
            <a:extLst>
              <a:ext uri="{FF2B5EF4-FFF2-40B4-BE49-F238E27FC236}">
                <a16:creationId xmlns:a16="http://schemas.microsoft.com/office/drawing/2014/main" id="{F45412BB-0710-491F-8867-9A99CABE8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7B2834AA-34CE-478E-9162-A9DE9F056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2F0AD4B-7282-6FBA-DDC6-9EBF1EB7CAE9}"/>
              </a:ext>
            </a:extLst>
          </p:cNvPr>
          <p:cNvSpPr>
            <a:spLocks noGrp="1"/>
          </p:cNvSpPr>
          <p:nvPr>
            <p:ph type="title"/>
          </p:nvPr>
        </p:nvSpPr>
        <p:spPr>
          <a:xfrm>
            <a:off x="1776729" y="4459039"/>
            <a:ext cx="8643011" cy="551528"/>
          </a:xfrm>
        </p:spPr>
        <p:txBody>
          <a:bodyPr vert="horz" lIns="91440" tIns="45720" rIns="91440" bIns="0" rtlCol="0" anchor="b">
            <a:normAutofit/>
          </a:bodyPr>
          <a:lstStyle/>
          <a:p>
            <a:r>
              <a:rPr lang="en-US"/>
              <a:t>Fearless</a:t>
            </a:r>
          </a:p>
        </p:txBody>
      </p:sp>
      <p:sp>
        <p:nvSpPr>
          <p:cNvPr id="3" name="Text Placeholder 2">
            <a:extLst>
              <a:ext uri="{FF2B5EF4-FFF2-40B4-BE49-F238E27FC236}">
                <a16:creationId xmlns:a16="http://schemas.microsoft.com/office/drawing/2014/main" id="{58FB5027-D87C-E665-6F35-F8C5BFFE7461}"/>
              </a:ext>
            </a:extLst>
          </p:cNvPr>
          <p:cNvSpPr>
            <a:spLocks noGrp="1"/>
          </p:cNvSpPr>
          <p:nvPr>
            <p:ph type="body" idx="1"/>
          </p:nvPr>
        </p:nvSpPr>
        <p:spPr>
          <a:xfrm>
            <a:off x="1776729" y="5016709"/>
            <a:ext cx="8643011" cy="457219"/>
          </a:xfrm>
        </p:spPr>
        <p:txBody>
          <a:bodyPr vert="horz" lIns="91440" tIns="91440" rIns="91440" bIns="91440" rtlCol="0">
            <a:normAutofit/>
          </a:bodyPr>
          <a:lstStyle/>
          <a:p>
            <a:endParaRPr lang="en-US" sz="1600" cap="all"/>
          </a:p>
        </p:txBody>
      </p:sp>
      <p:pic>
        <p:nvPicPr>
          <p:cNvPr id="1026" name="Picture 2" descr="Fearless | Crimestoppers">
            <a:extLst>
              <a:ext uri="{FF2B5EF4-FFF2-40B4-BE49-F238E27FC236}">
                <a16:creationId xmlns:a16="http://schemas.microsoft.com/office/drawing/2014/main" id="{850AAEC1-88C4-B226-55A6-5DBBE491D6C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71137" y="788427"/>
            <a:ext cx="8648601" cy="3363344"/>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2CA684F6-9BEA-4E72-B0D7-E79B2B4003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1045" name="Picture 1044">
            <a:extLst>
              <a:ext uri="{FF2B5EF4-FFF2-40B4-BE49-F238E27FC236}">
                <a16:creationId xmlns:a16="http://schemas.microsoft.com/office/drawing/2014/main" id="{FD551AE9-994D-4E62-9D3C-94D59C6C91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047" name="Straight Connector 1046">
            <a:extLst>
              <a:ext uri="{FF2B5EF4-FFF2-40B4-BE49-F238E27FC236}">
                <a16:creationId xmlns:a16="http://schemas.microsoft.com/office/drawing/2014/main" id="{6016C1FB-2B93-4561-A0F5-D4A8C92578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64652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77FE-D649-C3A6-ABF3-BA6BF523603A}"/>
              </a:ext>
            </a:extLst>
          </p:cNvPr>
          <p:cNvSpPr>
            <a:spLocks noGrp="1"/>
          </p:cNvSpPr>
          <p:nvPr>
            <p:ph type="title"/>
          </p:nvPr>
        </p:nvSpPr>
        <p:spPr/>
        <p:txBody>
          <a:bodyPr/>
          <a:lstStyle/>
          <a:p>
            <a:r>
              <a:rPr lang="en-GB" dirty="0"/>
              <a:t>Safeguarding in society</a:t>
            </a:r>
          </a:p>
        </p:txBody>
      </p:sp>
      <p:sp>
        <p:nvSpPr>
          <p:cNvPr id="3" name="Text Placeholder 2">
            <a:extLst>
              <a:ext uri="{FF2B5EF4-FFF2-40B4-BE49-F238E27FC236}">
                <a16:creationId xmlns:a16="http://schemas.microsoft.com/office/drawing/2014/main" id="{D9A60615-7DFA-16DA-6A6F-263F63213387}"/>
              </a:ext>
            </a:extLst>
          </p:cNvPr>
          <p:cNvSpPr>
            <a:spLocks noGrp="1"/>
          </p:cNvSpPr>
          <p:nvPr>
            <p:ph type="body" idx="1"/>
          </p:nvPr>
        </p:nvSpPr>
        <p:spPr/>
        <p:txBody>
          <a:bodyPr/>
          <a:lstStyle/>
          <a:p>
            <a:r>
              <a:rPr lang="en-GB" dirty="0"/>
              <a:t>A different approach</a:t>
            </a:r>
          </a:p>
        </p:txBody>
      </p:sp>
    </p:spTree>
    <p:extLst>
      <p:ext uri="{BB962C8B-B14F-4D97-AF65-F5344CB8AC3E}">
        <p14:creationId xmlns:p14="http://schemas.microsoft.com/office/powerpoint/2010/main" val="3833072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4B81-6C0F-40F6-65F9-291B6A95B6BD}"/>
              </a:ext>
            </a:extLst>
          </p:cNvPr>
          <p:cNvSpPr>
            <a:spLocks noGrp="1"/>
          </p:cNvSpPr>
          <p:nvPr>
            <p:ph type="title"/>
          </p:nvPr>
        </p:nvSpPr>
        <p:spPr>
          <a:xfrm>
            <a:off x="1534696" y="804519"/>
            <a:ext cx="2779108" cy="1049235"/>
          </a:xfrm>
        </p:spPr>
        <p:txBody>
          <a:bodyPr>
            <a:normAutofit/>
          </a:bodyPr>
          <a:lstStyle/>
          <a:p>
            <a:r>
              <a:rPr lang="en-GB" dirty="0"/>
              <a:t>Contextual Safeguarding</a:t>
            </a:r>
          </a:p>
        </p:txBody>
      </p:sp>
      <p:sp>
        <p:nvSpPr>
          <p:cNvPr id="3" name="Content Placeholder 2">
            <a:extLst>
              <a:ext uri="{FF2B5EF4-FFF2-40B4-BE49-F238E27FC236}">
                <a16:creationId xmlns:a16="http://schemas.microsoft.com/office/drawing/2014/main" id="{8490FC36-55FD-39AE-482D-2EBBBADD1C58}"/>
              </a:ext>
            </a:extLst>
          </p:cNvPr>
          <p:cNvSpPr>
            <a:spLocks noGrp="1"/>
          </p:cNvSpPr>
          <p:nvPr>
            <p:ph idx="1"/>
          </p:nvPr>
        </p:nvSpPr>
        <p:spPr>
          <a:xfrm>
            <a:off x="1534695" y="2184357"/>
            <a:ext cx="2712840" cy="3281990"/>
          </a:xfrm>
        </p:spPr>
        <p:txBody>
          <a:bodyPr>
            <a:normAutofit/>
          </a:bodyPr>
          <a:lstStyle/>
          <a:p>
            <a:r>
              <a:rPr lang="en-GB" dirty="0"/>
              <a:t>Watch the Ted talk and consider how does this method of safeguarding link to a rights-based approach</a:t>
            </a:r>
          </a:p>
        </p:txBody>
      </p:sp>
      <p:pic>
        <p:nvPicPr>
          <p:cNvPr id="4" name="Online Media 3" title="Contextual Safeguarding: Re-writing the rules of child protection | Carlene Firmin | TEDxTottenham">
            <a:hlinkClick r:id="" action="ppaction://media"/>
            <a:extLst>
              <a:ext uri="{FF2B5EF4-FFF2-40B4-BE49-F238E27FC236}">
                <a16:creationId xmlns:a16="http://schemas.microsoft.com/office/drawing/2014/main" id="{2F216ECC-D104-2421-96C1-606E19FE8376}"/>
              </a:ext>
            </a:extLst>
          </p:cNvPr>
          <p:cNvPicPr>
            <a:picLocks noRot="1" noChangeAspect="1"/>
          </p:cNvPicPr>
          <p:nvPr>
            <a:videoFile r:link="rId1"/>
          </p:nvPr>
        </p:nvPicPr>
        <p:blipFill>
          <a:blip r:embed="rId3"/>
          <a:stretch>
            <a:fillRect/>
          </a:stretch>
        </p:blipFill>
        <p:spPr>
          <a:xfrm>
            <a:off x="4313804" y="945559"/>
            <a:ext cx="7583626" cy="4284746"/>
          </a:xfrm>
          <a:prstGeom prst="rect">
            <a:avLst/>
          </a:prstGeom>
        </p:spPr>
      </p:pic>
    </p:spTree>
    <p:extLst>
      <p:ext uri="{BB962C8B-B14F-4D97-AF65-F5344CB8AC3E}">
        <p14:creationId xmlns:p14="http://schemas.microsoft.com/office/powerpoint/2010/main" val="278003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3669891" y="4826000"/>
            <a:ext cx="5181600" cy="779462"/>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sz="3200" dirty="0"/>
              <a:t>What is your understanding of safeguarding?</a:t>
            </a:r>
          </a:p>
        </p:txBody>
      </p:sp>
      <p:pic>
        <p:nvPicPr>
          <p:cNvPr id="5" name="Picture 2">
            <a:extLst>
              <a:ext uri="{FF2B5EF4-FFF2-40B4-BE49-F238E27FC236}">
                <a16:creationId xmlns:a16="http://schemas.microsoft.com/office/drawing/2014/main" id="{C65CFCDF-2145-45AC-9D45-29E6CFEF3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42402" y="556196"/>
            <a:ext cx="4830105" cy="2586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Right Arrow 1"/>
          <p:cNvSpPr/>
          <p:nvPr/>
        </p:nvSpPr>
        <p:spPr>
          <a:xfrm>
            <a:off x="520700" y="3251200"/>
            <a:ext cx="10744200" cy="1574800"/>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Place yourself on the continuum. </a:t>
            </a:r>
          </a:p>
        </p:txBody>
      </p:sp>
    </p:spTree>
    <p:extLst>
      <p:ext uri="{BB962C8B-B14F-4D97-AF65-F5344CB8AC3E}">
        <p14:creationId xmlns:p14="http://schemas.microsoft.com/office/powerpoint/2010/main" val="12890480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27813" cy="4584527"/>
          </a:xfrm>
        </p:spPr>
        <p:txBody>
          <a:bodyPr anchor="t">
            <a:normAutofit/>
          </a:bodyPr>
          <a:lstStyle/>
          <a:p>
            <a:br>
              <a:rPr lang="en-GB">
                <a:solidFill>
                  <a:srgbClr val="FFFFFF"/>
                </a:solidFill>
              </a:rPr>
            </a:br>
            <a:r>
              <a:rPr lang="en-GB">
                <a:solidFill>
                  <a:srgbClr val="FFFFFF"/>
                </a:solidFill>
              </a:rPr>
              <a:t>Further Reading</a:t>
            </a:r>
          </a:p>
        </p:txBody>
      </p:sp>
      <p:sp>
        <p:nvSpPr>
          <p:cNvPr id="5" name="Content Placeholder 4"/>
          <p:cNvSpPr>
            <a:spLocks noGrp="1"/>
          </p:cNvSpPr>
          <p:nvPr>
            <p:ph idx="1"/>
          </p:nvPr>
        </p:nvSpPr>
        <p:spPr>
          <a:xfrm>
            <a:off x="4705594" y="1240077"/>
            <a:ext cx="6034827" cy="4916465"/>
          </a:xfrm>
        </p:spPr>
        <p:txBody>
          <a:bodyPr anchor="t">
            <a:normAutofit/>
          </a:bodyPr>
          <a:lstStyle/>
          <a:p>
            <a:pPr>
              <a:lnSpc>
                <a:spcPct val="110000"/>
              </a:lnSpc>
            </a:pPr>
            <a:r>
              <a:rPr lang="en-GB" sz="1700"/>
              <a:t>Chapters 5 &amp; 6 in:</a:t>
            </a:r>
          </a:p>
          <a:p>
            <a:pPr lvl="1">
              <a:lnSpc>
                <a:spcPct val="110000"/>
              </a:lnSpc>
            </a:pPr>
            <a:r>
              <a:rPr lang="en-GB" sz="1700"/>
              <a:t>Walker, G. (2018) Working Together for Children: a critical introduction to multi-agency working, London: Bloomsbury. </a:t>
            </a:r>
          </a:p>
          <a:p>
            <a:pPr lvl="2">
              <a:lnSpc>
                <a:spcPct val="110000"/>
              </a:lnSpc>
            </a:pPr>
            <a:r>
              <a:rPr lang="en-GB" sz="1700"/>
              <a:t>Multiple copies of this book available. </a:t>
            </a:r>
          </a:p>
          <a:p>
            <a:pPr lvl="1">
              <a:lnSpc>
                <a:spcPct val="110000"/>
              </a:lnSpc>
            </a:pPr>
            <a:endParaRPr lang="en-GB" sz="1700"/>
          </a:p>
          <a:p>
            <a:pPr>
              <a:lnSpc>
                <a:spcPct val="110000"/>
              </a:lnSpc>
            </a:pPr>
            <a:r>
              <a:rPr lang="en-GB" sz="1700"/>
              <a:t>Chapter 5 – ‘Safeguarding and Protection’ in:</a:t>
            </a:r>
          </a:p>
          <a:p>
            <a:pPr lvl="1">
              <a:lnSpc>
                <a:spcPct val="110000"/>
              </a:lnSpc>
            </a:pPr>
            <a:r>
              <a:rPr lang="en-GB" altLang="en-US" sz="1700"/>
              <a:t>Jones, P. &amp; Walker, G. (</a:t>
            </a:r>
            <a:r>
              <a:rPr lang="en-GB" altLang="en-US" sz="1700" err="1"/>
              <a:t>eds</a:t>
            </a:r>
            <a:r>
              <a:rPr lang="en-GB" altLang="en-US" sz="1700"/>
              <a:t>) (2011) Children’s Rights in Practice, SAGE: London.</a:t>
            </a:r>
          </a:p>
          <a:p>
            <a:pPr lvl="2">
              <a:lnSpc>
                <a:spcPct val="110000"/>
              </a:lnSpc>
            </a:pPr>
            <a:r>
              <a:rPr lang="en-GB" altLang="en-US" sz="1700"/>
              <a:t>This text is available as an e-book.  </a:t>
            </a:r>
          </a:p>
          <a:p>
            <a:pPr lvl="2">
              <a:lnSpc>
                <a:spcPct val="110000"/>
              </a:lnSpc>
            </a:pPr>
            <a:endParaRPr lang="en-GB" altLang="en-US" sz="1700"/>
          </a:p>
          <a:p>
            <a:pPr>
              <a:lnSpc>
                <a:spcPct val="110000"/>
              </a:lnSpc>
            </a:pPr>
            <a:r>
              <a:rPr lang="en-GB" altLang="en-US" sz="1700"/>
              <a:t>Lindon, J. (2012) Safeguarding and Child Protection: 0-8 years (4th ed.) Oxon: Hodder Education. </a:t>
            </a:r>
          </a:p>
          <a:p>
            <a:pPr lvl="1">
              <a:lnSpc>
                <a:spcPct val="110000"/>
              </a:lnSpc>
            </a:pPr>
            <a:r>
              <a:rPr lang="en-GB" altLang="en-US" sz="1700"/>
              <a:t>This text is available as an e-book. </a:t>
            </a:r>
          </a:p>
        </p:txBody>
      </p:sp>
    </p:spTree>
    <p:extLst>
      <p:ext uri="{BB962C8B-B14F-4D97-AF65-F5344CB8AC3E}">
        <p14:creationId xmlns:p14="http://schemas.microsoft.com/office/powerpoint/2010/main" val="3774558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37896">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849683" y="1240076"/>
            <a:ext cx="2727813" cy="4584527"/>
          </a:xfrm>
        </p:spPr>
        <p:txBody>
          <a:bodyPr anchor="t">
            <a:normAutofit/>
          </a:bodyPr>
          <a:lstStyle/>
          <a:p>
            <a:br>
              <a:rPr lang="en-GB">
                <a:solidFill>
                  <a:srgbClr val="FFFFFF"/>
                </a:solidFill>
              </a:rPr>
            </a:br>
            <a:r>
              <a:rPr lang="en-GB">
                <a:solidFill>
                  <a:srgbClr val="FFFFFF"/>
                </a:solidFill>
              </a:rPr>
              <a:t>Bibliography</a:t>
            </a:r>
          </a:p>
        </p:txBody>
      </p:sp>
      <p:sp>
        <p:nvSpPr>
          <p:cNvPr id="37890" name="Rectangle 3"/>
          <p:cNvSpPr>
            <a:spLocks noGrp="1" noChangeArrowheads="1"/>
          </p:cNvSpPr>
          <p:nvPr>
            <p:ph idx="1"/>
          </p:nvPr>
        </p:nvSpPr>
        <p:spPr>
          <a:xfrm>
            <a:off x="4705594" y="1240077"/>
            <a:ext cx="6034827" cy="4916465"/>
          </a:xfrm>
        </p:spPr>
        <p:txBody>
          <a:bodyPr anchor="t">
            <a:normAutofit/>
          </a:bodyPr>
          <a:lstStyle/>
          <a:p>
            <a:pPr>
              <a:lnSpc>
                <a:spcPct val="110000"/>
              </a:lnSpc>
            </a:pPr>
            <a:r>
              <a:rPr lang="en-GB" altLang="en-US" sz="1000"/>
              <a:t>Child Exploitation and Online Protection Agency </a:t>
            </a:r>
            <a:r>
              <a:rPr lang="en-GB" altLang="en-US" sz="1000">
                <a:hlinkClick r:id="rId3"/>
              </a:rPr>
              <a:t>http://www.thinkuknow.co.uk/</a:t>
            </a:r>
            <a:r>
              <a:rPr lang="en-GB" altLang="en-US" sz="1000"/>
              <a:t> [Accessed 05.08.14]</a:t>
            </a:r>
          </a:p>
          <a:p>
            <a:pPr>
              <a:lnSpc>
                <a:spcPct val="110000"/>
              </a:lnSpc>
            </a:pPr>
            <a:r>
              <a:rPr lang="en-GB" altLang="en-US" sz="1000"/>
              <a:t>Church in Wales Diocese of Swansea and Brecon (Safeguarding) Available at </a:t>
            </a:r>
            <a:r>
              <a:rPr lang="en-GB" altLang="en-US" sz="1000">
                <a:hlinkClick r:id="rId4"/>
              </a:rPr>
              <a:t>http://swanseaandbrecon.churchinwales.org.uk/home-page/safeguarding/</a:t>
            </a:r>
            <a:r>
              <a:rPr lang="en-GB" altLang="en-US" sz="1000"/>
              <a:t> [Accessed 05.08.14]</a:t>
            </a:r>
          </a:p>
          <a:p>
            <a:pPr>
              <a:lnSpc>
                <a:spcPct val="110000"/>
              </a:lnSpc>
            </a:pPr>
            <a:r>
              <a:rPr lang="en-GB" altLang="en-US" sz="1000"/>
              <a:t>Estyn (2018) </a:t>
            </a:r>
            <a:r>
              <a:rPr lang="en-US" sz="1000"/>
              <a:t>Supplementary guidance for inspecting safeguarding in schools and PRUs, Cardiff: </a:t>
            </a:r>
            <a:r>
              <a:rPr lang="en-US" sz="1000" err="1"/>
              <a:t>Estyn</a:t>
            </a:r>
            <a:endParaRPr lang="en-GB" altLang="en-US" sz="1000"/>
          </a:p>
          <a:p>
            <a:pPr>
              <a:lnSpc>
                <a:spcPct val="110000"/>
              </a:lnSpc>
            </a:pPr>
            <a:r>
              <a:rPr lang="en-GB" altLang="en-US" sz="1000"/>
              <a:t>Jones, P. &amp; Walker, G. (</a:t>
            </a:r>
            <a:r>
              <a:rPr lang="en-GB" altLang="en-US" sz="1000" err="1"/>
              <a:t>eds</a:t>
            </a:r>
            <a:r>
              <a:rPr lang="en-GB" altLang="en-US" sz="1000"/>
              <a:t>) (2011) Children’s Rights in Practice, SAGE: London.</a:t>
            </a:r>
          </a:p>
          <a:p>
            <a:pPr>
              <a:lnSpc>
                <a:spcPct val="110000"/>
              </a:lnSpc>
            </a:pPr>
            <a:r>
              <a:rPr lang="en-GB" altLang="en-US" sz="1000"/>
              <a:t>Lindon, J. (2012) Safeguarding and Child Protection: 0-8 years (4th ed.) Oxon: Hodder Education. </a:t>
            </a:r>
          </a:p>
          <a:p>
            <a:pPr>
              <a:lnSpc>
                <a:spcPct val="110000"/>
              </a:lnSpc>
            </a:pPr>
            <a:r>
              <a:rPr lang="en-US" sz="1000"/>
              <a:t>Local Safeguarding Children’s Boards in Wales ( 2008) All Wales Child Protection Procedures. Available at </a:t>
            </a:r>
            <a:r>
              <a:rPr lang="en-US" sz="1000">
                <a:hlinkClick r:id="rId5"/>
              </a:rPr>
              <a:t>www.awcpp.org.uk</a:t>
            </a:r>
            <a:r>
              <a:rPr lang="en-US" sz="1000"/>
              <a:t> ( Accessed 09.09.15)</a:t>
            </a:r>
            <a:endParaRPr lang="en-GB" altLang="en-US" sz="1000"/>
          </a:p>
          <a:p>
            <a:pPr>
              <a:lnSpc>
                <a:spcPct val="110000"/>
              </a:lnSpc>
            </a:pPr>
            <a:r>
              <a:rPr lang="en-GB" sz="1000"/>
              <a:t>National Society for the Prevention of Cruelty to Children (</a:t>
            </a:r>
            <a:r>
              <a:rPr lang="en-GB" altLang="en-US" sz="1000"/>
              <a:t>2017) Definitions and Signs of Abuse [Online], Available at: </a:t>
            </a:r>
            <a:r>
              <a:rPr lang="en-GB" altLang="en-US" sz="1000">
                <a:hlinkClick r:id="rId6"/>
              </a:rPr>
              <a:t>https://www.nspcc.org.uk/globalassets/documents/information-service/definitions-signs-child-abuse.pdf</a:t>
            </a:r>
            <a:r>
              <a:rPr lang="en-GB" altLang="en-US" sz="1000"/>
              <a:t> (Accessed 29/08018). </a:t>
            </a:r>
          </a:p>
          <a:p>
            <a:pPr>
              <a:lnSpc>
                <a:spcPct val="110000"/>
              </a:lnSpc>
            </a:pPr>
            <a:r>
              <a:rPr lang="en-GB" altLang="en-US" sz="1000"/>
              <a:t>Ofcom (2017) ‘</a:t>
            </a:r>
            <a:r>
              <a:rPr lang="en-GB" sz="1000"/>
              <a:t>Plant a </a:t>
            </a:r>
            <a:r>
              <a:rPr lang="en-GB" sz="1000" err="1"/>
              <a:t>Rhieni</a:t>
            </a:r>
            <a:r>
              <a:rPr lang="en-GB" sz="1000"/>
              <a:t>: </a:t>
            </a:r>
            <a:r>
              <a:rPr lang="en-GB" sz="1000" err="1"/>
              <a:t>Adroddiad</a:t>
            </a:r>
            <a:r>
              <a:rPr lang="en-GB" sz="1000"/>
              <a:t> </a:t>
            </a:r>
            <a:r>
              <a:rPr lang="en-GB" sz="1000" err="1"/>
              <a:t>ar</a:t>
            </a:r>
            <a:r>
              <a:rPr lang="en-GB" sz="1000"/>
              <a:t> </a:t>
            </a:r>
            <a:r>
              <a:rPr lang="en-GB" sz="1000" err="1"/>
              <a:t>Agweddau</a:t>
            </a:r>
            <a:r>
              <a:rPr lang="en-GB" sz="1000"/>
              <a:t> a </a:t>
            </a:r>
            <a:r>
              <a:rPr lang="en-GB" sz="1000" err="1"/>
              <a:t>Defnydd</a:t>
            </a:r>
            <a:r>
              <a:rPr lang="en-GB" sz="1000"/>
              <a:t> o </a:t>
            </a:r>
            <a:r>
              <a:rPr lang="en-GB" sz="1000" err="1"/>
              <a:t>Gyfryngau</a:t>
            </a:r>
            <a:r>
              <a:rPr lang="en-GB" sz="1000"/>
              <a:t>’ [</a:t>
            </a:r>
            <a:r>
              <a:rPr lang="en-GB" sz="1000" err="1"/>
              <a:t>Arlein</a:t>
            </a:r>
            <a:r>
              <a:rPr lang="en-GB" sz="1000"/>
              <a:t>] </a:t>
            </a:r>
            <a:r>
              <a:rPr lang="en-GB" sz="1000">
                <a:hlinkClick r:id="rId7"/>
              </a:rPr>
              <a:t>https://www.ofcom.org.uk/__data/assets/pdf_file/0029/108299/plant-rhieni-adroddiad-agweddau-defnydd-gyfryngau.pdf</a:t>
            </a:r>
            <a:r>
              <a:rPr lang="en-GB" sz="1000"/>
              <a:t> (Accessed 31/08/18)</a:t>
            </a:r>
          </a:p>
          <a:p>
            <a:pPr>
              <a:lnSpc>
                <a:spcPct val="110000"/>
              </a:lnSpc>
            </a:pPr>
            <a:r>
              <a:rPr lang="en-GB" altLang="en-US" sz="1000"/>
              <a:t>Ofcom (2017) </a:t>
            </a:r>
            <a:r>
              <a:rPr lang="en-GB" sz="1000"/>
              <a:t>Children and Parents: Media Use and Attitudes Report [Online]. </a:t>
            </a:r>
            <a:r>
              <a:rPr lang="en-GB" sz="1000">
                <a:hlinkClick r:id="rId8"/>
              </a:rPr>
              <a:t>https://www.ofcom.org.uk/__data/assets/pdf_file/0020/108182/children-parents-media-use-attitudes-2017.pdf</a:t>
            </a:r>
            <a:r>
              <a:rPr lang="en-GB" sz="1000"/>
              <a:t> (Accessed 31/08/18)</a:t>
            </a:r>
            <a:endParaRPr lang="en-GB" altLang="en-US" sz="1000"/>
          </a:p>
          <a:p>
            <a:pPr>
              <a:lnSpc>
                <a:spcPct val="110000"/>
              </a:lnSpc>
            </a:pPr>
            <a:r>
              <a:rPr lang="en-GB" altLang="en-US" sz="1000"/>
              <a:t>Welsh Rugby Union Safeguarding Unit. Available at </a:t>
            </a:r>
            <a:r>
              <a:rPr lang="en-GB" altLang="en-US" sz="1000">
                <a:hlinkClick r:id="rId9"/>
              </a:rPr>
              <a:t>http://www.wru.co.uk/eng/development/safeguarding/policies_and_procedures.php</a:t>
            </a:r>
            <a:r>
              <a:rPr lang="en-GB" altLang="en-US" sz="1000"/>
              <a:t> [Accessed 05.08.14]</a:t>
            </a:r>
          </a:p>
        </p:txBody>
      </p:sp>
    </p:spTree>
    <p:extLst>
      <p:ext uri="{BB962C8B-B14F-4D97-AF65-F5344CB8AC3E}">
        <p14:creationId xmlns:p14="http://schemas.microsoft.com/office/powerpoint/2010/main" val="34760223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653</TotalTime>
  <Words>1850</Words>
  <Application>Microsoft Office PowerPoint</Application>
  <PresentationFormat>Widescreen</PresentationFormat>
  <Paragraphs>202</Paragraphs>
  <Slides>35</Slides>
  <Notes>15</Notes>
  <HiddenSlides>0</HiddenSlides>
  <MMClips>3</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Gallery</vt:lpstr>
      <vt:lpstr>ECES4014/C</vt:lpstr>
      <vt:lpstr>Recap</vt:lpstr>
      <vt:lpstr>Objectives</vt:lpstr>
      <vt:lpstr>PowerPoint Presentation</vt:lpstr>
      <vt:lpstr>Safeguarding definitions</vt:lpstr>
      <vt:lpstr>Consider these two definitions of safeguarding  In what way are they similar? In what way are they different? What does this tell us about each author’s views?</vt:lpstr>
      <vt:lpstr>What is safeguarding?</vt:lpstr>
      <vt:lpstr> Requires a system which….</vt:lpstr>
      <vt:lpstr> Child Protection</vt:lpstr>
      <vt:lpstr> Child Protection and Children’s Rights </vt:lpstr>
      <vt:lpstr>“SAFEGUARDING: the process of creating a safe environment for the whole younger generation, as well as protecting those children and young people who are vulnerable or have already been harmed.” Lindon, 2012, p. 15 </vt:lpstr>
      <vt:lpstr> Safeguarding policies</vt:lpstr>
      <vt:lpstr>Safeguarding in Education</vt:lpstr>
      <vt:lpstr>Safeguarding and Education</vt:lpstr>
      <vt:lpstr> Safeguarding Issues in Schools, Colleges and Training Providers </vt:lpstr>
      <vt:lpstr>Who is responsible for Safeguarding?</vt:lpstr>
      <vt:lpstr>How?</vt:lpstr>
      <vt:lpstr> Safeguarding includes</vt:lpstr>
      <vt:lpstr>  Responsibilities </vt:lpstr>
      <vt:lpstr> Safeguarding and the Curriculum </vt:lpstr>
      <vt:lpstr>One Preventative Approach </vt:lpstr>
      <vt:lpstr>Other Safeguarding Policies</vt:lpstr>
      <vt:lpstr>Safeguarding in a Digital World</vt:lpstr>
      <vt:lpstr> E - safety</vt:lpstr>
      <vt:lpstr> Child Centred Approach</vt:lpstr>
      <vt:lpstr>How to recognise a safeguarding issue</vt:lpstr>
      <vt:lpstr>Abuse or Neglect? </vt:lpstr>
      <vt:lpstr>Abuse </vt:lpstr>
      <vt:lpstr>Signs</vt:lpstr>
      <vt:lpstr>Fearless</vt:lpstr>
      <vt:lpstr>Safeguarding in society</vt:lpstr>
      <vt:lpstr>Contextual Safeguarding</vt:lpstr>
      <vt:lpstr>PowerPoint Presentation</vt:lpstr>
      <vt:lpstr> Further Reading</vt:lpstr>
      <vt:lpstr>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Ross Phillips</cp:lastModifiedBy>
  <cp:revision>30</cp:revision>
  <dcterms:created xsi:type="dcterms:W3CDTF">2018-08-16T14:39:56Z</dcterms:created>
  <dcterms:modified xsi:type="dcterms:W3CDTF">2025-02-17T11:05:51Z</dcterms:modified>
</cp:coreProperties>
</file>