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3" d="100"/>
          <a:sy n="83" d="100"/>
        </p:scale>
        <p:origin x="16" y="-7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F317F-2B5C-C4CB-58CB-AB252E85E9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DB8BB7-D839-5DA6-35CB-37F2B24B36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96C9D-5CC8-7929-6130-9C98806EC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AE125-75B1-B56A-A459-44479217B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9F00F-5DFD-95EA-C832-2D8194F6E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374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2E2FB-634C-6264-5C8B-215DD4EF2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991C5-C659-E20F-07D4-2827CF3916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3A6C0-4649-60A7-96E3-2B67CC8F3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05EDAA-A586-FDF0-A97A-5152D169D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61349-25F3-80B3-D92B-39AD0BAB9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21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4592D-9150-4C1A-A69B-9F5C45BB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93DD4-F450-2640-0A9C-A0C5D9EE8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E2CD11-4E2D-C5E5-33D6-3F3F17C3B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764CE-45FF-2790-7CBB-91F2B7FE9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0C324-AFB1-1222-8413-8944803B5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030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B94CC-0450-5D11-7B40-054D8BB26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BA131-747D-C308-A9F4-162CC3508F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10BA1F-D3C4-2DCE-EEAB-C4F520C5B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D3468A-F4BF-0AC0-DCCF-51C01E90A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20D4E-4B14-487A-1A23-FBDE62064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D2649-06ED-5C0A-0741-CEC741E08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474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2C634-B3D9-B3B3-A74B-D1BE234A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5B6846-C0A7-CDFA-ED6F-CE7AFF628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C26D71-154B-CE39-6EA2-58CE37186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36DBDE-AF3B-4985-6938-D8A24E7FE9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2B362A-249A-5517-857A-082C4A4975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E5E6BF-4496-BBAB-1EA3-9637014AF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F7F347-242C-695A-0B23-00049D1F9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FDDB5F-8FF5-EE7B-E997-2D1C6B4D2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00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7FA9B-7ECE-4B5D-18D4-0D4DEA668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26AB62-6BEC-F79E-788A-0CB2ED4E0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B743BD-9257-645F-66CD-EEE633A03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EA4E83-9F85-6695-D898-1B4CBC34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353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1053D2-F8C5-880E-591F-8A390E48F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A876E4-32F8-9C07-0E2D-EBABFE56F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772AC-523E-B357-B651-7A07B3B49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107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0FBA6-3ACE-758A-5476-27A11CB19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2D78F-D13F-8D24-9E20-D4930EF01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2212C-F1EF-F560-F230-D6F1D4E2B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2B2555-02DF-AB0C-11B0-C522FA5DB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EEB74-2C34-8EBE-A03A-E18D2F023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D9B6CC-D957-FEB3-C6DE-C258BEB98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18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5B9B8-B71A-A285-D4D4-0E2C6589E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FCA51E-4E0B-6D8B-B447-647B36CDB3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E55A32-246A-D0AF-FCC7-6FF1B52E73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A35E87-F87D-51FD-39D8-426A4867C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6047B0-CEAB-A7D6-4B3D-825806C83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A59BF-3A09-043C-1DF0-266069BDB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045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7B848-1D90-494B-17A3-38946141E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C00541-D805-CD27-DAEF-0D986DF4E6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4DA73-33F8-4B35-5604-B776B00A0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B1B5B-37F1-DDBE-680D-212A67058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8C3D86-9FC8-0161-4E68-5F9C04F15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723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8D1DD9-7965-BDBC-0DB3-7A4C64C6F4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641A5E-ED38-EE08-CCBF-5BF3C78AA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AC7E8-B205-0008-2576-D8BF4D06F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10A58-92BE-F137-FCE2-8BDDEB7E9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61828-A310-F060-7279-6CDB6DBB6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390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502EAE-51E6-B360-52A1-D607331C1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249B50-1E22-34F3-90F9-5D6167C371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18FA2-DAFC-8F65-C406-3C906F0FB6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878C4B-4D5B-4F96-AE74-84B2D7E8343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E9A7A-7D47-0A1C-F1B8-ECDDAC8818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A4B1C-68C7-DD51-2F97-DBD0DAC0ED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043748-698F-41E5-A86A-80CDF5A3F2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2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BEACCA-80BD-DD25-1622-429D3CD59C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8467" y="2966037"/>
            <a:ext cx="4157061" cy="2159213"/>
          </a:xfrm>
        </p:spPr>
        <p:txBody>
          <a:bodyPr anchor="b">
            <a:normAutofit fontScale="55000" lnSpcReduction="20000"/>
          </a:bodyPr>
          <a:lstStyle/>
          <a:p>
            <a:pPr algn="l"/>
            <a:r>
              <a:rPr lang="en-GB" sz="6000" dirty="0">
                <a:solidFill>
                  <a:schemeClr val="tx2"/>
                </a:solidFill>
              </a:rPr>
              <a:t>Syeda </a:t>
            </a:r>
            <a:r>
              <a:rPr lang="en-GB" sz="6000" dirty="0" err="1">
                <a:solidFill>
                  <a:schemeClr val="tx2"/>
                </a:solidFill>
              </a:rPr>
              <a:t>Shajna</a:t>
            </a:r>
            <a:r>
              <a:rPr lang="en-GB" sz="6000" dirty="0">
                <a:solidFill>
                  <a:schemeClr val="tx2"/>
                </a:solidFill>
              </a:rPr>
              <a:t> Begum</a:t>
            </a:r>
          </a:p>
          <a:p>
            <a:pPr algn="l"/>
            <a:r>
              <a:rPr lang="en-GB" sz="6000" dirty="0">
                <a:solidFill>
                  <a:schemeClr val="tx2"/>
                </a:solidFill>
              </a:rPr>
              <a:t>2128506</a:t>
            </a:r>
          </a:p>
          <a:p>
            <a:pPr algn="l"/>
            <a:r>
              <a:rPr lang="en-GB" sz="6000" dirty="0">
                <a:solidFill>
                  <a:schemeClr val="tx2"/>
                </a:solidFill>
              </a:rPr>
              <a:t>BMIH5003</a:t>
            </a:r>
          </a:p>
          <a:p>
            <a:pPr algn="l"/>
            <a:r>
              <a:rPr lang="en-GB" sz="6000" dirty="0">
                <a:solidFill>
                  <a:schemeClr val="tx2"/>
                </a:solidFill>
              </a:rPr>
              <a:t>Rodrigo Aguilera </a:t>
            </a:r>
          </a:p>
          <a:p>
            <a:pPr algn="l"/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4" name="Video 103">
            <a:hlinkClick r:id="" action="ppaction://media"/>
            <a:extLst>
              <a:ext uri="{FF2B5EF4-FFF2-40B4-BE49-F238E27FC236}">
                <a16:creationId xmlns:a16="http://schemas.microsoft.com/office/drawing/2014/main" id="{08A25AD3-9A80-39D7-6568-EB41448C1B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526647" y="1850336"/>
            <a:ext cx="3714611" cy="371461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00663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837"/>
    </mc:Choice>
    <mc:Fallback>
      <p:transition spd="slow" advTm="388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7</Words>
  <Application>Microsoft Office PowerPoint</Application>
  <PresentationFormat>Widescreen</PresentationFormat>
  <Paragraphs>4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Syeda Samia Begum</dc:creator>
  <cp:lastModifiedBy>Syeda Samia Begum</cp:lastModifiedBy>
  <cp:revision>1</cp:revision>
  <dcterms:created xsi:type="dcterms:W3CDTF">2023-05-18T19:39:49Z</dcterms:created>
  <dcterms:modified xsi:type="dcterms:W3CDTF">2023-05-18T20:20:45Z</dcterms:modified>
</cp:coreProperties>
</file>