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2.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8"/>
  </p:notesMasterIdLst>
  <p:sldIdLst>
    <p:sldId id="256" r:id="rId2"/>
    <p:sldId id="258" r:id="rId3"/>
    <p:sldId id="257" r:id="rId4"/>
    <p:sldId id="262" r:id="rId5"/>
    <p:sldId id="259" r:id="rId6"/>
    <p:sldId id="261" r:id="rId7"/>
    <p:sldId id="311" r:id="rId8"/>
    <p:sldId id="260" r:id="rId9"/>
    <p:sldId id="404" r:id="rId10"/>
    <p:sldId id="265" r:id="rId11"/>
    <p:sldId id="416" r:id="rId12"/>
    <p:sldId id="266" r:id="rId13"/>
    <p:sldId id="405" r:id="rId14"/>
    <p:sldId id="417" r:id="rId15"/>
    <p:sldId id="410" r:id="rId16"/>
    <p:sldId id="411" r:id="rId17"/>
    <p:sldId id="267" r:id="rId18"/>
    <p:sldId id="382" r:id="rId19"/>
    <p:sldId id="383" r:id="rId20"/>
    <p:sldId id="384" r:id="rId21"/>
    <p:sldId id="418" r:id="rId22"/>
    <p:sldId id="385" r:id="rId23"/>
    <p:sldId id="386" r:id="rId24"/>
    <p:sldId id="387" r:id="rId25"/>
    <p:sldId id="388" r:id="rId26"/>
    <p:sldId id="389" r:id="rId27"/>
    <p:sldId id="390" r:id="rId28"/>
    <p:sldId id="391" r:id="rId29"/>
    <p:sldId id="392" r:id="rId30"/>
    <p:sldId id="393" r:id="rId31"/>
    <p:sldId id="394" r:id="rId32"/>
    <p:sldId id="395" r:id="rId33"/>
    <p:sldId id="396" r:id="rId34"/>
    <p:sldId id="397" r:id="rId35"/>
    <p:sldId id="407" r:id="rId36"/>
    <p:sldId id="268" r:id="rId37"/>
    <p:sldId id="408" r:id="rId38"/>
    <p:sldId id="409" r:id="rId39"/>
    <p:sldId id="412" r:id="rId40"/>
    <p:sldId id="414" r:id="rId41"/>
    <p:sldId id="415" r:id="rId42"/>
    <p:sldId id="419" r:id="rId43"/>
    <p:sldId id="420" r:id="rId44"/>
    <p:sldId id="421" r:id="rId45"/>
    <p:sldId id="309" r:id="rId46"/>
    <p:sldId id="31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F4DE33-85AD-4DF5-B27E-C5E1A733B8D9}" v="81" dt="2026-01-28T08:39:04.6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2446" autoAdjust="0"/>
  </p:normalViewPr>
  <p:slideViewPr>
    <p:cSldViewPr snapToGrid="0">
      <p:cViewPr varScale="1">
        <p:scale>
          <a:sx n="103" d="100"/>
          <a:sy n="103" d="100"/>
        </p:scale>
        <p:origin x="7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custSel delSld modSld">
      <pc:chgData name="Zita Draper" userId="b063123c-f51f-481b-b99c-f574606c9ace" providerId="ADAL" clId="{EF0E77A1-30A0-420A-8B5C-1D4447251AB8}" dt="2026-01-28T08:39:04.681" v="199" actId="20577"/>
      <pc:docMkLst>
        <pc:docMk/>
      </pc:docMkLst>
      <pc:sldChg chg="modSp mod">
        <pc:chgData name="Zita Draper" userId="b063123c-f51f-481b-b99c-f574606c9ace" providerId="ADAL" clId="{EF0E77A1-30A0-420A-8B5C-1D4447251AB8}" dt="2026-01-27T13:56:02.424" v="109" actId="20577"/>
        <pc:sldMkLst>
          <pc:docMk/>
          <pc:sldMk cId="201965694" sldId="260"/>
        </pc:sldMkLst>
        <pc:spChg chg="mod">
          <ac:chgData name="Zita Draper" userId="b063123c-f51f-481b-b99c-f574606c9ace" providerId="ADAL" clId="{EF0E77A1-30A0-420A-8B5C-1D4447251AB8}" dt="2026-01-27T13:56:02.424" v="109" actId="20577"/>
          <ac:spMkLst>
            <pc:docMk/>
            <pc:sldMk cId="201965694" sldId="260"/>
            <ac:spMk id="3" creationId="{105566C4-706A-584A-8ECD-A8D9831BEAF4}"/>
          </ac:spMkLst>
        </pc:spChg>
      </pc:sldChg>
      <pc:sldChg chg="addSp modSp mod setBg modClrScheme addAnim chgLayout">
        <pc:chgData name="Zita Draper" userId="b063123c-f51f-481b-b99c-f574606c9ace" providerId="ADAL" clId="{EF0E77A1-30A0-420A-8B5C-1D4447251AB8}" dt="2026-01-27T13:55:14.692" v="54"/>
        <pc:sldMkLst>
          <pc:docMk/>
          <pc:sldMk cId="1525196825" sldId="261"/>
        </pc:sldMkLst>
        <pc:spChg chg="mod ord">
          <ac:chgData name="Zita Draper" userId="b063123c-f51f-481b-b99c-f574606c9ace" providerId="ADAL" clId="{EF0E77A1-30A0-420A-8B5C-1D4447251AB8}" dt="2026-01-27T13:55:14.676" v="52" actId="26606"/>
          <ac:spMkLst>
            <pc:docMk/>
            <pc:sldMk cId="1525196825" sldId="261"/>
            <ac:spMk id="2" creationId="{48EBEED6-3103-1E54-53AE-EFA88EFAD8F8}"/>
          </ac:spMkLst>
        </pc:spChg>
        <pc:spChg chg="add mod ord">
          <ac:chgData name="Zita Draper" userId="b063123c-f51f-481b-b99c-f574606c9ace" providerId="ADAL" clId="{EF0E77A1-30A0-420A-8B5C-1D4447251AB8}" dt="2026-01-27T13:55:14.676" v="52" actId="26606"/>
          <ac:spMkLst>
            <pc:docMk/>
            <pc:sldMk cId="1525196825" sldId="261"/>
            <ac:spMk id="3" creationId="{FC8B1F50-8C2F-B923-5DFC-50BA5A19970C}"/>
          </ac:spMkLst>
        </pc:spChg>
        <pc:spChg chg="add">
          <ac:chgData name="Zita Draper" userId="b063123c-f51f-481b-b99c-f574606c9ace" providerId="ADAL" clId="{EF0E77A1-30A0-420A-8B5C-1D4447251AB8}" dt="2026-01-27T13:55:14.676" v="52" actId="26606"/>
          <ac:spMkLst>
            <pc:docMk/>
            <pc:sldMk cId="1525196825" sldId="261"/>
            <ac:spMk id="9" creationId="{007891EC-4501-44ED-A8C8-B11B6DB767AB}"/>
          </ac:spMkLst>
        </pc:spChg>
        <pc:picChg chg="add">
          <ac:chgData name="Zita Draper" userId="b063123c-f51f-481b-b99c-f574606c9ace" providerId="ADAL" clId="{EF0E77A1-30A0-420A-8B5C-1D4447251AB8}" dt="2026-01-27T13:55:14.676" v="52" actId="26606"/>
          <ac:picMkLst>
            <pc:docMk/>
            <pc:sldMk cId="1525196825" sldId="261"/>
            <ac:picMk id="5" creationId="{F4708256-0EBA-1F8D-B19B-AA99896B3268}"/>
          </ac:picMkLst>
        </pc:picChg>
        <pc:cxnChg chg="add">
          <ac:chgData name="Zita Draper" userId="b063123c-f51f-481b-b99c-f574606c9ace" providerId="ADAL" clId="{EF0E77A1-30A0-420A-8B5C-1D4447251AB8}" dt="2026-01-27T13:55:14.676" v="52" actId="26606"/>
          <ac:cxnSpMkLst>
            <pc:docMk/>
            <pc:sldMk cId="1525196825" sldId="261"/>
            <ac:cxnSpMk id="11" creationId="{34E5597F-CE67-4085-9548-E6A8036DA3BB}"/>
          </ac:cxnSpMkLst>
        </pc:cxnChg>
      </pc:sldChg>
      <pc:sldChg chg="del">
        <pc:chgData name="Zita Draper" userId="b063123c-f51f-481b-b99c-f574606c9ace" providerId="ADAL" clId="{EF0E77A1-30A0-420A-8B5C-1D4447251AB8}" dt="2026-01-28T08:38:27.356" v="115" actId="47"/>
        <pc:sldMkLst>
          <pc:docMk/>
          <pc:sldMk cId="686775267" sldId="269"/>
        </pc:sldMkLst>
      </pc:sldChg>
      <pc:sldChg chg="del">
        <pc:chgData name="Zita Draper" userId="b063123c-f51f-481b-b99c-f574606c9ace" providerId="ADAL" clId="{EF0E77A1-30A0-420A-8B5C-1D4447251AB8}" dt="2026-01-28T08:38:28.402" v="116" actId="47"/>
        <pc:sldMkLst>
          <pc:docMk/>
          <pc:sldMk cId="2836435504" sldId="270"/>
        </pc:sldMkLst>
      </pc:sldChg>
      <pc:sldChg chg="del">
        <pc:chgData name="Zita Draper" userId="b063123c-f51f-481b-b99c-f574606c9ace" providerId="ADAL" clId="{EF0E77A1-30A0-420A-8B5C-1D4447251AB8}" dt="2026-01-28T08:38:29.907" v="117" actId="47"/>
        <pc:sldMkLst>
          <pc:docMk/>
          <pc:sldMk cId="449533621" sldId="271"/>
        </pc:sldMkLst>
      </pc:sldChg>
      <pc:sldChg chg="del">
        <pc:chgData name="Zita Draper" userId="b063123c-f51f-481b-b99c-f574606c9ace" providerId="ADAL" clId="{EF0E77A1-30A0-420A-8B5C-1D4447251AB8}" dt="2026-01-28T08:38:32.445" v="118" actId="47"/>
        <pc:sldMkLst>
          <pc:docMk/>
          <pc:sldMk cId="785061470" sldId="307"/>
        </pc:sldMkLst>
      </pc:sldChg>
      <pc:sldChg chg="modSp mod">
        <pc:chgData name="Zita Draper" userId="b063123c-f51f-481b-b99c-f574606c9ace" providerId="ADAL" clId="{EF0E77A1-30A0-420A-8B5C-1D4447251AB8}" dt="2026-01-28T08:38:15.316" v="113" actId="20577"/>
        <pc:sldMkLst>
          <pc:docMk/>
          <pc:sldMk cId="3153900031" sldId="412"/>
        </pc:sldMkLst>
        <pc:spChg chg="mod">
          <ac:chgData name="Zita Draper" userId="b063123c-f51f-481b-b99c-f574606c9ace" providerId="ADAL" clId="{EF0E77A1-30A0-420A-8B5C-1D4447251AB8}" dt="2026-01-28T08:38:15.316" v="113" actId="20577"/>
          <ac:spMkLst>
            <pc:docMk/>
            <pc:sldMk cId="3153900031" sldId="412"/>
            <ac:spMk id="4" creationId="{D0D4AB87-5789-C128-FF17-A4132B94C45A}"/>
          </ac:spMkLst>
        </pc:spChg>
      </pc:sldChg>
      <pc:sldChg chg="del">
        <pc:chgData name="Zita Draper" userId="b063123c-f51f-481b-b99c-f574606c9ace" providerId="ADAL" clId="{EF0E77A1-30A0-420A-8B5C-1D4447251AB8}" dt="2026-01-28T08:38:18.893" v="114" actId="47"/>
        <pc:sldMkLst>
          <pc:docMk/>
          <pc:sldMk cId="3928126612" sldId="413"/>
        </pc:sldMkLst>
      </pc:sldChg>
      <pc:sldChg chg="modSp">
        <pc:chgData name="Zita Draper" userId="b063123c-f51f-481b-b99c-f574606c9ace" providerId="ADAL" clId="{EF0E77A1-30A0-420A-8B5C-1D4447251AB8}" dt="2026-01-28T08:39:04.681" v="199" actId="20577"/>
        <pc:sldMkLst>
          <pc:docMk/>
          <pc:sldMk cId="3588098355" sldId="420"/>
        </pc:sldMkLst>
        <pc:spChg chg="mod">
          <ac:chgData name="Zita Draper" userId="b063123c-f51f-481b-b99c-f574606c9ace" providerId="ADAL" clId="{EF0E77A1-30A0-420A-8B5C-1D4447251AB8}" dt="2026-01-28T08:39:04.681" v="199" actId="20577"/>
          <ac:spMkLst>
            <pc:docMk/>
            <pc:sldMk cId="3588098355" sldId="420"/>
            <ac:spMk id="2" creationId="{50A7526F-AE48-6BEB-06CB-EFD908BBB57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ata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ata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ata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ata1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ata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16.svg"/></Relationships>
</file>

<file path=ppt/diagrams/_rels/data16.xml.rels><?xml version="1.0" encoding="UTF-8" standalone="yes"?>
<Relationships xmlns="http://schemas.openxmlformats.org/package/2006/relationships"><Relationship Id="rId8" Type="http://schemas.openxmlformats.org/officeDocument/2006/relationships/image" Target="../media/image79.svg"/><Relationship Id="rId13" Type="http://schemas.openxmlformats.org/officeDocument/2006/relationships/image" Target="../media/image31.png"/><Relationship Id="rId3" Type="http://schemas.openxmlformats.org/officeDocument/2006/relationships/image" Target="../media/image74.png"/><Relationship Id="rId7" Type="http://schemas.openxmlformats.org/officeDocument/2006/relationships/image" Target="../media/image78.png"/><Relationship Id="rId12" Type="http://schemas.openxmlformats.org/officeDocument/2006/relationships/image" Target="../media/image83.svg"/><Relationship Id="rId2" Type="http://schemas.openxmlformats.org/officeDocument/2006/relationships/image" Target="../media/image73.svg"/><Relationship Id="rId16" Type="http://schemas.openxmlformats.org/officeDocument/2006/relationships/image" Target="../media/image85.svg"/><Relationship Id="rId1" Type="http://schemas.openxmlformats.org/officeDocument/2006/relationships/image" Target="../media/image72.png"/><Relationship Id="rId6" Type="http://schemas.openxmlformats.org/officeDocument/2006/relationships/image" Target="../media/image77.svg"/><Relationship Id="rId11" Type="http://schemas.openxmlformats.org/officeDocument/2006/relationships/image" Target="../media/image82.png"/><Relationship Id="rId5" Type="http://schemas.openxmlformats.org/officeDocument/2006/relationships/image" Target="../media/image76.png"/><Relationship Id="rId15" Type="http://schemas.openxmlformats.org/officeDocument/2006/relationships/image" Target="../media/image84.png"/><Relationship Id="rId10" Type="http://schemas.openxmlformats.org/officeDocument/2006/relationships/image" Target="../media/image81.svg"/><Relationship Id="rId4" Type="http://schemas.openxmlformats.org/officeDocument/2006/relationships/image" Target="../media/image75.svg"/><Relationship Id="rId9" Type="http://schemas.openxmlformats.org/officeDocument/2006/relationships/image" Target="../media/image80.png"/><Relationship Id="rId14" Type="http://schemas.openxmlformats.org/officeDocument/2006/relationships/image" Target="../media/image32.svg"/></Relationships>
</file>

<file path=ppt/diagrams/_rels/data17.xml.rels><?xml version="1.0" encoding="UTF-8" standalone="yes"?>
<Relationships xmlns="http://schemas.openxmlformats.org/package/2006/relationships"><Relationship Id="rId8" Type="http://schemas.openxmlformats.org/officeDocument/2006/relationships/image" Target="../media/image83.svg"/><Relationship Id="rId3" Type="http://schemas.openxmlformats.org/officeDocument/2006/relationships/image" Target="../media/image88.png"/><Relationship Id="rId7" Type="http://schemas.openxmlformats.org/officeDocument/2006/relationships/image" Target="../media/image82.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8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16.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79.svg"/><Relationship Id="rId13" Type="http://schemas.openxmlformats.org/officeDocument/2006/relationships/image" Target="../media/image31.png"/><Relationship Id="rId3" Type="http://schemas.openxmlformats.org/officeDocument/2006/relationships/image" Target="../media/image74.png"/><Relationship Id="rId7" Type="http://schemas.openxmlformats.org/officeDocument/2006/relationships/image" Target="../media/image78.png"/><Relationship Id="rId12" Type="http://schemas.openxmlformats.org/officeDocument/2006/relationships/image" Target="../media/image83.svg"/><Relationship Id="rId2" Type="http://schemas.openxmlformats.org/officeDocument/2006/relationships/image" Target="../media/image73.svg"/><Relationship Id="rId16" Type="http://schemas.openxmlformats.org/officeDocument/2006/relationships/image" Target="../media/image85.svg"/><Relationship Id="rId1" Type="http://schemas.openxmlformats.org/officeDocument/2006/relationships/image" Target="../media/image72.png"/><Relationship Id="rId6" Type="http://schemas.openxmlformats.org/officeDocument/2006/relationships/image" Target="../media/image77.svg"/><Relationship Id="rId11" Type="http://schemas.openxmlformats.org/officeDocument/2006/relationships/image" Target="../media/image82.png"/><Relationship Id="rId5" Type="http://schemas.openxmlformats.org/officeDocument/2006/relationships/image" Target="../media/image76.png"/><Relationship Id="rId15" Type="http://schemas.openxmlformats.org/officeDocument/2006/relationships/image" Target="../media/image84.png"/><Relationship Id="rId10" Type="http://schemas.openxmlformats.org/officeDocument/2006/relationships/image" Target="../media/image81.svg"/><Relationship Id="rId4" Type="http://schemas.openxmlformats.org/officeDocument/2006/relationships/image" Target="../media/image75.svg"/><Relationship Id="rId9" Type="http://schemas.openxmlformats.org/officeDocument/2006/relationships/image" Target="../media/image80.png"/><Relationship Id="rId14" Type="http://schemas.openxmlformats.org/officeDocument/2006/relationships/image" Target="../media/image32.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83.svg"/><Relationship Id="rId3" Type="http://schemas.openxmlformats.org/officeDocument/2006/relationships/image" Target="../media/image88.png"/><Relationship Id="rId7" Type="http://schemas.openxmlformats.org/officeDocument/2006/relationships/image" Target="../media/image82.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8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55424C-8549-4D72-822A-176ED94086C0}"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1BDE3D85-1743-4349-BBB5-A69CB5F8A483}">
      <dgm:prSet custT="1"/>
      <dgm:spPr/>
      <dgm:t>
        <a:bodyPr/>
        <a:lstStyle/>
        <a:p>
          <a:pPr>
            <a:lnSpc>
              <a:spcPct val="100000"/>
            </a:lnSpc>
            <a:defRPr cap="all"/>
          </a:pPr>
          <a:r>
            <a:rPr lang="en-GB" sz="2800" b="1" dirty="0"/>
            <a:t>1 Assignment – will be released today</a:t>
          </a:r>
          <a:r>
            <a:rPr lang="en-GB" sz="2700" dirty="0"/>
            <a:t>. </a:t>
          </a:r>
          <a:endParaRPr lang="en-US" sz="2700" dirty="0"/>
        </a:p>
      </dgm:t>
    </dgm:pt>
    <dgm:pt modelId="{05B3D0B2-92FA-4B8A-82F7-1219B3655DF0}" type="parTrans" cxnId="{53A79DB8-92B9-4CF1-83FA-526721E767AF}">
      <dgm:prSet/>
      <dgm:spPr/>
      <dgm:t>
        <a:bodyPr/>
        <a:lstStyle/>
        <a:p>
          <a:endParaRPr lang="en-US"/>
        </a:p>
      </dgm:t>
    </dgm:pt>
    <dgm:pt modelId="{B546C95E-DF92-4C0B-A960-E6047B25AA7E}" type="sibTrans" cxnId="{53A79DB8-92B9-4CF1-83FA-526721E767AF}">
      <dgm:prSet/>
      <dgm:spPr/>
      <dgm:t>
        <a:bodyPr/>
        <a:lstStyle/>
        <a:p>
          <a:endParaRPr lang="en-US"/>
        </a:p>
      </dgm:t>
    </dgm:pt>
    <dgm:pt modelId="{35AE0FC1-A0FB-41AF-8610-28E191C488AE}">
      <dgm:prSet custT="1"/>
      <dgm:spPr/>
      <dgm:t>
        <a:bodyPr/>
        <a:lstStyle/>
        <a:p>
          <a:pPr>
            <a:lnSpc>
              <a:spcPct val="100000"/>
            </a:lnSpc>
            <a:defRPr cap="all"/>
          </a:pPr>
          <a:r>
            <a:rPr lang="en-GB" sz="3200" b="1" dirty="0"/>
            <a:t>1 Exam- closed book. </a:t>
          </a:r>
          <a:endParaRPr lang="en-US" sz="3200" b="1" dirty="0"/>
        </a:p>
      </dgm:t>
    </dgm:pt>
    <dgm:pt modelId="{C43D2459-C4CA-42DF-B990-C7ED0A6B82B5}" type="parTrans" cxnId="{57958EAA-8021-4B0B-BBFB-1512DF989CD5}">
      <dgm:prSet/>
      <dgm:spPr/>
      <dgm:t>
        <a:bodyPr/>
        <a:lstStyle/>
        <a:p>
          <a:endParaRPr lang="en-US"/>
        </a:p>
      </dgm:t>
    </dgm:pt>
    <dgm:pt modelId="{E8262485-E86B-459A-904D-32D4FE5116F4}" type="sibTrans" cxnId="{57958EAA-8021-4B0B-BBFB-1512DF989CD5}">
      <dgm:prSet/>
      <dgm:spPr/>
      <dgm:t>
        <a:bodyPr/>
        <a:lstStyle/>
        <a:p>
          <a:endParaRPr lang="en-US"/>
        </a:p>
      </dgm:t>
    </dgm:pt>
    <dgm:pt modelId="{AE6B0D05-B248-419D-9F65-9F2276583758}" type="pres">
      <dgm:prSet presAssocID="{D855424C-8549-4D72-822A-176ED94086C0}" presName="root" presStyleCnt="0">
        <dgm:presLayoutVars>
          <dgm:dir/>
          <dgm:resizeHandles val="exact"/>
        </dgm:presLayoutVars>
      </dgm:prSet>
      <dgm:spPr/>
    </dgm:pt>
    <dgm:pt modelId="{2BCCD53C-8077-441B-828F-39C3B2DCEA42}" type="pres">
      <dgm:prSet presAssocID="{1BDE3D85-1743-4349-BBB5-A69CB5F8A483}" presName="compNode" presStyleCnt="0"/>
      <dgm:spPr/>
    </dgm:pt>
    <dgm:pt modelId="{8E061C6D-86FE-4B8D-BF58-0F9A5173287B}" type="pres">
      <dgm:prSet presAssocID="{1BDE3D85-1743-4349-BBB5-A69CB5F8A483}" presName="iconBgRect" presStyleLbl="bgShp" presStyleIdx="0" presStyleCnt="2"/>
      <dgm:spPr/>
    </dgm:pt>
    <dgm:pt modelId="{7CDEB381-AA18-4E5F-A886-2B3182F686AC}" type="pres">
      <dgm:prSet presAssocID="{1BDE3D85-1743-4349-BBB5-A69CB5F8A48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eginning"/>
        </a:ext>
      </dgm:extLst>
    </dgm:pt>
    <dgm:pt modelId="{CEC645BA-8ABB-4880-8AFE-D23302E8E33C}" type="pres">
      <dgm:prSet presAssocID="{1BDE3D85-1743-4349-BBB5-A69CB5F8A483}" presName="spaceRect" presStyleCnt="0"/>
      <dgm:spPr/>
    </dgm:pt>
    <dgm:pt modelId="{F7E1DE89-FE9E-403E-A186-A147298F836E}" type="pres">
      <dgm:prSet presAssocID="{1BDE3D85-1743-4349-BBB5-A69CB5F8A483}" presName="textRect" presStyleLbl="revTx" presStyleIdx="0" presStyleCnt="2">
        <dgm:presLayoutVars>
          <dgm:chMax val="1"/>
          <dgm:chPref val="1"/>
        </dgm:presLayoutVars>
      </dgm:prSet>
      <dgm:spPr/>
    </dgm:pt>
    <dgm:pt modelId="{2473DCE0-8CC7-440A-9ED7-93E0C7737B65}" type="pres">
      <dgm:prSet presAssocID="{B546C95E-DF92-4C0B-A960-E6047B25AA7E}" presName="sibTrans" presStyleCnt="0"/>
      <dgm:spPr/>
    </dgm:pt>
    <dgm:pt modelId="{6F4E1F98-A751-41F1-9803-9535C888C194}" type="pres">
      <dgm:prSet presAssocID="{35AE0FC1-A0FB-41AF-8610-28E191C488AE}" presName="compNode" presStyleCnt="0"/>
      <dgm:spPr/>
    </dgm:pt>
    <dgm:pt modelId="{03B6F68A-BB26-48AF-858E-826E7F0265EE}" type="pres">
      <dgm:prSet presAssocID="{35AE0FC1-A0FB-41AF-8610-28E191C488AE}" presName="iconBgRect" presStyleLbl="bgShp" presStyleIdx="1" presStyleCnt="2"/>
      <dgm:spPr/>
    </dgm:pt>
    <dgm:pt modelId="{06E065B0-2DC9-4704-8E93-369C16CC88FF}" type="pres">
      <dgm:prSet presAssocID="{35AE0FC1-A0FB-41AF-8610-28E191C488A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sed Book"/>
        </a:ext>
      </dgm:extLst>
    </dgm:pt>
    <dgm:pt modelId="{A0916AC0-4E1C-4E18-9079-29B84DF314C6}" type="pres">
      <dgm:prSet presAssocID="{35AE0FC1-A0FB-41AF-8610-28E191C488AE}" presName="spaceRect" presStyleCnt="0"/>
      <dgm:spPr/>
    </dgm:pt>
    <dgm:pt modelId="{DC14AE8A-02EC-4205-81B0-75CED633DB33}" type="pres">
      <dgm:prSet presAssocID="{35AE0FC1-A0FB-41AF-8610-28E191C488AE}" presName="textRect" presStyleLbl="revTx" presStyleIdx="1" presStyleCnt="2">
        <dgm:presLayoutVars>
          <dgm:chMax val="1"/>
          <dgm:chPref val="1"/>
        </dgm:presLayoutVars>
      </dgm:prSet>
      <dgm:spPr/>
    </dgm:pt>
  </dgm:ptLst>
  <dgm:cxnLst>
    <dgm:cxn modelId="{D376A405-7C4F-43CC-8A9C-0A0189FCF863}" type="presOf" srcId="{1BDE3D85-1743-4349-BBB5-A69CB5F8A483}" destId="{F7E1DE89-FE9E-403E-A186-A147298F836E}" srcOrd="0" destOrd="0" presId="urn:microsoft.com/office/officeart/2018/5/layout/IconCircleLabelList"/>
    <dgm:cxn modelId="{FF1B8353-3D07-4515-99AB-6D60AD7F8842}" type="presOf" srcId="{D855424C-8549-4D72-822A-176ED94086C0}" destId="{AE6B0D05-B248-419D-9F65-9F2276583758}" srcOrd="0" destOrd="0" presId="urn:microsoft.com/office/officeart/2018/5/layout/IconCircleLabelList"/>
    <dgm:cxn modelId="{57958EAA-8021-4B0B-BBFB-1512DF989CD5}" srcId="{D855424C-8549-4D72-822A-176ED94086C0}" destId="{35AE0FC1-A0FB-41AF-8610-28E191C488AE}" srcOrd="1" destOrd="0" parTransId="{C43D2459-C4CA-42DF-B990-C7ED0A6B82B5}" sibTransId="{E8262485-E86B-459A-904D-32D4FE5116F4}"/>
    <dgm:cxn modelId="{53A79DB8-92B9-4CF1-83FA-526721E767AF}" srcId="{D855424C-8549-4D72-822A-176ED94086C0}" destId="{1BDE3D85-1743-4349-BBB5-A69CB5F8A483}" srcOrd="0" destOrd="0" parTransId="{05B3D0B2-92FA-4B8A-82F7-1219B3655DF0}" sibTransId="{B546C95E-DF92-4C0B-A960-E6047B25AA7E}"/>
    <dgm:cxn modelId="{16EBBFD0-0FEE-4BA9-80DF-80685923742A}" type="presOf" srcId="{35AE0FC1-A0FB-41AF-8610-28E191C488AE}" destId="{DC14AE8A-02EC-4205-81B0-75CED633DB33}" srcOrd="0" destOrd="0" presId="urn:microsoft.com/office/officeart/2018/5/layout/IconCircleLabelList"/>
    <dgm:cxn modelId="{FD9AFA3E-7013-4C1E-BA8F-E8501BE20173}" type="presParOf" srcId="{AE6B0D05-B248-419D-9F65-9F2276583758}" destId="{2BCCD53C-8077-441B-828F-39C3B2DCEA42}" srcOrd="0" destOrd="0" presId="urn:microsoft.com/office/officeart/2018/5/layout/IconCircleLabelList"/>
    <dgm:cxn modelId="{48932506-D120-412F-A7AB-EFE3258F8330}" type="presParOf" srcId="{2BCCD53C-8077-441B-828F-39C3B2DCEA42}" destId="{8E061C6D-86FE-4B8D-BF58-0F9A5173287B}" srcOrd="0" destOrd="0" presId="urn:microsoft.com/office/officeart/2018/5/layout/IconCircleLabelList"/>
    <dgm:cxn modelId="{47E4FBB3-BF37-412F-A839-4A5CBE7F21B2}" type="presParOf" srcId="{2BCCD53C-8077-441B-828F-39C3B2DCEA42}" destId="{7CDEB381-AA18-4E5F-A886-2B3182F686AC}" srcOrd="1" destOrd="0" presId="urn:microsoft.com/office/officeart/2018/5/layout/IconCircleLabelList"/>
    <dgm:cxn modelId="{F3248C03-E861-4CEA-ADE8-EEC9E97E5B30}" type="presParOf" srcId="{2BCCD53C-8077-441B-828F-39C3B2DCEA42}" destId="{CEC645BA-8ABB-4880-8AFE-D23302E8E33C}" srcOrd="2" destOrd="0" presId="urn:microsoft.com/office/officeart/2018/5/layout/IconCircleLabelList"/>
    <dgm:cxn modelId="{2249972F-D904-49AD-B483-7792A803E86C}" type="presParOf" srcId="{2BCCD53C-8077-441B-828F-39C3B2DCEA42}" destId="{F7E1DE89-FE9E-403E-A186-A147298F836E}" srcOrd="3" destOrd="0" presId="urn:microsoft.com/office/officeart/2018/5/layout/IconCircleLabelList"/>
    <dgm:cxn modelId="{26BD3230-4331-4D89-AAE2-EB70826D2C6D}" type="presParOf" srcId="{AE6B0D05-B248-419D-9F65-9F2276583758}" destId="{2473DCE0-8CC7-440A-9ED7-93E0C7737B65}" srcOrd="1" destOrd="0" presId="urn:microsoft.com/office/officeart/2018/5/layout/IconCircleLabelList"/>
    <dgm:cxn modelId="{C1757321-0359-4033-8681-3389DD7DDF50}" type="presParOf" srcId="{AE6B0D05-B248-419D-9F65-9F2276583758}" destId="{6F4E1F98-A751-41F1-9803-9535C888C194}" srcOrd="2" destOrd="0" presId="urn:microsoft.com/office/officeart/2018/5/layout/IconCircleLabelList"/>
    <dgm:cxn modelId="{5121F09F-D62D-4205-A088-79A71CC18804}" type="presParOf" srcId="{6F4E1F98-A751-41F1-9803-9535C888C194}" destId="{03B6F68A-BB26-48AF-858E-826E7F0265EE}" srcOrd="0" destOrd="0" presId="urn:microsoft.com/office/officeart/2018/5/layout/IconCircleLabelList"/>
    <dgm:cxn modelId="{6ADD2B63-EC29-4A22-B244-A3643293F00C}" type="presParOf" srcId="{6F4E1F98-A751-41F1-9803-9535C888C194}" destId="{06E065B0-2DC9-4704-8E93-369C16CC88FF}" srcOrd="1" destOrd="0" presId="urn:microsoft.com/office/officeart/2018/5/layout/IconCircleLabelList"/>
    <dgm:cxn modelId="{5A6C07A0-0D2E-4206-B047-037B492D8278}" type="presParOf" srcId="{6F4E1F98-A751-41F1-9803-9535C888C194}" destId="{A0916AC0-4E1C-4E18-9079-29B84DF314C6}" srcOrd="2" destOrd="0" presId="urn:microsoft.com/office/officeart/2018/5/layout/IconCircleLabelList"/>
    <dgm:cxn modelId="{803CCAF0-E7B6-4D37-AAC9-71E8E234BB91}" type="presParOf" srcId="{6F4E1F98-A751-41F1-9803-9535C888C194}" destId="{DC14AE8A-02EC-4205-81B0-75CED633DB3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27C84F-E867-49AF-B3CB-0D521F12345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DC2AB72-FB02-4731-986E-857F886574AD}">
      <dgm:prSet/>
      <dgm:spPr/>
      <dgm:t>
        <a:bodyPr/>
        <a:lstStyle/>
        <a:p>
          <a:pPr>
            <a:lnSpc>
              <a:spcPct val="100000"/>
            </a:lnSpc>
          </a:pPr>
          <a:r>
            <a:rPr lang="en-GB"/>
            <a:t>Proofread your work before submitting it. </a:t>
          </a:r>
          <a:endParaRPr lang="en-US"/>
        </a:p>
      </dgm:t>
    </dgm:pt>
    <dgm:pt modelId="{2E78F3E9-F93A-4431-8584-5F1827A954C2}" type="parTrans" cxnId="{8CF35407-EB21-4D2B-8277-355D12CDB2C2}">
      <dgm:prSet/>
      <dgm:spPr/>
      <dgm:t>
        <a:bodyPr/>
        <a:lstStyle/>
        <a:p>
          <a:endParaRPr lang="en-US"/>
        </a:p>
      </dgm:t>
    </dgm:pt>
    <dgm:pt modelId="{178CE9BA-3B0B-4945-829D-8FBB955183F2}" type="sibTrans" cxnId="{8CF35407-EB21-4D2B-8277-355D12CDB2C2}">
      <dgm:prSet/>
      <dgm:spPr/>
      <dgm:t>
        <a:bodyPr/>
        <a:lstStyle/>
        <a:p>
          <a:endParaRPr lang="en-US"/>
        </a:p>
      </dgm:t>
    </dgm:pt>
    <dgm:pt modelId="{6E68CFE7-E9FD-4D85-B163-F8DF9C4BDBE9}">
      <dgm:prSet/>
      <dgm:spPr/>
      <dgm:t>
        <a:bodyPr/>
        <a:lstStyle/>
        <a:p>
          <a:pPr>
            <a:lnSpc>
              <a:spcPct val="100000"/>
            </a:lnSpc>
          </a:pPr>
          <a:r>
            <a:rPr lang="en-GB"/>
            <a:t>Check your referencing before submitting your assignment. </a:t>
          </a:r>
          <a:endParaRPr lang="en-US"/>
        </a:p>
      </dgm:t>
    </dgm:pt>
    <dgm:pt modelId="{3F7B8FAD-D09A-4FE5-B22B-F6388A8AEBAC}" type="parTrans" cxnId="{0C14351F-4BDE-477E-B318-D32D15685700}">
      <dgm:prSet/>
      <dgm:spPr/>
      <dgm:t>
        <a:bodyPr/>
        <a:lstStyle/>
        <a:p>
          <a:endParaRPr lang="en-US"/>
        </a:p>
      </dgm:t>
    </dgm:pt>
    <dgm:pt modelId="{C0D8136F-3EB0-4477-B237-F7BC6F4B7132}" type="sibTrans" cxnId="{0C14351F-4BDE-477E-B318-D32D15685700}">
      <dgm:prSet/>
      <dgm:spPr/>
      <dgm:t>
        <a:bodyPr/>
        <a:lstStyle/>
        <a:p>
          <a:endParaRPr lang="en-US"/>
        </a:p>
      </dgm:t>
    </dgm:pt>
    <dgm:pt modelId="{330F7AC5-5091-4E65-BB0A-7DC66A025E5C}">
      <dgm:prSet/>
      <dgm:spPr/>
      <dgm:t>
        <a:bodyPr/>
        <a:lstStyle/>
        <a:p>
          <a:pPr>
            <a:lnSpc>
              <a:spcPct val="100000"/>
            </a:lnSpc>
          </a:pPr>
          <a:r>
            <a:rPr lang="en-GB"/>
            <a:t>Analysis supported with evidence is required at level 5. </a:t>
          </a:r>
          <a:endParaRPr lang="en-US"/>
        </a:p>
      </dgm:t>
    </dgm:pt>
    <dgm:pt modelId="{8CFF3D7E-6588-4734-B31F-57C410C3C97A}" type="parTrans" cxnId="{2187CC3F-CB44-4CEA-B0E4-834FA91CA32C}">
      <dgm:prSet/>
      <dgm:spPr/>
      <dgm:t>
        <a:bodyPr/>
        <a:lstStyle/>
        <a:p>
          <a:endParaRPr lang="en-US"/>
        </a:p>
      </dgm:t>
    </dgm:pt>
    <dgm:pt modelId="{5CA0845E-5016-4C15-BD15-B91430A726BF}" type="sibTrans" cxnId="{2187CC3F-CB44-4CEA-B0E4-834FA91CA32C}">
      <dgm:prSet/>
      <dgm:spPr/>
      <dgm:t>
        <a:bodyPr/>
        <a:lstStyle/>
        <a:p>
          <a:endParaRPr lang="en-US"/>
        </a:p>
      </dgm:t>
    </dgm:pt>
    <dgm:pt modelId="{DA90AE5C-DA6D-4B35-BD60-492D9FFF56EA}">
      <dgm:prSet/>
      <dgm:spPr/>
      <dgm:t>
        <a:bodyPr/>
        <a:lstStyle/>
        <a:p>
          <a:pPr>
            <a:lnSpc>
              <a:spcPct val="100000"/>
            </a:lnSpc>
          </a:pPr>
          <a:r>
            <a:rPr lang="en-GB"/>
            <a:t>Make use of the draft session. </a:t>
          </a:r>
          <a:endParaRPr lang="en-US"/>
        </a:p>
      </dgm:t>
    </dgm:pt>
    <dgm:pt modelId="{778B109D-75BD-4414-AEEE-1642C8653235}" type="parTrans" cxnId="{91080C85-2AF3-478D-AB14-C961E022BC72}">
      <dgm:prSet/>
      <dgm:spPr/>
      <dgm:t>
        <a:bodyPr/>
        <a:lstStyle/>
        <a:p>
          <a:endParaRPr lang="en-US"/>
        </a:p>
      </dgm:t>
    </dgm:pt>
    <dgm:pt modelId="{3B4D8B81-0A97-470D-8F26-FE059143DF6E}" type="sibTrans" cxnId="{91080C85-2AF3-478D-AB14-C961E022BC72}">
      <dgm:prSet/>
      <dgm:spPr/>
      <dgm:t>
        <a:bodyPr/>
        <a:lstStyle/>
        <a:p>
          <a:endParaRPr lang="en-US"/>
        </a:p>
      </dgm:t>
    </dgm:pt>
    <dgm:pt modelId="{70421A4B-3E79-44F0-8F4B-4DDD4CCDFBC2}" type="pres">
      <dgm:prSet presAssocID="{0F27C84F-E867-49AF-B3CB-0D521F12345D}" presName="root" presStyleCnt="0">
        <dgm:presLayoutVars>
          <dgm:dir/>
          <dgm:resizeHandles val="exact"/>
        </dgm:presLayoutVars>
      </dgm:prSet>
      <dgm:spPr/>
    </dgm:pt>
    <dgm:pt modelId="{9A80A437-5914-4331-8D68-7564A9A6A40E}" type="pres">
      <dgm:prSet presAssocID="{6DC2AB72-FB02-4731-986E-857F886574AD}" presName="compNode" presStyleCnt="0"/>
      <dgm:spPr/>
    </dgm:pt>
    <dgm:pt modelId="{BA5B3624-F43C-4F64-844B-DA54CCB55732}" type="pres">
      <dgm:prSet presAssocID="{6DC2AB72-FB02-4731-986E-857F886574AD}" presName="bgRect" presStyleLbl="bgShp" presStyleIdx="0" presStyleCnt="4"/>
      <dgm:spPr/>
    </dgm:pt>
    <dgm:pt modelId="{871EEFD9-16EA-4DC1-B40A-0595B5AF1D78}" type="pres">
      <dgm:prSet presAssocID="{6DC2AB72-FB02-4731-986E-857F886574A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D9011F01-A82D-45C6-A987-9D0DC4EF17FC}" type="pres">
      <dgm:prSet presAssocID="{6DC2AB72-FB02-4731-986E-857F886574AD}" presName="spaceRect" presStyleCnt="0"/>
      <dgm:spPr/>
    </dgm:pt>
    <dgm:pt modelId="{5D52B3C9-73DE-4A17-9FC1-98776E671068}" type="pres">
      <dgm:prSet presAssocID="{6DC2AB72-FB02-4731-986E-857F886574AD}" presName="parTx" presStyleLbl="revTx" presStyleIdx="0" presStyleCnt="4">
        <dgm:presLayoutVars>
          <dgm:chMax val="0"/>
          <dgm:chPref val="0"/>
        </dgm:presLayoutVars>
      </dgm:prSet>
      <dgm:spPr/>
    </dgm:pt>
    <dgm:pt modelId="{23BCD76A-942E-4FAA-BBE9-6D2291575B13}" type="pres">
      <dgm:prSet presAssocID="{178CE9BA-3B0B-4945-829D-8FBB955183F2}" presName="sibTrans" presStyleCnt="0"/>
      <dgm:spPr/>
    </dgm:pt>
    <dgm:pt modelId="{724C2CFC-CEA6-4EAC-A4E6-647CB05F720C}" type="pres">
      <dgm:prSet presAssocID="{6E68CFE7-E9FD-4D85-B163-F8DF9C4BDBE9}" presName="compNode" presStyleCnt="0"/>
      <dgm:spPr/>
    </dgm:pt>
    <dgm:pt modelId="{8137E2CC-534D-4B36-BBE1-92CA37EEDF4B}" type="pres">
      <dgm:prSet presAssocID="{6E68CFE7-E9FD-4D85-B163-F8DF9C4BDBE9}" presName="bgRect" presStyleLbl="bgShp" presStyleIdx="1" presStyleCnt="4"/>
      <dgm:spPr/>
    </dgm:pt>
    <dgm:pt modelId="{4E928CF5-CBB8-473F-A3BB-CCD92FF7AA72}" type="pres">
      <dgm:prSet presAssocID="{6E68CFE7-E9FD-4D85-B163-F8DF9C4BDBE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7176AF30-F1E6-445D-B8E1-484B976F843B}" type="pres">
      <dgm:prSet presAssocID="{6E68CFE7-E9FD-4D85-B163-F8DF9C4BDBE9}" presName="spaceRect" presStyleCnt="0"/>
      <dgm:spPr/>
    </dgm:pt>
    <dgm:pt modelId="{FD1E84F8-0D11-4C92-BC1A-6007854612DF}" type="pres">
      <dgm:prSet presAssocID="{6E68CFE7-E9FD-4D85-B163-F8DF9C4BDBE9}" presName="parTx" presStyleLbl="revTx" presStyleIdx="1" presStyleCnt="4">
        <dgm:presLayoutVars>
          <dgm:chMax val="0"/>
          <dgm:chPref val="0"/>
        </dgm:presLayoutVars>
      </dgm:prSet>
      <dgm:spPr/>
    </dgm:pt>
    <dgm:pt modelId="{6AC906E1-0738-4F77-87E1-FE43D9FF7732}" type="pres">
      <dgm:prSet presAssocID="{C0D8136F-3EB0-4477-B237-F7BC6F4B7132}" presName="sibTrans" presStyleCnt="0"/>
      <dgm:spPr/>
    </dgm:pt>
    <dgm:pt modelId="{FD47435E-AD37-4926-9347-C217BAE1ED4A}" type="pres">
      <dgm:prSet presAssocID="{330F7AC5-5091-4E65-BB0A-7DC66A025E5C}" presName="compNode" presStyleCnt="0"/>
      <dgm:spPr/>
    </dgm:pt>
    <dgm:pt modelId="{46FD1F41-F37C-42EE-AB7C-16C09E1EE921}" type="pres">
      <dgm:prSet presAssocID="{330F7AC5-5091-4E65-BB0A-7DC66A025E5C}" presName="bgRect" presStyleLbl="bgShp" presStyleIdx="2" presStyleCnt="4"/>
      <dgm:spPr/>
    </dgm:pt>
    <dgm:pt modelId="{4BAAC93F-C5B7-4811-B329-58EC2758F4B3}" type="pres">
      <dgm:prSet presAssocID="{330F7AC5-5091-4E65-BB0A-7DC66A025E5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DD8F9718-9D37-4D4E-AAA6-10253EA8A472}" type="pres">
      <dgm:prSet presAssocID="{330F7AC5-5091-4E65-BB0A-7DC66A025E5C}" presName="spaceRect" presStyleCnt="0"/>
      <dgm:spPr/>
    </dgm:pt>
    <dgm:pt modelId="{C04D679C-ACA2-4072-9209-34D8A9E052FD}" type="pres">
      <dgm:prSet presAssocID="{330F7AC5-5091-4E65-BB0A-7DC66A025E5C}" presName="parTx" presStyleLbl="revTx" presStyleIdx="2" presStyleCnt="4">
        <dgm:presLayoutVars>
          <dgm:chMax val="0"/>
          <dgm:chPref val="0"/>
        </dgm:presLayoutVars>
      </dgm:prSet>
      <dgm:spPr/>
    </dgm:pt>
    <dgm:pt modelId="{82FE8C7C-96D9-4F67-9705-AF1AA39A41DF}" type="pres">
      <dgm:prSet presAssocID="{5CA0845E-5016-4C15-BD15-B91430A726BF}" presName="sibTrans" presStyleCnt="0"/>
      <dgm:spPr/>
    </dgm:pt>
    <dgm:pt modelId="{E5872CBC-6C5C-4BA9-A0B0-A83106817016}" type="pres">
      <dgm:prSet presAssocID="{DA90AE5C-DA6D-4B35-BD60-492D9FFF56EA}" presName="compNode" presStyleCnt="0"/>
      <dgm:spPr/>
    </dgm:pt>
    <dgm:pt modelId="{EF5B9AA2-D7DE-4A64-A908-748E9DB2508B}" type="pres">
      <dgm:prSet presAssocID="{DA90AE5C-DA6D-4B35-BD60-492D9FFF56EA}" presName="bgRect" presStyleLbl="bgShp" presStyleIdx="3" presStyleCnt="4"/>
      <dgm:spPr/>
    </dgm:pt>
    <dgm:pt modelId="{92866209-6FFB-4AC6-9B91-5AA8D7DE2853}" type="pres">
      <dgm:prSet presAssocID="{DA90AE5C-DA6D-4B35-BD60-492D9FFF56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lackboard"/>
        </a:ext>
      </dgm:extLst>
    </dgm:pt>
    <dgm:pt modelId="{EE42F182-0F69-4BE0-9CA6-AA367F363D2D}" type="pres">
      <dgm:prSet presAssocID="{DA90AE5C-DA6D-4B35-BD60-492D9FFF56EA}" presName="spaceRect" presStyleCnt="0"/>
      <dgm:spPr/>
    </dgm:pt>
    <dgm:pt modelId="{9F15F275-3183-4DEC-B0C1-D23B412AE246}" type="pres">
      <dgm:prSet presAssocID="{DA90AE5C-DA6D-4B35-BD60-492D9FFF56EA}" presName="parTx" presStyleLbl="revTx" presStyleIdx="3" presStyleCnt="4">
        <dgm:presLayoutVars>
          <dgm:chMax val="0"/>
          <dgm:chPref val="0"/>
        </dgm:presLayoutVars>
      </dgm:prSet>
      <dgm:spPr/>
    </dgm:pt>
  </dgm:ptLst>
  <dgm:cxnLst>
    <dgm:cxn modelId="{8CF35407-EB21-4D2B-8277-355D12CDB2C2}" srcId="{0F27C84F-E867-49AF-B3CB-0D521F12345D}" destId="{6DC2AB72-FB02-4731-986E-857F886574AD}" srcOrd="0" destOrd="0" parTransId="{2E78F3E9-F93A-4431-8584-5F1827A954C2}" sibTransId="{178CE9BA-3B0B-4945-829D-8FBB955183F2}"/>
    <dgm:cxn modelId="{0C14351F-4BDE-477E-B318-D32D15685700}" srcId="{0F27C84F-E867-49AF-B3CB-0D521F12345D}" destId="{6E68CFE7-E9FD-4D85-B163-F8DF9C4BDBE9}" srcOrd="1" destOrd="0" parTransId="{3F7B8FAD-D09A-4FE5-B22B-F6388A8AEBAC}" sibTransId="{C0D8136F-3EB0-4477-B237-F7BC6F4B7132}"/>
    <dgm:cxn modelId="{2187CC3F-CB44-4CEA-B0E4-834FA91CA32C}" srcId="{0F27C84F-E867-49AF-B3CB-0D521F12345D}" destId="{330F7AC5-5091-4E65-BB0A-7DC66A025E5C}" srcOrd="2" destOrd="0" parTransId="{8CFF3D7E-6588-4734-B31F-57C410C3C97A}" sibTransId="{5CA0845E-5016-4C15-BD15-B91430A726BF}"/>
    <dgm:cxn modelId="{91080C85-2AF3-478D-AB14-C961E022BC72}" srcId="{0F27C84F-E867-49AF-B3CB-0D521F12345D}" destId="{DA90AE5C-DA6D-4B35-BD60-492D9FFF56EA}" srcOrd="3" destOrd="0" parTransId="{778B109D-75BD-4414-AEEE-1642C8653235}" sibTransId="{3B4D8B81-0A97-470D-8F26-FE059143DF6E}"/>
    <dgm:cxn modelId="{628B7299-DE0E-40A3-98D9-0266D7C6F976}" type="presOf" srcId="{DA90AE5C-DA6D-4B35-BD60-492D9FFF56EA}" destId="{9F15F275-3183-4DEC-B0C1-D23B412AE246}" srcOrd="0" destOrd="0" presId="urn:microsoft.com/office/officeart/2018/2/layout/IconVerticalSolidList"/>
    <dgm:cxn modelId="{94F337A7-1C35-4CC6-A409-3B48D081FCAA}" type="presOf" srcId="{6E68CFE7-E9FD-4D85-B163-F8DF9C4BDBE9}" destId="{FD1E84F8-0D11-4C92-BC1A-6007854612DF}" srcOrd="0" destOrd="0" presId="urn:microsoft.com/office/officeart/2018/2/layout/IconVerticalSolidList"/>
    <dgm:cxn modelId="{C6A702AA-70F2-4F34-AA36-D63A15B10BB8}" type="presOf" srcId="{330F7AC5-5091-4E65-BB0A-7DC66A025E5C}" destId="{C04D679C-ACA2-4072-9209-34D8A9E052FD}" srcOrd="0" destOrd="0" presId="urn:microsoft.com/office/officeart/2018/2/layout/IconVerticalSolidList"/>
    <dgm:cxn modelId="{18B7EAD2-7204-42A3-9147-C60CCA33D994}" type="presOf" srcId="{6DC2AB72-FB02-4731-986E-857F886574AD}" destId="{5D52B3C9-73DE-4A17-9FC1-98776E671068}" srcOrd="0" destOrd="0" presId="urn:microsoft.com/office/officeart/2018/2/layout/IconVerticalSolidList"/>
    <dgm:cxn modelId="{342BF2FF-32E5-4D4B-B045-B609AF9EB583}" type="presOf" srcId="{0F27C84F-E867-49AF-B3CB-0D521F12345D}" destId="{70421A4B-3E79-44F0-8F4B-4DDD4CCDFBC2}" srcOrd="0" destOrd="0" presId="urn:microsoft.com/office/officeart/2018/2/layout/IconVerticalSolidList"/>
    <dgm:cxn modelId="{897B1880-3C76-402A-8391-24D42A718BAF}" type="presParOf" srcId="{70421A4B-3E79-44F0-8F4B-4DDD4CCDFBC2}" destId="{9A80A437-5914-4331-8D68-7564A9A6A40E}" srcOrd="0" destOrd="0" presId="urn:microsoft.com/office/officeart/2018/2/layout/IconVerticalSolidList"/>
    <dgm:cxn modelId="{76869B8A-7120-448A-B59C-7FDF5A41EB78}" type="presParOf" srcId="{9A80A437-5914-4331-8D68-7564A9A6A40E}" destId="{BA5B3624-F43C-4F64-844B-DA54CCB55732}" srcOrd="0" destOrd="0" presId="urn:microsoft.com/office/officeart/2018/2/layout/IconVerticalSolidList"/>
    <dgm:cxn modelId="{BBF4E119-8CE8-4170-A396-E3F8B2CED49F}" type="presParOf" srcId="{9A80A437-5914-4331-8D68-7564A9A6A40E}" destId="{871EEFD9-16EA-4DC1-B40A-0595B5AF1D78}" srcOrd="1" destOrd="0" presId="urn:microsoft.com/office/officeart/2018/2/layout/IconVerticalSolidList"/>
    <dgm:cxn modelId="{5694AE6F-886A-4946-84D7-8DD39776CEA9}" type="presParOf" srcId="{9A80A437-5914-4331-8D68-7564A9A6A40E}" destId="{D9011F01-A82D-45C6-A987-9D0DC4EF17FC}" srcOrd="2" destOrd="0" presId="urn:microsoft.com/office/officeart/2018/2/layout/IconVerticalSolidList"/>
    <dgm:cxn modelId="{4747EF68-9D16-4D6B-96E8-9BA2CFD96819}" type="presParOf" srcId="{9A80A437-5914-4331-8D68-7564A9A6A40E}" destId="{5D52B3C9-73DE-4A17-9FC1-98776E671068}" srcOrd="3" destOrd="0" presId="urn:microsoft.com/office/officeart/2018/2/layout/IconVerticalSolidList"/>
    <dgm:cxn modelId="{FEE6769B-8B5C-431C-88AC-C3B08E1D5C66}" type="presParOf" srcId="{70421A4B-3E79-44F0-8F4B-4DDD4CCDFBC2}" destId="{23BCD76A-942E-4FAA-BBE9-6D2291575B13}" srcOrd="1" destOrd="0" presId="urn:microsoft.com/office/officeart/2018/2/layout/IconVerticalSolidList"/>
    <dgm:cxn modelId="{07C9B5A5-0BF9-4AE7-8661-94D057226F98}" type="presParOf" srcId="{70421A4B-3E79-44F0-8F4B-4DDD4CCDFBC2}" destId="{724C2CFC-CEA6-4EAC-A4E6-647CB05F720C}" srcOrd="2" destOrd="0" presId="urn:microsoft.com/office/officeart/2018/2/layout/IconVerticalSolidList"/>
    <dgm:cxn modelId="{D7DF44F5-0987-42F9-A06B-C64BD490026C}" type="presParOf" srcId="{724C2CFC-CEA6-4EAC-A4E6-647CB05F720C}" destId="{8137E2CC-534D-4B36-BBE1-92CA37EEDF4B}" srcOrd="0" destOrd="0" presId="urn:microsoft.com/office/officeart/2018/2/layout/IconVerticalSolidList"/>
    <dgm:cxn modelId="{9F3E068C-7348-4676-BDB5-B6C100D0092F}" type="presParOf" srcId="{724C2CFC-CEA6-4EAC-A4E6-647CB05F720C}" destId="{4E928CF5-CBB8-473F-A3BB-CCD92FF7AA72}" srcOrd="1" destOrd="0" presId="urn:microsoft.com/office/officeart/2018/2/layout/IconVerticalSolidList"/>
    <dgm:cxn modelId="{B4FB08AE-74E8-426E-A8BC-4B49B2FE9DA6}" type="presParOf" srcId="{724C2CFC-CEA6-4EAC-A4E6-647CB05F720C}" destId="{7176AF30-F1E6-445D-B8E1-484B976F843B}" srcOrd="2" destOrd="0" presId="urn:microsoft.com/office/officeart/2018/2/layout/IconVerticalSolidList"/>
    <dgm:cxn modelId="{9259963A-3582-4790-9603-48D8EE96C6EA}" type="presParOf" srcId="{724C2CFC-CEA6-4EAC-A4E6-647CB05F720C}" destId="{FD1E84F8-0D11-4C92-BC1A-6007854612DF}" srcOrd="3" destOrd="0" presId="urn:microsoft.com/office/officeart/2018/2/layout/IconVerticalSolidList"/>
    <dgm:cxn modelId="{2C33C0E9-D07B-45FC-8E3C-B3E7ACA79658}" type="presParOf" srcId="{70421A4B-3E79-44F0-8F4B-4DDD4CCDFBC2}" destId="{6AC906E1-0738-4F77-87E1-FE43D9FF7732}" srcOrd="3" destOrd="0" presId="urn:microsoft.com/office/officeart/2018/2/layout/IconVerticalSolidList"/>
    <dgm:cxn modelId="{38F1D6EA-4614-488A-B575-CD4286D8C7A6}" type="presParOf" srcId="{70421A4B-3E79-44F0-8F4B-4DDD4CCDFBC2}" destId="{FD47435E-AD37-4926-9347-C217BAE1ED4A}" srcOrd="4" destOrd="0" presId="urn:microsoft.com/office/officeart/2018/2/layout/IconVerticalSolidList"/>
    <dgm:cxn modelId="{2E87F287-557D-4BD5-8385-E0C41B26A930}" type="presParOf" srcId="{FD47435E-AD37-4926-9347-C217BAE1ED4A}" destId="{46FD1F41-F37C-42EE-AB7C-16C09E1EE921}" srcOrd="0" destOrd="0" presId="urn:microsoft.com/office/officeart/2018/2/layout/IconVerticalSolidList"/>
    <dgm:cxn modelId="{06A1A553-AA3C-49EC-9869-02DF304E5512}" type="presParOf" srcId="{FD47435E-AD37-4926-9347-C217BAE1ED4A}" destId="{4BAAC93F-C5B7-4811-B329-58EC2758F4B3}" srcOrd="1" destOrd="0" presId="urn:microsoft.com/office/officeart/2018/2/layout/IconVerticalSolidList"/>
    <dgm:cxn modelId="{DADAC27A-DE88-403A-81B7-E320944C4950}" type="presParOf" srcId="{FD47435E-AD37-4926-9347-C217BAE1ED4A}" destId="{DD8F9718-9D37-4D4E-AAA6-10253EA8A472}" srcOrd="2" destOrd="0" presId="urn:microsoft.com/office/officeart/2018/2/layout/IconVerticalSolidList"/>
    <dgm:cxn modelId="{77210038-EFC0-45D4-B076-455603BE147F}" type="presParOf" srcId="{FD47435E-AD37-4926-9347-C217BAE1ED4A}" destId="{C04D679C-ACA2-4072-9209-34D8A9E052FD}" srcOrd="3" destOrd="0" presId="urn:microsoft.com/office/officeart/2018/2/layout/IconVerticalSolidList"/>
    <dgm:cxn modelId="{00050A98-ED9F-469F-B0D7-320117B82449}" type="presParOf" srcId="{70421A4B-3E79-44F0-8F4B-4DDD4CCDFBC2}" destId="{82FE8C7C-96D9-4F67-9705-AF1AA39A41DF}" srcOrd="5" destOrd="0" presId="urn:microsoft.com/office/officeart/2018/2/layout/IconVerticalSolidList"/>
    <dgm:cxn modelId="{AC94A437-B035-4964-B0FE-F450CCFF6990}" type="presParOf" srcId="{70421A4B-3E79-44F0-8F4B-4DDD4CCDFBC2}" destId="{E5872CBC-6C5C-4BA9-A0B0-A83106817016}" srcOrd="6" destOrd="0" presId="urn:microsoft.com/office/officeart/2018/2/layout/IconVerticalSolidList"/>
    <dgm:cxn modelId="{7B90FF12-E4A8-4FE5-9647-E88B6217DF60}" type="presParOf" srcId="{E5872CBC-6C5C-4BA9-A0B0-A83106817016}" destId="{EF5B9AA2-D7DE-4A64-A908-748E9DB2508B}" srcOrd="0" destOrd="0" presId="urn:microsoft.com/office/officeart/2018/2/layout/IconVerticalSolidList"/>
    <dgm:cxn modelId="{8EFBFDE5-C3BB-42CC-B56F-981F9042A90A}" type="presParOf" srcId="{E5872CBC-6C5C-4BA9-A0B0-A83106817016}" destId="{92866209-6FFB-4AC6-9B91-5AA8D7DE2853}" srcOrd="1" destOrd="0" presId="urn:microsoft.com/office/officeart/2018/2/layout/IconVerticalSolidList"/>
    <dgm:cxn modelId="{55815F60-3BB0-48B3-BF7F-BD63DECFC95D}" type="presParOf" srcId="{E5872CBC-6C5C-4BA9-A0B0-A83106817016}" destId="{EE42F182-0F69-4BE0-9CA6-AA367F363D2D}" srcOrd="2" destOrd="0" presId="urn:microsoft.com/office/officeart/2018/2/layout/IconVerticalSolidList"/>
    <dgm:cxn modelId="{FAF88BFB-1D50-4B6F-9967-F4D40865502C}" type="presParOf" srcId="{E5872CBC-6C5C-4BA9-A0B0-A83106817016}" destId="{9F15F275-3183-4DEC-B0C1-D23B412AE24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B7AE26-10F2-4C34-93D6-6E0FF78F68B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F954A1B-F763-4D8E-8C90-BCDB889E65BA}">
      <dgm:prSet/>
      <dgm:spPr/>
      <dgm:t>
        <a:bodyPr/>
        <a:lstStyle/>
        <a:p>
          <a:r>
            <a:rPr lang="en-GB"/>
            <a:t>Research is vital. </a:t>
          </a:r>
          <a:endParaRPr lang="en-US"/>
        </a:p>
      </dgm:t>
    </dgm:pt>
    <dgm:pt modelId="{7DDD9FA9-4AD0-407C-BCEB-67A62F3D6C3D}" type="parTrans" cxnId="{042E316A-2348-4A82-ACD7-1795BF00B4B0}">
      <dgm:prSet/>
      <dgm:spPr/>
      <dgm:t>
        <a:bodyPr/>
        <a:lstStyle/>
        <a:p>
          <a:endParaRPr lang="en-US"/>
        </a:p>
      </dgm:t>
    </dgm:pt>
    <dgm:pt modelId="{644397EC-DF88-468A-B66E-E8B79B153F9E}" type="sibTrans" cxnId="{042E316A-2348-4A82-ACD7-1795BF00B4B0}">
      <dgm:prSet/>
      <dgm:spPr/>
      <dgm:t>
        <a:bodyPr/>
        <a:lstStyle/>
        <a:p>
          <a:endParaRPr lang="en-US"/>
        </a:p>
      </dgm:t>
    </dgm:pt>
    <dgm:pt modelId="{0E79DC13-B80D-4609-8525-23E7093FCE5E}">
      <dgm:prSet/>
      <dgm:spPr/>
      <dgm:t>
        <a:bodyPr/>
        <a:lstStyle/>
        <a:p>
          <a:r>
            <a:rPr lang="en-GB"/>
            <a:t>Independent research is key. </a:t>
          </a:r>
          <a:endParaRPr lang="en-US"/>
        </a:p>
      </dgm:t>
    </dgm:pt>
    <dgm:pt modelId="{82A7B68F-F6C3-41B8-A051-31504A268E7A}" type="parTrans" cxnId="{0FB92C6F-5C93-4F06-A0D5-801737AD2C3D}">
      <dgm:prSet/>
      <dgm:spPr/>
      <dgm:t>
        <a:bodyPr/>
        <a:lstStyle/>
        <a:p>
          <a:endParaRPr lang="en-US"/>
        </a:p>
      </dgm:t>
    </dgm:pt>
    <dgm:pt modelId="{2FCB30F1-A4B1-42E1-8239-3DB5D9FE2881}" type="sibTrans" cxnId="{0FB92C6F-5C93-4F06-A0D5-801737AD2C3D}">
      <dgm:prSet/>
      <dgm:spPr/>
      <dgm:t>
        <a:bodyPr/>
        <a:lstStyle/>
        <a:p>
          <a:endParaRPr lang="en-US"/>
        </a:p>
      </dgm:t>
    </dgm:pt>
    <dgm:pt modelId="{80DE492D-CB19-4A23-94F0-7971C72FD1FF}">
      <dgm:prSet/>
      <dgm:spPr/>
      <dgm:t>
        <a:bodyPr/>
        <a:lstStyle/>
        <a:p>
          <a:r>
            <a:rPr lang="en-GB"/>
            <a:t>Don’t be afraid to ask questions. </a:t>
          </a:r>
          <a:endParaRPr lang="en-US"/>
        </a:p>
      </dgm:t>
    </dgm:pt>
    <dgm:pt modelId="{E8625D79-AB6D-475E-9FE7-F143513BD75F}" type="parTrans" cxnId="{2A2D912A-866A-4F44-A2C4-945EB2C31DAC}">
      <dgm:prSet/>
      <dgm:spPr/>
      <dgm:t>
        <a:bodyPr/>
        <a:lstStyle/>
        <a:p>
          <a:endParaRPr lang="en-US"/>
        </a:p>
      </dgm:t>
    </dgm:pt>
    <dgm:pt modelId="{3C10E21C-AB09-4193-94CE-8DE995A26438}" type="sibTrans" cxnId="{2A2D912A-866A-4F44-A2C4-945EB2C31DAC}">
      <dgm:prSet/>
      <dgm:spPr/>
      <dgm:t>
        <a:bodyPr/>
        <a:lstStyle/>
        <a:p>
          <a:endParaRPr lang="en-US"/>
        </a:p>
      </dgm:t>
    </dgm:pt>
    <dgm:pt modelId="{E7666CBA-5415-4915-A160-8DB4CCB83BC4}">
      <dgm:prSet/>
      <dgm:spPr/>
      <dgm:t>
        <a:bodyPr/>
        <a:lstStyle/>
        <a:p>
          <a:r>
            <a:rPr lang="en-GB"/>
            <a:t>Make use of the draft link on turnitin. </a:t>
          </a:r>
          <a:endParaRPr lang="en-US"/>
        </a:p>
      </dgm:t>
    </dgm:pt>
    <dgm:pt modelId="{4C30D160-6097-4A61-8E83-A2D87E074909}" type="parTrans" cxnId="{D0A23CB0-157D-4F5A-A4E7-C2220CACD239}">
      <dgm:prSet/>
      <dgm:spPr/>
      <dgm:t>
        <a:bodyPr/>
        <a:lstStyle/>
        <a:p>
          <a:endParaRPr lang="en-US"/>
        </a:p>
      </dgm:t>
    </dgm:pt>
    <dgm:pt modelId="{27BF8A60-CC93-4CA4-B531-5EBAC98F5DFB}" type="sibTrans" cxnId="{D0A23CB0-157D-4F5A-A4E7-C2220CACD239}">
      <dgm:prSet/>
      <dgm:spPr/>
      <dgm:t>
        <a:bodyPr/>
        <a:lstStyle/>
        <a:p>
          <a:endParaRPr lang="en-US"/>
        </a:p>
      </dgm:t>
    </dgm:pt>
    <dgm:pt modelId="{8A8AF4E7-8485-4D23-A15B-F81D0A6FC47D}">
      <dgm:prSet/>
      <dgm:spPr/>
      <dgm:t>
        <a:bodyPr/>
        <a:lstStyle/>
        <a:p>
          <a:r>
            <a:rPr lang="en-GB"/>
            <a:t>Send me a copy of the assignment before the draft session. </a:t>
          </a:r>
          <a:endParaRPr lang="en-US"/>
        </a:p>
      </dgm:t>
    </dgm:pt>
    <dgm:pt modelId="{89077525-6602-497C-A6F7-36D6ED27BEA7}" type="parTrans" cxnId="{7B2D923C-073C-4FAD-BCA2-30BC79ACF033}">
      <dgm:prSet/>
      <dgm:spPr/>
      <dgm:t>
        <a:bodyPr/>
        <a:lstStyle/>
        <a:p>
          <a:endParaRPr lang="en-US"/>
        </a:p>
      </dgm:t>
    </dgm:pt>
    <dgm:pt modelId="{B296680A-40B3-4FC8-87FC-8BF2D70C7EBD}" type="sibTrans" cxnId="{7B2D923C-073C-4FAD-BCA2-30BC79ACF033}">
      <dgm:prSet/>
      <dgm:spPr/>
      <dgm:t>
        <a:bodyPr/>
        <a:lstStyle/>
        <a:p>
          <a:endParaRPr lang="en-US"/>
        </a:p>
      </dgm:t>
    </dgm:pt>
    <dgm:pt modelId="{85783908-D756-4D23-A358-C70B251467B1}">
      <dgm:prSet/>
      <dgm:spPr/>
      <dgm:t>
        <a:bodyPr/>
        <a:lstStyle/>
        <a:p>
          <a:r>
            <a:rPr lang="en-GB"/>
            <a:t>Key thing will be linking words such as ‘’ However’’, ‘’ on the other hand’’. </a:t>
          </a:r>
          <a:endParaRPr lang="en-US"/>
        </a:p>
      </dgm:t>
    </dgm:pt>
    <dgm:pt modelId="{930B6146-1746-4C54-B94F-DD1FC1DFC064}" type="parTrans" cxnId="{6FD953F9-CD4E-451C-BE03-2AD24FFC3C61}">
      <dgm:prSet/>
      <dgm:spPr/>
      <dgm:t>
        <a:bodyPr/>
        <a:lstStyle/>
        <a:p>
          <a:endParaRPr lang="en-US"/>
        </a:p>
      </dgm:t>
    </dgm:pt>
    <dgm:pt modelId="{51203782-88AF-4F1E-8D92-E6DFC616E5CA}" type="sibTrans" cxnId="{6FD953F9-CD4E-451C-BE03-2AD24FFC3C61}">
      <dgm:prSet/>
      <dgm:spPr/>
      <dgm:t>
        <a:bodyPr/>
        <a:lstStyle/>
        <a:p>
          <a:endParaRPr lang="en-US"/>
        </a:p>
      </dgm:t>
    </dgm:pt>
    <dgm:pt modelId="{EABD749F-D1AF-460E-9415-8620C2BE88EB}" type="pres">
      <dgm:prSet presAssocID="{5EB7AE26-10F2-4C34-93D6-6E0FF78F68B5}" presName="diagram" presStyleCnt="0">
        <dgm:presLayoutVars>
          <dgm:dir/>
          <dgm:resizeHandles val="exact"/>
        </dgm:presLayoutVars>
      </dgm:prSet>
      <dgm:spPr/>
    </dgm:pt>
    <dgm:pt modelId="{2B3E8F8E-C6F3-44A4-85FA-3B99F8D67010}" type="pres">
      <dgm:prSet presAssocID="{2F954A1B-F763-4D8E-8C90-BCDB889E65BA}" presName="node" presStyleLbl="node1" presStyleIdx="0" presStyleCnt="6">
        <dgm:presLayoutVars>
          <dgm:bulletEnabled val="1"/>
        </dgm:presLayoutVars>
      </dgm:prSet>
      <dgm:spPr/>
    </dgm:pt>
    <dgm:pt modelId="{5C2545AF-D9BC-4D84-AAE7-218A0CD08193}" type="pres">
      <dgm:prSet presAssocID="{644397EC-DF88-468A-B66E-E8B79B153F9E}" presName="sibTrans" presStyleCnt="0"/>
      <dgm:spPr/>
    </dgm:pt>
    <dgm:pt modelId="{B7DA4CCA-DDBD-4C73-B2CA-3A1A12C54D63}" type="pres">
      <dgm:prSet presAssocID="{0E79DC13-B80D-4609-8525-23E7093FCE5E}" presName="node" presStyleLbl="node1" presStyleIdx="1" presStyleCnt="6">
        <dgm:presLayoutVars>
          <dgm:bulletEnabled val="1"/>
        </dgm:presLayoutVars>
      </dgm:prSet>
      <dgm:spPr/>
    </dgm:pt>
    <dgm:pt modelId="{011BDB05-0C31-460B-AC51-B4DB642A1540}" type="pres">
      <dgm:prSet presAssocID="{2FCB30F1-A4B1-42E1-8239-3DB5D9FE2881}" presName="sibTrans" presStyleCnt="0"/>
      <dgm:spPr/>
    </dgm:pt>
    <dgm:pt modelId="{EFC5E386-AA93-4762-B8CB-7B69BEC7FB2E}" type="pres">
      <dgm:prSet presAssocID="{80DE492D-CB19-4A23-94F0-7971C72FD1FF}" presName="node" presStyleLbl="node1" presStyleIdx="2" presStyleCnt="6">
        <dgm:presLayoutVars>
          <dgm:bulletEnabled val="1"/>
        </dgm:presLayoutVars>
      </dgm:prSet>
      <dgm:spPr/>
    </dgm:pt>
    <dgm:pt modelId="{F21BC350-E9F3-4F4E-89EC-56248E6DA637}" type="pres">
      <dgm:prSet presAssocID="{3C10E21C-AB09-4193-94CE-8DE995A26438}" presName="sibTrans" presStyleCnt="0"/>
      <dgm:spPr/>
    </dgm:pt>
    <dgm:pt modelId="{9F03F2D0-15C9-4D7A-BD3A-BDE4DB7A1420}" type="pres">
      <dgm:prSet presAssocID="{E7666CBA-5415-4915-A160-8DB4CCB83BC4}" presName="node" presStyleLbl="node1" presStyleIdx="3" presStyleCnt="6">
        <dgm:presLayoutVars>
          <dgm:bulletEnabled val="1"/>
        </dgm:presLayoutVars>
      </dgm:prSet>
      <dgm:spPr/>
    </dgm:pt>
    <dgm:pt modelId="{A883CCD3-3200-4B66-97EB-7F130E206BED}" type="pres">
      <dgm:prSet presAssocID="{27BF8A60-CC93-4CA4-B531-5EBAC98F5DFB}" presName="sibTrans" presStyleCnt="0"/>
      <dgm:spPr/>
    </dgm:pt>
    <dgm:pt modelId="{B5DE553D-FCE7-4ADE-B9FF-E1BB1B4919F2}" type="pres">
      <dgm:prSet presAssocID="{8A8AF4E7-8485-4D23-A15B-F81D0A6FC47D}" presName="node" presStyleLbl="node1" presStyleIdx="4" presStyleCnt="6">
        <dgm:presLayoutVars>
          <dgm:bulletEnabled val="1"/>
        </dgm:presLayoutVars>
      </dgm:prSet>
      <dgm:spPr/>
    </dgm:pt>
    <dgm:pt modelId="{1198143D-DD13-49A2-A42A-D19076710FCB}" type="pres">
      <dgm:prSet presAssocID="{B296680A-40B3-4FC8-87FC-8BF2D70C7EBD}" presName="sibTrans" presStyleCnt="0"/>
      <dgm:spPr/>
    </dgm:pt>
    <dgm:pt modelId="{210B1D2C-6C97-4466-AAA9-265E1D6C70A3}" type="pres">
      <dgm:prSet presAssocID="{85783908-D756-4D23-A358-C70B251467B1}" presName="node" presStyleLbl="node1" presStyleIdx="5" presStyleCnt="6">
        <dgm:presLayoutVars>
          <dgm:bulletEnabled val="1"/>
        </dgm:presLayoutVars>
      </dgm:prSet>
      <dgm:spPr/>
    </dgm:pt>
  </dgm:ptLst>
  <dgm:cxnLst>
    <dgm:cxn modelId="{958F2B22-72D3-486B-9D1C-3978CDEDB178}" type="presOf" srcId="{8A8AF4E7-8485-4D23-A15B-F81D0A6FC47D}" destId="{B5DE553D-FCE7-4ADE-B9FF-E1BB1B4919F2}" srcOrd="0" destOrd="0" presId="urn:microsoft.com/office/officeart/2005/8/layout/default"/>
    <dgm:cxn modelId="{2A2D912A-866A-4F44-A2C4-945EB2C31DAC}" srcId="{5EB7AE26-10F2-4C34-93D6-6E0FF78F68B5}" destId="{80DE492D-CB19-4A23-94F0-7971C72FD1FF}" srcOrd="2" destOrd="0" parTransId="{E8625D79-AB6D-475E-9FE7-F143513BD75F}" sibTransId="{3C10E21C-AB09-4193-94CE-8DE995A26438}"/>
    <dgm:cxn modelId="{7B2D923C-073C-4FAD-BCA2-30BC79ACF033}" srcId="{5EB7AE26-10F2-4C34-93D6-6E0FF78F68B5}" destId="{8A8AF4E7-8485-4D23-A15B-F81D0A6FC47D}" srcOrd="4" destOrd="0" parTransId="{89077525-6602-497C-A6F7-36D6ED27BEA7}" sibTransId="{B296680A-40B3-4FC8-87FC-8BF2D70C7EBD}"/>
    <dgm:cxn modelId="{042E316A-2348-4A82-ACD7-1795BF00B4B0}" srcId="{5EB7AE26-10F2-4C34-93D6-6E0FF78F68B5}" destId="{2F954A1B-F763-4D8E-8C90-BCDB889E65BA}" srcOrd="0" destOrd="0" parTransId="{7DDD9FA9-4AD0-407C-BCEB-67A62F3D6C3D}" sibTransId="{644397EC-DF88-468A-B66E-E8B79B153F9E}"/>
    <dgm:cxn modelId="{E55FF34E-A837-41FC-82A1-892EA4705024}" type="presOf" srcId="{E7666CBA-5415-4915-A160-8DB4CCB83BC4}" destId="{9F03F2D0-15C9-4D7A-BD3A-BDE4DB7A1420}" srcOrd="0" destOrd="0" presId="urn:microsoft.com/office/officeart/2005/8/layout/default"/>
    <dgm:cxn modelId="{0FB92C6F-5C93-4F06-A0D5-801737AD2C3D}" srcId="{5EB7AE26-10F2-4C34-93D6-6E0FF78F68B5}" destId="{0E79DC13-B80D-4609-8525-23E7093FCE5E}" srcOrd="1" destOrd="0" parTransId="{82A7B68F-F6C3-41B8-A051-31504A268E7A}" sibTransId="{2FCB30F1-A4B1-42E1-8239-3DB5D9FE2881}"/>
    <dgm:cxn modelId="{3E4611A8-70B2-4948-8FD3-A22104C10067}" type="presOf" srcId="{0E79DC13-B80D-4609-8525-23E7093FCE5E}" destId="{B7DA4CCA-DDBD-4C73-B2CA-3A1A12C54D63}" srcOrd="0" destOrd="0" presId="urn:microsoft.com/office/officeart/2005/8/layout/default"/>
    <dgm:cxn modelId="{D0A23CB0-157D-4F5A-A4E7-C2220CACD239}" srcId="{5EB7AE26-10F2-4C34-93D6-6E0FF78F68B5}" destId="{E7666CBA-5415-4915-A160-8DB4CCB83BC4}" srcOrd="3" destOrd="0" parTransId="{4C30D160-6097-4A61-8E83-A2D87E074909}" sibTransId="{27BF8A60-CC93-4CA4-B531-5EBAC98F5DFB}"/>
    <dgm:cxn modelId="{DD7C75C6-1A58-42BA-A403-D4B42F9D4282}" type="presOf" srcId="{5EB7AE26-10F2-4C34-93D6-6E0FF78F68B5}" destId="{EABD749F-D1AF-460E-9415-8620C2BE88EB}" srcOrd="0" destOrd="0" presId="urn:microsoft.com/office/officeart/2005/8/layout/default"/>
    <dgm:cxn modelId="{58501DD6-316F-4F29-A2AC-EDB862616EDC}" type="presOf" srcId="{2F954A1B-F763-4D8E-8C90-BCDB889E65BA}" destId="{2B3E8F8E-C6F3-44A4-85FA-3B99F8D67010}" srcOrd="0" destOrd="0" presId="urn:microsoft.com/office/officeart/2005/8/layout/default"/>
    <dgm:cxn modelId="{70FC9FEA-C0F2-480E-87A9-B345245D4541}" type="presOf" srcId="{85783908-D756-4D23-A358-C70B251467B1}" destId="{210B1D2C-6C97-4466-AAA9-265E1D6C70A3}" srcOrd="0" destOrd="0" presId="urn:microsoft.com/office/officeart/2005/8/layout/default"/>
    <dgm:cxn modelId="{6FD953F9-CD4E-451C-BE03-2AD24FFC3C61}" srcId="{5EB7AE26-10F2-4C34-93D6-6E0FF78F68B5}" destId="{85783908-D756-4D23-A358-C70B251467B1}" srcOrd="5" destOrd="0" parTransId="{930B6146-1746-4C54-B94F-DD1FC1DFC064}" sibTransId="{51203782-88AF-4F1E-8D92-E6DFC616E5CA}"/>
    <dgm:cxn modelId="{7F4A25FE-1E83-4D6C-BA26-18E3A03D55FB}" type="presOf" srcId="{80DE492D-CB19-4A23-94F0-7971C72FD1FF}" destId="{EFC5E386-AA93-4762-B8CB-7B69BEC7FB2E}" srcOrd="0" destOrd="0" presId="urn:microsoft.com/office/officeart/2005/8/layout/default"/>
    <dgm:cxn modelId="{096D74B4-16BF-4119-B6F1-5ADF20787235}" type="presParOf" srcId="{EABD749F-D1AF-460E-9415-8620C2BE88EB}" destId="{2B3E8F8E-C6F3-44A4-85FA-3B99F8D67010}" srcOrd="0" destOrd="0" presId="urn:microsoft.com/office/officeart/2005/8/layout/default"/>
    <dgm:cxn modelId="{F799CF65-BA6A-4ADD-AAF0-7AAA41E14756}" type="presParOf" srcId="{EABD749F-D1AF-460E-9415-8620C2BE88EB}" destId="{5C2545AF-D9BC-4D84-AAE7-218A0CD08193}" srcOrd="1" destOrd="0" presId="urn:microsoft.com/office/officeart/2005/8/layout/default"/>
    <dgm:cxn modelId="{C44D39EC-62D9-4824-80A6-0B7CDFD91744}" type="presParOf" srcId="{EABD749F-D1AF-460E-9415-8620C2BE88EB}" destId="{B7DA4CCA-DDBD-4C73-B2CA-3A1A12C54D63}" srcOrd="2" destOrd="0" presId="urn:microsoft.com/office/officeart/2005/8/layout/default"/>
    <dgm:cxn modelId="{BC9AE68F-2ABA-44C9-BC34-C25AC05EC74E}" type="presParOf" srcId="{EABD749F-D1AF-460E-9415-8620C2BE88EB}" destId="{011BDB05-0C31-460B-AC51-B4DB642A1540}" srcOrd="3" destOrd="0" presId="urn:microsoft.com/office/officeart/2005/8/layout/default"/>
    <dgm:cxn modelId="{10032F26-9758-4C2F-BF31-6518C2D12F92}" type="presParOf" srcId="{EABD749F-D1AF-460E-9415-8620C2BE88EB}" destId="{EFC5E386-AA93-4762-B8CB-7B69BEC7FB2E}" srcOrd="4" destOrd="0" presId="urn:microsoft.com/office/officeart/2005/8/layout/default"/>
    <dgm:cxn modelId="{3941C5FE-8752-4397-AC6D-851AA9B7C78F}" type="presParOf" srcId="{EABD749F-D1AF-460E-9415-8620C2BE88EB}" destId="{F21BC350-E9F3-4F4E-89EC-56248E6DA637}" srcOrd="5" destOrd="0" presId="urn:microsoft.com/office/officeart/2005/8/layout/default"/>
    <dgm:cxn modelId="{DDFA35D3-9A53-4537-8ADF-72046CE88105}" type="presParOf" srcId="{EABD749F-D1AF-460E-9415-8620C2BE88EB}" destId="{9F03F2D0-15C9-4D7A-BD3A-BDE4DB7A1420}" srcOrd="6" destOrd="0" presId="urn:microsoft.com/office/officeart/2005/8/layout/default"/>
    <dgm:cxn modelId="{924FE209-DBE4-4711-9614-ACC65BA36057}" type="presParOf" srcId="{EABD749F-D1AF-460E-9415-8620C2BE88EB}" destId="{A883CCD3-3200-4B66-97EB-7F130E206BED}" srcOrd="7" destOrd="0" presId="urn:microsoft.com/office/officeart/2005/8/layout/default"/>
    <dgm:cxn modelId="{4D9E0FAD-831B-49E3-B15F-74E88015077B}" type="presParOf" srcId="{EABD749F-D1AF-460E-9415-8620C2BE88EB}" destId="{B5DE553D-FCE7-4ADE-B9FF-E1BB1B4919F2}" srcOrd="8" destOrd="0" presId="urn:microsoft.com/office/officeart/2005/8/layout/default"/>
    <dgm:cxn modelId="{0EC0D903-C5E1-48CF-A7FD-95603420023C}" type="presParOf" srcId="{EABD749F-D1AF-460E-9415-8620C2BE88EB}" destId="{1198143D-DD13-49A2-A42A-D19076710FCB}" srcOrd="9" destOrd="0" presId="urn:microsoft.com/office/officeart/2005/8/layout/default"/>
    <dgm:cxn modelId="{0B0D94A7-9FED-495F-8DE8-42DD5F7888DE}" type="presParOf" srcId="{EABD749F-D1AF-460E-9415-8620C2BE88EB}" destId="{210B1D2C-6C97-4466-AAA9-265E1D6C70A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205477-B04F-4881-8EB4-26881AEE26F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8AF88A1-3881-4610-86B5-C69B23D5EE32}">
      <dgm:prSet/>
      <dgm:spPr/>
      <dgm:t>
        <a:bodyPr/>
        <a:lstStyle/>
        <a:p>
          <a:pPr>
            <a:lnSpc>
              <a:spcPct val="100000"/>
            </a:lnSpc>
          </a:pPr>
          <a:r>
            <a:rPr lang="en-GB" dirty="0"/>
            <a:t>Dunlop Pneumatic Tyre Co LTD Selfridge and Co LTD [ 1915] – a third party cannot be subjected or held to a contract. </a:t>
          </a:r>
          <a:endParaRPr lang="en-US" dirty="0"/>
        </a:p>
      </dgm:t>
    </dgm:pt>
    <dgm:pt modelId="{B4FB497C-F81A-4387-B44F-7D6CBBBBE787}" type="parTrans" cxnId="{85205AA4-228B-42A6-A305-0E647C818AC5}">
      <dgm:prSet/>
      <dgm:spPr/>
      <dgm:t>
        <a:bodyPr/>
        <a:lstStyle/>
        <a:p>
          <a:endParaRPr lang="en-US"/>
        </a:p>
      </dgm:t>
    </dgm:pt>
    <dgm:pt modelId="{8B2C7ADE-3DFA-4B70-8925-3419A25E12CA}" type="sibTrans" cxnId="{85205AA4-228B-42A6-A305-0E647C818AC5}">
      <dgm:prSet/>
      <dgm:spPr/>
      <dgm:t>
        <a:bodyPr/>
        <a:lstStyle/>
        <a:p>
          <a:endParaRPr lang="en-US"/>
        </a:p>
      </dgm:t>
    </dgm:pt>
    <dgm:pt modelId="{A0A2029F-928B-4649-B607-C8DEE79A8702}">
      <dgm:prSet/>
      <dgm:spPr/>
      <dgm:t>
        <a:bodyPr/>
        <a:lstStyle/>
        <a:p>
          <a:pPr>
            <a:lnSpc>
              <a:spcPct val="100000"/>
            </a:lnSpc>
          </a:pPr>
          <a:r>
            <a:rPr lang="en-GB"/>
            <a:t>Dunlop sold tyres to wholesaler and therefore Selfridges cannot be sued because they were not a party to the contract. </a:t>
          </a:r>
          <a:endParaRPr lang="en-US"/>
        </a:p>
      </dgm:t>
    </dgm:pt>
    <dgm:pt modelId="{69E7ACC6-74F8-446B-8ED5-9FCAD0850E86}" type="parTrans" cxnId="{817F7074-41BC-4A74-A245-760BDFFF5E8F}">
      <dgm:prSet/>
      <dgm:spPr/>
      <dgm:t>
        <a:bodyPr/>
        <a:lstStyle/>
        <a:p>
          <a:endParaRPr lang="en-US"/>
        </a:p>
      </dgm:t>
    </dgm:pt>
    <dgm:pt modelId="{BEAA14A4-0690-4987-AC80-44B4502B05BD}" type="sibTrans" cxnId="{817F7074-41BC-4A74-A245-760BDFFF5E8F}">
      <dgm:prSet/>
      <dgm:spPr/>
      <dgm:t>
        <a:bodyPr/>
        <a:lstStyle/>
        <a:p>
          <a:endParaRPr lang="en-US"/>
        </a:p>
      </dgm:t>
    </dgm:pt>
    <dgm:pt modelId="{4B05DAF8-BC5C-49AB-88E5-CFE0721B86DC}" type="pres">
      <dgm:prSet presAssocID="{79205477-B04F-4881-8EB4-26881AEE26FA}" presName="root" presStyleCnt="0">
        <dgm:presLayoutVars>
          <dgm:dir/>
          <dgm:resizeHandles val="exact"/>
        </dgm:presLayoutVars>
      </dgm:prSet>
      <dgm:spPr/>
    </dgm:pt>
    <dgm:pt modelId="{5C25DCEA-D867-4F77-9E49-FB08949B2DB2}" type="pres">
      <dgm:prSet presAssocID="{78AF88A1-3881-4610-86B5-C69B23D5EE32}" presName="compNode" presStyleCnt="0"/>
      <dgm:spPr/>
    </dgm:pt>
    <dgm:pt modelId="{3604F21D-2A0E-4FE0-9A9D-6626C8B14FB3}" type="pres">
      <dgm:prSet presAssocID="{78AF88A1-3881-4610-86B5-C69B23D5EE32}" presName="bgRect" presStyleLbl="bgShp" presStyleIdx="0" presStyleCnt="2"/>
      <dgm:spPr/>
    </dgm:pt>
    <dgm:pt modelId="{F3569777-7CAF-44BF-93A8-018AC5736C22}" type="pres">
      <dgm:prSet presAssocID="{78AF88A1-3881-4610-86B5-C69B23D5EE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ooter"/>
        </a:ext>
      </dgm:extLst>
    </dgm:pt>
    <dgm:pt modelId="{52E813FE-2C86-41F2-BFAB-4FD7759E81FC}" type="pres">
      <dgm:prSet presAssocID="{78AF88A1-3881-4610-86B5-C69B23D5EE32}" presName="spaceRect" presStyleCnt="0"/>
      <dgm:spPr/>
    </dgm:pt>
    <dgm:pt modelId="{995FFBB8-6306-4B7E-9F17-A78606EC4040}" type="pres">
      <dgm:prSet presAssocID="{78AF88A1-3881-4610-86B5-C69B23D5EE32}" presName="parTx" presStyleLbl="revTx" presStyleIdx="0" presStyleCnt="2">
        <dgm:presLayoutVars>
          <dgm:chMax val="0"/>
          <dgm:chPref val="0"/>
        </dgm:presLayoutVars>
      </dgm:prSet>
      <dgm:spPr/>
    </dgm:pt>
    <dgm:pt modelId="{BA001B0A-9939-41AB-AD08-A2D332D395B6}" type="pres">
      <dgm:prSet presAssocID="{8B2C7ADE-3DFA-4B70-8925-3419A25E12CA}" presName="sibTrans" presStyleCnt="0"/>
      <dgm:spPr/>
    </dgm:pt>
    <dgm:pt modelId="{A369B067-5D2A-434E-83C3-537AC392AAAD}" type="pres">
      <dgm:prSet presAssocID="{A0A2029F-928B-4649-B607-C8DEE79A8702}" presName="compNode" presStyleCnt="0"/>
      <dgm:spPr/>
    </dgm:pt>
    <dgm:pt modelId="{4E533CE8-FA15-4369-B586-3AE554903217}" type="pres">
      <dgm:prSet presAssocID="{A0A2029F-928B-4649-B607-C8DEE79A8702}" presName="bgRect" presStyleLbl="bgShp" presStyleIdx="1" presStyleCnt="2"/>
      <dgm:spPr/>
    </dgm:pt>
    <dgm:pt modelId="{ACC33A72-8B4E-40D3-A8C6-281FBE3064BE}" type="pres">
      <dgm:prSet presAssocID="{A0A2029F-928B-4649-B607-C8DEE79A870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98569EA1-E0DD-43F8-ABBE-1636303284E1}" type="pres">
      <dgm:prSet presAssocID="{A0A2029F-928B-4649-B607-C8DEE79A8702}" presName="spaceRect" presStyleCnt="0"/>
      <dgm:spPr/>
    </dgm:pt>
    <dgm:pt modelId="{1656FB12-9CEE-48D3-81EA-36419136BCCA}" type="pres">
      <dgm:prSet presAssocID="{A0A2029F-928B-4649-B607-C8DEE79A8702}" presName="parTx" presStyleLbl="revTx" presStyleIdx="1" presStyleCnt="2">
        <dgm:presLayoutVars>
          <dgm:chMax val="0"/>
          <dgm:chPref val="0"/>
        </dgm:presLayoutVars>
      </dgm:prSet>
      <dgm:spPr/>
    </dgm:pt>
  </dgm:ptLst>
  <dgm:cxnLst>
    <dgm:cxn modelId="{D0EE7D35-A23D-44B6-A2B7-078104BEBFB2}" type="presOf" srcId="{A0A2029F-928B-4649-B607-C8DEE79A8702}" destId="{1656FB12-9CEE-48D3-81EA-36419136BCCA}" srcOrd="0" destOrd="0" presId="urn:microsoft.com/office/officeart/2018/2/layout/IconVerticalSolidList"/>
    <dgm:cxn modelId="{817F7074-41BC-4A74-A245-760BDFFF5E8F}" srcId="{79205477-B04F-4881-8EB4-26881AEE26FA}" destId="{A0A2029F-928B-4649-B607-C8DEE79A8702}" srcOrd="1" destOrd="0" parTransId="{69E7ACC6-74F8-446B-8ED5-9FCAD0850E86}" sibTransId="{BEAA14A4-0690-4987-AC80-44B4502B05BD}"/>
    <dgm:cxn modelId="{85205AA4-228B-42A6-A305-0E647C818AC5}" srcId="{79205477-B04F-4881-8EB4-26881AEE26FA}" destId="{78AF88A1-3881-4610-86B5-C69B23D5EE32}" srcOrd="0" destOrd="0" parTransId="{B4FB497C-F81A-4387-B44F-7D6CBBBBE787}" sibTransId="{8B2C7ADE-3DFA-4B70-8925-3419A25E12CA}"/>
    <dgm:cxn modelId="{A104E8C9-3A3A-418E-9A9C-E2B4258FF2CF}" type="presOf" srcId="{79205477-B04F-4881-8EB4-26881AEE26FA}" destId="{4B05DAF8-BC5C-49AB-88E5-CFE0721B86DC}" srcOrd="0" destOrd="0" presId="urn:microsoft.com/office/officeart/2018/2/layout/IconVerticalSolidList"/>
    <dgm:cxn modelId="{D68B6AF5-A6DF-4510-AF7D-40FB489F2E28}" type="presOf" srcId="{78AF88A1-3881-4610-86B5-C69B23D5EE32}" destId="{995FFBB8-6306-4B7E-9F17-A78606EC4040}" srcOrd="0" destOrd="0" presId="urn:microsoft.com/office/officeart/2018/2/layout/IconVerticalSolidList"/>
    <dgm:cxn modelId="{4BE16F83-E5EA-4F77-9D04-73F7CB71EF93}" type="presParOf" srcId="{4B05DAF8-BC5C-49AB-88E5-CFE0721B86DC}" destId="{5C25DCEA-D867-4F77-9E49-FB08949B2DB2}" srcOrd="0" destOrd="0" presId="urn:microsoft.com/office/officeart/2018/2/layout/IconVerticalSolidList"/>
    <dgm:cxn modelId="{528BF608-8AFA-4AEF-9CE7-7432661F2325}" type="presParOf" srcId="{5C25DCEA-D867-4F77-9E49-FB08949B2DB2}" destId="{3604F21D-2A0E-4FE0-9A9D-6626C8B14FB3}" srcOrd="0" destOrd="0" presId="urn:microsoft.com/office/officeart/2018/2/layout/IconVerticalSolidList"/>
    <dgm:cxn modelId="{B09AC0F0-C3A0-4745-8DE1-CE08B7873C0B}" type="presParOf" srcId="{5C25DCEA-D867-4F77-9E49-FB08949B2DB2}" destId="{F3569777-7CAF-44BF-93A8-018AC5736C22}" srcOrd="1" destOrd="0" presId="urn:microsoft.com/office/officeart/2018/2/layout/IconVerticalSolidList"/>
    <dgm:cxn modelId="{9DB5B50D-B0CF-4AFB-95C1-68996668453E}" type="presParOf" srcId="{5C25DCEA-D867-4F77-9E49-FB08949B2DB2}" destId="{52E813FE-2C86-41F2-BFAB-4FD7759E81FC}" srcOrd="2" destOrd="0" presId="urn:microsoft.com/office/officeart/2018/2/layout/IconVerticalSolidList"/>
    <dgm:cxn modelId="{5FFD0C50-3B21-4737-BF40-56E57AB5F756}" type="presParOf" srcId="{5C25DCEA-D867-4F77-9E49-FB08949B2DB2}" destId="{995FFBB8-6306-4B7E-9F17-A78606EC4040}" srcOrd="3" destOrd="0" presId="urn:microsoft.com/office/officeart/2018/2/layout/IconVerticalSolidList"/>
    <dgm:cxn modelId="{B5BBCD7F-ADE3-4707-B2BE-F2C8A39DC635}" type="presParOf" srcId="{4B05DAF8-BC5C-49AB-88E5-CFE0721B86DC}" destId="{BA001B0A-9939-41AB-AD08-A2D332D395B6}" srcOrd="1" destOrd="0" presId="urn:microsoft.com/office/officeart/2018/2/layout/IconVerticalSolidList"/>
    <dgm:cxn modelId="{6A8AEB0B-CD03-4D66-8D71-E93DAA3D5977}" type="presParOf" srcId="{4B05DAF8-BC5C-49AB-88E5-CFE0721B86DC}" destId="{A369B067-5D2A-434E-83C3-537AC392AAAD}" srcOrd="2" destOrd="0" presId="urn:microsoft.com/office/officeart/2018/2/layout/IconVerticalSolidList"/>
    <dgm:cxn modelId="{50CB116D-E525-48B2-85B3-83C0C96BD8F6}" type="presParOf" srcId="{A369B067-5D2A-434E-83C3-537AC392AAAD}" destId="{4E533CE8-FA15-4369-B586-3AE554903217}" srcOrd="0" destOrd="0" presId="urn:microsoft.com/office/officeart/2018/2/layout/IconVerticalSolidList"/>
    <dgm:cxn modelId="{7FD3AB27-10B7-449C-B5D8-45CBFD7CD853}" type="presParOf" srcId="{A369B067-5D2A-434E-83C3-537AC392AAAD}" destId="{ACC33A72-8B4E-40D3-A8C6-281FBE3064BE}" srcOrd="1" destOrd="0" presId="urn:microsoft.com/office/officeart/2018/2/layout/IconVerticalSolidList"/>
    <dgm:cxn modelId="{855BAE1F-4655-44BB-9495-6AD8B3AA6F5E}" type="presParOf" srcId="{A369B067-5D2A-434E-83C3-537AC392AAAD}" destId="{98569EA1-E0DD-43F8-ABBE-1636303284E1}" srcOrd="2" destOrd="0" presId="urn:microsoft.com/office/officeart/2018/2/layout/IconVerticalSolidList"/>
    <dgm:cxn modelId="{F036BC1B-ED5A-4FB7-8A0E-B380A38C972A}" type="presParOf" srcId="{A369B067-5D2A-434E-83C3-537AC392AAAD}" destId="{1656FB12-9CEE-48D3-81EA-36419136BC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C9F89D-CE46-4806-B8A9-47071F452DF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46DF42F-E0FF-420F-BFA0-3634353C414B}">
      <dgm:prSet/>
      <dgm:spPr/>
      <dgm:t>
        <a:bodyPr/>
        <a:lstStyle/>
        <a:p>
          <a:pPr>
            <a:lnSpc>
              <a:spcPct val="100000"/>
            </a:lnSpc>
          </a:pPr>
          <a:r>
            <a:rPr lang="en-GB"/>
            <a:t>S.11 of the Married Women’s Property Act 1882- wife can sue on policy even though they were not a party to the contract. </a:t>
          </a:r>
          <a:endParaRPr lang="en-US"/>
        </a:p>
      </dgm:t>
    </dgm:pt>
    <dgm:pt modelId="{FF341C21-FED0-44CF-8AE2-9A123C40001E}" type="parTrans" cxnId="{322F5F57-1F7A-4DC0-935D-828D3DE34580}">
      <dgm:prSet/>
      <dgm:spPr/>
      <dgm:t>
        <a:bodyPr/>
        <a:lstStyle/>
        <a:p>
          <a:endParaRPr lang="en-US"/>
        </a:p>
      </dgm:t>
    </dgm:pt>
    <dgm:pt modelId="{A5537C05-FFDD-4D43-88D9-1C42249FDB7E}" type="sibTrans" cxnId="{322F5F57-1F7A-4DC0-935D-828D3DE34580}">
      <dgm:prSet/>
      <dgm:spPr/>
      <dgm:t>
        <a:bodyPr/>
        <a:lstStyle/>
        <a:p>
          <a:endParaRPr lang="en-US"/>
        </a:p>
      </dgm:t>
    </dgm:pt>
    <dgm:pt modelId="{9D82CDFA-3CF4-421C-B0C1-EA9EC56B9456}">
      <dgm:prSet/>
      <dgm:spPr/>
      <dgm:t>
        <a:bodyPr/>
        <a:lstStyle/>
        <a:p>
          <a:pPr>
            <a:lnSpc>
              <a:spcPct val="100000"/>
            </a:lnSpc>
          </a:pPr>
          <a:r>
            <a:rPr lang="en-GB"/>
            <a:t>Extension to exemptions – Jackson v Horizon Holidays LTDn [ 1975].  Party to the contract sued for the distress to his family. </a:t>
          </a:r>
          <a:endParaRPr lang="en-US"/>
        </a:p>
      </dgm:t>
    </dgm:pt>
    <dgm:pt modelId="{675B695E-067D-4B29-9CAF-C7B7E59220B1}" type="parTrans" cxnId="{0FAFF974-CE15-4CB9-BEF8-A607427F1C44}">
      <dgm:prSet/>
      <dgm:spPr/>
      <dgm:t>
        <a:bodyPr/>
        <a:lstStyle/>
        <a:p>
          <a:endParaRPr lang="en-US"/>
        </a:p>
      </dgm:t>
    </dgm:pt>
    <dgm:pt modelId="{83CC2CFB-D55C-40A6-BA82-1C45418E6983}" type="sibTrans" cxnId="{0FAFF974-CE15-4CB9-BEF8-A607427F1C44}">
      <dgm:prSet/>
      <dgm:spPr/>
      <dgm:t>
        <a:bodyPr/>
        <a:lstStyle/>
        <a:p>
          <a:endParaRPr lang="en-US"/>
        </a:p>
      </dgm:t>
    </dgm:pt>
    <dgm:pt modelId="{B11E250A-7629-44C2-90B0-63560AC048D5}" type="pres">
      <dgm:prSet presAssocID="{E8C9F89D-CE46-4806-B8A9-47071F452DF1}" presName="root" presStyleCnt="0">
        <dgm:presLayoutVars>
          <dgm:dir/>
          <dgm:resizeHandles val="exact"/>
        </dgm:presLayoutVars>
      </dgm:prSet>
      <dgm:spPr/>
    </dgm:pt>
    <dgm:pt modelId="{A2D4FA85-916E-4A0E-9E6D-C3288882182B}" type="pres">
      <dgm:prSet presAssocID="{746DF42F-E0FF-420F-BFA0-3634353C414B}" presName="compNode" presStyleCnt="0"/>
      <dgm:spPr/>
    </dgm:pt>
    <dgm:pt modelId="{70D75FF1-3F8A-40E1-B101-C6C444F8547F}" type="pres">
      <dgm:prSet presAssocID="{746DF42F-E0FF-420F-BFA0-3634353C414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dding Rings"/>
        </a:ext>
      </dgm:extLst>
    </dgm:pt>
    <dgm:pt modelId="{8174F7F8-432B-43E2-9C78-DFAE4060746B}" type="pres">
      <dgm:prSet presAssocID="{746DF42F-E0FF-420F-BFA0-3634353C414B}" presName="spaceRect" presStyleCnt="0"/>
      <dgm:spPr/>
    </dgm:pt>
    <dgm:pt modelId="{86054D30-64D5-4DEC-AA20-F41917590E32}" type="pres">
      <dgm:prSet presAssocID="{746DF42F-E0FF-420F-BFA0-3634353C414B}" presName="textRect" presStyleLbl="revTx" presStyleIdx="0" presStyleCnt="2">
        <dgm:presLayoutVars>
          <dgm:chMax val="1"/>
          <dgm:chPref val="1"/>
        </dgm:presLayoutVars>
      </dgm:prSet>
      <dgm:spPr/>
    </dgm:pt>
    <dgm:pt modelId="{F4304AA2-B9A9-4432-B347-EB99E1D205FF}" type="pres">
      <dgm:prSet presAssocID="{A5537C05-FFDD-4D43-88D9-1C42249FDB7E}" presName="sibTrans" presStyleCnt="0"/>
      <dgm:spPr/>
    </dgm:pt>
    <dgm:pt modelId="{C65F1CB7-8B3C-4919-826D-779B1590283C}" type="pres">
      <dgm:prSet presAssocID="{9D82CDFA-3CF4-421C-B0C1-EA9EC56B9456}" presName="compNode" presStyleCnt="0"/>
      <dgm:spPr/>
    </dgm:pt>
    <dgm:pt modelId="{0DF52646-161F-4900-BD52-2934095112C8}" type="pres">
      <dgm:prSet presAssocID="{9D82CDFA-3CF4-421C-B0C1-EA9EC56B94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9D246A4A-7DBC-4BB8-AAE1-219CF8838D4D}" type="pres">
      <dgm:prSet presAssocID="{9D82CDFA-3CF4-421C-B0C1-EA9EC56B9456}" presName="spaceRect" presStyleCnt="0"/>
      <dgm:spPr/>
    </dgm:pt>
    <dgm:pt modelId="{788797B7-71A4-4564-B384-7D4C5E4556EB}" type="pres">
      <dgm:prSet presAssocID="{9D82CDFA-3CF4-421C-B0C1-EA9EC56B9456}" presName="textRect" presStyleLbl="revTx" presStyleIdx="1" presStyleCnt="2">
        <dgm:presLayoutVars>
          <dgm:chMax val="1"/>
          <dgm:chPref val="1"/>
        </dgm:presLayoutVars>
      </dgm:prSet>
      <dgm:spPr/>
    </dgm:pt>
  </dgm:ptLst>
  <dgm:cxnLst>
    <dgm:cxn modelId="{D0CC4A23-EE2D-436E-ABA1-08DC136073BC}" type="presOf" srcId="{746DF42F-E0FF-420F-BFA0-3634353C414B}" destId="{86054D30-64D5-4DEC-AA20-F41917590E32}" srcOrd="0" destOrd="0" presId="urn:microsoft.com/office/officeart/2018/2/layout/IconLabelList"/>
    <dgm:cxn modelId="{EC1C0B2B-55E6-488D-B2E2-D75C4BACEBA1}" type="presOf" srcId="{9D82CDFA-3CF4-421C-B0C1-EA9EC56B9456}" destId="{788797B7-71A4-4564-B384-7D4C5E4556EB}" srcOrd="0" destOrd="0" presId="urn:microsoft.com/office/officeart/2018/2/layout/IconLabelList"/>
    <dgm:cxn modelId="{0FAFF974-CE15-4CB9-BEF8-A607427F1C44}" srcId="{E8C9F89D-CE46-4806-B8A9-47071F452DF1}" destId="{9D82CDFA-3CF4-421C-B0C1-EA9EC56B9456}" srcOrd="1" destOrd="0" parTransId="{675B695E-067D-4B29-9CAF-C7B7E59220B1}" sibTransId="{83CC2CFB-D55C-40A6-BA82-1C45418E6983}"/>
    <dgm:cxn modelId="{322F5F57-1F7A-4DC0-935D-828D3DE34580}" srcId="{E8C9F89D-CE46-4806-B8A9-47071F452DF1}" destId="{746DF42F-E0FF-420F-BFA0-3634353C414B}" srcOrd="0" destOrd="0" parTransId="{FF341C21-FED0-44CF-8AE2-9A123C40001E}" sibTransId="{A5537C05-FFDD-4D43-88D9-1C42249FDB7E}"/>
    <dgm:cxn modelId="{28244486-487F-454F-AD9A-289C440FC4B2}" type="presOf" srcId="{E8C9F89D-CE46-4806-B8A9-47071F452DF1}" destId="{B11E250A-7629-44C2-90B0-63560AC048D5}" srcOrd="0" destOrd="0" presId="urn:microsoft.com/office/officeart/2018/2/layout/IconLabelList"/>
    <dgm:cxn modelId="{5F138F26-5CA4-4D7E-841C-9C3D97ADEE7A}" type="presParOf" srcId="{B11E250A-7629-44C2-90B0-63560AC048D5}" destId="{A2D4FA85-916E-4A0E-9E6D-C3288882182B}" srcOrd="0" destOrd="0" presId="urn:microsoft.com/office/officeart/2018/2/layout/IconLabelList"/>
    <dgm:cxn modelId="{314CF9B0-EE6F-4A79-83B3-AD08548261B5}" type="presParOf" srcId="{A2D4FA85-916E-4A0E-9E6D-C3288882182B}" destId="{70D75FF1-3F8A-40E1-B101-C6C444F8547F}" srcOrd="0" destOrd="0" presId="urn:microsoft.com/office/officeart/2018/2/layout/IconLabelList"/>
    <dgm:cxn modelId="{A255FED1-5FC5-42D8-9430-03E8F0DBA555}" type="presParOf" srcId="{A2D4FA85-916E-4A0E-9E6D-C3288882182B}" destId="{8174F7F8-432B-43E2-9C78-DFAE4060746B}" srcOrd="1" destOrd="0" presId="urn:microsoft.com/office/officeart/2018/2/layout/IconLabelList"/>
    <dgm:cxn modelId="{F7359EDE-A1FC-4212-B04D-3D1E6F00B887}" type="presParOf" srcId="{A2D4FA85-916E-4A0E-9E6D-C3288882182B}" destId="{86054D30-64D5-4DEC-AA20-F41917590E32}" srcOrd="2" destOrd="0" presId="urn:microsoft.com/office/officeart/2018/2/layout/IconLabelList"/>
    <dgm:cxn modelId="{E6985251-A4F6-42BA-8687-60D0D2F89650}" type="presParOf" srcId="{B11E250A-7629-44C2-90B0-63560AC048D5}" destId="{F4304AA2-B9A9-4432-B347-EB99E1D205FF}" srcOrd="1" destOrd="0" presId="urn:microsoft.com/office/officeart/2018/2/layout/IconLabelList"/>
    <dgm:cxn modelId="{2EC0C729-F7A3-46AF-9F55-2D4A39A3BC63}" type="presParOf" srcId="{B11E250A-7629-44C2-90B0-63560AC048D5}" destId="{C65F1CB7-8B3C-4919-826D-779B1590283C}" srcOrd="2" destOrd="0" presId="urn:microsoft.com/office/officeart/2018/2/layout/IconLabelList"/>
    <dgm:cxn modelId="{17E96F7D-5EBC-4C51-A9ED-3414FBC91749}" type="presParOf" srcId="{C65F1CB7-8B3C-4919-826D-779B1590283C}" destId="{0DF52646-161F-4900-BD52-2934095112C8}" srcOrd="0" destOrd="0" presId="urn:microsoft.com/office/officeart/2018/2/layout/IconLabelList"/>
    <dgm:cxn modelId="{7DB79488-5346-4739-981F-94F4D708D736}" type="presParOf" srcId="{C65F1CB7-8B3C-4919-826D-779B1590283C}" destId="{9D246A4A-7DBC-4BB8-AAE1-219CF8838D4D}" srcOrd="1" destOrd="0" presId="urn:microsoft.com/office/officeart/2018/2/layout/IconLabelList"/>
    <dgm:cxn modelId="{4915F2C7-BB84-4E66-86B5-FAD785B07EFF}" type="presParOf" srcId="{C65F1CB7-8B3C-4919-826D-779B1590283C}" destId="{788797B7-71A4-4564-B384-7D4C5E4556E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0A47F5-F7D6-40B1-A21B-E4BB6D10FA2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342787E4-E609-4A2A-A89F-44A2C952D99C}">
      <dgm:prSet/>
      <dgm:spPr/>
      <dgm:t>
        <a:bodyPr/>
        <a:lstStyle/>
        <a:p>
          <a:r>
            <a:rPr lang="en-GB"/>
            <a:t>Contracts (Rights of Third Parties) Act 1999; </a:t>
          </a:r>
          <a:endParaRPr lang="en-US"/>
        </a:p>
      </dgm:t>
    </dgm:pt>
    <dgm:pt modelId="{2674FD28-8897-447C-A3CF-9D7284F0EE5D}" type="parTrans" cxnId="{93E76461-E81E-4DE1-AEE0-5380DA3F03C9}">
      <dgm:prSet/>
      <dgm:spPr/>
      <dgm:t>
        <a:bodyPr/>
        <a:lstStyle/>
        <a:p>
          <a:endParaRPr lang="en-US"/>
        </a:p>
      </dgm:t>
    </dgm:pt>
    <dgm:pt modelId="{E19A773E-E0F1-4F6B-A144-DB68D1AFE069}" type="sibTrans" cxnId="{93E76461-E81E-4DE1-AEE0-5380DA3F03C9}">
      <dgm:prSet/>
      <dgm:spPr/>
      <dgm:t>
        <a:bodyPr/>
        <a:lstStyle/>
        <a:p>
          <a:endParaRPr lang="en-US"/>
        </a:p>
      </dgm:t>
    </dgm:pt>
    <dgm:pt modelId="{D9F195FE-FC1B-47B6-8AB2-192E8EDFD239}">
      <dgm:prSet/>
      <dgm:spPr/>
      <dgm:t>
        <a:bodyPr/>
        <a:lstStyle/>
        <a:p>
          <a:r>
            <a:rPr lang="en-GB" b="1"/>
            <a:t>‘’</a:t>
          </a:r>
          <a:r>
            <a:rPr lang="en-GB" b="1" i="0"/>
            <a:t>(1)Subject to the provisions of this Act, a person who is not a party to a contract (a “third party”) may in his own right enforce a term of the contract if—</a:t>
          </a:r>
          <a:endParaRPr lang="en-US"/>
        </a:p>
      </dgm:t>
    </dgm:pt>
    <dgm:pt modelId="{52B0F5DD-F287-4972-8263-3D245DF7D74A}" type="parTrans" cxnId="{7BDAE75E-0CFE-41C1-BF58-BDEE637E3B3D}">
      <dgm:prSet/>
      <dgm:spPr/>
      <dgm:t>
        <a:bodyPr/>
        <a:lstStyle/>
        <a:p>
          <a:endParaRPr lang="en-US"/>
        </a:p>
      </dgm:t>
    </dgm:pt>
    <dgm:pt modelId="{1EFB341D-B587-4CE8-B00A-E306A280534C}" type="sibTrans" cxnId="{7BDAE75E-0CFE-41C1-BF58-BDEE637E3B3D}">
      <dgm:prSet/>
      <dgm:spPr/>
      <dgm:t>
        <a:bodyPr/>
        <a:lstStyle/>
        <a:p>
          <a:endParaRPr lang="en-US"/>
        </a:p>
      </dgm:t>
    </dgm:pt>
    <dgm:pt modelId="{F8A1A68C-84A5-40D9-91BD-E6CC1348CA74}">
      <dgm:prSet/>
      <dgm:spPr/>
      <dgm:t>
        <a:bodyPr/>
        <a:lstStyle/>
        <a:p>
          <a:r>
            <a:rPr lang="en-GB" b="1" i="0"/>
            <a:t>(a)the contract expressly provides that he may, or</a:t>
          </a:r>
          <a:endParaRPr lang="en-US"/>
        </a:p>
      </dgm:t>
    </dgm:pt>
    <dgm:pt modelId="{BCFAD9D9-EE61-44EB-8799-BB7247E57BA5}" type="parTrans" cxnId="{7A197DEE-D7B3-4B60-A3AC-2D225C8BC6CA}">
      <dgm:prSet/>
      <dgm:spPr/>
      <dgm:t>
        <a:bodyPr/>
        <a:lstStyle/>
        <a:p>
          <a:endParaRPr lang="en-US"/>
        </a:p>
      </dgm:t>
    </dgm:pt>
    <dgm:pt modelId="{7EE66336-C1D9-4D76-AA64-0156DC0F63AD}" type="sibTrans" cxnId="{7A197DEE-D7B3-4B60-A3AC-2D225C8BC6CA}">
      <dgm:prSet/>
      <dgm:spPr/>
      <dgm:t>
        <a:bodyPr/>
        <a:lstStyle/>
        <a:p>
          <a:endParaRPr lang="en-US"/>
        </a:p>
      </dgm:t>
    </dgm:pt>
    <dgm:pt modelId="{07FD0554-6D08-4D3E-BE47-C036BF065DA2}">
      <dgm:prSet/>
      <dgm:spPr/>
      <dgm:t>
        <a:bodyPr/>
        <a:lstStyle/>
        <a:p>
          <a:r>
            <a:rPr lang="en-GB" b="1" i="0"/>
            <a:t>(b)subject to subsection (2), the term purports to confer a benefit on him.’’</a:t>
          </a:r>
          <a:endParaRPr lang="en-US"/>
        </a:p>
      </dgm:t>
    </dgm:pt>
    <dgm:pt modelId="{FEBC348C-6C86-4574-9C2D-AEE3934F6AC6}" type="parTrans" cxnId="{6E1FDF4F-9F4A-44C8-BFE5-4972195DB182}">
      <dgm:prSet/>
      <dgm:spPr/>
      <dgm:t>
        <a:bodyPr/>
        <a:lstStyle/>
        <a:p>
          <a:endParaRPr lang="en-US"/>
        </a:p>
      </dgm:t>
    </dgm:pt>
    <dgm:pt modelId="{1FF6C5DD-9F46-4680-9EB0-B5FA3C8785CE}" type="sibTrans" cxnId="{6E1FDF4F-9F4A-44C8-BFE5-4972195DB182}">
      <dgm:prSet/>
      <dgm:spPr/>
      <dgm:t>
        <a:bodyPr/>
        <a:lstStyle/>
        <a:p>
          <a:endParaRPr lang="en-US"/>
        </a:p>
      </dgm:t>
    </dgm:pt>
    <dgm:pt modelId="{7CBA1FCB-641E-4484-821A-ED17C66FD6F2}" type="pres">
      <dgm:prSet presAssocID="{F90A47F5-F7D6-40B1-A21B-E4BB6D10FA21}" presName="diagram" presStyleCnt="0">
        <dgm:presLayoutVars>
          <dgm:dir/>
          <dgm:resizeHandles val="exact"/>
        </dgm:presLayoutVars>
      </dgm:prSet>
      <dgm:spPr/>
    </dgm:pt>
    <dgm:pt modelId="{B9383F2D-CBB4-4061-AB01-E9D422EC98B9}" type="pres">
      <dgm:prSet presAssocID="{342787E4-E609-4A2A-A89F-44A2C952D99C}" presName="node" presStyleLbl="node1" presStyleIdx="0" presStyleCnt="4">
        <dgm:presLayoutVars>
          <dgm:bulletEnabled val="1"/>
        </dgm:presLayoutVars>
      </dgm:prSet>
      <dgm:spPr/>
    </dgm:pt>
    <dgm:pt modelId="{B9B6670D-F4A8-4F33-9169-96CED15623C1}" type="pres">
      <dgm:prSet presAssocID="{E19A773E-E0F1-4F6B-A144-DB68D1AFE069}" presName="sibTrans" presStyleLbl="sibTrans2D1" presStyleIdx="0" presStyleCnt="3"/>
      <dgm:spPr/>
    </dgm:pt>
    <dgm:pt modelId="{365ACB7B-9D9A-4909-97CE-AB5EDC4139E4}" type="pres">
      <dgm:prSet presAssocID="{E19A773E-E0F1-4F6B-A144-DB68D1AFE069}" presName="connectorText" presStyleLbl="sibTrans2D1" presStyleIdx="0" presStyleCnt="3"/>
      <dgm:spPr/>
    </dgm:pt>
    <dgm:pt modelId="{A8ECC9BD-F827-4756-B9A4-C244AF4C4B14}" type="pres">
      <dgm:prSet presAssocID="{D9F195FE-FC1B-47B6-8AB2-192E8EDFD239}" presName="node" presStyleLbl="node1" presStyleIdx="1" presStyleCnt="4">
        <dgm:presLayoutVars>
          <dgm:bulletEnabled val="1"/>
        </dgm:presLayoutVars>
      </dgm:prSet>
      <dgm:spPr/>
    </dgm:pt>
    <dgm:pt modelId="{21C494F1-3B63-49A0-89B4-4207157AE1EA}" type="pres">
      <dgm:prSet presAssocID="{1EFB341D-B587-4CE8-B00A-E306A280534C}" presName="sibTrans" presStyleLbl="sibTrans2D1" presStyleIdx="1" presStyleCnt="3"/>
      <dgm:spPr/>
    </dgm:pt>
    <dgm:pt modelId="{050F8C82-4A8B-41AF-B111-2DBD1587BE94}" type="pres">
      <dgm:prSet presAssocID="{1EFB341D-B587-4CE8-B00A-E306A280534C}" presName="connectorText" presStyleLbl="sibTrans2D1" presStyleIdx="1" presStyleCnt="3"/>
      <dgm:spPr/>
    </dgm:pt>
    <dgm:pt modelId="{362D86F4-A1AA-43D6-9D9E-636A2E1529A8}" type="pres">
      <dgm:prSet presAssocID="{F8A1A68C-84A5-40D9-91BD-E6CC1348CA74}" presName="node" presStyleLbl="node1" presStyleIdx="2" presStyleCnt="4">
        <dgm:presLayoutVars>
          <dgm:bulletEnabled val="1"/>
        </dgm:presLayoutVars>
      </dgm:prSet>
      <dgm:spPr/>
    </dgm:pt>
    <dgm:pt modelId="{094639D0-8BFF-4CB7-BBB8-C2AE9E1F0287}" type="pres">
      <dgm:prSet presAssocID="{7EE66336-C1D9-4D76-AA64-0156DC0F63AD}" presName="sibTrans" presStyleLbl="sibTrans2D1" presStyleIdx="2" presStyleCnt="3"/>
      <dgm:spPr/>
    </dgm:pt>
    <dgm:pt modelId="{DAA22D02-9C71-47CC-B013-2C4205C36B25}" type="pres">
      <dgm:prSet presAssocID="{7EE66336-C1D9-4D76-AA64-0156DC0F63AD}" presName="connectorText" presStyleLbl="sibTrans2D1" presStyleIdx="2" presStyleCnt="3"/>
      <dgm:spPr/>
    </dgm:pt>
    <dgm:pt modelId="{DF21EDFF-C48B-472B-952D-23B0E8E87F6F}" type="pres">
      <dgm:prSet presAssocID="{07FD0554-6D08-4D3E-BE47-C036BF065DA2}" presName="node" presStyleLbl="node1" presStyleIdx="3" presStyleCnt="4">
        <dgm:presLayoutVars>
          <dgm:bulletEnabled val="1"/>
        </dgm:presLayoutVars>
      </dgm:prSet>
      <dgm:spPr/>
    </dgm:pt>
  </dgm:ptLst>
  <dgm:cxnLst>
    <dgm:cxn modelId="{66AEA82B-BBBB-49E7-9174-012AC9AD4EE8}" type="presOf" srcId="{F8A1A68C-84A5-40D9-91BD-E6CC1348CA74}" destId="{362D86F4-A1AA-43D6-9D9E-636A2E1529A8}" srcOrd="0" destOrd="0" presId="urn:microsoft.com/office/officeart/2005/8/layout/process5"/>
    <dgm:cxn modelId="{D5E26938-D484-41DE-9EBA-C85B0B7C44E1}" type="presOf" srcId="{D9F195FE-FC1B-47B6-8AB2-192E8EDFD239}" destId="{A8ECC9BD-F827-4756-B9A4-C244AF4C4B14}" srcOrd="0" destOrd="0" presId="urn:microsoft.com/office/officeart/2005/8/layout/process5"/>
    <dgm:cxn modelId="{7BDAE75E-0CFE-41C1-BF58-BDEE637E3B3D}" srcId="{F90A47F5-F7D6-40B1-A21B-E4BB6D10FA21}" destId="{D9F195FE-FC1B-47B6-8AB2-192E8EDFD239}" srcOrd="1" destOrd="0" parTransId="{52B0F5DD-F287-4972-8263-3D245DF7D74A}" sibTransId="{1EFB341D-B587-4CE8-B00A-E306A280534C}"/>
    <dgm:cxn modelId="{93E76461-E81E-4DE1-AEE0-5380DA3F03C9}" srcId="{F90A47F5-F7D6-40B1-A21B-E4BB6D10FA21}" destId="{342787E4-E609-4A2A-A89F-44A2C952D99C}" srcOrd="0" destOrd="0" parTransId="{2674FD28-8897-447C-A3CF-9D7284F0EE5D}" sibTransId="{E19A773E-E0F1-4F6B-A144-DB68D1AFE069}"/>
    <dgm:cxn modelId="{9C6EBA41-D4AB-49D0-BA64-649D9D7A8ABA}" type="presOf" srcId="{1EFB341D-B587-4CE8-B00A-E306A280534C}" destId="{050F8C82-4A8B-41AF-B111-2DBD1587BE94}" srcOrd="1" destOrd="0" presId="urn:microsoft.com/office/officeart/2005/8/layout/process5"/>
    <dgm:cxn modelId="{6E1FDF4F-9F4A-44C8-BFE5-4972195DB182}" srcId="{F90A47F5-F7D6-40B1-A21B-E4BB6D10FA21}" destId="{07FD0554-6D08-4D3E-BE47-C036BF065DA2}" srcOrd="3" destOrd="0" parTransId="{FEBC348C-6C86-4574-9C2D-AEE3934F6AC6}" sibTransId="{1FF6C5DD-9F46-4680-9EB0-B5FA3C8785CE}"/>
    <dgm:cxn modelId="{D6ADBD74-EAAF-46F8-B336-1A9F808553DB}" type="presOf" srcId="{E19A773E-E0F1-4F6B-A144-DB68D1AFE069}" destId="{365ACB7B-9D9A-4909-97CE-AB5EDC4139E4}" srcOrd="1" destOrd="0" presId="urn:microsoft.com/office/officeart/2005/8/layout/process5"/>
    <dgm:cxn modelId="{5F6CF67F-6103-4ECD-AB30-016BB9B6BE64}" type="presOf" srcId="{342787E4-E609-4A2A-A89F-44A2C952D99C}" destId="{B9383F2D-CBB4-4061-AB01-E9D422EC98B9}" srcOrd="0" destOrd="0" presId="urn:microsoft.com/office/officeart/2005/8/layout/process5"/>
    <dgm:cxn modelId="{C3FC1892-C631-4626-9BC9-93A8958609FA}" type="presOf" srcId="{E19A773E-E0F1-4F6B-A144-DB68D1AFE069}" destId="{B9B6670D-F4A8-4F33-9169-96CED15623C1}" srcOrd="0" destOrd="0" presId="urn:microsoft.com/office/officeart/2005/8/layout/process5"/>
    <dgm:cxn modelId="{9B0D73B3-EFCA-419A-9B26-BA51C1EE1951}" type="presOf" srcId="{1EFB341D-B587-4CE8-B00A-E306A280534C}" destId="{21C494F1-3B63-49A0-89B4-4207157AE1EA}" srcOrd="0" destOrd="0" presId="urn:microsoft.com/office/officeart/2005/8/layout/process5"/>
    <dgm:cxn modelId="{AE7F2AC4-2461-47CD-9E0C-D93CC65B930E}" type="presOf" srcId="{7EE66336-C1D9-4D76-AA64-0156DC0F63AD}" destId="{DAA22D02-9C71-47CC-B013-2C4205C36B25}" srcOrd="1" destOrd="0" presId="urn:microsoft.com/office/officeart/2005/8/layout/process5"/>
    <dgm:cxn modelId="{FC0200D1-C8A6-4DE5-B4AA-BE2955CB4221}" type="presOf" srcId="{F90A47F5-F7D6-40B1-A21B-E4BB6D10FA21}" destId="{7CBA1FCB-641E-4484-821A-ED17C66FD6F2}" srcOrd="0" destOrd="0" presId="urn:microsoft.com/office/officeart/2005/8/layout/process5"/>
    <dgm:cxn modelId="{48BE7BD7-4F11-49EB-A3A5-8CE9CCF887EC}" type="presOf" srcId="{07FD0554-6D08-4D3E-BE47-C036BF065DA2}" destId="{DF21EDFF-C48B-472B-952D-23B0E8E87F6F}" srcOrd="0" destOrd="0" presId="urn:microsoft.com/office/officeart/2005/8/layout/process5"/>
    <dgm:cxn modelId="{7A197DEE-D7B3-4B60-A3AC-2D225C8BC6CA}" srcId="{F90A47F5-F7D6-40B1-A21B-E4BB6D10FA21}" destId="{F8A1A68C-84A5-40D9-91BD-E6CC1348CA74}" srcOrd="2" destOrd="0" parTransId="{BCFAD9D9-EE61-44EB-8799-BB7247E57BA5}" sibTransId="{7EE66336-C1D9-4D76-AA64-0156DC0F63AD}"/>
    <dgm:cxn modelId="{723A5EFD-7530-4603-BB33-65B62CA41270}" type="presOf" srcId="{7EE66336-C1D9-4D76-AA64-0156DC0F63AD}" destId="{094639D0-8BFF-4CB7-BBB8-C2AE9E1F0287}" srcOrd="0" destOrd="0" presId="urn:microsoft.com/office/officeart/2005/8/layout/process5"/>
    <dgm:cxn modelId="{DA13119F-55CA-4DF6-B1C7-A2A9E21C498A}" type="presParOf" srcId="{7CBA1FCB-641E-4484-821A-ED17C66FD6F2}" destId="{B9383F2D-CBB4-4061-AB01-E9D422EC98B9}" srcOrd="0" destOrd="0" presId="urn:microsoft.com/office/officeart/2005/8/layout/process5"/>
    <dgm:cxn modelId="{113A9ABF-2FA5-410F-A3AB-5FAEF3E648A8}" type="presParOf" srcId="{7CBA1FCB-641E-4484-821A-ED17C66FD6F2}" destId="{B9B6670D-F4A8-4F33-9169-96CED15623C1}" srcOrd="1" destOrd="0" presId="urn:microsoft.com/office/officeart/2005/8/layout/process5"/>
    <dgm:cxn modelId="{2DACB46C-9446-4F3B-B20D-AC8B7E37117C}" type="presParOf" srcId="{B9B6670D-F4A8-4F33-9169-96CED15623C1}" destId="{365ACB7B-9D9A-4909-97CE-AB5EDC4139E4}" srcOrd="0" destOrd="0" presId="urn:microsoft.com/office/officeart/2005/8/layout/process5"/>
    <dgm:cxn modelId="{3BC4A247-B45C-4F07-A981-2BAB35F28923}" type="presParOf" srcId="{7CBA1FCB-641E-4484-821A-ED17C66FD6F2}" destId="{A8ECC9BD-F827-4756-B9A4-C244AF4C4B14}" srcOrd="2" destOrd="0" presId="urn:microsoft.com/office/officeart/2005/8/layout/process5"/>
    <dgm:cxn modelId="{38AA23BB-8C93-4A4E-A73C-694FFAD20FC0}" type="presParOf" srcId="{7CBA1FCB-641E-4484-821A-ED17C66FD6F2}" destId="{21C494F1-3B63-49A0-89B4-4207157AE1EA}" srcOrd="3" destOrd="0" presId="urn:microsoft.com/office/officeart/2005/8/layout/process5"/>
    <dgm:cxn modelId="{36911886-8769-4960-89D9-859FBFFC3F36}" type="presParOf" srcId="{21C494F1-3B63-49A0-89B4-4207157AE1EA}" destId="{050F8C82-4A8B-41AF-B111-2DBD1587BE94}" srcOrd="0" destOrd="0" presId="urn:microsoft.com/office/officeart/2005/8/layout/process5"/>
    <dgm:cxn modelId="{0F146147-B8EC-410A-9755-49B278121864}" type="presParOf" srcId="{7CBA1FCB-641E-4484-821A-ED17C66FD6F2}" destId="{362D86F4-A1AA-43D6-9D9E-636A2E1529A8}" srcOrd="4" destOrd="0" presId="urn:microsoft.com/office/officeart/2005/8/layout/process5"/>
    <dgm:cxn modelId="{EE97FF8A-8F20-4A54-9C6F-3B840284BBB2}" type="presParOf" srcId="{7CBA1FCB-641E-4484-821A-ED17C66FD6F2}" destId="{094639D0-8BFF-4CB7-BBB8-C2AE9E1F0287}" srcOrd="5" destOrd="0" presId="urn:microsoft.com/office/officeart/2005/8/layout/process5"/>
    <dgm:cxn modelId="{6C66BFAA-A960-4F8F-8E84-DDF505E78141}" type="presParOf" srcId="{094639D0-8BFF-4CB7-BBB8-C2AE9E1F0287}" destId="{DAA22D02-9C71-47CC-B013-2C4205C36B25}" srcOrd="0" destOrd="0" presId="urn:microsoft.com/office/officeart/2005/8/layout/process5"/>
    <dgm:cxn modelId="{A9B1D349-BE02-42CB-8A6A-36C611B4294E}" type="presParOf" srcId="{7CBA1FCB-641E-4484-821A-ED17C66FD6F2}" destId="{DF21EDFF-C48B-472B-952D-23B0E8E87F6F}"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5C576E-695E-4366-8F34-7B5CD9657FC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206D2AC-1205-4856-B792-348734B5CFB5}">
      <dgm:prSet/>
      <dgm:spPr/>
      <dgm:t>
        <a:bodyPr/>
        <a:lstStyle/>
        <a:p>
          <a:r>
            <a:rPr lang="en-GB" b="0" i="0" dirty="0"/>
            <a:t>‘’2)Subsection (1)(b) does not apply if on a proper construction of the contract it appears that the parties </a:t>
          </a:r>
          <a:r>
            <a:rPr lang="en-GB" b="0" i="0" dirty="0">
              <a:highlight>
                <a:srgbClr val="FFFF00"/>
              </a:highlight>
            </a:rPr>
            <a:t>did not intend the term to be enforceable by the third party.</a:t>
          </a:r>
          <a:endParaRPr lang="en-US" dirty="0">
            <a:highlight>
              <a:srgbClr val="FFFF00"/>
            </a:highlight>
          </a:endParaRPr>
        </a:p>
      </dgm:t>
    </dgm:pt>
    <dgm:pt modelId="{11BF7E28-942D-48E9-98DF-6543CF32143F}" type="parTrans" cxnId="{F9D91685-6BEF-4123-B4ED-192C890657AF}">
      <dgm:prSet/>
      <dgm:spPr/>
      <dgm:t>
        <a:bodyPr/>
        <a:lstStyle/>
        <a:p>
          <a:endParaRPr lang="en-US"/>
        </a:p>
      </dgm:t>
    </dgm:pt>
    <dgm:pt modelId="{FEF2D30C-E802-46DC-B0AC-BD46735B2472}" type="sibTrans" cxnId="{F9D91685-6BEF-4123-B4ED-192C890657AF}">
      <dgm:prSet/>
      <dgm:spPr/>
      <dgm:t>
        <a:bodyPr/>
        <a:lstStyle/>
        <a:p>
          <a:endParaRPr lang="en-US"/>
        </a:p>
      </dgm:t>
    </dgm:pt>
    <dgm:pt modelId="{4DD22ACC-2B8F-42F5-9078-225DF1A504B2}">
      <dgm:prSet/>
      <dgm:spPr/>
      <dgm:t>
        <a:bodyPr/>
        <a:lstStyle/>
        <a:p>
          <a:r>
            <a:rPr lang="en-GB" b="0" i="0" dirty="0"/>
            <a:t>(3)The third party must be </a:t>
          </a:r>
          <a:r>
            <a:rPr lang="en-GB" b="0" i="0" dirty="0">
              <a:highlight>
                <a:srgbClr val="FFFF00"/>
              </a:highlight>
            </a:rPr>
            <a:t>expressly identified in the contract by name, as a member of a class or as answering a particular description but need not be in existence when the contract is entered into.’’</a:t>
          </a:r>
          <a:endParaRPr lang="en-US" dirty="0">
            <a:highlight>
              <a:srgbClr val="FFFF00"/>
            </a:highlight>
          </a:endParaRPr>
        </a:p>
      </dgm:t>
    </dgm:pt>
    <dgm:pt modelId="{14FA5977-74C8-4A34-A1DD-489A18B923E3}" type="parTrans" cxnId="{0CA54F81-7EF8-476D-9F57-0F160621691C}">
      <dgm:prSet/>
      <dgm:spPr/>
      <dgm:t>
        <a:bodyPr/>
        <a:lstStyle/>
        <a:p>
          <a:endParaRPr lang="en-US"/>
        </a:p>
      </dgm:t>
    </dgm:pt>
    <dgm:pt modelId="{A3F62EEE-08D6-4B83-9E48-B12CBB4EA4FB}" type="sibTrans" cxnId="{0CA54F81-7EF8-476D-9F57-0F160621691C}">
      <dgm:prSet/>
      <dgm:spPr/>
      <dgm:t>
        <a:bodyPr/>
        <a:lstStyle/>
        <a:p>
          <a:endParaRPr lang="en-US"/>
        </a:p>
      </dgm:t>
    </dgm:pt>
    <dgm:pt modelId="{68690F07-34B7-42D6-8270-9021615933D7}" type="pres">
      <dgm:prSet presAssocID="{955C576E-695E-4366-8F34-7B5CD9657FC9}" presName="vert0" presStyleCnt="0">
        <dgm:presLayoutVars>
          <dgm:dir/>
          <dgm:animOne val="branch"/>
          <dgm:animLvl val="lvl"/>
        </dgm:presLayoutVars>
      </dgm:prSet>
      <dgm:spPr/>
    </dgm:pt>
    <dgm:pt modelId="{74B3621F-EBD4-4365-827B-49601242794D}" type="pres">
      <dgm:prSet presAssocID="{B206D2AC-1205-4856-B792-348734B5CFB5}" presName="thickLine" presStyleLbl="alignNode1" presStyleIdx="0" presStyleCnt="2"/>
      <dgm:spPr/>
    </dgm:pt>
    <dgm:pt modelId="{8BC8CBDC-45AF-4FEF-AE84-9F3C6AC11D64}" type="pres">
      <dgm:prSet presAssocID="{B206D2AC-1205-4856-B792-348734B5CFB5}" presName="horz1" presStyleCnt="0"/>
      <dgm:spPr/>
    </dgm:pt>
    <dgm:pt modelId="{553E9EA1-A5A5-4668-AAFF-6ED9A1805629}" type="pres">
      <dgm:prSet presAssocID="{B206D2AC-1205-4856-B792-348734B5CFB5}" presName="tx1" presStyleLbl="revTx" presStyleIdx="0" presStyleCnt="2"/>
      <dgm:spPr/>
    </dgm:pt>
    <dgm:pt modelId="{0A1A026C-8727-4848-A6C4-A1DAA188B53C}" type="pres">
      <dgm:prSet presAssocID="{B206D2AC-1205-4856-B792-348734B5CFB5}" presName="vert1" presStyleCnt="0"/>
      <dgm:spPr/>
    </dgm:pt>
    <dgm:pt modelId="{4855D370-E47C-4573-8A2B-D211DBA5F6AC}" type="pres">
      <dgm:prSet presAssocID="{4DD22ACC-2B8F-42F5-9078-225DF1A504B2}" presName="thickLine" presStyleLbl="alignNode1" presStyleIdx="1" presStyleCnt="2"/>
      <dgm:spPr/>
    </dgm:pt>
    <dgm:pt modelId="{85858384-A1C5-4331-971C-D0636DBABA9B}" type="pres">
      <dgm:prSet presAssocID="{4DD22ACC-2B8F-42F5-9078-225DF1A504B2}" presName="horz1" presStyleCnt="0"/>
      <dgm:spPr/>
    </dgm:pt>
    <dgm:pt modelId="{5ADD6A13-5843-4CEC-8E00-BB0EA17B6751}" type="pres">
      <dgm:prSet presAssocID="{4DD22ACC-2B8F-42F5-9078-225DF1A504B2}" presName="tx1" presStyleLbl="revTx" presStyleIdx="1" presStyleCnt="2"/>
      <dgm:spPr/>
    </dgm:pt>
    <dgm:pt modelId="{C24EF1A4-033B-491D-9881-35FE0042421E}" type="pres">
      <dgm:prSet presAssocID="{4DD22ACC-2B8F-42F5-9078-225DF1A504B2}" presName="vert1" presStyleCnt="0"/>
      <dgm:spPr/>
    </dgm:pt>
  </dgm:ptLst>
  <dgm:cxnLst>
    <dgm:cxn modelId="{494FBD0A-5207-450C-9F73-6BEFF16E2B11}" type="presOf" srcId="{B206D2AC-1205-4856-B792-348734B5CFB5}" destId="{553E9EA1-A5A5-4668-AAFF-6ED9A1805629}" srcOrd="0" destOrd="0" presId="urn:microsoft.com/office/officeart/2008/layout/LinedList"/>
    <dgm:cxn modelId="{655A7A10-83BD-41D3-8A7B-643E8E1879EF}" type="presOf" srcId="{4DD22ACC-2B8F-42F5-9078-225DF1A504B2}" destId="{5ADD6A13-5843-4CEC-8E00-BB0EA17B6751}" srcOrd="0" destOrd="0" presId="urn:microsoft.com/office/officeart/2008/layout/LinedList"/>
    <dgm:cxn modelId="{0CA54F81-7EF8-476D-9F57-0F160621691C}" srcId="{955C576E-695E-4366-8F34-7B5CD9657FC9}" destId="{4DD22ACC-2B8F-42F5-9078-225DF1A504B2}" srcOrd="1" destOrd="0" parTransId="{14FA5977-74C8-4A34-A1DD-489A18B923E3}" sibTransId="{A3F62EEE-08D6-4B83-9E48-B12CBB4EA4FB}"/>
    <dgm:cxn modelId="{F9D91685-6BEF-4123-B4ED-192C890657AF}" srcId="{955C576E-695E-4366-8F34-7B5CD9657FC9}" destId="{B206D2AC-1205-4856-B792-348734B5CFB5}" srcOrd="0" destOrd="0" parTransId="{11BF7E28-942D-48E9-98DF-6543CF32143F}" sibTransId="{FEF2D30C-E802-46DC-B0AC-BD46735B2472}"/>
    <dgm:cxn modelId="{5278D3E6-2E57-4CD3-9751-7320EEBAEF05}" type="presOf" srcId="{955C576E-695E-4366-8F34-7B5CD9657FC9}" destId="{68690F07-34B7-42D6-8270-9021615933D7}" srcOrd="0" destOrd="0" presId="urn:microsoft.com/office/officeart/2008/layout/LinedList"/>
    <dgm:cxn modelId="{25AB81FA-D1DB-4B63-95D7-0FD33AF80042}" type="presParOf" srcId="{68690F07-34B7-42D6-8270-9021615933D7}" destId="{74B3621F-EBD4-4365-827B-49601242794D}" srcOrd="0" destOrd="0" presId="urn:microsoft.com/office/officeart/2008/layout/LinedList"/>
    <dgm:cxn modelId="{89A1A2D4-DB09-44F7-BFA9-1F50DD4777E5}" type="presParOf" srcId="{68690F07-34B7-42D6-8270-9021615933D7}" destId="{8BC8CBDC-45AF-4FEF-AE84-9F3C6AC11D64}" srcOrd="1" destOrd="0" presId="urn:microsoft.com/office/officeart/2008/layout/LinedList"/>
    <dgm:cxn modelId="{3B4AF439-C0AD-46F7-AFDF-8BE0155E8ADE}" type="presParOf" srcId="{8BC8CBDC-45AF-4FEF-AE84-9F3C6AC11D64}" destId="{553E9EA1-A5A5-4668-AAFF-6ED9A1805629}" srcOrd="0" destOrd="0" presId="urn:microsoft.com/office/officeart/2008/layout/LinedList"/>
    <dgm:cxn modelId="{CAD5FDE7-F6FC-401E-AF73-DAA1C1051BF9}" type="presParOf" srcId="{8BC8CBDC-45AF-4FEF-AE84-9F3C6AC11D64}" destId="{0A1A026C-8727-4848-A6C4-A1DAA188B53C}" srcOrd="1" destOrd="0" presId="urn:microsoft.com/office/officeart/2008/layout/LinedList"/>
    <dgm:cxn modelId="{1DFE0F4A-A700-486C-9054-80A51A08FFA0}" type="presParOf" srcId="{68690F07-34B7-42D6-8270-9021615933D7}" destId="{4855D370-E47C-4573-8A2B-D211DBA5F6AC}" srcOrd="2" destOrd="0" presId="urn:microsoft.com/office/officeart/2008/layout/LinedList"/>
    <dgm:cxn modelId="{13C31D9B-08E5-408A-AF15-91E05D38BA40}" type="presParOf" srcId="{68690F07-34B7-42D6-8270-9021615933D7}" destId="{85858384-A1C5-4331-971C-D0636DBABA9B}" srcOrd="3" destOrd="0" presId="urn:microsoft.com/office/officeart/2008/layout/LinedList"/>
    <dgm:cxn modelId="{9FA22F96-93EF-4DAC-B6D7-7BCF2195CEEA}" type="presParOf" srcId="{85858384-A1C5-4331-971C-D0636DBABA9B}" destId="{5ADD6A13-5843-4CEC-8E00-BB0EA17B6751}" srcOrd="0" destOrd="0" presId="urn:microsoft.com/office/officeart/2008/layout/LinedList"/>
    <dgm:cxn modelId="{971AA113-4B3A-46BC-93EA-4E22CF0534C5}" type="presParOf" srcId="{85858384-A1C5-4331-971C-D0636DBABA9B}" destId="{C24EF1A4-033B-491D-9881-35FE0042421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4ACF2EB-0316-4440-BC39-1F467A776C2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87F6CD1-4020-4444-A8B7-4914D2D758AC}">
      <dgm:prSet/>
      <dgm:spPr/>
      <dgm:t>
        <a:bodyPr/>
        <a:lstStyle/>
        <a:p>
          <a:pPr>
            <a:lnSpc>
              <a:spcPct val="100000"/>
            </a:lnSpc>
          </a:pPr>
          <a:r>
            <a:rPr lang="en-GB"/>
            <a:t>Contracts can also include an exclusion policy- this is to stop third parties suing. S.1(4)</a:t>
          </a:r>
          <a:endParaRPr lang="en-US"/>
        </a:p>
      </dgm:t>
    </dgm:pt>
    <dgm:pt modelId="{1F434091-B064-45A0-BC4C-FE68CAE7F80D}" type="parTrans" cxnId="{837CA62F-122E-4CB1-9C4D-0D421D1D50D1}">
      <dgm:prSet/>
      <dgm:spPr/>
      <dgm:t>
        <a:bodyPr/>
        <a:lstStyle/>
        <a:p>
          <a:endParaRPr lang="en-US"/>
        </a:p>
      </dgm:t>
    </dgm:pt>
    <dgm:pt modelId="{3AC16DD9-C447-4E09-85E1-511039FC3E0B}" type="sibTrans" cxnId="{837CA62F-122E-4CB1-9C4D-0D421D1D50D1}">
      <dgm:prSet/>
      <dgm:spPr/>
      <dgm:t>
        <a:bodyPr/>
        <a:lstStyle/>
        <a:p>
          <a:endParaRPr lang="en-US"/>
        </a:p>
      </dgm:t>
    </dgm:pt>
    <dgm:pt modelId="{9878AD62-3CD2-49BB-8148-26DA7FBD0EB4}">
      <dgm:prSet/>
      <dgm:spPr/>
      <dgm:t>
        <a:bodyPr/>
        <a:lstStyle/>
        <a:p>
          <a:pPr>
            <a:lnSpc>
              <a:spcPct val="100000"/>
            </a:lnSpc>
          </a:pPr>
          <a:r>
            <a:rPr lang="en-GB"/>
            <a:t>Assignor or assignee – Assignment – transfer benefits/ property. </a:t>
          </a:r>
          <a:endParaRPr lang="en-US"/>
        </a:p>
      </dgm:t>
    </dgm:pt>
    <dgm:pt modelId="{70D588FA-F648-464F-BD9A-8DC77BFFF4B5}" type="parTrans" cxnId="{A37FFC74-66C9-46C0-BC97-E5EF6EB6A324}">
      <dgm:prSet/>
      <dgm:spPr/>
      <dgm:t>
        <a:bodyPr/>
        <a:lstStyle/>
        <a:p>
          <a:endParaRPr lang="en-US"/>
        </a:p>
      </dgm:t>
    </dgm:pt>
    <dgm:pt modelId="{549B6A09-DBC4-4D82-AE57-BD2D552F6C91}" type="sibTrans" cxnId="{A37FFC74-66C9-46C0-BC97-E5EF6EB6A324}">
      <dgm:prSet/>
      <dgm:spPr/>
      <dgm:t>
        <a:bodyPr/>
        <a:lstStyle/>
        <a:p>
          <a:endParaRPr lang="en-US"/>
        </a:p>
      </dgm:t>
    </dgm:pt>
    <dgm:pt modelId="{D759CC87-8B01-4498-BDAD-CDE8BC0E6B41}" type="pres">
      <dgm:prSet presAssocID="{F4ACF2EB-0316-4440-BC39-1F467A776C20}" presName="root" presStyleCnt="0">
        <dgm:presLayoutVars>
          <dgm:dir/>
          <dgm:resizeHandles val="exact"/>
        </dgm:presLayoutVars>
      </dgm:prSet>
      <dgm:spPr/>
    </dgm:pt>
    <dgm:pt modelId="{2CB652A1-C7B2-4CAD-990C-D1F1588D006C}" type="pres">
      <dgm:prSet presAssocID="{987F6CD1-4020-4444-A8B7-4914D2D758AC}" presName="compNode" presStyleCnt="0"/>
      <dgm:spPr/>
    </dgm:pt>
    <dgm:pt modelId="{166666F7-EB28-4B43-A23D-802A35B39567}" type="pres">
      <dgm:prSet presAssocID="{987F6CD1-4020-4444-A8B7-4914D2D758AC}" presName="bgRect" presStyleLbl="bgShp" presStyleIdx="0" presStyleCnt="2"/>
      <dgm:spPr/>
    </dgm:pt>
    <dgm:pt modelId="{C6ECDA54-24EA-4176-BB39-FDDF149314F7}" type="pres">
      <dgm:prSet presAssocID="{987F6CD1-4020-4444-A8B7-4914D2D758A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ble"/>
        </a:ext>
      </dgm:extLst>
    </dgm:pt>
    <dgm:pt modelId="{FBD8231C-8386-4D16-A593-6EF18D898381}" type="pres">
      <dgm:prSet presAssocID="{987F6CD1-4020-4444-A8B7-4914D2D758AC}" presName="spaceRect" presStyleCnt="0"/>
      <dgm:spPr/>
    </dgm:pt>
    <dgm:pt modelId="{96349358-C332-4DAF-B9CB-04B0E2363A20}" type="pres">
      <dgm:prSet presAssocID="{987F6CD1-4020-4444-A8B7-4914D2D758AC}" presName="parTx" presStyleLbl="revTx" presStyleIdx="0" presStyleCnt="2">
        <dgm:presLayoutVars>
          <dgm:chMax val="0"/>
          <dgm:chPref val="0"/>
        </dgm:presLayoutVars>
      </dgm:prSet>
      <dgm:spPr/>
    </dgm:pt>
    <dgm:pt modelId="{25F73BD4-77D0-47C6-B2C3-751D792BFF95}" type="pres">
      <dgm:prSet presAssocID="{3AC16DD9-C447-4E09-85E1-511039FC3E0B}" presName="sibTrans" presStyleCnt="0"/>
      <dgm:spPr/>
    </dgm:pt>
    <dgm:pt modelId="{C02D96B3-0B1E-4495-A700-6D02F1F84E15}" type="pres">
      <dgm:prSet presAssocID="{9878AD62-3CD2-49BB-8148-26DA7FBD0EB4}" presName="compNode" presStyleCnt="0"/>
      <dgm:spPr/>
    </dgm:pt>
    <dgm:pt modelId="{6AEAC0E7-BCB2-4F87-9C3A-62284D894957}" type="pres">
      <dgm:prSet presAssocID="{9878AD62-3CD2-49BB-8148-26DA7FBD0EB4}" presName="bgRect" presStyleLbl="bgShp" presStyleIdx="1" presStyleCnt="2"/>
      <dgm:spPr/>
    </dgm:pt>
    <dgm:pt modelId="{86C352D2-7E83-4A44-94B2-C2DA0204ED49}" type="pres">
      <dgm:prSet presAssocID="{9878AD62-3CD2-49BB-8148-26DA7FBD0EB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rbage"/>
        </a:ext>
      </dgm:extLst>
    </dgm:pt>
    <dgm:pt modelId="{262B0C9E-14CC-4449-8873-F8416D0050B1}" type="pres">
      <dgm:prSet presAssocID="{9878AD62-3CD2-49BB-8148-26DA7FBD0EB4}" presName="spaceRect" presStyleCnt="0"/>
      <dgm:spPr/>
    </dgm:pt>
    <dgm:pt modelId="{5CF74FE8-5323-412C-A8FE-278F397191EA}" type="pres">
      <dgm:prSet presAssocID="{9878AD62-3CD2-49BB-8148-26DA7FBD0EB4}" presName="parTx" presStyleLbl="revTx" presStyleIdx="1" presStyleCnt="2">
        <dgm:presLayoutVars>
          <dgm:chMax val="0"/>
          <dgm:chPref val="0"/>
        </dgm:presLayoutVars>
      </dgm:prSet>
      <dgm:spPr/>
    </dgm:pt>
  </dgm:ptLst>
  <dgm:cxnLst>
    <dgm:cxn modelId="{837CA62F-122E-4CB1-9C4D-0D421D1D50D1}" srcId="{F4ACF2EB-0316-4440-BC39-1F467A776C20}" destId="{987F6CD1-4020-4444-A8B7-4914D2D758AC}" srcOrd="0" destOrd="0" parTransId="{1F434091-B064-45A0-BC4C-FE68CAE7F80D}" sibTransId="{3AC16DD9-C447-4E09-85E1-511039FC3E0B}"/>
    <dgm:cxn modelId="{CEEF776A-8268-48B9-B1EF-2DA5C14A1BCF}" type="presOf" srcId="{987F6CD1-4020-4444-A8B7-4914D2D758AC}" destId="{96349358-C332-4DAF-B9CB-04B0E2363A20}" srcOrd="0" destOrd="0" presId="urn:microsoft.com/office/officeart/2018/2/layout/IconVerticalSolidList"/>
    <dgm:cxn modelId="{A37FFC74-66C9-46C0-BC97-E5EF6EB6A324}" srcId="{F4ACF2EB-0316-4440-BC39-1F467A776C20}" destId="{9878AD62-3CD2-49BB-8148-26DA7FBD0EB4}" srcOrd="1" destOrd="0" parTransId="{70D588FA-F648-464F-BD9A-8DC77BFFF4B5}" sibTransId="{549B6A09-DBC4-4D82-AE57-BD2D552F6C91}"/>
    <dgm:cxn modelId="{25C0CF7D-98B2-49C9-B442-FEB01807BA1B}" type="presOf" srcId="{9878AD62-3CD2-49BB-8148-26DA7FBD0EB4}" destId="{5CF74FE8-5323-412C-A8FE-278F397191EA}" srcOrd="0" destOrd="0" presId="urn:microsoft.com/office/officeart/2018/2/layout/IconVerticalSolidList"/>
    <dgm:cxn modelId="{23452985-8FC6-4E1A-A1A6-1B8AD085EA94}" type="presOf" srcId="{F4ACF2EB-0316-4440-BC39-1F467A776C20}" destId="{D759CC87-8B01-4498-BDAD-CDE8BC0E6B41}" srcOrd="0" destOrd="0" presId="urn:microsoft.com/office/officeart/2018/2/layout/IconVerticalSolidList"/>
    <dgm:cxn modelId="{03D109A3-8BA3-4584-896A-DDCE3395E2DB}" type="presParOf" srcId="{D759CC87-8B01-4498-BDAD-CDE8BC0E6B41}" destId="{2CB652A1-C7B2-4CAD-990C-D1F1588D006C}" srcOrd="0" destOrd="0" presId="urn:microsoft.com/office/officeart/2018/2/layout/IconVerticalSolidList"/>
    <dgm:cxn modelId="{AA79F281-C281-4964-A5AD-E19DDDE792B3}" type="presParOf" srcId="{2CB652A1-C7B2-4CAD-990C-D1F1588D006C}" destId="{166666F7-EB28-4B43-A23D-802A35B39567}" srcOrd="0" destOrd="0" presId="urn:microsoft.com/office/officeart/2018/2/layout/IconVerticalSolidList"/>
    <dgm:cxn modelId="{B7978186-4513-4738-8BC0-6FF33D15A8B0}" type="presParOf" srcId="{2CB652A1-C7B2-4CAD-990C-D1F1588D006C}" destId="{C6ECDA54-24EA-4176-BB39-FDDF149314F7}" srcOrd="1" destOrd="0" presId="urn:microsoft.com/office/officeart/2018/2/layout/IconVerticalSolidList"/>
    <dgm:cxn modelId="{17CF0F42-CA2C-4BE3-9203-50957EBDAF9C}" type="presParOf" srcId="{2CB652A1-C7B2-4CAD-990C-D1F1588D006C}" destId="{FBD8231C-8386-4D16-A593-6EF18D898381}" srcOrd="2" destOrd="0" presId="urn:microsoft.com/office/officeart/2018/2/layout/IconVerticalSolidList"/>
    <dgm:cxn modelId="{C75B1E24-DC3E-4B52-AB6A-2AD3B1D42549}" type="presParOf" srcId="{2CB652A1-C7B2-4CAD-990C-D1F1588D006C}" destId="{96349358-C332-4DAF-B9CB-04B0E2363A20}" srcOrd="3" destOrd="0" presId="urn:microsoft.com/office/officeart/2018/2/layout/IconVerticalSolidList"/>
    <dgm:cxn modelId="{6C4E7650-9EF3-47C2-8AED-C61D6064CEB0}" type="presParOf" srcId="{D759CC87-8B01-4498-BDAD-CDE8BC0E6B41}" destId="{25F73BD4-77D0-47C6-B2C3-751D792BFF95}" srcOrd="1" destOrd="0" presId="urn:microsoft.com/office/officeart/2018/2/layout/IconVerticalSolidList"/>
    <dgm:cxn modelId="{FAF25821-FB79-4FAF-9485-50686DA28CF7}" type="presParOf" srcId="{D759CC87-8B01-4498-BDAD-CDE8BC0E6B41}" destId="{C02D96B3-0B1E-4495-A700-6D02F1F84E15}" srcOrd="2" destOrd="0" presId="urn:microsoft.com/office/officeart/2018/2/layout/IconVerticalSolidList"/>
    <dgm:cxn modelId="{F95892DA-2AF5-4876-9C65-A3C2F2DA2830}" type="presParOf" srcId="{C02D96B3-0B1E-4495-A700-6D02F1F84E15}" destId="{6AEAC0E7-BCB2-4F87-9C3A-62284D894957}" srcOrd="0" destOrd="0" presId="urn:microsoft.com/office/officeart/2018/2/layout/IconVerticalSolidList"/>
    <dgm:cxn modelId="{24CBC5E5-9ECD-43CD-AF3A-A96BD5BB69F6}" type="presParOf" srcId="{C02D96B3-0B1E-4495-A700-6D02F1F84E15}" destId="{86C352D2-7E83-4A44-94B2-C2DA0204ED49}" srcOrd="1" destOrd="0" presId="urn:microsoft.com/office/officeart/2018/2/layout/IconVerticalSolidList"/>
    <dgm:cxn modelId="{C5D6F647-4797-4271-BABA-EF89AFCC0F52}" type="presParOf" srcId="{C02D96B3-0B1E-4495-A700-6D02F1F84E15}" destId="{262B0C9E-14CC-4449-8873-F8416D0050B1}" srcOrd="2" destOrd="0" presId="urn:microsoft.com/office/officeart/2018/2/layout/IconVerticalSolidList"/>
    <dgm:cxn modelId="{C45FC398-0FFF-46F4-851E-F7CBC2225168}" type="presParOf" srcId="{C02D96B3-0B1E-4495-A700-6D02F1F84E15}" destId="{5CF74FE8-5323-412C-A8FE-278F397191E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6908B13-9299-415D-B024-30F1FCBD490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267381B-2F74-46F1-92A9-22119ADFD86A}">
      <dgm:prSet/>
      <dgm:spPr/>
      <dgm:t>
        <a:bodyPr/>
        <a:lstStyle/>
        <a:p>
          <a:r>
            <a:rPr lang="en-GB"/>
            <a:t>If you want to transfer the benefit and burden, then you need to novate. </a:t>
          </a:r>
          <a:endParaRPr lang="en-US"/>
        </a:p>
      </dgm:t>
    </dgm:pt>
    <dgm:pt modelId="{0FC5FCB5-3A9C-491B-926D-6F778BC660B7}" type="parTrans" cxnId="{A8FA56E6-BC0B-4035-9ECB-48A071BBEA46}">
      <dgm:prSet/>
      <dgm:spPr/>
      <dgm:t>
        <a:bodyPr/>
        <a:lstStyle/>
        <a:p>
          <a:endParaRPr lang="en-US"/>
        </a:p>
      </dgm:t>
    </dgm:pt>
    <dgm:pt modelId="{B2679A47-BDB8-4531-9D21-29D3E0047FB9}" type="sibTrans" cxnId="{A8FA56E6-BC0B-4035-9ECB-48A071BBEA46}">
      <dgm:prSet/>
      <dgm:spPr/>
      <dgm:t>
        <a:bodyPr/>
        <a:lstStyle/>
        <a:p>
          <a:endParaRPr lang="en-US"/>
        </a:p>
      </dgm:t>
    </dgm:pt>
    <dgm:pt modelId="{DB390F4F-8613-42CE-A2F7-8A99BA7299B4}">
      <dgm:prSet/>
      <dgm:spPr/>
      <dgm:t>
        <a:bodyPr/>
        <a:lstStyle/>
        <a:p>
          <a:r>
            <a:rPr lang="en-GB"/>
            <a:t>The old contract  is no longer in place and therefore a new contract is created with the third party.</a:t>
          </a:r>
          <a:endParaRPr lang="en-US"/>
        </a:p>
      </dgm:t>
    </dgm:pt>
    <dgm:pt modelId="{2784C3A9-E88E-466F-A7A2-43FFD24751AB}" type="parTrans" cxnId="{B70CFC93-AA8F-4E37-983C-CAC0AD8B1CD6}">
      <dgm:prSet/>
      <dgm:spPr/>
      <dgm:t>
        <a:bodyPr/>
        <a:lstStyle/>
        <a:p>
          <a:endParaRPr lang="en-US"/>
        </a:p>
      </dgm:t>
    </dgm:pt>
    <dgm:pt modelId="{B1405976-9486-486E-ACA5-A96BD3198BDB}" type="sibTrans" cxnId="{B70CFC93-AA8F-4E37-983C-CAC0AD8B1CD6}">
      <dgm:prSet/>
      <dgm:spPr/>
      <dgm:t>
        <a:bodyPr/>
        <a:lstStyle/>
        <a:p>
          <a:endParaRPr lang="en-US"/>
        </a:p>
      </dgm:t>
    </dgm:pt>
    <dgm:pt modelId="{67C89E51-443D-4168-A8CB-A8533D20B974}">
      <dgm:prSet/>
      <dgm:spPr/>
      <dgm:t>
        <a:bodyPr/>
        <a:lstStyle/>
        <a:p>
          <a:r>
            <a:rPr lang="en-GB"/>
            <a:t>Everyone must agree. </a:t>
          </a:r>
          <a:endParaRPr lang="en-US"/>
        </a:p>
      </dgm:t>
    </dgm:pt>
    <dgm:pt modelId="{64047114-4E00-4486-A64D-AA9DA84F9CC9}" type="parTrans" cxnId="{79981952-218B-40B4-A049-8BB8DF282B23}">
      <dgm:prSet/>
      <dgm:spPr/>
      <dgm:t>
        <a:bodyPr/>
        <a:lstStyle/>
        <a:p>
          <a:endParaRPr lang="en-US"/>
        </a:p>
      </dgm:t>
    </dgm:pt>
    <dgm:pt modelId="{C21CCEB6-B8DB-49F7-84F9-BD4D3325CA5A}" type="sibTrans" cxnId="{79981952-218B-40B4-A049-8BB8DF282B23}">
      <dgm:prSet/>
      <dgm:spPr/>
      <dgm:t>
        <a:bodyPr/>
        <a:lstStyle/>
        <a:p>
          <a:endParaRPr lang="en-US"/>
        </a:p>
      </dgm:t>
    </dgm:pt>
    <dgm:pt modelId="{242CEE3B-08B4-49AC-BBB9-6A48B07A9697}">
      <dgm:prSet/>
      <dgm:spPr/>
      <dgm:t>
        <a:bodyPr/>
        <a:lstStyle/>
        <a:p>
          <a:r>
            <a:rPr lang="en-GB"/>
            <a:t>Consideration must take place unless there has been a signing of the Novation.  </a:t>
          </a:r>
          <a:endParaRPr lang="en-US"/>
        </a:p>
      </dgm:t>
    </dgm:pt>
    <dgm:pt modelId="{0D262372-AD15-4ACE-8921-F5CC3FF15369}" type="parTrans" cxnId="{2CDC4EC8-264A-4455-87AD-0CE5FE89AF99}">
      <dgm:prSet/>
      <dgm:spPr/>
      <dgm:t>
        <a:bodyPr/>
        <a:lstStyle/>
        <a:p>
          <a:endParaRPr lang="en-US"/>
        </a:p>
      </dgm:t>
    </dgm:pt>
    <dgm:pt modelId="{3F216198-4BFD-4306-A295-70EA75EEB657}" type="sibTrans" cxnId="{2CDC4EC8-264A-4455-87AD-0CE5FE89AF99}">
      <dgm:prSet/>
      <dgm:spPr/>
      <dgm:t>
        <a:bodyPr/>
        <a:lstStyle/>
        <a:p>
          <a:endParaRPr lang="en-US"/>
        </a:p>
      </dgm:t>
    </dgm:pt>
    <dgm:pt modelId="{65506653-9D4C-46BC-89BC-6505EFB5D11F}" type="pres">
      <dgm:prSet presAssocID="{A6908B13-9299-415D-B024-30F1FCBD490D}" presName="root" presStyleCnt="0">
        <dgm:presLayoutVars>
          <dgm:dir/>
          <dgm:resizeHandles val="exact"/>
        </dgm:presLayoutVars>
      </dgm:prSet>
      <dgm:spPr/>
    </dgm:pt>
    <dgm:pt modelId="{C2FB0BDB-7F41-47E2-AFB7-31C08BEA1349}" type="pres">
      <dgm:prSet presAssocID="{D267381B-2F74-46F1-92A9-22119ADFD86A}" presName="compNode" presStyleCnt="0"/>
      <dgm:spPr/>
    </dgm:pt>
    <dgm:pt modelId="{49E21C58-9B72-48C7-BD29-44F0AE8ED28F}" type="pres">
      <dgm:prSet presAssocID="{D267381B-2F74-46F1-92A9-22119ADFD8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9E548137-72B7-4E5B-B2C8-587E10394A42}" type="pres">
      <dgm:prSet presAssocID="{D267381B-2F74-46F1-92A9-22119ADFD86A}" presName="spaceRect" presStyleCnt="0"/>
      <dgm:spPr/>
    </dgm:pt>
    <dgm:pt modelId="{A0FE4389-A728-4C5A-9C12-E37F8AA41475}" type="pres">
      <dgm:prSet presAssocID="{D267381B-2F74-46F1-92A9-22119ADFD86A}" presName="textRect" presStyleLbl="revTx" presStyleIdx="0" presStyleCnt="4">
        <dgm:presLayoutVars>
          <dgm:chMax val="1"/>
          <dgm:chPref val="1"/>
        </dgm:presLayoutVars>
      </dgm:prSet>
      <dgm:spPr/>
    </dgm:pt>
    <dgm:pt modelId="{A069BA21-7AEA-4FA8-8AAF-EB27FA4E9BB9}" type="pres">
      <dgm:prSet presAssocID="{B2679A47-BDB8-4531-9D21-29D3E0047FB9}" presName="sibTrans" presStyleCnt="0"/>
      <dgm:spPr/>
    </dgm:pt>
    <dgm:pt modelId="{52101564-E46E-4EB5-8B0D-85138F16561C}" type="pres">
      <dgm:prSet presAssocID="{DB390F4F-8613-42CE-A2F7-8A99BA7299B4}" presName="compNode" presStyleCnt="0"/>
      <dgm:spPr/>
    </dgm:pt>
    <dgm:pt modelId="{CEB78547-995E-457B-8888-21B89BA51F85}" type="pres">
      <dgm:prSet presAssocID="{DB390F4F-8613-42CE-A2F7-8A99BA7299B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7087D346-7BFC-4FEF-9C86-8BE6963A772B}" type="pres">
      <dgm:prSet presAssocID="{DB390F4F-8613-42CE-A2F7-8A99BA7299B4}" presName="spaceRect" presStyleCnt="0"/>
      <dgm:spPr/>
    </dgm:pt>
    <dgm:pt modelId="{EAFC277C-FCB6-491A-9945-B36DF4563F8A}" type="pres">
      <dgm:prSet presAssocID="{DB390F4F-8613-42CE-A2F7-8A99BA7299B4}" presName="textRect" presStyleLbl="revTx" presStyleIdx="1" presStyleCnt="4">
        <dgm:presLayoutVars>
          <dgm:chMax val="1"/>
          <dgm:chPref val="1"/>
        </dgm:presLayoutVars>
      </dgm:prSet>
      <dgm:spPr/>
    </dgm:pt>
    <dgm:pt modelId="{98A6DCCE-D891-4099-8C59-49E060F1D471}" type="pres">
      <dgm:prSet presAssocID="{B1405976-9486-486E-ACA5-A96BD3198BDB}" presName="sibTrans" presStyleCnt="0"/>
      <dgm:spPr/>
    </dgm:pt>
    <dgm:pt modelId="{904B0B2C-5B65-4C9C-BD65-A8ABE88208E8}" type="pres">
      <dgm:prSet presAssocID="{67C89E51-443D-4168-A8CB-A8533D20B974}" presName="compNode" presStyleCnt="0"/>
      <dgm:spPr/>
    </dgm:pt>
    <dgm:pt modelId="{C84FFFBE-4463-4CE0-9CF8-EF807448B336}" type="pres">
      <dgm:prSet presAssocID="{67C89E51-443D-4168-A8CB-A8533D20B97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ing Hands"/>
        </a:ext>
      </dgm:extLst>
    </dgm:pt>
    <dgm:pt modelId="{A0CEAAA6-EDFE-41FE-BE81-B26CD3C55266}" type="pres">
      <dgm:prSet presAssocID="{67C89E51-443D-4168-A8CB-A8533D20B974}" presName="spaceRect" presStyleCnt="0"/>
      <dgm:spPr/>
    </dgm:pt>
    <dgm:pt modelId="{714DE4FC-0C56-40F7-B437-CF7A4ABDFFE9}" type="pres">
      <dgm:prSet presAssocID="{67C89E51-443D-4168-A8CB-A8533D20B974}" presName="textRect" presStyleLbl="revTx" presStyleIdx="2" presStyleCnt="4">
        <dgm:presLayoutVars>
          <dgm:chMax val="1"/>
          <dgm:chPref val="1"/>
        </dgm:presLayoutVars>
      </dgm:prSet>
      <dgm:spPr/>
    </dgm:pt>
    <dgm:pt modelId="{0E8415A5-8FDC-45EB-8C4D-85E760183E58}" type="pres">
      <dgm:prSet presAssocID="{C21CCEB6-B8DB-49F7-84F9-BD4D3325CA5A}" presName="sibTrans" presStyleCnt="0"/>
      <dgm:spPr/>
    </dgm:pt>
    <dgm:pt modelId="{28B66CFE-96F5-4D1F-9F72-10036E567D16}" type="pres">
      <dgm:prSet presAssocID="{242CEE3B-08B4-49AC-BBB9-6A48B07A9697}" presName="compNode" presStyleCnt="0"/>
      <dgm:spPr/>
    </dgm:pt>
    <dgm:pt modelId="{AAAABE22-990B-4AE6-AABC-6FF853BE2114}" type="pres">
      <dgm:prSet presAssocID="{242CEE3B-08B4-49AC-BBB9-6A48B07A96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08737077-5986-4C88-840A-B2E3C1BC086E}" type="pres">
      <dgm:prSet presAssocID="{242CEE3B-08B4-49AC-BBB9-6A48B07A9697}" presName="spaceRect" presStyleCnt="0"/>
      <dgm:spPr/>
    </dgm:pt>
    <dgm:pt modelId="{A8CC7F30-2E56-4112-AF92-B6AD02E9C790}" type="pres">
      <dgm:prSet presAssocID="{242CEE3B-08B4-49AC-BBB9-6A48B07A9697}" presName="textRect" presStyleLbl="revTx" presStyleIdx="3" presStyleCnt="4">
        <dgm:presLayoutVars>
          <dgm:chMax val="1"/>
          <dgm:chPref val="1"/>
        </dgm:presLayoutVars>
      </dgm:prSet>
      <dgm:spPr/>
    </dgm:pt>
  </dgm:ptLst>
  <dgm:cxnLst>
    <dgm:cxn modelId="{ED49020E-33DB-4FB3-A38F-D383DE847058}" type="presOf" srcId="{242CEE3B-08B4-49AC-BBB9-6A48B07A9697}" destId="{A8CC7F30-2E56-4112-AF92-B6AD02E9C790}" srcOrd="0" destOrd="0" presId="urn:microsoft.com/office/officeart/2018/2/layout/IconLabelList"/>
    <dgm:cxn modelId="{078D5D43-0E19-467E-9ED1-0EC8D5D6FB32}" type="presOf" srcId="{D267381B-2F74-46F1-92A9-22119ADFD86A}" destId="{A0FE4389-A728-4C5A-9C12-E37F8AA41475}" srcOrd="0" destOrd="0" presId="urn:microsoft.com/office/officeart/2018/2/layout/IconLabelList"/>
    <dgm:cxn modelId="{79981952-218B-40B4-A049-8BB8DF282B23}" srcId="{A6908B13-9299-415D-B024-30F1FCBD490D}" destId="{67C89E51-443D-4168-A8CB-A8533D20B974}" srcOrd="2" destOrd="0" parTransId="{64047114-4E00-4486-A64D-AA9DA84F9CC9}" sibTransId="{C21CCEB6-B8DB-49F7-84F9-BD4D3325CA5A}"/>
    <dgm:cxn modelId="{B8ED7380-1F06-48B8-8FB0-AB5970A671DC}" type="presOf" srcId="{DB390F4F-8613-42CE-A2F7-8A99BA7299B4}" destId="{EAFC277C-FCB6-491A-9945-B36DF4563F8A}" srcOrd="0" destOrd="0" presId="urn:microsoft.com/office/officeart/2018/2/layout/IconLabelList"/>
    <dgm:cxn modelId="{B70CFC93-AA8F-4E37-983C-CAC0AD8B1CD6}" srcId="{A6908B13-9299-415D-B024-30F1FCBD490D}" destId="{DB390F4F-8613-42CE-A2F7-8A99BA7299B4}" srcOrd="1" destOrd="0" parTransId="{2784C3A9-E88E-466F-A7A2-43FFD24751AB}" sibTransId="{B1405976-9486-486E-ACA5-A96BD3198BDB}"/>
    <dgm:cxn modelId="{DE6BF9A7-5858-49F8-A4BE-15C4BBE5DA1D}" type="presOf" srcId="{67C89E51-443D-4168-A8CB-A8533D20B974}" destId="{714DE4FC-0C56-40F7-B437-CF7A4ABDFFE9}" srcOrd="0" destOrd="0" presId="urn:microsoft.com/office/officeart/2018/2/layout/IconLabelList"/>
    <dgm:cxn modelId="{2CDC4EC8-264A-4455-87AD-0CE5FE89AF99}" srcId="{A6908B13-9299-415D-B024-30F1FCBD490D}" destId="{242CEE3B-08B4-49AC-BBB9-6A48B07A9697}" srcOrd="3" destOrd="0" parTransId="{0D262372-AD15-4ACE-8921-F5CC3FF15369}" sibTransId="{3F216198-4BFD-4306-A295-70EA75EEB657}"/>
    <dgm:cxn modelId="{8DE30BE0-E7AF-475C-AFD2-B3440441A412}" type="presOf" srcId="{A6908B13-9299-415D-B024-30F1FCBD490D}" destId="{65506653-9D4C-46BC-89BC-6505EFB5D11F}" srcOrd="0" destOrd="0" presId="urn:microsoft.com/office/officeart/2018/2/layout/IconLabelList"/>
    <dgm:cxn modelId="{A8FA56E6-BC0B-4035-9ECB-48A071BBEA46}" srcId="{A6908B13-9299-415D-B024-30F1FCBD490D}" destId="{D267381B-2F74-46F1-92A9-22119ADFD86A}" srcOrd="0" destOrd="0" parTransId="{0FC5FCB5-3A9C-491B-926D-6F778BC660B7}" sibTransId="{B2679A47-BDB8-4531-9D21-29D3E0047FB9}"/>
    <dgm:cxn modelId="{063ABD3E-2B3B-4410-A6DC-A2C4573EB701}" type="presParOf" srcId="{65506653-9D4C-46BC-89BC-6505EFB5D11F}" destId="{C2FB0BDB-7F41-47E2-AFB7-31C08BEA1349}" srcOrd="0" destOrd="0" presId="urn:microsoft.com/office/officeart/2018/2/layout/IconLabelList"/>
    <dgm:cxn modelId="{64464876-0105-4ADE-A342-740F3EBFAF55}" type="presParOf" srcId="{C2FB0BDB-7F41-47E2-AFB7-31C08BEA1349}" destId="{49E21C58-9B72-48C7-BD29-44F0AE8ED28F}" srcOrd="0" destOrd="0" presId="urn:microsoft.com/office/officeart/2018/2/layout/IconLabelList"/>
    <dgm:cxn modelId="{B1B2FB7F-FB8A-4E14-ADC9-9AD36BFE1063}" type="presParOf" srcId="{C2FB0BDB-7F41-47E2-AFB7-31C08BEA1349}" destId="{9E548137-72B7-4E5B-B2C8-587E10394A42}" srcOrd="1" destOrd="0" presId="urn:microsoft.com/office/officeart/2018/2/layout/IconLabelList"/>
    <dgm:cxn modelId="{7514F009-4698-4FAF-B4E7-EF95215E6D21}" type="presParOf" srcId="{C2FB0BDB-7F41-47E2-AFB7-31C08BEA1349}" destId="{A0FE4389-A728-4C5A-9C12-E37F8AA41475}" srcOrd="2" destOrd="0" presId="urn:microsoft.com/office/officeart/2018/2/layout/IconLabelList"/>
    <dgm:cxn modelId="{05180D44-7848-4DF6-B845-03469E408036}" type="presParOf" srcId="{65506653-9D4C-46BC-89BC-6505EFB5D11F}" destId="{A069BA21-7AEA-4FA8-8AAF-EB27FA4E9BB9}" srcOrd="1" destOrd="0" presId="urn:microsoft.com/office/officeart/2018/2/layout/IconLabelList"/>
    <dgm:cxn modelId="{FC97F862-4994-4E8E-A0CF-A49A1B8EFD8A}" type="presParOf" srcId="{65506653-9D4C-46BC-89BC-6505EFB5D11F}" destId="{52101564-E46E-4EB5-8B0D-85138F16561C}" srcOrd="2" destOrd="0" presId="urn:microsoft.com/office/officeart/2018/2/layout/IconLabelList"/>
    <dgm:cxn modelId="{E1246F15-D379-49EE-AB64-919DADF994F4}" type="presParOf" srcId="{52101564-E46E-4EB5-8B0D-85138F16561C}" destId="{CEB78547-995E-457B-8888-21B89BA51F85}" srcOrd="0" destOrd="0" presId="urn:microsoft.com/office/officeart/2018/2/layout/IconLabelList"/>
    <dgm:cxn modelId="{7D80BA52-265D-4E59-910C-CA7AF187B689}" type="presParOf" srcId="{52101564-E46E-4EB5-8B0D-85138F16561C}" destId="{7087D346-7BFC-4FEF-9C86-8BE6963A772B}" srcOrd="1" destOrd="0" presId="urn:microsoft.com/office/officeart/2018/2/layout/IconLabelList"/>
    <dgm:cxn modelId="{9A85088E-B324-4958-A3C4-29F6730A8E10}" type="presParOf" srcId="{52101564-E46E-4EB5-8B0D-85138F16561C}" destId="{EAFC277C-FCB6-491A-9945-B36DF4563F8A}" srcOrd="2" destOrd="0" presId="urn:microsoft.com/office/officeart/2018/2/layout/IconLabelList"/>
    <dgm:cxn modelId="{5A9826C3-D89C-4C37-81CB-36C1248E33BA}" type="presParOf" srcId="{65506653-9D4C-46BC-89BC-6505EFB5D11F}" destId="{98A6DCCE-D891-4099-8C59-49E060F1D471}" srcOrd="3" destOrd="0" presId="urn:microsoft.com/office/officeart/2018/2/layout/IconLabelList"/>
    <dgm:cxn modelId="{B9D675EB-1E75-411D-80CA-48DC13E43DB9}" type="presParOf" srcId="{65506653-9D4C-46BC-89BC-6505EFB5D11F}" destId="{904B0B2C-5B65-4C9C-BD65-A8ABE88208E8}" srcOrd="4" destOrd="0" presId="urn:microsoft.com/office/officeart/2018/2/layout/IconLabelList"/>
    <dgm:cxn modelId="{1B1721E5-99AC-47E3-A26D-EE6E94C18120}" type="presParOf" srcId="{904B0B2C-5B65-4C9C-BD65-A8ABE88208E8}" destId="{C84FFFBE-4463-4CE0-9CF8-EF807448B336}" srcOrd="0" destOrd="0" presId="urn:microsoft.com/office/officeart/2018/2/layout/IconLabelList"/>
    <dgm:cxn modelId="{A70EC178-DDA6-4F31-AD36-498BB70B0C04}" type="presParOf" srcId="{904B0B2C-5B65-4C9C-BD65-A8ABE88208E8}" destId="{A0CEAAA6-EDFE-41FE-BE81-B26CD3C55266}" srcOrd="1" destOrd="0" presId="urn:microsoft.com/office/officeart/2018/2/layout/IconLabelList"/>
    <dgm:cxn modelId="{D8EFFCEA-DE0F-4B3A-A6A6-B1871C106826}" type="presParOf" srcId="{904B0B2C-5B65-4C9C-BD65-A8ABE88208E8}" destId="{714DE4FC-0C56-40F7-B437-CF7A4ABDFFE9}" srcOrd="2" destOrd="0" presId="urn:microsoft.com/office/officeart/2018/2/layout/IconLabelList"/>
    <dgm:cxn modelId="{B9712883-B592-4324-86DD-7DDD3C1F90A2}" type="presParOf" srcId="{65506653-9D4C-46BC-89BC-6505EFB5D11F}" destId="{0E8415A5-8FDC-45EB-8C4D-85E760183E58}" srcOrd="5" destOrd="0" presId="urn:microsoft.com/office/officeart/2018/2/layout/IconLabelList"/>
    <dgm:cxn modelId="{939608BD-0567-4B28-B1E7-1D6AD3A51853}" type="presParOf" srcId="{65506653-9D4C-46BC-89BC-6505EFB5D11F}" destId="{28B66CFE-96F5-4D1F-9F72-10036E567D16}" srcOrd="6" destOrd="0" presId="urn:microsoft.com/office/officeart/2018/2/layout/IconLabelList"/>
    <dgm:cxn modelId="{77F074BA-C332-439D-BA06-E5B7E47CC8CE}" type="presParOf" srcId="{28B66CFE-96F5-4D1F-9F72-10036E567D16}" destId="{AAAABE22-990B-4AE6-AABC-6FF853BE2114}" srcOrd="0" destOrd="0" presId="urn:microsoft.com/office/officeart/2018/2/layout/IconLabelList"/>
    <dgm:cxn modelId="{96AB3FFC-B802-450F-B8B8-F488848FAB3C}" type="presParOf" srcId="{28B66CFE-96F5-4D1F-9F72-10036E567D16}" destId="{08737077-5986-4C88-840A-B2E3C1BC086E}" srcOrd="1" destOrd="0" presId="urn:microsoft.com/office/officeart/2018/2/layout/IconLabelList"/>
    <dgm:cxn modelId="{D08E734D-E106-490A-8014-41516CC57A9C}" type="presParOf" srcId="{28B66CFE-96F5-4D1F-9F72-10036E567D16}" destId="{A8CC7F30-2E56-4112-AF92-B6AD02E9C79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4BFFCB3-DCFE-4144-A83E-2105644E919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2D3B929-F87A-4876-9DA1-0FA2D9B2ECF5}">
      <dgm:prSet/>
      <dgm:spPr/>
      <dgm:t>
        <a:bodyPr/>
        <a:lstStyle/>
        <a:p>
          <a:r>
            <a:rPr lang="en-US" dirty="0"/>
            <a:t>Novation is process where several things can happen; </a:t>
          </a:r>
        </a:p>
      </dgm:t>
    </dgm:pt>
    <dgm:pt modelId="{0D7884F1-86EF-470E-B4E4-AF58E46F6E2D}" type="parTrans" cxnId="{D7CB748C-AA00-4AFD-9BE6-4D044A5DD11B}">
      <dgm:prSet/>
      <dgm:spPr/>
      <dgm:t>
        <a:bodyPr/>
        <a:lstStyle/>
        <a:p>
          <a:endParaRPr lang="en-US"/>
        </a:p>
      </dgm:t>
    </dgm:pt>
    <dgm:pt modelId="{F9917E2A-71DE-4797-AC78-B0C35438A9C8}" type="sibTrans" cxnId="{D7CB748C-AA00-4AFD-9BE6-4D044A5DD11B}">
      <dgm:prSet/>
      <dgm:spPr/>
      <dgm:t>
        <a:bodyPr/>
        <a:lstStyle/>
        <a:p>
          <a:endParaRPr lang="en-US"/>
        </a:p>
      </dgm:t>
    </dgm:pt>
    <dgm:pt modelId="{365CF458-7FA9-4B91-9E4E-F5833D67DF7D}">
      <dgm:prSet/>
      <dgm:spPr/>
      <dgm:t>
        <a:bodyPr/>
        <a:lstStyle/>
        <a:p>
          <a:r>
            <a:rPr lang="en-US"/>
            <a:t>1. Burden – all or part transferred. </a:t>
          </a:r>
        </a:p>
      </dgm:t>
    </dgm:pt>
    <dgm:pt modelId="{1F4DE80A-4F8A-4696-A849-5E5332F1F93C}" type="parTrans" cxnId="{5D81FB03-79AF-45B9-9ABD-75EB7D6444C0}">
      <dgm:prSet/>
      <dgm:spPr/>
      <dgm:t>
        <a:bodyPr/>
        <a:lstStyle/>
        <a:p>
          <a:endParaRPr lang="en-US"/>
        </a:p>
      </dgm:t>
    </dgm:pt>
    <dgm:pt modelId="{29F91E7B-3218-43EB-A2AA-1DCA6F66530E}" type="sibTrans" cxnId="{5D81FB03-79AF-45B9-9ABD-75EB7D6444C0}">
      <dgm:prSet/>
      <dgm:spPr/>
      <dgm:t>
        <a:bodyPr/>
        <a:lstStyle/>
        <a:p>
          <a:endParaRPr lang="en-US"/>
        </a:p>
      </dgm:t>
    </dgm:pt>
    <dgm:pt modelId="{0E3F0E56-BD06-49AC-B59E-F2BCC7A8281C}">
      <dgm:prSet/>
      <dgm:spPr/>
      <dgm:t>
        <a:bodyPr/>
        <a:lstStyle/>
        <a:p>
          <a:r>
            <a:rPr lang="en-US"/>
            <a:t>2. Benefit – all or part transferred. </a:t>
          </a:r>
        </a:p>
      </dgm:t>
    </dgm:pt>
    <dgm:pt modelId="{EB34F7E4-08B1-48DB-B88B-70EC9CE6D43F}" type="parTrans" cxnId="{C0EE694E-B7C0-4941-AC88-E3F1F7D3C76D}">
      <dgm:prSet/>
      <dgm:spPr/>
      <dgm:t>
        <a:bodyPr/>
        <a:lstStyle/>
        <a:p>
          <a:endParaRPr lang="en-US"/>
        </a:p>
      </dgm:t>
    </dgm:pt>
    <dgm:pt modelId="{141873D2-3F56-47B6-BC5C-C78317B5D868}" type="sibTrans" cxnId="{C0EE694E-B7C0-4941-AC88-E3F1F7D3C76D}">
      <dgm:prSet/>
      <dgm:spPr/>
      <dgm:t>
        <a:bodyPr/>
        <a:lstStyle/>
        <a:p>
          <a:endParaRPr lang="en-US"/>
        </a:p>
      </dgm:t>
    </dgm:pt>
    <dgm:pt modelId="{C756C47A-5910-46C8-9C44-E2940418CB62}">
      <dgm:prSet/>
      <dgm:spPr/>
      <dgm:t>
        <a:bodyPr/>
        <a:lstStyle/>
        <a:p>
          <a:r>
            <a:rPr lang="en-US"/>
            <a:t>3. Benefit and Burden – all or part transferred. </a:t>
          </a:r>
        </a:p>
      </dgm:t>
    </dgm:pt>
    <dgm:pt modelId="{33FE4F37-0278-45C8-A658-3C53418CD00F}" type="parTrans" cxnId="{67427938-6810-4D72-88B7-EC364E5B7639}">
      <dgm:prSet/>
      <dgm:spPr/>
      <dgm:t>
        <a:bodyPr/>
        <a:lstStyle/>
        <a:p>
          <a:endParaRPr lang="en-US"/>
        </a:p>
      </dgm:t>
    </dgm:pt>
    <dgm:pt modelId="{82126F51-EEAB-47AB-B1CD-8BF49C1C7FEC}" type="sibTrans" cxnId="{67427938-6810-4D72-88B7-EC364E5B7639}">
      <dgm:prSet/>
      <dgm:spPr/>
      <dgm:t>
        <a:bodyPr/>
        <a:lstStyle/>
        <a:p>
          <a:endParaRPr lang="en-US"/>
        </a:p>
      </dgm:t>
    </dgm:pt>
    <dgm:pt modelId="{857314AE-0276-4786-BECE-C809C35BED0A}" type="pres">
      <dgm:prSet presAssocID="{24BFFCB3-DCFE-4144-A83E-2105644E919D}" presName="linear" presStyleCnt="0">
        <dgm:presLayoutVars>
          <dgm:animLvl val="lvl"/>
          <dgm:resizeHandles val="exact"/>
        </dgm:presLayoutVars>
      </dgm:prSet>
      <dgm:spPr/>
    </dgm:pt>
    <dgm:pt modelId="{CC265B51-18BE-47DB-86C1-E9C4A8C68FFA}" type="pres">
      <dgm:prSet presAssocID="{32D3B929-F87A-4876-9DA1-0FA2D9B2ECF5}" presName="parentText" presStyleLbl="node1" presStyleIdx="0" presStyleCnt="4">
        <dgm:presLayoutVars>
          <dgm:chMax val="0"/>
          <dgm:bulletEnabled val="1"/>
        </dgm:presLayoutVars>
      </dgm:prSet>
      <dgm:spPr/>
    </dgm:pt>
    <dgm:pt modelId="{8AD0129C-A4B2-42F1-A0BF-F72FD80E974F}" type="pres">
      <dgm:prSet presAssocID="{F9917E2A-71DE-4797-AC78-B0C35438A9C8}" presName="spacer" presStyleCnt="0"/>
      <dgm:spPr/>
    </dgm:pt>
    <dgm:pt modelId="{4CEB9B18-6B27-4C3D-B482-24B4489D6035}" type="pres">
      <dgm:prSet presAssocID="{365CF458-7FA9-4B91-9E4E-F5833D67DF7D}" presName="parentText" presStyleLbl="node1" presStyleIdx="1" presStyleCnt="4">
        <dgm:presLayoutVars>
          <dgm:chMax val="0"/>
          <dgm:bulletEnabled val="1"/>
        </dgm:presLayoutVars>
      </dgm:prSet>
      <dgm:spPr/>
    </dgm:pt>
    <dgm:pt modelId="{D612EDC4-DBAA-4802-A832-54E03A6910C1}" type="pres">
      <dgm:prSet presAssocID="{29F91E7B-3218-43EB-A2AA-1DCA6F66530E}" presName="spacer" presStyleCnt="0"/>
      <dgm:spPr/>
    </dgm:pt>
    <dgm:pt modelId="{A90F0FF8-00EB-4DA9-8D57-833804AEB6A9}" type="pres">
      <dgm:prSet presAssocID="{0E3F0E56-BD06-49AC-B59E-F2BCC7A8281C}" presName="parentText" presStyleLbl="node1" presStyleIdx="2" presStyleCnt="4">
        <dgm:presLayoutVars>
          <dgm:chMax val="0"/>
          <dgm:bulletEnabled val="1"/>
        </dgm:presLayoutVars>
      </dgm:prSet>
      <dgm:spPr/>
    </dgm:pt>
    <dgm:pt modelId="{9F69337B-5E8B-40D9-AB9F-F35441015A4B}" type="pres">
      <dgm:prSet presAssocID="{141873D2-3F56-47B6-BC5C-C78317B5D868}" presName="spacer" presStyleCnt="0"/>
      <dgm:spPr/>
    </dgm:pt>
    <dgm:pt modelId="{8D75EF45-C4BB-427A-8EAB-A9D58742DCD8}" type="pres">
      <dgm:prSet presAssocID="{C756C47A-5910-46C8-9C44-E2940418CB62}" presName="parentText" presStyleLbl="node1" presStyleIdx="3" presStyleCnt="4">
        <dgm:presLayoutVars>
          <dgm:chMax val="0"/>
          <dgm:bulletEnabled val="1"/>
        </dgm:presLayoutVars>
      </dgm:prSet>
      <dgm:spPr/>
    </dgm:pt>
  </dgm:ptLst>
  <dgm:cxnLst>
    <dgm:cxn modelId="{5D81FB03-79AF-45B9-9ABD-75EB7D6444C0}" srcId="{24BFFCB3-DCFE-4144-A83E-2105644E919D}" destId="{365CF458-7FA9-4B91-9E4E-F5833D67DF7D}" srcOrd="1" destOrd="0" parTransId="{1F4DE80A-4F8A-4696-A849-5E5332F1F93C}" sibTransId="{29F91E7B-3218-43EB-A2AA-1DCA6F66530E}"/>
    <dgm:cxn modelId="{5053E421-E245-47F8-A19D-8BFE6F8BCED3}" type="presOf" srcId="{365CF458-7FA9-4B91-9E4E-F5833D67DF7D}" destId="{4CEB9B18-6B27-4C3D-B482-24B4489D6035}" srcOrd="0" destOrd="0" presId="urn:microsoft.com/office/officeart/2005/8/layout/vList2"/>
    <dgm:cxn modelId="{67427938-6810-4D72-88B7-EC364E5B7639}" srcId="{24BFFCB3-DCFE-4144-A83E-2105644E919D}" destId="{C756C47A-5910-46C8-9C44-E2940418CB62}" srcOrd="3" destOrd="0" parTransId="{33FE4F37-0278-45C8-A658-3C53418CD00F}" sibTransId="{82126F51-EEAB-47AB-B1CD-8BF49C1C7FEC}"/>
    <dgm:cxn modelId="{C0CEEE45-CB26-467C-BCA3-EBB7DD7EEB7B}" type="presOf" srcId="{24BFFCB3-DCFE-4144-A83E-2105644E919D}" destId="{857314AE-0276-4786-BECE-C809C35BED0A}" srcOrd="0" destOrd="0" presId="urn:microsoft.com/office/officeart/2005/8/layout/vList2"/>
    <dgm:cxn modelId="{C0EE694E-B7C0-4941-AC88-E3F1F7D3C76D}" srcId="{24BFFCB3-DCFE-4144-A83E-2105644E919D}" destId="{0E3F0E56-BD06-49AC-B59E-F2BCC7A8281C}" srcOrd="2" destOrd="0" parTransId="{EB34F7E4-08B1-48DB-B88B-70EC9CE6D43F}" sibTransId="{141873D2-3F56-47B6-BC5C-C78317B5D868}"/>
    <dgm:cxn modelId="{7F355977-15E7-4416-A2EF-AECBCDC15F8B}" type="presOf" srcId="{C756C47A-5910-46C8-9C44-E2940418CB62}" destId="{8D75EF45-C4BB-427A-8EAB-A9D58742DCD8}" srcOrd="0" destOrd="0" presId="urn:microsoft.com/office/officeart/2005/8/layout/vList2"/>
    <dgm:cxn modelId="{D7CB748C-AA00-4AFD-9BE6-4D044A5DD11B}" srcId="{24BFFCB3-DCFE-4144-A83E-2105644E919D}" destId="{32D3B929-F87A-4876-9DA1-0FA2D9B2ECF5}" srcOrd="0" destOrd="0" parTransId="{0D7884F1-86EF-470E-B4E4-AF58E46F6E2D}" sibTransId="{F9917E2A-71DE-4797-AC78-B0C35438A9C8}"/>
    <dgm:cxn modelId="{D2F37C9A-1D8A-4D05-AD60-0405CE5D666D}" type="presOf" srcId="{32D3B929-F87A-4876-9DA1-0FA2D9B2ECF5}" destId="{CC265B51-18BE-47DB-86C1-E9C4A8C68FFA}" srcOrd="0" destOrd="0" presId="urn:microsoft.com/office/officeart/2005/8/layout/vList2"/>
    <dgm:cxn modelId="{610D90B4-6A32-44B2-B719-B48A522076DF}" type="presOf" srcId="{0E3F0E56-BD06-49AC-B59E-F2BCC7A8281C}" destId="{A90F0FF8-00EB-4DA9-8D57-833804AEB6A9}" srcOrd="0" destOrd="0" presId="urn:microsoft.com/office/officeart/2005/8/layout/vList2"/>
    <dgm:cxn modelId="{022BB588-C5A3-4ABE-BFC6-0B9A09A86FA7}" type="presParOf" srcId="{857314AE-0276-4786-BECE-C809C35BED0A}" destId="{CC265B51-18BE-47DB-86C1-E9C4A8C68FFA}" srcOrd="0" destOrd="0" presId="urn:microsoft.com/office/officeart/2005/8/layout/vList2"/>
    <dgm:cxn modelId="{F65E3A98-5C34-4D58-8E76-1D02512E70D4}" type="presParOf" srcId="{857314AE-0276-4786-BECE-C809C35BED0A}" destId="{8AD0129C-A4B2-42F1-A0BF-F72FD80E974F}" srcOrd="1" destOrd="0" presId="urn:microsoft.com/office/officeart/2005/8/layout/vList2"/>
    <dgm:cxn modelId="{ADCB54BD-9BDC-4FDD-839C-FBA521DE8E7A}" type="presParOf" srcId="{857314AE-0276-4786-BECE-C809C35BED0A}" destId="{4CEB9B18-6B27-4C3D-B482-24B4489D6035}" srcOrd="2" destOrd="0" presId="urn:microsoft.com/office/officeart/2005/8/layout/vList2"/>
    <dgm:cxn modelId="{1AD43B5D-65F4-4E4F-8590-28F07D9A107F}" type="presParOf" srcId="{857314AE-0276-4786-BECE-C809C35BED0A}" destId="{D612EDC4-DBAA-4802-A832-54E03A6910C1}" srcOrd="3" destOrd="0" presId="urn:microsoft.com/office/officeart/2005/8/layout/vList2"/>
    <dgm:cxn modelId="{A83FC868-90FE-44AC-A518-AE5DECF08AC7}" type="presParOf" srcId="{857314AE-0276-4786-BECE-C809C35BED0A}" destId="{A90F0FF8-00EB-4DA9-8D57-833804AEB6A9}" srcOrd="4" destOrd="0" presId="urn:microsoft.com/office/officeart/2005/8/layout/vList2"/>
    <dgm:cxn modelId="{5400D958-4513-4F63-8410-24B5A8AE2490}" type="presParOf" srcId="{857314AE-0276-4786-BECE-C809C35BED0A}" destId="{9F69337B-5E8B-40D9-AB9F-F35441015A4B}" srcOrd="5" destOrd="0" presId="urn:microsoft.com/office/officeart/2005/8/layout/vList2"/>
    <dgm:cxn modelId="{659880BF-0B38-4A41-8076-89B1A45F20F4}" type="presParOf" srcId="{857314AE-0276-4786-BECE-C809C35BED0A}" destId="{8D75EF45-C4BB-427A-8EAB-A9D58742DCD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9509CAA-4DBE-4848-9618-3C6229658499}"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B70FCA2-96E6-4774-82F0-02D93F3F9C2C}">
      <dgm:prSet/>
      <dgm:spPr/>
      <dgm:t>
        <a:bodyPr/>
        <a:lstStyle/>
        <a:p>
          <a:r>
            <a:rPr lang="en-GB"/>
            <a:t>Before we continue, </a:t>
          </a:r>
          <a:endParaRPr lang="en-US"/>
        </a:p>
      </dgm:t>
    </dgm:pt>
    <dgm:pt modelId="{A2E69F73-FDA7-4313-985F-41D1FC5258E5}" type="parTrans" cxnId="{995DE7C5-9C25-4C75-AB9F-4C14980B9286}">
      <dgm:prSet/>
      <dgm:spPr/>
      <dgm:t>
        <a:bodyPr/>
        <a:lstStyle/>
        <a:p>
          <a:endParaRPr lang="en-US"/>
        </a:p>
      </dgm:t>
    </dgm:pt>
    <dgm:pt modelId="{CA625CFF-293B-462C-A3D0-86A669479EE6}" type="sibTrans" cxnId="{995DE7C5-9C25-4C75-AB9F-4C14980B9286}">
      <dgm:prSet/>
      <dgm:spPr/>
      <dgm:t>
        <a:bodyPr/>
        <a:lstStyle/>
        <a:p>
          <a:endParaRPr lang="en-US"/>
        </a:p>
      </dgm:t>
    </dgm:pt>
    <dgm:pt modelId="{839256DE-26C3-4AF7-892C-78000DC2733A}">
      <dgm:prSet/>
      <dgm:spPr/>
      <dgm:t>
        <a:bodyPr/>
        <a:lstStyle/>
        <a:p>
          <a:r>
            <a:rPr lang="en-GB"/>
            <a:t>Are there any questions regarding what we have covered so far? </a:t>
          </a:r>
          <a:endParaRPr lang="en-US"/>
        </a:p>
      </dgm:t>
    </dgm:pt>
    <dgm:pt modelId="{0F335000-B010-4AFD-BB71-35216C808915}" type="parTrans" cxnId="{96CDCEAF-1D88-4C92-82B9-C266401C589D}">
      <dgm:prSet/>
      <dgm:spPr/>
      <dgm:t>
        <a:bodyPr/>
        <a:lstStyle/>
        <a:p>
          <a:endParaRPr lang="en-US"/>
        </a:p>
      </dgm:t>
    </dgm:pt>
    <dgm:pt modelId="{FA5AA5BE-3FDC-43A8-B04A-8CA1AB074C52}" type="sibTrans" cxnId="{96CDCEAF-1D88-4C92-82B9-C266401C589D}">
      <dgm:prSet/>
      <dgm:spPr/>
      <dgm:t>
        <a:bodyPr/>
        <a:lstStyle/>
        <a:p>
          <a:endParaRPr lang="en-US"/>
        </a:p>
      </dgm:t>
    </dgm:pt>
    <dgm:pt modelId="{8A9695C7-18E8-4B59-8BD0-8153D406E928}">
      <dgm:prSet/>
      <dgm:spPr/>
      <dgm:t>
        <a:bodyPr/>
        <a:lstStyle/>
        <a:p>
          <a:r>
            <a:rPr lang="en-GB"/>
            <a:t>If you do not want to speak them, email them to me and I will answer them. </a:t>
          </a:r>
          <a:endParaRPr lang="en-US"/>
        </a:p>
      </dgm:t>
    </dgm:pt>
    <dgm:pt modelId="{951836EE-C164-4235-96EF-653277CC7EDA}" type="parTrans" cxnId="{C963844B-0110-4774-B34C-B497F4E74E09}">
      <dgm:prSet/>
      <dgm:spPr/>
      <dgm:t>
        <a:bodyPr/>
        <a:lstStyle/>
        <a:p>
          <a:endParaRPr lang="en-US"/>
        </a:p>
      </dgm:t>
    </dgm:pt>
    <dgm:pt modelId="{A2510FF2-48BD-4EC4-B869-AAA5E5CE9F02}" type="sibTrans" cxnId="{C963844B-0110-4774-B34C-B497F4E74E09}">
      <dgm:prSet/>
      <dgm:spPr/>
      <dgm:t>
        <a:bodyPr/>
        <a:lstStyle/>
        <a:p>
          <a:endParaRPr lang="en-US"/>
        </a:p>
      </dgm:t>
    </dgm:pt>
    <dgm:pt modelId="{837863CC-5AE2-4263-8A71-253FBB1C741D}" type="pres">
      <dgm:prSet presAssocID="{79509CAA-4DBE-4848-9618-3C6229658499}" presName="root" presStyleCnt="0">
        <dgm:presLayoutVars>
          <dgm:dir/>
          <dgm:resizeHandles val="exact"/>
        </dgm:presLayoutVars>
      </dgm:prSet>
      <dgm:spPr/>
    </dgm:pt>
    <dgm:pt modelId="{76950067-AEC9-4397-8AA6-E699EDA1B046}" type="pres">
      <dgm:prSet presAssocID="{DB70FCA2-96E6-4774-82F0-02D93F3F9C2C}" presName="compNode" presStyleCnt="0"/>
      <dgm:spPr/>
    </dgm:pt>
    <dgm:pt modelId="{90555A17-184B-4932-8E70-978FABB08B57}" type="pres">
      <dgm:prSet presAssocID="{DB70FCA2-96E6-4774-82F0-02D93F3F9C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turn"/>
        </a:ext>
      </dgm:extLst>
    </dgm:pt>
    <dgm:pt modelId="{39CBE5B2-518C-4A4E-863F-6A9DF9F3612F}" type="pres">
      <dgm:prSet presAssocID="{DB70FCA2-96E6-4774-82F0-02D93F3F9C2C}" presName="spaceRect" presStyleCnt="0"/>
      <dgm:spPr/>
    </dgm:pt>
    <dgm:pt modelId="{31EBFCBD-6AB2-440D-825F-AA00F9C420D9}" type="pres">
      <dgm:prSet presAssocID="{DB70FCA2-96E6-4774-82F0-02D93F3F9C2C}" presName="textRect" presStyleLbl="revTx" presStyleIdx="0" presStyleCnt="3">
        <dgm:presLayoutVars>
          <dgm:chMax val="1"/>
          <dgm:chPref val="1"/>
        </dgm:presLayoutVars>
      </dgm:prSet>
      <dgm:spPr/>
    </dgm:pt>
    <dgm:pt modelId="{27376F49-3A36-43DD-BD4E-DC58A12DACFE}" type="pres">
      <dgm:prSet presAssocID="{CA625CFF-293B-462C-A3D0-86A669479EE6}" presName="sibTrans" presStyleCnt="0"/>
      <dgm:spPr/>
    </dgm:pt>
    <dgm:pt modelId="{363E48D8-7C2C-4ADC-8CE3-DED4859A3116}" type="pres">
      <dgm:prSet presAssocID="{839256DE-26C3-4AF7-892C-78000DC2733A}" presName="compNode" presStyleCnt="0"/>
      <dgm:spPr/>
    </dgm:pt>
    <dgm:pt modelId="{D4E75C49-00B9-4177-A405-78A8A2821792}" type="pres">
      <dgm:prSet presAssocID="{839256DE-26C3-4AF7-892C-78000DC2733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AE73FE23-0E48-4725-82A9-7CE583438A40}" type="pres">
      <dgm:prSet presAssocID="{839256DE-26C3-4AF7-892C-78000DC2733A}" presName="spaceRect" presStyleCnt="0"/>
      <dgm:spPr/>
    </dgm:pt>
    <dgm:pt modelId="{EEEDDF66-F4E9-4E76-973F-F2FE982D5A76}" type="pres">
      <dgm:prSet presAssocID="{839256DE-26C3-4AF7-892C-78000DC2733A}" presName="textRect" presStyleLbl="revTx" presStyleIdx="1" presStyleCnt="3">
        <dgm:presLayoutVars>
          <dgm:chMax val="1"/>
          <dgm:chPref val="1"/>
        </dgm:presLayoutVars>
      </dgm:prSet>
      <dgm:spPr/>
    </dgm:pt>
    <dgm:pt modelId="{971D0398-6BC5-493F-A1E6-11DF357DB71D}" type="pres">
      <dgm:prSet presAssocID="{FA5AA5BE-3FDC-43A8-B04A-8CA1AB074C52}" presName="sibTrans" presStyleCnt="0"/>
      <dgm:spPr/>
    </dgm:pt>
    <dgm:pt modelId="{A7901A67-AB89-4FB1-92DC-FD2778F78FF2}" type="pres">
      <dgm:prSet presAssocID="{8A9695C7-18E8-4B59-8BD0-8153D406E928}" presName="compNode" presStyleCnt="0"/>
      <dgm:spPr/>
    </dgm:pt>
    <dgm:pt modelId="{607D4FC6-7A87-40CA-8D22-8D6DB35DF031}" type="pres">
      <dgm:prSet presAssocID="{8A9695C7-18E8-4B59-8BD0-8153D406E92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nvelope"/>
        </a:ext>
      </dgm:extLst>
    </dgm:pt>
    <dgm:pt modelId="{54E6655C-B788-4FE2-A7EC-08F49522A64F}" type="pres">
      <dgm:prSet presAssocID="{8A9695C7-18E8-4B59-8BD0-8153D406E928}" presName="spaceRect" presStyleCnt="0"/>
      <dgm:spPr/>
    </dgm:pt>
    <dgm:pt modelId="{EC093916-06A1-4F19-9A38-C066B3C6DB01}" type="pres">
      <dgm:prSet presAssocID="{8A9695C7-18E8-4B59-8BD0-8153D406E928}" presName="textRect" presStyleLbl="revTx" presStyleIdx="2" presStyleCnt="3">
        <dgm:presLayoutVars>
          <dgm:chMax val="1"/>
          <dgm:chPref val="1"/>
        </dgm:presLayoutVars>
      </dgm:prSet>
      <dgm:spPr/>
    </dgm:pt>
  </dgm:ptLst>
  <dgm:cxnLst>
    <dgm:cxn modelId="{C963844B-0110-4774-B34C-B497F4E74E09}" srcId="{79509CAA-4DBE-4848-9618-3C6229658499}" destId="{8A9695C7-18E8-4B59-8BD0-8153D406E928}" srcOrd="2" destOrd="0" parTransId="{951836EE-C164-4235-96EF-653277CC7EDA}" sibTransId="{A2510FF2-48BD-4EC4-B869-AAA5E5CE9F02}"/>
    <dgm:cxn modelId="{CF20A150-2C96-4D33-BE89-4ED7D69AEE6A}" type="presOf" srcId="{79509CAA-4DBE-4848-9618-3C6229658499}" destId="{837863CC-5AE2-4263-8A71-253FBB1C741D}" srcOrd="0" destOrd="0" presId="urn:microsoft.com/office/officeart/2018/2/layout/IconLabelList"/>
    <dgm:cxn modelId="{E1866355-0CB0-4B3D-BF30-79E23CB66417}" type="presOf" srcId="{DB70FCA2-96E6-4774-82F0-02D93F3F9C2C}" destId="{31EBFCBD-6AB2-440D-825F-AA00F9C420D9}" srcOrd="0" destOrd="0" presId="urn:microsoft.com/office/officeart/2018/2/layout/IconLabelList"/>
    <dgm:cxn modelId="{27B3227D-BC18-4449-AF44-EC17AA4B335F}" type="presOf" srcId="{839256DE-26C3-4AF7-892C-78000DC2733A}" destId="{EEEDDF66-F4E9-4E76-973F-F2FE982D5A76}" srcOrd="0" destOrd="0" presId="urn:microsoft.com/office/officeart/2018/2/layout/IconLabelList"/>
    <dgm:cxn modelId="{96CDCEAF-1D88-4C92-82B9-C266401C589D}" srcId="{79509CAA-4DBE-4848-9618-3C6229658499}" destId="{839256DE-26C3-4AF7-892C-78000DC2733A}" srcOrd="1" destOrd="0" parTransId="{0F335000-B010-4AFD-BB71-35216C808915}" sibTransId="{FA5AA5BE-3FDC-43A8-B04A-8CA1AB074C52}"/>
    <dgm:cxn modelId="{995DE7C5-9C25-4C75-AB9F-4C14980B9286}" srcId="{79509CAA-4DBE-4848-9618-3C6229658499}" destId="{DB70FCA2-96E6-4774-82F0-02D93F3F9C2C}" srcOrd="0" destOrd="0" parTransId="{A2E69F73-FDA7-4313-985F-41D1FC5258E5}" sibTransId="{CA625CFF-293B-462C-A3D0-86A669479EE6}"/>
    <dgm:cxn modelId="{08CF1AEF-3134-402E-9A53-258768F2C828}" type="presOf" srcId="{8A9695C7-18E8-4B59-8BD0-8153D406E928}" destId="{EC093916-06A1-4F19-9A38-C066B3C6DB01}" srcOrd="0" destOrd="0" presId="urn:microsoft.com/office/officeart/2018/2/layout/IconLabelList"/>
    <dgm:cxn modelId="{56E51AD7-F6B3-445D-89B4-7DFE4AFF9BB8}" type="presParOf" srcId="{837863CC-5AE2-4263-8A71-253FBB1C741D}" destId="{76950067-AEC9-4397-8AA6-E699EDA1B046}" srcOrd="0" destOrd="0" presId="urn:microsoft.com/office/officeart/2018/2/layout/IconLabelList"/>
    <dgm:cxn modelId="{AD75115B-9CD6-418A-8969-8488D64AAAFD}" type="presParOf" srcId="{76950067-AEC9-4397-8AA6-E699EDA1B046}" destId="{90555A17-184B-4932-8E70-978FABB08B57}" srcOrd="0" destOrd="0" presId="urn:microsoft.com/office/officeart/2018/2/layout/IconLabelList"/>
    <dgm:cxn modelId="{5C710353-3A9B-41AC-AD59-E824C433098A}" type="presParOf" srcId="{76950067-AEC9-4397-8AA6-E699EDA1B046}" destId="{39CBE5B2-518C-4A4E-863F-6A9DF9F3612F}" srcOrd="1" destOrd="0" presId="urn:microsoft.com/office/officeart/2018/2/layout/IconLabelList"/>
    <dgm:cxn modelId="{CA153825-EE0F-47B1-87BA-B5EC81171C92}" type="presParOf" srcId="{76950067-AEC9-4397-8AA6-E699EDA1B046}" destId="{31EBFCBD-6AB2-440D-825F-AA00F9C420D9}" srcOrd="2" destOrd="0" presId="urn:microsoft.com/office/officeart/2018/2/layout/IconLabelList"/>
    <dgm:cxn modelId="{E6A824EA-5504-4E4C-B73B-FC45D4F03671}" type="presParOf" srcId="{837863CC-5AE2-4263-8A71-253FBB1C741D}" destId="{27376F49-3A36-43DD-BD4E-DC58A12DACFE}" srcOrd="1" destOrd="0" presId="urn:microsoft.com/office/officeart/2018/2/layout/IconLabelList"/>
    <dgm:cxn modelId="{AF61E933-2B6A-4851-B694-271F993B458D}" type="presParOf" srcId="{837863CC-5AE2-4263-8A71-253FBB1C741D}" destId="{363E48D8-7C2C-4ADC-8CE3-DED4859A3116}" srcOrd="2" destOrd="0" presId="urn:microsoft.com/office/officeart/2018/2/layout/IconLabelList"/>
    <dgm:cxn modelId="{E3F177E5-C959-45A9-87B9-481ECBD83EF8}" type="presParOf" srcId="{363E48D8-7C2C-4ADC-8CE3-DED4859A3116}" destId="{D4E75C49-00B9-4177-A405-78A8A2821792}" srcOrd="0" destOrd="0" presId="urn:microsoft.com/office/officeart/2018/2/layout/IconLabelList"/>
    <dgm:cxn modelId="{59A38853-FE30-4D4C-B613-5B444FA4A18B}" type="presParOf" srcId="{363E48D8-7C2C-4ADC-8CE3-DED4859A3116}" destId="{AE73FE23-0E48-4725-82A9-7CE583438A40}" srcOrd="1" destOrd="0" presId="urn:microsoft.com/office/officeart/2018/2/layout/IconLabelList"/>
    <dgm:cxn modelId="{E5DD016B-6E94-4C3B-9004-F625075734CC}" type="presParOf" srcId="{363E48D8-7C2C-4ADC-8CE3-DED4859A3116}" destId="{EEEDDF66-F4E9-4E76-973F-F2FE982D5A76}" srcOrd="2" destOrd="0" presId="urn:microsoft.com/office/officeart/2018/2/layout/IconLabelList"/>
    <dgm:cxn modelId="{F1819AF2-1CE2-49E5-A431-9F421B36759B}" type="presParOf" srcId="{837863CC-5AE2-4263-8A71-253FBB1C741D}" destId="{971D0398-6BC5-493F-A1E6-11DF357DB71D}" srcOrd="3" destOrd="0" presId="urn:microsoft.com/office/officeart/2018/2/layout/IconLabelList"/>
    <dgm:cxn modelId="{55EC7786-0413-4E93-963D-1793F06438AC}" type="presParOf" srcId="{837863CC-5AE2-4263-8A71-253FBB1C741D}" destId="{A7901A67-AB89-4FB1-92DC-FD2778F78FF2}" srcOrd="4" destOrd="0" presId="urn:microsoft.com/office/officeart/2018/2/layout/IconLabelList"/>
    <dgm:cxn modelId="{2307AAA6-55A1-4569-A8E8-C93006FB808B}" type="presParOf" srcId="{A7901A67-AB89-4FB1-92DC-FD2778F78FF2}" destId="{607D4FC6-7A87-40CA-8D22-8D6DB35DF031}" srcOrd="0" destOrd="0" presId="urn:microsoft.com/office/officeart/2018/2/layout/IconLabelList"/>
    <dgm:cxn modelId="{1030E776-F66E-4538-A3A4-54DEC309A0B7}" type="presParOf" srcId="{A7901A67-AB89-4FB1-92DC-FD2778F78FF2}" destId="{54E6655C-B788-4FE2-A7EC-08F49522A64F}" srcOrd="1" destOrd="0" presId="urn:microsoft.com/office/officeart/2018/2/layout/IconLabelList"/>
    <dgm:cxn modelId="{59868F4D-4228-44DD-834D-5761F633D44B}" type="presParOf" srcId="{A7901A67-AB89-4FB1-92DC-FD2778F78FF2}" destId="{EC093916-06A1-4F19-9A38-C066B3C6DB0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E2F9E33-4AB6-4A10-8A44-450F30C50405}"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F934296-7C86-432E-915D-0356D33CB761}">
      <dgm:prSet/>
      <dgm:spPr/>
      <dgm:t>
        <a:bodyPr/>
        <a:lstStyle/>
        <a:p>
          <a:pPr>
            <a:defRPr cap="all"/>
          </a:pPr>
          <a:r>
            <a:rPr lang="en-GB"/>
            <a:t>Answer the question; </a:t>
          </a:r>
          <a:endParaRPr lang="en-US"/>
        </a:p>
      </dgm:t>
    </dgm:pt>
    <dgm:pt modelId="{8F7A8325-4C9E-4277-B957-C5F4F0AD85D3}" type="parTrans" cxnId="{BB2BD8AA-207B-4BFB-9D4F-EA2D2A235757}">
      <dgm:prSet/>
      <dgm:spPr/>
      <dgm:t>
        <a:bodyPr/>
        <a:lstStyle/>
        <a:p>
          <a:endParaRPr lang="en-US"/>
        </a:p>
      </dgm:t>
    </dgm:pt>
    <dgm:pt modelId="{9CF19E11-F204-42BD-B26D-06914487BF48}" type="sibTrans" cxnId="{BB2BD8AA-207B-4BFB-9D4F-EA2D2A235757}">
      <dgm:prSet/>
      <dgm:spPr/>
      <dgm:t>
        <a:bodyPr/>
        <a:lstStyle/>
        <a:p>
          <a:endParaRPr lang="en-US"/>
        </a:p>
      </dgm:t>
    </dgm:pt>
    <dgm:pt modelId="{EB7BD29A-6F23-49FF-8963-BAFCB8EABD31}">
      <dgm:prSet/>
      <dgm:spPr/>
      <dgm:t>
        <a:bodyPr/>
        <a:lstStyle/>
        <a:p>
          <a:pPr>
            <a:defRPr cap="all"/>
          </a:pPr>
          <a:r>
            <a:rPr lang="en-GB"/>
            <a:t>What is a contract? </a:t>
          </a:r>
          <a:endParaRPr lang="en-US"/>
        </a:p>
      </dgm:t>
    </dgm:pt>
    <dgm:pt modelId="{A19226D3-2F0D-42E4-8514-56614927F99C}" type="parTrans" cxnId="{81BABEFF-5838-4DBD-B9C0-FA0473A8550A}">
      <dgm:prSet/>
      <dgm:spPr/>
      <dgm:t>
        <a:bodyPr/>
        <a:lstStyle/>
        <a:p>
          <a:endParaRPr lang="en-US"/>
        </a:p>
      </dgm:t>
    </dgm:pt>
    <dgm:pt modelId="{53D5DD76-3CA8-4F1B-A025-2FDAAABE02EF}" type="sibTrans" cxnId="{81BABEFF-5838-4DBD-B9C0-FA0473A8550A}">
      <dgm:prSet/>
      <dgm:spPr/>
      <dgm:t>
        <a:bodyPr/>
        <a:lstStyle/>
        <a:p>
          <a:endParaRPr lang="en-US"/>
        </a:p>
      </dgm:t>
    </dgm:pt>
    <dgm:pt modelId="{9382A028-9F46-40DD-B3D1-77DE8CECC2CC}">
      <dgm:prSet/>
      <dgm:spPr/>
      <dgm:t>
        <a:bodyPr/>
        <a:lstStyle/>
        <a:p>
          <a:pPr>
            <a:defRPr cap="all"/>
          </a:pPr>
          <a:r>
            <a:rPr lang="en-GB"/>
            <a:t>10 minutes to answer and then prepare to feedback to the class. </a:t>
          </a:r>
          <a:endParaRPr lang="en-US"/>
        </a:p>
      </dgm:t>
    </dgm:pt>
    <dgm:pt modelId="{63D734EF-40A8-453F-A2BF-000AC5F4DA41}" type="parTrans" cxnId="{1BA2A709-D9D6-4169-AD46-43675EA03309}">
      <dgm:prSet/>
      <dgm:spPr/>
      <dgm:t>
        <a:bodyPr/>
        <a:lstStyle/>
        <a:p>
          <a:endParaRPr lang="en-US"/>
        </a:p>
      </dgm:t>
    </dgm:pt>
    <dgm:pt modelId="{38F73A03-E2F4-47C4-A532-C95B7BA9A72D}" type="sibTrans" cxnId="{1BA2A709-D9D6-4169-AD46-43675EA03309}">
      <dgm:prSet/>
      <dgm:spPr/>
      <dgm:t>
        <a:bodyPr/>
        <a:lstStyle/>
        <a:p>
          <a:endParaRPr lang="en-US"/>
        </a:p>
      </dgm:t>
    </dgm:pt>
    <dgm:pt modelId="{13687A91-4195-4BF8-A675-6C9D76D8D313}" type="pres">
      <dgm:prSet presAssocID="{6E2F9E33-4AB6-4A10-8A44-450F30C50405}" presName="root" presStyleCnt="0">
        <dgm:presLayoutVars>
          <dgm:dir/>
          <dgm:resizeHandles val="exact"/>
        </dgm:presLayoutVars>
      </dgm:prSet>
      <dgm:spPr/>
    </dgm:pt>
    <dgm:pt modelId="{86217DB5-C902-4C5A-9503-471E2EC9FCA3}" type="pres">
      <dgm:prSet presAssocID="{1F934296-7C86-432E-915D-0356D33CB761}" presName="compNode" presStyleCnt="0"/>
      <dgm:spPr/>
    </dgm:pt>
    <dgm:pt modelId="{BA1E1D13-A43E-42ED-9C85-005F46AB7880}" type="pres">
      <dgm:prSet presAssocID="{1F934296-7C86-432E-915D-0356D33CB761}" presName="iconBgRect" presStyleLbl="bgShp" presStyleIdx="0" presStyleCnt="3"/>
      <dgm:spPr>
        <a:prstGeom prst="round2DiagRect">
          <a:avLst>
            <a:gd name="adj1" fmla="val 29727"/>
            <a:gd name="adj2" fmla="val 0"/>
          </a:avLst>
        </a:prstGeom>
      </dgm:spPr>
    </dgm:pt>
    <dgm:pt modelId="{65D451A6-D5A0-460A-85BF-53FE8FB6AB8D}" type="pres">
      <dgm:prSet presAssocID="{1F934296-7C86-432E-915D-0356D33CB7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0B787006-933F-4733-B6DA-CA72A61C5914}" type="pres">
      <dgm:prSet presAssocID="{1F934296-7C86-432E-915D-0356D33CB761}" presName="spaceRect" presStyleCnt="0"/>
      <dgm:spPr/>
    </dgm:pt>
    <dgm:pt modelId="{60E5CA7C-73D6-4E27-A55A-FB67BD4B2D56}" type="pres">
      <dgm:prSet presAssocID="{1F934296-7C86-432E-915D-0356D33CB761}" presName="textRect" presStyleLbl="revTx" presStyleIdx="0" presStyleCnt="3">
        <dgm:presLayoutVars>
          <dgm:chMax val="1"/>
          <dgm:chPref val="1"/>
        </dgm:presLayoutVars>
      </dgm:prSet>
      <dgm:spPr/>
    </dgm:pt>
    <dgm:pt modelId="{C80BA622-7A64-413D-8E47-CF92674B290A}" type="pres">
      <dgm:prSet presAssocID="{9CF19E11-F204-42BD-B26D-06914487BF48}" presName="sibTrans" presStyleCnt="0"/>
      <dgm:spPr/>
    </dgm:pt>
    <dgm:pt modelId="{ED4005C4-64B2-4BF7-847E-DF704233C770}" type="pres">
      <dgm:prSet presAssocID="{EB7BD29A-6F23-49FF-8963-BAFCB8EABD31}" presName="compNode" presStyleCnt="0"/>
      <dgm:spPr/>
    </dgm:pt>
    <dgm:pt modelId="{4484A1FB-DDCE-47F6-8A94-7E207F371268}" type="pres">
      <dgm:prSet presAssocID="{EB7BD29A-6F23-49FF-8963-BAFCB8EABD31}" presName="iconBgRect" presStyleLbl="bgShp" presStyleIdx="1" presStyleCnt="3"/>
      <dgm:spPr>
        <a:prstGeom prst="round2DiagRect">
          <a:avLst>
            <a:gd name="adj1" fmla="val 29727"/>
            <a:gd name="adj2" fmla="val 0"/>
          </a:avLst>
        </a:prstGeom>
      </dgm:spPr>
    </dgm:pt>
    <dgm:pt modelId="{54BB8F8E-338D-4218-BA28-C6F1880BBACC}" type="pres">
      <dgm:prSet presAssocID="{EB7BD29A-6F23-49FF-8963-BAFCB8EABD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6FD267C9-4B40-4CC9-A5C8-A1E9C90FDD7F}" type="pres">
      <dgm:prSet presAssocID="{EB7BD29A-6F23-49FF-8963-BAFCB8EABD31}" presName="spaceRect" presStyleCnt="0"/>
      <dgm:spPr/>
    </dgm:pt>
    <dgm:pt modelId="{739F8476-CF6C-4514-B1F9-1B4B22DDA2DC}" type="pres">
      <dgm:prSet presAssocID="{EB7BD29A-6F23-49FF-8963-BAFCB8EABD31}" presName="textRect" presStyleLbl="revTx" presStyleIdx="1" presStyleCnt="3">
        <dgm:presLayoutVars>
          <dgm:chMax val="1"/>
          <dgm:chPref val="1"/>
        </dgm:presLayoutVars>
      </dgm:prSet>
      <dgm:spPr/>
    </dgm:pt>
    <dgm:pt modelId="{2DF1E422-3BB3-4D5A-86D9-E750441AA9CF}" type="pres">
      <dgm:prSet presAssocID="{53D5DD76-3CA8-4F1B-A025-2FDAAABE02EF}" presName="sibTrans" presStyleCnt="0"/>
      <dgm:spPr/>
    </dgm:pt>
    <dgm:pt modelId="{6B40EAF0-0BBF-4AA0-8F5A-FD919D817009}" type="pres">
      <dgm:prSet presAssocID="{9382A028-9F46-40DD-B3D1-77DE8CECC2CC}" presName="compNode" presStyleCnt="0"/>
      <dgm:spPr/>
    </dgm:pt>
    <dgm:pt modelId="{E28FE066-4A37-4EF8-8651-4417FA538ECC}" type="pres">
      <dgm:prSet presAssocID="{9382A028-9F46-40DD-B3D1-77DE8CECC2CC}" presName="iconBgRect" presStyleLbl="bgShp" presStyleIdx="2" presStyleCnt="3"/>
      <dgm:spPr>
        <a:prstGeom prst="round2DiagRect">
          <a:avLst>
            <a:gd name="adj1" fmla="val 29727"/>
            <a:gd name="adj2" fmla="val 0"/>
          </a:avLst>
        </a:prstGeom>
      </dgm:spPr>
    </dgm:pt>
    <dgm:pt modelId="{B598062B-5A45-48F5-9385-A03EA5517DBD}" type="pres">
      <dgm:prSet presAssocID="{9382A028-9F46-40DD-B3D1-77DE8CECC2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114AEA2-4306-4E07-B334-6698DD9C4E52}" type="pres">
      <dgm:prSet presAssocID="{9382A028-9F46-40DD-B3D1-77DE8CECC2CC}" presName="spaceRect" presStyleCnt="0"/>
      <dgm:spPr/>
    </dgm:pt>
    <dgm:pt modelId="{3DE8F3AE-ECBC-4507-B5E3-3CBA6CDCF4DC}" type="pres">
      <dgm:prSet presAssocID="{9382A028-9F46-40DD-B3D1-77DE8CECC2CC}" presName="textRect" presStyleLbl="revTx" presStyleIdx="2" presStyleCnt="3">
        <dgm:presLayoutVars>
          <dgm:chMax val="1"/>
          <dgm:chPref val="1"/>
        </dgm:presLayoutVars>
      </dgm:prSet>
      <dgm:spPr/>
    </dgm:pt>
  </dgm:ptLst>
  <dgm:cxnLst>
    <dgm:cxn modelId="{1BA2A709-D9D6-4169-AD46-43675EA03309}" srcId="{6E2F9E33-4AB6-4A10-8A44-450F30C50405}" destId="{9382A028-9F46-40DD-B3D1-77DE8CECC2CC}" srcOrd="2" destOrd="0" parTransId="{63D734EF-40A8-453F-A2BF-000AC5F4DA41}" sibTransId="{38F73A03-E2F4-47C4-A532-C95B7BA9A72D}"/>
    <dgm:cxn modelId="{EDF4C35E-36BB-4301-8842-82C27265007A}" type="presOf" srcId="{EB7BD29A-6F23-49FF-8963-BAFCB8EABD31}" destId="{739F8476-CF6C-4514-B1F9-1B4B22DDA2DC}" srcOrd="0" destOrd="0" presId="urn:microsoft.com/office/officeart/2018/5/layout/IconLeafLabelList"/>
    <dgm:cxn modelId="{2F4E0E95-A256-4B06-BB88-E93DFD52DC82}" type="presOf" srcId="{6E2F9E33-4AB6-4A10-8A44-450F30C50405}" destId="{13687A91-4195-4BF8-A675-6C9D76D8D313}" srcOrd="0" destOrd="0" presId="urn:microsoft.com/office/officeart/2018/5/layout/IconLeafLabelList"/>
    <dgm:cxn modelId="{BB2BD8AA-207B-4BFB-9D4F-EA2D2A235757}" srcId="{6E2F9E33-4AB6-4A10-8A44-450F30C50405}" destId="{1F934296-7C86-432E-915D-0356D33CB761}" srcOrd="0" destOrd="0" parTransId="{8F7A8325-4C9E-4277-B957-C5F4F0AD85D3}" sibTransId="{9CF19E11-F204-42BD-B26D-06914487BF48}"/>
    <dgm:cxn modelId="{14AA0EBA-70B5-45CF-AA40-195E9994E6AB}" type="presOf" srcId="{9382A028-9F46-40DD-B3D1-77DE8CECC2CC}" destId="{3DE8F3AE-ECBC-4507-B5E3-3CBA6CDCF4DC}" srcOrd="0" destOrd="0" presId="urn:microsoft.com/office/officeart/2018/5/layout/IconLeafLabelList"/>
    <dgm:cxn modelId="{32A62BBF-F744-4469-BAB0-0DE5F747DF41}" type="presOf" srcId="{1F934296-7C86-432E-915D-0356D33CB761}" destId="{60E5CA7C-73D6-4E27-A55A-FB67BD4B2D56}" srcOrd="0" destOrd="0" presId="urn:microsoft.com/office/officeart/2018/5/layout/IconLeafLabelList"/>
    <dgm:cxn modelId="{81BABEFF-5838-4DBD-B9C0-FA0473A8550A}" srcId="{6E2F9E33-4AB6-4A10-8A44-450F30C50405}" destId="{EB7BD29A-6F23-49FF-8963-BAFCB8EABD31}" srcOrd="1" destOrd="0" parTransId="{A19226D3-2F0D-42E4-8514-56614927F99C}" sibTransId="{53D5DD76-3CA8-4F1B-A025-2FDAAABE02EF}"/>
    <dgm:cxn modelId="{35662CDE-4885-41D1-85C6-7721659F0532}" type="presParOf" srcId="{13687A91-4195-4BF8-A675-6C9D76D8D313}" destId="{86217DB5-C902-4C5A-9503-471E2EC9FCA3}" srcOrd="0" destOrd="0" presId="urn:microsoft.com/office/officeart/2018/5/layout/IconLeafLabelList"/>
    <dgm:cxn modelId="{8353F986-3296-4414-BCA5-D83A0EC8F7AD}" type="presParOf" srcId="{86217DB5-C902-4C5A-9503-471E2EC9FCA3}" destId="{BA1E1D13-A43E-42ED-9C85-005F46AB7880}" srcOrd="0" destOrd="0" presId="urn:microsoft.com/office/officeart/2018/5/layout/IconLeafLabelList"/>
    <dgm:cxn modelId="{60093F30-74CF-49CE-9FE2-B0D60C24FB68}" type="presParOf" srcId="{86217DB5-C902-4C5A-9503-471E2EC9FCA3}" destId="{65D451A6-D5A0-460A-85BF-53FE8FB6AB8D}" srcOrd="1" destOrd="0" presId="urn:microsoft.com/office/officeart/2018/5/layout/IconLeafLabelList"/>
    <dgm:cxn modelId="{66B93C9C-B562-4682-A12C-03861947BACF}" type="presParOf" srcId="{86217DB5-C902-4C5A-9503-471E2EC9FCA3}" destId="{0B787006-933F-4733-B6DA-CA72A61C5914}" srcOrd="2" destOrd="0" presId="urn:microsoft.com/office/officeart/2018/5/layout/IconLeafLabelList"/>
    <dgm:cxn modelId="{9F091103-2335-4EEC-A3C9-0B4C9735744E}" type="presParOf" srcId="{86217DB5-C902-4C5A-9503-471E2EC9FCA3}" destId="{60E5CA7C-73D6-4E27-A55A-FB67BD4B2D56}" srcOrd="3" destOrd="0" presId="urn:microsoft.com/office/officeart/2018/5/layout/IconLeafLabelList"/>
    <dgm:cxn modelId="{B17C962D-8BCD-4108-AB47-D04D1834784E}" type="presParOf" srcId="{13687A91-4195-4BF8-A675-6C9D76D8D313}" destId="{C80BA622-7A64-413D-8E47-CF92674B290A}" srcOrd="1" destOrd="0" presId="urn:microsoft.com/office/officeart/2018/5/layout/IconLeafLabelList"/>
    <dgm:cxn modelId="{FF0EF958-1F5A-46AA-85C1-ED79D74E6FFB}" type="presParOf" srcId="{13687A91-4195-4BF8-A675-6C9D76D8D313}" destId="{ED4005C4-64B2-4BF7-847E-DF704233C770}" srcOrd="2" destOrd="0" presId="urn:microsoft.com/office/officeart/2018/5/layout/IconLeafLabelList"/>
    <dgm:cxn modelId="{67BA654B-BB3C-49AD-B68B-20BE60DC2FBA}" type="presParOf" srcId="{ED4005C4-64B2-4BF7-847E-DF704233C770}" destId="{4484A1FB-DDCE-47F6-8A94-7E207F371268}" srcOrd="0" destOrd="0" presId="urn:microsoft.com/office/officeart/2018/5/layout/IconLeafLabelList"/>
    <dgm:cxn modelId="{E374B7F0-D8A6-4B2A-B791-7D3CBCD08CC5}" type="presParOf" srcId="{ED4005C4-64B2-4BF7-847E-DF704233C770}" destId="{54BB8F8E-338D-4218-BA28-C6F1880BBACC}" srcOrd="1" destOrd="0" presId="urn:microsoft.com/office/officeart/2018/5/layout/IconLeafLabelList"/>
    <dgm:cxn modelId="{0EF70127-D383-4ACA-AB88-B38CA3616ECA}" type="presParOf" srcId="{ED4005C4-64B2-4BF7-847E-DF704233C770}" destId="{6FD267C9-4B40-4CC9-A5C8-A1E9C90FDD7F}" srcOrd="2" destOrd="0" presId="urn:microsoft.com/office/officeart/2018/5/layout/IconLeafLabelList"/>
    <dgm:cxn modelId="{51F781C1-FC7B-438B-AE04-4D31704D99E4}" type="presParOf" srcId="{ED4005C4-64B2-4BF7-847E-DF704233C770}" destId="{739F8476-CF6C-4514-B1F9-1B4B22DDA2DC}" srcOrd="3" destOrd="0" presId="urn:microsoft.com/office/officeart/2018/5/layout/IconLeafLabelList"/>
    <dgm:cxn modelId="{1C9D1777-0F1F-4D2D-9BEB-3DF946EE48A9}" type="presParOf" srcId="{13687A91-4195-4BF8-A675-6C9D76D8D313}" destId="{2DF1E422-3BB3-4D5A-86D9-E750441AA9CF}" srcOrd="3" destOrd="0" presId="urn:microsoft.com/office/officeart/2018/5/layout/IconLeafLabelList"/>
    <dgm:cxn modelId="{268BC68A-D207-450E-AF10-E31EE326AC46}" type="presParOf" srcId="{13687A91-4195-4BF8-A675-6C9D76D8D313}" destId="{6B40EAF0-0BBF-4AA0-8F5A-FD919D817009}" srcOrd="4" destOrd="0" presId="urn:microsoft.com/office/officeart/2018/5/layout/IconLeafLabelList"/>
    <dgm:cxn modelId="{DCD362AF-01D2-493A-852B-99A6A3ECC5D6}" type="presParOf" srcId="{6B40EAF0-0BBF-4AA0-8F5A-FD919D817009}" destId="{E28FE066-4A37-4EF8-8651-4417FA538ECC}" srcOrd="0" destOrd="0" presId="urn:microsoft.com/office/officeart/2018/5/layout/IconLeafLabelList"/>
    <dgm:cxn modelId="{E9AA6F33-995E-47DC-8755-E352E10390D4}" type="presParOf" srcId="{6B40EAF0-0BBF-4AA0-8F5A-FD919D817009}" destId="{B598062B-5A45-48F5-9385-A03EA5517DBD}" srcOrd="1" destOrd="0" presId="urn:microsoft.com/office/officeart/2018/5/layout/IconLeafLabelList"/>
    <dgm:cxn modelId="{DC156B46-B7B7-40D1-9DDE-544A402375FE}" type="presParOf" srcId="{6B40EAF0-0BBF-4AA0-8F5A-FD919D817009}" destId="{1114AEA2-4306-4E07-B334-6698DD9C4E52}" srcOrd="2" destOrd="0" presId="urn:microsoft.com/office/officeart/2018/5/layout/IconLeafLabelList"/>
    <dgm:cxn modelId="{2EF6F0A6-4F2B-40D7-850B-8960D9F9AB1A}" type="presParOf" srcId="{6B40EAF0-0BBF-4AA0-8F5A-FD919D817009}" destId="{3DE8F3AE-ECBC-4507-B5E3-3CBA6CDCF4D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A09EE3A-9D85-4BFA-89EC-68DD132CA2D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A51B8FD-1A5F-4281-9535-747168D61B7F}">
      <dgm:prSet/>
      <dgm:spPr/>
      <dgm:t>
        <a:bodyPr/>
        <a:lstStyle/>
        <a:p>
          <a:r>
            <a:rPr lang="en-GB"/>
            <a:t>Lack of capacity – Age, under the influence and corporation!</a:t>
          </a:r>
          <a:endParaRPr lang="en-US"/>
        </a:p>
      </dgm:t>
    </dgm:pt>
    <dgm:pt modelId="{F6EB902F-B87B-4A5E-BCF5-B7084BC84ED7}" type="parTrans" cxnId="{281EC2D0-9F26-4ACA-95C3-2690B91E6759}">
      <dgm:prSet/>
      <dgm:spPr/>
      <dgm:t>
        <a:bodyPr/>
        <a:lstStyle/>
        <a:p>
          <a:endParaRPr lang="en-US"/>
        </a:p>
      </dgm:t>
    </dgm:pt>
    <dgm:pt modelId="{813F76D1-ADFB-483F-9A63-4266565B7ED2}" type="sibTrans" cxnId="{281EC2D0-9F26-4ACA-95C3-2690B91E6759}">
      <dgm:prSet/>
      <dgm:spPr/>
      <dgm:t>
        <a:bodyPr/>
        <a:lstStyle/>
        <a:p>
          <a:endParaRPr lang="en-US"/>
        </a:p>
      </dgm:t>
    </dgm:pt>
    <dgm:pt modelId="{28C038FC-5820-4296-A592-137D44037D89}">
      <dgm:prSet/>
      <dgm:spPr/>
      <dgm:t>
        <a:bodyPr/>
        <a:lstStyle/>
        <a:p>
          <a:r>
            <a:rPr lang="en-GB"/>
            <a:t>Duress – free will / choice should be theirs. Voidable.</a:t>
          </a:r>
          <a:endParaRPr lang="en-US"/>
        </a:p>
      </dgm:t>
    </dgm:pt>
    <dgm:pt modelId="{5A90C128-5A19-49B4-9433-156C2B9E0155}" type="parTrans" cxnId="{2DE4BE2B-38FE-42DA-B143-9638F2C9118D}">
      <dgm:prSet/>
      <dgm:spPr/>
      <dgm:t>
        <a:bodyPr/>
        <a:lstStyle/>
        <a:p>
          <a:endParaRPr lang="en-US"/>
        </a:p>
      </dgm:t>
    </dgm:pt>
    <dgm:pt modelId="{CA890EEE-3803-46FD-B243-212540D4C71D}" type="sibTrans" cxnId="{2DE4BE2B-38FE-42DA-B143-9638F2C9118D}">
      <dgm:prSet/>
      <dgm:spPr/>
      <dgm:t>
        <a:bodyPr/>
        <a:lstStyle/>
        <a:p>
          <a:endParaRPr lang="en-US"/>
        </a:p>
      </dgm:t>
    </dgm:pt>
    <dgm:pt modelId="{9CAFA8E0-1480-4AC9-B7EE-EBD4E47FD7E5}">
      <dgm:prSet/>
      <dgm:spPr/>
      <dgm:t>
        <a:bodyPr/>
        <a:lstStyle/>
        <a:p>
          <a:r>
            <a:rPr lang="en-GB" dirty="0"/>
            <a:t>Misrepresentation- untrue statement which induces someone to enter a contract. </a:t>
          </a:r>
          <a:endParaRPr lang="en-US" dirty="0"/>
        </a:p>
      </dgm:t>
    </dgm:pt>
    <dgm:pt modelId="{939221A4-D6BC-47ED-A14E-6BA744C7DE48}" type="parTrans" cxnId="{B2419C2F-92CD-4D7E-A2EE-5EAB08B8BDDC}">
      <dgm:prSet/>
      <dgm:spPr/>
      <dgm:t>
        <a:bodyPr/>
        <a:lstStyle/>
        <a:p>
          <a:endParaRPr lang="en-US"/>
        </a:p>
      </dgm:t>
    </dgm:pt>
    <dgm:pt modelId="{EEF2D5F9-A3D6-4D12-8D9D-448AB25CCAF4}" type="sibTrans" cxnId="{B2419C2F-92CD-4D7E-A2EE-5EAB08B8BDDC}">
      <dgm:prSet/>
      <dgm:spPr/>
      <dgm:t>
        <a:bodyPr/>
        <a:lstStyle/>
        <a:p>
          <a:endParaRPr lang="en-US"/>
        </a:p>
      </dgm:t>
    </dgm:pt>
    <dgm:pt modelId="{D3252622-B8D1-4F95-91F1-4B24C8BBE7FC}">
      <dgm:prSet/>
      <dgm:spPr/>
      <dgm:t>
        <a:bodyPr/>
        <a:lstStyle/>
        <a:p>
          <a:r>
            <a:rPr lang="en-GB" dirty="0"/>
            <a:t>Illegal contracts- Contrary to public policy or not permitted by statute</a:t>
          </a:r>
          <a:endParaRPr lang="en-US" dirty="0"/>
        </a:p>
      </dgm:t>
    </dgm:pt>
    <dgm:pt modelId="{FE3213AB-9400-42AF-B24E-AD28D1FED9ED}" type="parTrans" cxnId="{4CEFF60F-5B79-4A6B-92A6-BBDFA8A7129A}">
      <dgm:prSet/>
      <dgm:spPr/>
      <dgm:t>
        <a:bodyPr/>
        <a:lstStyle/>
        <a:p>
          <a:endParaRPr lang="en-US"/>
        </a:p>
      </dgm:t>
    </dgm:pt>
    <dgm:pt modelId="{A2DF50B1-6D33-47F5-93F1-5C2C2CCEFBA9}" type="sibTrans" cxnId="{4CEFF60F-5B79-4A6B-92A6-BBDFA8A7129A}">
      <dgm:prSet/>
      <dgm:spPr/>
      <dgm:t>
        <a:bodyPr/>
        <a:lstStyle/>
        <a:p>
          <a:endParaRPr lang="en-US"/>
        </a:p>
      </dgm:t>
    </dgm:pt>
    <dgm:pt modelId="{981CD6CE-06E9-402F-A534-C64CF62BD34C}">
      <dgm:prSet/>
      <dgm:spPr/>
      <dgm:t>
        <a:bodyPr/>
        <a:lstStyle/>
        <a:p>
          <a:r>
            <a:rPr lang="en-GB" dirty="0"/>
            <a:t>Mistake- extreme mistake – no contract.  </a:t>
          </a:r>
          <a:endParaRPr lang="en-US" dirty="0"/>
        </a:p>
      </dgm:t>
    </dgm:pt>
    <dgm:pt modelId="{A77C738E-F71E-4299-A1B6-8E3A3494BE30}" type="parTrans" cxnId="{1923C560-3032-4F95-86DB-65A551A65B4D}">
      <dgm:prSet/>
      <dgm:spPr/>
      <dgm:t>
        <a:bodyPr/>
        <a:lstStyle/>
        <a:p>
          <a:endParaRPr lang="en-US"/>
        </a:p>
      </dgm:t>
    </dgm:pt>
    <dgm:pt modelId="{66A4A1AC-B6E3-4211-822A-F7BC9461D843}" type="sibTrans" cxnId="{1923C560-3032-4F95-86DB-65A551A65B4D}">
      <dgm:prSet/>
      <dgm:spPr/>
      <dgm:t>
        <a:bodyPr/>
        <a:lstStyle/>
        <a:p>
          <a:endParaRPr lang="en-US"/>
        </a:p>
      </dgm:t>
    </dgm:pt>
    <dgm:pt modelId="{8EAF0AFD-B7FE-41C7-AEC1-D6C6B4354216}" type="pres">
      <dgm:prSet presAssocID="{FA09EE3A-9D85-4BFA-89EC-68DD132CA2D0}" presName="outerComposite" presStyleCnt="0">
        <dgm:presLayoutVars>
          <dgm:chMax val="5"/>
          <dgm:dir/>
          <dgm:resizeHandles val="exact"/>
        </dgm:presLayoutVars>
      </dgm:prSet>
      <dgm:spPr/>
    </dgm:pt>
    <dgm:pt modelId="{4B2FFF0C-9622-40BC-A61C-7316BED731E3}" type="pres">
      <dgm:prSet presAssocID="{FA09EE3A-9D85-4BFA-89EC-68DD132CA2D0}" presName="dummyMaxCanvas" presStyleCnt="0">
        <dgm:presLayoutVars/>
      </dgm:prSet>
      <dgm:spPr/>
    </dgm:pt>
    <dgm:pt modelId="{A5F01BAF-49B1-44BE-8FC6-8535EFABF0D6}" type="pres">
      <dgm:prSet presAssocID="{FA09EE3A-9D85-4BFA-89EC-68DD132CA2D0}" presName="FiveNodes_1" presStyleLbl="node1" presStyleIdx="0" presStyleCnt="5">
        <dgm:presLayoutVars>
          <dgm:bulletEnabled val="1"/>
        </dgm:presLayoutVars>
      </dgm:prSet>
      <dgm:spPr/>
    </dgm:pt>
    <dgm:pt modelId="{AB7EF162-EF0E-4047-9193-37ED8AA0A2B5}" type="pres">
      <dgm:prSet presAssocID="{FA09EE3A-9D85-4BFA-89EC-68DD132CA2D0}" presName="FiveNodes_2" presStyleLbl="node1" presStyleIdx="1" presStyleCnt="5">
        <dgm:presLayoutVars>
          <dgm:bulletEnabled val="1"/>
        </dgm:presLayoutVars>
      </dgm:prSet>
      <dgm:spPr/>
    </dgm:pt>
    <dgm:pt modelId="{F0EEFAA1-809E-4804-85DD-FB61056A4D40}" type="pres">
      <dgm:prSet presAssocID="{FA09EE3A-9D85-4BFA-89EC-68DD132CA2D0}" presName="FiveNodes_3" presStyleLbl="node1" presStyleIdx="2" presStyleCnt="5">
        <dgm:presLayoutVars>
          <dgm:bulletEnabled val="1"/>
        </dgm:presLayoutVars>
      </dgm:prSet>
      <dgm:spPr/>
    </dgm:pt>
    <dgm:pt modelId="{012CFFC6-CB36-4A7C-8444-5F8EDE7A5281}" type="pres">
      <dgm:prSet presAssocID="{FA09EE3A-9D85-4BFA-89EC-68DD132CA2D0}" presName="FiveNodes_4" presStyleLbl="node1" presStyleIdx="3" presStyleCnt="5">
        <dgm:presLayoutVars>
          <dgm:bulletEnabled val="1"/>
        </dgm:presLayoutVars>
      </dgm:prSet>
      <dgm:spPr/>
    </dgm:pt>
    <dgm:pt modelId="{60984D59-FAFD-4A10-9BA9-76C59A202F30}" type="pres">
      <dgm:prSet presAssocID="{FA09EE3A-9D85-4BFA-89EC-68DD132CA2D0}" presName="FiveNodes_5" presStyleLbl="node1" presStyleIdx="4" presStyleCnt="5">
        <dgm:presLayoutVars>
          <dgm:bulletEnabled val="1"/>
        </dgm:presLayoutVars>
      </dgm:prSet>
      <dgm:spPr/>
    </dgm:pt>
    <dgm:pt modelId="{B7A62DE2-D6E3-4B48-8D55-97BFF6620B2E}" type="pres">
      <dgm:prSet presAssocID="{FA09EE3A-9D85-4BFA-89EC-68DD132CA2D0}" presName="FiveConn_1-2" presStyleLbl="fgAccFollowNode1" presStyleIdx="0" presStyleCnt="4">
        <dgm:presLayoutVars>
          <dgm:bulletEnabled val="1"/>
        </dgm:presLayoutVars>
      </dgm:prSet>
      <dgm:spPr/>
    </dgm:pt>
    <dgm:pt modelId="{9B46CE52-9E1A-40B7-911D-E43CEB9C8C65}" type="pres">
      <dgm:prSet presAssocID="{FA09EE3A-9D85-4BFA-89EC-68DD132CA2D0}" presName="FiveConn_2-3" presStyleLbl="fgAccFollowNode1" presStyleIdx="1" presStyleCnt="4">
        <dgm:presLayoutVars>
          <dgm:bulletEnabled val="1"/>
        </dgm:presLayoutVars>
      </dgm:prSet>
      <dgm:spPr/>
    </dgm:pt>
    <dgm:pt modelId="{46CB307E-8E12-4875-847C-B7F445DC53E2}" type="pres">
      <dgm:prSet presAssocID="{FA09EE3A-9D85-4BFA-89EC-68DD132CA2D0}" presName="FiveConn_3-4" presStyleLbl="fgAccFollowNode1" presStyleIdx="2" presStyleCnt="4">
        <dgm:presLayoutVars>
          <dgm:bulletEnabled val="1"/>
        </dgm:presLayoutVars>
      </dgm:prSet>
      <dgm:spPr/>
    </dgm:pt>
    <dgm:pt modelId="{A31733B3-07B8-4F20-AB97-DB16E622F7D7}" type="pres">
      <dgm:prSet presAssocID="{FA09EE3A-9D85-4BFA-89EC-68DD132CA2D0}" presName="FiveConn_4-5" presStyleLbl="fgAccFollowNode1" presStyleIdx="3" presStyleCnt="4">
        <dgm:presLayoutVars>
          <dgm:bulletEnabled val="1"/>
        </dgm:presLayoutVars>
      </dgm:prSet>
      <dgm:spPr/>
    </dgm:pt>
    <dgm:pt modelId="{3A190827-201C-4DFD-AD29-C7CE49C72C17}" type="pres">
      <dgm:prSet presAssocID="{FA09EE3A-9D85-4BFA-89EC-68DD132CA2D0}" presName="FiveNodes_1_text" presStyleLbl="node1" presStyleIdx="4" presStyleCnt="5">
        <dgm:presLayoutVars>
          <dgm:bulletEnabled val="1"/>
        </dgm:presLayoutVars>
      </dgm:prSet>
      <dgm:spPr/>
    </dgm:pt>
    <dgm:pt modelId="{C3246C97-48C7-4441-BFC7-036E492F0752}" type="pres">
      <dgm:prSet presAssocID="{FA09EE3A-9D85-4BFA-89EC-68DD132CA2D0}" presName="FiveNodes_2_text" presStyleLbl="node1" presStyleIdx="4" presStyleCnt="5">
        <dgm:presLayoutVars>
          <dgm:bulletEnabled val="1"/>
        </dgm:presLayoutVars>
      </dgm:prSet>
      <dgm:spPr/>
    </dgm:pt>
    <dgm:pt modelId="{D2B85A98-F2B9-4A7D-9D47-6A3F65E0D636}" type="pres">
      <dgm:prSet presAssocID="{FA09EE3A-9D85-4BFA-89EC-68DD132CA2D0}" presName="FiveNodes_3_text" presStyleLbl="node1" presStyleIdx="4" presStyleCnt="5">
        <dgm:presLayoutVars>
          <dgm:bulletEnabled val="1"/>
        </dgm:presLayoutVars>
      </dgm:prSet>
      <dgm:spPr/>
    </dgm:pt>
    <dgm:pt modelId="{D75AF552-98C1-4657-B623-5BC902803DDB}" type="pres">
      <dgm:prSet presAssocID="{FA09EE3A-9D85-4BFA-89EC-68DD132CA2D0}" presName="FiveNodes_4_text" presStyleLbl="node1" presStyleIdx="4" presStyleCnt="5">
        <dgm:presLayoutVars>
          <dgm:bulletEnabled val="1"/>
        </dgm:presLayoutVars>
      </dgm:prSet>
      <dgm:spPr/>
    </dgm:pt>
    <dgm:pt modelId="{78D3B43A-1C00-42D7-A9BC-EA81E59FF1A7}" type="pres">
      <dgm:prSet presAssocID="{FA09EE3A-9D85-4BFA-89EC-68DD132CA2D0}" presName="FiveNodes_5_text" presStyleLbl="node1" presStyleIdx="4" presStyleCnt="5">
        <dgm:presLayoutVars>
          <dgm:bulletEnabled val="1"/>
        </dgm:presLayoutVars>
      </dgm:prSet>
      <dgm:spPr/>
    </dgm:pt>
  </dgm:ptLst>
  <dgm:cxnLst>
    <dgm:cxn modelId="{4CEFF60F-5B79-4A6B-92A6-BBDFA8A7129A}" srcId="{FA09EE3A-9D85-4BFA-89EC-68DD132CA2D0}" destId="{D3252622-B8D1-4F95-91F1-4B24C8BBE7FC}" srcOrd="3" destOrd="0" parTransId="{FE3213AB-9400-42AF-B24E-AD28D1FED9ED}" sibTransId="{A2DF50B1-6D33-47F5-93F1-5C2C2CCEFBA9}"/>
    <dgm:cxn modelId="{64E00114-AB15-43FC-AD59-9ED6871C49C6}" type="presOf" srcId="{981CD6CE-06E9-402F-A534-C64CF62BD34C}" destId="{78D3B43A-1C00-42D7-A9BC-EA81E59FF1A7}" srcOrd="1" destOrd="0" presId="urn:microsoft.com/office/officeart/2005/8/layout/vProcess5"/>
    <dgm:cxn modelId="{0CF8C423-6708-403E-89D7-5930BCE2F00C}" type="presOf" srcId="{28C038FC-5820-4296-A592-137D44037D89}" destId="{C3246C97-48C7-4441-BFC7-036E492F0752}" srcOrd="1" destOrd="0" presId="urn:microsoft.com/office/officeart/2005/8/layout/vProcess5"/>
    <dgm:cxn modelId="{2DE4BE2B-38FE-42DA-B143-9638F2C9118D}" srcId="{FA09EE3A-9D85-4BFA-89EC-68DD132CA2D0}" destId="{28C038FC-5820-4296-A592-137D44037D89}" srcOrd="1" destOrd="0" parTransId="{5A90C128-5A19-49B4-9433-156C2B9E0155}" sibTransId="{CA890EEE-3803-46FD-B243-212540D4C71D}"/>
    <dgm:cxn modelId="{B2419C2F-92CD-4D7E-A2EE-5EAB08B8BDDC}" srcId="{FA09EE3A-9D85-4BFA-89EC-68DD132CA2D0}" destId="{9CAFA8E0-1480-4AC9-B7EE-EBD4E47FD7E5}" srcOrd="2" destOrd="0" parTransId="{939221A4-D6BC-47ED-A14E-6BA744C7DE48}" sibTransId="{EEF2D5F9-A3D6-4D12-8D9D-448AB25CCAF4}"/>
    <dgm:cxn modelId="{1923C560-3032-4F95-86DB-65A551A65B4D}" srcId="{FA09EE3A-9D85-4BFA-89EC-68DD132CA2D0}" destId="{981CD6CE-06E9-402F-A534-C64CF62BD34C}" srcOrd="4" destOrd="0" parTransId="{A77C738E-F71E-4299-A1B6-8E3A3494BE30}" sibTransId="{66A4A1AC-B6E3-4211-822A-F7BC9461D843}"/>
    <dgm:cxn modelId="{CD806B65-455F-4FBE-BEFF-5BCFAE268184}" type="presOf" srcId="{981CD6CE-06E9-402F-A534-C64CF62BD34C}" destId="{60984D59-FAFD-4A10-9BA9-76C59A202F30}" srcOrd="0" destOrd="0" presId="urn:microsoft.com/office/officeart/2005/8/layout/vProcess5"/>
    <dgm:cxn modelId="{1443846D-DA12-4B2B-BEC6-0219A4A571CB}" type="presOf" srcId="{EA51B8FD-1A5F-4281-9535-747168D61B7F}" destId="{3A190827-201C-4DFD-AD29-C7CE49C72C17}" srcOrd="1" destOrd="0" presId="urn:microsoft.com/office/officeart/2005/8/layout/vProcess5"/>
    <dgm:cxn modelId="{863A8873-11F9-45FD-A8F3-E588B85572A9}" type="presOf" srcId="{D3252622-B8D1-4F95-91F1-4B24C8BBE7FC}" destId="{012CFFC6-CB36-4A7C-8444-5F8EDE7A5281}" srcOrd="0" destOrd="0" presId="urn:microsoft.com/office/officeart/2005/8/layout/vProcess5"/>
    <dgm:cxn modelId="{D30F7378-1E72-4114-958F-26F1C95AA388}" type="presOf" srcId="{9CAFA8E0-1480-4AC9-B7EE-EBD4E47FD7E5}" destId="{F0EEFAA1-809E-4804-85DD-FB61056A4D40}" srcOrd="0" destOrd="0" presId="urn:microsoft.com/office/officeart/2005/8/layout/vProcess5"/>
    <dgm:cxn modelId="{9C755A8F-0AB7-4620-9BF9-CCA3A9C231E5}" type="presOf" srcId="{FA09EE3A-9D85-4BFA-89EC-68DD132CA2D0}" destId="{8EAF0AFD-B7FE-41C7-AEC1-D6C6B4354216}" srcOrd="0" destOrd="0" presId="urn:microsoft.com/office/officeart/2005/8/layout/vProcess5"/>
    <dgm:cxn modelId="{C437F193-28F0-4D64-9598-2ADDEAD4ABB3}" type="presOf" srcId="{CA890EEE-3803-46FD-B243-212540D4C71D}" destId="{9B46CE52-9E1A-40B7-911D-E43CEB9C8C65}" srcOrd="0" destOrd="0" presId="urn:microsoft.com/office/officeart/2005/8/layout/vProcess5"/>
    <dgm:cxn modelId="{F15C349B-FF85-479B-A22D-A030CACA0651}" type="presOf" srcId="{813F76D1-ADFB-483F-9A63-4266565B7ED2}" destId="{B7A62DE2-D6E3-4B48-8D55-97BFF6620B2E}" srcOrd="0" destOrd="0" presId="urn:microsoft.com/office/officeart/2005/8/layout/vProcess5"/>
    <dgm:cxn modelId="{16F5B19D-3167-4956-8CC6-CBA4F40E8FF4}" type="presOf" srcId="{9CAFA8E0-1480-4AC9-B7EE-EBD4E47FD7E5}" destId="{D2B85A98-F2B9-4A7D-9D47-6A3F65E0D636}" srcOrd="1" destOrd="0" presId="urn:microsoft.com/office/officeart/2005/8/layout/vProcess5"/>
    <dgm:cxn modelId="{6A8C5E9E-32C9-4E3D-8AFF-7DD545259523}" type="presOf" srcId="{EA51B8FD-1A5F-4281-9535-747168D61B7F}" destId="{A5F01BAF-49B1-44BE-8FC6-8535EFABF0D6}" srcOrd="0" destOrd="0" presId="urn:microsoft.com/office/officeart/2005/8/layout/vProcess5"/>
    <dgm:cxn modelId="{042112A5-57D4-4D5B-B597-6E89A4C1A6C7}" type="presOf" srcId="{A2DF50B1-6D33-47F5-93F1-5C2C2CCEFBA9}" destId="{A31733B3-07B8-4F20-AB97-DB16E622F7D7}" srcOrd="0" destOrd="0" presId="urn:microsoft.com/office/officeart/2005/8/layout/vProcess5"/>
    <dgm:cxn modelId="{131A8EBA-57B7-41C6-826A-430F965F2EB7}" type="presOf" srcId="{EEF2D5F9-A3D6-4D12-8D9D-448AB25CCAF4}" destId="{46CB307E-8E12-4875-847C-B7F445DC53E2}" srcOrd="0" destOrd="0" presId="urn:microsoft.com/office/officeart/2005/8/layout/vProcess5"/>
    <dgm:cxn modelId="{A09B02CA-916C-4891-95A1-8CCC26D80F83}" type="presOf" srcId="{D3252622-B8D1-4F95-91F1-4B24C8BBE7FC}" destId="{D75AF552-98C1-4657-B623-5BC902803DDB}" srcOrd="1" destOrd="0" presId="urn:microsoft.com/office/officeart/2005/8/layout/vProcess5"/>
    <dgm:cxn modelId="{281EC2D0-9F26-4ACA-95C3-2690B91E6759}" srcId="{FA09EE3A-9D85-4BFA-89EC-68DD132CA2D0}" destId="{EA51B8FD-1A5F-4281-9535-747168D61B7F}" srcOrd="0" destOrd="0" parTransId="{F6EB902F-B87B-4A5E-BCF5-B7084BC84ED7}" sibTransId="{813F76D1-ADFB-483F-9A63-4266565B7ED2}"/>
    <dgm:cxn modelId="{13ECEDDD-45AA-4FB3-A1C8-FF0964AE8463}" type="presOf" srcId="{28C038FC-5820-4296-A592-137D44037D89}" destId="{AB7EF162-EF0E-4047-9193-37ED8AA0A2B5}" srcOrd="0" destOrd="0" presId="urn:microsoft.com/office/officeart/2005/8/layout/vProcess5"/>
    <dgm:cxn modelId="{78AED53D-D385-4CE5-8CB1-46E8CC971E59}" type="presParOf" srcId="{8EAF0AFD-B7FE-41C7-AEC1-D6C6B4354216}" destId="{4B2FFF0C-9622-40BC-A61C-7316BED731E3}" srcOrd="0" destOrd="0" presId="urn:microsoft.com/office/officeart/2005/8/layout/vProcess5"/>
    <dgm:cxn modelId="{F5B63F5B-6AFE-48E1-B085-C3BB79A70801}" type="presParOf" srcId="{8EAF0AFD-B7FE-41C7-AEC1-D6C6B4354216}" destId="{A5F01BAF-49B1-44BE-8FC6-8535EFABF0D6}" srcOrd="1" destOrd="0" presId="urn:microsoft.com/office/officeart/2005/8/layout/vProcess5"/>
    <dgm:cxn modelId="{CCC4D87A-3CA9-4A22-9251-74EA35270BC6}" type="presParOf" srcId="{8EAF0AFD-B7FE-41C7-AEC1-D6C6B4354216}" destId="{AB7EF162-EF0E-4047-9193-37ED8AA0A2B5}" srcOrd="2" destOrd="0" presId="urn:microsoft.com/office/officeart/2005/8/layout/vProcess5"/>
    <dgm:cxn modelId="{7A347DD2-C0DA-433D-AA00-274B8F9BD596}" type="presParOf" srcId="{8EAF0AFD-B7FE-41C7-AEC1-D6C6B4354216}" destId="{F0EEFAA1-809E-4804-85DD-FB61056A4D40}" srcOrd="3" destOrd="0" presId="urn:microsoft.com/office/officeart/2005/8/layout/vProcess5"/>
    <dgm:cxn modelId="{05105787-B89C-4273-BED3-0B3DA7C42C88}" type="presParOf" srcId="{8EAF0AFD-B7FE-41C7-AEC1-D6C6B4354216}" destId="{012CFFC6-CB36-4A7C-8444-5F8EDE7A5281}" srcOrd="4" destOrd="0" presId="urn:microsoft.com/office/officeart/2005/8/layout/vProcess5"/>
    <dgm:cxn modelId="{A40EAA15-D2E4-4114-A19C-343AD7351D6A}" type="presParOf" srcId="{8EAF0AFD-B7FE-41C7-AEC1-D6C6B4354216}" destId="{60984D59-FAFD-4A10-9BA9-76C59A202F30}" srcOrd="5" destOrd="0" presId="urn:microsoft.com/office/officeart/2005/8/layout/vProcess5"/>
    <dgm:cxn modelId="{6CB1DAA7-BB7F-4EE0-81C9-3F8A5CC2B857}" type="presParOf" srcId="{8EAF0AFD-B7FE-41C7-AEC1-D6C6B4354216}" destId="{B7A62DE2-D6E3-4B48-8D55-97BFF6620B2E}" srcOrd="6" destOrd="0" presId="urn:microsoft.com/office/officeart/2005/8/layout/vProcess5"/>
    <dgm:cxn modelId="{40FF564C-532A-4282-8666-BED56D16A365}" type="presParOf" srcId="{8EAF0AFD-B7FE-41C7-AEC1-D6C6B4354216}" destId="{9B46CE52-9E1A-40B7-911D-E43CEB9C8C65}" srcOrd="7" destOrd="0" presId="urn:microsoft.com/office/officeart/2005/8/layout/vProcess5"/>
    <dgm:cxn modelId="{71110756-2B03-487B-8CD9-F3082D4DF375}" type="presParOf" srcId="{8EAF0AFD-B7FE-41C7-AEC1-D6C6B4354216}" destId="{46CB307E-8E12-4875-847C-B7F445DC53E2}" srcOrd="8" destOrd="0" presId="urn:microsoft.com/office/officeart/2005/8/layout/vProcess5"/>
    <dgm:cxn modelId="{BAF8A1FD-5F28-4FFC-9357-46162FF2F05B}" type="presParOf" srcId="{8EAF0AFD-B7FE-41C7-AEC1-D6C6B4354216}" destId="{A31733B3-07B8-4F20-AB97-DB16E622F7D7}" srcOrd="9" destOrd="0" presId="urn:microsoft.com/office/officeart/2005/8/layout/vProcess5"/>
    <dgm:cxn modelId="{AA859CE7-BDF6-48DC-8FE8-3B2884A3AA0D}" type="presParOf" srcId="{8EAF0AFD-B7FE-41C7-AEC1-D6C6B4354216}" destId="{3A190827-201C-4DFD-AD29-C7CE49C72C17}" srcOrd="10" destOrd="0" presId="urn:microsoft.com/office/officeart/2005/8/layout/vProcess5"/>
    <dgm:cxn modelId="{AB6FE2E3-0E15-427B-910F-68027339E1F5}" type="presParOf" srcId="{8EAF0AFD-B7FE-41C7-AEC1-D6C6B4354216}" destId="{C3246C97-48C7-4441-BFC7-036E492F0752}" srcOrd="11" destOrd="0" presId="urn:microsoft.com/office/officeart/2005/8/layout/vProcess5"/>
    <dgm:cxn modelId="{A6635E55-6603-4F76-B87F-D3D3A05CE85E}" type="presParOf" srcId="{8EAF0AFD-B7FE-41C7-AEC1-D6C6B4354216}" destId="{D2B85A98-F2B9-4A7D-9D47-6A3F65E0D636}" srcOrd="12" destOrd="0" presId="urn:microsoft.com/office/officeart/2005/8/layout/vProcess5"/>
    <dgm:cxn modelId="{F21CC271-595C-4B02-99C3-57A16938E7C2}" type="presParOf" srcId="{8EAF0AFD-B7FE-41C7-AEC1-D6C6B4354216}" destId="{D75AF552-98C1-4657-B623-5BC902803DDB}" srcOrd="13" destOrd="0" presId="urn:microsoft.com/office/officeart/2005/8/layout/vProcess5"/>
    <dgm:cxn modelId="{57FBAE77-96FD-46DA-8FB7-3B60A95B8B1D}" type="presParOf" srcId="{8EAF0AFD-B7FE-41C7-AEC1-D6C6B4354216}" destId="{78D3B43A-1C00-42D7-A9BC-EA81E59FF1A7}"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AC90C32-E9DC-4B71-B2CE-181018DCD6E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51D9610-FE05-40FC-A60B-3DAF691D1B8C}">
      <dgm:prSet/>
      <dgm:spPr/>
      <dgm:t>
        <a:bodyPr/>
        <a:lstStyle/>
        <a:p>
          <a:pPr>
            <a:lnSpc>
              <a:spcPct val="100000"/>
            </a:lnSpc>
          </a:pPr>
          <a:r>
            <a:rPr lang="en-GB"/>
            <a:t>In order for there to be an agreement there needs to be an offer and acceptance. </a:t>
          </a:r>
          <a:endParaRPr lang="en-US"/>
        </a:p>
      </dgm:t>
    </dgm:pt>
    <dgm:pt modelId="{47B05DFF-F3B1-4B84-B239-461CE9ACAB75}" type="parTrans" cxnId="{891302B2-B11E-4AC8-8455-780A16A74B01}">
      <dgm:prSet/>
      <dgm:spPr/>
      <dgm:t>
        <a:bodyPr/>
        <a:lstStyle/>
        <a:p>
          <a:endParaRPr lang="en-US"/>
        </a:p>
      </dgm:t>
    </dgm:pt>
    <dgm:pt modelId="{32A9B487-E56D-44C1-835C-78716A6334E0}" type="sibTrans" cxnId="{891302B2-B11E-4AC8-8455-780A16A74B01}">
      <dgm:prSet/>
      <dgm:spPr/>
      <dgm:t>
        <a:bodyPr/>
        <a:lstStyle/>
        <a:p>
          <a:endParaRPr lang="en-US"/>
        </a:p>
      </dgm:t>
    </dgm:pt>
    <dgm:pt modelId="{3F16AF21-3C12-4183-B0AC-21EAA2EFD904}">
      <dgm:prSet/>
      <dgm:spPr/>
      <dgm:t>
        <a:bodyPr/>
        <a:lstStyle/>
        <a:p>
          <a:pPr>
            <a:lnSpc>
              <a:spcPct val="100000"/>
            </a:lnSpc>
          </a:pPr>
          <a:r>
            <a:rPr lang="en-GB"/>
            <a:t>Past – Subjective test </a:t>
          </a:r>
          <a:endParaRPr lang="en-US"/>
        </a:p>
      </dgm:t>
    </dgm:pt>
    <dgm:pt modelId="{EC6A6BC9-B57A-4BE7-B7F7-1A3A3BF5464C}" type="parTrans" cxnId="{06FA6674-B750-492E-B3BE-1280672B3D33}">
      <dgm:prSet/>
      <dgm:spPr/>
      <dgm:t>
        <a:bodyPr/>
        <a:lstStyle/>
        <a:p>
          <a:endParaRPr lang="en-US"/>
        </a:p>
      </dgm:t>
    </dgm:pt>
    <dgm:pt modelId="{A7B17C64-93A7-4034-B3CB-8C4402247551}" type="sibTrans" cxnId="{06FA6674-B750-492E-B3BE-1280672B3D33}">
      <dgm:prSet/>
      <dgm:spPr/>
      <dgm:t>
        <a:bodyPr/>
        <a:lstStyle/>
        <a:p>
          <a:endParaRPr lang="en-US"/>
        </a:p>
      </dgm:t>
    </dgm:pt>
    <dgm:pt modelId="{726833DF-0943-4406-B6E0-8287A563E9C6}">
      <dgm:prSet/>
      <dgm:spPr/>
      <dgm:t>
        <a:bodyPr/>
        <a:lstStyle/>
        <a:p>
          <a:pPr>
            <a:lnSpc>
              <a:spcPct val="100000"/>
            </a:lnSpc>
          </a:pPr>
          <a:r>
            <a:rPr lang="en-GB"/>
            <a:t>Now – Objective test. </a:t>
          </a:r>
          <a:endParaRPr lang="en-US"/>
        </a:p>
      </dgm:t>
    </dgm:pt>
    <dgm:pt modelId="{A506B011-071D-4DD3-9EED-0357D67CCF2F}" type="parTrans" cxnId="{3D6C0731-B0FB-49F9-A210-26CE77773F5F}">
      <dgm:prSet/>
      <dgm:spPr/>
      <dgm:t>
        <a:bodyPr/>
        <a:lstStyle/>
        <a:p>
          <a:endParaRPr lang="en-US"/>
        </a:p>
      </dgm:t>
    </dgm:pt>
    <dgm:pt modelId="{497BA597-930C-4DFC-9369-6CFAAD317B56}" type="sibTrans" cxnId="{3D6C0731-B0FB-49F9-A210-26CE77773F5F}">
      <dgm:prSet/>
      <dgm:spPr/>
      <dgm:t>
        <a:bodyPr/>
        <a:lstStyle/>
        <a:p>
          <a:endParaRPr lang="en-US"/>
        </a:p>
      </dgm:t>
    </dgm:pt>
    <dgm:pt modelId="{AC81AD21-1BE0-43F7-A2F7-EA63864642AD}" type="pres">
      <dgm:prSet presAssocID="{CAC90C32-E9DC-4B71-B2CE-181018DCD6ED}" presName="root" presStyleCnt="0">
        <dgm:presLayoutVars>
          <dgm:dir/>
          <dgm:resizeHandles val="exact"/>
        </dgm:presLayoutVars>
      </dgm:prSet>
      <dgm:spPr/>
    </dgm:pt>
    <dgm:pt modelId="{1A30F255-277A-4587-B476-4FA30F76E9BA}" type="pres">
      <dgm:prSet presAssocID="{351D9610-FE05-40FC-A60B-3DAF691D1B8C}" presName="compNode" presStyleCnt="0"/>
      <dgm:spPr/>
    </dgm:pt>
    <dgm:pt modelId="{4088D9F8-9E71-40A1-8BB4-D617A694E5A1}" type="pres">
      <dgm:prSet presAssocID="{351D9610-FE05-40FC-A60B-3DAF691D1B8C}" presName="bgRect" presStyleLbl="bgShp" presStyleIdx="0" presStyleCnt="3"/>
      <dgm:spPr/>
    </dgm:pt>
    <dgm:pt modelId="{17DF8C25-042B-4B04-A74D-ECD4EB934BCE}" type="pres">
      <dgm:prSet presAssocID="{351D9610-FE05-40FC-A60B-3DAF691D1B8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4727BA3B-244E-4FE2-AE1F-121979A7E77A}" type="pres">
      <dgm:prSet presAssocID="{351D9610-FE05-40FC-A60B-3DAF691D1B8C}" presName="spaceRect" presStyleCnt="0"/>
      <dgm:spPr/>
    </dgm:pt>
    <dgm:pt modelId="{A11722A2-087D-45CD-BA63-9629B9DF69A8}" type="pres">
      <dgm:prSet presAssocID="{351D9610-FE05-40FC-A60B-3DAF691D1B8C}" presName="parTx" presStyleLbl="revTx" presStyleIdx="0" presStyleCnt="3">
        <dgm:presLayoutVars>
          <dgm:chMax val="0"/>
          <dgm:chPref val="0"/>
        </dgm:presLayoutVars>
      </dgm:prSet>
      <dgm:spPr/>
    </dgm:pt>
    <dgm:pt modelId="{DB265E8D-A6A7-458C-9653-37EF022F71E8}" type="pres">
      <dgm:prSet presAssocID="{32A9B487-E56D-44C1-835C-78716A6334E0}" presName="sibTrans" presStyleCnt="0"/>
      <dgm:spPr/>
    </dgm:pt>
    <dgm:pt modelId="{16FD3769-4606-428A-91A9-908CA1A1A047}" type="pres">
      <dgm:prSet presAssocID="{3F16AF21-3C12-4183-B0AC-21EAA2EFD904}" presName="compNode" presStyleCnt="0"/>
      <dgm:spPr/>
    </dgm:pt>
    <dgm:pt modelId="{4CBEC0B6-72D9-457D-BB15-886988EB2C98}" type="pres">
      <dgm:prSet presAssocID="{3F16AF21-3C12-4183-B0AC-21EAA2EFD904}" presName="bgRect" presStyleLbl="bgShp" presStyleIdx="1" presStyleCnt="3"/>
      <dgm:spPr/>
    </dgm:pt>
    <dgm:pt modelId="{FF56A746-2932-473A-BC0F-055546DFBF8D}" type="pres">
      <dgm:prSet presAssocID="{3F16AF21-3C12-4183-B0AC-21EAA2EFD9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FCDB3B33-476B-4456-A6B7-0D90917A104C}" type="pres">
      <dgm:prSet presAssocID="{3F16AF21-3C12-4183-B0AC-21EAA2EFD904}" presName="spaceRect" presStyleCnt="0"/>
      <dgm:spPr/>
    </dgm:pt>
    <dgm:pt modelId="{FBBC5DF9-7B54-4F62-AD0E-0ED266396588}" type="pres">
      <dgm:prSet presAssocID="{3F16AF21-3C12-4183-B0AC-21EAA2EFD904}" presName="parTx" presStyleLbl="revTx" presStyleIdx="1" presStyleCnt="3">
        <dgm:presLayoutVars>
          <dgm:chMax val="0"/>
          <dgm:chPref val="0"/>
        </dgm:presLayoutVars>
      </dgm:prSet>
      <dgm:spPr/>
    </dgm:pt>
    <dgm:pt modelId="{55E6C96F-0CCF-4D75-ABFC-FD378B243296}" type="pres">
      <dgm:prSet presAssocID="{A7B17C64-93A7-4034-B3CB-8C4402247551}" presName="sibTrans" presStyleCnt="0"/>
      <dgm:spPr/>
    </dgm:pt>
    <dgm:pt modelId="{996B1B1B-1BCC-40DD-AEC7-C216933BF1F2}" type="pres">
      <dgm:prSet presAssocID="{726833DF-0943-4406-B6E0-8287A563E9C6}" presName="compNode" presStyleCnt="0"/>
      <dgm:spPr/>
    </dgm:pt>
    <dgm:pt modelId="{27B81EA1-42D0-477A-A878-A3E5B2B43CBE}" type="pres">
      <dgm:prSet presAssocID="{726833DF-0943-4406-B6E0-8287A563E9C6}" presName="bgRect" presStyleLbl="bgShp" presStyleIdx="2" presStyleCnt="3"/>
      <dgm:spPr/>
    </dgm:pt>
    <dgm:pt modelId="{5CE8114A-12DF-4FAF-9A21-3B1B7AD4DAC7}" type="pres">
      <dgm:prSet presAssocID="{726833DF-0943-4406-B6E0-8287A563E9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cessor"/>
        </a:ext>
      </dgm:extLst>
    </dgm:pt>
    <dgm:pt modelId="{DFAF8707-9AD4-4847-90A5-93334CCF38F6}" type="pres">
      <dgm:prSet presAssocID="{726833DF-0943-4406-B6E0-8287A563E9C6}" presName="spaceRect" presStyleCnt="0"/>
      <dgm:spPr/>
    </dgm:pt>
    <dgm:pt modelId="{3B5371FB-A210-4154-9905-D7896481763D}" type="pres">
      <dgm:prSet presAssocID="{726833DF-0943-4406-B6E0-8287A563E9C6}" presName="parTx" presStyleLbl="revTx" presStyleIdx="2" presStyleCnt="3">
        <dgm:presLayoutVars>
          <dgm:chMax val="0"/>
          <dgm:chPref val="0"/>
        </dgm:presLayoutVars>
      </dgm:prSet>
      <dgm:spPr/>
    </dgm:pt>
  </dgm:ptLst>
  <dgm:cxnLst>
    <dgm:cxn modelId="{C00BBF0D-D9A3-4FE4-9812-ABAD58339D1B}" type="presOf" srcId="{CAC90C32-E9DC-4B71-B2CE-181018DCD6ED}" destId="{AC81AD21-1BE0-43F7-A2F7-EA63864642AD}" srcOrd="0" destOrd="0" presId="urn:microsoft.com/office/officeart/2018/2/layout/IconVerticalSolidList"/>
    <dgm:cxn modelId="{C0A70C10-5FD7-49FF-820A-76036F03717C}" type="presOf" srcId="{351D9610-FE05-40FC-A60B-3DAF691D1B8C}" destId="{A11722A2-087D-45CD-BA63-9629B9DF69A8}" srcOrd="0" destOrd="0" presId="urn:microsoft.com/office/officeart/2018/2/layout/IconVerticalSolidList"/>
    <dgm:cxn modelId="{5A11211A-2CC4-4416-B7D5-A81CFC62C678}" type="presOf" srcId="{726833DF-0943-4406-B6E0-8287A563E9C6}" destId="{3B5371FB-A210-4154-9905-D7896481763D}" srcOrd="0" destOrd="0" presId="urn:microsoft.com/office/officeart/2018/2/layout/IconVerticalSolidList"/>
    <dgm:cxn modelId="{3D6C0731-B0FB-49F9-A210-26CE77773F5F}" srcId="{CAC90C32-E9DC-4B71-B2CE-181018DCD6ED}" destId="{726833DF-0943-4406-B6E0-8287A563E9C6}" srcOrd="2" destOrd="0" parTransId="{A506B011-071D-4DD3-9EED-0357D67CCF2F}" sibTransId="{497BA597-930C-4DFC-9369-6CFAAD317B56}"/>
    <dgm:cxn modelId="{06FA6674-B750-492E-B3BE-1280672B3D33}" srcId="{CAC90C32-E9DC-4B71-B2CE-181018DCD6ED}" destId="{3F16AF21-3C12-4183-B0AC-21EAA2EFD904}" srcOrd="1" destOrd="0" parTransId="{EC6A6BC9-B57A-4BE7-B7F7-1A3A3BF5464C}" sibTransId="{A7B17C64-93A7-4034-B3CB-8C4402247551}"/>
    <dgm:cxn modelId="{891302B2-B11E-4AC8-8455-780A16A74B01}" srcId="{CAC90C32-E9DC-4B71-B2CE-181018DCD6ED}" destId="{351D9610-FE05-40FC-A60B-3DAF691D1B8C}" srcOrd="0" destOrd="0" parTransId="{47B05DFF-F3B1-4B84-B239-461CE9ACAB75}" sibTransId="{32A9B487-E56D-44C1-835C-78716A6334E0}"/>
    <dgm:cxn modelId="{79A56BFA-4987-4799-BF77-5322FE9CF622}" type="presOf" srcId="{3F16AF21-3C12-4183-B0AC-21EAA2EFD904}" destId="{FBBC5DF9-7B54-4F62-AD0E-0ED266396588}" srcOrd="0" destOrd="0" presId="urn:microsoft.com/office/officeart/2018/2/layout/IconVerticalSolidList"/>
    <dgm:cxn modelId="{49AB3F5A-4BB9-4628-A2BC-738F384D0933}" type="presParOf" srcId="{AC81AD21-1BE0-43F7-A2F7-EA63864642AD}" destId="{1A30F255-277A-4587-B476-4FA30F76E9BA}" srcOrd="0" destOrd="0" presId="urn:microsoft.com/office/officeart/2018/2/layout/IconVerticalSolidList"/>
    <dgm:cxn modelId="{A4A49432-2F1E-4783-9B52-49BB68F15C15}" type="presParOf" srcId="{1A30F255-277A-4587-B476-4FA30F76E9BA}" destId="{4088D9F8-9E71-40A1-8BB4-D617A694E5A1}" srcOrd="0" destOrd="0" presId="urn:microsoft.com/office/officeart/2018/2/layout/IconVerticalSolidList"/>
    <dgm:cxn modelId="{959B2647-482D-4417-8F4A-ED845070F615}" type="presParOf" srcId="{1A30F255-277A-4587-B476-4FA30F76E9BA}" destId="{17DF8C25-042B-4B04-A74D-ECD4EB934BCE}" srcOrd="1" destOrd="0" presId="urn:microsoft.com/office/officeart/2018/2/layout/IconVerticalSolidList"/>
    <dgm:cxn modelId="{95C55B1C-258D-4CF8-BF26-97ED3C2D89C0}" type="presParOf" srcId="{1A30F255-277A-4587-B476-4FA30F76E9BA}" destId="{4727BA3B-244E-4FE2-AE1F-121979A7E77A}" srcOrd="2" destOrd="0" presId="urn:microsoft.com/office/officeart/2018/2/layout/IconVerticalSolidList"/>
    <dgm:cxn modelId="{A7233E8B-E46C-46CA-8163-7FF149D8FF01}" type="presParOf" srcId="{1A30F255-277A-4587-B476-4FA30F76E9BA}" destId="{A11722A2-087D-45CD-BA63-9629B9DF69A8}" srcOrd="3" destOrd="0" presId="urn:microsoft.com/office/officeart/2018/2/layout/IconVerticalSolidList"/>
    <dgm:cxn modelId="{35D68D9E-B429-4C36-A806-C44977F32438}" type="presParOf" srcId="{AC81AD21-1BE0-43F7-A2F7-EA63864642AD}" destId="{DB265E8D-A6A7-458C-9653-37EF022F71E8}" srcOrd="1" destOrd="0" presId="urn:microsoft.com/office/officeart/2018/2/layout/IconVerticalSolidList"/>
    <dgm:cxn modelId="{84370D3B-F04C-42B5-AAE8-794D81DC28ED}" type="presParOf" srcId="{AC81AD21-1BE0-43F7-A2F7-EA63864642AD}" destId="{16FD3769-4606-428A-91A9-908CA1A1A047}" srcOrd="2" destOrd="0" presId="urn:microsoft.com/office/officeart/2018/2/layout/IconVerticalSolidList"/>
    <dgm:cxn modelId="{E91A1BEF-0F0D-4218-B436-B29D49972F46}" type="presParOf" srcId="{16FD3769-4606-428A-91A9-908CA1A1A047}" destId="{4CBEC0B6-72D9-457D-BB15-886988EB2C98}" srcOrd="0" destOrd="0" presId="urn:microsoft.com/office/officeart/2018/2/layout/IconVerticalSolidList"/>
    <dgm:cxn modelId="{F4DC3BBC-A956-43C4-884D-7576B3870662}" type="presParOf" srcId="{16FD3769-4606-428A-91A9-908CA1A1A047}" destId="{FF56A746-2932-473A-BC0F-055546DFBF8D}" srcOrd="1" destOrd="0" presId="urn:microsoft.com/office/officeart/2018/2/layout/IconVerticalSolidList"/>
    <dgm:cxn modelId="{5998F856-7D19-4E35-87CA-9286103A3D69}" type="presParOf" srcId="{16FD3769-4606-428A-91A9-908CA1A1A047}" destId="{FCDB3B33-476B-4456-A6B7-0D90917A104C}" srcOrd="2" destOrd="0" presId="urn:microsoft.com/office/officeart/2018/2/layout/IconVerticalSolidList"/>
    <dgm:cxn modelId="{D931C660-0523-4442-80F4-94CDC99C9FB2}" type="presParOf" srcId="{16FD3769-4606-428A-91A9-908CA1A1A047}" destId="{FBBC5DF9-7B54-4F62-AD0E-0ED266396588}" srcOrd="3" destOrd="0" presId="urn:microsoft.com/office/officeart/2018/2/layout/IconVerticalSolidList"/>
    <dgm:cxn modelId="{FEE0C7B0-6814-43EC-ADBB-0D07CB60B4B5}" type="presParOf" srcId="{AC81AD21-1BE0-43F7-A2F7-EA63864642AD}" destId="{55E6C96F-0CCF-4D75-ABFC-FD378B243296}" srcOrd="3" destOrd="0" presId="urn:microsoft.com/office/officeart/2018/2/layout/IconVerticalSolidList"/>
    <dgm:cxn modelId="{FEDBDB71-99B8-408B-977D-BFECF3E5D157}" type="presParOf" srcId="{AC81AD21-1BE0-43F7-A2F7-EA63864642AD}" destId="{996B1B1B-1BCC-40DD-AEC7-C216933BF1F2}" srcOrd="4" destOrd="0" presId="urn:microsoft.com/office/officeart/2018/2/layout/IconVerticalSolidList"/>
    <dgm:cxn modelId="{D574050F-231B-465B-AD20-78464296CCD1}" type="presParOf" srcId="{996B1B1B-1BCC-40DD-AEC7-C216933BF1F2}" destId="{27B81EA1-42D0-477A-A878-A3E5B2B43CBE}" srcOrd="0" destOrd="0" presId="urn:microsoft.com/office/officeart/2018/2/layout/IconVerticalSolidList"/>
    <dgm:cxn modelId="{BA4EEEDC-51D2-471D-B8F8-0E4F6DDACA36}" type="presParOf" srcId="{996B1B1B-1BCC-40DD-AEC7-C216933BF1F2}" destId="{5CE8114A-12DF-4FAF-9A21-3B1B7AD4DAC7}" srcOrd="1" destOrd="0" presId="urn:microsoft.com/office/officeart/2018/2/layout/IconVerticalSolidList"/>
    <dgm:cxn modelId="{36E88005-40A1-49A6-BA17-E77830EB2F52}" type="presParOf" srcId="{996B1B1B-1BCC-40DD-AEC7-C216933BF1F2}" destId="{DFAF8707-9AD4-4847-90A5-93334CCF38F6}" srcOrd="2" destOrd="0" presId="urn:microsoft.com/office/officeart/2018/2/layout/IconVerticalSolidList"/>
    <dgm:cxn modelId="{39B6776D-0090-49FB-ACF0-38A277CC44AD}" type="presParOf" srcId="{996B1B1B-1BCC-40DD-AEC7-C216933BF1F2}" destId="{3B5371FB-A210-4154-9905-D7896481763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7F8818E-BA2F-410E-A4D6-2D09320C8F3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CE10719-9008-479F-ADD5-5D09277A0362}">
      <dgm:prSet/>
      <dgm:spPr/>
      <dgm:t>
        <a:bodyPr/>
        <a:lstStyle/>
        <a:p>
          <a:r>
            <a:rPr lang="en-GB"/>
            <a:t>Gibson v Manchester City Council </a:t>
          </a:r>
          <a:endParaRPr lang="en-US"/>
        </a:p>
      </dgm:t>
    </dgm:pt>
    <dgm:pt modelId="{69B9AA28-A701-491B-8085-48EBF141D8CD}" type="parTrans" cxnId="{F31D9A12-4405-485F-8A0E-BBC67733ED5A}">
      <dgm:prSet/>
      <dgm:spPr/>
      <dgm:t>
        <a:bodyPr/>
        <a:lstStyle/>
        <a:p>
          <a:endParaRPr lang="en-US"/>
        </a:p>
      </dgm:t>
    </dgm:pt>
    <dgm:pt modelId="{4EDDB5AA-96E3-4F46-93D3-CC12DAFCE15C}" type="sibTrans" cxnId="{F31D9A12-4405-485F-8A0E-BBC67733ED5A}">
      <dgm:prSet/>
      <dgm:spPr/>
      <dgm:t>
        <a:bodyPr/>
        <a:lstStyle/>
        <a:p>
          <a:endParaRPr lang="en-US"/>
        </a:p>
      </dgm:t>
    </dgm:pt>
    <dgm:pt modelId="{90F5DB43-5AFD-4723-9142-3957BAD83021}">
      <dgm:prSet/>
      <dgm:spPr/>
      <dgm:t>
        <a:bodyPr/>
        <a:lstStyle/>
        <a:p>
          <a:r>
            <a:rPr lang="en-GB"/>
            <a:t>Blue v Ashley [2017] </a:t>
          </a:r>
          <a:endParaRPr lang="en-US"/>
        </a:p>
      </dgm:t>
    </dgm:pt>
    <dgm:pt modelId="{477CA5C2-DF05-446C-9BBB-EF00A032715D}" type="parTrans" cxnId="{07BF2295-47EC-4059-8403-73918BA4DA20}">
      <dgm:prSet/>
      <dgm:spPr/>
      <dgm:t>
        <a:bodyPr/>
        <a:lstStyle/>
        <a:p>
          <a:endParaRPr lang="en-US"/>
        </a:p>
      </dgm:t>
    </dgm:pt>
    <dgm:pt modelId="{A2D70B69-9414-4D78-999D-3BF1ED7A2504}" type="sibTrans" cxnId="{07BF2295-47EC-4059-8403-73918BA4DA20}">
      <dgm:prSet/>
      <dgm:spPr/>
      <dgm:t>
        <a:bodyPr/>
        <a:lstStyle/>
        <a:p>
          <a:endParaRPr lang="en-US"/>
        </a:p>
      </dgm:t>
    </dgm:pt>
    <dgm:pt modelId="{8F6701E7-B98F-4F51-9E84-D524EC0F5AFD}">
      <dgm:prSet/>
      <dgm:spPr/>
      <dgm:t>
        <a:bodyPr/>
        <a:lstStyle/>
        <a:p>
          <a:r>
            <a:rPr lang="en-GB"/>
            <a:t>Wright v Rowland [2017] </a:t>
          </a:r>
          <a:endParaRPr lang="en-US"/>
        </a:p>
      </dgm:t>
    </dgm:pt>
    <dgm:pt modelId="{CED816A5-F560-4489-894F-94D4AE1140B7}" type="parTrans" cxnId="{B8C17039-1595-474A-93E2-E666DDEE11B5}">
      <dgm:prSet/>
      <dgm:spPr/>
      <dgm:t>
        <a:bodyPr/>
        <a:lstStyle/>
        <a:p>
          <a:endParaRPr lang="en-US"/>
        </a:p>
      </dgm:t>
    </dgm:pt>
    <dgm:pt modelId="{845A7E4F-0912-45D0-80B8-A15B0C82971B}" type="sibTrans" cxnId="{B8C17039-1595-474A-93E2-E666DDEE11B5}">
      <dgm:prSet/>
      <dgm:spPr/>
      <dgm:t>
        <a:bodyPr/>
        <a:lstStyle/>
        <a:p>
          <a:endParaRPr lang="en-US"/>
        </a:p>
      </dgm:t>
    </dgm:pt>
    <dgm:pt modelId="{A44BD00C-B152-4E27-9B09-2194BCCA8CDF}" type="pres">
      <dgm:prSet presAssocID="{47F8818E-BA2F-410E-A4D6-2D09320C8F35}" presName="hierChild1" presStyleCnt="0">
        <dgm:presLayoutVars>
          <dgm:chPref val="1"/>
          <dgm:dir/>
          <dgm:animOne val="branch"/>
          <dgm:animLvl val="lvl"/>
          <dgm:resizeHandles/>
        </dgm:presLayoutVars>
      </dgm:prSet>
      <dgm:spPr/>
    </dgm:pt>
    <dgm:pt modelId="{91207DE2-3EC0-451C-B7F3-347B65504BD2}" type="pres">
      <dgm:prSet presAssocID="{ACE10719-9008-479F-ADD5-5D09277A0362}" presName="hierRoot1" presStyleCnt="0"/>
      <dgm:spPr/>
    </dgm:pt>
    <dgm:pt modelId="{43F4AC18-B7E5-4082-93B8-9DA486BD849F}" type="pres">
      <dgm:prSet presAssocID="{ACE10719-9008-479F-ADD5-5D09277A0362}" presName="composite" presStyleCnt="0"/>
      <dgm:spPr/>
    </dgm:pt>
    <dgm:pt modelId="{5D989664-F834-46CA-8D78-CB641BF793FA}" type="pres">
      <dgm:prSet presAssocID="{ACE10719-9008-479F-ADD5-5D09277A0362}" presName="background" presStyleLbl="node0" presStyleIdx="0" presStyleCnt="3"/>
      <dgm:spPr/>
    </dgm:pt>
    <dgm:pt modelId="{0B085705-97DB-4904-8E85-D4373D2E6EE8}" type="pres">
      <dgm:prSet presAssocID="{ACE10719-9008-479F-ADD5-5D09277A0362}" presName="text" presStyleLbl="fgAcc0" presStyleIdx="0" presStyleCnt="3">
        <dgm:presLayoutVars>
          <dgm:chPref val="3"/>
        </dgm:presLayoutVars>
      </dgm:prSet>
      <dgm:spPr/>
    </dgm:pt>
    <dgm:pt modelId="{174BED05-23AD-461E-B05D-BEBBA8945BE4}" type="pres">
      <dgm:prSet presAssocID="{ACE10719-9008-479F-ADD5-5D09277A0362}" presName="hierChild2" presStyleCnt="0"/>
      <dgm:spPr/>
    </dgm:pt>
    <dgm:pt modelId="{E0B526A9-05C9-434C-BFDC-4661700374F0}" type="pres">
      <dgm:prSet presAssocID="{90F5DB43-5AFD-4723-9142-3957BAD83021}" presName="hierRoot1" presStyleCnt="0"/>
      <dgm:spPr/>
    </dgm:pt>
    <dgm:pt modelId="{AD2628DD-4A5E-4676-897C-0564FFD855E6}" type="pres">
      <dgm:prSet presAssocID="{90F5DB43-5AFD-4723-9142-3957BAD83021}" presName="composite" presStyleCnt="0"/>
      <dgm:spPr/>
    </dgm:pt>
    <dgm:pt modelId="{C4561532-BCB2-47F3-8EC2-FA4E74846AEE}" type="pres">
      <dgm:prSet presAssocID="{90F5DB43-5AFD-4723-9142-3957BAD83021}" presName="background" presStyleLbl="node0" presStyleIdx="1" presStyleCnt="3"/>
      <dgm:spPr/>
    </dgm:pt>
    <dgm:pt modelId="{D9245826-24B4-42CF-B045-AA6D77C7A2D2}" type="pres">
      <dgm:prSet presAssocID="{90F5DB43-5AFD-4723-9142-3957BAD83021}" presName="text" presStyleLbl="fgAcc0" presStyleIdx="1" presStyleCnt="3">
        <dgm:presLayoutVars>
          <dgm:chPref val="3"/>
        </dgm:presLayoutVars>
      </dgm:prSet>
      <dgm:spPr/>
    </dgm:pt>
    <dgm:pt modelId="{5C451074-698B-42BD-A31A-E4C2280442D2}" type="pres">
      <dgm:prSet presAssocID="{90F5DB43-5AFD-4723-9142-3957BAD83021}" presName="hierChild2" presStyleCnt="0"/>
      <dgm:spPr/>
    </dgm:pt>
    <dgm:pt modelId="{D5E8E853-E982-47AF-A83B-E56602CAD494}" type="pres">
      <dgm:prSet presAssocID="{8F6701E7-B98F-4F51-9E84-D524EC0F5AFD}" presName="hierRoot1" presStyleCnt="0"/>
      <dgm:spPr/>
    </dgm:pt>
    <dgm:pt modelId="{0BD79E4F-3176-4446-A9A7-58F05C53C0CE}" type="pres">
      <dgm:prSet presAssocID="{8F6701E7-B98F-4F51-9E84-D524EC0F5AFD}" presName="composite" presStyleCnt="0"/>
      <dgm:spPr/>
    </dgm:pt>
    <dgm:pt modelId="{87688064-330B-4C4F-B392-87696CDFA0D8}" type="pres">
      <dgm:prSet presAssocID="{8F6701E7-B98F-4F51-9E84-D524EC0F5AFD}" presName="background" presStyleLbl="node0" presStyleIdx="2" presStyleCnt="3"/>
      <dgm:spPr/>
    </dgm:pt>
    <dgm:pt modelId="{124DAB34-D081-4E1D-899A-EA0E7B3CB582}" type="pres">
      <dgm:prSet presAssocID="{8F6701E7-B98F-4F51-9E84-D524EC0F5AFD}" presName="text" presStyleLbl="fgAcc0" presStyleIdx="2" presStyleCnt="3">
        <dgm:presLayoutVars>
          <dgm:chPref val="3"/>
        </dgm:presLayoutVars>
      </dgm:prSet>
      <dgm:spPr/>
    </dgm:pt>
    <dgm:pt modelId="{F5CDBD89-7AC4-43E0-9C14-4ABD81D7BFB4}" type="pres">
      <dgm:prSet presAssocID="{8F6701E7-B98F-4F51-9E84-D524EC0F5AFD}" presName="hierChild2" presStyleCnt="0"/>
      <dgm:spPr/>
    </dgm:pt>
  </dgm:ptLst>
  <dgm:cxnLst>
    <dgm:cxn modelId="{F31D9A12-4405-485F-8A0E-BBC67733ED5A}" srcId="{47F8818E-BA2F-410E-A4D6-2D09320C8F35}" destId="{ACE10719-9008-479F-ADD5-5D09277A0362}" srcOrd="0" destOrd="0" parTransId="{69B9AA28-A701-491B-8085-48EBF141D8CD}" sibTransId="{4EDDB5AA-96E3-4F46-93D3-CC12DAFCE15C}"/>
    <dgm:cxn modelId="{B8C17039-1595-474A-93E2-E666DDEE11B5}" srcId="{47F8818E-BA2F-410E-A4D6-2D09320C8F35}" destId="{8F6701E7-B98F-4F51-9E84-D524EC0F5AFD}" srcOrd="2" destOrd="0" parTransId="{CED816A5-F560-4489-894F-94D4AE1140B7}" sibTransId="{845A7E4F-0912-45D0-80B8-A15B0C82971B}"/>
    <dgm:cxn modelId="{7EAC2A44-A4C9-47C1-AACD-AF504C04A6EC}" type="presOf" srcId="{47F8818E-BA2F-410E-A4D6-2D09320C8F35}" destId="{A44BD00C-B152-4E27-9B09-2194BCCA8CDF}" srcOrd="0" destOrd="0" presId="urn:microsoft.com/office/officeart/2005/8/layout/hierarchy1"/>
    <dgm:cxn modelId="{07BF2295-47EC-4059-8403-73918BA4DA20}" srcId="{47F8818E-BA2F-410E-A4D6-2D09320C8F35}" destId="{90F5DB43-5AFD-4723-9142-3957BAD83021}" srcOrd="1" destOrd="0" parTransId="{477CA5C2-DF05-446C-9BBB-EF00A032715D}" sibTransId="{A2D70B69-9414-4D78-999D-3BF1ED7A2504}"/>
    <dgm:cxn modelId="{765895A0-793C-4CF7-919A-85E81A29F900}" type="presOf" srcId="{90F5DB43-5AFD-4723-9142-3957BAD83021}" destId="{D9245826-24B4-42CF-B045-AA6D77C7A2D2}" srcOrd="0" destOrd="0" presId="urn:microsoft.com/office/officeart/2005/8/layout/hierarchy1"/>
    <dgm:cxn modelId="{EE3706A4-5AA5-4F84-95D2-1BC91B531333}" type="presOf" srcId="{8F6701E7-B98F-4F51-9E84-D524EC0F5AFD}" destId="{124DAB34-D081-4E1D-899A-EA0E7B3CB582}" srcOrd="0" destOrd="0" presId="urn:microsoft.com/office/officeart/2005/8/layout/hierarchy1"/>
    <dgm:cxn modelId="{3671CDF6-D6EF-453C-832D-FB4C919C7371}" type="presOf" srcId="{ACE10719-9008-479F-ADD5-5D09277A0362}" destId="{0B085705-97DB-4904-8E85-D4373D2E6EE8}" srcOrd="0" destOrd="0" presId="urn:microsoft.com/office/officeart/2005/8/layout/hierarchy1"/>
    <dgm:cxn modelId="{37DCDCC6-9274-42FD-B492-93636A681DCC}" type="presParOf" srcId="{A44BD00C-B152-4E27-9B09-2194BCCA8CDF}" destId="{91207DE2-3EC0-451C-B7F3-347B65504BD2}" srcOrd="0" destOrd="0" presId="urn:microsoft.com/office/officeart/2005/8/layout/hierarchy1"/>
    <dgm:cxn modelId="{AE432652-EE01-4484-86AD-DD76B363641A}" type="presParOf" srcId="{91207DE2-3EC0-451C-B7F3-347B65504BD2}" destId="{43F4AC18-B7E5-4082-93B8-9DA486BD849F}" srcOrd="0" destOrd="0" presId="urn:microsoft.com/office/officeart/2005/8/layout/hierarchy1"/>
    <dgm:cxn modelId="{4EC0138D-E5FE-45EC-81E8-BE5E75D05044}" type="presParOf" srcId="{43F4AC18-B7E5-4082-93B8-9DA486BD849F}" destId="{5D989664-F834-46CA-8D78-CB641BF793FA}" srcOrd="0" destOrd="0" presId="urn:microsoft.com/office/officeart/2005/8/layout/hierarchy1"/>
    <dgm:cxn modelId="{D28F491C-FD8E-4F41-9010-6D48EA7AE1B4}" type="presParOf" srcId="{43F4AC18-B7E5-4082-93B8-9DA486BD849F}" destId="{0B085705-97DB-4904-8E85-D4373D2E6EE8}" srcOrd="1" destOrd="0" presId="urn:microsoft.com/office/officeart/2005/8/layout/hierarchy1"/>
    <dgm:cxn modelId="{CB1D60CE-8EF3-45B3-8D77-D9AB287FCB34}" type="presParOf" srcId="{91207DE2-3EC0-451C-B7F3-347B65504BD2}" destId="{174BED05-23AD-461E-B05D-BEBBA8945BE4}" srcOrd="1" destOrd="0" presId="urn:microsoft.com/office/officeart/2005/8/layout/hierarchy1"/>
    <dgm:cxn modelId="{ADC2F1AF-8661-435C-8C6B-58199F4812A5}" type="presParOf" srcId="{A44BD00C-B152-4E27-9B09-2194BCCA8CDF}" destId="{E0B526A9-05C9-434C-BFDC-4661700374F0}" srcOrd="1" destOrd="0" presId="urn:microsoft.com/office/officeart/2005/8/layout/hierarchy1"/>
    <dgm:cxn modelId="{644A6675-9AF2-46BB-A090-AE0D491B6B7D}" type="presParOf" srcId="{E0B526A9-05C9-434C-BFDC-4661700374F0}" destId="{AD2628DD-4A5E-4676-897C-0564FFD855E6}" srcOrd="0" destOrd="0" presId="urn:microsoft.com/office/officeart/2005/8/layout/hierarchy1"/>
    <dgm:cxn modelId="{E55472CA-577F-4B51-BFDF-F815DA964C6E}" type="presParOf" srcId="{AD2628DD-4A5E-4676-897C-0564FFD855E6}" destId="{C4561532-BCB2-47F3-8EC2-FA4E74846AEE}" srcOrd="0" destOrd="0" presId="urn:microsoft.com/office/officeart/2005/8/layout/hierarchy1"/>
    <dgm:cxn modelId="{B938DD52-2B29-433F-906D-5D704498C616}" type="presParOf" srcId="{AD2628DD-4A5E-4676-897C-0564FFD855E6}" destId="{D9245826-24B4-42CF-B045-AA6D77C7A2D2}" srcOrd="1" destOrd="0" presId="urn:microsoft.com/office/officeart/2005/8/layout/hierarchy1"/>
    <dgm:cxn modelId="{FCD68925-0B0F-4CA6-BDA8-08BA07C2564C}" type="presParOf" srcId="{E0B526A9-05C9-434C-BFDC-4661700374F0}" destId="{5C451074-698B-42BD-A31A-E4C2280442D2}" srcOrd="1" destOrd="0" presId="urn:microsoft.com/office/officeart/2005/8/layout/hierarchy1"/>
    <dgm:cxn modelId="{D5EAA876-543D-4726-9C42-1288A39BDC3A}" type="presParOf" srcId="{A44BD00C-B152-4E27-9B09-2194BCCA8CDF}" destId="{D5E8E853-E982-47AF-A83B-E56602CAD494}" srcOrd="2" destOrd="0" presId="urn:microsoft.com/office/officeart/2005/8/layout/hierarchy1"/>
    <dgm:cxn modelId="{27030DAC-E67B-4635-BE68-AC759FEA9E0E}" type="presParOf" srcId="{D5E8E853-E982-47AF-A83B-E56602CAD494}" destId="{0BD79E4F-3176-4446-A9A7-58F05C53C0CE}" srcOrd="0" destOrd="0" presId="urn:microsoft.com/office/officeart/2005/8/layout/hierarchy1"/>
    <dgm:cxn modelId="{BB366FB8-AB59-44E2-B781-76BB9F36B619}" type="presParOf" srcId="{0BD79E4F-3176-4446-A9A7-58F05C53C0CE}" destId="{87688064-330B-4C4F-B392-87696CDFA0D8}" srcOrd="0" destOrd="0" presId="urn:microsoft.com/office/officeart/2005/8/layout/hierarchy1"/>
    <dgm:cxn modelId="{5CC8D431-9DAA-40AC-8972-4A8D0216C321}" type="presParOf" srcId="{0BD79E4F-3176-4446-A9A7-58F05C53C0CE}" destId="{124DAB34-D081-4E1D-899A-EA0E7B3CB582}" srcOrd="1" destOrd="0" presId="urn:microsoft.com/office/officeart/2005/8/layout/hierarchy1"/>
    <dgm:cxn modelId="{835EE95F-A8EF-4D4A-8BC7-8C9A8BCA6E11}" type="presParOf" srcId="{D5E8E853-E982-47AF-A83B-E56602CAD494}" destId="{F5CDBD89-7AC4-43E0-9C14-4ABD81D7BF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04AD855-E9CC-4B7F-BAF1-69564F5BECB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78B57077-9727-424C-A73E-2348F4C87ECF}">
      <dgm:prSet/>
      <dgm:spPr/>
      <dgm:t>
        <a:bodyPr/>
        <a:lstStyle/>
        <a:p>
          <a:pPr>
            <a:lnSpc>
              <a:spcPct val="100000"/>
            </a:lnSpc>
            <a:defRPr cap="all"/>
          </a:pPr>
          <a:r>
            <a:rPr lang="en-GB"/>
            <a:t>The case concerned a smokeball which claimed to prevent flu. </a:t>
          </a:r>
          <a:endParaRPr lang="en-US"/>
        </a:p>
      </dgm:t>
    </dgm:pt>
    <dgm:pt modelId="{E3CD1ECE-865D-41D9-B608-3711B0053FFB}" type="parTrans" cxnId="{00C5851A-923A-47A1-AE37-24F6FF372D7C}">
      <dgm:prSet/>
      <dgm:spPr/>
      <dgm:t>
        <a:bodyPr/>
        <a:lstStyle/>
        <a:p>
          <a:endParaRPr lang="en-US"/>
        </a:p>
      </dgm:t>
    </dgm:pt>
    <dgm:pt modelId="{B4F2AD15-1337-4D78-BE30-CD4F15CE71DD}" type="sibTrans" cxnId="{00C5851A-923A-47A1-AE37-24F6FF372D7C}">
      <dgm:prSet/>
      <dgm:spPr/>
      <dgm:t>
        <a:bodyPr/>
        <a:lstStyle/>
        <a:p>
          <a:endParaRPr lang="en-US"/>
        </a:p>
      </dgm:t>
    </dgm:pt>
    <dgm:pt modelId="{98AB8D4D-9B67-41C7-B907-885C7DD1CE07}">
      <dgm:prSet/>
      <dgm:spPr/>
      <dgm:t>
        <a:bodyPr/>
        <a:lstStyle/>
        <a:p>
          <a:pPr>
            <a:lnSpc>
              <a:spcPct val="100000"/>
            </a:lnSpc>
            <a:defRPr cap="all"/>
          </a:pPr>
          <a:r>
            <a:rPr lang="en-GB"/>
            <a:t>The advertisement went out. </a:t>
          </a:r>
          <a:endParaRPr lang="en-US"/>
        </a:p>
      </dgm:t>
    </dgm:pt>
    <dgm:pt modelId="{E45AD055-7E7A-4B1B-BF98-DF43C7995879}" type="parTrans" cxnId="{27661516-30F6-45FB-ADFB-6215CBD86FF2}">
      <dgm:prSet/>
      <dgm:spPr/>
      <dgm:t>
        <a:bodyPr/>
        <a:lstStyle/>
        <a:p>
          <a:endParaRPr lang="en-US"/>
        </a:p>
      </dgm:t>
    </dgm:pt>
    <dgm:pt modelId="{0F361B9A-2E8F-40C8-AB9A-C90C59979AC8}" type="sibTrans" cxnId="{27661516-30F6-45FB-ADFB-6215CBD86FF2}">
      <dgm:prSet/>
      <dgm:spPr/>
      <dgm:t>
        <a:bodyPr/>
        <a:lstStyle/>
        <a:p>
          <a:endParaRPr lang="en-US"/>
        </a:p>
      </dgm:t>
    </dgm:pt>
    <dgm:pt modelId="{DFE475CA-80E3-4948-AE39-F8DC211541D0}">
      <dgm:prSet/>
      <dgm:spPr/>
      <dgm:t>
        <a:bodyPr/>
        <a:lstStyle/>
        <a:p>
          <a:pPr>
            <a:lnSpc>
              <a:spcPct val="100000"/>
            </a:lnSpc>
            <a:defRPr cap="all"/>
          </a:pPr>
          <a:r>
            <a:rPr lang="en-GB"/>
            <a:t>£100 to anyone who used it and still caught the flu. </a:t>
          </a:r>
          <a:endParaRPr lang="en-US"/>
        </a:p>
      </dgm:t>
    </dgm:pt>
    <dgm:pt modelId="{07171AB5-B279-4CC1-B65F-A6059EED2740}" type="parTrans" cxnId="{E18D4CD6-CAAF-457F-AEA4-F62F6F6B9964}">
      <dgm:prSet/>
      <dgm:spPr/>
      <dgm:t>
        <a:bodyPr/>
        <a:lstStyle/>
        <a:p>
          <a:endParaRPr lang="en-US"/>
        </a:p>
      </dgm:t>
    </dgm:pt>
    <dgm:pt modelId="{A671C23F-0406-42AD-9BE3-FE12413B8188}" type="sibTrans" cxnId="{E18D4CD6-CAAF-457F-AEA4-F62F6F6B9964}">
      <dgm:prSet/>
      <dgm:spPr/>
      <dgm:t>
        <a:bodyPr/>
        <a:lstStyle/>
        <a:p>
          <a:endParaRPr lang="en-US"/>
        </a:p>
      </dgm:t>
    </dgm:pt>
    <dgm:pt modelId="{64B65A64-D9A3-47E9-8A8C-4638457E30BD}">
      <dgm:prSet/>
      <dgm:spPr/>
      <dgm:t>
        <a:bodyPr/>
        <a:lstStyle/>
        <a:p>
          <a:pPr>
            <a:lnSpc>
              <a:spcPct val="100000"/>
            </a:lnSpc>
            <a:defRPr cap="all"/>
          </a:pPr>
          <a:r>
            <a:rPr lang="en-GB"/>
            <a:t>Deposited £1000 into a bank account to prove they were serious. </a:t>
          </a:r>
          <a:endParaRPr lang="en-US"/>
        </a:p>
      </dgm:t>
    </dgm:pt>
    <dgm:pt modelId="{31E18895-B95D-452E-997F-847A8487D37E}" type="parTrans" cxnId="{FF164702-1F3A-4548-9987-C743D0B34D88}">
      <dgm:prSet/>
      <dgm:spPr/>
      <dgm:t>
        <a:bodyPr/>
        <a:lstStyle/>
        <a:p>
          <a:endParaRPr lang="en-US"/>
        </a:p>
      </dgm:t>
    </dgm:pt>
    <dgm:pt modelId="{FF97A04D-24D2-401E-9E36-C9E4B0AFCCE3}" type="sibTrans" cxnId="{FF164702-1F3A-4548-9987-C743D0B34D88}">
      <dgm:prSet/>
      <dgm:spPr/>
      <dgm:t>
        <a:bodyPr/>
        <a:lstStyle/>
        <a:p>
          <a:endParaRPr lang="en-US"/>
        </a:p>
      </dgm:t>
    </dgm:pt>
    <dgm:pt modelId="{ECEAE07D-6920-473B-BFC2-030FFA1AC6C3}">
      <dgm:prSet/>
      <dgm:spPr/>
      <dgm:t>
        <a:bodyPr/>
        <a:lstStyle/>
        <a:p>
          <a:pPr>
            <a:lnSpc>
              <a:spcPct val="100000"/>
            </a:lnSpc>
            <a:defRPr cap="all"/>
          </a:pPr>
          <a:r>
            <a:rPr lang="en-GB"/>
            <a:t>Mrs Carlill purchased the ball and caught the flu, she tried to claim her £100. </a:t>
          </a:r>
          <a:endParaRPr lang="en-US"/>
        </a:p>
      </dgm:t>
    </dgm:pt>
    <dgm:pt modelId="{16CD0F1F-292B-49DF-96BF-4B3CABA200B9}" type="parTrans" cxnId="{FC541A3C-18C3-4878-942E-F7D71A8602AA}">
      <dgm:prSet/>
      <dgm:spPr/>
      <dgm:t>
        <a:bodyPr/>
        <a:lstStyle/>
        <a:p>
          <a:endParaRPr lang="en-US"/>
        </a:p>
      </dgm:t>
    </dgm:pt>
    <dgm:pt modelId="{439B5188-ACB4-4BCB-ADF6-5140FF260B0D}" type="sibTrans" cxnId="{FC541A3C-18C3-4878-942E-F7D71A8602AA}">
      <dgm:prSet/>
      <dgm:spPr/>
      <dgm:t>
        <a:bodyPr/>
        <a:lstStyle/>
        <a:p>
          <a:endParaRPr lang="en-US"/>
        </a:p>
      </dgm:t>
    </dgm:pt>
    <dgm:pt modelId="{65463BB1-DA2D-4811-9A5B-F67729634E48}">
      <dgm:prSet/>
      <dgm:spPr/>
      <dgm:t>
        <a:bodyPr/>
        <a:lstStyle/>
        <a:p>
          <a:pPr>
            <a:lnSpc>
              <a:spcPct val="100000"/>
            </a:lnSpc>
            <a:defRPr cap="all"/>
          </a:pPr>
          <a:r>
            <a:rPr lang="en-GB"/>
            <a:t>The smokeball company claimed that a contract was not formed because you cannot have a contract with the world. </a:t>
          </a:r>
          <a:endParaRPr lang="en-US"/>
        </a:p>
      </dgm:t>
    </dgm:pt>
    <dgm:pt modelId="{E298E66C-C4A4-4092-AE36-B0058508FDC8}" type="parTrans" cxnId="{5E2FF674-7259-4B21-9CE8-9807B2440EA1}">
      <dgm:prSet/>
      <dgm:spPr/>
      <dgm:t>
        <a:bodyPr/>
        <a:lstStyle/>
        <a:p>
          <a:endParaRPr lang="en-US"/>
        </a:p>
      </dgm:t>
    </dgm:pt>
    <dgm:pt modelId="{54FCF8B4-7ED0-4EF2-BE34-77ECB1B8FB29}" type="sibTrans" cxnId="{5E2FF674-7259-4B21-9CE8-9807B2440EA1}">
      <dgm:prSet/>
      <dgm:spPr/>
      <dgm:t>
        <a:bodyPr/>
        <a:lstStyle/>
        <a:p>
          <a:endParaRPr lang="en-US"/>
        </a:p>
      </dgm:t>
    </dgm:pt>
    <dgm:pt modelId="{49581C21-94B9-41DB-B5BA-3C41AD449753}">
      <dgm:prSet/>
      <dgm:spPr/>
      <dgm:t>
        <a:bodyPr/>
        <a:lstStyle/>
        <a:p>
          <a:pPr>
            <a:lnSpc>
              <a:spcPct val="100000"/>
            </a:lnSpc>
            <a:defRPr cap="all"/>
          </a:pPr>
          <a:r>
            <a:rPr lang="en-GB"/>
            <a:t>Courts said it was an offer to the world and is therefore a contract. </a:t>
          </a:r>
          <a:endParaRPr lang="en-US"/>
        </a:p>
      </dgm:t>
    </dgm:pt>
    <dgm:pt modelId="{305D8435-1192-4DB4-8489-43CFD170AA50}" type="parTrans" cxnId="{15D47D3B-30C5-4008-9FA6-113DFD47DF1E}">
      <dgm:prSet/>
      <dgm:spPr/>
      <dgm:t>
        <a:bodyPr/>
        <a:lstStyle/>
        <a:p>
          <a:endParaRPr lang="en-US"/>
        </a:p>
      </dgm:t>
    </dgm:pt>
    <dgm:pt modelId="{91AD81E7-1DBA-4BC4-AFB6-47540F68DF30}" type="sibTrans" cxnId="{15D47D3B-30C5-4008-9FA6-113DFD47DF1E}">
      <dgm:prSet/>
      <dgm:spPr/>
      <dgm:t>
        <a:bodyPr/>
        <a:lstStyle/>
        <a:p>
          <a:endParaRPr lang="en-US"/>
        </a:p>
      </dgm:t>
    </dgm:pt>
    <dgm:pt modelId="{1D645815-B5B1-4705-9A74-4282CBE394E2}">
      <dgm:prSet/>
      <dgm:spPr/>
      <dgm:t>
        <a:bodyPr/>
        <a:lstStyle/>
        <a:p>
          <a:pPr>
            <a:lnSpc>
              <a:spcPct val="100000"/>
            </a:lnSpc>
            <a:defRPr cap="all"/>
          </a:pPr>
          <a:r>
            <a:rPr lang="en-GB"/>
            <a:t>Granted £100. </a:t>
          </a:r>
          <a:endParaRPr lang="en-US"/>
        </a:p>
      </dgm:t>
    </dgm:pt>
    <dgm:pt modelId="{A6FAEA28-F698-4D4D-9522-69362BD1288F}" type="parTrans" cxnId="{933E30B8-CFA7-4AA6-9D70-F539116E8A20}">
      <dgm:prSet/>
      <dgm:spPr/>
      <dgm:t>
        <a:bodyPr/>
        <a:lstStyle/>
        <a:p>
          <a:endParaRPr lang="en-US"/>
        </a:p>
      </dgm:t>
    </dgm:pt>
    <dgm:pt modelId="{A6DC7461-59A6-4E2E-8A3C-E2781955CFCF}" type="sibTrans" cxnId="{933E30B8-CFA7-4AA6-9D70-F539116E8A20}">
      <dgm:prSet/>
      <dgm:spPr/>
      <dgm:t>
        <a:bodyPr/>
        <a:lstStyle/>
        <a:p>
          <a:endParaRPr lang="en-US"/>
        </a:p>
      </dgm:t>
    </dgm:pt>
    <dgm:pt modelId="{69D791DC-9236-484A-86C2-6D79B8EECAAC}" type="pres">
      <dgm:prSet presAssocID="{804AD855-E9CC-4B7F-BAF1-69564F5BECB4}" presName="root" presStyleCnt="0">
        <dgm:presLayoutVars>
          <dgm:dir/>
          <dgm:resizeHandles val="exact"/>
        </dgm:presLayoutVars>
      </dgm:prSet>
      <dgm:spPr/>
    </dgm:pt>
    <dgm:pt modelId="{BB6E2137-14C9-4560-8C9D-BDF42969B4A5}" type="pres">
      <dgm:prSet presAssocID="{78B57077-9727-424C-A73E-2348F4C87ECF}" presName="compNode" presStyleCnt="0"/>
      <dgm:spPr/>
    </dgm:pt>
    <dgm:pt modelId="{B4D7D4C4-CC31-470F-8500-1E97EA3159C8}" type="pres">
      <dgm:prSet presAssocID="{78B57077-9727-424C-A73E-2348F4C87ECF}" presName="iconBgRect" presStyleLbl="bgShp" presStyleIdx="0" presStyleCnt="8"/>
      <dgm:spPr/>
    </dgm:pt>
    <dgm:pt modelId="{47B3D0C5-50CA-4ECC-99BD-FE20A75FD424}" type="pres">
      <dgm:prSet presAssocID="{78B57077-9727-424C-A73E-2348F4C87EC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E61ED1C0-0B72-4B48-B11F-00A58CB325EA}" type="pres">
      <dgm:prSet presAssocID="{78B57077-9727-424C-A73E-2348F4C87ECF}" presName="spaceRect" presStyleCnt="0"/>
      <dgm:spPr/>
    </dgm:pt>
    <dgm:pt modelId="{CEE06991-1BC0-44F8-B861-71B7D8BE69A9}" type="pres">
      <dgm:prSet presAssocID="{78B57077-9727-424C-A73E-2348F4C87ECF}" presName="textRect" presStyleLbl="revTx" presStyleIdx="0" presStyleCnt="8">
        <dgm:presLayoutVars>
          <dgm:chMax val="1"/>
          <dgm:chPref val="1"/>
        </dgm:presLayoutVars>
      </dgm:prSet>
      <dgm:spPr/>
    </dgm:pt>
    <dgm:pt modelId="{7AA4D050-CBD7-402C-8602-E09C8696107D}" type="pres">
      <dgm:prSet presAssocID="{B4F2AD15-1337-4D78-BE30-CD4F15CE71DD}" presName="sibTrans" presStyleCnt="0"/>
      <dgm:spPr/>
    </dgm:pt>
    <dgm:pt modelId="{069741B8-F375-4B93-A3FA-A12DB83634A6}" type="pres">
      <dgm:prSet presAssocID="{98AB8D4D-9B67-41C7-B907-885C7DD1CE07}" presName="compNode" presStyleCnt="0"/>
      <dgm:spPr/>
    </dgm:pt>
    <dgm:pt modelId="{2D3FC5EF-F136-4BB3-954D-DFF34FAF804B}" type="pres">
      <dgm:prSet presAssocID="{98AB8D4D-9B67-41C7-B907-885C7DD1CE07}" presName="iconBgRect" presStyleLbl="bgShp" presStyleIdx="1" presStyleCnt="8"/>
      <dgm:spPr/>
    </dgm:pt>
    <dgm:pt modelId="{47E3BB89-4042-4014-8B13-E84FC962439E}" type="pres">
      <dgm:prSet presAssocID="{98AB8D4D-9B67-41C7-B907-885C7DD1CE0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ignpost"/>
        </a:ext>
      </dgm:extLst>
    </dgm:pt>
    <dgm:pt modelId="{1C74B5F3-E431-4AC2-A1F8-9BDA4D553ACB}" type="pres">
      <dgm:prSet presAssocID="{98AB8D4D-9B67-41C7-B907-885C7DD1CE07}" presName="spaceRect" presStyleCnt="0"/>
      <dgm:spPr/>
    </dgm:pt>
    <dgm:pt modelId="{D8E8B3EA-C5DC-4155-A94B-417858049D29}" type="pres">
      <dgm:prSet presAssocID="{98AB8D4D-9B67-41C7-B907-885C7DD1CE07}" presName="textRect" presStyleLbl="revTx" presStyleIdx="1" presStyleCnt="8">
        <dgm:presLayoutVars>
          <dgm:chMax val="1"/>
          <dgm:chPref val="1"/>
        </dgm:presLayoutVars>
      </dgm:prSet>
      <dgm:spPr/>
    </dgm:pt>
    <dgm:pt modelId="{FCE8FFF4-353D-41C2-86BA-83E685DB4F0C}" type="pres">
      <dgm:prSet presAssocID="{0F361B9A-2E8F-40C8-AB9A-C90C59979AC8}" presName="sibTrans" presStyleCnt="0"/>
      <dgm:spPr/>
    </dgm:pt>
    <dgm:pt modelId="{43846457-882D-4720-BEB1-054E9A5C0840}" type="pres">
      <dgm:prSet presAssocID="{DFE475CA-80E3-4948-AE39-F8DC211541D0}" presName="compNode" presStyleCnt="0"/>
      <dgm:spPr/>
    </dgm:pt>
    <dgm:pt modelId="{907BBBBB-13FC-4054-B5E4-40B53F8A24F9}" type="pres">
      <dgm:prSet presAssocID="{DFE475CA-80E3-4948-AE39-F8DC211541D0}" presName="iconBgRect" presStyleLbl="bgShp" presStyleIdx="2" presStyleCnt="8"/>
      <dgm:spPr/>
    </dgm:pt>
    <dgm:pt modelId="{D9004B35-1612-483E-ABC3-9DC2CDD0D61F}" type="pres">
      <dgm:prSet presAssocID="{DFE475CA-80E3-4948-AE39-F8DC211541D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ye dropper"/>
        </a:ext>
      </dgm:extLst>
    </dgm:pt>
    <dgm:pt modelId="{912EF37B-123A-4DC7-B651-3F07D8E76FE1}" type="pres">
      <dgm:prSet presAssocID="{DFE475CA-80E3-4948-AE39-F8DC211541D0}" presName="spaceRect" presStyleCnt="0"/>
      <dgm:spPr/>
    </dgm:pt>
    <dgm:pt modelId="{A4E270B9-3A0A-4E78-8237-79C8BBCCAEEA}" type="pres">
      <dgm:prSet presAssocID="{DFE475CA-80E3-4948-AE39-F8DC211541D0}" presName="textRect" presStyleLbl="revTx" presStyleIdx="2" presStyleCnt="8">
        <dgm:presLayoutVars>
          <dgm:chMax val="1"/>
          <dgm:chPref val="1"/>
        </dgm:presLayoutVars>
      </dgm:prSet>
      <dgm:spPr/>
    </dgm:pt>
    <dgm:pt modelId="{688AD3CD-8115-443E-AC90-84E4721422C7}" type="pres">
      <dgm:prSet presAssocID="{A671C23F-0406-42AD-9BE3-FE12413B8188}" presName="sibTrans" presStyleCnt="0"/>
      <dgm:spPr/>
    </dgm:pt>
    <dgm:pt modelId="{46CD7BBC-914A-4FB1-97A2-8FD486C5DE78}" type="pres">
      <dgm:prSet presAssocID="{64B65A64-D9A3-47E9-8A8C-4638457E30BD}" presName="compNode" presStyleCnt="0"/>
      <dgm:spPr/>
    </dgm:pt>
    <dgm:pt modelId="{284EA9E6-BD16-49C9-827A-BFBAB029B7F9}" type="pres">
      <dgm:prSet presAssocID="{64B65A64-D9A3-47E9-8A8C-4638457E30BD}" presName="iconBgRect" presStyleLbl="bgShp" presStyleIdx="3" presStyleCnt="8"/>
      <dgm:spPr/>
    </dgm:pt>
    <dgm:pt modelId="{42A3B2DA-791B-4BFA-99E4-7416D794F92A}" type="pres">
      <dgm:prSet presAssocID="{64B65A64-D9A3-47E9-8A8C-4638457E30B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obber"/>
        </a:ext>
      </dgm:extLst>
    </dgm:pt>
    <dgm:pt modelId="{FB69C1E4-5837-47A6-9550-B90655DEAD96}" type="pres">
      <dgm:prSet presAssocID="{64B65A64-D9A3-47E9-8A8C-4638457E30BD}" presName="spaceRect" presStyleCnt="0"/>
      <dgm:spPr/>
    </dgm:pt>
    <dgm:pt modelId="{3AD58EE8-D8B6-4FE4-AFE3-2C919D6F623D}" type="pres">
      <dgm:prSet presAssocID="{64B65A64-D9A3-47E9-8A8C-4638457E30BD}" presName="textRect" presStyleLbl="revTx" presStyleIdx="3" presStyleCnt="8">
        <dgm:presLayoutVars>
          <dgm:chMax val="1"/>
          <dgm:chPref val="1"/>
        </dgm:presLayoutVars>
      </dgm:prSet>
      <dgm:spPr/>
    </dgm:pt>
    <dgm:pt modelId="{AE2E6896-FDBF-4A62-83F1-F7BB961CC721}" type="pres">
      <dgm:prSet presAssocID="{FF97A04D-24D2-401E-9E36-C9E4B0AFCCE3}" presName="sibTrans" presStyleCnt="0"/>
      <dgm:spPr/>
    </dgm:pt>
    <dgm:pt modelId="{B844A579-6E60-4E6E-B23A-F5F6FF446154}" type="pres">
      <dgm:prSet presAssocID="{ECEAE07D-6920-473B-BFC2-030FFA1AC6C3}" presName="compNode" presStyleCnt="0"/>
      <dgm:spPr/>
    </dgm:pt>
    <dgm:pt modelId="{0B80D70A-46B5-493A-951F-C118021703F0}" type="pres">
      <dgm:prSet presAssocID="{ECEAE07D-6920-473B-BFC2-030FFA1AC6C3}" presName="iconBgRect" presStyleLbl="bgShp" presStyleIdx="4" presStyleCnt="8"/>
      <dgm:spPr/>
    </dgm:pt>
    <dgm:pt modelId="{3A624DF4-6417-4E8A-AE0A-6CBADF0D1A8C}" type="pres">
      <dgm:prSet presAssocID="{ECEAE07D-6920-473B-BFC2-030FFA1AC6C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tor"/>
        </a:ext>
      </dgm:extLst>
    </dgm:pt>
    <dgm:pt modelId="{DB29B15C-1F6B-4233-8FA8-E1AD2975C3B4}" type="pres">
      <dgm:prSet presAssocID="{ECEAE07D-6920-473B-BFC2-030FFA1AC6C3}" presName="spaceRect" presStyleCnt="0"/>
      <dgm:spPr/>
    </dgm:pt>
    <dgm:pt modelId="{288FBAF5-5873-4B07-A20D-ABDF176D75F1}" type="pres">
      <dgm:prSet presAssocID="{ECEAE07D-6920-473B-BFC2-030FFA1AC6C3}" presName="textRect" presStyleLbl="revTx" presStyleIdx="4" presStyleCnt="8">
        <dgm:presLayoutVars>
          <dgm:chMax val="1"/>
          <dgm:chPref val="1"/>
        </dgm:presLayoutVars>
      </dgm:prSet>
      <dgm:spPr/>
    </dgm:pt>
    <dgm:pt modelId="{EBF38B23-2CE0-4660-98B1-DDE476747B74}" type="pres">
      <dgm:prSet presAssocID="{439B5188-ACB4-4BCB-ADF6-5140FF260B0D}" presName="sibTrans" presStyleCnt="0"/>
      <dgm:spPr/>
    </dgm:pt>
    <dgm:pt modelId="{E9A2DF42-2DF9-49F6-8642-1F14E31061EE}" type="pres">
      <dgm:prSet presAssocID="{65463BB1-DA2D-4811-9A5B-F67729634E48}" presName="compNode" presStyleCnt="0"/>
      <dgm:spPr/>
    </dgm:pt>
    <dgm:pt modelId="{F0C65D97-A18C-4AAB-A35A-E4B502BCA41D}" type="pres">
      <dgm:prSet presAssocID="{65463BB1-DA2D-4811-9A5B-F67729634E48}" presName="iconBgRect" presStyleLbl="bgShp" presStyleIdx="5" presStyleCnt="8"/>
      <dgm:spPr/>
    </dgm:pt>
    <dgm:pt modelId="{B758F600-3699-4009-A99F-EBCBBF797B77}" type="pres">
      <dgm:prSet presAssocID="{65463BB1-DA2D-4811-9A5B-F67729634E4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andshake"/>
        </a:ext>
      </dgm:extLst>
    </dgm:pt>
    <dgm:pt modelId="{508DB390-DCE2-4F8D-8060-538FEBA8E748}" type="pres">
      <dgm:prSet presAssocID="{65463BB1-DA2D-4811-9A5B-F67729634E48}" presName="spaceRect" presStyleCnt="0"/>
      <dgm:spPr/>
    </dgm:pt>
    <dgm:pt modelId="{CF709BE2-D521-45DA-A380-7E9E8E324089}" type="pres">
      <dgm:prSet presAssocID="{65463BB1-DA2D-4811-9A5B-F67729634E48}" presName="textRect" presStyleLbl="revTx" presStyleIdx="5" presStyleCnt="8">
        <dgm:presLayoutVars>
          <dgm:chMax val="1"/>
          <dgm:chPref val="1"/>
        </dgm:presLayoutVars>
      </dgm:prSet>
      <dgm:spPr/>
    </dgm:pt>
    <dgm:pt modelId="{AA7CBE45-B687-4792-AE99-7C7A91B0B0CC}" type="pres">
      <dgm:prSet presAssocID="{54FCF8B4-7ED0-4EF2-BE34-77ECB1B8FB29}" presName="sibTrans" presStyleCnt="0"/>
      <dgm:spPr/>
    </dgm:pt>
    <dgm:pt modelId="{16BA5779-DC8B-437B-A31A-08698EEC3918}" type="pres">
      <dgm:prSet presAssocID="{49581C21-94B9-41DB-B5BA-3C41AD449753}" presName="compNode" presStyleCnt="0"/>
      <dgm:spPr/>
    </dgm:pt>
    <dgm:pt modelId="{F3983B87-4AC4-42A7-8E28-7635336850CA}" type="pres">
      <dgm:prSet presAssocID="{49581C21-94B9-41DB-B5BA-3C41AD449753}" presName="iconBgRect" presStyleLbl="bgShp" presStyleIdx="6" presStyleCnt="8"/>
      <dgm:spPr/>
    </dgm:pt>
    <dgm:pt modelId="{D365479B-5DC1-4128-9B26-AFFDDE8ACA1A}" type="pres">
      <dgm:prSet presAssocID="{49581C21-94B9-41DB-B5BA-3C41AD44975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Gavel"/>
        </a:ext>
      </dgm:extLst>
    </dgm:pt>
    <dgm:pt modelId="{BCCDB730-6DE1-467D-8736-51621B9092CB}" type="pres">
      <dgm:prSet presAssocID="{49581C21-94B9-41DB-B5BA-3C41AD449753}" presName="spaceRect" presStyleCnt="0"/>
      <dgm:spPr/>
    </dgm:pt>
    <dgm:pt modelId="{3BB09DF9-8C2F-4D5F-8CF8-D0F4F3A05F47}" type="pres">
      <dgm:prSet presAssocID="{49581C21-94B9-41DB-B5BA-3C41AD449753}" presName="textRect" presStyleLbl="revTx" presStyleIdx="6" presStyleCnt="8">
        <dgm:presLayoutVars>
          <dgm:chMax val="1"/>
          <dgm:chPref val="1"/>
        </dgm:presLayoutVars>
      </dgm:prSet>
      <dgm:spPr/>
    </dgm:pt>
    <dgm:pt modelId="{ED82E710-7557-436F-91FC-A657119A6C26}" type="pres">
      <dgm:prSet presAssocID="{91AD81E7-1DBA-4BC4-AFB6-47540F68DF30}" presName="sibTrans" presStyleCnt="0"/>
      <dgm:spPr/>
    </dgm:pt>
    <dgm:pt modelId="{0006D2C7-F038-4CF5-A539-00B27E9ED4A8}" type="pres">
      <dgm:prSet presAssocID="{1D645815-B5B1-4705-9A74-4282CBE394E2}" presName="compNode" presStyleCnt="0"/>
      <dgm:spPr/>
    </dgm:pt>
    <dgm:pt modelId="{5120504A-474F-4C8B-9FFC-9DDF0F34C63F}" type="pres">
      <dgm:prSet presAssocID="{1D645815-B5B1-4705-9A74-4282CBE394E2}" presName="iconBgRect" presStyleLbl="bgShp" presStyleIdx="7" presStyleCnt="8"/>
      <dgm:spPr/>
    </dgm:pt>
    <dgm:pt modelId="{2B9A4BD0-C6AD-46A8-9619-40C79B0D20DA}" type="pres">
      <dgm:prSet presAssocID="{1D645815-B5B1-4705-9A74-4282CBE394E2}"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Coins"/>
        </a:ext>
      </dgm:extLst>
    </dgm:pt>
    <dgm:pt modelId="{AFFD85B2-CEE9-4302-9C6F-BF4419996008}" type="pres">
      <dgm:prSet presAssocID="{1D645815-B5B1-4705-9A74-4282CBE394E2}" presName="spaceRect" presStyleCnt="0"/>
      <dgm:spPr/>
    </dgm:pt>
    <dgm:pt modelId="{EDE9F52D-C2F1-451E-99D8-BE341C67DC03}" type="pres">
      <dgm:prSet presAssocID="{1D645815-B5B1-4705-9A74-4282CBE394E2}" presName="textRect" presStyleLbl="revTx" presStyleIdx="7" presStyleCnt="8">
        <dgm:presLayoutVars>
          <dgm:chMax val="1"/>
          <dgm:chPref val="1"/>
        </dgm:presLayoutVars>
      </dgm:prSet>
      <dgm:spPr/>
    </dgm:pt>
  </dgm:ptLst>
  <dgm:cxnLst>
    <dgm:cxn modelId="{FF164702-1F3A-4548-9987-C743D0B34D88}" srcId="{804AD855-E9CC-4B7F-BAF1-69564F5BECB4}" destId="{64B65A64-D9A3-47E9-8A8C-4638457E30BD}" srcOrd="3" destOrd="0" parTransId="{31E18895-B95D-452E-997F-847A8487D37E}" sibTransId="{FF97A04D-24D2-401E-9E36-C9E4B0AFCCE3}"/>
    <dgm:cxn modelId="{D6828111-147A-4D3E-928B-FD8AD3F7568B}" type="presOf" srcId="{98AB8D4D-9B67-41C7-B907-885C7DD1CE07}" destId="{D8E8B3EA-C5DC-4155-A94B-417858049D29}" srcOrd="0" destOrd="0" presId="urn:microsoft.com/office/officeart/2018/5/layout/IconCircleLabelList"/>
    <dgm:cxn modelId="{27661516-30F6-45FB-ADFB-6215CBD86FF2}" srcId="{804AD855-E9CC-4B7F-BAF1-69564F5BECB4}" destId="{98AB8D4D-9B67-41C7-B907-885C7DD1CE07}" srcOrd="1" destOrd="0" parTransId="{E45AD055-7E7A-4B1B-BF98-DF43C7995879}" sibTransId="{0F361B9A-2E8F-40C8-AB9A-C90C59979AC8}"/>
    <dgm:cxn modelId="{00C5851A-923A-47A1-AE37-24F6FF372D7C}" srcId="{804AD855-E9CC-4B7F-BAF1-69564F5BECB4}" destId="{78B57077-9727-424C-A73E-2348F4C87ECF}" srcOrd="0" destOrd="0" parTransId="{E3CD1ECE-865D-41D9-B608-3711B0053FFB}" sibTransId="{B4F2AD15-1337-4D78-BE30-CD4F15CE71DD}"/>
    <dgm:cxn modelId="{15D47D3B-30C5-4008-9FA6-113DFD47DF1E}" srcId="{804AD855-E9CC-4B7F-BAF1-69564F5BECB4}" destId="{49581C21-94B9-41DB-B5BA-3C41AD449753}" srcOrd="6" destOrd="0" parTransId="{305D8435-1192-4DB4-8489-43CFD170AA50}" sibTransId="{91AD81E7-1DBA-4BC4-AFB6-47540F68DF30}"/>
    <dgm:cxn modelId="{FC541A3C-18C3-4878-942E-F7D71A8602AA}" srcId="{804AD855-E9CC-4B7F-BAF1-69564F5BECB4}" destId="{ECEAE07D-6920-473B-BFC2-030FFA1AC6C3}" srcOrd="4" destOrd="0" parTransId="{16CD0F1F-292B-49DF-96BF-4B3CABA200B9}" sibTransId="{439B5188-ACB4-4BCB-ADF6-5140FF260B0D}"/>
    <dgm:cxn modelId="{B20A7261-701E-48D6-887C-4647378CFC8D}" type="presOf" srcId="{DFE475CA-80E3-4948-AE39-F8DC211541D0}" destId="{A4E270B9-3A0A-4E78-8237-79C8BBCCAEEA}" srcOrd="0" destOrd="0" presId="urn:microsoft.com/office/officeart/2018/5/layout/IconCircleLabelList"/>
    <dgm:cxn modelId="{452D4966-FF10-4537-9458-EBE42B821008}" type="presOf" srcId="{804AD855-E9CC-4B7F-BAF1-69564F5BECB4}" destId="{69D791DC-9236-484A-86C2-6D79B8EECAAC}" srcOrd="0" destOrd="0" presId="urn:microsoft.com/office/officeart/2018/5/layout/IconCircleLabelList"/>
    <dgm:cxn modelId="{5E2FF674-7259-4B21-9CE8-9807B2440EA1}" srcId="{804AD855-E9CC-4B7F-BAF1-69564F5BECB4}" destId="{65463BB1-DA2D-4811-9A5B-F67729634E48}" srcOrd="5" destOrd="0" parTransId="{E298E66C-C4A4-4092-AE36-B0058508FDC8}" sibTransId="{54FCF8B4-7ED0-4EF2-BE34-77ECB1B8FB29}"/>
    <dgm:cxn modelId="{FA1E5475-4422-4879-B7B1-DBB5BA159822}" type="presOf" srcId="{ECEAE07D-6920-473B-BFC2-030FFA1AC6C3}" destId="{288FBAF5-5873-4B07-A20D-ABDF176D75F1}" srcOrd="0" destOrd="0" presId="urn:microsoft.com/office/officeart/2018/5/layout/IconCircleLabelList"/>
    <dgm:cxn modelId="{2CA701B6-A410-4C22-BE9F-12020A3CC226}" type="presOf" srcId="{1D645815-B5B1-4705-9A74-4282CBE394E2}" destId="{EDE9F52D-C2F1-451E-99D8-BE341C67DC03}" srcOrd="0" destOrd="0" presId="urn:microsoft.com/office/officeart/2018/5/layout/IconCircleLabelList"/>
    <dgm:cxn modelId="{933E30B8-CFA7-4AA6-9D70-F539116E8A20}" srcId="{804AD855-E9CC-4B7F-BAF1-69564F5BECB4}" destId="{1D645815-B5B1-4705-9A74-4282CBE394E2}" srcOrd="7" destOrd="0" parTransId="{A6FAEA28-F698-4D4D-9522-69362BD1288F}" sibTransId="{A6DC7461-59A6-4E2E-8A3C-E2781955CFCF}"/>
    <dgm:cxn modelId="{E18D4CD6-CAAF-457F-AEA4-F62F6F6B9964}" srcId="{804AD855-E9CC-4B7F-BAF1-69564F5BECB4}" destId="{DFE475CA-80E3-4948-AE39-F8DC211541D0}" srcOrd="2" destOrd="0" parTransId="{07171AB5-B279-4CC1-B65F-A6059EED2740}" sibTransId="{A671C23F-0406-42AD-9BE3-FE12413B8188}"/>
    <dgm:cxn modelId="{AF69D6DA-CD38-4810-BE90-CCCF3C83980F}" type="presOf" srcId="{49581C21-94B9-41DB-B5BA-3C41AD449753}" destId="{3BB09DF9-8C2F-4D5F-8CF8-D0F4F3A05F47}" srcOrd="0" destOrd="0" presId="urn:microsoft.com/office/officeart/2018/5/layout/IconCircleLabelList"/>
    <dgm:cxn modelId="{AC32F4E5-7FB1-4C06-990C-27DD88629123}" type="presOf" srcId="{64B65A64-D9A3-47E9-8A8C-4638457E30BD}" destId="{3AD58EE8-D8B6-4FE4-AFE3-2C919D6F623D}" srcOrd="0" destOrd="0" presId="urn:microsoft.com/office/officeart/2018/5/layout/IconCircleLabelList"/>
    <dgm:cxn modelId="{960911E6-9A18-49BC-B434-AF48D905A452}" type="presOf" srcId="{78B57077-9727-424C-A73E-2348F4C87ECF}" destId="{CEE06991-1BC0-44F8-B861-71B7D8BE69A9}" srcOrd="0" destOrd="0" presId="urn:microsoft.com/office/officeart/2018/5/layout/IconCircleLabelList"/>
    <dgm:cxn modelId="{960F6FFB-1AFF-4A2A-8CF2-8091B91DF583}" type="presOf" srcId="{65463BB1-DA2D-4811-9A5B-F67729634E48}" destId="{CF709BE2-D521-45DA-A380-7E9E8E324089}" srcOrd="0" destOrd="0" presId="urn:microsoft.com/office/officeart/2018/5/layout/IconCircleLabelList"/>
    <dgm:cxn modelId="{ACB7B152-F8D9-45C1-884C-B44FAD05B6D5}" type="presParOf" srcId="{69D791DC-9236-484A-86C2-6D79B8EECAAC}" destId="{BB6E2137-14C9-4560-8C9D-BDF42969B4A5}" srcOrd="0" destOrd="0" presId="urn:microsoft.com/office/officeart/2018/5/layout/IconCircleLabelList"/>
    <dgm:cxn modelId="{528BEC52-A0F3-41AD-B6F8-72F1AABB4FC2}" type="presParOf" srcId="{BB6E2137-14C9-4560-8C9D-BDF42969B4A5}" destId="{B4D7D4C4-CC31-470F-8500-1E97EA3159C8}" srcOrd="0" destOrd="0" presId="urn:microsoft.com/office/officeart/2018/5/layout/IconCircleLabelList"/>
    <dgm:cxn modelId="{70C1808E-2C1A-41A7-9133-A2D311B68607}" type="presParOf" srcId="{BB6E2137-14C9-4560-8C9D-BDF42969B4A5}" destId="{47B3D0C5-50CA-4ECC-99BD-FE20A75FD424}" srcOrd="1" destOrd="0" presId="urn:microsoft.com/office/officeart/2018/5/layout/IconCircleLabelList"/>
    <dgm:cxn modelId="{515EAF33-C03F-42E1-B07F-C8052E34EFAE}" type="presParOf" srcId="{BB6E2137-14C9-4560-8C9D-BDF42969B4A5}" destId="{E61ED1C0-0B72-4B48-B11F-00A58CB325EA}" srcOrd="2" destOrd="0" presId="urn:microsoft.com/office/officeart/2018/5/layout/IconCircleLabelList"/>
    <dgm:cxn modelId="{0B5D0A25-A56E-4276-B036-94038CDB503F}" type="presParOf" srcId="{BB6E2137-14C9-4560-8C9D-BDF42969B4A5}" destId="{CEE06991-1BC0-44F8-B861-71B7D8BE69A9}" srcOrd="3" destOrd="0" presId="urn:microsoft.com/office/officeart/2018/5/layout/IconCircleLabelList"/>
    <dgm:cxn modelId="{A5997E2C-27D6-4B3C-BFC3-7635D56854F8}" type="presParOf" srcId="{69D791DC-9236-484A-86C2-6D79B8EECAAC}" destId="{7AA4D050-CBD7-402C-8602-E09C8696107D}" srcOrd="1" destOrd="0" presId="urn:microsoft.com/office/officeart/2018/5/layout/IconCircleLabelList"/>
    <dgm:cxn modelId="{BF68623F-5E11-43B3-A91F-70E68DBBDE7F}" type="presParOf" srcId="{69D791DC-9236-484A-86C2-6D79B8EECAAC}" destId="{069741B8-F375-4B93-A3FA-A12DB83634A6}" srcOrd="2" destOrd="0" presId="urn:microsoft.com/office/officeart/2018/5/layout/IconCircleLabelList"/>
    <dgm:cxn modelId="{6B1420CB-DA94-496F-8C83-6A04AA491980}" type="presParOf" srcId="{069741B8-F375-4B93-A3FA-A12DB83634A6}" destId="{2D3FC5EF-F136-4BB3-954D-DFF34FAF804B}" srcOrd="0" destOrd="0" presId="urn:microsoft.com/office/officeart/2018/5/layout/IconCircleLabelList"/>
    <dgm:cxn modelId="{A32CA2AA-9D0B-481B-942C-4D39E3CB6A76}" type="presParOf" srcId="{069741B8-F375-4B93-A3FA-A12DB83634A6}" destId="{47E3BB89-4042-4014-8B13-E84FC962439E}" srcOrd="1" destOrd="0" presId="urn:microsoft.com/office/officeart/2018/5/layout/IconCircleLabelList"/>
    <dgm:cxn modelId="{7C99F872-E19B-42FB-852F-1AC013C7F703}" type="presParOf" srcId="{069741B8-F375-4B93-A3FA-A12DB83634A6}" destId="{1C74B5F3-E431-4AC2-A1F8-9BDA4D553ACB}" srcOrd="2" destOrd="0" presId="urn:microsoft.com/office/officeart/2018/5/layout/IconCircleLabelList"/>
    <dgm:cxn modelId="{9CE231DE-5799-48EE-A48C-044DD311C0CE}" type="presParOf" srcId="{069741B8-F375-4B93-A3FA-A12DB83634A6}" destId="{D8E8B3EA-C5DC-4155-A94B-417858049D29}" srcOrd="3" destOrd="0" presId="urn:microsoft.com/office/officeart/2018/5/layout/IconCircleLabelList"/>
    <dgm:cxn modelId="{5907D831-FFE5-4808-AA55-B6D81715D624}" type="presParOf" srcId="{69D791DC-9236-484A-86C2-6D79B8EECAAC}" destId="{FCE8FFF4-353D-41C2-86BA-83E685DB4F0C}" srcOrd="3" destOrd="0" presId="urn:microsoft.com/office/officeart/2018/5/layout/IconCircleLabelList"/>
    <dgm:cxn modelId="{64FF1E1E-FA4E-47D2-BB18-15F5769CD998}" type="presParOf" srcId="{69D791DC-9236-484A-86C2-6D79B8EECAAC}" destId="{43846457-882D-4720-BEB1-054E9A5C0840}" srcOrd="4" destOrd="0" presId="urn:microsoft.com/office/officeart/2018/5/layout/IconCircleLabelList"/>
    <dgm:cxn modelId="{553E814E-DD44-4E77-9D06-D790CC31313F}" type="presParOf" srcId="{43846457-882D-4720-BEB1-054E9A5C0840}" destId="{907BBBBB-13FC-4054-B5E4-40B53F8A24F9}" srcOrd="0" destOrd="0" presId="urn:microsoft.com/office/officeart/2018/5/layout/IconCircleLabelList"/>
    <dgm:cxn modelId="{AC7C4C1B-E9FE-487D-86E5-B840F391C978}" type="presParOf" srcId="{43846457-882D-4720-BEB1-054E9A5C0840}" destId="{D9004B35-1612-483E-ABC3-9DC2CDD0D61F}" srcOrd="1" destOrd="0" presId="urn:microsoft.com/office/officeart/2018/5/layout/IconCircleLabelList"/>
    <dgm:cxn modelId="{EED8D718-329D-41B6-B81C-FC84D85A39D4}" type="presParOf" srcId="{43846457-882D-4720-BEB1-054E9A5C0840}" destId="{912EF37B-123A-4DC7-B651-3F07D8E76FE1}" srcOrd="2" destOrd="0" presId="urn:microsoft.com/office/officeart/2018/5/layout/IconCircleLabelList"/>
    <dgm:cxn modelId="{012C2232-0DF8-4124-9990-0BF2AD076462}" type="presParOf" srcId="{43846457-882D-4720-BEB1-054E9A5C0840}" destId="{A4E270B9-3A0A-4E78-8237-79C8BBCCAEEA}" srcOrd="3" destOrd="0" presId="urn:microsoft.com/office/officeart/2018/5/layout/IconCircleLabelList"/>
    <dgm:cxn modelId="{4B3E8E22-FD3A-461B-A558-D01333DD68BC}" type="presParOf" srcId="{69D791DC-9236-484A-86C2-6D79B8EECAAC}" destId="{688AD3CD-8115-443E-AC90-84E4721422C7}" srcOrd="5" destOrd="0" presId="urn:microsoft.com/office/officeart/2018/5/layout/IconCircleLabelList"/>
    <dgm:cxn modelId="{C75B2E9E-5DF2-4FE2-AABF-E204F3B25804}" type="presParOf" srcId="{69D791DC-9236-484A-86C2-6D79B8EECAAC}" destId="{46CD7BBC-914A-4FB1-97A2-8FD486C5DE78}" srcOrd="6" destOrd="0" presId="urn:microsoft.com/office/officeart/2018/5/layout/IconCircleLabelList"/>
    <dgm:cxn modelId="{B4D6CFA4-9B58-4B82-ACE7-AFCDA0AFB7F7}" type="presParOf" srcId="{46CD7BBC-914A-4FB1-97A2-8FD486C5DE78}" destId="{284EA9E6-BD16-49C9-827A-BFBAB029B7F9}" srcOrd="0" destOrd="0" presId="urn:microsoft.com/office/officeart/2018/5/layout/IconCircleLabelList"/>
    <dgm:cxn modelId="{9C80ABF4-EC3E-4A9B-B60C-4D60448F38E4}" type="presParOf" srcId="{46CD7BBC-914A-4FB1-97A2-8FD486C5DE78}" destId="{42A3B2DA-791B-4BFA-99E4-7416D794F92A}" srcOrd="1" destOrd="0" presId="urn:microsoft.com/office/officeart/2018/5/layout/IconCircleLabelList"/>
    <dgm:cxn modelId="{827E4349-9D0E-4F80-A173-0D4DF386A2E7}" type="presParOf" srcId="{46CD7BBC-914A-4FB1-97A2-8FD486C5DE78}" destId="{FB69C1E4-5837-47A6-9550-B90655DEAD96}" srcOrd="2" destOrd="0" presId="urn:microsoft.com/office/officeart/2018/5/layout/IconCircleLabelList"/>
    <dgm:cxn modelId="{1E3EAC52-72F1-449F-9B02-CA834F318C32}" type="presParOf" srcId="{46CD7BBC-914A-4FB1-97A2-8FD486C5DE78}" destId="{3AD58EE8-D8B6-4FE4-AFE3-2C919D6F623D}" srcOrd="3" destOrd="0" presId="urn:microsoft.com/office/officeart/2018/5/layout/IconCircleLabelList"/>
    <dgm:cxn modelId="{5F1B8F7B-7642-4EB7-B713-4A56C7FF2504}" type="presParOf" srcId="{69D791DC-9236-484A-86C2-6D79B8EECAAC}" destId="{AE2E6896-FDBF-4A62-83F1-F7BB961CC721}" srcOrd="7" destOrd="0" presId="urn:microsoft.com/office/officeart/2018/5/layout/IconCircleLabelList"/>
    <dgm:cxn modelId="{456CB31A-8C96-4128-8A6D-9586712837B0}" type="presParOf" srcId="{69D791DC-9236-484A-86C2-6D79B8EECAAC}" destId="{B844A579-6E60-4E6E-B23A-F5F6FF446154}" srcOrd="8" destOrd="0" presId="urn:microsoft.com/office/officeart/2018/5/layout/IconCircleLabelList"/>
    <dgm:cxn modelId="{7ECF78D7-EFAC-4B06-9F0B-FBA545AE0ED4}" type="presParOf" srcId="{B844A579-6E60-4E6E-B23A-F5F6FF446154}" destId="{0B80D70A-46B5-493A-951F-C118021703F0}" srcOrd="0" destOrd="0" presId="urn:microsoft.com/office/officeart/2018/5/layout/IconCircleLabelList"/>
    <dgm:cxn modelId="{A7481226-C45C-4FFD-9FF5-AE950958A64A}" type="presParOf" srcId="{B844A579-6E60-4E6E-B23A-F5F6FF446154}" destId="{3A624DF4-6417-4E8A-AE0A-6CBADF0D1A8C}" srcOrd="1" destOrd="0" presId="urn:microsoft.com/office/officeart/2018/5/layout/IconCircleLabelList"/>
    <dgm:cxn modelId="{C3156796-2ADC-44BD-A41A-CAE37CE08BC0}" type="presParOf" srcId="{B844A579-6E60-4E6E-B23A-F5F6FF446154}" destId="{DB29B15C-1F6B-4233-8FA8-E1AD2975C3B4}" srcOrd="2" destOrd="0" presId="urn:microsoft.com/office/officeart/2018/5/layout/IconCircleLabelList"/>
    <dgm:cxn modelId="{60E64550-AE9B-45A1-945B-BF7119A21F0F}" type="presParOf" srcId="{B844A579-6E60-4E6E-B23A-F5F6FF446154}" destId="{288FBAF5-5873-4B07-A20D-ABDF176D75F1}" srcOrd="3" destOrd="0" presId="urn:microsoft.com/office/officeart/2018/5/layout/IconCircleLabelList"/>
    <dgm:cxn modelId="{5C85A8B2-5FB2-438C-82D5-E5F584B0DEAA}" type="presParOf" srcId="{69D791DC-9236-484A-86C2-6D79B8EECAAC}" destId="{EBF38B23-2CE0-4660-98B1-DDE476747B74}" srcOrd="9" destOrd="0" presId="urn:microsoft.com/office/officeart/2018/5/layout/IconCircleLabelList"/>
    <dgm:cxn modelId="{A44606BF-1CC2-4F4D-BE19-C14CA740B3FC}" type="presParOf" srcId="{69D791DC-9236-484A-86C2-6D79B8EECAAC}" destId="{E9A2DF42-2DF9-49F6-8642-1F14E31061EE}" srcOrd="10" destOrd="0" presId="urn:microsoft.com/office/officeart/2018/5/layout/IconCircleLabelList"/>
    <dgm:cxn modelId="{6DEC2F02-AFC5-4704-B123-A2D9E3A8EC09}" type="presParOf" srcId="{E9A2DF42-2DF9-49F6-8642-1F14E31061EE}" destId="{F0C65D97-A18C-4AAB-A35A-E4B502BCA41D}" srcOrd="0" destOrd="0" presId="urn:microsoft.com/office/officeart/2018/5/layout/IconCircleLabelList"/>
    <dgm:cxn modelId="{F3BEBE39-EA47-4938-81F2-A46C933FCB26}" type="presParOf" srcId="{E9A2DF42-2DF9-49F6-8642-1F14E31061EE}" destId="{B758F600-3699-4009-A99F-EBCBBF797B77}" srcOrd="1" destOrd="0" presId="urn:microsoft.com/office/officeart/2018/5/layout/IconCircleLabelList"/>
    <dgm:cxn modelId="{4A38A463-D3EF-405C-8A52-6CD4AAC0CBA6}" type="presParOf" srcId="{E9A2DF42-2DF9-49F6-8642-1F14E31061EE}" destId="{508DB390-DCE2-4F8D-8060-538FEBA8E748}" srcOrd="2" destOrd="0" presId="urn:microsoft.com/office/officeart/2018/5/layout/IconCircleLabelList"/>
    <dgm:cxn modelId="{A050E453-886F-4512-BC47-35970C0C03E5}" type="presParOf" srcId="{E9A2DF42-2DF9-49F6-8642-1F14E31061EE}" destId="{CF709BE2-D521-45DA-A380-7E9E8E324089}" srcOrd="3" destOrd="0" presId="urn:microsoft.com/office/officeart/2018/5/layout/IconCircleLabelList"/>
    <dgm:cxn modelId="{91C262C5-424E-43D3-AE0A-8AC783B85941}" type="presParOf" srcId="{69D791DC-9236-484A-86C2-6D79B8EECAAC}" destId="{AA7CBE45-B687-4792-AE99-7C7A91B0B0CC}" srcOrd="11" destOrd="0" presId="urn:microsoft.com/office/officeart/2018/5/layout/IconCircleLabelList"/>
    <dgm:cxn modelId="{ADEFF58F-7488-484D-ACF9-203C69134769}" type="presParOf" srcId="{69D791DC-9236-484A-86C2-6D79B8EECAAC}" destId="{16BA5779-DC8B-437B-A31A-08698EEC3918}" srcOrd="12" destOrd="0" presId="urn:microsoft.com/office/officeart/2018/5/layout/IconCircleLabelList"/>
    <dgm:cxn modelId="{B20255CA-A046-41D1-A828-95E7D060317E}" type="presParOf" srcId="{16BA5779-DC8B-437B-A31A-08698EEC3918}" destId="{F3983B87-4AC4-42A7-8E28-7635336850CA}" srcOrd="0" destOrd="0" presId="urn:microsoft.com/office/officeart/2018/5/layout/IconCircleLabelList"/>
    <dgm:cxn modelId="{08EADC6A-2935-4EAB-BCF1-1210699D76BD}" type="presParOf" srcId="{16BA5779-DC8B-437B-A31A-08698EEC3918}" destId="{D365479B-5DC1-4128-9B26-AFFDDE8ACA1A}" srcOrd="1" destOrd="0" presId="urn:microsoft.com/office/officeart/2018/5/layout/IconCircleLabelList"/>
    <dgm:cxn modelId="{871D6101-4169-4265-9D51-66F8DE9A95B6}" type="presParOf" srcId="{16BA5779-DC8B-437B-A31A-08698EEC3918}" destId="{BCCDB730-6DE1-467D-8736-51621B9092CB}" srcOrd="2" destOrd="0" presId="urn:microsoft.com/office/officeart/2018/5/layout/IconCircleLabelList"/>
    <dgm:cxn modelId="{5E1A246B-A94E-4CEF-8BCC-976CD0DD5DDE}" type="presParOf" srcId="{16BA5779-DC8B-437B-A31A-08698EEC3918}" destId="{3BB09DF9-8C2F-4D5F-8CF8-D0F4F3A05F47}" srcOrd="3" destOrd="0" presId="urn:microsoft.com/office/officeart/2018/5/layout/IconCircleLabelList"/>
    <dgm:cxn modelId="{BCF7CEBE-F528-473D-9586-0ACBFF2DF670}" type="presParOf" srcId="{69D791DC-9236-484A-86C2-6D79B8EECAAC}" destId="{ED82E710-7557-436F-91FC-A657119A6C26}" srcOrd="13" destOrd="0" presId="urn:microsoft.com/office/officeart/2018/5/layout/IconCircleLabelList"/>
    <dgm:cxn modelId="{C1AC87A8-62E1-436C-99EE-5D26369D443B}" type="presParOf" srcId="{69D791DC-9236-484A-86C2-6D79B8EECAAC}" destId="{0006D2C7-F038-4CF5-A539-00B27E9ED4A8}" srcOrd="14" destOrd="0" presId="urn:microsoft.com/office/officeart/2018/5/layout/IconCircleLabelList"/>
    <dgm:cxn modelId="{1289F9ED-F7CC-40CC-BCAD-2D2D6DDCEDCB}" type="presParOf" srcId="{0006D2C7-F038-4CF5-A539-00B27E9ED4A8}" destId="{5120504A-474F-4C8B-9FFC-9DDF0F34C63F}" srcOrd="0" destOrd="0" presId="urn:microsoft.com/office/officeart/2018/5/layout/IconCircleLabelList"/>
    <dgm:cxn modelId="{219C5773-8635-4F12-9A70-5CA0C9497755}" type="presParOf" srcId="{0006D2C7-F038-4CF5-A539-00B27E9ED4A8}" destId="{2B9A4BD0-C6AD-46A8-9619-40C79B0D20DA}" srcOrd="1" destOrd="0" presId="urn:microsoft.com/office/officeart/2018/5/layout/IconCircleLabelList"/>
    <dgm:cxn modelId="{B446B6B2-B24F-48F5-AD5D-AE596C14868D}" type="presParOf" srcId="{0006D2C7-F038-4CF5-A539-00B27E9ED4A8}" destId="{AFFD85B2-CEE9-4302-9C6F-BF4419996008}" srcOrd="2" destOrd="0" presId="urn:microsoft.com/office/officeart/2018/5/layout/IconCircleLabelList"/>
    <dgm:cxn modelId="{885E7ABD-AB95-443F-A50C-E167CCD7B12C}" type="presParOf" srcId="{0006D2C7-F038-4CF5-A539-00B27E9ED4A8}" destId="{EDE9F52D-C2F1-451E-99D8-BE341C67DC0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6A40C86-2998-4845-A525-7958FC399D2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367C992-39A2-48C2-84DA-13611B1E0F20}">
      <dgm:prSet/>
      <dgm:spPr/>
      <dgm:t>
        <a:bodyPr/>
        <a:lstStyle/>
        <a:p>
          <a:pPr>
            <a:lnSpc>
              <a:spcPct val="100000"/>
            </a:lnSpc>
          </a:pPr>
          <a:r>
            <a:rPr lang="en-GB"/>
            <a:t>Assignments. </a:t>
          </a:r>
          <a:endParaRPr lang="en-US"/>
        </a:p>
      </dgm:t>
    </dgm:pt>
    <dgm:pt modelId="{C2C9213B-5A54-4AFE-A305-A2CF65CF7B4F}" type="parTrans" cxnId="{49CEDB28-59A5-45DC-8828-41F1A36E59F0}">
      <dgm:prSet/>
      <dgm:spPr/>
      <dgm:t>
        <a:bodyPr/>
        <a:lstStyle/>
        <a:p>
          <a:endParaRPr lang="en-US"/>
        </a:p>
      </dgm:t>
    </dgm:pt>
    <dgm:pt modelId="{F6802916-8013-42FF-B430-820613BA21E5}" type="sibTrans" cxnId="{49CEDB28-59A5-45DC-8828-41F1A36E59F0}">
      <dgm:prSet/>
      <dgm:spPr/>
      <dgm:t>
        <a:bodyPr/>
        <a:lstStyle/>
        <a:p>
          <a:endParaRPr lang="en-US"/>
        </a:p>
      </dgm:t>
    </dgm:pt>
    <dgm:pt modelId="{8AD7292F-70FB-48FE-97A9-3EF51B60A5E3}">
      <dgm:prSet/>
      <dgm:spPr/>
      <dgm:t>
        <a:bodyPr/>
        <a:lstStyle/>
        <a:p>
          <a:pPr>
            <a:lnSpc>
              <a:spcPct val="100000"/>
            </a:lnSpc>
          </a:pPr>
          <a:r>
            <a:rPr lang="en-GB"/>
            <a:t>Scheme of work. </a:t>
          </a:r>
          <a:endParaRPr lang="en-US"/>
        </a:p>
      </dgm:t>
    </dgm:pt>
    <dgm:pt modelId="{5D0B13F5-D330-4DB1-B787-159F459C3D24}" type="parTrans" cxnId="{02610BD7-3EC3-4718-8977-623CA2613750}">
      <dgm:prSet/>
      <dgm:spPr/>
      <dgm:t>
        <a:bodyPr/>
        <a:lstStyle/>
        <a:p>
          <a:endParaRPr lang="en-US"/>
        </a:p>
      </dgm:t>
    </dgm:pt>
    <dgm:pt modelId="{EDA34606-13C9-447E-AC57-4DA026E55646}" type="sibTrans" cxnId="{02610BD7-3EC3-4718-8977-623CA2613750}">
      <dgm:prSet/>
      <dgm:spPr/>
      <dgm:t>
        <a:bodyPr/>
        <a:lstStyle/>
        <a:p>
          <a:endParaRPr lang="en-US"/>
        </a:p>
      </dgm:t>
    </dgm:pt>
    <dgm:pt modelId="{D6767BD7-769C-4DAF-8337-6B2B3A988FB1}">
      <dgm:prSet/>
      <dgm:spPr/>
      <dgm:t>
        <a:bodyPr/>
        <a:lstStyle/>
        <a:p>
          <a:pPr>
            <a:lnSpc>
              <a:spcPct val="100000"/>
            </a:lnSpc>
          </a:pPr>
          <a:r>
            <a:rPr lang="en-GB"/>
            <a:t>An introduction to contract law. </a:t>
          </a:r>
          <a:endParaRPr lang="en-US"/>
        </a:p>
      </dgm:t>
    </dgm:pt>
    <dgm:pt modelId="{E1F9649D-61E1-4D9D-89CA-7C66F0C0825E}" type="parTrans" cxnId="{2E78F9E8-4203-4B8F-AB98-D712A3A57493}">
      <dgm:prSet/>
      <dgm:spPr/>
      <dgm:t>
        <a:bodyPr/>
        <a:lstStyle/>
        <a:p>
          <a:endParaRPr lang="en-US"/>
        </a:p>
      </dgm:t>
    </dgm:pt>
    <dgm:pt modelId="{CEB1BF1A-FFFD-450E-88C0-FF3953466C7A}" type="sibTrans" cxnId="{2E78F9E8-4203-4B8F-AB98-D712A3A57493}">
      <dgm:prSet/>
      <dgm:spPr/>
      <dgm:t>
        <a:bodyPr/>
        <a:lstStyle/>
        <a:p>
          <a:endParaRPr lang="en-US"/>
        </a:p>
      </dgm:t>
    </dgm:pt>
    <dgm:pt modelId="{76A2407D-5D9D-45F1-80C6-2C393E646FDB}">
      <dgm:prSet/>
      <dgm:spPr/>
      <dgm:t>
        <a:bodyPr/>
        <a:lstStyle/>
        <a:p>
          <a:pPr>
            <a:lnSpc>
              <a:spcPct val="100000"/>
            </a:lnSpc>
          </a:pPr>
          <a:r>
            <a:rPr lang="en-GB"/>
            <a:t>Components of a contract.</a:t>
          </a:r>
          <a:endParaRPr lang="en-US"/>
        </a:p>
      </dgm:t>
    </dgm:pt>
    <dgm:pt modelId="{EB22D25B-C571-422A-A3FD-EA700CD3A341}" type="parTrans" cxnId="{4B0E7B66-1718-4BBE-81B5-FFB8063F1BD8}">
      <dgm:prSet/>
      <dgm:spPr/>
      <dgm:t>
        <a:bodyPr/>
        <a:lstStyle/>
        <a:p>
          <a:endParaRPr lang="en-US"/>
        </a:p>
      </dgm:t>
    </dgm:pt>
    <dgm:pt modelId="{348D74D0-0511-4D8B-9763-3A4C5B8227C2}" type="sibTrans" cxnId="{4B0E7B66-1718-4BBE-81B5-FFB8063F1BD8}">
      <dgm:prSet/>
      <dgm:spPr/>
      <dgm:t>
        <a:bodyPr/>
        <a:lstStyle/>
        <a:p>
          <a:endParaRPr lang="en-US"/>
        </a:p>
      </dgm:t>
    </dgm:pt>
    <dgm:pt modelId="{F77E81C8-42B5-4F9A-ACCD-FCAAF635AC86}" type="pres">
      <dgm:prSet presAssocID="{36A40C86-2998-4845-A525-7958FC399D24}" presName="root" presStyleCnt="0">
        <dgm:presLayoutVars>
          <dgm:dir/>
          <dgm:resizeHandles val="exact"/>
        </dgm:presLayoutVars>
      </dgm:prSet>
      <dgm:spPr/>
    </dgm:pt>
    <dgm:pt modelId="{851E2E6B-742C-4FD1-9032-863FEF214975}" type="pres">
      <dgm:prSet presAssocID="{E367C992-39A2-48C2-84DA-13611B1E0F20}" presName="compNode" presStyleCnt="0"/>
      <dgm:spPr/>
    </dgm:pt>
    <dgm:pt modelId="{7EF8AD00-2ACA-4541-A046-4E906E88796F}" type="pres">
      <dgm:prSet presAssocID="{E367C992-39A2-48C2-84DA-13611B1E0F20}" presName="bgRect" presStyleLbl="bgShp" presStyleIdx="0" presStyleCnt="4"/>
      <dgm:spPr/>
    </dgm:pt>
    <dgm:pt modelId="{1EAA6039-BEEC-44AD-A6D9-BB78A7DB48DE}" type="pres">
      <dgm:prSet presAssocID="{E367C992-39A2-48C2-84DA-13611B1E0F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CA7617A6-0F6E-4CBE-AC89-AB90C15E662A}" type="pres">
      <dgm:prSet presAssocID="{E367C992-39A2-48C2-84DA-13611B1E0F20}" presName="spaceRect" presStyleCnt="0"/>
      <dgm:spPr/>
    </dgm:pt>
    <dgm:pt modelId="{D77DCFAE-E6A4-490A-B6A5-37C55D680913}" type="pres">
      <dgm:prSet presAssocID="{E367C992-39A2-48C2-84DA-13611B1E0F20}" presName="parTx" presStyleLbl="revTx" presStyleIdx="0" presStyleCnt="4">
        <dgm:presLayoutVars>
          <dgm:chMax val="0"/>
          <dgm:chPref val="0"/>
        </dgm:presLayoutVars>
      </dgm:prSet>
      <dgm:spPr/>
    </dgm:pt>
    <dgm:pt modelId="{587A90B5-1E6F-4BBD-A79C-8D35C051BBBB}" type="pres">
      <dgm:prSet presAssocID="{F6802916-8013-42FF-B430-820613BA21E5}" presName="sibTrans" presStyleCnt="0"/>
      <dgm:spPr/>
    </dgm:pt>
    <dgm:pt modelId="{ACFB9A7F-57A9-41EC-8E1E-33F47C091684}" type="pres">
      <dgm:prSet presAssocID="{8AD7292F-70FB-48FE-97A9-3EF51B60A5E3}" presName="compNode" presStyleCnt="0"/>
      <dgm:spPr/>
    </dgm:pt>
    <dgm:pt modelId="{3C98585D-E0F2-4499-AD5E-872681F40715}" type="pres">
      <dgm:prSet presAssocID="{8AD7292F-70FB-48FE-97A9-3EF51B60A5E3}" presName="bgRect" presStyleLbl="bgShp" presStyleIdx="1" presStyleCnt="4"/>
      <dgm:spPr/>
    </dgm:pt>
    <dgm:pt modelId="{91BBB6EC-FC50-47CC-BB5E-B395930423AD}" type="pres">
      <dgm:prSet presAssocID="{8AD7292F-70FB-48FE-97A9-3EF51B60A5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CD94DF77-F75C-4A63-A2EE-C3E78508302F}" type="pres">
      <dgm:prSet presAssocID="{8AD7292F-70FB-48FE-97A9-3EF51B60A5E3}" presName="spaceRect" presStyleCnt="0"/>
      <dgm:spPr/>
    </dgm:pt>
    <dgm:pt modelId="{478BDA50-5759-45B0-9CE3-0FBBE8DAD6EA}" type="pres">
      <dgm:prSet presAssocID="{8AD7292F-70FB-48FE-97A9-3EF51B60A5E3}" presName="parTx" presStyleLbl="revTx" presStyleIdx="1" presStyleCnt="4">
        <dgm:presLayoutVars>
          <dgm:chMax val="0"/>
          <dgm:chPref val="0"/>
        </dgm:presLayoutVars>
      </dgm:prSet>
      <dgm:spPr/>
    </dgm:pt>
    <dgm:pt modelId="{34212BE9-A632-4AA5-8FC7-D05E2EEEFCFA}" type="pres">
      <dgm:prSet presAssocID="{EDA34606-13C9-447E-AC57-4DA026E55646}" presName="sibTrans" presStyleCnt="0"/>
      <dgm:spPr/>
    </dgm:pt>
    <dgm:pt modelId="{914BA687-23FB-4724-9908-F3E8EF3B8290}" type="pres">
      <dgm:prSet presAssocID="{D6767BD7-769C-4DAF-8337-6B2B3A988FB1}" presName="compNode" presStyleCnt="0"/>
      <dgm:spPr/>
    </dgm:pt>
    <dgm:pt modelId="{16133626-E271-483E-809F-AF2D8FED454C}" type="pres">
      <dgm:prSet presAssocID="{D6767BD7-769C-4DAF-8337-6B2B3A988FB1}" presName="bgRect" presStyleLbl="bgShp" presStyleIdx="2" presStyleCnt="4"/>
      <dgm:spPr/>
    </dgm:pt>
    <dgm:pt modelId="{A6810D12-ADF9-4B96-80F8-7B66C206361C}" type="pres">
      <dgm:prSet presAssocID="{D6767BD7-769C-4DAF-8337-6B2B3A988FB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tract"/>
        </a:ext>
      </dgm:extLst>
    </dgm:pt>
    <dgm:pt modelId="{25CB176E-95C3-40EA-B162-1E6713CB835D}" type="pres">
      <dgm:prSet presAssocID="{D6767BD7-769C-4DAF-8337-6B2B3A988FB1}" presName="spaceRect" presStyleCnt="0"/>
      <dgm:spPr/>
    </dgm:pt>
    <dgm:pt modelId="{7E59F382-4397-4C61-B2D8-3768FC70CAD3}" type="pres">
      <dgm:prSet presAssocID="{D6767BD7-769C-4DAF-8337-6B2B3A988FB1}" presName="parTx" presStyleLbl="revTx" presStyleIdx="2" presStyleCnt="4">
        <dgm:presLayoutVars>
          <dgm:chMax val="0"/>
          <dgm:chPref val="0"/>
        </dgm:presLayoutVars>
      </dgm:prSet>
      <dgm:spPr/>
    </dgm:pt>
    <dgm:pt modelId="{1ADFF677-CB50-45A3-92D5-B1B1B2EB9829}" type="pres">
      <dgm:prSet presAssocID="{CEB1BF1A-FFFD-450E-88C0-FF3953466C7A}" presName="sibTrans" presStyleCnt="0"/>
      <dgm:spPr/>
    </dgm:pt>
    <dgm:pt modelId="{EF1EBB3D-14A9-4523-B348-E8AB06B3702D}" type="pres">
      <dgm:prSet presAssocID="{76A2407D-5D9D-45F1-80C6-2C393E646FDB}" presName="compNode" presStyleCnt="0"/>
      <dgm:spPr/>
    </dgm:pt>
    <dgm:pt modelId="{27BAFAF6-AB16-4A16-BBF1-F93CE8685180}" type="pres">
      <dgm:prSet presAssocID="{76A2407D-5D9D-45F1-80C6-2C393E646FDB}" presName="bgRect" presStyleLbl="bgShp" presStyleIdx="3" presStyleCnt="4"/>
      <dgm:spPr/>
    </dgm:pt>
    <dgm:pt modelId="{409BE610-6302-42C1-B63C-72FB2EC4E039}" type="pres">
      <dgm:prSet presAssocID="{76A2407D-5D9D-45F1-80C6-2C393E646FD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F5AF89E5-EFB4-4CEC-9973-FF122415687F}" type="pres">
      <dgm:prSet presAssocID="{76A2407D-5D9D-45F1-80C6-2C393E646FDB}" presName="spaceRect" presStyleCnt="0"/>
      <dgm:spPr/>
    </dgm:pt>
    <dgm:pt modelId="{9F476CFB-9EA4-4FE6-B91B-D39EC931A957}" type="pres">
      <dgm:prSet presAssocID="{76A2407D-5D9D-45F1-80C6-2C393E646FDB}" presName="parTx" presStyleLbl="revTx" presStyleIdx="3" presStyleCnt="4">
        <dgm:presLayoutVars>
          <dgm:chMax val="0"/>
          <dgm:chPref val="0"/>
        </dgm:presLayoutVars>
      </dgm:prSet>
      <dgm:spPr/>
    </dgm:pt>
  </dgm:ptLst>
  <dgm:cxnLst>
    <dgm:cxn modelId="{7F540F20-885C-4EA1-B222-86C711E5070E}" type="presOf" srcId="{76A2407D-5D9D-45F1-80C6-2C393E646FDB}" destId="{9F476CFB-9EA4-4FE6-B91B-D39EC931A957}" srcOrd="0" destOrd="0" presId="urn:microsoft.com/office/officeart/2018/2/layout/IconVerticalSolidList"/>
    <dgm:cxn modelId="{49CEDB28-59A5-45DC-8828-41F1A36E59F0}" srcId="{36A40C86-2998-4845-A525-7958FC399D24}" destId="{E367C992-39A2-48C2-84DA-13611B1E0F20}" srcOrd="0" destOrd="0" parTransId="{C2C9213B-5A54-4AFE-A305-A2CF65CF7B4F}" sibTransId="{F6802916-8013-42FF-B430-820613BA21E5}"/>
    <dgm:cxn modelId="{4B0E7B66-1718-4BBE-81B5-FFB8063F1BD8}" srcId="{36A40C86-2998-4845-A525-7958FC399D24}" destId="{76A2407D-5D9D-45F1-80C6-2C393E646FDB}" srcOrd="3" destOrd="0" parTransId="{EB22D25B-C571-422A-A3FD-EA700CD3A341}" sibTransId="{348D74D0-0511-4D8B-9763-3A4C5B8227C2}"/>
    <dgm:cxn modelId="{D0B20F86-B496-47A0-8B05-3479A9E06C08}" type="presOf" srcId="{D6767BD7-769C-4DAF-8337-6B2B3A988FB1}" destId="{7E59F382-4397-4C61-B2D8-3768FC70CAD3}" srcOrd="0" destOrd="0" presId="urn:microsoft.com/office/officeart/2018/2/layout/IconVerticalSolidList"/>
    <dgm:cxn modelId="{2A8F998E-D7FC-4ABD-A364-A3DD685707CE}" type="presOf" srcId="{36A40C86-2998-4845-A525-7958FC399D24}" destId="{F77E81C8-42B5-4F9A-ACCD-FCAAF635AC86}" srcOrd="0" destOrd="0" presId="urn:microsoft.com/office/officeart/2018/2/layout/IconVerticalSolidList"/>
    <dgm:cxn modelId="{89D1A09D-28A0-49B5-9708-DEEECB9110CD}" type="presOf" srcId="{8AD7292F-70FB-48FE-97A9-3EF51B60A5E3}" destId="{478BDA50-5759-45B0-9CE3-0FBBE8DAD6EA}" srcOrd="0" destOrd="0" presId="urn:microsoft.com/office/officeart/2018/2/layout/IconVerticalSolidList"/>
    <dgm:cxn modelId="{0F550BBF-C2A2-4961-987A-244E1D360C1B}" type="presOf" srcId="{E367C992-39A2-48C2-84DA-13611B1E0F20}" destId="{D77DCFAE-E6A4-490A-B6A5-37C55D680913}" srcOrd="0" destOrd="0" presId="urn:microsoft.com/office/officeart/2018/2/layout/IconVerticalSolidList"/>
    <dgm:cxn modelId="{02610BD7-3EC3-4718-8977-623CA2613750}" srcId="{36A40C86-2998-4845-A525-7958FC399D24}" destId="{8AD7292F-70FB-48FE-97A9-3EF51B60A5E3}" srcOrd="1" destOrd="0" parTransId="{5D0B13F5-D330-4DB1-B787-159F459C3D24}" sibTransId="{EDA34606-13C9-447E-AC57-4DA026E55646}"/>
    <dgm:cxn modelId="{2E78F9E8-4203-4B8F-AB98-D712A3A57493}" srcId="{36A40C86-2998-4845-A525-7958FC399D24}" destId="{D6767BD7-769C-4DAF-8337-6B2B3A988FB1}" srcOrd="2" destOrd="0" parTransId="{E1F9649D-61E1-4D9D-89CA-7C66F0C0825E}" sibTransId="{CEB1BF1A-FFFD-450E-88C0-FF3953466C7A}"/>
    <dgm:cxn modelId="{C1388E37-2E32-47A8-B0AF-EACA43A2D943}" type="presParOf" srcId="{F77E81C8-42B5-4F9A-ACCD-FCAAF635AC86}" destId="{851E2E6B-742C-4FD1-9032-863FEF214975}" srcOrd="0" destOrd="0" presId="urn:microsoft.com/office/officeart/2018/2/layout/IconVerticalSolidList"/>
    <dgm:cxn modelId="{49315344-43C6-40F3-9E62-3B6323539559}" type="presParOf" srcId="{851E2E6B-742C-4FD1-9032-863FEF214975}" destId="{7EF8AD00-2ACA-4541-A046-4E906E88796F}" srcOrd="0" destOrd="0" presId="urn:microsoft.com/office/officeart/2018/2/layout/IconVerticalSolidList"/>
    <dgm:cxn modelId="{29E00541-0EE6-4F94-BB25-8560EDDB5E9B}" type="presParOf" srcId="{851E2E6B-742C-4FD1-9032-863FEF214975}" destId="{1EAA6039-BEEC-44AD-A6D9-BB78A7DB48DE}" srcOrd="1" destOrd="0" presId="urn:microsoft.com/office/officeart/2018/2/layout/IconVerticalSolidList"/>
    <dgm:cxn modelId="{997E1B7F-89F8-463B-BEF8-64F32477D8A9}" type="presParOf" srcId="{851E2E6B-742C-4FD1-9032-863FEF214975}" destId="{CA7617A6-0F6E-4CBE-AC89-AB90C15E662A}" srcOrd="2" destOrd="0" presId="urn:microsoft.com/office/officeart/2018/2/layout/IconVerticalSolidList"/>
    <dgm:cxn modelId="{4CDA99AF-C663-4433-A4A5-23BE2C9575E9}" type="presParOf" srcId="{851E2E6B-742C-4FD1-9032-863FEF214975}" destId="{D77DCFAE-E6A4-490A-B6A5-37C55D680913}" srcOrd="3" destOrd="0" presId="urn:microsoft.com/office/officeart/2018/2/layout/IconVerticalSolidList"/>
    <dgm:cxn modelId="{7C1AAF5C-9CDC-4908-A83D-1FE7561A5593}" type="presParOf" srcId="{F77E81C8-42B5-4F9A-ACCD-FCAAF635AC86}" destId="{587A90B5-1E6F-4BBD-A79C-8D35C051BBBB}" srcOrd="1" destOrd="0" presId="urn:microsoft.com/office/officeart/2018/2/layout/IconVerticalSolidList"/>
    <dgm:cxn modelId="{D606BE0C-E46D-44A9-BB0C-140E2616FB7B}" type="presParOf" srcId="{F77E81C8-42B5-4F9A-ACCD-FCAAF635AC86}" destId="{ACFB9A7F-57A9-41EC-8E1E-33F47C091684}" srcOrd="2" destOrd="0" presId="urn:microsoft.com/office/officeart/2018/2/layout/IconVerticalSolidList"/>
    <dgm:cxn modelId="{DD03721A-0393-4CFD-9329-7710268F6CCB}" type="presParOf" srcId="{ACFB9A7F-57A9-41EC-8E1E-33F47C091684}" destId="{3C98585D-E0F2-4499-AD5E-872681F40715}" srcOrd="0" destOrd="0" presId="urn:microsoft.com/office/officeart/2018/2/layout/IconVerticalSolidList"/>
    <dgm:cxn modelId="{63168120-7207-4DAD-8B75-2F86973F3489}" type="presParOf" srcId="{ACFB9A7F-57A9-41EC-8E1E-33F47C091684}" destId="{91BBB6EC-FC50-47CC-BB5E-B395930423AD}" srcOrd="1" destOrd="0" presId="urn:microsoft.com/office/officeart/2018/2/layout/IconVerticalSolidList"/>
    <dgm:cxn modelId="{9306D102-9EEF-40E2-B819-A21D69219645}" type="presParOf" srcId="{ACFB9A7F-57A9-41EC-8E1E-33F47C091684}" destId="{CD94DF77-F75C-4A63-A2EE-C3E78508302F}" srcOrd="2" destOrd="0" presId="urn:microsoft.com/office/officeart/2018/2/layout/IconVerticalSolidList"/>
    <dgm:cxn modelId="{0BB21EB9-1BF0-4B72-8A3C-5052F5773E4B}" type="presParOf" srcId="{ACFB9A7F-57A9-41EC-8E1E-33F47C091684}" destId="{478BDA50-5759-45B0-9CE3-0FBBE8DAD6EA}" srcOrd="3" destOrd="0" presId="urn:microsoft.com/office/officeart/2018/2/layout/IconVerticalSolidList"/>
    <dgm:cxn modelId="{CF4F896C-CACE-4AF7-A114-C90E3D5E2EEE}" type="presParOf" srcId="{F77E81C8-42B5-4F9A-ACCD-FCAAF635AC86}" destId="{34212BE9-A632-4AA5-8FC7-D05E2EEEFCFA}" srcOrd="3" destOrd="0" presId="urn:microsoft.com/office/officeart/2018/2/layout/IconVerticalSolidList"/>
    <dgm:cxn modelId="{1BDCB16D-9118-4228-AD7C-218E366763F2}" type="presParOf" srcId="{F77E81C8-42B5-4F9A-ACCD-FCAAF635AC86}" destId="{914BA687-23FB-4724-9908-F3E8EF3B8290}" srcOrd="4" destOrd="0" presId="urn:microsoft.com/office/officeart/2018/2/layout/IconVerticalSolidList"/>
    <dgm:cxn modelId="{410A95BA-5127-4F83-8D1C-5B9C7182CB25}" type="presParOf" srcId="{914BA687-23FB-4724-9908-F3E8EF3B8290}" destId="{16133626-E271-483E-809F-AF2D8FED454C}" srcOrd="0" destOrd="0" presId="urn:microsoft.com/office/officeart/2018/2/layout/IconVerticalSolidList"/>
    <dgm:cxn modelId="{78F4C16E-1353-4892-8976-9EE264AC3CCF}" type="presParOf" srcId="{914BA687-23FB-4724-9908-F3E8EF3B8290}" destId="{A6810D12-ADF9-4B96-80F8-7B66C206361C}" srcOrd="1" destOrd="0" presId="urn:microsoft.com/office/officeart/2018/2/layout/IconVerticalSolidList"/>
    <dgm:cxn modelId="{D38819E8-C853-4782-A0B7-0D03249641AB}" type="presParOf" srcId="{914BA687-23FB-4724-9908-F3E8EF3B8290}" destId="{25CB176E-95C3-40EA-B162-1E6713CB835D}" srcOrd="2" destOrd="0" presId="urn:microsoft.com/office/officeart/2018/2/layout/IconVerticalSolidList"/>
    <dgm:cxn modelId="{25718F51-D883-4D6B-B48F-1CEC9AE63E54}" type="presParOf" srcId="{914BA687-23FB-4724-9908-F3E8EF3B8290}" destId="{7E59F382-4397-4C61-B2D8-3768FC70CAD3}" srcOrd="3" destOrd="0" presId="urn:microsoft.com/office/officeart/2018/2/layout/IconVerticalSolidList"/>
    <dgm:cxn modelId="{FB85A70F-5270-4088-8E16-3B39103321A1}" type="presParOf" srcId="{F77E81C8-42B5-4F9A-ACCD-FCAAF635AC86}" destId="{1ADFF677-CB50-45A3-92D5-B1B1B2EB9829}" srcOrd="5" destOrd="0" presId="urn:microsoft.com/office/officeart/2018/2/layout/IconVerticalSolidList"/>
    <dgm:cxn modelId="{670DDB3D-52FC-4465-8963-D79F3347110D}" type="presParOf" srcId="{F77E81C8-42B5-4F9A-ACCD-FCAAF635AC86}" destId="{EF1EBB3D-14A9-4523-B348-E8AB06B3702D}" srcOrd="6" destOrd="0" presId="urn:microsoft.com/office/officeart/2018/2/layout/IconVerticalSolidList"/>
    <dgm:cxn modelId="{DDD476C4-BAD6-41EE-8007-B0A4D3343772}" type="presParOf" srcId="{EF1EBB3D-14A9-4523-B348-E8AB06B3702D}" destId="{27BAFAF6-AB16-4A16-BBF1-F93CE8685180}" srcOrd="0" destOrd="0" presId="urn:microsoft.com/office/officeart/2018/2/layout/IconVerticalSolidList"/>
    <dgm:cxn modelId="{385182B7-C0CD-4DB4-AE64-DED8ABFD0D1D}" type="presParOf" srcId="{EF1EBB3D-14A9-4523-B348-E8AB06B3702D}" destId="{409BE610-6302-42C1-B63C-72FB2EC4E039}" srcOrd="1" destOrd="0" presId="urn:microsoft.com/office/officeart/2018/2/layout/IconVerticalSolidList"/>
    <dgm:cxn modelId="{355BA1AA-4A87-4197-94F6-2504924EC0E8}" type="presParOf" srcId="{EF1EBB3D-14A9-4523-B348-E8AB06B3702D}" destId="{F5AF89E5-EFB4-4CEC-9973-FF122415687F}" srcOrd="2" destOrd="0" presId="urn:microsoft.com/office/officeart/2018/2/layout/IconVerticalSolidList"/>
    <dgm:cxn modelId="{2892AC9C-EA13-4C64-BA46-3260A7E16429}" type="presParOf" srcId="{EF1EBB3D-14A9-4523-B348-E8AB06B3702D}" destId="{9F476CFB-9EA4-4FE6-B91B-D39EC931A95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61C6D-86FE-4B8D-BF58-0F9A5173287B}">
      <dsp:nvSpPr>
        <dsp:cNvPr id="0" name=""/>
        <dsp:cNvSpPr/>
      </dsp:nvSpPr>
      <dsp:spPr>
        <a:xfrm>
          <a:off x="2044800" y="258479"/>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EB381-AA18-4E5F-A886-2B3182F686AC}">
      <dsp:nvSpPr>
        <dsp:cNvPr id="0" name=""/>
        <dsp:cNvSpPr/>
      </dsp:nvSpPr>
      <dsp:spPr>
        <a:xfrm>
          <a:off x="2512800" y="72647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E1DE89-FE9E-403E-A186-A147298F836E}">
      <dsp:nvSpPr>
        <dsp:cNvPr id="0" name=""/>
        <dsp:cNvSpPr/>
      </dsp:nvSpPr>
      <dsp:spPr>
        <a:xfrm>
          <a:off x="1342800" y="3138480"/>
          <a:ext cx="36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cap="all"/>
          </a:pPr>
          <a:r>
            <a:rPr lang="en-GB" sz="2800" b="1" kern="1200" dirty="0"/>
            <a:t>1 Assignment – will be released today</a:t>
          </a:r>
          <a:r>
            <a:rPr lang="en-GB" sz="2700" kern="1200" dirty="0"/>
            <a:t>. </a:t>
          </a:r>
          <a:endParaRPr lang="en-US" sz="2700" kern="1200" dirty="0"/>
        </a:p>
      </dsp:txBody>
      <dsp:txXfrm>
        <a:off x="1342800" y="3138480"/>
        <a:ext cx="3600000" cy="855000"/>
      </dsp:txXfrm>
    </dsp:sp>
    <dsp:sp modelId="{03B6F68A-BB26-48AF-858E-826E7F0265EE}">
      <dsp:nvSpPr>
        <dsp:cNvPr id="0" name=""/>
        <dsp:cNvSpPr/>
      </dsp:nvSpPr>
      <dsp:spPr>
        <a:xfrm>
          <a:off x="6274800" y="258479"/>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E065B0-2DC9-4704-8E93-369C16CC88FF}">
      <dsp:nvSpPr>
        <dsp:cNvPr id="0" name=""/>
        <dsp:cNvSpPr/>
      </dsp:nvSpPr>
      <dsp:spPr>
        <a:xfrm>
          <a:off x="6742800" y="72647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14AE8A-02EC-4205-81B0-75CED633DB33}">
      <dsp:nvSpPr>
        <dsp:cNvPr id="0" name=""/>
        <dsp:cNvSpPr/>
      </dsp:nvSpPr>
      <dsp:spPr>
        <a:xfrm>
          <a:off x="5572800" y="3138480"/>
          <a:ext cx="36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defRPr cap="all"/>
          </a:pPr>
          <a:r>
            <a:rPr lang="en-GB" sz="3200" b="1" kern="1200" dirty="0"/>
            <a:t>1 Exam- closed book. </a:t>
          </a:r>
          <a:endParaRPr lang="en-US" sz="3200" b="1" kern="1200" dirty="0"/>
        </a:p>
      </dsp:txBody>
      <dsp:txXfrm>
        <a:off x="5572800" y="3138480"/>
        <a:ext cx="3600000" cy="8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B3624-F43C-4F64-844B-DA54CCB55732}">
      <dsp:nvSpPr>
        <dsp:cNvPr id="0" name=""/>
        <dsp:cNvSpPr/>
      </dsp:nvSpPr>
      <dsp:spPr>
        <a:xfrm>
          <a:off x="0" y="1764"/>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EEFD9-16EA-4DC1-B40A-0595B5AF1D78}">
      <dsp:nvSpPr>
        <dsp:cNvPr id="0" name=""/>
        <dsp:cNvSpPr/>
      </dsp:nvSpPr>
      <dsp:spPr>
        <a:xfrm>
          <a:off x="270557" y="203006"/>
          <a:ext cx="491923" cy="4919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2B3C9-73DE-4A17-9FC1-98776E671068}">
      <dsp:nvSpPr>
        <dsp:cNvPr id="0" name=""/>
        <dsp:cNvSpPr/>
      </dsp:nvSpPr>
      <dsp:spPr>
        <a:xfrm>
          <a:off x="1033039" y="1764"/>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Proofread your work before submitting it. </a:t>
          </a:r>
          <a:endParaRPr lang="en-US" sz="2200" kern="1200"/>
        </a:p>
      </dsp:txBody>
      <dsp:txXfrm>
        <a:off x="1033039" y="1764"/>
        <a:ext cx="9482560" cy="894406"/>
      </dsp:txXfrm>
    </dsp:sp>
    <dsp:sp modelId="{8137E2CC-534D-4B36-BBE1-92CA37EEDF4B}">
      <dsp:nvSpPr>
        <dsp:cNvPr id="0" name=""/>
        <dsp:cNvSpPr/>
      </dsp:nvSpPr>
      <dsp:spPr>
        <a:xfrm>
          <a:off x="0" y="1119772"/>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28CF5-CBB8-473F-A3BB-CCD92FF7AA72}">
      <dsp:nvSpPr>
        <dsp:cNvPr id="0" name=""/>
        <dsp:cNvSpPr/>
      </dsp:nvSpPr>
      <dsp:spPr>
        <a:xfrm>
          <a:off x="270557" y="1321014"/>
          <a:ext cx="491923" cy="4919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E84F8-0D11-4C92-BC1A-6007854612DF}">
      <dsp:nvSpPr>
        <dsp:cNvPr id="0" name=""/>
        <dsp:cNvSpPr/>
      </dsp:nvSpPr>
      <dsp:spPr>
        <a:xfrm>
          <a:off x="1033039" y="1119772"/>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Check your referencing before submitting your assignment. </a:t>
          </a:r>
          <a:endParaRPr lang="en-US" sz="2200" kern="1200"/>
        </a:p>
      </dsp:txBody>
      <dsp:txXfrm>
        <a:off x="1033039" y="1119772"/>
        <a:ext cx="9482560" cy="894406"/>
      </dsp:txXfrm>
    </dsp:sp>
    <dsp:sp modelId="{46FD1F41-F37C-42EE-AB7C-16C09E1EE921}">
      <dsp:nvSpPr>
        <dsp:cNvPr id="0" name=""/>
        <dsp:cNvSpPr/>
      </dsp:nvSpPr>
      <dsp:spPr>
        <a:xfrm>
          <a:off x="0" y="2237780"/>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AC93F-C5B7-4811-B329-58EC2758F4B3}">
      <dsp:nvSpPr>
        <dsp:cNvPr id="0" name=""/>
        <dsp:cNvSpPr/>
      </dsp:nvSpPr>
      <dsp:spPr>
        <a:xfrm>
          <a:off x="270557" y="2439022"/>
          <a:ext cx="491923" cy="4919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4D679C-ACA2-4072-9209-34D8A9E052FD}">
      <dsp:nvSpPr>
        <dsp:cNvPr id="0" name=""/>
        <dsp:cNvSpPr/>
      </dsp:nvSpPr>
      <dsp:spPr>
        <a:xfrm>
          <a:off x="1033039" y="2237780"/>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Analysis supported with evidence is required at level 5. </a:t>
          </a:r>
          <a:endParaRPr lang="en-US" sz="2200" kern="1200"/>
        </a:p>
      </dsp:txBody>
      <dsp:txXfrm>
        <a:off x="1033039" y="2237780"/>
        <a:ext cx="9482560" cy="894406"/>
      </dsp:txXfrm>
    </dsp:sp>
    <dsp:sp modelId="{EF5B9AA2-D7DE-4A64-A908-748E9DB2508B}">
      <dsp:nvSpPr>
        <dsp:cNvPr id="0" name=""/>
        <dsp:cNvSpPr/>
      </dsp:nvSpPr>
      <dsp:spPr>
        <a:xfrm>
          <a:off x="0" y="3355788"/>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66209-6FFB-4AC6-9B91-5AA8D7DE2853}">
      <dsp:nvSpPr>
        <dsp:cNvPr id="0" name=""/>
        <dsp:cNvSpPr/>
      </dsp:nvSpPr>
      <dsp:spPr>
        <a:xfrm>
          <a:off x="270557" y="3557030"/>
          <a:ext cx="491923" cy="4919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5F275-3183-4DEC-B0C1-D23B412AE246}">
      <dsp:nvSpPr>
        <dsp:cNvPr id="0" name=""/>
        <dsp:cNvSpPr/>
      </dsp:nvSpPr>
      <dsp:spPr>
        <a:xfrm>
          <a:off x="1033039" y="3355788"/>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Make use of the draft session. </a:t>
          </a:r>
          <a:endParaRPr lang="en-US" sz="2200" kern="1200"/>
        </a:p>
      </dsp:txBody>
      <dsp:txXfrm>
        <a:off x="1033039" y="3355788"/>
        <a:ext cx="9482560" cy="894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E8F8E-C6F3-44A4-85FA-3B99F8D67010}">
      <dsp:nvSpPr>
        <dsp:cNvPr id="0" name=""/>
        <dsp:cNvSpPr/>
      </dsp:nvSpPr>
      <dsp:spPr>
        <a:xfrm>
          <a:off x="24645" y="11"/>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Research is vital. </a:t>
          </a:r>
          <a:endParaRPr lang="en-US" sz="3700" kern="1200"/>
        </a:p>
      </dsp:txBody>
      <dsp:txXfrm>
        <a:off x="24645" y="11"/>
        <a:ext cx="3270721" cy="1962432"/>
      </dsp:txXfrm>
    </dsp:sp>
    <dsp:sp modelId="{B7DA4CCA-DDBD-4C73-B2CA-3A1A12C54D63}">
      <dsp:nvSpPr>
        <dsp:cNvPr id="0" name=""/>
        <dsp:cNvSpPr/>
      </dsp:nvSpPr>
      <dsp:spPr>
        <a:xfrm>
          <a:off x="3622439" y="11"/>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Independent research is key. </a:t>
          </a:r>
          <a:endParaRPr lang="en-US" sz="3700" kern="1200"/>
        </a:p>
      </dsp:txBody>
      <dsp:txXfrm>
        <a:off x="3622439" y="11"/>
        <a:ext cx="3270721" cy="1962432"/>
      </dsp:txXfrm>
    </dsp:sp>
    <dsp:sp modelId="{EFC5E386-AA93-4762-B8CB-7B69BEC7FB2E}">
      <dsp:nvSpPr>
        <dsp:cNvPr id="0" name=""/>
        <dsp:cNvSpPr/>
      </dsp:nvSpPr>
      <dsp:spPr>
        <a:xfrm>
          <a:off x="7220232" y="11"/>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Don’t be afraid to ask questions. </a:t>
          </a:r>
          <a:endParaRPr lang="en-US" sz="3700" kern="1200"/>
        </a:p>
      </dsp:txBody>
      <dsp:txXfrm>
        <a:off x="7220232" y="11"/>
        <a:ext cx="3270721" cy="1962432"/>
      </dsp:txXfrm>
    </dsp:sp>
    <dsp:sp modelId="{9F03F2D0-15C9-4D7A-BD3A-BDE4DB7A1420}">
      <dsp:nvSpPr>
        <dsp:cNvPr id="0" name=""/>
        <dsp:cNvSpPr/>
      </dsp:nvSpPr>
      <dsp:spPr>
        <a:xfrm>
          <a:off x="24645" y="2289516"/>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Make use of the draft link on turnitin. </a:t>
          </a:r>
          <a:endParaRPr lang="en-US" sz="3700" kern="1200"/>
        </a:p>
      </dsp:txBody>
      <dsp:txXfrm>
        <a:off x="24645" y="2289516"/>
        <a:ext cx="3270721" cy="1962432"/>
      </dsp:txXfrm>
    </dsp:sp>
    <dsp:sp modelId="{B5DE553D-FCE7-4ADE-B9FF-E1BB1B4919F2}">
      <dsp:nvSpPr>
        <dsp:cNvPr id="0" name=""/>
        <dsp:cNvSpPr/>
      </dsp:nvSpPr>
      <dsp:spPr>
        <a:xfrm>
          <a:off x="3622439" y="2289516"/>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Send me a copy of the assignment before the draft session. </a:t>
          </a:r>
          <a:endParaRPr lang="en-US" sz="3700" kern="1200"/>
        </a:p>
      </dsp:txBody>
      <dsp:txXfrm>
        <a:off x="3622439" y="2289516"/>
        <a:ext cx="3270721" cy="1962432"/>
      </dsp:txXfrm>
    </dsp:sp>
    <dsp:sp modelId="{210B1D2C-6C97-4466-AAA9-265E1D6C70A3}">
      <dsp:nvSpPr>
        <dsp:cNvPr id="0" name=""/>
        <dsp:cNvSpPr/>
      </dsp:nvSpPr>
      <dsp:spPr>
        <a:xfrm>
          <a:off x="7220232" y="2289516"/>
          <a:ext cx="3270721" cy="19624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Key thing will be linking words such as ‘’ However’’, ‘’ on the other hand’’. </a:t>
          </a:r>
          <a:endParaRPr lang="en-US" sz="3700" kern="1200"/>
        </a:p>
      </dsp:txBody>
      <dsp:txXfrm>
        <a:off x="7220232" y="2289516"/>
        <a:ext cx="3270721" cy="19624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4F21D-2A0E-4FE0-9A9D-6626C8B14FB3}">
      <dsp:nvSpPr>
        <dsp:cNvPr id="0" name=""/>
        <dsp:cNvSpPr/>
      </dsp:nvSpPr>
      <dsp:spPr>
        <a:xfrm>
          <a:off x="0" y="792479"/>
          <a:ext cx="10518648" cy="1463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69777-7CAF-44BF-93A8-018AC5736C22}">
      <dsp:nvSpPr>
        <dsp:cNvPr id="0" name=""/>
        <dsp:cNvSpPr/>
      </dsp:nvSpPr>
      <dsp:spPr>
        <a:xfrm>
          <a:off x="442569" y="1121663"/>
          <a:ext cx="804672" cy="804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5FFBB8-6306-4B7E-9F17-A78606EC4040}">
      <dsp:nvSpPr>
        <dsp:cNvPr id="0" name=""/>
        <dsp:cNvSpPr/>
      </dsp:nvSpPr>
      <dsp:spPr>
        <a:xfrm>
          <a:off x="1689811" y="792479"/>
          <a:ext cx="8828836" cy="14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38" tIns="154838" rIns="154838" bIns="154838" numCol="1" spcCol="1270" anchor="ctr" anchorCtr="0">
          <a:noAutofit/>
        </a:bodyPr>
        <a:lstStyle/>
        <a:p>
          <a:pPr marL="0" lvl="0" indent="0" algn="l" defTabSz="1111250">
            <a:lnSpc>
              <a:spcPct val="100000"/>
            </a:lnSpc>
            <a:spcBef>
              <a:spcPct val="0"/>
            </a:spcBef>
            <a:spcAft>
              <a:spcPct val="35000"/>
            </a:spcAft>
            <a:buNone/>
          </a:pPr>
          <a:r>
            <a:rPr lang="en-GB" sz="2500" kern="1200" dirty="0"/>
            <a:t>Dunlop Pneumatic Tyre Co LTD Selfridge and Co LTD [ 1915] – a third party cannot be subjected or held to a contract. </a:t>
          </a:r>
          <a:endParaRPr lang="en-US" sz="2500" kern="1200" dirty="0"/>
        </a:p>
      </dsp:txBody>
      <dsp:txXfrm>
        <a:off x="1689811" y="792479"/>
        <a:ext cx="8828836" cy="1463040"/>
      </dsp:txXfrm>
    </dsp:sp>
    <dsp:sp modelId="{4E533CE8-FA15-4369-B586-3AE554903217}">
      <dsp:nvSpPr>
        <dsp:cNvPr id="0" name=""/>
        <dsp:cNvSpPr/>
      </dsp:nvSpPr>
      <dsp:spPr>
        <a:xfrm>
          <a:off x="0" y="2621280"/>
          <a:ext cx="10518648" cy="1463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C33A72-8B4E-40D3-A8C6-281FBE3064BE}">
      <dsp:nvSpPr>
        <dsp:cNvPr id="0" name=""/>
        <dsp:cNvSpPr/>
      </dsp:nvSpPr>
      <dsp:spPr>
        <a:xfrm>
          <a:off x="442569" y="2950464"/>
          <a:ext cx="804672" cy="804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6FB12-9CEE-48D3-81EA-36419136BCCA}">
      <dsp:nvSpPr>
        <dsp:cNvPr id="0" name=""/>
        <dsp:cNvSpPr/>
      </dsp:nvSpPr>
      <dsp:spPr>
        <a:xfrm>
          <a:off x="1689811" y="2621280"/>
          <a:ext cx="8828836" cy="14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38" tIns="154838" rIns="154838" bIns="154838" numCol="1" spcCol="1270" anchor="ctr" anchorCtr="0">
          <a:noAutofit/>
        </a:bodyPr>
        <a:lstStyle/>
        <a:p>
          <a:pPr marL="0" lvl="0" indent="0" algn="l" defTabSz="1111250">
            <a:lnSpc>
              <a:spcPct val="100000"/>
            </a:lnSpc>
            <a:spcBef>
              <a:spcPct val="0"/>
            </a:spcBef>
            <a:spcAft>
              <a:spcPct val="35000"/>
            </a:spcAft>
            <a:buNone/>
          </a:pPr>
          <a:r>
            <a:rPr lang="en-GB" sz="2500" kern="1200"/>
            <a:t>Dunlop sold tyres to wholesaler and therefore Selfridges cannot be sued because they were not a party to the contract. </a:t>
          </a:r>
          <a:endParaRPr lang="en-US" sz="2500" kern="1200"/>
        </a:p>
      </dsp:txBody>
      <dsp:txXfrm>
        <a:off x="1689811" y="2621280"/>
        <a:ext cx="8828836" cy="1463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75FF1-3F8A-40E1-B101-C6C444F8547F}">
      <dsp:nvSpPr>
        <dsp:cNvPr id="0" name=""/>
        <dsp:cNvSpPr/>
      </dsp:nvSpPr>
      <dsp:spPr>
        <a:xfrm>
          <a:off x="1523772" y="48114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054D30-64D5-4DEC-AA20-F41917590E32}">
      <dsp:nvSpPr>
        <dsp:cNvPr id="0" name=""/>
        <dsp:cNvSpPr/>
      </dsp:nvSpPr>
      <dsp:spPr>
        <a:xfrm>
          <a:off x="335771" y="289536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S.11 of the Married Women’s Property Act 1882- wife can sue on policy even though they were not a party to the contract. </a:t>
          </a:r>
          <a:endParaRPr lang="en-US" sz="2300" kern="1200"/>
        </a:p>
      </dsp:txBody>
      <dsp:txXfrm>
        <a:off x="335771" y="2895365"/>
        <a:ext cx="4320000" cy="720000"/>
      </dsp:txXfrm>
    </dsp:sp>
    <dsp:sp modelId="{0DF52646-161F-4900-BD52-2934095112C8}">
      <dsp:nvSpPr>
        <dsp:cNvPr id="0" name=""/>
        <dsp:cNvSpPr/>
      </dsp:nvSpPr>
      <dsp:spPr>
        <a:xfrm>
          <a:off x="6599772" y="48114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8797B7-71A4-4564-B384-7D4C5E4556EB}">
      <dsp:nvSpPr>
        <dsp:cNvPr id="0" name=""/>
        <dsp:cNvSpPr/>
      </dsp:nvSpPr>
      <dsp:spPr>
        <a:xfrm>
          <a:off x="5411772" y="289536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Extension to exemptions – Jackson v Horizon Holidays LTDn [ 1975].  Party to the contract sued for the distress to his family. </a:t>
          </a:r>
          <a:endParaRPr lang="en-US" sz="2300" kern="1200"/>
        </a:p>
      </dsp:txBody>
      <dsp:txXfrm>
        <a:off x="5411772" y="2895365"/>
        <a:ext cx="432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83F2D-CBB4-4061-AB01-E9D422EC98B9}">
      <dsp:nvSpPr>
        <dsp:cNvPr id="0" name=""/>
        <dsp:cNvSpPr/>
      </dsp:nvSpPr>
      <dsp:spPr>
        <a:xfrm>
          <a:off x="176968" y="3286"/>
          <a:ext cx="2556212" cy="153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Contracts (Rights of Third Parties) Act 1999; </a:t>
          </a:r>
          <a:endParaRPr lang="en-US" sz="1900" kern="1200"/>
        </a:p>
      </dsp:txBody>
      <dsp:txXfrm>
        <a:off x="221889" y="48207"/>
        <a:ext cx="2466370" cy="1443885"/>
      </dsp:txXfrm>
    </dsp:sp>
    <dsp:sp modelId="{B9B6670D-F4A8-4F33-9169-96CED15623C1}">
      <dsp:nvSpPr>
        <dsp:cNvPr id="0" name=""/>
        <dsp:cNvSpPr/>
      </dsp:nvSpPr>
      <dsp:spPr>
        <a:xfrm>
          <a:off x="2958127" y="453179"/>
          <a:ext cx="541917" cy="6339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958127" y="579967"/>
        <a:ext cx="379342" cy="380364"/>
      </dsp:txXfrm>
    </dsp:sp>
    <dsp:sp modelId="{A8ECC9BD-F827-4756-B9A4-C244AF4C4B14}">
      <dsp:nvSpPr>
        <dsp:cNvPr id="0" name=""/>
        <dsp:cNvSpPr/>
      </dsp:nvSpPr>
      <dsp:spPr>
        <a:xfrm>
          <a:off x="3755665" y="3286"/>
          <a:ext cx="2556212" cy="153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a:t>
          </a:r>
          <a:r>
            <a:rPr lang="en-GB" sz="1900" b="1" i="0" kern="1200"/>
            <a:t>(1)Subject to the provisions of this Act, a person who is not a party to a contract (a “third party”) may in his own right enforce a term of the contract if—</a:t>
          </a:r>
          <a:endParaRPr lang="en-US" sz="1900" kern="1200"/>
        </a:p>
      </dsp:txBody>
      <dsp:txXfrm>
        <a:off x="3800586" y="48207"/>
        <a:ext cx="2466370" cy="1443885"/>
      </dsp:txXfrm>
    </dsp:sp>
    <dsp:sp modelId="{21C494F1-3B63-49A0-89B4-4207157AE1EA}">
      <dsp:nvSpPr>
        <dsp:cNvPr id="0" name=""/>
        <dsp:cNvSpPr/>
      </dsp:nvSpPr>
      <dsp:spPr>
        <a:xfrm>
          <a:off x="6536824" y="453179"/>
          <a:ext cx="541917" cy="6339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536824" y="579967"/>
        <a:ext cx="379342" cy="380364"/>
      </dsp:txXfrm>
    </dsp:sp>
    <dsp:sp modelId="{362D86F4-A1AA-43D6-9D9E-636A2E1529A8}">
      <dsp:nvSpPr>
        <dsp:cNvPr id="0" name=""/>
        <dsp:cNvSpPr/>
      </dsp:nvSpPr>
      <dsp:spPr>
        <a:xfrm>
          <a:off x="7334363" y="3286"/>
          <a:ext cx="2556212" cy="153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(a)the contract expressly provides that he may, or</a:t>
          </a:r>
          <a:endParaRPr lang="en-US" sz="1900" kern="1200"/>
        </a:p>
      </dsp:txBody>
      <dsp:txXfrm>
        <a:off x="7379284" y="48207"/>
        <a:ext cx="2466370" cy="1443885"/>
      </dsp:txXfrm>
    </dsp:sp>
    <dsp:sp modelId="{094639D0-8BFF-4CB7-BBB8-C2AE9E1F0287}">
      <dsp:nvSpPr>
        <dsp:cNvPr id="0" name=""/>
        <dsp:cNvSpPr/>
      </dsp:nvSpPr>
      <dsp:spPr>
        <a:xfrm rot="5400000">
          <a:off x="8341510" y="1715948"/>
          <a:ext cx="541917" cy="6339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8422287" y="1761960"/>
        <a:ext cx="380364" cy="379342"/>
      </dsp:txXfrm>
    </dsp:sp>
    <dsp:sp modelId="{DF21EDFF-C48B-472B-952D-23B0E8E87F6F}">
      <dsp:nvSpPr>
        <dsp:cNvPr id="0" name=""/>
        <dsp:cNvSpPr/>
      </dsp:nvSpPr>
      <dsp:spPr>
        <a:xfrm>
          <a:off x="7334363" y="2559498"/>
          <a:ext cx="2556212" cy="153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(b)subject to subsection (2), the term purports to confer a benefit on him.’’</a:t>
          </a:r>
          <a:endParaRPr lang="en-US" sz="1900" kern="1200"/>
        </a:p>
      </dsp:txBody>
      <dsp:txXfrm>
        <a:off x="7379284" y="2604419"/>
        <a:ext cx="2466370" cy="14438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3621F-EBD4-4365-827B-49601242794D}">
      <dsp:nvSpPr>
        <dsp:cNvPr id="0" name=""/>
        <dsp:cNvSpPr/>
      </dsp:nvSpPr>
      <dsp:spPr>
        <a:xfrm>
          <a:off x="0" y="0"/>
          <a:ext cx="100675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3E9EA1-A5A5-4668-AAFF-6ED9A1805629}">
      <dsp:nvSpPr>
        <dsp:cNvPr id="0" name=""/>
        <dsp:cNvSpPr/>
      </dsp:nvSpPr>
      <dsp:spPr>
        <a:xfrm>
          <a:off x="0" y="0"/>
          <a:ext cx="10067544" cy="2206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b="0" i="0" kern="1200" dirty="0"/>
            <a:t>‘’2)Subsection (1)(b) does not apply if on a proper construction of the contract it appears that the parties </a:t>
          </a:r>
          <a:r>
            <a:rPr lang="en-GB" sz="4500" b="0" i="0" kern="1200" dirty="0">
              <a:highlight>
                <a:srgbClr val="FFFF00"/>
              </a:highlight>
            </a:rPr>
            <a:t>did not intend the term to be enforceable by the third party.</a:t>
          </a:r>
          <a:endParaRPr lang="en-US" sz="4500" kern="1200" dirty="0">
            <a:highlight>
              <a:srgbClr val="FFFF00"/>
            </a:highlight>
          </a:endParaRPr>
        </a:p>
      </dsp:txBody>
      <dsp:txXfrm>
        <a:off x="0" y="0"/>
        <a:ext cx="10067544" cy="2206751"/>
      </dsp:txXfrm>
    </dsp:sp>
    <dsp:sp modelId="{4855D370-E47C-4573-8A2B-D211DBA5F6AC}">
      <dsp:nvSpPr>
        <dsp:cNvPr id="0" name=""/>
        <dsp:cNvSpPr/>
      </dsp:nvSpPr>
      <dsp:spPr>
        <a:xfrm>
          <a:off x="0" y="2206751"/>
          <a:ext cx="100675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DD6A13-5843-4CEC-8E00-BB0EA17B6751}">
      <dsp:nvSpPr>
        <dsp:cNvPr id="0" name=""/>
        <dsp:cNvSpPr/>
      </dsp:nvSpPr>
      <dsp:spPr>
        <a:xfrm>
          <a:off x="0" y="2206751"/>
          <a:ext cx="10067544" cy="2206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b="0" i="0" kern="1200" dirty="0"/>
            <a:t>(3)The third party must be </a:t>
          </a:r>
          <a:r>
            <a:rPr lang="en-GB" sz="4500" b="0" i="0" kern="1200" dirty="0">
              <a:highlight>
                <a:srgbClr val="FFFF00"/>
              </a:highlight>
            </a:rPr>
            <a:t>expressly identified in the contract by name, as a member of a class or as answering a particular description but need not be in existence when the contract is entered into.’’</a:t>
          </a:r>
          <a:endParaRPr lang="en-US" sz="4500" kern="1200" dirty="0">
            <a:highlight>
              <a:srgbClr val="FFFF00"/>
            </a:highlight>
          </a:endParaRPr>
        </a:p>
      </dsp:txBody>
      <dsp:txXfrm>
        <a:off x="0" y="2206751"/>
        <a:ext cx="10067544" cy="220675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6666F7-EB28-4B43-A23D-802A35B39567}">
      <dsp:nvSpPr>
        <dsp:cNvPr id="0" name=""/>
        <dsp:cNvSpPr/>
      </dsp:nvSpPr>
      <dsp:spPr>
        <a:xfrm>
          <a:off x="0" y="665683"/>
          <a:ext cx="10067544" cy="1228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CDA54-24EA-4176-BB39-FDDF149314F7}">
      <dsp:nvSpPr>
        <dsp:cNvPr id="0" name=""/>
        <dsp:cNvSpPr/>
      </dsp:nvSpPr>
      <dsp:spPr>
        <a:xfrm>
          <a:off x="371758" y="942197"/>
          <a:ext cx="675924" cy="6759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349358-C332-4DAF-B9CB-04B0E2363A20}">
      <dsp:nvSpPr>
        <dsp:cNvPr id="0" name=""/>
        <dsp:cNvSpPr/>
      </dsp:nvSpPr>
      <dsp:spPr>
        <a:xfrm>
          <a:off x="1419441" y="665683"/>
          <a:ext cx="8648102" cy="1228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64" tIns="130064" rIns="130064" bIns="130064" numCol="1" spcCol="1270" anchor="ctr" anchorCtr="0">
          <a:noAutofit/>
        </a:bodyPr>
        <a:lstStyle/>
        <a:p>
          <a:pPr marL="0" lvl="0" indent="0" algn="l" defTabSz="1111250">
            <a:lnSpc>
              <a:spcPct val="100000"/>
            </a:lnSpc>
            <a:spcBef>
              <a:spcPct val="0"/>
            </a:spcBef>
            <a:spcAft>
              <a:spcPct val="35000"/>
            </a:spcAft>
            <a:buNone/>
          </a:pPr>
          <a:r>
            <a:rPr lang="en-GB" sz="2500" kern="1200"/>
            <a:t>Contracts can also include an exclusion policy- this is to stop third parties suing. S.1(4)</a:t>
          </a:r>
          <a:endParaRPr lang="en-US" sz="2500" kern="1200"/>
        </a:p>
      </dsp:txBody>
      <dsp:txXfrm>
        <a:off x="1419441" y="665683"/>
        <a:ext cx="8648102" cy="1228953"/>
      </dsp:txXfrm>
    </dsp:sp>
    <dsp:sp modelId="{6AEAC0E7-BCB2-4F87-9C3A-62284D894957}">
      <dsp:nvSpPr>
        <dsp:cNvPr id="0" name=""/>
        <dsp:cNvSpPr/>
      </dsp:nvSpPr>
      <dsp:spPr>
        <a:xfrm>
          <a:off x="0" y="2201875"/>
          <a:ext cx="10067544" cy="1228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C352D2-7E83-4A44-94B2-C2DA0204ED49}">
      <dsp:nvSpPr>
        <dsp:cNvPr id="0" name=""/>
        <dsp:cNvSpPr/>
      </dsp:nvSpPr>
      <dsp:spPr>
        <a:xfrm>
          <a:off x="371758" y="2478389"/>
          <a:ext cx="675924" cy="6759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F74FE8-5323-412C-A8FE-278F397191EA}">
      <dsp:nvSpPr>
        <dsp:cNvPr id="0" name=""/>
        <dsp:cNvSpPr/>
      </dsp:nvSpPr>
      <dsp:spPr>
        <a:xfrm>
          <a:off x="1419441" y="2201875"/>
          <a:ext cx="8648102" cy="1228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64" tIns="130064" rIns="130064" bIns="130064" numCol="1" spcCol="1270" anchor="ctr" anchorCtr="0">
          <a:noAutofit/>
        </a:bodyPr>
        <a:lstStyle/>
        <a:p>
          <a:pPr marL="0" lvl="0" indent="0" algn="l" defTabSz="1111250">
            <a:lnSpc>
              <a:spcPct val="100000"/>
            </a:lnSpc>
            <a:spcBef>
              <a:spcPct val="0"/>
            </a:spcBef>
            <a:spcAft>
              <a:spcPct val="35000"/>
            </a:spcAft>
            <a:buNone/>
          </a:pPr>
          <a:r>
            <a:rPr lang="en-GB" sz="2500" kern="1200"/>
            <a:t>Assignor or assignee – Assignment – transfer benefits/ property. </a:t>
          </a:r>
          <a:endParaRPr lang="en-US" sz="2500" kern="1200"/>
        </a:p>
      </dsp:txBody>
      <dsp:txXfrm>
        <a:off x="1419441" y="2201875"/>
        <a:ext cx="8648102" cy="12289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21C58-9B72-48C7-BD29-44F0AE8ED28F}">
      <dsp:nvSpPr>
        <dsp:cNvPr id="0" name=""/>
        <dsp:cNvSpPr/>
      </dsp:nvSpPr>
      <dsp:spPr>
        <a:xfrm>
          <a:off x="748072" y="688604"/>
          <a:ext cx="1066383" cy="1066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FE4389-A728-4C5A-9C12-E37F8AA41475}">
      <dsp:nvSpPr>
        <dsp:cNvPr id="0" name=""/>
        <dsp:cNvSpPr/>
      </dsp:nvSpPr>
      <dsp:spPr>
        <a:xfrm>
          <a:off x="96393"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If you want to transfer the benefit and burden, then you need to novate. </a:t>
          </a:r>
          <a:endParaRPr lang="en-US" sz="1700" kern="1200"/>
        </a:p>
      </dsp:txBody>
      <dsp:txXfrm>
        <a:off x="96393" y="2070335"/>
        <a:ext cx="2369741" cy="720000"/>
      </dsp:txXfrm>
    </dsp:sp>
    <dsp:sp modelId="{CEB78547-995E-457B-8888-21B89BA51F85}">
      <dsp:nvSpPr>
        <dsp:cNvPr id="0" name=""/>
        <dsp:cNvSpPr/>
      </dsp:nvSpPr>
      <dsp:spPr>
        <a:xfrm>
          <a:off x="3532519" y="688604"/>
          <a:ext cx="1066383" cy="1066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FC277C-FCB6-491A-9945-B36DF4563F8A}">
      <dsp:nvSpPr>
        <dsp:cNvPr id="0" name=""/>
        <dsp:cNvSpPr/>
      </dsp:nvSpPr>
      <dsp:spPr>
        <a:xfrm>
          <a:off x="2880840"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The old contract  is no longer in place and therefore a new contract is created with the third party.</a:t>
          </a:r>
          <a:endParaRPr lang="en-US" sz="1700" kern="1200"/>
        </a:p>
      </dsp:txBody>
      <dsp:txXfrm>
        <a:off x="2880840" y="2070335"/>
        <a:ext cx="2369741" cy="720000"/>
      </dsp:txXfrm>
    </dsp:sp>
    <dsp:sp modelId="{C84FFFBE-4463-4CE0-9CF8-EF807448B336}">
      <dsp:nvSpPr>
        <dsp:cNvPr id="0" name=""/>
        <dsp:cNvSpPr/>
      </dsp:nvSpPr>
      <dsp:spPr>
        <a:xfrm>
          <a:off x="6316965" y="688604"/>
          <a:ext cx="1066383" cy="1066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4DE4FC-0C56-40F7-B437-CF7A4ABDFFE9}">
      <dsp:nvSpPr>
        <dsp:cNvPr id="0" name=""/>
        <dsp:cNvSpPr/>
      </dsp:nvSpPr>
      <dsp:spPr>
        <a:xfrm>
          <a:off x="5665286"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Everyone must agree. </a:t>
          </a:r>
          <a:endParaRPr lang="en-US" sz="1700" kern="1200"/>
        </a:p>
      </dsp:txBody>
      <dsp:txXfrm>
        <a:off x="5665286" y="2070335"/>
        <a:ext cx="2369741" cy="720000"/>
      </dsp:txXfrm>
    </dsp:sp>
    <dsp:sp modelId="{AAAABE22-990B-4AE6-AABC-6FF853BE2114}">
      <dsp:nvSpPr>
        <dsp:cNvPr id="0" name=""/>
        <dsp:cNvSpPr/>
      </dsp:nvSpPr>
      <dsp:spPr>
        <a:xfrm>
          <a:off x="9101412" y="688604"/>
          <a:ext cx="1066383" cy="10663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CC7F30-2E56-4112-AF92-B6AD02E9C790}">
      <dsp:nvSpPr>
        <dsp:cNvPr id="0" name=""/>
        <dsp:cNvSpPr/>
      </dsp:nvSpPr>
      <dsp:spPr>
        <a:xfrm>
          <a:off x="8449733"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Consideration must take place unless there has been a signing of the Novation.  </a:t>
          </a:r>
          <a:endParaRPr lang="en-US" sz="1700" kern="1200"/>
        </a:p>
      </dsp:txBody>
      <dsp:txXfrm>
        <a:off x="8449733" y="2070335"/>
        <a:ext cx="2369741"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65B51-18BE-47DB-86C1-E9C4A8C68FFA}">
      <dsp:nvSpPr>
        <dsp:cNvPr id="0" name=""/>
        <dsp:cNvSpPr/>
      </dsp:nvSpPr>
      <dsp:spPr>
        <a:xfrm>
          <a:off x="0" y="2338"/>
          <a:ext cx="6809014"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Novation is process where several things can happen; </a:t>
          </a:r>
        </a:p>
      </dsp:txBody>
      <dsp:txXfrm>
        <a:off x="28100" y="30438"/>
        <a:ext cx="6752814" cy="519439"/>
      </dsp:txXfrm>
    </dsp:sp>
    <dsp:sp modelId="{4CEB9B18-6B27-4C3D-B482-24B4489D6035}">
      <dsp:nvSpPr>
        <dsp:cNvPr id="0" name=""/>
        <dsp:cNvSpPr/>
      </dsp:nvSpPr>
      <dsp:spPr>
        <a:xfrm>
          <a:off x="0" y="647098"/>
          <a:ext cx="6809014"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1. Burden – all or part transferred. </a:t>
          </a:r>
        </a:p>
      </dsp:txBody>
      <dsp:txXfrm>
        <a:off x="28100" y="675198"/>
        <a:ext cx="6752814" cy="519439"/>
      </dsp:txXfrm>
    </dsp:sp>
    <dsp:sp modelId="{A90F0FF8-00EB-4DA9-8D57-833804AEB6A9}">
      <dsp:nvSpPr>
        <dsp:cNvPr id="0" name=""/>
        <dsp:cNvSpPr/>
      </dsp:nvSpPr>
      <dsp:spPr>
        <a:xfrm>
          <a:off x="0" y="1291858"/>
          <a:ext cx="6809014"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2. Benefit – all or part transferred. </a:t>
          </a:r>
        </a:p>
      </dsp:txBody>
      <dsp:txXfrm>
        <a:off x="28100" y="1319958"/>
        <a:ext cx="6752814" cy="519439"/>
      </dsp:txXfrm>
    </dsp:sp>
    <dsp:sp modelId="{8D75EF45-C4BB-427A-8EAB-A9D58742DCD8}">
      <dsp:nvSpPr>
        <dsp:cNvPr id="0" name=""/>
        <dsp:cNvSpPr/>
      </dsp:nvSpPr>
      <dsp:spPr>
        <a:xfrm>
          <a:off x="0" y="1936618"/>
          <a:ext cx="6809014"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3. Benefit and Burden – all or part transferred. </a:t>
          </a:r>
        </a:p>
      </dsp:txBody>
      <dsp:txXfrm>
        <a:off x="28100" y="1964718"/>
        <a:ext cx="6752814" cy="5194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555A17-184B-4932-8E70-978FABB08B57}">
      <dsp:nvSpPr>
        <dsp:cNvPr id="0" name=""/>
        <dsp:cNvSpPr/>
      </dsp:nvSpPr>
      <dsp:spPr>
        <a:xfrm>
          <a:off x="943838" y="462376"/>
          <a:ext cx="1450959" cy="14509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EBFCBD-6AB2-440D-825F-AA00F9C420D9}">
      <dsp:nvSpPr>
        <dsp:cNvPr id="0" name=""/>
        <dsp:cNvSpPr/>
      </dsp:nvSpPr>
      <dsp:spPr>
        <a:xfrm>
          <a:off x="57140"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Before we continue, </a:t>
          </a:r>
          <a:endParaRPr lang="en-US" sz="2600" kern="1200"/>
        </a:p>
      </dsp:txBody>
      <dsp:txXfrm>
        <a:off x="57140" y="2296563"/>
        <a:ext cx="3224354" cy="720000"/>
      </dsp:txXfrm>
    </dsp:sp>
    <dsp:sp modelId="{D4E75C49-00B9-4177-A405-78A8A2821792}">
      <dsp:nvSpPr>
        <dsp:cNvPr id="0" name=""/>
        <dsp:cNvSpPr/>
      </dsp:nvSpPr>
      <dsp:spPr>
        <a:xfrm>
          <a:off x="4732454" y="462376"/>
          <a:ext cx="1450959" cy="14509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EDDF66-F4E9-4E76-973F-F2FE982D5A76}">
      <dsp:nvSpPr>
        <dsp:cNvPr id="0" name=""/>
        <dsp:cNvSpPr/>
      </dsp:nvSpPr>
      <dsp:spPr>
        <a:xfrm>
          <a:off x="3845757"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Are there any questions regarding what we have covered so far? </a:t>
          </a:r>
          <a:endParaRPr lang="en-US" sz="2600" kern="1200"/>
        </a:p>
      </dsp:txBody>
      <dsp:txXfrm>
        <a:off x="3845757" y="2296563"/>
        <a:ext cx="3224354" cy="720000"/>
      </dsp:txXfrm>
    </dsp:sp>
    <dsp:sp modelId="{607D4FC6-7A87-40CA-8D22-8D6DB35DF031}">
      <dsp:nvSpPr>
        <dsp:cNvPr id="0" name=""/>
        <dsp:cNvSpPr/>
      </dsp:nvSpPr>
      <dsp:spPr>
        <a:xfrm>
          <a:off x="8521071" y="462376"/>
          <a:ext cx="1450959" cy="14509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093916-06A1-4F19-9A38-C066B3C6DB01}">
      <dsp:nvSpPr>
        <dsp:cNvPr id="0" name=""/>
        <dsp:cNvSpPr/>
      </dsp:nvSpPr>
      <dsp:spPr>
        <a:xfrm>
          <a:off x="7634373"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If you do not want to speak them, email them to me and I will answer them. </a:t>
          </a:r>
          <a:endParaRPr lang="en-US" sz="2600" kern="1200"/>
        </a:p>
      </dsp:txBody>
      <dsp:txXfrm>
        <a:off x="7634373" y="2296563"/>
        <a:ext cx="3224354"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E1D13-A43E-42ED-9C85-005F46AB7880}">
      <dsp:nvSpPr>
        <dsp:cNvPr id="0" name=""/>
        <dsp:cNvSpPr/>
      </dsp:nvSpPr>
      <dsp:spPr>
        <a:xfrm>
          <a:off x="712684" y="96969"/>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D451A6-D5A0-460A-85BF-53FE8FB6AB8D}">
      <dsp:nvSpPr>
        <dsp:cNvPr id="0" name=""/>
        <dsp:cNvSpPr/>
      </dsp:nvSpPr>
      <dsp:spPr>
        <a:xfrm>
          <a:off x="1129497" y="513782"/>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E5CA7C-73D6-4E27-A55A-FB67BD4B2D56}">
      <dsp:nvSpPr>
        <dsp:cNvPr id="0" name=""/>
        <dsp:cNvSpPr/>
      </dsp:nvSpPr>
      <dsp:spPr>
        <a:xfrm>
          <a:off x="87465" y="266197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Answer the question; </a:t>
          </a:r>
          <a:endParaRPr lang="en-US" sz="2600" kern="1200"/>
        </a:p>
      </dsp:txBody>
      <dsp:txXfrm>
        <a:off x="87465" y="2661970"/>
        <a:ext cx="3206250" cy="720000"/>
      </dsp:txXfrm>
    </dsp:sp>
    <dsp:sp modelId="{4484A1FB-DDCE-47F6-8A94-7E207F371268}">
      <dsp:nvSpPr>
        <dsp:cNvPr id="0" name=""/>
        <dsp:cNvSpPr/>
      </dsp:nvSpPr>
      <dsp:spPr>
        <a:xfrm>
          <a:off x="4480028" y="96969"/>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B8F8E-338D-4218-BA28-C6F1880BBACC}">
      <dsp:nvSpPr>
        <dsp:cNvPr id="0" name=""/>
        <dsp:cNvSpPr/>
      </dsp:nvSpPr>
      <dsp:spPr>
        <a:xfrm>
          <a:off x="4896840" y="513782"/>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9F8476-CF6C-4514-B1F9-1B4B22DDA2DC}">
      <dsp:nvSpPr>
        <dsp:cNvPr id="0" name=""/>
        <dsp:cNvSpPr/>
      </dsp:nvSpPr>
      <dsp:spPr>
        <a:xfrm>
          <a:off x="3854809" y="266197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What is a contract? </a:t>
          </a:r>
          <a:endParaRPr lang="en-US" sz="2600" kern="1200"/>
        </a:p>
      </dsp:txBody>
      <dsp:txXfrm>
        <a:off x="3854809" y="2661970"/>
        <a:ext cx="3206250" cy="720000"/>
      </dsp:txXfrm>
    </dsp:sp>
    <dsp:sp modelId="{E28FE066-4A37-4EF8-8651-4417FA538ECC}">
      <dsp:nvSpPr>
        <dsp:cNvPr id="0" name=""/>
        <dsp:cNvSpPr/>
      </dsp:nvSpPr>
      <dsp:spPr>
        <a:xfrm>
          <a:off x="8247372" y="96969"/>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98062B-5A45-48F5-9385-A03EA5517DBD}">
      <dsp:nvSpPr>
        <dsp:cNvPr id="0" name=""/>
        <dsp:cNvSpPr/>
      </dsp:nvSpPr>
      <dsp:spPr>
        <a:xfrm>
          <a:off x="8664184" y="513782"/>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E8F3AE-ECBC-4507-B5E3-3CBA6CDCF4DC}">
      <dsp:nvSpPr>
        <dsp:cNvPr id="0" name=""/>
        <dsp:cNvSpPr/>
      </dsp:nvSpPr>
      <dsp:spPr>
        <a:xfrm>
          <a:off x="7622153" y="266197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10 minutes to answer and then prepare to feedback to the class. </a:t>
          </a:r>
          <a:endParaRPr lang="en-US" sz="2600" kern="1200"/>
        </a:p>
      </dsp:txBody>
      <dsp:txXfrm>
        <a:off x="7622153" y="2661970"/>
        <a:ext cx="320625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01BAF-49B1-44BE-8FC6-8535EFABF0D6}">
      <dsp:nvSpPr>
        <dsp:cNvPr id="0" name=""/>
        <dsp:cNvSpPr/>
      </dsp:nvSpPr>
      <dsp:spPr>
        <a:xfrm>
          <a:off x="0" y="0"/>
          <a:ext cx="7752008" cy="8423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Lack of capacity – Age, under the influence and corporation!</a:t>
          </a:r>
          <a:endParaRPr lang="en-US" sz="2600" kern="1200"/>
        </a:p>
      </dsp:txBody>
      <dsp:txXfrm>
        <a:off x="24672" y="24672"/>
        <a:ext cx="6744475" cy="793020"/>
      </dsp:txXfrm>
    </dsp:sp>
    <dsp:sp modelId="{AB7EF162-EF0E-4047-9193-37ED8AA0A2B5}">
      <dsp:nvSpPr>
        <dsp:cNvPr id="0" name=""/>
        <dsp:cNvSpPr/>
      </dsp:nvSpPr>
      <dsp:spPr>
        <a:xfrm>
          <a:off x="578883" y="959359"/>
          <a:ext cx="7752008" cy="84236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Duress – free will / choice should be theirs. Voidable.</a:t>
          </a:r>
          <a:endParaRPr lang="en-US" sz="2600" kern="1200"/>
        </a:p>
      </dsp:txBody>
      <dsp:txXfrm>
        <a:off x="603555" y="984031"/>
        <a:ext cx="6576244" cy="793020"/>
      </dsp:txXfrm>
    </dsp:sp>
    <dsp:sp modelId="{F0EEFAA1-809E-4804-85DD-FB61056A4D40}">
      <dsp:nvSpPr>
        <dsp:cNvPr id="0" name=""/>
        <dsp:cNvSpPr/>
      </dsp:nvSpPr>
      <dsp:spPr>
        <a:xfrm>
          <a:off x="1157767" y="1918719"/>
          <a:ext cx="7752008" cy="8423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Misrepresentation- untrue statement which induces someone to enter a contract. </a:t>
          </a:r>
          <a:endParaRPr lang="en-US" sz="2600" kern="1200" dirty="0"/>
        </a:p>
      </dsp:txBody>
      <dsp:txXfrm>
        <a:off x="1182439" y="1943391"/>
        <a:ext cx="6576244" cy="793020"/>
      </dsp:txXfrm>
    </dsp:sp>
    <dsp:sp modelId="{012CFFC6-CB36-4A7C-8444-5F8EDE7A5281}">
      <dsp:nvSpPr>
        <dsp:cNvPr id="0" name=""/>
        <dsp:cNvSpPr/>
      </dsp:nvSpPr>
      <dsp:spPr>
        <a:xfrm>
          <a:off x="1736651" y="2878078"/>
          <a:ext cx="7752008" cy="8423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Illegal contracts- Contrary to public policy or not permitted by statute</a:t>
          </a:r>
          <a:endParaRPr lang="en-US" sz="2600" kern="1200" dirty="0"/>
        </a:p>
      </dsp:txBody>
      <dsp:txXfrm>
        <a:off x="1761323" y="2902750"/>
        <a:ext cx="6576244" cy="793020"/>
      </dsp:txXfrm>
    </dsp:sp>
    <dsp:sp modelId="{60984D59-FAFD-4A10-9BA9-76C59A202F30}">
      <dsp:nvSpPr>
        <dsp:cNvPr id="0" name=""/>
        <dsp:cNvSpPr/>
      </dsp:nvSpPr>
      <dsp:spPr>
        <a:xfrm>
          <a:off x="2315535" y="3837438"/>
          <a:ext cx="7752008" cy="84236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Mistake- extreme mistake – no contract.  </a:t>
          </a:r>
          <a:endParaRPr lang="en-US" sz="2600" kern="1200" dirty="0"/>
        </a:p>
      </dsp:txBody>
      <dsp:txXfrm>
        <a:off x="2340207" y="3862110"/>
        <a:ext cx="6576244" cy="793020"/>
      </dsp:txXfrm>
    </dsp:sp>
    <dsp:sp modelId="{B7A62DE2-D6E3-4B48-8D55-97BFF6620B2E}">
      <dsp:nvSpPr>
        <dsp:cNvPr id="0" name=""/>
        <dsp:cNvSpPr/>
      </dsp:nvSpPr>
      <dsp:spPr>
        <a:xfrm>
          <a:off x="7204471" y="615394"/>
          <a:ext cx="547536" cy="5475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327667" y="615394"/>
        <a:ext cx="301144" cy="412021"/>
      </dsp:txXfrm>
    </dsp:sp>
    <dsp:sp modelId="{9B46CE52-9E1A-40B7-911D-E43CEB9C8C65}">
      <dsp:nvSpPr>
        <dsp:cNvPr id="0" name=""/>
        <dsp:cNvSpPr/>
      </dsp:nvSpPr>
      <dsp:spPr>
        <a:xfrm>
          <a:off x="7783355" y="1574753"/>
          <a:ext cx="547536" cy="5475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906551" y="1574753"/>
        <a:ext cx="301144" cy="412021"/>
      </dsp:txXfrm>
    </dsp:sp>
    <dsp:sp modelId="{46CB307E-8E12-4875-847C-B7F445DC53E2}">
      <dsp:nvSpPr>
        <dsp:cNvPr id="0" name=""/>
        <dsp:cNvSpPr/>
      </dsp:nvSpPr>
      <dsp:spPr>
        <a:xfrm>
          <a:off x="8362239" y="2520073"/>
          <a:ext cx="547536" cy="5475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85435" y="2520073"/>
        <a:ext cx="301144" cy="412021"/>
      </dsp:txXfrm>
    </dsp:sp>
    <dsp:sp modelId="{A31733B3-07B8-4F20-AB97-DB16E622F7D7}">
      <dsp:nvSpPr>
        <dsp:cNvPr id="0" name=""/>
        <dsp:cNvSpPr/>
      </dsp:nvSpPr>
      <dsp:spPr>
        <a:xfrm>
          <a:off x="8941123" y="3488793"/>
          <a:ext cx="547536" cy="54753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064319" y="3488793"/>
        <a:ext cx="301144" cy="41202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8D9F8-9E71-40A1-8BB4-D617A694E5A1}">
      <dsp:nvSpPr>
        <dsp:cNvPr id="0" name=""/>
        <dsp:cNvSpPr/>
      </dsp:nvSpPr>
      <dsp:spPr>
        <a:xfrm>
          <a:off x="0" y="500"/>
          <a:ext cx="10067544" cy="11701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F8C25-042B-4B04-A74D-ECD4EB934BCE}">
      <dsp:nvSpPr>
        <dsp:cNvPr id="0" name=""/>
        <dsp:cNvSpPr/>
      </dsp:nvSpPr>
      <dsp:spPr>
        <a:xfrm>
          <a:off x="353969" y="263782"/>
          <a:ext cx="643580" cy="643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722A2-087D-45CD-BA63-9629B9DF69A8}">
      <dsp:nvSpPr>
        <dsp:cNvPr id="0" name=""/>
        <dsp:cNvSpPr/>
      </dsp:nvSpPr>
      <dsp:spPr>
        <a:xfrm>
          <a:off x="1351518" y="500"/>
          <a:ext cx="8716025" cy="117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40" tIns="123840" rIns="123840" bIns="123840" numCol="1" spcCol="1270" anchor="ctr" anchorCtr="0">
          <a:noAutofit/>
        </a:bodyPr>
        <a:lstStyle/>
        <a:p>
          <a:pPr marL="0" lvl="0" indent="0" algn="l" defTabSz="1111250">
            <a:lnSpc>
              <a:spcPct val="100000"/>
            </a:lnSpc>
            <a:spcBef>
              <a:spcPct val="0"/>
            </a:spcBef>
            <a:spcAft>
              <a:spcPct val="35000"/>
            </a:spcAft>
            <a:buNone/>
          </a:pPr>
          <a:r>
            <a:rPr lang="en-GB" sz="2500" kern="1200"/>
            <a:t>In order for there to be an agreement there needs to be an offer and acceptance. </a:t>
          </a:r>
          <a:endParaRPr lang="en-US" sz="2500" kern="1200"/>
        </a:p>
      </dsp:txBody>
      <dsp:txXfrm>
        <a:off x="1351518" y="500"/>
        <a:ext cx="8716025" cy="1170146"/>
      </dsp:txXfrm>
    </dsp:sp>
    <dsp:sp modelId="{4CBEC0B6-72D9-457D-BB15-886988EB2C98}">
      <dsp:nvSpPr>
        <dsp:cNvPr id="0" name=""/>
        <dsp:cNvSpPr/>
      </dsp:nvSpPr>
      <dsp:spPr>
        <a:xfrm>
          <a:off x="0" y="1463182"/>
          <a:ext cx="10067544" cy="11701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6A746-2932-473A-BC0F-055546DFBF8D}">
      <dsp:nvSpPr>
        <dsp:cNvPr id="0" name=""/>
        <dsp:cNvSpPr/>
      </dsp:nvSpPr>
      <dsp:spPr>
        <a:xfrm>
          <a:off x="353969" y="1726465"/>
          <a:ext cx="643580" cy="643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BC5DF9-7B54-4F62-AD0E-0ED266396588}">
      <dsp:nvSpPr>
        <dsp:cNvPr id="0" name=""/>
        <dsp:cNvSpPr/>
      </dsp:nvSpPr>
      <dsp:spPr>
        <a:xfrm>
          <a:off x="1351518" y="1463182"/>
          <a:ext cx="8716025" cy="117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40" tIns="123840" rIns="123840" bIns="123840" numCol="1" spcCol="1270" anchor="ctr" anchorCtr="0">
          <a:noAutofit/>
        </a:bodyPr>
        <a:lstStyle/>
        <a:p>
          <a:pPr marL="0" lvl="0" indent="0" algn="l" defTabSz="1111250">
            <a:lnSpc>
              <a:spcPct val="100000"/>
            </a:lnSpc>
            <a:spcBef>
              <a:spcPct val="0"/>
            </a:spcBef>
            <a:spcAft>
              <a:spcPct val="35000"/>
            </a:spcAft>
            <a:buNone/>
          </a:pPr>
          <a:r>
            <a:rPr lang="en-GB" sz="2500" kern="1200"/>
            <a:t>Past – Subjective test </a:t>
          </a:r>
          <a:endParaRPr lang="en-US" sz="2500" kern="1200"/>
        </a:p>
      </dsp:txBody>
      <dsp:txXfrm>
        <a:off x="1351518" y="1463182"/>
        <a:ext cx="8716025" cy="1170146"/>
      </dsp:txXfrm>
    </dsp:sp>
    <dsp:sp modelId="{27B81EA1-42D0-477A-A878-A3E5B2B43CBE}">
      <dsp:nvSpPr>
        <dsp:cNvPr id="0" name=""/>
        <dsp:cNvSpPr/>
      </dsp:nvSpPr>
      <dsp:spPr>
        <a:xfrm>
          <a:off x="0" y="2925865"/>
          <a:ext cx="10067544" cy="11701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8114A-12DF-4FAF-9A21-3B1B7AD4DAC7}">
      <dsp:nvSpPr>
        <dsp:cNvPr id="0" name=""/>
        <dsp:cNvSpPr/>
      </dsp:nvSpPr>
      <dsp:spPr>
        <a:xfrm>
          <a:off x="353969" y="3189148"/>
          <a:ext cx="643580" cy="643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5371FB-A210-4154-9905-D7896481763D}">
      <dsp:nvSpPr>
        <dsp:cNvPr id="0" name=""/>
        <dsp:cNvSpPr/>
      </dsp:nvSpPr>
      <dsp:spPr>
        <a:xfrm>
          <a:off x="1351518" y="2925865"/>
          <a:ext cx="8716025" cy="117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40" tIns="123840" rIns="123840" bIns="123840" numCol="1" spcCol="1270" anchor="ctr" anchorCtr="0">
          <a:noAutofit/>
        </a:bodyPr>
        <a:lstStyle/>
        <a:p>
          <a:pPr marL="0" lvl="0" indent="0" algn="l" defTabSz="1111250">
            <a:lnSpc>
              <a:spcPct val="100000"/>
            </a:lnSpc>
            <a:spcBef>
              <a:spcPct val="0"/>
            </a:spcBef>
            <a:spcAft>
              <a:spcPct val="35000"/>
            </a:spcAft>
            <a:buNone/>
          </a:pPr>
          <a:r>
            <a:rPr lang="en-GB" sz="2500" kern="1200"/>
            <a:t>Now – Objective test. </a:t>
          </a:r>
          <a:endParaRPr lang="en-US" sz="2500" kern="1200"/>
        </a:p>
      </dsp:txBody>
      <dsp:txXfrm>
        <a:off x="1351518" y="2925865"/>
        <a:ext cx="8716025" cy="117014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89664-F834-46CA-8D78-CB641BF793FA}">
      <dsp:nvSpPr>
        <dsp:cNvPr id="0" name=""/>
        <dsp:cNvSpPr/>
      </dsp:nvSpPr>
      <dsp:spPr>
        <a:xfrm>
          <a:off x="0" y="1461939"/>
          <a:ext cx="2831496" cy="1798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85705-97DB-4904-8E85-D4373D2E6EE8}">
      <dsp:nvSpPr>
        <dsp:cNvPr id="0" name=""/>
        <dsp:cNvSpPr/>
      </dsp:nvSpPr>
      <dsp:spPr>
        <a:xfrm>
          <a:off x="314610" y="1760819"/>
          <a:ext cx="2831496" cy="1798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Gibson v Manchester City Council </a:t>
          </a:r>
          <a:endParaRPr lang="en-US" sz="4000" kern="1200"/>
        </a:p>
      </dsp:txBody>
      <dsp:txXfrm>
        <a:off x="367272" y="1813481"/>
        <a:ext cx="2726172" cy="1692676"/>
      </dsp:txXfrm>
    </dsp:sp>
    <dsp:sp modelId="{C4561532-BCB2-47F3-8EC2-FA4E74846AEE}">
      <dsp:nvSpPr>
        <dsp:cNvPr id="0" name=""/>
        <dsp:cNvSpPr/>
      </dsp:nvSpPr>
      <dsp:spPr>
        <a:xfrm>
          <a:off x="3460718" y="1461939"/>
          <a:ext cx="2831496" cy="1798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45826-24B4-42CF-B045-AA6D77C7A2D2}">
      <dsp:nvSpPr>
        <dsp:cNvPr id="0" name=""/>
        <dsp:cNvSpPr/>
      </dsp:nvSpPr>
      <dsp:spPr>
        <a:xfrm>
          <a:off x="3775329" y="1760819"/>
          <a:ext cx="2831496" cy="1798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Blue v Ashley [2017] </a:t>
          </a:r>
          <a:endParaRPr lang="en-US" sz="4000" kern="1200"/>
        </a:p>
      </dsp:txBody>
      <dsp:txXfrm>
        <a:off x="3827991" y="1813481"/>
        <a:ext cx="2726172" cy="1692676"/>
      </dsp:txXfrm>
    </dsp:sp>
    <dsp:sp modelId="{87688064-330B-4C4F-B392-87696CDFA0D8}">
      <dsp:nvSpPr>
        <dsp:cNvPr id="0" name=""/>
        <dsp:cNvSpPr/>
      </dsp:nvSpPr>
      <dsp:spPr>
        <a:xfrm>
          <a:off x="6921436" y="1461939"/>
          <a:ext cx="2831496" cy="1798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4DAB34-D081-4E1D-899A-EA0E7B3CB582}">
      <dsp:nvSpPr>
        <dsp:cNvPr id="0" name=""/>
        <dsp:cNvSpPr/>
      </dsp:nvSpPr>
      <dsp:spPr>
        <a:xfrm>
          <a:off x="7236047" y="1760819"/>
          <a:ext cx="2831496" cy="1798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Wright v Rowland [2017] </a:t>
          </a:r>
          <a:endParaRPr lang="en-US" sz="4000" kern="1200"/>
        </a:p>
      </dsp:txBody>
      <dsp:txXfrm>
        <a:off x="7288709" y="1813481"/>
        <a:ext cx="2726172" cy="169267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7D4C4-CC31-470F-8500-1E97EA3159C8}">
      <dsp:nvSpPr>
        <dsp:cNvPr id="0" name=""/>
        <dsp:cNvSpPr/>
      </dsp:nvSpPr>
      <dsp:spPr>
        <a:xfrm>
          <a:off x="778111" y="559811"/>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3D0C5-50CA-4ECC-99BD-FE20A75FD424}">
      <dsp:nvSpPr>
        <dsp:cNvPr id="0" name=""/>
        <dsp:cNvSpPr/>
      </dsp:nvSpPr>
      <dsp:spPr>
        <a:xfrm>
          <a:off x="1045698" y="827398"/>
          <a:ext cx="720426" cy="7204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06991-1BC0-44F8-B861-71B7D8BE69A9}">
      <dsp:nvSpPr>
        <dsp:cNvPr id="0" name=""/>
        <dsp:cNvSpPr/>
      </dsp:nvSpPr>
      <dsp:spPr>
        <a:xfrm>
          <a:off x="376730" y="2206499"/>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The case concerned a smokeball which claimed to prevent flu. </a:t>
          </a:r>
          <a:endParaRPr lang="en-US" sz="1500" kern="1200"/>
        </a:p>
      </dsp:txBody>
      <dsp:txXfrm>
        <a:off x="376730" y="2206499"/>
        <a:ext cx="2058360" cy="720000"/>
      </dsp:txXfrm>
    </dsp:sp>
    <dsp:sp modelId="{2D3FC5EF-F136-4BB3-954D-DFF34FAF804B}">
      <dsp:nvSpPr>
        <dsp:cNvPr id="0" name=""/>
        <dsp:cNvSpPr/>
      </dsp:nvSpPr>
      <dsp:spPr>
        <a:xfrm>
          <a:off x="3196685" y="559811"/>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3BB89-4042-4014-8B13-E84FC962439E}">
      <dsp:nvSpPr>
        <dsp:cNvPr id="0" name=""/>
        <dsp:cNvSpPr/>
      </dsp:nvSpPr>
      <dsp:spPr>
        <a:xfrm>
          <a:off x="3464271" y="827398"/>
          <a:ext cx="720426" cy="7204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E8B3EA-C5DC-4155-A94B-417858049D29}">
      <dsp:nvSpPr>
        <dsp:cNvPr id="0" name=""/>
        <dsp:cNvSpPr/>
      </dsp:nvSpPr>
      <dsp:spPr>
        <a:xfrm>
          <a:off x="2795304" y="2206499"/>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The advertisement went out. </a:t>
          </a:r>
          <a:endParaRPr lang="en-US" sz="1500" kern="1200"/>
        </a:p>
      </dsp:txBody>
      <dsp:txXfrm>
        <a:off x="2795304" y="2206499"/>
        <a:ext cx="2058360" cy="720000"/>
      </dsp:txXfrm>
    </dsp:sp>
    <dsp:sp modelId="{907BBBBB-13FC-4054-B5E4-40B53F8A24F9}">
      <dsp:nvSpPr>
        <dsp:cNvPr id="0" name=""/>
        <dsp:cNvSpPr/>
      </dsp:nvSpPr>
      <dsp:spPr>
        <a:xfrm>
          <a:off x="5615258" y="559811"/>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004B35-1612-483E-ABC3-9DC2CDD0D61F}">
      <dsp:nvSpPr>
        <dsp:cNvPr id="0" name=""/>
        <dsp:cNvSpPr/>
      </dsp:nvSpPr>
      <dsp:spPr>
        <a:xfrm>
          <a:off x="5882845" y="827398"/>
          <a:ext cx="720426" cy="7204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E270B9-3A0A-4E78-8237-79C8BBCCAEEA}">
      <dsp:nvSpPr>
        <dsp:cNvPr id="0" name=""/>
        <dsp:cNvSpPr/>
      </dsp:nvSpPr>
      <dsp:spPr>
        <a:xfrm>
          <a:off x="5213878" y="2206499"/>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£100 to anyone who used it and still caught the flu. </a:t>
          </a:r>
          <a:endParaRPr lang="en-US" sz="1500" kern="1200"/>
        </a:p>
      </dsp:txBody>
      <dsp:txXfrm>
        <a:off x="5213878" y="2206499"/>
        <a:ext cx="2058360" cy="720000"/>
      </dsp:txXfrm>
    </dsp:sp>
    <dsp:sp modelId="{284EA9E6-BD16-49C9-827A-BFBAB029B7F9}">
      <dsp:nvSpPr>
        <dsp:cNvPr id="0" name=""/>
        <dsp:cNvSpPr/>
      </dsp:nvSpPr>
      <dsp:spPr>
        <a:xfrm>
          <a:off x="8033832" y="559811"/>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A3B2DA-791B-4BFA-99E4-7416D794F92A}">
      <dsp:nvSpPr>
        <dsp:cNvPr id="0" name=""/>
        <dsp:cNvSpPr/>
      </dsp:nvSpPr>
      <dsp:spPr>
        <a:xfrm>
          <a:off x="8301419" y="827398"/>
          <a:ext cx="720426" cy="7204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D58EE8-D8B6-4FE4-AFE3-2C919D6F623D}">
      <dsp:nvSpPr>
        <dsp:cNvPr id="0" name=""/>
        <dsp:cNvSpPr/>
      </dsp:nvSpPr>
      <dsp:spPr>
        <a:xfrm>
          <a:off x="7632452" y="2206499"/>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Deposited £1000 into a bank account to prove they were serious. </a:t>
          </a:r>
          <a:endParaRPr lang="en-US" sz="1500" kern="1200"/>
        </a:p>
      </dsp:txBody>
      <dsp:txXfrm>
        <a:off x="7632452" y="2206499"/>
        <a:ext cx="2058360" cy="720000"/>
      </dsp:txXfrm>
    </dsp:sp>
    <dsp:sp modelId="{0B80D70A-46B5-493A-951F-C118021703F0}">
      <dsp:nvSpPr>
        <dsp:cNvPr id="0" name=""/>
        <dsp:cNvSpPr/>
      </dsp:nvSpPr>
      <dsp:spPr>
        <a:xfrm>
          <a:off x="778111" y="3441090"/>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624DF4-6417-4E8A-AE0A-6CBADF0D1A8C}">
      <dsp:nvSpPr>
        <dsp:cNvPr id="0" name=""/>
        <dsp:cNvSpPr/>
      </dsp:nvSpPr>
      <dsp:spPr>
        <a:xfrm>
          <a:off x="1045698" y="3708676"/>
          <a:ext cx="720426" cy="7204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FBAF5-5873-4B07-A20D-ABDF176D75F1}">
      <dsp:nvSpPr>
        <dsp:cNvPr id="0" name=""/>
        <dsp:cNvSpPr/>
      </dsp:nvSpPr>
      <dsp:spPr>
        <a:xfrm>
          <a:off x="376730" y="5087778"/>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Mrs Carlill purchased the ball and caught the flu, she tried to claim her £100. </a:t>
          </a:r>
          <a:endParaRPr lang="en-US" sz="1500" kern="1200"/>
        </a:p>
      </dsp:txBody>
      <dsp:txXfrm>
        <a:off x="376730" y="5087778"/>
        <a:ext cx="2058360" cy="720000"/>
      </dsp:txXfrm>
    </dsp:sp>
    <dsp:sp modelId="{F0C65D97-A18C-4AAB-A35A-E4B502BCA41D}">
      <dsp:nvSpPr>
        <dsp:cNvPr id="0" name=""/>
        <dsp:cNvSpPr/>
      </dsp:nvSpPr>
      <dsp:spPr>
        <a:xfrm>
          <a:off x="3196685" y="3441090"/>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58F600-3699-4009-A99F-EBCBBF797B77}">
      <dsp:nvSpPr>
        <dsp:cNvPr id="0" name=""/>
        <dsp:cNvSpPr/>
      </dsp:nvSpPr>
      <dsp:spPr>
        <a:xfrm>
          <a:off x="3464271" y="3708676"/>
          <a:ext cx="720426" cy="7204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709BE2-D521-45DA-A380-7E9E8E324089}">
      <dsp:nvSpPr>
        <dsp:cNvPr id="0" name=""/>
        <dsp:cNvSpPr/>
      </dsp:nvSpPr>
      <dsp:spPr>
        <a:xfrm>
          <a:off x="2795304" y="5087778"/>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The smokeball company claimed that a contract was not formed because you cannot have a contract with the world. </a:t>
          </a:r>
          <a:endParaRPr lang="en-US" sz="1500" kern="1200"/>
        </a:p>
      </dsp:txBody>
      <dsp:txXfrm>
        <a:off x="2795304" y="5087778"/>
        <a:ext cx="2058360" cy="720000"/>
      </dsp:txXfrm>
    </dsp:sp>
    <dsp:sp modelId="{F3983B87-4AC4-42A7-8E28-7635336850CA}">
      <dsp:nvSpPr>
        <dsp:cNvPr id="0" name=""/>
        <dsp:cNvSpPr/>
      </dsp:nvSpPr>
      <dsp:spPr>
        <a:xfrm>
          <a:off x="5615258" y="3441090"/>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65479B-5DC1-4128-9B26-AFFDDE8ACA1A}">
      <dsp:nvSpPr>
        <dsp:cNvPr id="0" name=""/>
        <dsp:cNvSpPr/>
      </dsp:nvSpPr>
      <dsp:spPr>
        <a:xfrm>
          <a:off x="5882845" y="3708676"/>
          <a:ext cx="720426" cy="72042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B09DF9-8C2F-4D5F-8CF8-D0F4F3A05F47}">
      <dsp:nvSpPr>
        <dsp:cNvPr id="0" name=""/>
        <dsp:cNvSpPr/>
      </dsp:nvSpPr>
      <dsp:spPr>
        <a:xfrm>
          <a:off x="5213878" y="5087778"/>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Courts said it was an offer to the world and is therefore a contract. </a:t>
          </a:r>
          <a:endParaRPr lang="en-US" sz="1500" kern="1200"/>
        </a:p>
      </dsp:txBody>
      <dsp:txXfrm>
        <a:off x="5213878" y="5087778"/>
        <a:ext cx="2058360" cy="720000"/>
      </dsp:txXfrm>
    </dsp:sp>
    <dsp:sp modelId="{5120504A-474F-4C8B-9FFC-9DDF0F34C63F}">
      <dsp:nvSpPr>
        <dsp:cNvPr id="0" name=""/>
        <dsp:cNvSpPr/>
      </dsp:nvSpPr>
      <dsp:spPr>
        <a:xfrm>
          <a:off x="8033832" y="3441090"/>
          <a:ext cx="1255600" cy="12556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A4BD0-C6AD-46A8-9619-40C79B0D20DA}">
      <dsp:nvSpPr>
        <dsp:cNvPr id="0" name=""/>
        <dsp:cNvSpPr/>
      </dsp:nvSpPr>
      <dsp:spPr>
        <a:xfrm>
          <a:off x="8301419" y="3708676"/>
          <a:ext cx="720426" cy="72042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E9F52D-C2F1-451E-99D8-BE341C67DC03}">
      <dsp:nvSpPr>
        <dsp:cNvPr id="0" name=""/>
        <dsp:cNvSpPr/>
      </dsp:nvSpPr>
      <dsp:spPr>
        <a:xfrm>
          <a:off x="7632452" y="5087778"/>
          <a:ext cx="20583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Granted £100. </a:t>
          </a:r>
          <a:endParaRPr lang="en-US" sz="1500" kern="1200"/>
        </a:p>
      </dsp:txBody>
      <dsp:txXfrm>
        <a:off x="7632452" y="5087778"/>
        <a:ext cx="205836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8AD00-2ACA-4541-A046-4E906E88796F}">
      <dsp:nvSpPr>
        <dsp:cNvPr id="0" name=""/>
        <dsp:cNvSpPr/>
      </dsp:nvSpPr>
      <dsp:spPr>
        <a:xfrm>
          <a:off x="0" y="1764"/>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A6039-BEEC-44AD-A6D9-BB78A7DB48DE}">
      <dsp:nvSpPr>
        <dsp:cNvPr id="0" name=""/>
        <dsp:cNvSpPr/>
      </dsp:nvSpPr>
      <dsp:spPr>
        <a:xfrm>
          <a:off x="270557" y="203006"/>
          <a:ext cx="491923" cy="4919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DCFAE-E6A4-490A-B6A5-37C55D680913}">
      <dsp:nvSpPr>
        <dsp:cNvPr id="0" name=""/>
        <dsp:cNvSpPr/>
      </dsp:nvSpPr>
      <dsp:spPr>
        <a:xfrm>
          <a:off x="1033039" y="1764"/>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Assignments. </a:t>
          </a:r>
          <a:endParaRPr lang="en-US" sz="2200" kern="1200"/>
        </a:p>
      </dsp:txBody>
      <dsp:txXfrm>
        <a:off x="1033039" y="1764"/>
        <a:ext cx="9482560" cy="894406"/>
      </dsp:txXfrm>
    </dsp:sp>
    <dsp:sp modelId="{3C98585D-E0F2-4499-AD5E-872681F40715}">
      <dsp:nvSpPr>
        <dsp:cNvPr id="0" name=""/>
        <dsp:cNvSpPr/>
      </dsp:nvSpPr>
      <dsp:spPr>
        <a:xfrm>
          <a:off x="0" y="1119772"/>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BBB6EC-FC50-47CC-BB5E-B395930423AD}">
      <dsp:nvSpPr>
        <dsp:cNvPr id="0" name=""/>
        <dsp:cNvSpPr/>
      </dsp:nvSpPr>
      <dsp:spPr>
        <a:xfrm>
          <a:off x="270557" y="1321014"/>
          <a:ext cx="491923" cy="4919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8BDA50-5759-45B0-9CE3-0FBBE8DAD6EA}">
      <dsp:nvSpPr>
        <dsp:cNvPr id="0" name=""/>
        <dsp:cNvSpPr/>
      </dsp:nvSpPr>
      <dsp:spPr>
        <a:xfrm>
          <a:off x="1033039" y="1119772"/>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Scheme of work. </a:t>
          </a:r>
          <a:endParaRPr lang="en-US" sz="2200" kern="1200"/>
        </a:p>
      </dsp:txBody>
      <dsp:txXfrm>
        <a:off x="1033039" y="1119772"/>
        <a:ext cx="9482560" cy="894406"/>
      </dsp:txXfrm>
    </dsp:sp>
    <dsp:sp modelId="{16133626-E271-483E-809F-AF2D8FED454C}">
      <dsp:nvSpPr>
        <dsp:cNvPr id="0" name=""/>
        <dsp:cNvSpPr/>
      </dsp:nvSpPr>
      <dsp:spPr>
        <a:xfrm>
          <a:off x="0" y="2237780"/>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10D12-ADF9-4B96-80F8-7B66C206361C}">
      <dsp:nvSpPr>
        <dsp:cNvPr id="0" name=""/>
        <dsp:cNvSpPr/>
      </dsp:nvSpPr>
      <dsp:spPr>
        <a:xfrm>
          <a:off x="270557" y="2439022"/>
          <a:ext cx="491923" cy="4919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59F382-4397-4C61-B2D8-3768FC70CAD3}">
      <dsp:nvSpPr>
        <dsp:cNvPr id="0" name=""/>
        <dsp:cNvSpPr/>
      </dsp:nvSpPr>
      <dsp:spPr>
        <a:xfrm>
          <a:off x="1033039" y="2237780"/>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An introduction to contract law. </a:t>
          </a:r>
          <a:endParaRPr lang="en-US" sz="2200" kern="1200"/>
        </a:p>
      </dsp:txBody>
      <dsp:txXfrm>
        <a:off x="1033039" y="2237780"/>
        <a:ext cx="9482560" cy="894406"/>
      </dsp:txXfrm>
    </dsp:sp>
    <dsp:sp modelId="{27BAFAF6-AB16-4A16-BBF1-F93CE8685180}">
      <dsp:nvSpPr>
        <dsp:cNvPr id="0" name=""/>
        <dsp:cNvSpPr/>
      </dsp:nvSpPr>
      <dsp:spPr>
        <a:xfrm>
          <a:off x="0" y="3355788"/>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BE610-6302-42C1-B63C-72FB2EC4E039}">
      <dsp:nvSpPr>
        <dsp:cNvPr id="0" name=""/>
        <dsp:cNvSpPr/>
      </dsp:nvSpPr>
      <dsp:spPr>
        <a:xfrm>
          <a:off x="270557" y="3557030"/>
          <a:ext cx="491923" cy="4919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76CFB-9EA4-4FE6-B91B-D39EC931A957}">
      <dsp:nvSpPr>
        <dsp:cNvPr id="0" name=""/>
        <dsp:cNvSpPr/>
      </dsp:nvSpPr>
      <dsp:spPr>
        <a:xfrm>
          <a:off x="1033039" y="3355788"/>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Components of a contract.</a:t>
          </a:r>
          <a:endParaRPr lang="en-US" sz="2200" kern="1200"/>
        </a:p>
      </dsp:txBody>
      <dsp:txXfrm>
        <a:off x="1033039" y="3355788"/>
        <a:ext cx="9482560" cy="89440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16T10:11:00.909"/>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1-27T12:19:01.872"/>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0F35BE-2252-4C5B-9FBA-E9256719D0FB}"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68738-E248-4BF7-A37F-9A897E7DF2A4}" type="slidenum">
              <a:rPr lang="en-GB" smtClean="0"/>
              <a:t>‹#›</a:t>
            </a:fld>
            <a:endParaRPr lang="en-GB"/>
          </a:p>
        </p:txBody>
      </p:sp>
    </p:spTree>
    <p:extLst>
      <p:ext uri="{BB962C8B-B14F-4D97-AF65-F5344CB8AC3E}">
        <p14:creationId xmlns:p14="http://schemas.microsoft.com/office/powerpoint/2010/main" val="2571388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1</a:t>
            </a:fld>
            <a:endParaRPr lang="en-GB"/>
          </a:p>
        </p:txBody>
      </p:sp>
    </p:spTree>
    <p:extLst>
      <p:ext uri="{BB962C8B-B14F-4D97-AF65-F5344CB8AC3E}">
        <p14:creationId xmlns:p14="http://schemas.microsoft.com/office/powerpoint/2010/main" val="3847089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Closed book exam – we talk about the exam as we move throughout. </a:t>
            </a:r>
          </a:p>
          <a:p>
            <a:endParaRPr lang="en-GB" dirty="0"/>
          </a:p>
          <a:p>
            <a:r>
              <a:rPr lang="en-GB" dirty="0"/>
              <a:t>It is nothing to worry about. </a:t>
            </a:r>
          </a:p>
        </p:txBody>
      </p:sp>
      <p:sp>
        <p:nvSpPr>
          <p:cNvPr id="4" name="Slide Number Placeholder 3"/>
          <p:cNvSpPr>
            <a:spLocks noGrp="1"/>
          </p:cNvSpPr>
          <p:nvPr>
            <p:ph type="sldNum" sz="quarter" idx="5"/>
          </p:nvPr>
        </p:nvSpPr>
        <p:spPr/>
        <p:txBody>
          <a:bodyPr/>
          <a:lstStyle/>
          <a:p>
            <a:fld id="{F0868738-E248-4BF7-A37F-9A897E7DF2A4}" type="slidenum">
              <a:rPr lang="en-GB" smtClean="0"/>
              <a:t>7</a:t>
            </a:fld>
            <a:endParaRPr lang="en-GB"/>
          </a:p>
        </p:txBody>
      </p:sp>
    </p:spTree>
    <p:extLst>
      <p:ext uri="{BB962C8B-B14F-4D97-AF65-F5344CB8AC3E}">
        <p14:creationId xmlns:p14="http://schemas.microsoft.com/office/powerpoint/2010/main" val="671926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law has developed through the common law. </a:t>
            </a:r>
          </a:p>
          <a:p>
            <a:endParaRPr lang="en-GB" dirty="0"/>
          </a:p>
          <a:p>
            <a:r>
              <a:rPr lang="en-GB" dirty="0"/>
              <a:t>Developed over a number of years. </a:t>
            </a:r>
          </a:p>
          <a:p>
            <a:endParaRPr lang="en-GB" dirty="0"/>
          </a:p>
          <a:p>
            <a:r>
              <a:rPr lang="en-GB" dirty="0"/>
              <a:t>Parliament would only step in when it was needed. </a:t>
            </a:r>
          </a:p>
        </p:txBody>
      </p:sp>
      <p:sp>
        <p:nvSpPr>
          <p:cNvPr id="4" name="Slide Number Placeholder 3"/>
          <p:cNvSpPr>
            <a:spLocks noGrp="1"/>
          </p:cNvSpPr>
          <p:nvPr>
            <p:ph type="sldNum" sz="quarter" idx="5"/>
          </p:nvPr>
        </p:nvSpPr>
        <p:spPr/>
        <p:txBody>
          <a:bodyPr/>
          <a:lstStyle/>
          <a:p>
            <a:fld id="{F0868738-E248-4BF7-A37F-9A897E7DF2A4}" type="slidenum">
              <a:rPr lang="en-GB" smtClean="0"/>
              <a:t>15</a:t>
            </a:fld>
            <a:endParaRPr lang="en-GB"/>
          </a:p>
        </p:txBody>
      </p:sp>
    </p:spTree>
    <p:extLst>
      <p:ext uri="{BB962C8B-B14F-4D97-AF65-F5344CB8AC3E}">
        <p14:creationId xmlns:p14="http://schemas.microsoft.com/office/powerpoint/2010/main" val="1143053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Employment law – in the past your employer could ask you to do anything/ but they would need to ensure you had elements such as medical treatment- this was not negotiable. Outside influences would set wages </a:t>
            </a:r>
            <a:r>
              <a:rPr lang="en-GB" dirty="0" err="1"/>
              <a:t>ect</a:t>
            </a:r>
            <a:r>
              <a:rPr lang="en-GB" dirty="0"/>
              <a:t>. </a:t>
            </a:r>
          </a:p>
          <a:p>
            <a:endParaRPr lang="en-GB" dirty="0"/>
          </a:p>
          <a:p>
            <a:endParaRPr lang="en-GB" dirty="0"/>
          </a:p>
          <a:p>
            <a:r>
              <a:rPr lang="en-GB" dirty="0"/>
              <a:t>- Laissez – Faire = Contracts were created to ensure that both parties upheld their end of their deal. Lead to a principle called ‘’ Freedom of contract’’ – Which meant that people could do what they want / charge what they want/ because of the idea that people would apply common sense. The only role of the courts would be to act as a go between – to hold people to their part of the deal. Courts did not want to get involved – but is the 20</a:t>
            </a:r>
            <a:r>
              <a:rPr lang="en-GB" baseline="30000" dirty="0"/>
              <a:t>th</a:t>
            </a:r>
            <a:r>
              <a:rPr lang="en-GB" dirty="0"/>
              <a:t> century they do because of the need to or because the law tells them they should – Consumer Rights Act 2015. </a:t>
            </a:r>
          </a:p>
          <a:p>
            <a:endParaRPr lang="en-GB" dirty="0"/>
          </a:p>
          <a:p>
            <a:r>
              <a:rPr lang="en-GB" dirty="0"/>
              <a:t>- Framework was put in place – ensures fairness regardless of the position of the party. </a:t>
            </a:r>
          </a:p>
          <a:p>
            <a:r>
              <a:rPr lang="en-GB" dirty="0"/>
              <a:t>- But in reality, this did not work because one may be in a better position than the other. </a:t>
            </a:r>
          </a:p>
          <a:p>
            <a:endParaRPr lang="en-GB" dirty="0"/>
          </a:p>
          <a:p>
            <a:endParaRPr lang="en-GB" dirty="0"/>
          </a:p>
          <a:p>
            <a:r>
              <a:rPr lang="en-GB" dirty="0"/>
              <a:t>20</a:t>
            </a:r>
            <a:r>
              <a:rPr lang="en-GB" baseline="30000" dirty="0"/>
              <a:t>th</a:t>
            </a:r>
            <a:r>
              <a:rPr lang="en-GB" dirty="0"/>
              <a:t> Century – </a:t>
            </a:r>
          </a:p>
          <a:p>
            <a:endParaRPr lang="en-GB" dirty="0"/>
          </a:p>
          <a:p>
            <a:r>
              <a:rPr lang="en-GB" dirty="0"/>
              <a:t>Now we have substantive Fairness to protect the weaker party. </a:t>
            </a:r>
          </a:p>
          <a:p>
            <a:r>
              <a:rPr lang="en-GB" dirty="0"/>
              <a:t>For example now you employer cannot sack you without reasonable grounds. </a:t>
            </a:r>
          </a:p>
          <a:p>
            <a:endParaRPr lang="en-GB" dirty="0"/>
          </a:p>
          <a:p>
            <a:r>
              <a:rPr lang="en-GB" dirty="0"/>
              <a:t>To decide whether a contract is enforceable we look at the objective test (Reasonable man) in regard to consent. </a:t>
            </a:r>
          </a:p>
          <a:p>
            <a:endParaRPr lang="en-GB" dirty="0"/>
          </a:p>
          <a:p>
            <a:endParaRPr lang="en-GB" dirty="0"/>
          </a:p>
          <a:p>
            <a:r>
              <a:rPr lang="en-GB" dirty="0"/>
              <a:t>T</a:t>
            </a:r>
          </a:p>
        </p:txBody>
      </p:sp>
      <p:sp>
        <p:nvSpPr>
          <p:cNvPr id="4" name="Slide Number Placeholder 3"/>
          <p:cNvSpPr>
            <a:spLocks noGrp="1"/>
          </p:cNvSpPr>
          <p:nvPr>
            <p:ph type="sldNum" sz="quarter" idx="5"/>
          </p:nvPr>
        </p:nvSpPr>
        <p:spPr/>
        <p:txBody>
          <a:bodyPr/>
          <a:lstStyle/>
          <a:p>
            <a:fld id="{F0868738-E248-4BF7-A37F-9A897E7DF2A4}" type="slidenum">
              <a:rPr lang="en-GB" smtClean="0"/>
              <a:t>16</a:t>
            </a:fld>
            <a:endParaRPr lang="en-GB"/>
          </a:p>
        </p:txBody>
      </p:sp>
    </p:spTree>
    <p:extLst>
      <p:ext uri="{BB962C8B-B14F-4D97-AF65-F5344CB8AC3E}">
        <p14:creationId xmlns:p14="http://schemas.microsoft.com/office/powerpoint/2010/main" val="1841655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for there to be a contract 2 people or organisations must have made an agreement. </a:t>
            </a:r>
          </a:p>
          <a:p>
            <a:endParaRPr lang="en-GB" dirty="0"/>
          </a:p>
          <a:p>
            <a:r>
              <a:rPr lang="en-GB" dirty="0"/>
              <a:t>Both contribute something which is consideration. </a:t>
            </a:r>
          </a:p>
          <a:p>
            <a:endParaRPr lang="en-GB" dirty="0"/>
          </a:p>
          <a:p>
            <a:r>
              <a:rPr lang="en-GB" dirty="0"/>
              <a:t>Intention to create a legal relationship. </a:t>
            </a:r>
          </a:p>
          <a:p>
            <a:endParaRPr lang="en-GB" dirty="0"/>
          </a:p>
          <a:p>
            <a:r>
              <a:rPr lang="en-GB" dirty="0"/>
              <a:t>Also consider elements such as intention. </a:t>
            </a:r>
          </a:p>
          <a:p>
            <a:endParaRPr lang="en-GB" dirty="0"/>
          </a:p>
          <a:p>
            <a:r>
              <a:rPr lang="en-GB" dirty="0"/>
              <a:t>Contract can be made anywhere – MacInnes v Gross [2017] </a:t>
            </a:r>
          </a:p>
          <a:p>
            <a:endParaRPr lang="en-GB" dirty="0"/>
          </a:p>
          <a:p>
            <a:r>
              <a:rPr lang="en-GB" dirty="0"/>
              <a:t>Just because there is an agreement does not mean that there is a contract because the parties may not have the intention to create legal relations. </a:t>
            </a:r>
          </a:p>
          <a:p>
            <a:endParaRPr lang="en-GB" dirty="0"/>
          </a:p>
          <a:p>
            <a:r>
              <a:rPr lang="en-GB" dirty="0"/>
              <a:t>Ensures a promise is kept. </a:t>
            </a:r>
          </a:p>
          <a:p>
            <a:endParaRPr lang="en-GB" dirty="0"/>
          </a:p>
          <a:p>
            <a:r>
              <a:rPr lang="en-GB" dirty="0"/>
              <a:t>Something in return. </a:t>
            </a:r>
          </a:p>
          <a:p>
            <a:endParaRPr lang="en-GB" dirty="0"/>
          </a:p>
          <a:p>
            <a:r>
              <a:rPr lang="en-GB" dirty="0"/>
              <a:t>Nothing in return is just a promise/ unless it is in a deed. </a:t>
            </a:r>
          </a:p>
          <a:p>
            <a:endParaRPr lang="en-GB" dirty="0"/>
          </a:p>
          <a:p>
            <a:r>
              <a:rPr lang="en-GB" dirty="0"/>
              <a:t>Courts will usually not make the contract happen/ but usually give damages. </a:t>
            </a:r>
          </a:p>
        </p:txBody>
      </p:sp>
      <p:sp>
        <p:nvSpPr>
          <p:cNvPr id="4" name="Slide Number Placeholder 3"/>
          <p:cNvSpPr>
            <a:spLocks noGrp="1"/>
          </p:cNvSpPr>
          <p:nvPr>
            <p:ph type="sldNum" sz="quarter" idx="5"/>
          </p:nvPr>
        </p:nvSpPr>
        <p:spPr/>
        <p:txBody>
          <a:bodyPr/>
          <a:lstStyle/>
          <a:p>
            <a:fld id="{F0868738-E248-4BF7-A37F-9A897E7DF2A4}" type="slidenum">
              <a:rPr lang="en-GB" smtClean="0"/>
              <a:t>17</a:t>
            </a:fld>
            <a:endParaRPr lang="en-GB"/>
          </a:p>
        </p:txBody>
      </p:sp>
    </p:spTree>
    <p:extLst>
      <p:ext uri="{BB962C8B-B14F-4D97-AF65-F5344CB8AC3E}">
        <p14:creationId xmlns:p14="http://schemas.microsoft.com/office/powerpoint/2010/main" val="164076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 that a husband or wife who insures his or her life for the benefit of their spouse, civil partner or child will create a trust in favour of those. This means that the surviving spouse, civil partner or child can sue on the policy even though he or she was not a party to the contract; the contracting parties would have been the deceased person and the insurance company.’’ </a:t>
            </a:r>
          </a:p>
          <a:p>
            <a:endParaRPr lang="en-GB" sz="3200" dirty="0"/>
          </a:p>
          <a:p>
            <a:r>
              <a:rPr lang="en-GB" sz="3200" dirty="0"/>
              <a:t>Extension to exemptions – Jackson v Horizon Holidays </a:t>
            </a:r>
            <a:r>
              <a:rPr lang="en-GB" sz="3200" dirty="0" err="1"/>
              <a:t>LTDn</a:t>
            </a:r>
            <a:r>
              <a:rPr lang="en-GB" sz="3200" dirty="0"/>
              <a:t> [ 1975].  Party to the contract sued for the distress to his family. </a:t>
            </a:r>
          </a:p>
        </p:txBody>
      </p:sp>
      <p:sp>
        <p:nvSpPr>
          <p:cNvPr id="4" name="Slide Number Placeholder 3"/>
          <p:cNvSpPr>
            <a:spLocks noGrp="1"/>
          </p:cNvSpPr>
          <p:nvPr>
            <p:ph type="sldNum" sz="quarter" idx="5"/>
          </p:nvPr>
        </p:nvSpPr>
        <p:spPr/>
        <p:txBody>
          <a:bodyPr/>
          <a:lstStyle/>
          <a:p>
            <a:fld id="{F0868738-E248-4BF7-A37F-9A897E7DF2A4}" type="slidenum">
              <a:rPr lang="en-GB" smtClean="0"/>
              <a:t>18</a:t>
            </a:fld>
            <a:endParaRPr lang="en-GB"/>
          </a:p>
        </p:txBody>
      </p:sp>
    </p:spTree>
    <p:extLst>
      <p:ext uri="{BB962C8B-B14F-4D97-AF65-F5344CB8AC3E}">
        <p14:creationId xmlns:p14="http://schemas.microsoft.com/office/powerpoint/2010/main" val="2179846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exceptions in law in relation to contract law and privity of contract. </a:t>
            </a:r>
          </a:p>
        </p:txBody>
      </p:sp>
      <p:sp>
        <p:nvSpPr>
          <p:cNvPr id="4" name="Slide Number Placeholder 3"/>
          <p:cNvSpPr>
            <a:spLocks noGrp="1"/>
          </p:cNvSpPr>
          <p:nvPr>
            <p:ph type="sldNum" sz="quarter" idx="5"/>
          </p:nvPr>
        </p:nvSpPr>
        <p:spPr/>
        <p:txBody>
          <a:bodyPr/>
          <a:lstStyle/>
          <a:p>
            <a:fld id="{F0868738-E248-4BF7-A37F-9A897E7DF2A4}" type="slidenum">
              <a:rPr lang="en-GB" smtClean="0"/>
              <a:t>23</a:t>
            </a:fld>
            <a:endParaRPr lang="en-GB"/>
          </a:p>
        </p:txBody>
      </p:sp>
    </p:spTree>
    <p:extLst>
      <p:ext uri="{BB962C8B-B14F-4D97-AF65-F5344CB8AC3E}">
        <p14:creationId xmlns:p14="http://schemas.microsoft.com/office/powerpoint/2010/main" val="2344809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Avraamides v Colwill [2006] – Concerns who was liable to bathroom repair. Between bathroom trading company and Colwill. Colwill tried to say that it would be BTC who would be liable,  but Colwill was because the contract for transfer of contract had taken place. </a:t>
            </a:r>
          </a:p>
          <a:p>
            <a:endParaRPr lang="en-GB" dirty="0"/>
          </a:p>
          <a:p>
            <a:r>
              <a:rPr lang="en-GB" dirty="0"/>
              <a:t>Y bought X’s Business. Agreement was Y would need to finish the orders if deposits as a 31</a:t>
            </a:r>
            <a:r>
              <a:rPr lang="en-GB" baseline="30000" dirty="0"/>
              <a:t>st</a:t>
            </a:r>
            <a:r>
              <a:rPr lang="en-GB" dirty="0"/>
              <a:t> March 2003. </a:t>
            </a:r>
          </a:p>
          <a:p>
            <a:r>
              <a:rPr lang="en-GB" dirty="0"/>
              <a:t>If it had been paid in normal course of time any liability occurred by the company as at 31</a:t>
            </a:r>
            <a:r>
              <a:rPr lang="en-GB" baseline="30000" dirty="0"/>
              <a:t>st</a:t>
            </a:r>
            <a:r>
              <a:rPr lang="en-GB" dirty="0"/>
              <a:t> March 2003. </a:t>
            </a:r>
          </a:p>
          <a:p>
            <a:endParaRPr lang="en-GB" dirty="0"/>
          </a:p>
          <a:p>
            <a:r>
              <a:rPr lang="en-GB" dirty="0"/>
              <a:t>Av wanted compensation for the defects to bathroom and wanted Y to pay for them. </a:t>
            </a:r>
          </a:p>
          <a:p>
            <a:endParaRPr lang="en-GB" dirty="0"/>
          </a:p>
          <a:p>
            <a:r>
              <a:rPr lang="en-GB" dirty="0"/>
              <a:t>The term Liabilities does not define a person – therefore the person was unidentified and therefore there was no claim. Should need to interpret the contract. The words should be clear. </a:t>
            </a:r>
          </a:p>
          <a:p>
            <a:endParaRPr lang="en-GB" dirty="0"/>
          </a:p>
          <a:p>
            <a:r>
              <a:rPr lang="en-GB" dirty="0"/>
              <a:t>However, this approach has been modified by the Court of Appeal in </a:t>
            </a:r>
            <a:r>
              <a:rPr lang="en-GB" dirty="0" err="1"/>
              <a:t>Chudley</a:t>
            </a:r>
            <a:r>
              <a:rPr lang="en-GB" dirty="0"/>
              <a:t> v Clydesdale Bank plc [2019]. Here, the judge said that the wording used in Avraamides “must be in error” and that, in the earlier case, the court must instead have meant that the word “express” does not allow a process of “construction by implication”. This is because the identification of the third party will involve “a construction of the contract as a whole”.</a:t>
            </a:r>
          </a:p>
          <a:p>
            <a:endParaRPr lang="en-GB" dirty="0"/>
          </a:p>
          <a:p>
            <a:r>
              <a:rPr lang="en-GB" dirty="0"/>
              <a:t>Starlight Shipping v Allianz [2014] EWHC 3068. </a:t>
            </a:r>
          </a:p>
        </p:txBody>
      </p:sp>
      <p:sp>
        <p:nvSpPr>
          <p:cNvPr id="4" name="Slide Number Placeholder 3"/>
          <p:cNvSpPr>
            <a:spLocks noGrp="1"/>
          </p:cNvSpPr>
          <p:nvPr>
            <p:ph type="sldNum" sz="quarter" idx="5"/>
          </p:nvPr>
        </p:nvSpPr>
        <p:spPr/>
        <p:txBody>
          <a:bodyPr/>
          <a:lstStyle/>
          <a:p>
            <a:fld id="{F0868738-E248-4BF7-A37F-9A897E7DF2A4}" type="slidenum">
              <a:rPr lang="en-GB" smtClean="0"/>
              <a:t>24</a:t>
            </a:fld>
            <a:endParaRPr lang="en-GB"/>
          </a:p>
        </p:txBody>
      </p:sp>
    </p:spTree>
    <p:extLst>
      <p:ext uri="{BB962C8B-B14F-4D97-AF65-F5344CB8AC3E}">
        <p14:creationId xmlns:p14="http://schemas.microsoft.com/office/powerpoint/2010/main" val="2951022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Assignment is where you have an assignor and assignee. </a:t>
            </a:r>
          </a:p>
          <a:p>
            <a:endParaRPr lang="en-GB" dirty="0"/>
          </a:p>
          <a:p>
            <a:r>
              <a:rPr lang="en-GB" dirty="0"/>
              <a:t>Assignor transfers the benefit to the assignee. – But can revoke that assignment in a number of circumstances. </a:t>
            </a:r>
          </a:p>
          <a:p>
            <a:endParaRPr lang="en-GB" dirty="0"/>
          </a:p>
          <a:p>
            <a:r>
              <a:rPr lang="en-GB" dirty="0"/>
              <a:t>You do not need the permission of the other party- but you do need to give them notice. </a:t>
            </a:r>
          </a:p>
          <a:p>
            <a:endParaRPr lang="en-GB" dirty="0"/>
          </a:p>
          <a:p>
            <a:r>
              <a:rPr lang="en-GB" dirty="0"/>
              <a:t>Usually, cannot assign the obligation. </a:t>
            </a:r>
          </a:p>
          <a:p>
            <a:endParaRPr lang="en-GB" dirty="0"/>
          </a:p>
          <a:p>
            <a:r>
              <a:rPr lang="en-GB" dirty="0"/>
              <a:t>You will still be part of the contract. </a:t>
            </a:r>
          </a:p>
          <a:p>
            <a:endParaRPr lang="en-GB" dirty="0"/>
          </a:p>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25</a:t>
            </a:fld>
            <a:endParaRPr lang="en-GB"/>
          </a:p>
        </p:txBody>
      </p:sp>
    </p:spTree>
    <p:extLst>
      <p:ext uri="{BB962C8B-B14F-4D97-AF65-F5344CB8AC3E}">
        <p14:creationId xmlns:p14="http://schemas.microsoft.com/office/powerpoint/2010/main" val="27062851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Novate means a completely new contract. </a:t>
            </a:r>
          </a:p>
          <a:p>
            <a:endParaRPr lang="en-GB" dirty="0"/>
          </a:p>
          <a:p>
            <a:r>
              <a:rPr lang="en-GB" dirty="0"/>
              <a:t>Benefit and the obligation are transferred. </a:t>
            </a:r>
          </a:p>
          <a:p>
            <a:endParaRPr lang="en-GB" dirty="0"/>
          </a:p>
          <a:p>
            <a:r>
              <a:rPr lang="en-GB" dirty="0"/>
              <a:t>Both parties have to consent to the terms. </a:t>
            </a:r>
          </a:p>
          <a:p>
            <a:endParaRPr lang="en-GB" dirty="0"/>
          </a:p>
          <a:p>
            <a:r>
              <a:rPr lang="en-GB" dirty="0"/>
              <a:t>Consideration and other elements of a valid contract should used. </a:t>
            </a:r>
          </a:p>
          <a:p>
            <a:endParaRPr lang="en-GB" dirty="0"/>
          </a:p>
          <a:p>
            <a:r>
              <a:rPr lang="en-GB" dirty="0"/>
              <a:t>Do not need to use consideration if all parties sign a deed. </a:t>
            </a:r>
          </a:p>
        </p:txBody>
      </p:sp>
      <p:sp>
        <p:nvSpPr>
          <p:cNvPr id="4" name="Slide Number Placeholder 3"/>
          <p:cNvSpPr>
            <a:spLocks noGrp="1"/>
          </p:cNvSpPr>
          <p:nvPr>
            <p:ph type="sldNum" sz="quarter" idx="5"/>
          </p:nvPr>
        </p:nvSpPr>
        <p:spPr/>
        <p:txBody>
          <a:bodyPr/>
          <a:lstStyle/>
          <a:p>
            <a:fld id="{F0868738-E248-4BF7-A37F-9A897E7DF2A4}" type="slidenum">
              <a:rPr lang="en-GB" smtClean="0"/>
              <a:t>26</a:t>
            </a:fld>
            <a:endParaRPr lang="en-GB"/>
          </a:p>
        </p:txBody>
      </p:sp>
    </p:spTree>
    <p:extLst>
      <p:ext uri="{BB962C8B-B14F-4D97-AF65-F5344CB8AC3E}">
        <p14:creationId xmlns:p14="http://schemas.microsoft.com/office/powerpoint/2010/main" val="3010663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27</a:t>
            </a:fld>
            <a:endParaRPr lang="en-GB"/>
          </a:p>
        </p:txBody>
      </p:sp>
    </p:spTree>
    <p:extLst>
      <p:ext uri="{BB962C8B-B14F-4D97-AF65-F5344CB8AC3E}">
        <p14:creationId xmlns:p14="http://schemas.microsoft.com/office/powerpoint/2010/main" val="22582731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Rights Act 2015 is the correct answer here. The CRA 2015 does not specifically apply to privity of contract. It consolidates existing consumer protection law legislation and also gives consumers a number of new rights and remedies.</a:t>
            </a:r>
          </a:p>
        </p:txBody>
      </p:sp>
      <p:sp>
        <p:nvSpPr>
          <p:cNvPr id="4" name="Slide Number Placeholder 3"/>
          <p:cNvSpPr>
            <a:spLocks noGrp="1"/>
          </p:cNvSpPr>
          <p:nvPr>
            <p:ph type="sldNum" sz="quarter" idx="5"/>
          </p:nvPr>
        </p:nvSpPr>
        <p:spPr/>
        <p:txBody>
          <a:bodyPr/>
          <a:lstStyle/>
          <a:p>
            <a:fld id="{F0868738-E248-4BF7-A37F-9A897E7DF2A4}" type="slidenum">
              <a:rPr lang="en-GB" smtClean="0"/>
              <a:t>31</a:t>
            </a:fld>
            <a:endParaRPr lang="en-GB"/>
          </a:p>
        </p:txBody>
      </p:sp>
    </p:spTree>
    <p:extLst>
      <p:ext uri="{BB962C8B-B14F-4D97-AF65-F5344CB8AC3E}">
        <p14:creationId xmlns:p14="http://schemas.microsoft.com/office/powerpoint/2010/main" val="681377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agreement is the first stage needed to create a legally binding contract. </a:t>
            </a:r>
          </a:p>
          <a:p>
            <a:r>
              <a:rPr lang="en-GB" dirty="0"/>
              <a:t>An agreement comprises of offer and acceptance. </a:t>
            </a:r>
          </a:p>
          <a:p>
            <a:r>
              <a:rPr lang="en-GB" dirty="0"/>
              <a:t>Intention is an essential element required to form a legally binding contract. The parties must intend to create a legal relationship. 	</a:t>
            </a:r>
          </a:p>
          <a:p>
            <a:r>
              <a:rPr lang="en-GB" dirty="0"/>
              <a:t>Consideration is an essential element required to form a legally binding contract.</a:t>
            </a:r>
          </a:p>
          <a:p>
            <a:r>
              <a:rPr lang="en-GB" dirty="0"/>
              <a:t>Consideration is where the parties have each contributed something of value to the bargain.</a:t>
            </a:r>
          </a:p>
        </p:txBody>
      </p:sp>
      <p:sp>
        <p:nvSpPr>
          <p:cNvPr id="4" name="Slide Number Placeholder 3"/>
          <p:cNvSpPr>
            <a:spLocks noGrp="1"/>
          </p:cNvSpPr>
          <p:nvPr>
            <p:ph type="sldNum" sz="quarter" idx="5"/>
          </p:nvPr>
        </p:nvSpPr>
        <p:spPr/>
        <p:txBody>
          <a:bodyPr/>
          <a:lstStyle/>
          <a:p>
            <a:fld id="{F0868738-E248-4BF7-A37F-9A897E7DF2A4}" type="slidenum">
              <a:rPr lang="en-GB" smtClean="0"/>
              <a:t>32</a:t>
            </a:fld>
            <a:endParaRPr lang="en-GB"/>
          </a:p>
        </p:txBody>
      </p:sp>
    </p:spTree>
    <p:extLst>
      <p:ext uri="{BB962C8B-B14F-4D97-AF65-F5344CB8AC3E}">
        <p14:creationId xmlns:p14="http://schemas.microsoft.com/office/powerpoint/2010/main" val="2426859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33</a:t>
            </a:fld>
            <a:endParaRPr lang="en-GB"/>
          </a:p>
        </p:txBody>
      </p:sp>
    </p:spTree>
    <p:extLst>
      <p:ext uri="{BB962C8B-B14F-4D97-AF65-F5344CB8AC3E}">
        <p14:creationId xmlns:p14="http://schemas.microsoft.com/office/powerpoint/2010/main" val="2136404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Unilateral- One person obligation  - reward for an act. </a:t>
            </a:r>
          </a:p>
          <a:p>
            <a:endParaRPr lang="en-GB" dirty="0"/>
          </a:p>
          <a:p>
            <a:r>
              <a:rPr lang="en-GB" dirty="0"/>
              <a:t>Bilateral – All parties obligation – I will do something and you must to something. </a:t>
            </a:r>
          </a:p>
          <a:p>
            <a:endParaRPr lang="en-GB" dirty="0"/>
          </a:p>
          <a:p>
            <a:r>
              <a:rPr lang="en-GB" dirty="0"/>
              <a:t>Expressed – Said</a:t>
            </a:r>
          </a:p>
          <a:p>
            <a:endParaRPr lang="en-GB" dirty="0"/>
          </a:p>
          <a:p>
            <a:r>
              <a:rPr lang="en-GB" dirty="0"/>
              <a:t>Implied – by conduct. </a:t>
            </a:r>
          </a:p>
          <a:p>
            <a:endParaRPr lang="en-GB" dirty="0"/>
          </a:p>
          <a:p>
            <a:r>
              <a:rPr lang="en-GB" dirty="0"/>
              <a:t>Offeror – person making the offer. </a:t>
            </a:r>
          </a:p>
          <a:p>
            <a:endParaRPr lang="en-GB" dirty="0"/>
          </a:p>
          <a:p>
            <a:r>
              <a:rPr lang="en-GB" dirty="0"/>
              <a:t>Offeree – person receiving the offer. </a:t>
            </a:r>
          </a:p>
          <a:p>
            <a:endParaRPr lang="en-GB" dirty="0"/>
          </a:p>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36</a:t>
            </a:fld>
            <a:endParaRPr lang="en-GB"/>
          </a:p>
        </p:txBody>
      </p:sp>
    </p:spTree>
    <p:extLst>
      <p:ext uri="{BB962C8B-B14F-4D97-AF65-F5344CB8AC3E}">
        <p14:creationId xmlns:p14="http://schemas.microsoft.com/office/powerpoint/2010/main" val="24042664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Subjective test looks at what each thought at the time. </a:t>
            </a:r>
          </a:p>
          <a:p>
            <a:endParaRPr lang="en-GB" dirty="0"/>
          </a:p>
          <a:p>
            <a:r>
              <a:rPr lang="en-GB" dirty="0"/>
              <a:t>Objective test – looks at the facts and the conduct of parties </a:t>
            </a:r>
            <a:r>
              <a:rPr lang="en-GB" dirty="0" err="1"/>
              <a:t>ect</a:t>
            </a:r>
            <a:r>
              <a:rPr lang="en-GB" dirty="0"/>
              <a:t>. – Smith v Hughes [ 1871] </a:t>
            </a:r>
          </a:p>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37</a:t>
            </a:fld>
            <a:endParaRPr lang="en-GB"/>
          </a:p>
        </p:txBody>
      </p:sp>
    </p:spTree>
    <p:extLst>
      <p:ext uri="{BB962C8B-B14F-4D97-AF65-F5344CB8AC3E}">
        <p14:creationId xmlns:p14="http://schemas.microsoft.com/office/powerpoint/2010/main" val="23579843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consider is there a valid offer? </a:t>
            </a:r>
          </a:p>
          <a:p>
            <a:endParaRPr lang="en-GB" dirty="0"/>
          </a:p>
          <a:p>
            <a:r>
              <a:rPr lang="en-GB" dirty="0"/>
              <a:t>- </a:t>
            </a:r>
            <a:r>
              <a:rPr lang="en-GB" dirty="0" err="1"/>
              <a:t>Bourd</a:t>
            </a:r>
            <a:r>
              <a:rPr lang="en-GB" dirty="0"/>
              <a:t> textile Holdings limited v Marks and </a:t>
            </a:r>
            <a:r>
              <a:rPr lang="en-GB" dirty="0" err="1"/>
              <a:t>Spencers</a:t>
            </a:r>
            <a:r>
              <a:rPr lang="en-GB" dirty="0"/>
              <a:t> LPC [2001] – ‘’ Objective criteria by which the court could assess what would be reasonable either as to quantity or price. </a:t>
            </a:r>
          </a:p>
          <a:p>
            <a:endParaRPr lang="en-GB" dirty="0"/>
          </a:p>
          <a:p>
            <a:r>
              <a:rPr lang="en-GB" dirty="0"/>
              <a:t>- Courts will always try to give effect to a contract – </a:t>
            </a:r>
            <a:r>
              <a:rPr lang="en-GB" dirty="0" err="1"/>
              <a:t>Devani</a:t>
            </a:r>
            <a:r>
              <a:rPr lang="en-GB" dirty="0"/>
              <a:t> v Wells [2019] </a:t>
            </a:r>
          </a:p>
          <a:p>
            <a:endParaRPr lang="en-GB" dirty="0"/>
          </a:p>
          <a:p>
            <a:r>
              <a:rPr lang="en-GB" dirty="0"/>
              <a:t>- You can make an offer in a number of ways. Taylor v Laird and Williams v </a:t>
            </a:r>
            <a:r>
              <a:rPr lang="en-GB" dirty="0" err="1"/>
              <a:t>Carwardine</a:t>
            </a:r>
            <a:r>
              <a:rPr lang="en-GB" dirty="0"/>
              <a:t>  [1833] </a:t>
            </a:r>
          </a:p>
        </p:txBody>
      </p:sp>
      <p:sp>
        <p:nvSpPr>
          <p:cNvPr id="4" name="Slide Number Placeholder 3"/>
          <p:cNvSpPr>
            <a:spLocks noGrp="1"/>
          </p:cNvSpPr>
          <p:nvPr>
            <p:ph type="sldNum" sz="quarter" idx="5"/>
          </p:nvPr>
        </p:nvSpPr>
        <p:spPr/>
        <p:txBody>
          <a:bodyPr/>
          <a:lstStyle/>
          <a:p>
            <a:fld id="{F0868738-E248-4BF7-A37F-9A897E7DF2A4}" type="slidenum">
              <a:rPr lang="en-GB" smtClean="0"/>
              <a:t>39</a:t>
            </a:fld>
            <a:endParaRPr lang="en-GB"/>
          </a:p>
        </p:txBody>
      </p:sp>
    </p:spTree>
    <p:extLst>
      <p:ext uri="{BB962C8B-B14F-4D97-AF65-F5344CB8AC3E}">
        <p14:creationId xmlns:p14="http://schemas.microsoft.com/office/powerpoint/2010/main" val="4805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1/28/2026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5047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33985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34169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22231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84955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00063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08906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9575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6445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93427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1/28/2026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7407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069848" y="987552"/>
            <a:ext cx="10058400" cy="685800"/>
          </a:xfrm>
          <a:prstGeom prst="rect">
            <a:avLst/>
          </a:prstGeom>
        </p:spPr>
        <p:txBody>
          <a:bodyPr anchor="t"/>
          <a:lstStyle>
            <a:lvl1pPr algn="ctr">
              <a:defRPr sz="4300"/>
            </a:lvl1pPr>
          </a:lstStyle>
          <a:p>
            <a:r>
              <a:rPr lang="en-US"/>
              <a:t>Click to edit Master title style</a:t>
            </a:r>
            <a:endParaRPr lang="en-US" dirty="0"/>
          </a:p>
        </p:txBody>
      </p:sp>
      <p:sp>
        <p:nvSpPr>
          <p:cNvPr id="12" name="Subtitle 2">
            <a:extLst>
              <a:ext uri="{FF2B5EF4-FFF2-40B4-BE49-F238E27FC236}">
                <a16:creationId xmlns:a16="http://schemas.microsoft.com/office/drawing/2014/main" id="{53964DD4-0C06-C903-37A4-EC88E3A02489}"/>
              </a:ext>
            </a:extLst>
          </p:cNvPr>
          <p:cNvSpPr>
            <a:spLocks noGrp="1"/>
          </p:cNvSpPr>
          <p:nvPr>
            <p:ph type="subTitle" idx="13"/>
          </p:nvPr>
        </p:nvSpPr>
        <p:spPr>
          <a:xfrm>
            <a:off x="1066800" y="1719072"/>
            <a:ext cx="10058400" cy="365760"/>
          </a:xfrm>
        </p:spPr>
        <p:txBody>
          <a:bodyPr>
            <a:noAutofit/>
          </a:bodyPr>
          <a:lstStyle>
            <a:lvl1pPr marL="0" indent="0" algn="ctr">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060704" y="2450592"/>
            <a:ext cx="10067544" cy="4096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Footer Placeholder 12">
            <a:extLst>
              <a:ext uri="{FF2B5EF4-FFF2-40B4-BE49-F238E27FC236}">
                <a16:creationId xmlns:a16="http://schemas.microsoft.com/office/drawing/2014/main" id="{C0357C65-89D6-3A93-21E3-A200AA20C2B3}"/>
              </a:ext>
            </a:extLst>
          </p:cNvPr>
          <p:cNvSpPr>
            <a:spLocks noGrp="1"/>
          </p:cNvSpPr>
          <p:nvPr>
            <p:ph type="ftr" sz="quarter" idx="12"/>
          </p:nvPr>
        </p:nvSpPr>
        <p:spPr/>
        <p:txBody>
          <a:bodyPr/>
          <a:lstStyle/>
          <a:p>
            <a:r>
              <a:rPr lang="en-US" dirty="0"/>
              <a:t>Fine Jewelry</a:t>
            </a:r>
          </a:p>
        </p:txBody>
      </p:sp>
      <p:sp>
        <p:nvSpPr>
          <p:cNvPr id="5" name="Slide Number Placeholder 4">
            <a:extLst>
              <a:ext uri="{FF2B5EF4-FFF2-40B4-BE49-F238E27FC236}">
                <a16:creationId xmlns:a16="http://schemas.microsoft.com/office/drawing/2014/main" id="{36C332D2-D473-77CB-6CCE-6D71549B15DD}"/>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6" name="Straight Connector 5">
            <a:extLst>
              <a:ext uri="{FF2B5EF4-FFF2-40B4-BE49-F238E27FC236}">
                <a16:creationId xmlns:a16="http://schemas.microsoft.com/office/drawing/2014/main" id="{EF302967-798B-0CA5-0436-CC72CB95F891}"/>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CD41267-21CD-C659-FAA2-49D23C67C594}"/>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8" name="Freeform 21">
            <a:extLst>
              <a:ext uri="{FF2B5EF4-FFF2-40B4-BE49-F238E27FC236}">
                <a16:creationId xmlns:a16="http://schemas.microsoft.com/office/drawing/2014/main" id="{B1D0FE39-5077-AACB-B1F5-F85FE6A7D4F1}"/>
              </a:ext>
            </a:extLst>
          </p:cNvPr>
          <p:cNvSpPr/>
          <p:nvPr userDrawn="1"/>
        </p:nvSpPr>
        <p:spPr>
          <a:xfrm>
            <a:off x="11295990" y="899199"/>
            <a:ext cx="700638" cy="681395"/>
          </a:xfrm>
          <a:custGeom>
            <a:avLst/>
            <a:gdLst>
              <a:gd name="connsiteX0" fmla="*/ 700639 w 700638"/>
              <a:gd name="connsiteY0" fmla="*/ 417159 h 681395"/>
              <a:gd name="connsiteX1" fmla="*/ 447399 w 700638"/>
              <a:gd name="connsiteY1" fmla="*/ 309833 h 681395"/>
              <a:gd name="connsiteX2" fmla="*/ 591832 w 700638"/>
              <a:gd name="connsiteY2" fmla="*/ 76386 h 681395"/>
              <a:gd name="connsiteX3" fmla="*/ 372140 w 700638"/>
              <a:gd name="connsiteY3" fmla="*/ 241441 h 681395"/>
              <a:gd name="connsiteX4" fmla="*/ 241512 w 700638"/>
              <a:gd name="connsiteY4" fmla="*/ 0 h 681395"/>
              <a:gd name="connsiteX5" fmla="*/ 275061 w 700638"/>
              <a:gd name="connsiteY5" fmla="*/ 272230 h 681395"/>
              <a:gd name="connsiteX6" fmla="*/ 0 w 700638"/>
              <a:gd name="connsiteY6" fmla="*/ 264388 h 681395"/>
              <a:gd name="connsiteX7" fmla="*/ 253240 w 700638"/>
              <a:gd name="connsiteY7" fmla="*/ 371563 h 681395"/>
              <a:gd name="connsiteX8" fmla="*/ 108807 w 700638"/>
              <a:gd name="connsiteY8" fmla="*/ 605162 h 681395"/>
              <a:gd name="connsiteX9" fmla="*/ 328499 w 700638"/>
              <a:gd name="connsiteY9" fmla="*/ 439955 h 681395"/>
              <a:gd name="connsiteX10" fmla="*/ 459127 w 700638"/>
              <a:gd name="connsiteY10" fmla="*/ 681396 h 681395"/>
              <a:gd name="connsiteX11" fmla="*/ 425730 w 700638"/>
              <a:gd name="connsiteY11" fmla="*/ 409166 h 681395"/>
              <a:gd name="connsiteX12" fmla="*/ 700639 w 700638"/>
              <a:gd name="connsiteY12" fmla="*/ 417159 h 68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0638" h="681395">
                <a:moveTo>
                  <a:pt x="700639" y="417159"/>
                </a:moveTo>
                <a:lnTo>
                  <a:pt x="447399" y="309833"/>
                </a:lnTo>
                <a:lnTo>
                  <a:pt x="591832" y="76386"/>
                </a:lnTo>
                <a:lnTo>
                  <a:pt x="372140" y="241441"/>
                </a:lnTo>
                <a:lnTo>
                  <a:pt x="241512" y="0"/>
                </a:lnTo>
                <a:lnTo>
                  <a:pt x="275061" y="272230"/>
                </a:lnTo>
                <a:lnTo>
                  <a:pt x="0" y="264388"/>
                </a:lnTo>
                <a:lnTo>
                  <a:pt x="253240" y="371563"/>
                </a:lnTo>
                <a:lnTo>
                  <a:pt x="108807" y="605162"/>
                </a:lnTo>
                <a:lnTo>
                  <a:pt x="328499" y="439955"/>
                </a:lnTo>
                <a:lnTo>
                  <a:pt x="459127" y="681396"/>
                </a:lnTo>
                <a:lnTo>
                  <a:pt x="425730" y="409166"/>
                </a:lnTo>
                <a:lnTo>
                  <a:pt x="700639" y="417159"/>
                </a:lnTo>
                <a:close/>
              </a:path>
            </a:pathLst>
          </a:custGeom>
          <a:solidFill>
            <a:schemeClr val="accent1">
              <a:alpha val="70000"/>
            </a:schemeClr>
          </a:solidFill>
          <a:ln w="6310" cap="flat">
            <a:noFill/>
            <a:prstDash val="solid"/>
            <a:miter/>
          </a:ln>
        </p:spPr>
        <p:txBody>
          <a:bodyPr rtlCol="0" anchor="ctr"/>
          <a:lstStyle/>
          <a:p>
            <a:endParaRPr lang="en-US" dirty="0"/>
          </a:p>
        </p:txBody>
      </p:sp>
      <p:sp>
        <p:nvSpPr>
          <p:cNvPr id="9" name="Freeform 23">
            <a:extLst>
              <a:ext uri="{FF2B5EF4-FFF2-40B4-BE49-F238E27FC236}">
                <a16:creationId xmlns:a16="http://schemas.microsoft.com/office/drawing/2014/main" id="{E5263E7A-1534-EF0F-F9A4-FBAD1AE780E9}"/>
              </a:ext>
            </a:extLst>
          </p:cNvPr>
          <p:cNvSpPr/>
          <p:nvPr userDrawn="1"/>
        </p:nvSpPr>
        <p:spPr>
          <a:xfrm>
            <a:off x="10995354" y="420317"/>
            <a:ext cx="259692" cy="259574"/>
          </a:xfrm>
          <a:custGeom>
            <a:avLst/>
            <a:gdLst>
              <a:gd name="connsiteX0" fmla="*/ 107382 w 258739"/>
              <a:gd name="connsiteY0" fmla="*/ 174923 h 258621"/>
              <a:gd name="connsiteX1" fmla="*/ 126419 w 258739"/>
              <a:gd name="connsiteY1" fmla="*/ 258622 h 258621"/>
              <a:gd name="connsiteX2" fmla="*/ 149250 w 258739"/>
              <a:gd name="connsiteY2" fmla="*/ 175887 h 258621"/>
              <a:gd name="connsiteX3" fmla="*/ 175003 w 258739"/>
              <a:gd name="connsiteY3" fmla="*/ 151286 h 258621"/>
              <a:gd name="connsiteX4" fmla="*/ 258739 w 258739"/>
              <a:gd name="connsiteY4" fmla="*/ 132257 h 258621"/>
              <a:gd name="connsiteX5" fmla="*/ 175969 w 258739"/>
              <a:gd name="connsiteY5" fmla="*/ 109437 h 258621"/>
              <a:gd name="connsiteX6" fmla="*/ 151352 w 258739"/>
              <a:gd name="connsiteY6" fmla="*/ 83697 h 258621"/>
              <a:gd name="connsiteX7" fmla="*/ 132317 w 258739"/>
              <a:gd name="connsiteY7" fmla="*/ 0 h 258621"/>
              <a:gd name="connsiteX8" fmla="*/ 109486 w 258739"/>
              <a:gd name="connsiteY8" fmla="*/ 82733 h 258621"/>
              <a:gd name="connsiteX9" fmla="*/ 83735 w 258739"/>
              <a:gd name="connsiteY9" fmla="*/ 107334 h 258621"/>
              <a:gd name="connsiteX10" fmla="*/ 0 w 258739"/>
              <a:gd name="connsiteY10" fmla="*/ 126362 h 258621"/>
              <a:gd name="connsiteX11" fmla="*/ 82770 w 258739"/>
              <a:gd name="connsiteY11" fmla="*/ 149183 h 258621"/>
              <a:gd name="connsiteX12" fmla="*/ 107382 w 258739"/>
              <a:gd name="connsiteY12" fmla="*/ 174923 h 25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8739" h="258621">
                <a:moveTo>
                  <a:pt x="107382" y="174923"/>
                </a:moveTo>
                <a:lnTo>
                  <a:pt x="126419" y="258622"/>
                </a:lnTo>
                <a:lnTo>
                  <a:pt x="149250" y="175887"/>
                </a:lnTo>
                <a:cubicBezTo>
                  <a:pt x="152633" y="163575"/>
                  <a:pt x="162543" y="154156"/>
                  <a:pt x="175003" y="151286"/>
                </a:cubicBezTo>
                <a:lnTo>
                  <a:pt x="258739" y="132257"/>
                </a:lnTo>
                <a:lnTo>
                  <a:pt x="175969" y="109437"/>
                </a:lnTo>
                <a:cubicBezTo>
                  <a:pt x="163648" y="106053"/>
                  <a:pt x="154224" y="96150"/>
                  <a:pt x="151352" y="83697"/>
                </a:cubicBezTo>
                <a:lnTo>
                  <a:pt x="132317" y="0"/>
                </a:lnTo>
                <a:lnTo>
                  <a:pt x="109486" y="82733"/>
                </a:lnTo>
                <a:cubicBezTo>
                  <a:pt x="106101" y="95044"/>
                  <a:pt x="96193" y="104463"/>
                  <a:pt x="83735" y="107334"/>
                </a:cubicBezTo>
                <a:lnTo>
                  <a:pt x="0" y="126362"/>
                </a:lnTo>
                <a:lnTo>
                  <a:pt x="82770" y="149183"/>
                </a:lnTo>
                <a:cubicBezTo>
                  <a:pt x="95138" y="152567"/>
                  <a:pt x="104561" y="162470"/>
                  <a:pt x="107382" y="174923"/>
                </a:cubicBezTo>
                <a:close/>
              </a:path>
            </a:pathLst>
          </a:custGeom>
          <a:solidFill>
            <a:schemeClr val="accent1">
              <a:alpha val="90000"/>
            </a:schemeClr>
          </a:solidFill>
          <a:ln w="6310" cap="flat">
            <a:noFill/>
            <a:prstDash val="solid"/>
            <a:miter/>
          </a:ln>
        </p:spPr>
        <p:txBody>
          <a:bodyPr rtlCol="0" anchor="ctr"/>
          <a:lstStyle/>
          <a:p>
            <a:endParaRPr lang="en-US" dirty="0"/>
          </a:p>
        </p:txBody>
      </p:sp>
      <p:cxnSp>
        <p:nvCxnSpPr>
          <p:cNvPr id="10" name="Straight Connector 9">
            <a:extLst>
              <a:ext uri="{FF2B5EF4-FFF2-40B4-BE49-F238E27FC236}">
                <a16:creationId xmlns:a16="http://schemas.microsoft.com/office/drawing/2014/main" id="{3985F23A-BDA2-35F4-C2E0-D1BBFDB5B0CC}"/>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1D06B6-63EA-9DBA-6D06-9E64DEC00C96}"/>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4" name="Freeform 3">
            <a:extLst>
              <a:ext uri="{FF2B5EF4-FFF2-40B4-BE49-F238E27FC236}">
                <a16:creationId xmlns:a16="http://schemas.microsoft.com/office/drawing/2014/main" id="{0FFDAE0D-776E-7EDC-96D0-E868621E52BE}"/>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117924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1/28/2026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122135669"/>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 id="2147483674" r:id="rId12"/>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26.png"/><Relationship Id="rId5" Type="http://schemas.openxmlformats.org/officeDocument/2006/relationships/customXml" Target="../ink/ink2.xml"/><Relationship Id="rId4" Type="http://schemas.openxmlformats.org/officeDocument/2006/relationships/image" Target="../media/image24.sv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48.svg"/></Relationships>
</file>

<file path=ppt/slides/_rels/slide28.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36.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2.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1D7646-F268-F697-6430-5D46BB8F181C}"/>
              </a:ext>
            </a:extLst>
          </p:cNvPr>
          <p:cNvSpPr>
            <a:spLocks noGrp="1"/>
          </p:cNvSpPr>
          <p:nvPr>
            <p:ph type="ctrTitle"/>
          </p:nvPr>
        </p:nvSpPr>
        <p:spPr>
          <a:xfrm>
            <a:off x="890338" y="640080"/>
            <a:ext cx="3734014" cy="3566160"/>
          </a:xfrm>
        </p:spPr>
        <p:txBody>
          <a:bodyPr anchor="b">
            <a:normAutofit/>
          </a:bodyPr>
          <a:lstStyle/>
          <a:p>
            <a:pPr algn="ctr"/>
            <a:r>
              <a:rPr lang="en-GB" sz="8000" b="1" i="1" u="sng" dirty="0"/>
              <a:t>Contract Law</a:t>
            </a:r>
          </a:p>
        </p:txBody>
      </p:sp>
      <p:sp>
        <p:nvSpPr>
          <p:cNvPr id="3" name="Subtitle 2">
            <a:extLst>
              <a:ext uri="{FF2B5EF4-FFF2-40B4-BE49-F238E27FC236}">
                <a16:creationId xmlns:a16="http://schemas.microsoft.com/office/drawing/2014/main" id="{3DA9C04E-9236-ECCB-9584-E37AC28D5F08}"/>
              </a:ext>
            </a:extLst>
          </p:cNvPr>
          <p:cNvSpPr>
            <a:spLocks noGrp="1"/>
          </p:cNvSpPr>
          <p:nvPr>
            <p:ph type="subTitle" idx="1"/>
          </p:nvPr>
        </p:nvSpPr>
        <p:spPr>
          <a:xfrm>
            <a:off x="890339" y="4636008"/>
            <a:ext cx="3734014" cy="1572768"/>
          </a:xfrm>
        </p:spPr>
        <p:txBody>
          <a:bodyPr>
            <a:normAutofit/>
          </a:bodyPr>
          <a:lstStyle/>
          <a:p>
            <a:r>
              <a:rPr lang="en-GB" dirty="0"/>
              <a:t>By Zita Draper </a:t>
            </a:r>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sX0" fmla="*/ 0 w 3474720"/>
              <a:gd name="csY0" fmla="*/ 0 h 27432"/>
              <a:gd name="csX1" fmla="*/ 660197 w 3474720"/>
              <a:gd name="csY1" fmla="*/ 0 h 27432"/>
              <a:gd name="csX2" fmla="*/ 1355141 w 3474720"/>
              <a:gd name="csY2" fmla="*/ 0 h 27432"/>
              <a:gd name="csX3" fmla="*/ 2084832 w 3474720"/>
              <a:gd name="csY3" fmla="*/ 0 h 27432"/>
              <a:gd name="csX4" fmla="*/ 2814523 w 3474720"/>
              <a:gd name="csY4" fmla="*/ 0 h 27432"/>
              <a:gd name="csX5" fmla="*/ 3474720 w 3474720"/>
              <a:gd name="csY5" fmla="*/ 0 h 27432"/>
              <a:gd name="csX6" fmla="*/ 3474720 w 3474720"/>
              <a:gd name="csY6" fmla="*/ 27432 h 27432"/>
              <a:gd name="csX7" fmla="*/ 2710282 w 3474720"/>
              <a:gd name="csY7" fmla="*/ 27432 h 27432"/>
              <a:gd name="csX8" fmla="*/ 1945843 w 3474720"/>
              <a:gd name="csY8" fmla="*/ 27432 h 27432"/>
              <a:gd name="csX9" fmla="*/ 1250899 w 3474720"/>
              <a:gd name="csY9" fmla="*/ 27432 h 27432"/>
              <a:gd name="csX10" fmla="*/ 0 w 3474720"/>
              <a:gd name="csY10" fmla="*/ 27432 h 27432"/>
              <a:gd name="csX11" fmla="*/ 0 w 3474720"/>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dient pastel colors on a top view">
            <a:extLst>
              <a:ext uri="{FF2B5EF4-FFF2-40B4-BE49-F238E27FC236}">
                <a16:creationId xmlns:a16="http://schemas.microsoft.com/office/drawing/2014/main" id="{C6A15D09-7F43-605F-99BA-FCA58434FE4A}"/>
              </a:ext>
            </a:extLst>
          </p:cNvPr>
          <p:cNvPicPr>
            <a:picLocks noChangeAspect="1"/>
          </p:cNvPicPr>
          <p:nvPr/>
        </p:nvPicPr>
        <p:blipFill rotWithShape="1">
          <a:blip r:embed="rId3"/>
          <a:srcRect l="27009" r="603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8759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2C29F-005C-E341-1C33-6C686D3E5793}"/>
              </a:ext>
            </a:extLst>
          </p:cNvPr>
          <p:cNvSpPr>
            <a:spLocks noGrp="1"/>
          </p:cNvSpPr>
          <p:nvPr>
            <p:ph type="title"/>
          </p:nvPr>
        </p:nvSpPr>
        <p:spPr>
          <a:xfrm>
            <a:off x="630936" y="640080"/>
            <a:ext cx="4818888" cy="1481328"/>
          </a:xfrm>
        </p:spPr>
        <p:txBody>
          <a:bodyPr anchor="b">
            <a:normAutofit/>
          </a:bodyPr>
          <a:lstStyle/>
          <a:p>
            <a:pPr algn="ctr"/>
            <a:r>
              <a:rPr lang="en-GB" sz="8000" b="1" i="1" u="sng" dirty="0"/>
              <a:t>Content </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9EFF57-C0F6-652A-4361-82E3521C2705}"/>
              </a:ext>
            </a:extLst>
          </p:cNvPr>
          <p:cNvSpPr>
            <a:spLocks noGrp="1"/>
          </p:cNvSpPr>
          <p:nvPr>
            <p:ph idx="1"/>
          </p:nvPr>
        </p:nvSpPr>
        <p:spPr>
          <a:xfrm>
            <a:off x="630936" y="2660904"/>
            <a:ext cx="4818888" cy="3547872"/>
          </a:xfrm>
        </p:spPr>
        <p:txBody>
          <a:bodyPr anchor="t">
            <a:normAutofit fontScale="70000" lnSpcReduction="20000"/>
          </a:bodyPr>
          <a:lstStyle/>
          <a:p>
            <a:pPr>
              <a:lnSpc>
                <a:spcPct val="100000"/>
              </a:lnSpc>
            </a:pPr>
            <a:r>
              <a:rPr lang="en-GB" sz="2400" dirty="0"/>
              <a:t>Aims and learning objectives.</a:t>
            </a:r>
          </a:p>
          <a:p>
            <a:pPr>
              <a:lnSpc>
                <a:spcPct val="100000"/>
              </a:lnSpc>
            </a:pPr>
            <a:r>
              <a:rPr lang="en-GB" sz="2400" dirty="0"/>
              <a:t>Introductions.</a:t>
            </a:r>
          </a:p>
          <a:p>
            <a:pPr>
              <a:lnSpc>
                <a:spcPct val="100000"/>
              </a:lnSpc>
            </a:pPr>
            <a:r>
              <a:rPr lang="en-GB" sz="2400" dirty="0"/>
              <a:t>How will these sessions run? </a:t>
            </a:r>
          </a:p>
          <a:p>
            <a:pPr>
              <a:lnSpc>
                <a:spcPct val="100000"/>
              </a:lnSpc>
            </a:pPr>
            <a:r>
              <a:rPr lang="en-GB" sz="2400" dirty="0"/>
              <a:t>Scheme of work. </a:t>
            </a:r>
          </a:p>
          <a:p>
            <a:pPr>
              <a:lnSpc>
                <a:spcPct val="100000"/>
              </a:lnSpc>
            </a:pPr>
            <a:r>
              <a:rPr lang="en-GB" sz="2400" dirty="0"/>
              <a:t>Assignments. </a:t>
            </a:r>
          </a:p>
          <a:p>
            <a:pPr>
              <a:lnSpc>
                <a:spcPct val="100000"/>
              </a:lnSpc>
            </a:pPr>
            <a:r>
              <a:rPr lang="en-GB" sz="2400" dirty="0"/>
              <a:t>Assignment 1. </a:t>
            </a:r>
          </a:p>
          <a:p>
            <a:pPr>
              <a:lnSpc>
                <a:spcPct val="100000"/>
              </a:lnSpc>
            </a:pPr>
            <a:r>
              <a:rPr lang="en-GB" sz="2400" dirty="0"/>
              <a:t>An introduction to contract law. </a:t>
            </a:r>
          </a:p>
          <a:p>
            <a:pPr>
              <a:lnSpc>
                <a:spcPct val="100000"/>
              </a:lnSpc>
            </a:pPr>
            <a:r>
              <a:rPr lang="en-GB" sz="2400" dirty="0"/>
              <a:t>Activities. </a:t>
            </a:r>
          </a:p>
          <a:p>
            <a:pPr>
              <a:lnSpc>
                <a:spcPct val="100000"/>
              </a:lnSpc>
            </a:pPr>
            <a:r>
              <a:rPr lang="en-GB" sz="2400" dirty="0"/>
              <a:t>Summary. </a:t>
            </a:r>
          </a:p>
          <a:p>
            <a:pPr>
              <a:lnSpc>
                <a:spcPct val="100000"/>
              </a:lnSpc>
            </a:pPr>
            <a:r>
              <a:rPr lang="en-GB" sz="2400" dirty="0"/>
              <a:t>Thank you, any questions?</a:t>
            </a: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Handshake">
            <a:extLst>
              <a:ext uri="{FF2B5EF4-FFF2-40B4-BE49-F238E27FC236}">
                <a16:creationId xmlns:a16="http://schemas.microsoft.com/office/drawing/2014/main" id="{5FBF36C8-E67B-DDDA-6A54-69C741135B7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4063652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35F38-6064-7693-7133-8F8CEF62778D}"/>
              </a:ext>
            </a:extLst>
          </p:cNvPr>
          <p:cNvSpPr>
            <a:spLocks noGrp="1"/>
          </p:cNvSpPr>
          <p:nvPr>
            <p:ph type="title"/>
          </p:nvPr>
        </p:nvSpPr>
        <p:spPr>
          <a:xfrm>
            <a:off x="4654296" y="329184"/>
            <a:ext cx="6894576" cy="1783080"/>
          </a:xfrm>
        </p:spPr>
        <p:txBody>
          <a:bodyPr anchor="b">
            <a:normAutofit/>
          </a:bodyPr>
          <a:lstStyle/>
          <a:p>
            <a:pPr>
              <a:lnSpc>
                <a:spcPct val="90000"/>
              </a:lnSpc>
            </a:pPr>
            <a:r>
              <a:rPr lang="en-GB" sz="6100" b="1" i="1" u="sng"/>
              <a:t>Aims and learning Objectives </a:t>
            </a:r>
          </a:p>
        </p:txBody>
      </p:sp>
      <p:pic>
        <p:nvPicPr>
          <p:cNvPr id="5" name="Picture 4" descr="Light bulb on yellow background with sketched light beams and cord">
            <a:extLst>
              <a:ext uri="{FF2B5EF4-FFF2-40B4-BE49-F238E27FC236}">
                <a16:creationId xmlns:a16="http://schemas.microsoft.com/office/drawing/2014/main" id="{0B8FFE51-10B4-28AE-0E70-3088F3FFDA6B}"/>
              </a:ext>
            </a:extLst>
          </p:cNvPr>
          <p:cNvPicPr>
            <a:picLocks noChangeAspect="1"/>
          </p:cNvPicPr>
          <p:nvPr/>
        </p:nvPicPr>
        <p:blipFill rotWithShape="1">
          <a:blip r:embed="rId2"/>
          <a:srcRect l="53958" r="9700"/>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206945-0012-CCC4-5A14-C18556982ABD}"/>
              </a:ext>
            </a:extLst>
          </p:cNvPr>
          <p:cNvSpPr>
            <a:spLocks noGrp="1"/>
          </p:cNvSpPr>
          <p:nvPr>
            <p:ph idx="1"/>
          </p:nvPr>
        </p:nvSpPr>
        <p:spPr>
          <a:xfrm>
            <a:off x="4654296" y="2706624"/>
            <a:ext cx="6894576" cy="3483864"/>
          </a:xfrm>
        </p:spPr>
        <p:txBody>
          <a:bodyPr>
            <a:normAutofit/>
          </a:bodyPr>
          <a:lstStyle/>
          <a:p>
            <a:r>
              <a:rPr lang="en-GB" dirty="0"/>
              <a:t>The aim of today’s session is to introduce students to contract law. </a:t>
            </a:r>
          </a:p>
          <a:p>
            <a:endParaRPr lang="en-GB" dirty="0"/>
          </a:p>
          <a:p>
            <a:r>
              <a:rPr lang="en-GB" dirty="0"/>
              <a:t>By the end of today’s session students should be able to demonstrate their understanding of the running of the module and should understand what contract law is and what it concerns. </a:t>
            </a:r>
          </a:p>
        </p:txBody>
      </p:sp>
    </p:spTree>
    <p:extLst>
      <p:ext uri="{BB962C8B-B14F-4D97-AF65-F5344CB8AC3E}">
        <p14:creationId xmlns:p14="http://schemas.microsoft.com/office/powerpoint/2010/main" val="1008360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2E39B7-17D8-4009-A8BA-9E8D8EC1B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33">
            <a:extLst>
              <a:ext uri="{FF2B5EF4-FFF2-40B4-BE49-F238E27FC236}">
                <a16:creationId xmlns:a16="http://schemas.microsoft.com/office/drawing/2014/main" id="{967EEEC4-6120-428D-8FB5-916920AEC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rgbClr val="C39983"/>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B040ECB-9A8F-BCB7-B63C-F387A41DC2EE}"/>
              </a:ext>
            </a:extLst>
          </p:cNvPr>
          <p:cNvSpPr>
            <a:spLocks noGrp="1"/>
          </p:cNvSpPr>
          <p:nvPr>
            <p:ph type="title"/>
          </p:nvPr>
        </p:nvSpPr>
        <p:spPr>
          <a:xfrm>
            <a:off x="2612571" y="1420591"/>
            <a:ext cx="6809014" cy="1102860"/>
          </a:xfrm>
        </p:spPr>
        <p:txBody>
          <a:bodyPr anchor="b">
            <a:normAutofit/>
          </a:bodyPr>
          <a:lstStyle/>
          <a:p>
            <a:pPr algn="ctr"/>
            <a:r>
              <a:rPr lang="en-GB" sz="6600" b="1" i="1" u="sng" dirty="0">
                <a:solidFill>
                  <a:srgbClr val="FFFFFF"/>
                </a:solidFill>
              </a:rPr>
              <a:t>Introductions</a:t>
            </a:r>
          </a:p>
        </p:txBody>
      </p:sp>
      <p:sp>
        <p:nvSpPr>
          <p:cNvPr id="3" name="Content Placeholder 2">
            <a:extLst>
              <a:ext uri="{FF2B5EF4-FFF2-40B4-BE49-F238E27FC236}">
                <a16:creationId xmlns:a16="http://schemas.microsoft.com/office/drawing/2014/main" id="{EA0779BF-F5C9-50F6-0388-25C4E63587BE}"/>
              </a:ext>
            </a:extLst>
          </p:cNvPr>
          <p:cNvSpPr>
            <a:spLocks noGrp="1"/>
          </p:cNvSpPr>
          <p:nvPr>
            <p:ph idx="1"/>
          </p:nvPr>
        </p:nvSpPr>
        <p:spPr>
          <a:xfrm>
            <a:off x="2612571" y="2694218"/>
            <a:ext cx="6809014" cy="3339533"/>
          </a:xfrm>
        </p:spPr>
        <p:txBody>
          <a:bodyPr>
            <a:normAutofit/>
          </a:bodyPr>
          <a:lstStyle/>
          <a:p>
            <a:r>
              <a:rPr lang="en-GB" sz="2600">
                <a:solidFill>
                  <a:srgbClr val="FFFFFF"/>
                </a:solidFill>
              </a:rPr>
              <a:t>Who are you? </a:t>
            </a:r>
          </a:p>
          <a:p>
            <a:endParaRPr lang="en-GB" sz="2600">
              <a:solidFill>
                <a:srgbClr val="FFFFFF"/>
              </a:solidFill>
            </a:endParaRPr>
          </a:p>
          <a:p>
            <a:r>
              <a:rPr lang="en-GB" sz="2600">
                <a:solidFill>
                  <a:srgbClr val="FFFFFF"/>
                </a:solidFill>
              </a:rPr>
              <a:t>What do you want to do when you finish your degree?</a:t>
            </a:r>
          </a:p>
          <a:p>
            <a:endParaRPr lang="en-GB" sz="2600">
              <a:solidFill>
                <a:srgbClr val="FFFFFF"/>
              </a:solidFill>
            </a:endParaRPr>
          </a:p>
          <a:p>
            <a:r>
              <a:rPr lang="en-GB" sz="2600">
                <a:solidFill>
                  <a:srgbClr val="FFFFFF"/>
                </a:solidFill>
              </a:rPr>
              <a:t>We will go around everyone in the room.</a:t>
            </a:r>
          </a:p>
        </p:txBody>
      </p:sp>
    </p:spTree>
    <p:extLst>
      <p:ext uri="{BB962C8B-B14F-4D97-AF65-F5344CB8AC3E}">
        <p14:creationId xmlns:p14="http://schemas.microsoft.com/office/powerpoint/2010/main" val="591300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2E39B7-17D8-4009-A8BA-9E8D8EC1B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33">
            <a:extLst>
              <a:ext uri="{FF2B5EF4-FFF2-40B4-BE49-F238E27FC236}">
                <a16:creationId xmlns:a16="http://schemas.microsoft.com/office/drawing/2014/main" id="{967EEEC4-6120-428D-8FB5-916920AEC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rgbClr val="C39983"/>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DD6EBD2-53AC-E814-DE0E-5DF0154877D3}"/>
              </a:ext>
            </a:extLst>
          </p:cNvPr>
          <p:cNvSpPr>
            <a:spLocks noGrp="1"/>
          </p:cNvSpPr>
          <p:nvPr>
            <p:ph type="title"/>
          </p:nvPr>
        </p:nvSpPr>
        <p:spPr>
          <a:xfrm>
            <a:off x="2612571" y="1420591"/>
            <a:ext cx="6809014" cy="1102860"/>
          </a:xfrm>
        </p:spPr>
        <p:txBody>
          <a:bodyPr vert="horz" lIns="91440" tIns="45720" rIns="91440" bIns="45720" rtlCol="0" anchor="b">
            <a:normAutofit/>
          </a:bodyPr>
          <a:lstStyle/>
          <a:p>
            <a:r>
              <a:rPr lang="en-US" sz="6100" b="1" i="1" u="sng">
                <a:solidFill>
                  <a:srgbClr val="FFFFFF"/>
                </a:solidFill>
              </a:rPr>
              <a:t>How will these sessions run?</a:t>
            </a:r>
          </a:p>
        </p:txBody>
      </p:sp>
      <p:sp>
        <p:nvSpPr>
          <p:cNvPr id="3" name="TextBox 2">
            <a:extLst>
              <a:ext uri="{FF2B5EF4-FFF2-40B4-BE49-F238E27FC236}">
                <a16:creationId xmlns:a16="http://schemas.microsoft.com/office/drawing/2014/main" id="{FFBDB9BE-53C9-ED91-DB09-6200837CDF7F}"/>
              </a:ext>
            </a:extLst>
          </p:cNvPr>
          <p:cNvSpPr txBox="1"/>
          <p:nvPr/>
        </p:nvSpPr>
        <p:spPr>
          <a:xfrm>
            <a:off x="2612571" y="2694218"/>
            <a:ext cx="6809014" cy="3339533"/>
          </a:xfrm>
          <a:prstGeom prst="rect">
            <a:avLst/>
          </a:prstGeom>
        </p:spPr>
        <p:txBody>
          <a:bodyPr vert="horz" lIns="91440" tIns="45720" rIns="91440" bIns="45720" rtlCol="0">
            <a:normAutofit/>
          </a:bodyPr>
          <a:lstStyle/>
          <a:p>
            <a:pPr marL="285750" indent="-228600">
              <a:spcAft>
                <a:spcPts val="600"/>
              </a:spcAft>
              <a:buFont typeface="Arial" panose="020B0604020202020204" pitchFamily="34" charset="0"/>
              <a:buChar char="•"/>
            </a:pPr>
            <a:r>
              <a:rPr lang="en-US" sz="1400">
                <a:solidFill>
                  <a:srgbClr val="FFFFFF"/>
                </a:solidFill>
              </a:rPr>
              <a:t>2-hour lecture. </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2-hour workshop.</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Mixed. </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Student led. </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Expectations; ask questions, answer questions. </a:t>
            </a:r>
          </a:p>
          <a:p>
            <a:pPr marL="285750" indent="-228600">
              <a:spcAft>
                <a:spcPts val="600"/>
              </a:spcAft>
              <a:buFont typeface="Arial" panose="020B0604020202020204" pitchFamily="34" charset="0"/>
              <a:buChar char="•"/>
            </a:pPr>
            <a:endParaRPr lang="en-US" sz="1400">
              <a:solidFill>
                <a:srgbClr val="FFFFFF"/>
              </a:solidFill>
            </a:endParaRPr>
          </a:p>
          <a:p>
            <a:pPr marL="285750" indent="-228600">
              <a:spcAft>
                <a:spcPts val="600"/>
              </a:spcAft>
              <a:buFont typeface="Arial" panose="020B0604020202020204" pitchFamily="34" charset="0"/>
              <a:buChar char="•"/>
            </a:pPr>
            <a:r>
              <a:rPr lang="en-US" sz="1400">
                <a:solidFill>
                  <a:srgbClr val="FFFFFF"/>
                </a:solidFill>
              </a:rPr>
              <a:t>No question is a stupid question,  </a:t>
            </a:r>
          </a:p>
        </p:txBody>
      </p:sp>
    </p:spTree>
    <p:extLst>
      <p:ext uri="{BB962C8B-B14F-4D97-AF65-F5344CB8AC3E}">
        <p14:creationId xmlns:p14="http://schemas.microsoft.com/office/powerpoint/2010/main" val="2504933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rson writing on a notepad">
            <a:extLst>
              <a:ext uri="{FF2B5EF4-FFF2-40B4-BE49-F238E27FC236}">
                <a16:creationId xmlns:a16="http://schemas.microsoft.com/office/drawing/2014/main" id="{F4708256-0EBA-1F8D-B19B-AA99896B3268}"/>
              </a:ext>
            </a:extLst>
          </p:cNvPr>
          <p:cNvPicPr>
            <a:picLocks noChangeAspect="1"/>
          </p:cNvPicPr>
          <p:nvPr/>
        </p:nvPicPr>
        <p:blipFill>
          <a:blip r:embed="rId2"/>
          <a:srcRect t="13177" b="15845"/>
          <a:stretch>
            <a:fillRect/>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BEED6-3103-1E54-53AE-EFA88EFAD8F8}"/>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5400" b="1" i="1" u="sng">
                <a:solidFill>
                  <a:schemeClr val="bg1"/>
                </a:solidFill>
              </a:rPr>
              <a:t>Scheme of work</a:t>
            </a:r>
          </a:p>
        </p:txBody>
      </p:sp>
      <p:sp>
        <p:nvSpPr>
          <p:cNvPr id="3" name="Subtitle 2">
            <a:extLst>
              <a:ext uri="{FF2B5EF4-FFF2-40B4-BE49-F238E27FC236}">
                <a16:creationId xmlns:a16="http://schemas.microsoft.com/office/drawing/2014/main" id="{FC8B1F50-8C2F-B923-5DFC-50BA5A19970C}"/>
              </a:ext>
            </a:extLst>
          </p:cNvPr>
          <p:cNvSpPr>
            <a:spLocks noGrp="1"/>
          </p:cNvSpPr>
          <p:nvPr>
            <p:ph type="subTitle" idx="1"/>
          </p:nvPr>
        </p:nvSpPr>
        <p:spPr>
          <a:xfrm>
            <a:off x="643466" y="4133135"/>
            <a:ext cx="10902016" cy="1008767"/>
          </a:xfrm>
          <a:effectLst>
            <a:outerShdw blurRad="50800" dist="38100" dir="2700000" algn="tl" rotWithShape="0">
              <a:prstClr val="black">
                <a:alpha val="40000"/>
              </a:prstClr>
            </a:outerShdw>
          </a:effectLst>
        </p:spPr>
        <p:txBody>
          <a:bodyPr>
            <a:normAutofit/>
          </a:bodyPr>
          <a:lstStyle/>
          <a:p>
            <a:pPr algn="ctr"/>
            <a:r>
              <a:rPr lang="en-GB" sz="1800">
                <a:solidFill>
                  <a:schemeClr val="bg1"/>
                </a:solidFill>
              </a:rPr>
              <a:t>Will be available on Moodle after today’s session!</a:t>
            </a: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5196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0C218-E458-A082-D847-963A570D0D87}"/>
              </a:ext>
            </a:extLst>
          </p:cNvPr>
          <p:cNvSpPr>
            <a:spLocks noGrp="1"/>
          </p:cNvSpPr>
          <p:nvPr>
            <p:ph type="title"/>
          </p:nvPr>
        </p:nvSpPr>
        <p:spPr/>
        <p:txBody>
          <a:bodyPr>
            <a:normAutofit/>
          </a:bodyPr>
          <a:lstStyle/>
          <a:p>
            <a:pPr algn="ctr"/>
            <a:r>
              <a:rPr lang="en-GB" sz="7200" b="1" i="1" u="sng" dirty="0"/>
              <a:t>Assessments</a:t>
            </a:r>
          </a:p>
        </p:txBody>
      </p:sp>
      <p:graphicFrame>
        <p:nvGraphicFramePr>
          <p:cNvPr id="7" name="Content Placeholder 2">
            <a:extLst>
              <a:ext uri="{FF2B5EF4-FFF2-40B4-BE49-F238E27FC236}">
                <a16:creationId xmlns:a16="http://schemas.microsoft.com/office/drawing/2014/main" id="{B1426622-9494-4BCA-C83B-A17449F005A3}"/>
              </a:ext>
            </a:extLst>
          </p:cNvPr>
          <p:cNvGraphicFramePr>
            <a:graphicFrameLocks noGrp="1"/>
          </p:cNvGraphicFramePr>
          <p:nvPr>
            <p:ph idx="1"/>
            <p:extLst>
              <p:ext uri="{D42A27DB-BD31-4B8C-83A1-F6EECF244321}">
                <p14:modId xmlns:p14="http://schemas.microsoft.com/office/powerpoint/2010/main" val="3434975324"/>
              </p:ext>
            </p:extLst>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6186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3DBC5-0C7C-26D0-13F5-3003256588A3}"/>
              </a:ext>
            </a:extLst>
          </p:cNvPr>
          <p:cNvSpPr>
            <a:spLocks noGrp="1"/>
          </p:cNvSpPr>
          <p:nvPr>
            <p:ph type="title"/>
          </p:nvPr>
        </p:nvSpPr>
        <p:spPr>
          <a:xfrm>
            <a:off x="640080" y="325369"/>
            <a:ext cx="4368602" cy="1956841"/>
          </a:xfrm>
        </p:spPr>
        <p:txBody>
          <a:bodyPr anchor="b">
            <a:normAutofit/>
          </a:bodyPr>
          <a:lstStyle/>
          <a:p>
            <a:pPr algn="ctr"/>
            <a:r>
              <a:rPr lang="en-GB" sz="6600" b="1" i="1" u="sng" dirty="0"/>
              <a:t>Assignment 1</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5566C4-706A-584A-8ECD-A8D9831BEAF4}"/>
              </a:ext>
            </a:extLst>
          </p:cNvPr>
          <p:cNvSpPr>
            <a:spLocks noGrp="1"/>
          </p:cNvSpPr>
          <p:nvPr>
            <p:ph idx="1"/>
          </p:nvPr>
        </p:nvSpPr>
        <p:spPr>
          <a:xfrm>
            <a:off x="640080" y="2872899"/>
            <a:ext cx="4243589" cy="3320668"/>
          </a:xfrm>
        </p:spPr>
        <p:txBody>
          <a:bodyPr>
            <a:normAutofit/>
          </a:bodyPr>
          <a:lstStyle/>
          <a:p>
            <a:pPr>
              <a:lnSpc>
                <a:spcPct val="100000"/>
              </a:lnSpc>
            </a:pPr>
            <a:r>
              <a:rPr lang="en-GB" b="1" dirty="0"/>
              <a:t>Due date; 6</a:t>
            </a:r>
            <a:r>
              <a:rPr lang="en-GB" b="1" baseline="30000" dirty="0"/>
              <a:t>th</a:t>
            </a:r>
            <a:r>
              <a:rPr lang="en-GB" b="1" dirty="0"/>
              <a:t> March 2026 23:59pm</a:t>
            </a:r>
          </a:p>
          <a:p>
            <a:pPr>
              <a:lnSpc>
                <a:spcPct val="100000"/>
              </a:lnSpc>
            </a:pPr>
            <a:r>
              <a:rPr lang="en-GB" b="1" dirty="0"/>
              <a:t>Draft deadline; 25</a:t>
            </a:r>
            <a:r>
              <a:rPr lang="en-GB" b="1" baseline="30000" dirty="0"/>
              <a:t>th</a:t>
            </a:r>
            <a:r>
              <a:rPr lang="en-GB" b="1" dirty="0"/>
              <a:t> February 2026 </a:t>
            </a:r>
          </a:p>
          <a:p>
            <a:pPr>
              <a:lnSpc>
                <a:spcPct val="100000"/>
              </a:lnSpc>
            </a:pPr>
            <a:r>
              <a:rPr lang="en-GB" b="1" dirty="0"/>
              <a:t>Let’s take a look at the question; </a:t>
            </a:r>
          </a:p>
        </p:txBody>
      </p:sp>
      <p:pic>
        <p:nvPicPr>
          <p:cNvPr id="5" name="Picture 4" descr="Red marker on a calendar">
            <a:extLst>
              <a:ext uri="{FF2B5EF4-FFF2-40B4-BE49-F238E27FC236}">
                <a16:creationId xmlns:a16="http://schemas.microsoft.com/office/drawing/2014/main" id="{AB063087-745B-ED12-CD67-F8B527F247B6}"/>
              </a:ext>
            </a:extLst>
          </p:cNvPr>
          <p:cNvPicPr>
            <a:picLocks noChangeAspect="1"/>
          </p:cNvPicPr>
          <p:nvPr/>
        </p:nvPicPr>
        <p:blipFill rotWithShape="1">
          <a:blip r:embed="rId2"/>
          <a:srcRect l="9283" r="2376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196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People Discussing">
            <a:extLst>
              <a:ext uri="{FF2B5EF4-FFF2-40B4-BE49-F238E27FC236}">
                <a16:creationId xmlns:a16="http://schemas.microsoft.com/office/drawing/2014/main" id="{334E0076-5CBA-BFCE-EB5E-6ACAAEBD6DC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 y="10"/>
            <a:ext cx="12192002" cy="6857990"/>
          </a:xfrm>
          <a:prstGeom prst="rect">
            <a:avLst/>
          </a:prstGeom>
        </p:spPr>
      </p:pic>
      <p:sp>
        <p:nvSpPr>
          <p:cNvPr id="14" name="Rectangle 13">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6B719668-5305-A701-1922-5D99EF2B0397}"/>
              </a:ext>
            </a:extLst>
          </p:cNvPr>
          <p:cNvSpPr>
            <a:spLocks noGrp="1"/>
          </p:cNvSpPr>
          <p:nvPr>
            <p:ph type="title"/>
          </p:nvPr>
        </p:nvSpPr>
        <p:spPr>
          <a:xfrm>
            <a:off x="7848600" y="1122363"/>
            <a:ext cx="4023360" cy="2807208"/>
          </a:xfrm>
        </p:spPr>
        <p:txBody>
          <a:bodyPr vert="horz" lIns="91440" tIns="45720" rIns="91440" bIns="45720" rtlCol="0" anchor="b">
            <a:normAutofit/>
          </a:bodyPr>
          <a:lstStyle/>
          <a:p>
            <a:pPr algn="l"/>
            <a:r>
              <a:rPr lang="en-US" sz="4800" b="1" i="1" u="sng">
                <a:solidFill>
                  <a:schemeClr val="bg1"/>
                </a:solidFill>
              </a:rPr>
              <a:t>Let’s take a look at the assignment brief!</a:t>
            </a:r>
          </a:p>
        </p:txBody>
      </p:sp>
    </p:spTree>
    <p:extLst>
      <p:ext uri="{BB962C8B-B14F-4D97-AF65-F5344CB8AC3E}">
        <p14:creationId xmlns:p14="http://schemas.microsoft.com/office/powerpoint/2010/main" val="258584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80209-AF43-09A2-16EE-5CF5973D344F}"/>
              </a:ext>
            </a:extLst>
          </p:cNvPr>
          <p:cNvSpPr>
            <a:spLocks noGrp="1"/>
          </p:cNvSpPr>
          <p:nvPr>
            <p:ph type="title"/>
          </p:nvPr>
        </p:nvSpPr>
        <p:spPr/>
        <p:txBody>
          <a:bodyPr>
            <a:normAutofit/>
          </a:bodyPr>
          <a:lstStyle/>
          <a:p>
            <a:pPr algn="ctr"/>
            <a:r>
              <a:rPr lang="en-GB" sz="7200" b="1" i="1" u="sng" dirty="0"/>
              <a:t>Further guidance</a:t>
            </a:r>
          </a:p>
        </p:txBody>
      </p:sp>
      <p:graphicFrame>
        <p:nvGraphicFramePr>
          <p:cNvPr id="5" name="Content Placeholder 2">
            <a:extLst>
              <a:ext uri="{FF2B5EF4-FFF2-40B4-BE49-F238E27FC236}">
                <a16:creationId xmlns:a16="http://schemas.microsoft.com/office/drawing/2014/main" id="{18EF1FFA-3395-92D6-CBC6-453EDDC2B745}"/>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7489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FA9C4-AFB0-8BA5-B16C-DCBA6283ED22}"/>
              </a:ext>
            </a:extLst>
          </p:cNvPr>
          <p:cNvSpPr>
            <a:spLocks noGrp="1"/>
          </p:cNvSpPr>
          <p:nvPr>
            <p:ph type="title"/>
          </p:nvPr>
        </p:nvSpPr>
        <p:spPr/>
        <p:txBody>
          <a:bodyPr>
            <a:normAutofit/>
          </a:bodyPr>
          <a:lstStyle/>
          <a:p>
            <a:pPr algn="ctr"/>
            <a:r>
              <a:rPr lang="en-GB" sz="6600" b="1" i="1" u="sng" dirty="0"/>
              <a:t>Further guidance</a:t>
            </a:r>
          </a:p>
        </p:txBody>
      </p:sp>
      <p:graphicFrame>
        <p:nvGraphicFramePr>
          <p:cNvPr id="5" name="Content Placeholder 2">
            <a:extLst>
              <a:ext uri="{FF2B5EF4-FFF2-40B4-BE49-F238E27FC236}">
                <a16:creationId xmlns:a16="http://schemas.microsoft.com/office/drawing/2014/main" id="{028DB65E-4ABE-C203-D49C-A3267889893F}"/>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0557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Video 5" descr="People Discussing">
            <a:extLst>
              <a:ext uri="{FF2B5EF4-FFF2-40B4-BE49-F238E27FC236}">
                <a16:creationId xmlns:a16="http://schemas.microsoft.com/office/drawing/2014/main" id="{C37832E4-79F3-BDDD-D8B5-CE3234CD580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9D17B54-3050-0265-020B-939A078B0731}"/>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5400" b="1" i="1" u="sng">
                <a:solidFill>
                  <a:schemeClr val="bg1"/>
                </a:solidFill>
              </a:rPr>
              <a:t>Contract law: an introduction</a:t>
            </a:r>
          </a:p>
        </p:txBody>
      </p:sp>
      <p:cxnSp>
        <p:nvCxnSpPr>
          <p:cNvPr id="12" name="Straight Connector 1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916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 name="Rectangle 12">
            <a:extLst>
              <a:ext uri="{FF2B5EF4-FFF2-40B4-BE49-F238E27FC236}">
                <a16:creationId xmlns:a16="http://schemas.microsoft.com/office/drawing/2014/main" id="{ED8E54F9-849C-4865-8C5E-FD967B81D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91AE6B3-1D2D-4C67-A4DB-888635B52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rgbClr val="C3998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14597509-DFA2-9986-56BE-C9894F84E8FB}"/>
              </a:ext>
            </a:extLst>
          </p:cNvPr>
          <p:cNvSpPr>
            <a:spLocks noGrp="1"/>
          </p:cNvSpPr>
          <p:nvPr>
            <p:ph type="title"/>
          </p:nvPr>
        </p:nvSpPr>
        <p:spPr>
          <a:xfrm>
            <a:off x="1524000" y="929452"/>
            <a:ext cx="9144000" cy="2526738"/>
          </a:xfrm>
        </p:spPr>
        <p:txBody>
          <a:bodyPr vert="horz" lIns="91440" tIns="45720" rIns="91440" bIns="45720" rtlCol="0" anchor="b">
            <a:normAutofit/>
          </a:bodyPr>
          <a:lstStyle/>
          <a:p>
            <a:pPr>
              <a:lnSpc>
                <a:spcPct val="90000"/>
              </a:lnSpc>
            </a:pPr>
            <a:r>
              <a:rPr lang="en-US" sz="8800" dirty="0">
                <a:solidFill>
                  <a:srgbClr val="FFFFFF"/>
                </a:solidFill>
              </a:rPr>
              <a:t>How many contracts have you entered into recently?</a:t>
            </a:r>
          </a:p>
        </p:txBody>
      </p:sp>
      <p:sp>
        <p:nvSpPr>
          <p:cNvPr id="17" name="Rectangle 6">
            <a:extLst>
              <a:ext uri="{FF2B5EF4-FFF2-40B4-BE49-F238E27FC236}">
                <a16:creationId xmlns:a16="http://schemas.microsoft.com/office/drawing/2014/main" id="{08FD86A2-82CE-48F4-B78A-8B9CA7BA2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542284"/>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62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C39983"/>
          </a:solidFill>
          <a:ln w="57150">
            <a:solidFill>
              <a:srgbClr val="C3998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1AA405-D473-91A2-9010-78F4C927888F}"/>
              </a:ext>
            </a:extLst>
          </p:cNvPr>
          <p:cNvSpPr>
            <a:spLocks noGrp="1"/>
          </p:cNvSpPr>
          <p:nvPr>
            <p:ph type="title"/>
          </p:nvPr>
        </p:nvSpPr>
        <p:spPr>
          <a:xfrm>
            <a:off x="2066544" y="1911096"/>
            <a:ext cx="8055864" cy="2076651"/>
          </a:xfrm>
        </p:spPr>
        <p:txBody>
          <a:bodyPr vert="horz" lIns="91440" tIns="45720" rIns="91440" bIns="45720" rtlCol="0" anchor="b">
            <a:normAutofit/>
          </a:bodyPr>
          <a:lstStyle/>
          <a:p>
            <a:r>
              <a:rPr lang="en-US" sz="8000">
                <a:solidFill>
                  <a:srgbClr val="FFFFFF"/>
                </a:solidFill>
              </a:rPr>
              <a:t>What is a contract?</a:t>
            </a:r>
          </a:p>
        </p:txBody>
      </p:sp>
      <p:sp>
        <p:nvSpPr>
          <p:cNvPr id="13"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7230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DF0A5E9-073A-2CE4-25BB-09BB22F8C8F2}"/>
              </a:ext>
            </a:extLst>
          </p:cNvPr>
          <p:cNvSpPr>
            <a:spLocks noGrp="1"/>
          </p:cNvSpPr>
          <p:nvPr>
            <p:ph type="title"/>
          </p:nvPr>
        </p:nvSpPr>
        <p:spPr>
          <a:xfrm>
            <a:off x="5297762" y="329184"/>
            <a:ext cx="6251110" cy="1783080"/>
          </a:xfrm>
        </p:spPr>
        <p:txBody>
          <a:bodyPr anchor="b">
            <a:normAutofit/>
          </a:bodyPr>
          <a:lstStyle/>
          <a:p>
            <a:r>
              <a:rPr lang="en-GB" sz="7200" b="1" i="1" u="sng" dirty="0"/>
              <a:t>Contracts</a:t>
            </a:r>
            <a:endParaRPr lang="en-GB" sz="7200" b="1" i="1" u="sng"/>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7CF98F6-5CDF-4263-4855-081AC6C33329}"/>
              </a:ext>
            </a:extLst>
          </p:cNvPr>
          <p:cNvSpPr>
            <a:spLocks noGrp="1"/>
          </p:cNvSpPr>
          <p:nvPr>
            <p:ph idx="1"/>
          </p:nvPr>
        </p:nvSpPr>
        <p:spPr>
          <a:xfrm>
            <a:off x="5297762" y="2706624"/>
            <a:ext cx="6251110" cy="3483864"/>
          </a:xfrm>
        </p:spPr>
        <p:txBody>
          <a:bodyPr>
            <a:normAutofit/>
          </a:bodyPr>
          <a:lstStyle/>
          <a:p>
            <a:pPr>
              <a:lnSpc>
                <a:spcPct val="100000"/>
              </a:lnSpc>
            </a:pPr>
            <a:r>
              <a:rPr lang="en-GB" dirty="0"/>
              <a:t>They come in all shapes and forms. </a:t>
            </a:r>
          </a:p>
          <a:p>
            <a:pPr>
              <a:lnSpc>
                <a:spcPct val="100000"/>
              </a:lnSpc>
            </a:pPr>
            <a:r>
              <a:rPr lang="en-GB" dirty="0"/>
              <a:t>They can be formal and informal. </a:t>
            </a:r>
          </a:p>
          <a:p>
            <a:pPr>
              <a:lnSpc>
                <a:spcPct val="100000"/>
              </a:lnSpc>
            </a:pPr>
            <a:r>
              <a:rPr lang="en-GB" dirty="0"/>
              <a:t>They can be long terms or short term. </a:t>
            </a:r>
          </a:p>
          <a:p>
            <a:pPr>
              <a:lnSpc>
                <a:spcPct val="100000"/>
              </a:lnSpc>
            </a:pPr>
            <a:r>
              <a:rPr lang="en-GB" dirty="0"/>
              <a:t>Some are automatic and some await something to happen. </a:t>
            </a:r>
          </a:p>
          <a:p>
            <a:pPr>
              <a:lnSpc>
                <a:spcPct val="100000"/>
              </a:lnSpc>
            </a:pPr>
            <a:r>
              <a:rPr lang="en-GB" dirty="0"/>
              <a:t>Some include the law/ some do not. </a:t>
            </a:r>
          </a:p>
          <a:p>
            <a:pPr>
              <a:lnSpc>
                <a:spcPct val="100000"/>
              </a:lnSpc>
            </a:pPr>
            <a:r>
              <a:rPr lang="en-GB" dirty="0"/>
              <a:t>But all are voluntary. </a:t>
            </a:r>
          </a:p>
        </p:txBody>
      </p:sp>
      <p:pic>
        <p:nvPicPr>
          <p:cNvPr id="6" name="Picture 5" descr="Question mark on green pastel background">
            <a:extLst>
              <a:ext uri="{FF2B5EF4-FFF2-40B4-BE49-F238E27FC236}">
                <a16:creationId xmlns:a16="http://schemas.microsoft.com/office/drawing/2014/main" id="{DE48C6DC-E615-972B-0646-AB6F858D232D}"/>
              </a:ext>
            </a:extLst>
          </p:cNvPr>
          <p:cNvPicPr>
            <a:picLocks noChangeAspect="1"/>
          </p:cNvPicPr>
          <p:nvPr/>
        </p:nvPicPr>
        <p:blipFill rotWithShape="1">
          <a:blip r:embed="rId3"/>
          <a:srcRect l="44529" r="45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881819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248E1-85B9-1CC1-BD92-A6802B26C434}"/>
              </a:ext>
            </a:extLst>
          </p:cNvPr>
          <p:cNvSpPr>
            <a:spLocks noGrp="1"/>
          </p:cNvSpPr>
          <p:nvPr>
            <p:ph type="title"/>
          </p:nvPr>
        </p:nvSpPr>
        <p:spPr/>
        <p:txBody>
          <a:bodyPr>
            <a:normAutofit/>
          </a:bodyPr>
          <a:lstStyle/>
          <a:p>
            <a:pPr algn="ctr"/>
            <a:r>
              <a:rPr lang="en-GB" sz="6000" b="1" i="1" u="sng" dirty="0"/>
              <a:t>Historical development of contract law</a:t>
            </a:r>
          </a:p>
        </p:txBody>
      </p:sp>
      <p:sp>
        <p:nvSpPr>
          <p:cNvPr id="3" name="Content Placeholder 2">
            <a:extLst>
              <a:ext uri="{FF2B5EF4-FFF2-40B4-BE49-F238E27FC236}">
                <a16:creationId xmlns:a16="http://schemas.microsoft.com/office/drawing/2014/main" id="{AFF3C638-FEA1-E704-E18F-519C34E78E0D}"/>
              </a:ext>
            </a:extLst>
          </p:cNvPr>
          <p:cNvSpPr>
            <a:spLocks noGrp="1"/>
          </p:cNvSpPr>
          <p:nvPr>
            <p:ph idx="1"/>
          </p:nvPr>
        </p:nvSpPr>
        <p:spPr>
          <a:xfrm>
            <a:off x="838200" y="1929384"/>
            <a:ext cx="10515600" cy="3649781"/>
          </a:xfrm>
        </p:spPr>
        <p:txBody>
          <a:bodyPr/>
          <a:lstStyle/>
          <a:p>
            <a:r>
              <a:rPr lang="en-GB" dirty="0"/>
              <a:t>Before 19</a:t>
            </a:r>
            <a:r>
              <a:rPr lang="en-GB" baseline="30000" dirty="0"/>
              <a:t>th</a:t>
            </a:r>
            <a:r>
              <a:rPr lang="en-GB" dirty="0"/>
              <a:t> Century – Set prices for items – it would depend on how much it cost to produce. </a:t>
            </a:r>
          </a:p>
          <a:p>
            <a:r>
              <a:rPr lang="en-GB" dirty="0"/>
              <a:t>No such thing as elements such as employment law. </a:t>
            </a:r>
          </a:p>
          <a:p>
            <a:r>
              <a:rPr lang="en-GB" dirty="0"/>
              <a:t>18</a:t>
            </a:r>
            <a:r>
              <a:rPr lang="en-GB" baseline="30000" dirty="0"/>
              <a:t>th</a:t>
            </a:r>
            <a:r>
              <a:rPr lang="en-GB" dirty="0"/>
              <a:t>-19</a:t>
            </a:r>
            <a:r>
              <a:rPr lang="en-GB" baseline="30000" dirty="0"/>
              <a:t>th</a:t>
            </a:r>
            <a:r>
              <a:rPr lang="en-GB" dirty="0"/>
              <a:t> Century – society changed from agriculture to industrial. </a:t>
            </a:r>
          </a:p>
          <a:p>
            <a:r>
              <a:rPr lang="en-GB" dirty="0"/>
              <a:t>Essentially, producers could charge what they want and it was the consumers responsibility to shop around. </a:t>
            </a:r>
          </a:p>
          <a:p>
            <a:r>
              <a:rPr lang="en-GB" dirty="0"/>
              <a:t>‘’Laissez-Faire’’.</a:t>
            </a:r>
          </a:p>
          <a:p>
            <a:r>
              <a:rPr lang="en-GB" dirty="0"/>
              <a:t>Lead to the creation of contract law as we see it today. </a:t>
            </a:r>
          </a:p>
        </p:txBody>
      </p:sp>
    </p:spTree>
    <p:extLst>
      <p:ext uri="{BB962C8B-B14F-4D97-AF65-F5344CB8AC3E}">
        <p14:creationId xmlns:p14="http://schemas.microsoft.com/office/powerpoint/2010/main" val="1265574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E5CDB1-5BEB-4873-0534-D0428CEE49F6}"/>
              </a:ext>
            </a:extLst>
          </p:cNvPr>
          <p:cNvSpPr>
            <a:spLocks noGrp="1"/>
          </p:cNvSpPr>
          <p:nvPr>
            <p:ph type="title"/>
          </p:nvPr>
        </p:nvSpPr>
        <p:spPr>
          <a:xfrm>
            <a:off x="5297762" y="329184"/>
            <a:ext cx="6251110" cy="1783080"/>
          </a:xfrm>
        </p:spPr>
        <p:txBody>
          <a:bodyPr anchor="b">
            <a:normAutofit/>
          </a:bodyPr>
          <a:lstStyle/>
          <a:p>
            <a:r>
              <a:rPr lang="en-GB" sz="7200" b="1" i="1" u="sng" dirty="0"/>
              <a:t>What is a contract?</a:t>
            </a:r>
            <a:endParaRPr lang="en-GB" sz="7200" b="1" i="1" u="sng"/>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0B57A0-F83C-0A81-E804-C4D4C548A88D}"/>
              </a:ext>
            </a:extLst>
          </p:cNvPr>
          <p:cNvSpPr>
            <a:spLocks noGrp="1"/>
          </p:cNvSpPr>
          <p:nvPr>
            <p:ph idx="1"/>
          </p:nvPr>
        </p:nvSpPr>
        <p:spPr>
          <a:xfrm>
            <a:off x="5297762" y="2706624"/>
            <a:ext cx="6251110" cy="3483864"/>
          </a:xfrm>
        </p:spPr>
        <p:txBody>
          <a:bodyPr>
            <a:normAutofit fontScale="85000" lnSpcReduction="20000"/>
          </a:bodyPr>
          <a:lstStyle/>
          <a:p>
            <a:pPr>
              <a:lnSpc>
                <a:spcPct val="100000"/>
              </a:lnSpc>
            </a:pPr>
            <a:r>
              <a:rPr lang="en-GB" sz="2400" dirty="0"/>
              <a:t>A legal agreement between two people or organisations- ‘’an agreement giving rise to obligations that are enforceable or recognised by the law’’ </a:t>
            </a:r>
          </a:p>
          <a:p>
            <a:pPr>
              <a:lnSpc>
                <a:spcPct val="100000"/>
              </a:lnSpc>
            </a:pPr>
            <a:r>
              <a:rPr lang="en-GB" sz="2400" dirty="0"/>
              <a:t>Needed within a contact is; </a:t>
            </a:r>
          </a:p>
          <a:p>
            <a:pPr>
              <a:lnSpc>
                <a:spcPct val="100000"/>
              </a:lnSpc>
            </a:pPr>
            <a:endParaRPr lang="en-GB" sz="2400" dirty="0"/>
          </a:p>
          <a:p>
            <a:pPr>
              <a:lnSpc>
                <a:spcPct val="100000"/>
              </a:lnSpc>
            </a:pPr>
            <a:r>
              <a:rPr lang="en-GB" sz="2400" dirty="0"/>
              <a:t>Agreement/ certainty/ intention/ consideration. </a:t>
            </a:r>
          </a:p>
          <a:p>
            <a:pPr>
              <a:lnSpc>
                <a:spcPct val="100000"/>
              </a:lnSpc>
            </a:pPr>
            <a:endParaRPr lang="en-GB" sz="2400" dirty="0"/>
          </a:p>
          <a:p>
            <a:pPr>
              <a:lnSpc>
                <a:spcPct val="100000"/>
              </a:lnSpc>
            </a:pPr>
            <a:r>
              <a:rPr lang="en-GB" sz="2400" dirty="0"/>
              <a:t>Offeror and offeree. </a:t>
            </a:r>
          </a:p>
          <a:p>
            <a:pPr>
              <a:lnSpc>
                <a:spcPct val="100000"/>
              </a:lnSpc>
            </a:pPr>
            <a:endParaRPr lang="en-GB" sz="2400" dirty="0"/>
          </a:p>
          <a:p>
            <a:pPr>
              <a:lnSpc>
                <a:spcPct val="100000"/>
              </a:lnSpc>
            </a:pPr>
            <a:r>
              <a:rPr lang="en-GB" sz="2400" dirty="0"/>
              <a:t>Main aim is to put the individual in the position that they would have been in had the contract taken place. </a:t>
            </a:r>
          </a:p>
        </p:txBody>
      </p:sp>
      <p:pic>
        <p:nvPicPr>
          <p:cNvPr id="5" name="Picture 4" descr="White stones balanced in a stack">
            <a:extLst>
              <a:ext uri="{FF2B5EF4-FFF2-40B4-BE49-F238E27FC236}">
                <a16:creationId xmlns:a16="http://schemas.microsoft.com/office/drawing/2014/main" id="{39BCE2B7-249D-C09E-50D1-1476089FD733}"/>
              </a:ext>
            </a:extLst>
          </p:cNvPr>
          <p:cNvPicPr>
            <a:picLocks noChangeAspect="1"/>
          </p:cNvPicPr>
          <p:nvPr/>
        </p:nvPicPr>
        <p:blipFill rotWithShape="1">
          <a:blip r:embed="rId3"/>
          <a:srcRect l="54529" r="13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8067873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 name="Rectangle 1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 descr="Contract outline">
            <a:extLst>
              <a:ext uri="{FF2B5EF4-FFF2-40B4-BE49-F238E27FC236}">
                <a16:creationId xmlns:a16="http://schemas.microsoft.com/office/drawing/2014/main" id="{812321CD-501E-C07C-B2C5-12328529D4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5" name="Freeform: Shape 14">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C39983"/>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A6AE115-5C5B-A962-84D4-6742E0A3EF1E}"/>
              </a:ext>
            </a:extLst>
          </p:cNvPr>
          <p:cNvSpPr>
            <a:spLocks noGrp="1"/>
          </p:cNvSpPr>
          <p:nvPr>
            <p:ph type="title"/>
          </p:nvPr>
        </p:nvSpPr>
        <p:spPr>
          <a:xfrm>
            <a:off x="5759354" y="638089"/>
            <a:ext cx="5337270" cy="1476801"/>
          </a:xfrm>
        </p:spPr>
        <p:txBody>
          <a:bodyPr vert="horz" lIns="91440" tIns="45720" rIns="91440" bIns="45720" rtlCol="0" anchor="b">
            <a:normAutofit/>
          </a:bodyPr>
          <a:lstStyle/>
          <a:p>
            <a:pPr algn="l"/>
            <a:r>
              <a:rPr lang="en-US" sz="5600" b="1" i="1" u="sng">
                <a:solidFill>
                  <a:srgbClr val="FFFFFF"/>
                </a:solidFill>
              </a:rPr>
              <a:t>Privity of contract</a:t>
            </a:r>
          </a:p>
        </p:txBody>
      </p:sp>
      <p:sp>
        <p:nvSpPr>
          <p:cNvPr id="1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F87F4DB6-6917-7A24-6D94-D39193A50BEC}"/>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US" sz="2500">
                <a:solidFill>
                  <a:srgbClr val="FFFFFF"/>
                </a:solidFill>
              </a:rPr>
              <a:t>Only the parties to the contract must abide by it. </a:t>
            </a:r>
          </a:p>
          <a:p>
            <a:pPr>
              <a:lnSpc>
                <a:spcPct val="100000"/>
              </a:lnSpc>
            </a:pPr>
            <a:endParaRPr lang="en-US" sz="2500">
              <a:solidFill>
                <a:srgbClr val="FFFFFF"/>
              </a:solidFill>
            </a:endParaRPr>
          </a:p>
          <a:p>
            <a:pPr>
              <a:lnSpc>
                <a:spcPct val="100000"/>
              </a:lnSpc>
            </a:pPr>
            <a:r>
              <a:rPr lang="en-US" sz="2500">
                <a:solidFill>
                  <a:srgbClr val="FFFFFF"/>
                </a:solidFill>
              </a:rPr>
              <a:t>What is the case of Tweedle v Atkinson [1861] about? </a:t>
            </a:r>
          </a:p>
          <a:p>
            <a:pPr>
              <a:lnSpc>
                <a:spcPct val="100000"/>
              </a:lnSpc>
            </a:pPr>
            <a:endParaRPr lang="en-US" sz="2500">
              <a:solidFill>
                <a:srgbClr val="FFFFFF"/>
              </a:solidFill>
            </a:endParaRPr>
          </a:p>
          <a:p>
            <a:pPr>
              <a:lnSpc>
                <a:spcPct val="100000"/>
              </a:lnSpc>
            </a:pPr>
            <a:r>
              <a:rPr lang="en-US" sz="2500">
                <a:solidFill>
                  <a:srgbClr val="FFFFFF"/>
                </a:solidFill>
              </a:rPr>
              <a:t>What about exemptions? </a:t>
            </a:r>
          </a:p>
          <a:p>
            <a:pPr>
              <a:lnSpc>
                <a:spcPct val="100000"/>
              </a:lnSpc>
            </a:pPr>
            <a:endParaRPr lang="en-US" sz="2500">
              <a:solidFill>
                <a:srgbClr val="FFFFFF"/>
              </a:solidFill>
            </a:endParaRPr>
          </a:p>
          <a:p>
            <a:pPr>
              <a:lnSpc>
                <a:spcPct val="100000"/>
              </a:lnSpc>
            </a:pPr>
            <a:r>
              <a:rPr lang="en-US" sz="2500">
                <a:solidFill>
                  <a:srgbClr val="FFFFFF"/>
                </a:solidFill>
              </a:rPr>
              <a:t>Consider Section 11 of the Married Women’s Property Act 1882. </a:t>
            </a:r>
          </a:p>
        </p:txBody>
      </p:sp>
      <p:sp>
        <p:nvSpPr>
          <p:cNvPr id="6" name="Slide Number Placeholder 5">
            <a:extLst>
              <a:ext uri="{FF2B5EF4-FFF2-40B4-BE49-F238E27FC236}">
                <a16:creationId xmlns:a16="http://schemas.microsoft.com/office/drawing/2014/main" id="{32684E97-7C73-AAD9-7A35-E46286C4A534}"/>
              </a:ext>
            </a:extLst>
          </p:cNvPr>
          <p:cNvSpPr>
            <a:spLocks noGrp="1"/>
          </p:cNvSpPr>
          <p:nvPr>
            <p:ph type="sldNum" sz="quarter" idx="11"/>
          </p:nvPr>
        </p:nvSpPr>
        <p:spPr>
          <a:xfrm>
            <a:off x="10481480" y="6356350"/>
            <a:ext cx="875367" cy="365125"/>
          </a:xfrm>
        </p:spPr>
        <p:txBody>
          <a:bodyPr vert="horz" lIns="91440" tIns="45720" rIns="91440" bIns="45720" rtlCol="0" anchor="ctr">
            <a:normAutofit/>
          </a:bodyPr>
          <a:lstStyle/>
          <a:p>
            <a:pPr>
              <a:spcAft>
                <a:spcPts val="600"/>
              </a:spcAft>
            </a:pPr>
            <a:fld id="{294A09A9-5501-47C1-A89A-A340965A2BE2}" type="slidenum">
              <a:rPr lang="en-US">
                <a:solidFill>
                  <a:srgbClr val="FFFFFF"/>
                </a:solidFill>
              </a:rPr>
              <a:pPr>
                <a:spcAft>
                  <a:spcPts val="600"/>
                </a:spcAft>
              </a:pPr>
              <a:t>18</a:t>
            </a:fld>
            <a:endParaRPr lang="en-US">
              <a:solidFill>
                <a:srgbClr val="FFFFFF"/>
              </a:solidFill>
            </a:endParaRPr>
          </a:p>
        </p:txBody>
      </p:sp>
      <mc:AlternateContent xmlns:mc="http://schemas.openxmlformats.org/markup-compatibility/2006" xmlns:p14="http://schemas.microsoft.com/office/powerpoint/2010/main">
        <mc:Choice Requires="p14">
          <p:contentPart p14:bwMode="auto" r:id="rId5">
            <p14:nvContentPartPr>
              <p14:cNvPr id="19" name="Ink 1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9" name="Ink 1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8739847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547B9-19E0-692E-E5F8-D0E7DEE5D8F7}"/>
              </a:ext>
            </a:extLst>
          </p:cNvPr>
          <p:cNvSpPr>
            <a:spLocks noGrp="1"/>
          </p:cNvSpPr>
          <p:nvPr>
            <p:ph type="title"/>
          </p:nvPr>
        </p:nvSpPr>
        <p:spPr>
          <a:xfrm>
            <a:off x="1063752" y="656625"/>
            <a:ext cx="10058400" cy="1250551"/>
          </a:xfrm>
        </p:spPr>
        <p:txBody>
          <a:bodyPr>
            <a:normAutofit/>
          </a:bodyPr>
          <a:lstStyle/>
          <a:p>
            <a:r>
              <a:rPr lang="en-GB" sz="6600" b="1" i="1" u="sng" dirty="0"/>
              <a:t>Continued</a:t>
            </a:r>
            <a:r>
              <a:rPr lang="en-GB" sz="4000" dirty="0"/>
              <a:t> </a:t>
            </a:r>
          </a:p>
        </p:txBody>
      </p:sp>
      <p:graphicFrame>
        <p:nvGraphicFramePr>
          <p:cNvPr id="8" name="Content Placeholder 3">
            <a:extLst>
              <a:ext uri="{FF2B5EF4-FFF2-40B4-BE49-F238E27FC236}">
                <a16:creationId xmlns:a16="http://schemas.microsoft.com/office/drawing/2014/main" id="{9A17A967-6807-DFB7-8C05-AC80463F741A}"/>
              </a:ext>
            </a:extLst>
          </p:cNvPr>
          <p:cNvGraphicFramePr>
            <a:graphicFrameLocks noGrp="1"/>
          </p:cNvGraphicFramePr>
          <p:nvPr>
            <p:ph idx="1"/>
            <p:extLst>
              <p:ext uri="{D42A27DB-BD31-4B8C-83A1-F6EECF244321}">
                <p14:modId xmlns:p14="http://schemas.microsoft.com/office/powerpoint/2010/main" val="845742747"/>
              </p:ext>
            </p:extLst>
          </p:nvPr>
        </p:nvGraphicFramePr>
        <p:xfrm>
          <a:off x="609600" y="1654630"/>
          <a:ext cx="10518648" cy="487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9328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B90C1-2299-CF43-9BA2-4530F84AE161}"/>
              </a:ext>
            </a:extLst>
          </p:cNvPr>
          <p:cNvSpPr>
            <a:spLocks noGrp="1"/>
          </p:cNvSpPr>
          <p:nvPr>
            <p:ph type="title"/>
          </p:nvPr>
        </p:nvSpPr>
        <p:spPr>
          <a:xfrm>
            <a:off x="1069848" y="987552"/>
            <a:ext cx="10058400" cy="928334"/>
          </a:xfrm>
        </p:spPr>
        <p:txBody>
          <a:bodyPr>
            <a:normAutofit/>
          </a:bodyPr>
          <a:lstStyle/>
          <a:p>
            <a:r>
              <a:rPr lang="en-GB" b="1" i="1" u="sng" dirty="0"/>
              <a:t>Exemptions and exceptions to privity of contract</a:t>
            </a:r>
          </a:p>
        </p:txBody>
      </p:sp>
      <p:graphicFrame>
        <p:nvGraphicFramePr>
          <p:cNvPr id="8" name="Content Placeholder 3">
            <a:extLst>
              <a:ext uri="{FF2B5EF4-FFF2-40B4-BE49-F238E27FC236}">
                <a16:creationId xmlns:a16="http://schemas.microsoft.com/office/drawing/2014/main" id="{0AFA9AD4-EE5C-48F3-5210-E4E75A960C41}"/>
              </a:ext>
            </a:extLst>
          </p:cNvPr>
          <p:cNvGraphicFramePr>
            <a:graphicFrameLocks noGrp="1"/>
          </p:cNvGraphicFramePr>
          <p:nvPr>
            <p:ph idx="1"/>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5077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7" name="Video 6" descr="Bird's Eye View Of People Walking">
            <a:extLst>
              <a:ext uri="{FF2B5EF4-FFF2-40B4-BE49-F238E27FC236}">
                <a16:creationId xmlns:a16="http://schemas.microsoft.com/office/drawing/2014/main" id="{15EF31A9-264A-EAA8-E081-C4FBDBB94B1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FC4B89A-F7C2-BD15-C020-0058ADA79C26}"/>
              </a:ext>
            </a:extLst>
          </p:cNvPr>
          <p:cNvSpPr>
            <a:spLocks noGrp="1"/>
          </p:cNvSpPr>
          <p:nvPr>
            <p:ph type="title"/>
          </p:nvPr>
        </p:nvSpPr>
        <p:spPr>
          <a:xfrm>
            <a:off x="321733" y="321733"/>
            <a:ext cx="11548532" cy="4229305"/>
          </a:xfrm>
        </p:spPr>
        <p:txBody>
          <a:bodyPr vert="horz" lIns="91440" tIns="45720" rIns="91440" bIns="45720" rtlCol="0" anchor="t">
            <a:normAutofit/>
          </a:bodyPr>
          <a:lstStyle/>
          <a:p>
            <a:pPr algn="l"/>
            <a:r>
              <a:rPr lang="en-US" sz="11500" b="1" i="1" u="sng">
                <a:solidFill>
                  <a:schemeClr val="bg1"/>
                </a:solidFill>
              </a:rPr>
              <a:t>Let’s take a break</a:t>
            </a:r>
          </a:p>
        </p:txBody>
      </p:sp>
      <p:sp>
        <p:nvSpPr>
          <p:cNvPr id="15" name="Rectangle 14">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 y="4702516"/>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3593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B8D1B-90DC-C4CC-EB90-CB1DAB375425}"/>
              </a:ext>
            </a:extLst>
          </p:cNvPr>
          <p:cNvSpPr>
            <a:spLocks noGrp="1"/>
          </p:cNvSpPr>
          <p:nvPr>
            <p:ph type="title"/>
          </p:nvPr>
        </p:nvSpPr>
        <p:spPr>
          <a:xfrm>
            <a:off x="1069848" y="987552"/>
            <a:ext cx="10058400" cy="1278128"/>
          </a:xfrm>
        </p:spPr>
        <p:txBody>
          <a:bodyPr>
            <a:normAutofit/>
          </a:bodyPr>
          <a:lstStyle/>
          <a:p>
            <a:r>
              <a:rPr lang="en-GB" sz="6600" b="1" i="1" u="sng" dirty="0"/>
              <a:t>What about today?</a:t>
            </a:r>
          </a:p>
        </p:txBody>
      </p:sp>
      <p:graphicFrame>
        <p:nvGraphicFramePr>
          <p:cNvPr id="6" name="Content Placeholder 3">
            <a:extLst>
              <a:ext uri="{FF2B5EF4-FFF2-40B4-BE49-F238E27FC236}">
                <a16:creationId xmlns:a16="http://schemas.microsoft.com/office/drawing/2014/main" id="{BA66DEC1-4EBB-46A4-E340-ECEADCE80837}"/>
              </a:ext>
            </a:extLst>
          </p:cNvPr>
          <p:cNvGraphicFramePr>
            <a:graphicFrameLocks noGrp="1"/>
          </p:cNvGraphicFramePr>
          <p:nvPr>
            <p:ph idx="1"/>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785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85D0-C4BF-5942-FE3D-CF9A0C403F43}"/>
              </a:ext>
            </a:extLst>
          </p:cNvPr>
          <p:cNvSpPr>
            <a:spLocks noGrp="1"/>
          </p:cNvSpPr>
          <p:nvPr>
            <p:ph type="title"/>
          </p:nvPr>
        </p:nvSpPr>
        <p:spPr>
          <a:xfrm>
            <a:off x="1069848" y="733552"/>
            <a:ext cx="10058400" cy="1207008"/>
          </a:xfrm>
        </p:spPr>
        <p:txBody>
          <a:bodyPr>
            <a:normAutofit/>
          </a:bodyPr>
          <a:lstStyle/>
          <a:p>
            <a:r>
              <a:rPr lang="en-GB" sz="7200" b="1" i="1" u="sng" dirty="0"/>
              <a:t>Continuing </a:t>
            </a:r>
          </a:p>
        </p:txBody>
      </p:sp>
      <p:graphicFrame>
        <p:nvGraphicFramePr>
          <p:cNvPr id="6" name="Content Placeholder 3">
            <a:extLst>
              <a:ext uri="{FF2B5EF4-FFF2-40B4-BE49-F238E27FC236}">
                <a16:creationId xmlns:a16="http://schemas.microsoft.com/office/drawing/2014/main" id="{0A8D0AA6-CD22-96E3-2E14-F9BAB8030BE8}"/>
              </a:ext>
            </a:extLst>
          </p:cNvPr>
          <p:cNvGraphicFramePr>
            <a:graphicFrameLocks noGrp="1"/>
          </p:cNvGraphicFramePr>
          <p:nvPr>
            <p:ph idx="1"/>
            <p:extLst>
              <p:ext uri="{D42A27DB-BD31-4B8C-83A1-F6EECF244321}">
                <p14:modId xmlns:p14="http://schemas.microsoft.com/office/powerpoint/2010/main" val="713497910"/>
              </p:ext>
            </p:extLst>
          </p:nvPr>
        </p:nvGraphicFramePr>
        <p:xfrm>
          <a:off x="1060704" y="2133600"/>
          <a:ext cx="10067544" cy="441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7597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6713D-2644-4D85-161E-405CD38FD805}"/>
              </a:ext>
            </a:extLst>
          </p:cNvPr>
          <p:cNvSpPr>
            <a:spLocks noGrp="1"/>
          </p:cNvSpPr>
          <p:nvPr>
            <p:ph type="title"/>
          </p:nvPr>
        </p:nvSpPr>
        <p:spPr>
          <a:xfrm>
            <a:off x="5297762" y="329184"/>
            <a:ext cx="6251110" cy="1783080"/>
          </a:xfrm>
        </p:spPr>
        <p:txBody>
          <a:bodyPr vert="horz" lIns="91440" tIns="45720" rIns="91440" bIns="45720" rtlCol="0" anchor="b">
            <a:normAutofit/>
          </a:bodyPr>
          <a:lstStyle/>
          <a:p>
            <a:pPr algn="l"/>
            <a:r>
              <a:rPr lang="en-US" sz="7200" b="1" i="1" u="sng"/>
              <a:t>Continuing </a:t>
            </a:r>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9FF3270C-EBC6-844B-AA96-9AF3CB994DDE}"/>
              </a:ext>
            </a:extLst>
          </p:cNvPr>
          <p:cNvSpPr>
            <a:spLocks noGrp="1"/>
          </p:cNvSpPr>
          <p:nvPr>
            <p:ph idx="1"/>
          </p:nvPr>
        </p:nvSpPr>
        <p:spPr>
          <a:xfrm>
            <a:off x="5297762" y="2706624"/>
            <a:ext cx="6251110" cy="3483864"/>
          </a:xfrm>
        </p:spPr>
        <p:txBody>
          <a:bodyPr vert="horz" lIns="91440" tIns="45720" rIns="91440" bIns="45720" rtlCol="0">
            <a:normAutofit/>
          </a:bodyPr>
          <a:lstStyle/>
          <a:p>
            <a:r>
              <a:rPr lang="en-US"/>
              <a:t>Avraamides v Colwill [2006] – the wording was unclear- benefit third parties but not clear who the third parties were. </a:t>
            </a:r>
          </a:p>
          <a:p>
            <a:r>
              <a:rPr lang="en-US"/>
              <a:t>Wording needs to be clear. </a:t>
            </a:r>
          </a:p>
          <a:p>
            <a:r>
              <a:rPr lang="en-US"/>
              <a:t>Should not need to interpret it. </a:t>
            </a:r>
          </a:p>
          <a:p>
            <a:pPr marL="0"/>
            <a:endParaRPr lang="en-US"/>
          </a:p>
        </p:txBody>
      </p:sp>
      <p:pic>
        <p:nvPicPr>
          <p:cNvPr id="6" name="Picture 5">
            <a:extLst>
              <a:ext uri="{FF2B5EF4-FFF2-40B4-BE49-F238E27FC236}">
                <a16:creationId xmlns:a16="http://schemas.microsoft.com/office/drawing/2014/main" id="{D8BBCD98-756C-BDE0-6961-75A56498BF08}"/>
              </a:ext>
            </a:extLst>
          </p:cNvPr>
          <p:cNvPicPr>
            <a:picLocks noChangeAspect="1"/>
          </p:cNvPicPr>
          <p:nvPr/>
        </p:nvPicPr>
        <p:blipFill rotWithShape="1">
          <a:blip r:embed="rId3"/>
          <a:srcRect l="9922" r="4644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433857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C5473-EC4F-FC6D-7FBD-92AD5AC7AE1C}"/>
              </a:ext>
            </a:extLst>
          </p:cNvPr>
          <p:cNvSpPr>
            <a:spLocks noGrp="1"/>
          </p:cNvSpPr>
          <p:nvPr>
            <p:ph type="title"/>
          </p:nvPr>
        </p:nvSpPr>
        <p:spPr>
          <a:xfrm>
            <a:off x="1069848" y="987552"/>
            <a:ext cx="10058400" cy="1214472"/>
          </a:xfrm>
        </p:spPr>
        <p:txBody>
          <a:bodyPr>
            <a:normAutofit/>
          </a:bodyPr>
          <a:lstStyle/>
          <a:p>
            <a:r>
              <a:rPr lang="en-GB" sz="6000" b="1" i="1" u="sng" dirty="0"/>
              <a:t>Assignment</a:t>
            </a:r>
          </a:p>
        </p:txBody>
      </p:sp>
      <p:graphicFrame>
        <p:nvGraphicFramePr>
          <p:cNvPr id="6" name="Content Placeholder 3">
            <a:extLst>
              <a:ext uri="{FF2B5EF4-FFF2-40B4-BE49-F238E27FC236}">
                <a16:creationId xmlns:a16="http://schemas.microsoft.com/office/drawing/2014/main" id="{F6A4028E-618B-B72A-882A-19C5609E9779}"/>
              </a:ext>
            </a:extLst>
          </p:cNvPr>
          <p:cNvGraphicFramePr>
            <a:graphicFrameLocks noGrp="1"/>
          </p:cNvGraphicFramePr>
          <p:nvPr>
            <p:ph idx="1"/>
            <p:extLst>
              <p:ext uri="{D42A27DB-BD31-4B8C-83A1-F6EECF244321}">
                <p14:modId xmlns:p14="http://schemas.microsoft.com/office/powerpoint/2010/main" val="1354250286"/>
              </p:ext>
            </p:extLst>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9205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35B6A-3AE0-F7F9-C1B1-EF85CF3D86BC}"/>
              </a:ext>
            </a:extLst>
          </p:cNvPr>
          <p:cNvSpPr>
            <a:spLocks noGrp="1"/>
          </p:cNvSpPr>
          <p:nvPr>
            <p:ph type="title"/>
          </p:nvPr>
        </p:nvSpPr>
        <p:spPr>
          <a:xfrm>
            <a:off x="635000" y="634029"/>
            <a:ext cx="10921640" cy="1314698"/>
          </a:xfrm>
        </p:spPr>
        <p:txBody>
          <a:bodyPr vert="horz" lIns="91440" tIns="45720" rIns="91440" bIns="45720" rtlCol="0" anchor="ctr">
            <a:normAutofit/>
          </a:bodyPr>
          <a:lstStyle/>
          <a:p>
            <a:r>
              <a:rPr lang="en-US" sz="7200" b="1" i="1" u="sng"/>
              <a:t>Continued</a:t>
            </a:r>
          </a:p>
        </p:txBody>
      </p:sp>
      <p:sp>
        <p:nvSpPr>
          <p:cNvPr id="14"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39983"/>
          </a:solidFill>
          <a:ln w="34925">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C56BAA32-9C01-24E3-7CFE-68A080D8C3AB}"/>
              </a:ext>
            </a:extLst>
          </p:cNvPr>
          <p:cNvGraphicFramePr>
            <a:graphicFrameLocks noGrp="1"/>
          </p:cNvGraphicFramePr>
          <p:nvPr>
            <p:ph idx="1"/>
            <p:extLst>
              <p:ext uri="{D42A27DB-BD31-4B8C-83A1-F6EECF244321}">
                <p14:modId xmlns:p14="http://schemas.microsoft.com/office/powerpoint/2010/main" val="2706625333"/>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73254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FA2E39B7-17D8-4009-A8BA-9E8D8EC1B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7">
            <a:extLst>
              <a:ext uri="{FF2B5EF4-FFF2-40B4-BE49-F238E27FC236}">
                <a16:creationId xmlns:a16="http://schemas.microsoft.com/office/drawing/2014/main" id="{8B71B615-14B5-4C0F-99E2-F17912DC6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sX0" fmla="*/ 0 w 5649003"/>
              <a:gd name="csY0" fmla="*/ 5325836 h 10651671"/>
              <a:gd name="csX1" fmla="*/ 2824502 w 5649003"/>
              <a:gd name="csY1" fmla="*/ 0 h 10651671"/>
              <a:gd name="csX2" fmla="*/ 5649004 w 5649003"/>
              <a:gd name="csY2" fmla="*/ 5325836 h 10651671"/>
              <a:gd name="csX3" fmla="*/ 2824502 w 5649003"/>
              <a:gd name="csY3" fmla="*/ 10651672 h 10651671"/>
              <a:gd name="csX4" fmla="*/ 0 w 5649003"/>
              <a:gd name="csY4" fmla="*/ 5325836 h 10651671"/>
            </a:gdLst>
            <a:ahLst/>
            <a:cxnLst>
              <a:cxn ang="0">
                <a:pos x="csX0" y="csY0"/>
              </a:cxn>
              <a:cxn ang="0">
                <a:pos x="csX1" y="csY1"/>
              </a:cxn>
              <a:cxn ang="0">
                <a:pos x="csX2" y="csY2"/>
              </a:cxn>
              <a:cxn ang="0">
                <a:pos x="csX3" y="csY3"/>
              </a:cxn>
              <a:cxn ang="0">
                <a:pos x="csX4" y="cs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rgbClr val="C39983"/>
          </a:solidFill>
          <a:ln w="57150">
            <a:solidFill>
              <a:srgbClr val="C39983"/>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DC6795-2CCB-2428-8D26-400E5E663A69}"/>
              </a:ext>
            </a:extLst>
          </p:cNvPr>
          <p:cNvSpPr>
            <a:spLocks noGrp="1"/>
          </p:cNvSpPr>
          <p:nvPr>
            <p:ph type="title"/>
          </p:nvPr>
        </p:nvSpPr>
        <p:spPr>
          <a:xfrm>
            <a:off x="2612571" y="1420591"/>
            <a:ext cx="6809014" cy="1102860"/>
          </a:xfrm>
        </p:spPr>
        <p:txBody>
          <a:bodyPr vert="horz" lIns="91440" tIns="45720" rIns="91440" bIns="45720" rtlCol="0" anchor="b">
            <a:normAutofit/>
          </a:bodyPr>
          <a:lstStyle/>
          <a:p>
            <a:pPr algn="l"/>
            <a:r>
              <a:rPr lang="en-US" sz="6600" b="1" i="1" u="sng">
                <a:solidFill>
                  <a:srgbClr val="FFFFFF"/>
                </a:solidFill>
              </a:rPr>
              <a:t>Novation, what can happen?</a:t>
            </a:r>
          </a:p>
        </p:txBody>
      </p:sp>
      <p:graphicFrame>
        <p:nvGraphicFramePr>
          <p:cNvPr id="15" name="Content Placeholder 3">
            <a:extLst>
              <a:ext uri="{FF2B5EF4-FFF2-40B4-BE49-F238E27FC236}">
                <a16:creationId xmlns:a16="http://schemas.microsoft.com/office/drawing/2014/main" id="{578910A9-1387-F499-6132-39427E8A1090}"/>
              </a:ext>
            </a:extLst>
          </p:cNvPr>
          <p:cNvGraphicFramePr>
            <a:graphicFrameLocks noGrp="1"/>
          </p:cNvGraphicFramePr>
          <p:nvPr>
            <p:ph idx="1"/>
            <p:extLst>
              <p:ext uri="{D42A27DB-BD31-4B8C-83A1-F6EECF244321}">
                <p14:modId xmlns:p14="http://schemas.microsoft.com/office/powerpoint/2010/main" val="2434759798"/>
              </p:ext>
            </p:extLst>
          </p:nvPr>
        </p:nvGraphicFramePr>
        <p:xfrm>
          <a:off x="2612571" y="2694219"/>
          <a:ext cx="6809014" cy="25145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Question Mark with solid fill">
            <a:extLst>
              <a:ext uri="{FF2B5EF4-FFF2-40B4-BE49-F238E27FC236}">
                <a16:creationId xmlns:a16="http://schemas.microsoft.com/office/drawing/2014/main" id="{D0D7AD8F-A68A-91E5-48A6-89F861AE0B3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285974" y="5487927"/>
            <a:ext cx="1203897" cy="1203897"/>
          </a:xfrm>
          <a:prstGeom prst="rect">
            <a:avLst/>
          </a:prstGeom>
        </p:spPr>
      </p:pic>
    </p:spTree>
    <p:extLst>
      <p:ext uri="{BB962C8B-B14F-4D97-AF65-F5344CB8AC3E}">
        <p14:creationId xmlns:p14="http://schemas.microsoft.com/office/powerpoint/2010/main" val="2267888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092148F-EF0C-E15F-DAEA-E7F96B867482}"/>
              </a:ext>
            </a:extLst>
          </p:cNvPr>
          <p:cNvSpPr>
            <a:spLocks noGrp="1"/>
          </p:cNvSpPr>
          <p:nvPr>
            <p:ph type="ctrTitle"/>
          </p:nvPr>
        </p:nvSpPr>
        <p:spPr>
          <a:xfrm>
            <a:off x="4853988" y="320041"/>
            <a:ext cx="6707084" cy="3892668"/>
          </a:xfrm>
        </p:spPr>
        <p:txBody>
          <a:bodyPr>
            <a:normAutofit/>
          </a:bodyPr>
          <a:lstStyle/>
          <a:p>
            <a:r>
              <a:rPr lang="en-GB" b="1" i="1" u="sng"/>
              <a:t>Let’s take a break!</a:t>
            </a:r>
          </a:p>
        </p:txBody>
      </p:sp>
      <p:sp>
        <p:nvSpPr>
          <p:cNvPr id="6" name="Subtitle 5">
            <a:extLst>
              <a:ext uri="{FF2B5EF4-FFF2-40B4-BE49-F238E27FC236}">
                <a16:creationId xmlns:a16="http://schemas.microsoft.com/office/drawing/2014/main" id="{E8594720-3865-DDFB-7C91-03C2DBBEB677}"/>
              </a:ext>
            </a:extLst>
          </p:cNvPr>
          <p:cNvSpPr>
            <a:spLocks noGrp="1"/>
          </p:cNvSpPr>
          <p:nvPr>
            <p:ph type="subTitle" idx="1"/>
          </p:nvPr>
        </p:nvSpPr>
        <p:spPr>
          <a:xfrm>
            <a:off x="4853699" y="4631161"/>
            <a:ext cx="6707366" cy="1569486"/>
          </a:xfrm>
        </p:spPr>
        <p:txBody>
          <a:bodyPr>
            <a:normAutofit/>
          </a:bodyPr>
          <a:lstStyle/>
          <a:p>
            <a:pPr algn="ctr"/>
            <a:r>
              <a:rPr lang="en-GB" dirty="0"/>
              <a:t>Take 10 minutes and then we will continue</a:t>
            </a:r>
          </a:p>
        </p:txBody>
      </p:sp>
      <p:sp>
        <p:nvSpPr>
          <p:cNvPr id="1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Tea">
            <a:extLst>
              <a:ext uri="{FF2B5EF4-FFF2-40B4-BE49-F238E27FC236}">
                <a16:creationId xmlns:a16="http://schemas.microsoft.com/office/drawing/2014/main" id="{5747A6B4-6293-3C0E-0E3B-CD7C5B469E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0040" y="1371600"/>
            <a:ext cx="4087368" cy="4087368"/>
          </a:xfrm>
          <a:prstGeom prst="rect">
            <a:avLst/>
          </a:prstGeom>
        </p:spPr>
      </p:pic>
    </p:spTree>
    <p:extLst>
      <p:ext uri="{BB962C8B-B14F-4D97-AF65-F5344CB8AC3E}">
        <p14:creationId xmlns:p14="http://schemas.microsoft.com/office/powerpoint/2010/main" val="23203954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3303EB-C8E6-59CA-FDB4-2CC4934A91EF}"/>
              </a:ext>
            </a:extLst>
          </p:cNvPr>
          <p:cNvSpPr>
            <a:spLocks noGrp="1"/>
          </p:cNvSpPr>
          <p:nvPr>
            <p:ph type="title"/>
          </p:nvPr>
        </p:nvSpPr>
        <p:spPr>
          <a:xfrm>
            <a:off x="635000" y="634029"/>
            <a:ext cx="10921640" cy="1314698"/>
          </a:xfrm>
        </p:spPr>
        <p:txBody>
          <a:bodyPr vert="horz" lIns="91440" tIns="45720" rIns="91440" bIns="45720" rtlCol="0" anchor="ctr">
            <a:normAutofit/>
          </a:bodyPr>
          <a:lstStyle/>
          <a:p>
            <a:r>
              <a:rPr lang="en-US" sz="7200" b="1" i="1" u="sng" dirty="0"/>
              <a:t>Questions?</a:t>
            </a:r>
          </a:p>
        </p:txBody>
      </p:sp>
      <p:sp>
        <p:nvSpPr>
          <p:cNvPr id="14"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39983"/>
          </a:solidFill>
          <a:ln w="34925">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4EAB305D-3A51-EB9C-E66D-E5984D7684A1}"/>
              </a:ext>
            </a:extLst>
          </p:cNvPr>
          <p:cNvGraphicFramePr>
            <a:graphicFrameLocks noGrp="1"/>
          </p:cNvGraphicFramePr>
          <p:nvPr>
            <p:ph idx="1"/>
            <p:extLst>
              <p:ext uri="{D42A27DB-BD31-4B8C-83A1-F6EECF244321}">
                <p14:modId xmlns:p14="http://schemas.microsoft.com/office/powerpoint/2010/main" val="67031269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41648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E406C-2EA6-8902-F419-3ABB813702D0}"/>
              </a:ext>
            </a:extLst>
          </p:cNvPr>
          <p:cNvSpPr>
            <a:spLocks noGrp="1"/>
          </p:cNvSpPr>
          <p:nvPr>
            <p:ph type="title"/>
          </p:nvPr>
        </p:nvSpPr>
        <p:spPr>
          <a:xfrm>
            <a:off x="635000" y="634029"/>
            <a:ext cx="10921640" cy="1314698"/>
          </a:xfrm>
        </p:spPr>
        <p:txBody>
          <a:bodyPr vert="horz" lIns="91440" tIns="45720" rIns="91440" bIns="45720" rtlCol="0" anchor="ctr">
            <a:normAutofit/>
          </a:bodyPr>
          <a:lstStyle/>
          <a:p>
            <a:r>
              <a:rPr lang="en-US" sz="7200" b="1" i="1" u="sng"/>
              <a:t>Activity </a:t>
            </a:r>
          </a:p>
        </p:txBody>
      </p:sp>
      <p:sp>
        <p:nvSpPr>
          <p:cNvPr id="14"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C39983"/>
          </a:solidFill>
          <a:ln w="34925">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0DC66DD6-536C-470A-AFDC-FFE95FB9AD8F}"/>
              </a:ext>
            </a:extLst>
          </p:cNvPr>
          <p:cNvGraphicFramePr>
            <a:graphicFrameLocks noGrp="1"/>
          </p:cNvGraphicFramePr>
          <p:nvPr>
            <p:ph idx="1"/>
            <p:extLst>
              <p:ext uri="{D42A27DB-BD31-4B8C-83A1-F6EECF244321}">
                <p14:modId xmlns:p14="http://schemas.microsoft.com/office/powerpoint/2010/main" val="1809650384"/>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39667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7"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E85D2-F9E8-08C2-6BCE-786415AF2A25}"/>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7200" b="1" i="1" u="sng" dirty="0"/>
              <a:t>Activity</a:t>
            </a:r>
            <a:r>
              <a:rPr lang="en-US" sz="7200" dirty="0"/>
              <a:t> </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3">
            <a:extLst>
              <a:ext uri="{FF2B5EF4-FFF2-40B4-BE49-F238E27FC236}">
                <a16:creationId xmlns:a16="http://schemas.microsoft.com/office/drawing/2014/main" id="{C44C3829-0269-3EDD-5D25-BFD48CA7DB0B}"/>
              </a:ext>
            </a:extLst>
          </p:cNvPr>
          <p:cNvSpPr>
            <a:spLocks noGrp="1"/>
          </p:cNvSpPr>
          <p:nvPr>
            <p:ph idx="1"/>
          </p:nvPr>
        </p:nvSpPr>
        <p:spPr>
          <a:xfrm>
            <a:off x="5297762" y="2706624"/>
            <a:ext cx="6251110" cy="3483864"/>
          </a:xfrm>
        </p:spPr>
        <p:txBody>
          <a:bodyPr vert="horz" lIns="91440" tIns="45720" rIns="91440" bIns="45720" rtlCol="0">
            <a:normAutofit/>
          </a:bodyPr>
          <a:lstStyle/>
          <a:p>
            <a:pPr algn="ctr">
              <a:lnSpc>
                <a:spcPct val="100000"/>
              </a:lnSpc>
            </a:pPr>
            <a:r>
              <a:rPr lang="en-US" sz="2700" b="1" i="1" u="sng" dirty="0"/>
              <a:t>Which of the following authorities DOES NOT relate to privity of contract?</a:t>
            </a:r>
          </a:p>
          <a:p>
            <a:pPr>
              <a:lnSpc>
                <a:spcPct val="100000"/>
              </a:lnSpc>
            </a:pPr>
            <a:r>
              <a:rPr lang="en-US" sz="2700" dirty="0"/>
              <a:t>Jackson v Horizon Holidays Ltd [1975]</a:t>
            </a:r>
          </a:p>
          <a:p>
            <a:pPr>
              <a:lnSpc>
                <a:spcPct val="100000"/>
              </a:lnSpc>
            </a:pPr>
            <a:r>
              <a:rPr lang="en-US" sz="2700" dirty="0"/>
              <a:t>Dunlop Pneumatic </a:t>
            </a:r>
            <a:r>
              <a:rPr lang="en-US" sz="2700" dirty="0" err="1"/>
              <a:t>Tyre</a:t>
            </a:r>
            <a:r>
              <a:rPr lang="en-US" sz="2700" dirty="0"/>
              <a:t> Co Ltd v Selfridge &amp; Co Ltd [1915]</a:t>
            </a:r>
          </a:p>
          <a:p>
            <a:pPr>
              <a:lnSpc>
                <a:spcPct val="100000"/>
              </a:lnSpc>
            </a:pPr>
            <a:r>
              <a:rPr lang="en-US" sz="2700" dirty="0"/>
              <a:t>Tweddle v Atkinson [1861]</a:t>
            </a:r>
          </a:p>
          <a:p>
            <a:pPr>
              <a:lnSpc>
                <a:spcPct val="100000"/>
              </a:lnSpc>
            </a:pPr>
            <a:r>
              <a:rPr lang="en-US" sz="2700" dirty="0"/>
              <a:t>Contracts (Rights of Third Parties) Act 1999</a:t>
            </a:r>
          </a:p>
          <a:p>
            <a:pPr>
              <a:lnSpc>
                <a:spcPct val="100000"/>
              </a:lnSpc>
            </a:pPr>
            <a:r>
              <a:rPr lang="en-US" sz="2700" dirty="0"/>
              <a:t>Consumer Rights Act 2015</a:t>
            </a:r>
          </a:p>
          <a:p>
            <a:pPr>
              <a:lnSpc>
                <a:spcPct val="100000"/>
              </a:lnSpc>
            </a:pPr>
            <a:endParaRPr lang="en-US" sz="2700" dirty="0"/>
          </a:p>
        </p:txBody>
      </p:sp>
      <p:pic>
        <p:nvPicPr>
          <p:cNvPr id="20" name="Picture 5" descr="A colorful background with dots and shapes&#10;&#10;Description automatically generated with medium confidence">
            <a:extLst>
              <a:ext uri="{FF2B5EF4-FFF2-40B4-BE49-F238E27FC236}">
                <a16:creationId xmlns:a16="http://schemas.microsoft.com/office/drawing/2014/main" id="{B8665C5C-8DA6-8BD1-C92E-B30C8586812A}"/>
              </a:ext>
            </a:extLst>
          </p:cNvPr>
          <p:cNvPicPr>
            <a:picLocks noChangeAspect="1"/>
          </p:cNvPicPr>
          <p:nvPr/>
        </p:nvPicPr>
        <p:blipFill rotWithShape="1">
          <a:blip r:embed="rId3"/>
          <a:srcRect l="31782" r="3120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6670310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39983"/>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5AC0CFA-0F4C-95D0-886D-5C6F79A025F8}"/>
              </a:ext>
            </a:extLst>
          </p:cNvPr>
          <p:cNvSpPr>
            <a:spLocks noGrp="1"/>
          </p:cNvSpPr>
          <p:nvPr>
            <p:ph type="title"/>
          </p:nvPr>
        </p:nvSpPr>
        <p:spPr>
          <a:xfrm>
            <a:off x="841246" y="673770"/>
            <a:ext cx="3644489" cy="2414488"/>
          </a:xfrm>
        </p:spPr>
        <p:txBody>
          <a:bodyPr vert="horz" lIns="91440" tIns="45720" rIns="91440" bIns="45720" rtlCol="0" anchor="t">
            <a:normAutofit/>
          </a:bodyPr>
          <a:lstStyle/>
          <a:p>
            <a:r>
              <a:rPr lang="en-US" sz="8000" b="1" i="1" u="sng" dirty="0">
                <a:solidFill>
                  <a:schemeClr val="bg1"/>
                </a:solidFill>
              </a:rPr>
              <a:t>Activity </a:t>
            </a:r>
          </a:p>
        </p:txBody>
      </p:sp>
      <p:sp>
        <p:nvSpPr>
          <p:cNvPr id="4" name="Content Placeholder 3">
            <a:extLst>
              <a:ext uri="{FF2B5EF4-FFF2-40B4-BE49-F238E27FC236}">
                <a16:creationId xmlns:a16="http://schemas.microsoft.com/office/drawing/2014/main" id="{FAD3C712-3134-6FAA-7C5D-FEAF4C8D533E}"/>
              </a:ext>
            </a:extLst>
          </p:cNvPr>
          <p:cNvSpPr>
            <a:spLocks noGrp="1"/>
          </p:cNvSpPr>
          <p:nvPr>
            <p:ph idx="1"/>
          </p:nvPr>
        </p:nvSpPr>
        <p:spPr>
          <a:xfrm>
            <a:off x="6095999" y="882315"/>
            <a:ext cx="5254754" cy="5294647"/>
          </a:xfrm>
        </p:spPr>
        <p:txBody>
          <a:bodyPr vert="horz" lIns="91440" tIns="45720" rIns="91440" bIns="45720" rtlCol="0">
            <a:normAutofit/>
          </a:bodyPr>
          <a:lstStyle/>
          <a:p>
            <a:pPr marL="0" indent="0">
              <a:lnSpc>
                <a:spcPct val="100000"/>
              </a:lnSpc>
              <a:buNone/>
            </a:pPr>
            <a:r>
              <a:rPr lang="en-US" i="1" u="sng" dirty="0"/>
              <a:t>Identify the options below that relate to the essential elements needed to create a legally binding contract.</a:t>
            </a:r>
          </a:p>
          <a:p>
            <a:pPr>
              <a:lnSpc>
                <a:spcPct val="100000"/>
              </a:lnSpc>
            </a:pPr>
            <a:r>
              <a:rPr lang="en-US" dirty="0"/>
              <a:t>(Select 3 correct answers)</a:t>
            </a:r>
          </a:p>
          <a:p>
            <a:pPr>
              <a:lnSpc>
                <a:spcPct val="100000"/>
              </a:lnSpc>
            </a:pPr>
            <a:r>
              <a:rPr lang="en-US" dirty="0"/>
              <a:t>Agreement</a:t>
            </a:r>
          </a:p>
          <a:p>
            <a:pPr>
              <a:lnSpc>
                <a:spcPct val="100000"/>
              </a:lnSpc>
            </a:pPr>
            <a:r>
              <a:rPr lang="en-US" dirty="0"/>
              <a:t>Privity</a:t>
            </a:r>
          </a:p>
          <a:p>
            <a:pPr>
              <a:lnSpc>
                <a:spcPct val="100000"/>
              </a:lnSpc>
            </a:pPr>
            <a:r>
              <a:rPr lang="en-US" dirty="0"/>
              <a:t>Misrepresentation</a:t>
            </a:r>
          </a:p>
          <a:p>
            <a:pPr>
              <a:lnSpc>
                <a:spcPct val="100000"/>
              </a:lnSpc>
            </a:pPr>
            <a:r>
              <a:rPr lang="en-US" dirty="0"/>
              <a:t>Intention</a:t>
            </a:r>
          </a:p>
          <a:p>
            <a:pPr>
              <a:lnSpc>
                <a:spcPct val="100000"/>
              </a:lnSpc>
            </a:pPr>
            <a:r>
              <a:rPr lang="en-US" dirty="0"/>
              <a:t>Consideration</a:t>
            </a:r>
          </a:p>
          <a:p>
            <a:pPr>
              <a:lnSpc>
                <a:spcPct val="100000"/>
              </a:lnSpc>
            </a:pPr>
            <a:endParaRPr lang="en-US" dirty="0"/>
          </a:p>
        </p:txBody>
      </p:sp>
    </p:spTree>
    <p:extLst>
      <p:ext uri="{BB962C8B-B14F-4D97-AF65-F5344CB8AC3E}">
        <p14:creationId xmlns:p14="http://schemas.microsoft.com/office/powerpoint/2010/main" val="17434682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FFEEA64-A05A-A8A1-8633-3DB8DCF05E1E}"/>
              </a:ext>
            </a:extLst>
          </p:cNvPr>
          <p:cNvSpPr>
            <a:spLocks noGrp="1"/>
          </p:cNvSpPr>
          <p:nvPr>
            <p:ph type="ctrTitle"/>
          </p:nvPr>
        </p:nvSpPr>
        <p:spPr>
          <a:xfrm>
            <a:off x="5297762" y="640080"/>
            <a:ext cx="6251110" cy="3566160"/>
          </a:xfrm>
        </p:spPr>
        <p:txBody>
          <a:bodyPr anchor="b">
            <a:normAutofit/>
          </a:bodyPr>
          <a:lstStyle/>
          <a:p>
            <a:r>
              <a:rPr lang="en-GB" b="1" i="1" u="sng"/>
              <a:t>Let’s continue</a:t>
            </a:r>
          </a:p>
        </p:txBody>
      </p:sp>
      <p:sp>
        <p:nvSpPr>
          <p:cNvPr id="2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6" descr="Close-up of hopscotch on a sidewalk">
            <a:extLst>
              <a:ext uri="{FF2B5EF4-FFF2-40B4-BE49-F238E27FC236}">
                <a16:creationId xmlns:a16="http://schemas.microsoft.com/office/drawing/2014/main" id="{D927C028-74D2-2CB4-E98B-6C8F29E4FBD0}"/>
              </a:ext>
            </a:extLst>
          </p:cNvPr>
          <p:cNvPicPr>
            <a:picLocks noChangeAspect="1"/>
          </p:cNvPicPr>
          <p:nvPr/>
        </p:nvPicPr>
        <p:blipFill rotWithShape="1">
          <a:blip r:embed="rId3"/>
          <a:srcRect l="28052" r="266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710443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22F2-CD5A-55C6-EBB6-A93A6B9CAE34}"/>
              </a:ext>
            </a:extLst>
          </p:cNvPr>
          <p:cNvSpPr>
            <a:spLocks noGrp="1"/>
          </p:cNvSpPr>
          <p:nvPr>
            <p:ph type="title"/>
          </p:nvPr>
        </p:nvSpPr>
        <p:spPr>
          <a:xfrm>
            <a:off x="1060704" y="621792"/>
            <a:ext cx="10058400" cy="1245509"/>
          </a:xfrm>
        </p:spPr>
        <p:txBody>
          <a:bodyPr>
            <a:normAutofit/>
          </a:bodyPr>
          <a:lstStyle/>
          <a:p>
            <a:r>
              <a:rPr lang="en-GB" sz="6600" b="1" i="1" u="sng" dirty="0"/>
              <a:t>Is a contact enforceable?</a:t>
            </a:r>
          </a:p>
        </p:txBody>
      </p:sp>
      <p:graphicFrame>
        <p:nvGraphicFramePr>
          <p:cNvPr id="6" name="Content Placeholder 3">
            <a:extLst>
              <a:ext uri="{FF2B5EF4-FFF2-40B4-BE49-F238E27FC236}">
                <a16:creationId xmlns:a16="http://schemas.microsoft.com/office/drawing/2014/main" id="{74453423-FEEE-EE2F-34E8-8EF4946F0002}"/>
              </a:ext>
            </a:extLst>
          </p:cNvPr>
          <p:cNvGraphicFramePr>
            <a:graphicFrameLocks noGrp="1"/>
          </p:cNvGraphicFramePr>
          <p:nvPr>
            <p:ph idx="1"/>
            <p:extLst>
              <p:ext uri="{D42A27DB-BD31-4B8C-83A1-F6EECF244321}">
                <p14:modId xmlns:p14="http://schemas.microsoft.com/office/powerpoint/2010/main" val="2932102447"/>
              </p:ext>
            </p:extLst>
          </p:nvPr>
        </p:nvGraphicFramePr>
        <p:xfrm>
          <a:off x="1060704" y="1867301"/>
          <a:ext cx="10067544" cy="4679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26715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People Discussing">
            <a:extLst>
              <a:ext uri="{FF2B5EF4-FFF2-40B4-BE49-F238E27FC236}">
                <a16:creationId xmlns:a16="http://schemas.microsoft.com/office/drawing/2014/main" id="{0BE23E06-5A68-A4A0-8FB9-A4C1EDC0474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 y="10"/>
            <a:ext cx="12192002" cy="6857990"/>
          </a:xfrm>
          <a:prstGeom prst="rect">
            <a:avLst/>
          </a:prstGeom>
        </p:spPr>
      </p:pic>
      <p:sp>
        <p:nvSpPr>
          <p:cNvPr id="13" name="Rectangle 1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0BE29457-8BF1-A025-5344-9B72D2A40C6D}"/>
              </a:ext>
            </a:extLst>
          </p:cNvPr>
          <p:cNvSpPr>
            <a:spLocks noGrp="1"/>
          </p:cNvSpPr>
          <p:nvPr>
            <p:ph type="ctrTitle"/>
          </p:nvPr>
        </p:nvSpPr>
        <p:spPr>
          <a:xfrm>
            <a:off x="7848600" y="1122363"/>
            <a:ext cx="4023360" cy="2807208"/>
          </a:xfrm>
        </p:spPr>
        <p:txBody>
          <a:bodyPr anchor="b">
            <a:noAutofit/>
          </a:bodyPr>
          <a:lstStyle/>
          <a:p>
            <a:r>
              <a:rPr lang="en-GB" b="1" i="1" u="sng" dirty="0">
                <a:solidFill>
                  <a:schemeClr val="bg1"/>
                </a:solidFill>
              </a:rPr>
              <a:t>Agreement</a:t>
            </a:r>
          </a:p>
        </p:txBody>
      </p:sp>
    </p:spTree>
    <p:extLst>
      <p:ext uri="{BB962C8B-B14F-4D97-AF65-F5344CB8AC3E}">
        <p14:creationId xmlns:p14="http://schemas.microsoft.com/office/powerpoint/2010/main" val="124684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3DB26-A51D-1AD8-8D90-AFCFCCF2BC9D}"/>
              </a:ext>
            </a:extLst>
          </p:cNvPr>
          <p:cNvSpPr>
            <a:spLocks noGrp="1"/>
          </p:cNvSpPr>
          <p:nvPr>
            <p:ph type="title"/>
          </p:nvPr>
        </p:nvSpPr>
        <p:spPr>
          <a:xfrm>
            <a:off x="640080" y="325369"/>
            <a:ext cx="4368602" cy="1956841"/>
          </a:xfrm>
        </p:spPr>
        <p:txBody>
          <a:bodyPr anchor="b">
            <a:normAutofit fontScale="90000"/>
          </a:bodyPr>
          <a:lstStyle/>
          <a:p>
            <a:pPr algn="ctr"/>
            <a:r>
              <a:rPr lang="en-GB" sz="6600" b="1" i="1" u="sng" dirty="0"/>
              <a:t>Different types of contract</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A57BAC-1D61-5461-7749-67E1E8873D86}"/>
              </a:ext>
            </a:extLst>
          </p:cNvPr>
          <p:cNvSpPr>
            <a:spLocks noGrp="1"/>
          </p:cNvSpPr>
          <p:nvPr>
            <p:ph idx="1"/>
          </p:nvPr>
        </p:nvSpPr>
        <p:spPr>
          <a:xfrm>
            <a:off x="640080" y="2872899"/>
            <a:ext cx="4243589" cy="3320668"/>
          </a:xfrm>
        </p:spPr>
        <p:txBody>
          <a:bodyPr>
            <a:normAutofit lnSpcReduction="10000"/>
          </a:bodyPr>
          <a:lstStyle/>
          <a:p>
            <a:pPr>
              <a:lnSpc>
                <a:spcPct val="100000"/>
              </a:lnSpc>
            </a:pPr>
            <a:r>
              <a:rPr lang="en-GB" sz="2200" dirty="0"/>
              <a:t>Unilateral and Bilateral.</a:t>
            </a:r>
          </a:p>
          <a:p>
            <a:pPr marL="0" indent="0">
              <a:lnSpc>
                <a:spcPct val="100000"/>
              </a:lnSpc>
              <a:buNone/>
            </a:pPr>
            <a:endParaRPr lang="en-GB" sz="2200" dirty="0"/>
          </a:p>
          <a:p>
            <a:pPr>
              <a:lnSpc>
                <a:spcPct val="100000"/>
              </a:lnSpc>
            </a:pPr>
            <a:r>
              <a:rPr lang="en-GB" sz="2200" dirty="0"/>
              <a:t>Expressed or implied. </a:t>
            </a:r>
          </a:p>
          <a:p>
            <a:pPr>
              <a:lnSpc>
                <a:spcPct val="100000"/>
              </a:lnSpc>
            </a:pPr>
            <a:endParaRPr lang="en-GB" sz="2200" dirty="0"/>
          </a:p>
          <a:p>
            <a:r>
              <a:rPr lang="en-GB" sz="2400" dirty="0"/>
              <a:t>Offeror – person making the offer. </a:t>
            </a:r>
          </a:p>
          <a:p>
            <a:endParaRPr lang="en-GB" sz="2400" dirty="0"/>
          </a:p>
          <a:p>
            <a:r>
              <a:rPr lang="en-GB" sz="2400" dirty="0"/>
              <a:t>Offeree – person receiving the offer. </a:t>
            </a:r>
          </a:p>
          <a:p>
            <a:pPr marL="0" indent="0">
              <a:lnSpc>
                <a:spcPct val="100000"/>
              </a:lnSpc>
              <a:buNone/>
            </a:pPr>
            <a:endParaRPr lang="en-GB" sz="2200" dirty="0"/>
          </a:p>
          <a:p>
            <a:pPr marL="0" indent="0">
              <a:lnSpc>
                <a:spcPct val="100000"/>
              </a:lnSpc>
              <a:buNone/>
            </a:pPr>
            <a:endParaRPr lang="en-GB" sz="2200" dirty="0"/>
          </a:p>
          <a:p>
            <a:pPr>
              <a:lnSpc>
                <a:spcPct val="100000"/>
              </a:lnSpc>
            </a:pPr>
            <a:endParaRPr lang="en-GB" sz="2200" dirty="0"/>
          </a:p>
          <a:p>
            <a:pPr>
              <a:lnSpc>
                <a:spcPct val="100000"/>
              </a:lnSpc>
            </a:pPr>
            <a:endParaRPr lang="en-GB" sz="2200" dirty="0"/>
          </a:p>
        </p:txBody>
      </p:sp>
      <p:pic>
        <p:nvPicPr>
          <p:cNvPr id="5" name="Picture 4" descr="Explosion of a cloud of powder of particles of colour white and a black background">
            <a:extLst>
              <a:ext uri="{FF2B5EF4-FFF2-40B4-BE49-F238E27FC236}">
                <a16:creationId xmlns:a16="http://schemas.microsoft.com/office/drawing/2014/main" id="{A50AC19D-661D-3A71-0638-E6DA5A8D35FE}"/>
              </a:ext>
            </a:extLst>
          </p:cNvPr>
          <p:cNvPicPr>
            <a:picLocks noChangeAspect="1"/>
          </p:cNvPicPr>
          <p:nvPr/>
        </p:nvPicPr>
        <p:blipFill rotWithShape="1">
          <a:blip r:embed="rId3"/>
          <a:srcRect l="6146" r="1862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314376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C1514-5175-0B0A-26B3-D0249B5F2C5F}"/>
              </a:ext>
            </a:extLst>
          </p:cNvPr>
          <p:cNvSpPr>
            <a:spLocks noGrp="1"/>
          </p:cNvSpPr>
          <p:nvPr>
            <p:ph type="title"/>
          </p:nvPr>
        </p:nvSpPr>
        <p:spPr>
          <a:xfrm>
            <a:off x="1069848" y="555372"/>
            <a:ext cx="10058400" cy="1117980"/>
          </a:xfrm>
        </p:spPr>
        <p:txBody>
          <a:bodyPr>
            <a:normAutofit/>
          </a:bodyPr>
          <a:lstStyle/>
          <a:p>
            <a:r>
              <a:rPr lang="en-GB" sz="6600" b="1" i="1" u="sng" dirty="0"/>
              <a:t>Agreement</a:t>
            </a:r>
          </a:p>
        </p:txBody>
      </p:sp>
      <p:graphicFrame>
        <p:nvGraphicFramePr>
          <p:cNvPr id="6" name="Content Placeholder 3">
            <a:extLst>
              <a:ext uri="{FF2B5EF4-FFF2-40B4-BE49-F238E27FC236}">
                <a16:creationId xmlns:a16="http://schemas.microsoft.com/office/drawing/2014/main" id="{5107902D-F5DC-A09A-EBBB-C6A9A30D6C8B}"/>
              </a:ext>
            </a:extLst>
          </p:cNvPr>
          <p:cNvGraphicFramePr>
            <a:graphicFrameLocks noGrp="1"/>
          </p:cNvGraphicFramePr>
          <p:nvPr>
            <p:ph idx="1"/>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46062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6AC54-714F-1A11-5E19-39BF4C9D7ACB}"/>
              </a:ext>
            </a:extLst>
          </p:cNvPr>
          <p:cNvSpPr>
            <a:spLocks noGrp="1"/>
          </p:cNvSpPr>
          <p:nvPr>
            <p:ph type="title"/>
          </p:nvPr>
        </p:nvSpPr>
        <p:spPr>
          <a:xfrm>
            <a:off x="1069848" y="583809"/>
            <a:ext cx="10058400" cy="1089543"/>
          </a:xfrm>
        </p:spPr>
        <p:txBody>
          <a:bodyPr>
            <a:normAutofit/>
          </a:bodyPr>
          <a:lstStyle/>
          <a:p>
            <a:r>
              <a:rPr lang="en-GB" sz="6000" b="1" i="1" u="sng" dirty="0"/>
              <a:t>Research </a:t>
            </a:r>
          </a:p>
        </p:txBody>
      </p:sp>
      <p:sp>
        <p:nvSpPr>
          <p:cNvPr id="3" name="Subtitle 2">
            <a:extLst>
              <a:ext uri="{FF2B5EF4-FFF2-40B4-BE49-F238E27FC236}">
                <a16:creationId xmlns:a16="http://schemas.microsoft.com/office/drawing/2014/main" id="{3B7137AE-970E-AD49-0ECD-D999A08EE8F4}"/>
              </a:ext>
            </a:extLst>
          </p:cNvPr>
          <p:cNvSpPr>
            <a:spLocks noGrp="1"/>
          </p:cNvSpPr>
          <p:nvPr>
            <p:ph type="subTitle" idx="13"/>
          </p:nvPr>
        </p:nvSpPr>
        <p:spPr/>
        <p:txBody>
          <a:bodyPr/>
          <a:lstStyle/>
          <a:p>
            <a:r>
              <a:rPr lang="en-GB" b="1" i="1" u="sng" dirty="0"/>
              <a:t>Choose one case to research</a:t>
            </a:r>
          </a:p>
        </p:txBody>
      </p:sp>
      <p:graphicFrame>
        <p:nvGraphicFramePr>
          <p:cNvPr id="6" name="Content Placeholder 3">
            <a:extLst>
              <a:ext uri="{FF2B5EF4-FFF2-40B4-BE49-F238E27FC236}">
                <a16:creationId xmlns:a16="http://schemas.microsoft.com/office/drawing/2014/main" id="{C9DDF8EB-F7C8-ADD4-3478-C8035DDB2EE7}"/>
              </a:ext>
            </a:extLst>
          </p:cNvPr>
          <p:cNvGraphicFramePr>
            <a:graphicFrameLocks noGrp="1"/>
          </p:cNvGraphicFramePr>
          <p:nvPr>
            <p:ph idx="1"/>
            <p:extLst>
              <p:ext uri="{D42A27DB-BD31-4B8C-83A1-F6EECF244321}">
                <p14:modId xmlns:p14="http://schemas.microsoft.com/office/powerpoint/2010/main" val="70997861"/>
              </p:ext>
            </p:extLst>
          </p:nvPr>
        </p:nvGraphicFramePr>
        <p:xfrm>
          <a:off x="1060704" y="1526345"/>
          <a:ext cx="10067544" cy="50207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07386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6C76-6A48-7930-629C-F54B91C79FA5}"/>
              </a:ext>
            </a:extLst>
          </p:cNvPr>
          <p:cNvSpPr>
            <a:spLocks noGrp="1"/>
          </p:cNvSpPr>
          <p:nvPr>
            <p:ph type="title"/>
          </p:nvPr>
        </p:nvSpPr>
        <p:spPr>
          <a:xfrm>
            <a:off x="5297762" y="329184"/>
            <a:ext cx="6251110" cy="1783080"/>
          </a:xfrm>
        </p:spPr>
        <p:txBody>
          <a:bodyPr vert="horz" lIns="91440" tIns="45720" rIns="91440" bIns="45720" rtlCol="0" anchor="b">
            <a:normAutofit/>
          </a:bodyPr>
          <a:lstStyle/>
          <a:p>
            <a:pPr algn="l"/>
            <a:r>
              <a:rPr lang="en-US" sz="7200" b="1" i="1" u="sng"/>
              <a:t>Continued</a:t>
            </a:r>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0D4AB87-5789-C128-FF17-A4132B94C45A}"/>
              </a:ext>
            </a:extLst>
          </p:cNvPr>
          <p:cNvSpPr>
            <a:spLocks noGrp="1"/>
          </p:cNvSpPr>
          <p:nvPr>
            <p:ph idx="1"/>
          </p:nvPr>
        </p:nvSpPr>
        <p:spPr>
          <a:xfrm>
            <a:off x="5297762" y="2706624"/>
            <a:ext cx="6251110" cy="3483864"/>
          </a:xfrm>
        </p:spPr>
        <p:txBody>
          <a:bodyPr vert="horz" lIns="91440" tIns="45720" rIns="91440" bIns="45720" rtlCol="0">
            <a:normAutofit/>
          </a:bodyPr>
          <a:lstStyle/>
          <a:p>
            <a:pPr>
              <a:lnSpc>
                <a:spcPct val="100000"/>
              </a:lnSpc>
            </a:pPr>
            <a:r>
              <a:rPr lang="en-US" dirty="0"/>
              <a:t>There needs to be certainty of the offer. (What is being offered?) </a:t>
            </a:r>
          </a:p>
          <a:p>
            <a:pPr marL="0">
              <a:lnSpc>
                <a:spcPct val="100000"/>
              </a:lnSpc>
            </a:pPr>
            <a:endParaRPr lang="en-US" dirty="0"/>
          </a:p>
          <a:p>
            <a:pPr>
              <a:lnSpc>
                <a:spcPct val="100000"/>
              </a:lnSpc>
            </a:pPr>
            <a:endParaRPr lang="en-US" dirty="0"/>
          </a:p>
          <a:p>
            <a:pPr>
              <a:lnSpc>
                <a:spcPct val="100000"/>
              </a:lnSpc>
            </a:pPr>
            <a:endParaRPr lang="en-US" dirty="0"/>
          </a:p>
        </p:txBody>
      </p:sp>
      <p:pic>
        <p:nvPicPr>
          <p:cNvPr id="6" name="Picture 5">
            <a:extLst>
              <a:ext uri="{FF2B5EF4-FFF2-40B4-BE49-F238E27FC236}">
                <a16:creationId xmlns:a16="http://schemas.microsoft.com/office/drawing/2014/main" id="{DF73AD7A-76A9-F5C1-A49A-184196CC38FC}"/>
              </a:ext>
            </a:extLst>
          </p:cNvPr>
          <p:cNvPicPr>
            <a:picLocks noChangeAspect="1"/>
          </p:cNvPicPr>
          <p:nvPr/>
        </p:nvPicPr>
        <p:blipFill rotWithShape="1">
          <a:blip r:embed="rId3"/>
          <a:srcRect l="26967" r="3058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1539000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33" name="Rectangle 1032">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o 70: The Carbolic Smoke Ball ad">
            <a:extLst>
              <a:ext uri="{FF2B5EF4-FFF2-40B4-BE49-F238E27FC236}">
                <a16:creationId xmlns:a16="http://schemas.microsoft.com/office/drawing/2014/main" id="{D433630C-72F5-595F-3768-840F3DEE4F6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888" r="-1" b="1820"/>
          <a:stretch/>
        </p:blipFill>
        <p:spPr bwMode="auto">
          <a:xfrm>
            <a:off x="-1" y="-1"/>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0A324144-E9CF-4B12-A53E-FAC0D281D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5000">
                <a:schemeClr val="tx1">
                  <a:alpha val="40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70193-5D93-F143-78F0-2CB5F8AC4B74}"/>
              </a:ext>
            </a:extLst>
          </p:cNvPr>
          <p:cNvSpPr>
            <a:spLocks noGrp="1"/>
          </p:cNvSpPr>
          <p:nvPr>
            <p:ph type="title"/>
          </p:nvPr>
        </p:nvSpPr>
        <p:spPr>
          <a:xfrm>
            <a:off x="641604" y="4553712"/>
            <a:ext cx="10908792" cy="1069848"/>
          </a:xfrm>
        </p:spPr>
        <p:txBody>
          <a:bodyPr vert="horz" lIns="91440" tIns="45720" rIns="91440" bIns="45720" rtlCol="0" anchor="ctr">
            <a:normAutofit/>
          </a:bodyPr>
          <a:lstStyle/>
          <a:p>
            <a:r>
              <a:rPr lang="en-US" sz="6000" b="1" i="1" u="sng" dirty="0">
                <a:solidFill>
                  <a:schemeClr val="bg1"/>
                </a:solidFill>
                <a:highlight>
                  <a:srgbClr val="00FF00"/>
                </a:highlight>
              </a:rPr>
              <a:t>Key case</a:t>
            </a:r>
          </a:p>
        </p:txBody>
      </p:sp>
    </p:spTree>
    <p:extLst>
      <p:ext uri="{BB962C8B-B14F-4D97-AF65-F5344CB8AC3E}">
        <p14:creationId xmlns:p14="http://schemas.microsoft.com/office/powerpoint/2010/main" val="8785373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75D06B50-AE10-C4AB-B8C5-8E97D430A9C2}"/>
              </a:ext>
            </a:extLst>
          </p:cNvPr>
          <p:cNvGraphicFramePr>
            <a:graphicFrameLocks noGrp="1"/>
          </p:cNvGraphicFramePr>
          <p:nvPr>
            <p:ph idx="1"/>
          </p:nvPr>
        </p:nvGraphicFramePr>
        <p:xfrm>
          <a:off x="1060704" y="179514"/>
          <a:ext cx="10067544" cy="63675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69342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E1C808D-AA4F-B3E9-E535-C95B8B21BD38}"/>
              </a:ext>
            </a:extLst>
          </p:cNvPr>
          <p:cNvSpPr>
            <a:spLocks noGrp="1"/>
          </p:cNvSpPr>
          <p:nvPr>
            <p:ph type="title"/>
          </p:nvPr>
        </p:nvSpPr>
        <p:spPr>
          <a:xfrm>
            <a:off x="4654296" y="640080"/>
            <a:ext cx="6894576" cy="3566160"/>
          </a:xfrm>
        </p:spPr>
        <p:txBody>
          <a:bodyPr vert="horz" lIns="91440" tIns="45720" rIns="91440" bIns="45720" rtlCol="0" anchor="b">
            <a:normAutofit/>
          </a:bodyPr>
          <a:lstStyle/>
          <a:p>
            <a:pPr algn="l"/>
            <a:r>
              <a:rPr lang="en-US" sz="9600" b="1" i="1" u="sng"/>
              <a:t>Quick fire Questions</a:t>
            </a:r>
          </a:p>
        </p:txBody>
      </p:sp>
      <p:pic>
        <p:nvPicPr>
          <p:cNvPr id="6" name="Picture 5" descr="3D black question marks with one yellow question mark">
            <a:extLst>
              <a:ext uri="{FF2B5EF4-FFF2-40B4-BE49-F238E27FC236}">
                <a16:creationId xmlns:a16="http://schemas.microsoft.com/office/drawing/2014/main" id="{3A36B3B2-FC3E-3E5E-FD98-EFF292CF6592}"/>
              </a:ext>
            </a:extLst>
          </p:cNvPr>
          <p:cNvPicPr>
            <a:picLocks noChangeAspect="1"/>
          </p:cNvPicPr>
          <p:nvPr/>
        </p:nvPicPr>
        <p:blipFill rotWithShape="1">
          <a:blip r:embed="rId2"/>
          <a:srcRect l="50657" r="27789"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641"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1571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7526F-AE48-6BEB-06CB-EFD908BBB578}"/>
              </a:ext>
            </a:extLst>
          </p:cNvPr>
          <p:cNvSpPr>
            <a:spLocks noGrp="1"/>
          </p:cNvSpPr>
          <p:nvPr>
            <p:ph type="title"/>
          </p:nvPr>
        </p:nvSpPr>
        <p:spPr>
          <a:xfrm>
            <a:off x="5297762" y="640080"/>
            <a:ext cx="6251110" cy="3566160"/>
          </a:xfrm>
        </p:spPr>
        <p:txBody>
          <a:bodyPr vert="horz" lIns="91440" tIns="45720" rIns="91440" bIns="45720" rtlCol="0" anchor="b">
            <a:normAutofit/>
          </a:bodyPr>
          <a:lstStyle/>
          <a:p>
            <a:pPr algn="l">
              <a:lnSpc>
                <a:spcPct val="90000"/>
              </a:lnSpc>
            </a:pPr>
            <a:r>
              <a:rPr lang="en-US" sz="6000" dirty="0"/>
              <a:t>In two groups create a presentation INTRODUCING CONTRACT LAW TO FIRST YEAR UNIVERSITY STUDENTS.</a:t>
            </a:r>
          </a:p>
        </p:txBody>
      </p:sp>
      <p:sp>
        <p:nvSpPr>
          <p:cNvPr id="12"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39983"/>
          </a:solidFill>
          <a:ln w="38100" cap="rnd">
            <a:solidFill>
              <a:srgbClr val="C3998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C4E7234-6C67-54E4-40BC-3C8239D934D2}"/>
              </a:ext>
            </a:extLst>
          </p:cNvPr>
          <p:cNvPicPr>
            <a:picLocks noChangeAspect="1"/>
          </p:cNvPicPr>
          <p:nvPr/>
        </p:nvPicPr>
        <p:blipFill rotWithShape="1">
          <a:blip r:embed="rId2"/>
          <a:srcRect l="31791" r="2933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58809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A2B9B-CAB2-3312-BCAD-085D400875D9}"/>
              </a:ext>
            </a:extLst>
          </p:cNvPr>
          <p:cNvSpPr>
            <a:spLocks noGrp="1"/>
          </p:cNvSpPr>
          <p:nvPr>
            <p:ph type="title"/>
          </p:nvPr>
        </p:nvSpPr>
        <p:spPr>
          <a:xfrm>
            <a:off x="2205228" y="1188466"/>
            <a:ext cx="7781544" cy="3392424"/>
          </a:xfrm>
        </p:spPr>
        <p:txBody>
          <a:bodyPr>
            <a:normAutofit fontScale="90000"/>
          </a:bodyPr>
          <a:lstStyle/>
          <a:p>
            <a:r>
              <a:rPr lang="en-GB" dirty="0"/>
              <a:t>Create 5 questions regarding everything we have discussed today for the other group in the room!</a:t>
            </a:r>
          </a:p>
        </p:txBody>
      </p:sp>
    </p:spTree>
    <p:extLst>
      <p:ext uri="{BB962C8B-B14F-4D97-AF65-F5344CB8AC3E}">
        <p14:creationId xmlns:p14="http://schemas.microsoft.com/office/powerpoint/2010/main" val="12683588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3F75-DA96-39C3-1EB2-906A905B0EA8}"/>
              </a:ext>
            </a:extLst>
          </p:cNvPr>
          <p:cNvSpPr>
            <a:spLocks noGrp="1"/>
          </p:cNvSpPr>
          <p:nvPr>
            <p:ph type="title"/>
          </p:nvPr>
        </p:nvSpPr>
        <p:spPr/>
        <p:txBody>
          <a:bodyPr>
            <a:normAutofit/>
          </a:bodyPr>
          <a:lstStyle/>
          <a:p>
            <a:pPr algn="ctr"/>
            <a:r>
              <a:rPr lang="en-GB" sz="8000" b="1" i="1" u="sng" dirty="0"/>
              <a:t>Summary</a:t>
            </a:r>
          </a:p>
        </p:txBody>
      </p:sp>
      <p:graphicFrame>
        <p:nvGraphicFramePr>
          <p:cNvPr id="5" name="Content Placeholder 2">
            <a:extLst>
              <a:ext uri="{FF2B5EF4-FFF2-40B4-BE49-F238E27FC236}">
                <a16:creationId xmlns:a16="http://schemas.microsoft.com/office/drawing/2014/main" id="{80F55DD4-0D27-5DFC-F0A6-CCB5CC0AED08}"/>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11596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8E54F9-849C-4865-8C5E-FD967B81D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91AE6B3-1D2D-4C67-A4DB-888635B52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rgbClr val="C3998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99AC483-D3D9-FA3D-5B5D-7563D9916CAA}"/>
              </a:ext>
            </a:extLst>
          </p:cNvPr>
          <p:cNvSpPr>
            <a:spLocks noGrp="1"/>
          </p:cNvSpPr>
          <p:nvPr>
            <p:ph type="ctrTitle"/>
          </p:nvPr>
        </p:nvSpPr>
        <p:spPr>
          <a:xfrm>
            <a:off x="1524000" y="929452"/>
            <a:ext cx="9144000" cy="2526738"/>
          </a:xfrm>
        </p:spPr>
        <p:txBody>
          <a:bodyPr>
            <a:normAutofit/>
          </a:bodyPr>
          <a:lstStyle/>
          <a:p>
            <a:pPr algn="ctr"/>
            <a:r>
              <a:rPr lang="en-GB" sz="8800">
                <a:solidFill>
                  <a:srgbClr val="FFFFFF"/>
                </a:solidFill>
              </a:rPr>
              <a:t>Thank you!</a:t>
            </a:r>
          </a:p>
        </p:txBody>
      </p:sp>
      <p:sp>
        <p:nvSpPr>
          <p:cNvPr id="5" name="Subtitle 4">
            <a:extLst>
              <a:ext uri="{FF2B5EF4-FFF2-40B4-BE49-F238E27FC236}">
                <a16:creationId xmlns:a16="http://schemas.microsoft.com/office/drawing/2014/main" id="{61F3F4C1-9BD1-4D7A-7E04-B0C0D230D423}"/>
              </a:ext>
            </a:extLst>
          </p:cNvPr>
          <p:cNvSpPr>
            <a:spLocks noGrp="1"/>
          </p:cNvSpPr>
          <p:nvPr>
            <p:ph type="subTitle" idx="1"/>
          </p:nvPr>
        </p:nvSpPr>
        <p:spPr>
          <a:xfrm>
            <a:off x="1524000" y="3695230"/>
            <a:ext cx="9144000" cy="1626541"/>
          </a:xfrm>
        </p:spPr>
        <p:txBody>
          <a:bodyPr>
            <a:normAutofit/>
          </a:bodyPr>
          <a:lstStyle/>
          <a:p>
            <a:pPr algn="ctr"/>
            <a:r>
              <a:rPr lang="en-GB" sz="3200">
                <a:solidFill>
                  <a:srgbClr val="FFFFFF"/>
                </a:solidFill>
              </a:rPr>
              <a:t>Any questions?</a:t>
            </a:r>
          </a:p>
        </p:txBody>
      </p:sp>
      <p:sp>
        <p:nvSpPr>
          <p:cNvPr id="14" name="Rectangle 6">
            <a:extLst>
              <a:ext uri="{FF2B5EF4-FFF2-40B4-BE49-F238E27FC236}">
                <a16:creationId xmlns:a16="http://schemas.microsoft.com/office/drawing/2014/main" id="{08FD86A2-82CE-48F4-B78A-8B9CA7BA2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542284"/>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5643666"/>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41243E"/>
      </a:dk2>
      <a:lt2>
        <a:srgbClr val="E2E6E8"/>
      </a:lt2>
      <a:accent1>
        <a:srgbClr val="C39983"/>
      </a:accent1>
      <a:accent2>
        <a:srgbClr val="BF7A7F"/>
      </a:accent2>
      <a:accent3>
        <a:srgbClr val="CB92AE"/>
      </a:accent3>
      <a:accent4>
        <a:srgbClr val="BF7AB9"/>
      </a:accent4>
      <a:accent5>
        <a:srgbClr val="B892CB"/>
      </a:accent5>
      <a:accent6>
        <a:srgbClr val="8B7ABF"/>
      </a:accent6>
      <a:hlink>
        <a:srgbClr val="5B879D"/>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F9DEB01-EBA8-4998-8159-5B22691E3B23}">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2642</Words>
  <Application>Microsoft Office PowerPoint</Application>
  <PresentationFormat>Widescreen</PresentationFormat>
  <Paragraphs>321</Paragraphs>
  <Slides>46</Slides>
  <Notes>17</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The Hand Bold</vt:lpstr>
      <vt:lpstr>The Serif Hand Black</vt:lpstr>
      <vt:lpstr>SketchyVTI</vt:lpstr>
      <vt:lpstr>Contract Law</vt:lpstr>
      <vt:lpstr>Content </vt:lpstr>
      <vt:lpstr>Aims and learning Objectives </vt:lpstr>
      <vt:lpstr>Introductions</vt:lpstr>
      <vt:lpstr>How will these sessions run?</vt:lpstr>
      <vt:lpstr>Scheme of work</vt:lpstr>
      <vt:lpstr>Assessments</vt:lpstr>
      <vt:lpstr>Assignment 1</vt:lpstr>
      <vt:lpstr>Let’s take a look at the assignment brief!</vt:lpstr>
      <vt:lpstr>Further guidance</vt:lpstr>
      <vt:lpstr>Further guidance</vt:lpstr>
      <vt:lpstr>Contract law: an introduction</vt:lpstr>
      <vt:lpstr>How many contracts have you entered into recently?</vt:lpstr>
      <vt:lpstr>What is a contract?</vt:lpstr>
      <vt:lpstr>Contracts</vt:lpstr>
      <vt:lpstr>Historical development of contract law</vt:lpstr>
      <vt:lpstr>What is a contract?</vt:lpstr>
      <vt:lpstr>Privity of contract</vt:lpstr>
      <vt:lpstr>Continued </vt:lpstr>
      <vt:lpstr>Exemptions and exceptions to privity of contract</vt:lpstr>
      <vt:lpstr>Let’s take a break</vt:lpstr>
      <vt:lpstr>What about today?</vt:lpstr>
      <vt:lpstr>Continuing </vt:lpstr>
      <vt:lpstr>Continuing </vt:lpstr>
      <vt:lpstr>Assignment</vt:lpstr>
      <vt:lpstr>Continued</vt:lpstr>
      <vt:lpstr>Novation, what can happen?</vt:lpstr>
      <vt:lpstr>Let’s take a break!</vt:lpstr>
      <vt:lpstr>Questions?</vt:lpstr>
      <vt:lpstr>Activity </vt:lpstr>
      <vt:lpstr>Activity </vt:lpstr>
      <vt:lpstr>Activity </vt:lpstr>
      <vt:lpstr>Let’s continue</vt:lpstr>
      <vt:lpstr>Is a contact enforceable?</vt:lpstr>
      <vt:lpstr>Agreement</vt:lpstr>
      <vt:lpstr>Different types of contract</vt:lpstr>
      <vt:lpstr>Agreement</vt:lpstr>
      <vt:lpstr>Research </vt:lpstr>
      <vt:lpstr>Continued</vt:lpstr>
      <vt:lpstr>Key case</vt:lpstr>
      <vt:lpstr>PowerPoint Presentation</vt:lpstr>
      <vt:lpstr>Quick fire Questions</vt:lpstr>
      <vt:lpstr>In two groups create a presentation INTRODUCING CONTRACT LAW TO FIRST YEAR UNIVERSITY STUDENTS.</vt:lpstr>
      <vt:lpstr>Create 5 questions regarding everything we have discussed today for the other group in the room!</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Zita Draper</dc:creator>
  <cp:lastModifiedBy>Zita Draper</cp:lastModifiedBy>
  <cp:revision>2</cp:revision>
  <dcterms:created xsi:type="dcterms:W3CDTF">2023-06-16T09:59:15Z</dcterms:created>
  <dcterms:modified xsi:type="dcterms:W3CDTF">2026-01-28T08:39:12Z</dcterms:modified>
</cp:coreProperties>
</file>