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114" autoAdjust="0"/>
    <p:restoredTop sz="94660"/>
  </p:normalViewPr>
  <p:slideViewPr>
    <p:cSldViewPr snapToGrid="0">
      <p:cViewPr>
        <p:scale>
          <a:sx n="75" d="100"/>
          <a:sy n="75" d="100"/>
        </p:scale>
        <p:origin x="627" y="7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89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617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097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590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691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337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194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986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928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961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6879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972888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6623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73516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1947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2613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7594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Online Image Placeholder 3"/>
          <p:cNvSpPr>
            <a:spLocks noGrp="1"/>
          </p:cNvSpPr>
          <p:nvPr>
            <p:ph type="clipArt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8AB65A-A8FA-404F-A189-A56A55F046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5349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Media">
  <p:cSld name="Title, Text and Media Cli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Media Placeholder 3"/>
          <p:cNvSpPr>
            <a:spLocks noGrp="1"/>
          </p:cNvSpPr>
          <p:nvPr>
            <p:ph type="media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F88158-3C2A-4AB6-963F-7E04405733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360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5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E9F3EA2D-6450-4F03-B17A-2B70BD57CB37}" type="datetimeFigureOut">
              <a:rPr lang="en-GB" smtClean="0"/>
              <a:t>21/11/2022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9657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Neurons Quiz.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ECAP4002</a:t>
            </a:r>
          </a:p>
        </p:txBody>
      </p:sp>
    </p:spTree>
    <p:extLst>
      <p:ext uri="{BB962C8B-B14F-4D97-AF65-F5344CB8AC3E}">
        <p14:creationId xmlns:p14="http://schemas.microsoft.com/office/powerpoint/2010/main" val="3506547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Seminar 7 – Quiz on Neurons.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is a Neuron Doctrine? </a:t>
            </a:r>
          </a:p>
          <a:p>
            <a:endParaRPr lang="en-GB" dirty="0"/>
          </a:p>
          <a:p>
            <a:r>
              <a:rPr lang="en-GB" dirty="0"/>
              <a:t>What is a Synapse? </a:t>
            </a:r>
          </a:p>
          <a:p>
            <a:endParaRPr lang="en-GB" dirty="0"/>
          </a:p>
          <a:p>
            <a:r>
              <a:rPr lang="en-GB" dirty="0"/>
              <a:t>Explain the role of Glial Cells? </a:t>
            </a:r>
          </a:p>
          <a:p>
            <a:endParaRPr lang="en-GB" dirty="0"/>
          </a:p>
          <a:p>
            <a:r>
              <a:rPr lang="en-GB" dirty="0"/>
              <a:t>What are </a:t>
            </a:r>
            <a:r>
              <a:rPr lang="en-GB" dirty="0" err="1"/>
              <a:t>Mitochondrian</a:t>
            </a:r>
            <a:r>
              <a:rPr lang="en-GB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2634572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is the cell nucleus? </a:t>
            </a:r>
          </a:p>
          <a:p>
            <a:endParaRPr lang="en-GB" dirty="0"/>
          </a:p>
          <a:p>
            <a:r>
              <a:rPr lang="en-GB" dirty="0"/>
              <a:t>What are Ribosomes? </a:t>
            </a:r>
          </a:p>
          <a:p>
            <a:endParaRPr lang="en-GB" dirty="0"/>
          </a:p>
          <a:p>
            <a:r>
              <a:rPr lang="en-GB" dirty="0"/>
              <a:t>What is a Dendrite? </a:t>
            </a:r>
          </a:p>
          <a:p>
            <a:endParaRPr lang="en-GB" dirty="0"/>
          </a:p>
          <a:p>
            <a:r>
              <a:rPr lang="en-GB" dirty="0"/>
              <a:t>Describe the Input Zone?</a:t>
            </a:r>
          </a:p>
        </p:txBody>
      </p:sp>
    </p:spTree>
    <p:extLst>
      <p:ext uri="{BB962C8B-B14F-4D97-AF65-F5344CB8AC3E}">
        <p14:creationId xmlns:p14="http://schemas.microsoft.com/office/powerpoint/2010/main" val="406312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is the Cell Body (Soma)? </a:t>
            </a:r>
          </a:p>
          <a:p>
            <a:endParaRPr lang="en-GB" dirty="0"/>
          </a:p>
          <a:p>
            <a:r>
              <a:rPr lang="en-GB" dirty="0"/>
              <a:t>Describe the integration Zone? </a:t>
            </a:r>
          </a:p>
          <a:p>
            <a:endParaRPr lang="en-GB" dirty="0"/>
          </a:p>
          <a:p>
            <a:r>
              <a:rPr lang="en-GB" dirty="0"/>
              <a:t>What is an Axon? </a:t>
            </a:r>
          </a:p>
          <a:p>
            <a:endParaRPr lang="en-GB" dirty="0"/>
          </a:p>
          <a:p>
            <a:r>
              <a:rPr lang="en-GB" dirty="0"/>
              <a:t>Describe the Conduction Zone?</a:t>
            </a:r>
          </a:p>
        </p:txBody>
      </p:sp>
    </p:spTree>
    <p:extLst>
      <p:ext uri="{BB962C8B-B14F-4D97-AF65-F5344CB8AC3E}">
        <p14:creationId xmlns:p14="http://schemas.microsoft.com/office/powerpoint/2010/main" val="5231574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is the Axon Terminal? </a:t>
            </a:r>
          </a:p>
          <a:p>
            <a:endParaRPr lang="en-GB" dirty="0"/>
          </a:p>
          <a:p>
            <a:r>
              <a:rPr lang="en-GB" dirty="0"/>
              <a:t>Describe the Output Zone?</a:t>
            </a:r>
          </a:p>
          <a:p>
            <a:endParaRPr lang="en-GB" dirty="0"/>
          </a:p>
          <a:p>
            <a:r>
              <a:rPr lang="en-GB" dirty="0"/>
              <a:t> What is Myelin? </a:t>
            </a:r>
          </a:p>
          <a:p>
            <a:endParaRPr lang="en-GB" dirty="0"/>
          </a:p>
          <a:p>
            <a:r>
              <a:rPr lang="en-GB" dirty="0"/>
              <a:t>What is Myelination?</a:t>
            </a:r>
          </a:p>
        </p:txBody>
      </p:sp>
    </p:spTree>
    <p:extLst>
      <p:ext uri="{BB962C8B-B14F-4D97-AF65-F5344CB8AC3E}">
        <p14:creationId xmlns:p14="http://schemas.microsoft.com/office/powerpoint/2010/main" val="5486861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is the Node of Ranvier.</a:t>
            </a:r>
          </a:p>
          <a:p>
            <a:r>
              <a:rPr lang="en-GB" dirty="0"/>
              <a:t>What are Schwann Cells.</a:t>
            </a:r>
          </a:p>
          <a:p>
            <a:r>
              <a:rPr lang="en-GB" dirty="0"/>
              <a:t>What is presynaptic Membrane?</a:t>
            </a:r>
          </a:p>
          <a:p>
            <a:r>
              <a:rPr lang="en-GB" dirty="0"/>
              <a:t>What is Postsynaptic Membrane?</a:t>
            </a:r>
          </a:p>
          <a:p>
            <a:r>
              <a:rPr lang="en-GB" dirty="0"/>
              <a:t>What is the Synaptic Cleft?</a:t>
            </a:r>
          </a:p>
          <a:p>
            <a:r>
              <a:rPr lang="en-GB" dirty="0"/>
              <a:t>What is Synaptic Vesicle?</a:t>
            </a:r>
          </a:p>
        </p:txBody>
      </p:sp>
    </p:spTree>
    <p:extLst>
      <p:ext uri="{BB962C8B-B14F-4D97-AF65-F5344CB8AC3E}">
        <p14:creationId xmlns:p14="http://schemas.microsoft.com/office/powerpoint/2010/main" val="106669521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129</Words>
  <Application>Microsoft Office PowerPoint</Application>
  <PresentationFormat>Widescreen</PresentationFormat>
  <Paragraphs>37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Wingdings 3</vt:lpstr>
      <vt:lpstr>Ion</vt:lpstr>
      <vt:lpstr>Neurons Quiz. </vt:lpstr>
      <vt:lpstr>Seminar 7 – Quiz on Neurons.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Neurons Quiz. </dc:title>
  <dc:creator>Stuart Jones</dc:creator>
  <cp:lastModifiedBy>Stuart Jones</cp:lastModifiedBy>
  <cp:revision>2</cp:revision>
  <dcterms:created xsi:type="dcterms:W3CDTF">2021-11-20T15:25:46Z</dcterms:created>
  <dcterms:modified xsi:type="dcterms:W3CDTF">2022-11-21T18:51:36Z</dcterms:modified>
</cp:coreProperties>
</file>