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44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1239</TotalTime>
  <Words>145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58</cp:revision>
  <dcterms:created xsi:type="dcterms:W3CDTF">2013-08-31T15:45:17Z</dcterms:created>
  <dcterms:modified xsi:type="dcterms:W3CDTF">2017-10-01T16:06:33Z</dcterms:modified>
</cp:coreProperties>
</file>