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3" autoAdjust="0"/>
  </p:normalViewPr>
  <p:slideViewPr>
    <p:cSldViewPr>
      <p:cViewPr varScale="1">
        <p:scale>
          <a:sx n="69" d="100"/>
          <a:sy n="69" d="100"/>
        </p:scale>
        <p:origin x="-11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5203FA6-C1BB-4327-8669-9A052CC0143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92C4CA-5AB3-418F-9398-EA083ED51551}" type="slidenum">
              <a:rPr lang="en-US"/>
              <a:pPr/>
              <a:t>1</a:t>
            </a:fld>
            <a:endParaRPr lang="en-US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C9F181-0F9A-4DD4-9E74-E1FA94E8B67C}" type="slidenum">
              <a:rPr lang="en-US"/>
              <a:pPr/>
              <a:t>2</a:t>
            </a:fld>
            <a:endParaRPr lang="en-US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CB508D-4965-4445-B44F-2C48E414DC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A2B1E7-6D43-40F6-B59A-5205D6CC6A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977AD1-7A3B-4574-82E8-D77A8B2E88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0F0C55-E01E-4C08-86EE-390A26D3E8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94607A-23F4-45AC-B129-05091044FB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E45D3-C163-4234-B7A6-74779E7F7F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260709-4A55-4E23-8689-E682DFD116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71F508-42CA-4972-BA79-7D7AD67394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C97284-6D09-4159-A6F1-F602EFC46B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F30137-DB38-4EF7-A8EB-B43ECE0E22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B29088-F1D1-4E2B-9D97-1691BC0DD7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0EE9D32-E597-474A-BDAA-7DC6805DBCD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5650" y="333375"/>
            <a:ext cx="7777163" cy="5792788"/>
          </a:xfrm>
          <a:noFill/>
          <a:ln/>
        </p:spPr>
      </p:pic>
      <p:sp>
        <p:nvSpPr>
          <p:cNvPr id="3" name="TextBox 2"/>
          <p:cNvSpPr txBox="1"/>
          <p:nvPr/>
        </p:nvSpPr>
        <p:spPr>
          <a:xfrm>
            <a:off x="6444208" y="2636912"/>
            <a:ext cx="20882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Mathematicians do not like this!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76250"/>
            <a:ext cx="8135938" cy="5851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868</TotalTime>
  <Words>8</Words>
  <Application>Microsoft Office PowerPoint</Application>
  <PresentationFormat>On-screen Show (4:3)</PresentationFormat>
  <Paragraphs>3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default</vt:lpstr>
      <vt:lpstr>Slide 1</vt:lpstr>
      <vt:lpstr>Slide 2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3</cp:revision>
  <dcterms:created xsi:type="dcterms:W3CDTF">2007-10-21T15:11:43Z</dcterms:created>
  <dcterms:modified xsi:type="dcterms:W3CDTF">2014-11-04T13:46:31Z</dcterms:modified>
</cp:coreProperties>
</file>