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18" r:id="rId2"/>
    <p:sldId id="319" r:id="rId3"/>
    <p:sldId id="322" r:id="rId4"/>
    <p:sldId id="303" r:id="rId5"/>
    <p:sldId id="320" r:id="rId6"/>
    <p:sldId id="321" r:id="rId7"/>
    <p:sldId id="304" r:id="rId8"/>
    <p:sldId id="280" r:id="rId9"/>
    <p:sldId id="305" r:id="rId10"/>
    <p:sldId id="306" r:id="rId11"/>
    <p:sldId id="307" r:id="rId12"/>
    <p:sldId id="285" r:id="rId13"/>
    <p:sldId id="286" r:id="rId14"/>
    <p:sldId id="287" r:id="rId15"/>
    <p:sldId id="288" r:id="rId16"/>
    <p:sldId id="317" r:id="rId17"/>
    <p:sldId id="258" r:id="rId18"/>
    <p:sldId id="272" r:id="rId19"/>
    <p:sldId id="310" r:id="rId20"/>
    <p:sldId id="311" r:id="rId21"/>
    <p:sldId id="308" r:id="rId22"/>
    <p:sldId id="309" r:id="rId23"/>
    <p:sldId id="313" r:id="rId24"/>
    <p:sldId id="314" r:id="rId25"/>
    <p:sldId id="315" r:id="rId26"/>
    <p:sldId id="294" r:id="rId27"/>
    <p:sldId id="302" r:id="rId28"/>
    <p:sldId id="312" r:id="rId29"/>
    <p:sldId id="300" r:id="rId30"/>
    <p:sldId id="301" r:id="rId31"/>
    <p:sldId id="256" r:id="rId32"/>
    <p:sldId id="257" r:id="rId33"/>
    <p:sldId id="290" r:id="rId34"/>
    <p:sldId id="264" r:id="rId35"/>
    <p:sldId id="260" r:id="rId36"/>
    <p:sldId id="261" r:id="rId37"/>
    <p:sldId id="262" r:id="rId38"/>
    <p:sldId id="263" r:id="rId39"/>
    <p:sldId id="265" r:id="rId40"/>
    <p:sldId id="277" r:id="rId41"/>
    <p:sldId id="278" r:id="rId42"/>
    <p:sldId id="279" r:id="rId43"/>
    <p:sldId id="281" r:id="rId44"/>
    <p:sldId id="282" r:id="rId45"/>
    <p:sldId id="283" r:id="rId46"/>
    <p:sldId id="284" r:id="rId47"/>
    <p:sldId id="295" r:id="rId48"/>
    <p:sldId id="291" r:id="rId49"/>
    <p:sldId id="296" r:id="rId50"/>
    <p:sldId id="297" r:id="rId51"/>
    <p:sldId id="298" r:id="rId52"/>
    <p:sldId id="292" r:id="rId53"/>
    <p:sldId id="299" r:id="rId54"/>
    <p:sldId id="276"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86A8C6-9FED-4BF7-BE6D-FCEAA28C0A3E}" v="35" dt="2025-02-19T20:59:10.0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663" autoAdjust="0"/>
    <p:restoredTop sz="94660"/>
  </p:normalViewPr>
  <p:slideViewPr>
    <p:cSldViewPr snapToGrid="0">
      <p:cViewPr>
        <p:scale>
          <a:sx n="79" d="100"/>
          <a:sy n="79" d="100"/>
        </p:scale>
        <p:origin x="57" y="30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61"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0886A8C6-9FED-4BF7-BE6D-FCEAA28C0A3E}"/>
    <pc:docChg chg="undo custSel addSld delSld modSld sldOrd">
      <pc:chgData name="David Gardner" userId="32a3b49f-52b0-4a7d-8a0d-c44fdf742dfe" providerId="ADAL" clId="{0886A8C6-9FED-4BF7-BE6D-FCEAA28C0A3E}" dt="2025-02-19T21:00:59.678" v="1708" actId="207"/>
      <pc:docMkLst>
        <pc:docMk/>
      </pc:docMkLst>
      <pc:sldChg chg="add">
        <pc:chgData name="David Gardner" userId="32a3b49f-52b0-4a7d-8a0d-c44fdf742dfe" providerId="ADAL" clId="{0886A8C6-9FED-4BF7-BE6D-FCEAA28C0A3E}" dt="2025-02-19T20:11:36.775" v="377"/>
        <pc:sldMkLst>
          <pc:docMk/>
          <pc:sldMk cId="688398760" sldId="258"/>
        </pc:sldMkLst>
      </pc:sldChg>
      <pc:sldChg chg="del">
        <pc:chgData name="David Gardner" userId="32a3b49f-52b0-4a7d-8a0d-c44fdf742dfe" providerId="ADAL" clId="{0886A8C6-9FED-4BF7-BE6D-FCEAA28C0A3E}" dt="2025-02-19T20:11:18.746" v="376" actId="2696"/>
        <pc:sldMkLst>
          <pc:docMk/>
          <pc:sldMk cId="2344802158" sldId="258"/>
        </pc:sldMkLst>
      </pc:sldChg>
      <pc:sldChg chg="del">
        <pc:chgData name="David Gardner" userId="32a3b49f-52b0-4a7d-8a0d-c44fdf742dfe" providerId="ADAL" clId="{0886A8C6-9FED-4BF7-BE6D-FCEAA28C0A3E}" dt="2025-02-19T17:07:48.290" v="0" actId="47"/>
        <pc:sldMkLst>
          <pc:docMk/>
          <pc:sldMk cId="3768915173" sldId="266"/>
        </pc:sldMkLst>
      </pc:sldChg>
      <pc:sldChg chg="del">
        <pc:chgData name="David Gardner" userId="32a3b49f-52b0-4a7d-8a0d-c44fdf742dfe" providerId="ADAL" clId="{0886A8C6-9FED-4BF7-BE6D-FCEAA28C0A3E}" dt="2025-02-19T17:07:49.049" v="1" actId="47"/>
        <pc:sldMkLst>
          <pc:docMk/>
          <pc:sldMk cId="1849008106" sldId="267"/>
        </pc:sldMkLst>
      </pc:sldChg>
      <pc:sldChg chg="del">
        <pc:chgData name="David Gardner" userId="32a3b49f-52b0-4a7d-8a0d-c44fdf742dfe" providerId="ADAL" clId="{0886A8C6-9FED-4BF7-BE6D-FCEAA28C0A3E}" dt="2025-02-19T17:07:49.654" v="2" actId="47"/>
        <pc:sldMkLst>
          <pc:docMk/>
          <pc:sldMk cId="29132873" sldId="268"/>
        </pc:sldMkLst>
      </pc:sldChg>
      <pc:sldChg chg="del">
        <pc:chgData name="David Gardner" userId="32a3b49f-52b0-4a7d-8a0d-c44fdf742dfe" providerId="ADAL" clId="{0886A8C6-9FED-4BF7-BE6D-FCEAA28C0A3E}" dt="2025-02-19T17:07:55.352" v="7" actId="47"/>
        <pc:sldMkLst>
          <pc:docMk/>
          <pc:sldMk cId="1984001365" sldId="269"/>
        </pc:sldMkLst>
      </pc:sldChg>
      <pc:sldChg chg="del">
        <pc:chgData name="David Gardner" userId="32a3b49f-52b0-4a7d-8a0d-c44fdf742dfe" providerId="ADAL" clId="{0886A8C6-9FED-4BF7-BE6D-FCEAA28C0A3E}" dt="2025-02-19T17:07:54.477" v="6" actId="47"/>
        <pc:sldMkLst>
          <pc:docMk/>
          <pc:sldMk cId="1567237156" sldId="270"/>
        </pc:sldMkLst>
      </pc:sldChg>
      <pc:sldChg chg="del">
        <pc:chgData name="David Gardner" userId="32a3b49f-52b0-4a7d-8a0d-c44fdf742dfe" providerId="ADAL" clId="{0886A8C6-9FED-4BF7-BE6D-FCEAA28C0A3E}" dt="2025-02-19T17:07:51.436" v="4" actId="47"/>
        <pc:sldMkLst>
          <pc:docMk/>
          <pc:sldMk cId="1677596100" sldId="271"/>
        </pc:sldMkLst>
      </pc:sldChg>
      <pc:sldChg chg="del">
        <pc:chgData name="David Gardner" userId="32a3b49f-52b0-4a7d-8a0d-c44fdf742dfe" providerId="ADAL" clId="{0886A8C6-9FED-4BF7-BE6D-FCEAA28C0A3E}" dt="2025-02-19T20:11:18.746" v="376" actId="2696"/>
        <pc:sldMkLst>
          <pc:docMk/>
          <pc:sldMk cId="653161138" sldId="272"/>
        </pc:sldMkLst>
      </pc:sldChg>
      <pc:sldChg chg="add">
        <pc:chgData name="David Gardner" userId="32a3b49f-52b0-4a7d-8a0d-c44fdf742dfe" providerId="ADAL" clId="{0886A8C6-9FED-4BF7-BE6D-FCEAA28C0A3E}" dt="2025-02-19T20:11:36.775" v="377"/>
        <pc:sldMkLst>
          <pc:docMk/>
          <pc:sldMk cId="3135101966" sldId="272"/>
        </pc:sldMkLst>
      </pc:sldChg>
      <pc:sldChg chg="del">
        <pc:chgData name="David Gardner" userId="32a3b49f-52b0-4a7d-8a0d-c44fdf742dfe" providerId="ADAL" clId="{0886A8C6-9FED-4BF7-BE6D-FCEAA28C0A3E}" dt="2025-02-19T17:08:02.349" v="12" actId="47"/>
        <pc:sldMkLst>
          <pc:docMk/>
          <pc:sldMk cId="1588657437" sldId="273"/>
        </pc:sldMkLst>
      </pc:sldChg>
      <pc:sldChg chg="modSp add mod">
        <pc:chgData name="David Gardner" userId="32a3b49f-52b0-4a7d-8a0d-c44fdf742dfe" providerId="ADAL" clId="{0886A8C6-9FED-4BF7-BE6D-FCEAA28C0A3E}" dt="2025-02-19T20:50:20.655" v="1460" actId="14100"/>
        <pc:sldMkLst>
          <pc:docMk/>
          <pc:sldMk cId="0" sldId="280"/>
        </pc:sldMkLst>
        <pc:spChg chg="mod">
          <ac:chgData name="David Gardner" userId="32a3b49f-52b0-4a7d-8a0d-c44fdf742dfe" providerId="ADAL" clId="{0886A8C6-9FED-4BF7-BE6D-FCEAA28C0A3E}" dt="2025-02-19T20:50:20.655" v="1460" actId="14100"/>
          <ac:spMkLst>
            <pc:docMk/>
            <pc:sldMk cId="0" sldId="280"/>
            <ac:spMk id="7171" creationId="{3C4508B3-659B-3601-2788-48EF585BE751}"/>
          </ac:spMkLst>
        </pc:spChg>
        <pc:spChg chg="mod">
          <ac:chgData name="David Gardner" userId="32a3b49f-52b0-4a7d-8a0d-c44fdf742dfe" providerId="ADAL" clId="{0886A8C6-9FED-4BF7-BE6D-FCEAA28C0A3E}" dt="2025-02-19T20:50:15.897" v="1457" actId="122"/>
          <ac:spMkLst>
            <pc:docMk/>
            <pc:sldMk cId="0" sldId="280"/>
            <ac:spMk id="17410" creationId="{7B38809C-478E-6542-0ABB-C8C854E010DE}"/>
          </ac:spMkLst>
        </pc:spChg>
      </pc:sldChg>
      <pc:sldChg chg="modSp add mod">
        <pc:chgData name="David Gardner" userId="32a3b49f-52b0-4a7d-8a0d-c44fdf742dfe" providerId="ADAL" clId="{0886A8C6-9FED-4BF7-BE6D-FCEAA28C0A3E}" dt="2025-02-19T20:54:06.677" v="1517" actId="27636"/>
        <pc:sldMkLst>
          <pc:docMk/>
          <pc:sldMk cId="0" sldId="285"/>
        </pc:sldMkLst>
        <pc:spChg chg="mod">
          <ac:chgData name="David Gardner" userId="32a3b49f-52b0-4a7d-8a0d-c44fdf742dfe" providerId="ADAL" clId="{0886A8C6-9FED-4BF7-BE6D-FCEAA28C0A3E}" dt="2025-02-19T20:54:06.677" v="1517" actId="27636"/>
          <ac:spMkLst>
            <pc:docMk/>
            <pc:sldMk cId="0" sldId="285"/>
            <ac:spMk id="7171" creationId="{881CDF66-155F-52A4-C0B5-5B7E50170C3A}"/>
          </ac:spMkLst>
        </pc:spChg>
      </pc:sldChg>
      <pc:sldChg chg="del">
        <pc:chgData name="David Gardner" userId="32a3b49f-52b0-4a7d-8a0d-c44fdf742dfe" providerId="ADAL" clId="{0886A8C6-9FED-4BF7-BE6D-FCEAA28C0A3E}" dt="2025-02-19T17:08:00.655" v="11" actId="47"/>
        <pc:sldMkLst>
          <pc:docMk/>
          <pc:sldMk cId="1216245631" sldId="285"/>
        </pc:sldMkLst>
      </pc:sldChg>
      <pc:sldChg chg="addSp modSp add mod">
        <pc:chgData name="David Gardner" userId="32a3b49f-52b0-4a7d-8a0d-c44fdf742dfe" providerId="ADAL" clId="{0886A8C6-9FED-4BF7-BE6D-FCEAA28C0A3E}" dt="2025-02-19T20:56:36.532" v="1526" actId="1076"/>
        <pc:sldMkLst>
          <pc:docMk/>
          <pc:sldMk cId="0" sldId="286"/>
        </pc:sldMkLst>
        <pc:spChg chg="mod">
          <ac:chgData name="David Gardner" userId="32a3b49f-52b0-4a7d-8a0d-c44fdf742dfe" providerId="ADAL" clId="{0886A8C6-9FED-4BF7-BE6D-FCEAA28C0A3E}" dt="2025-02-19T20:54:45.606" v="1524" actId="6549"/>
          <ac:spMkLst>
            <pc:docMk/>
            <pc:sldMk cId="0" sldId="286"/>
            <ac:spMk id="3" creationId="{C61E4BA2-B123-FA8C-1146-F73CD90CA53F}"/>
          </ac:spMkLst>
        </pc:spChg>
        <pc:spChg chg="mod">
          <ac:chgData name="David Gardner" userId="32a3b49f-52b0-4a7d-8a0d-c44fdf742dfe" providerId="ADAL" clId="{0886A8C6-9FED-4BF7-BE6D-FCEAA28C0A3E}" dt="2025-02-19T20:54:16.852" v="1520" actId="122"/>
          <ac:spMkLst>
            <pc:docMk/>
            <pc:sldMk cId="0" sldId="286"/>
            <ac:spMk id="22530" creationId="{B1E52610-7B18-540D-0080-19FA292F191A}"/>
          </ac:spMkLst>
        </pc:spChg>
        <pc:picChg chg="add mod">
          <ac:chgData name="David Gardner" userId="32a3b49f-52b0-4a7d-8a0d-c44fdf742dfe" providerId="ADAL" clId="{0886A8C6-9FED-4BF7-BE6D-FCEAA28C0A3E}" dt="2025-02-19T20:56:36.532" v="1526" actId="1076"/>
          <ac:picMkLst>
            <pc:docMk/>
            <pc:sldMk cId="0" sldId="286"/>
            <ac:picMk id="15362" creationId="{3FEE7D10-737F-837A-81E0-616409F1DD07}"/>
          </ac:picMkLst>
        </pc:picChg>
      </pc:sldChg>
      <pc:sldChg chg="del">
        <pc:chgData name="David Gardner" userId="32a3b49f-52b0-4a7d-8a0d-c44fdf742dfe" providerId="ADAL" clId="{0886A8C6-9FED-4BF7-BE6D-FCEAA28C0A3E}" dt="2025-02-19T17:07:58.352" v="10" actId="47"/>
        <pc:sldMkLst>
          <pc:docMk/>
          <pc:sldMk cId="2854465168" sldId="286"/>
        </pc:sldMkLst>
      </pc:sldChg>
      <pc:sldChg chg="modSp add mod">
        <pc:chgData name="David Gardner" userId="32a3b49f-52b0-4a7d-8a0d-c44fdf742dfe" providerId="ADAL" clId="{0886A8C6-9FED-4BF7-BE6D-FCEAA28C0A3E}" dt="2025-02-19T20:58:03.324" v="1596" actId="122"/>
        <pc:sldMkLst>
          <pc:docMk/>
          <pc:sldMk cId="0" sldId="287"/>
        </pc:sldMkLst>
        <pc:spChg chg="mod">
          <ac:chgData name="David Gardner" userId="32a3b49f-52b0-4a7d-8a0d-c44fdf742dfe" providerId="ADAL" clId="{0886A8C6-9FED-4BF7-BE6D-FCEAA28C0A3E}" dt="2025-02-19T20:58:03.324" v="1596" actId="122"/>
          <ac:spMkLst>
            <pc:docMk/>
            <pc:sldMk cId="0" sldId="287"/>
            <ac:spMk id="3" creationId="{F15A15F1-A090-1C4A-591D-0F7BF21D4EFF}"/>
          </ac:spMkLst>
        </pc:spChg>
        <pc:spChg chg="mod">
          <ac:chgData name="David Gardner" userId="32a3b49f-52b0-4a7d-8a0d-c44fdf742dfe" providerId="ADAL" clId="{0886A8C6-9FED-4BF7-BE6D-FCEAA28C0A3E}" dt="2025-02-19T20:57:40.475" v="1576" actId="122"/>
          <ac:spMkLst>
            <pc:docMk/>
            <pc:sldMk cId="0" sldId="287"/>
            <ac:spMk id="23554" creationId="{3596E78F-4678-4C94-EAF6-C238A154A0E8}"/>
          </ac:spMkLst>
        </pc:spChg>
      </pc:sldChg>
      <pc:sldChg chg="del">
        <pc:chgData name="David Gardner" userId="32a3b49f-52b0-4a7d-8a0d-c44fdf742dfe" providerId="ADAL" clId="{0886A8C6-9FED-4BF7-BE6D-FCEAA28C0A3E}" dt="2025-02-19T17:07:53.515" v="5" actId="47"/>
        <pc:sldMkLst>
          <pc:docMk/>
          <pc:sldMk cId="639889643" sldId="287"/>
        </pc:sldMkLst>
      </pc:sldChg>
      <pc:sldChg chg="modSp add mod">
        <pc:chgData name="David Gardner" userId="32a3b49f-52b0-4a7d-8a0d-c44fdf742dfe" providerId="ADAL" clId="{0886A8C6-9FED-4BF7-BE6D-FCEAA28C0A3E}" dt="2025-02-19T20:58:12.548" v="1599" actId="20577"/>
        <pc:sldMkLst>
          <pc:docMk/>
          <pc:sldMk cId="0" sldId="288"/>
        </pc:sldMkLst>
        <pc:spChg chg="mod">
          <ac:chgData name="David Gardner" userId="32a3b49f-52b0-4a7d-8a0d-c44fdf742dfe" providerId="ADAL" clId="{0886A8C6-9FED-4BF7-BE6D-FCEAA28C0A3E}" dt="2025-02-19T20:56:50.657" v="1529" actId="122"/>
          <ac:spMkLst>
            <pc:docMk/>
            <pc:sldMk cId="0" sldId="288"/>
            <ac:spMk id="24578" creationId="{6317CA6A-89AC-9871-828E-9AA76DB75367}"/>
          </ac:spMkLst>
        </pc:spChg>
        <pc:spChg chg="mod">
          <ac:chgData name="David Gardner" userId="32a3b49f-52b0-4a7d-8a0d-c44fdf742dfe" providerId="ADAL" clId="{0886A8C6-9FED-4BF7-BE6D-FCEAA28C0A3E}" dt="2025-02-19T20:58:12.548" v="1599" actId="20577"/>
          <ac:spMkLst>
            <pc:docMk/>
            <pc:sldMk cId="0" sldId="288"/>
            <ac:spMk id="24579" creationId="{E671FBB9-4DC5-EC78-FEEC-D6EA4BE4C531}"/>
          </ac:spMkLst>
        </pc:spChg>
      </pc:sldChg>
      <pc:sldChg chg="del">
        <pc:chgData name="David Gardner" userId="32a3b49f-52b0-4a7d-8a0d-c44fdf742dfe" providerId="ADAL" clId="{0886A8C6-9FED-4BF7-BE6D-FCEAA28C0A3E}" dt="2025-02-19T17:07:50.598" v="3" actId="47"/>
        <pc:sldMkLst>
          <pc:docMk/>
          <pc:sldMk cId="2449217226" sldId="288"/>
        </pc:sldMkLst>
      </pc:sldChg>
      <pc:sldChg chg="add del">
        <pc:chgData name="David Gardner" userId="32a3b49f-52b0-4a7d-8a0d-c44fdf742dfe" providerId="ADAL" clId="{0886A8C6-9FED-4BF7-BE6D-FCEAA28C0A3E}" dt="2025-02-19T20:14:55.111" v="398" actId="47"/>
        <pc:sldMkLst>
          <pc:docMk/>
          <pc:sldMk cId="0" sldId="289"/>
        </pc:sldMkLst>
      </pc:sldChg>
      <pc:sldChg chg="del">
        <pc:chgData name="David Gardner" userId="32a3b49f-52b0-4a7d-8a0d-c44fdf742dfe" providerId="ADAL" clId="{0886A8C6-9FED-4BF7-BE6D-FCEAA28C0A3E}" dt="2025-02-19T17:07:57.261" v="9" actId="47"/>
        <pc:sldMkLst>
          <pc:docMk/>
          <pc:sldMk cId="2387584636" sldId="289"/>
        </pc:sldMkLst>
      </pc:sldChg>
      <pc:sldChg chg="modSp add mod">
        <pc:chgData name="David Gardner" userId="32a3b49f-52b0-4a7d-8a0d-c44fdf742dfe" providerId="ADAL" clId="{0886A8C6-9FED-4BF7-BE6D-FCEAA28C0A3E}" dt="2025-02-19T20:13:24.457" v="388" actId="27636"/>
        <pc:sldMkLst>
          <pc:docMk/>
          <pc:sldMk cId="0" sldId="294"/>
        </pc:sldMkLst>
        <pc:spChg chg="mod">
          <ac:chgData name="David Gardner" userId="32a3b49f-52b0-4a7d-8a0d-c44fdf742dfe" providerId="ADAL" clId="{0886A8C6-9FED-4BF7-BE6D-FCEAA28C0A3E}" dt="2025-02-19T20:13:24.457" v="388" actId="27636"/>
          <ac:spMkLst>
            <pc:docMk/>
            <pc:sldMk cId="0" sldId="294"/>
            <ac:spMk id="4099" creationId="{19EF99A0-1782-88CC-14C2-5614D5296964}"/>
          </ac:spMkLst>
        </pc:spChg>
      </pc:sldChg>
      <pc:sldChg chg="del">
        <pc:chgData name="David Gardner" userId="32a3b49f-52b0-4a7d-8a0d-c44fdf742dfe" providerId="ADAL" clId="{0886A8C6-9FED-4BF7-BE6D-FCEAA28C0A3E}" dt="2025-02-19T17:08:03.005" v="13" actId="47"/>
        <pc:sldMkLst>
          <pc:docMk/>
          <pc:sldMk cId="2747049284" sldId="300"/>
        </pc:sldMkLst>
      </pc:sldChg>
      <pc:sldChg chg="addSp delSp modSp new mod ord modClrScheme chgLayout">
        <pc:chgData name="David Gardner" userId="32a3b49f-52b0-4a7d-8a0d-c44fdf742dfe" providerId="ADAL" clId="{0886A8C6-9FED-4BF7-BE6D-FCEAA28C0A3E}" dt="2025-02-19T21:00:59.678" v="1708" actId="207"/>
        <pc:sldMkLst>
          <pc:docMk/>
          <pc:sldMk cId="3610791077" sldId="300"/>
        </pc:sldMkLst>
        <pc:spChg chg="del mod ord">
          <ac:chgData name="David Gardner" userId="32a3b49f-52b0-4a7d-8a0d-c44fdf742dfe" providerId="ADAL" clId="{0886A8C6-9FED-4BF7-BE6D-FCEAA28C0A3E}" dt="2025-02-19T17:10:56.092" v="199" actId="700"/>
          <ac:spMkLst>
            <pc:docMk/>
            <pc:sldMk cId="3610791077" sldId="300"/>
            <ac:spMk id="2" creationId="{5B421562-3EE9-91DF-44AD-CFF8C74D5E98}"/>
          </ac:spMkLst>
        </pc:spChg>
        <pc:spChg chg="del mod ord">
          <ac:chgData name="David Gardner" userId="32a3b49f-52b0-4a7d-8a0d-c44fdf742dfe" providerId="ADAL" clId="{0886A8C6-9FED-4BF7-BE6D-FCEAA28C0A3E}" dt="2025-02-19T17:10:56.092" v="199" actId="700"/>
          <ac:spMkLst>
            <pc:docMk/>
            <pc:sldMk cId="3610791077" sldId="300"/>
            <ac:spMk id="3" creationId="{5DF5EA8A-2F19-3BA5-FAE7-9F72203875BF}"/>
          </ac:spMkLst>
        </pc:spChg>
        <pc:spChg chg="add mod ord">
          <ac:chgData name="David Gardner" userId="32a3b49f-52b0-4a7d-8a0d-c44fdf742dfe" providerId="ADAL" clId="{0886A8C6-9FED-4BF7-BE6D-FCEAA28C0A3E}" dt="2025-02-19T20:59:44.878" v="1625" actId="20577"/>
          <ac:spMkLst>
            <pc:docMk/>
            <pc:sldMk cId="3610791077" sldId="300"/>
            <ac:spMk id="4" creationId="{AE01F094-74CA-DD79-B409-AA62F52BAA3F}"/>
          </ac:spMkLst>
        </pc:spChg>
        <pc:spChg chg="add mod ord">
          <ac:chgData name="David Gardner" userId="32a3b49f-52b0-4a7d-8a0d-c44fdf742dfe" providerId="ADAL" clId="{0886A8C6-9FED-4BF7-BE6D-FCEAA28C0A3E}" dt="2025-02-19T21:00:59.678" v="1708" actId="207"/>
          <ac:spMkLst>
            <pc:docMk/>
            <pc:sldMk cId="3610791077" sldId="300"/>
            <ac:spMk id="5" creationId="{576E03F2-CB78-F935-3CE2-AD8ECA99B59E}"/>
          </ac:spMkLst>
        </pc:spChg>
      </pc:sldChg>
      <pc:sldChg chg="modSp new mod">
        <pc:chgData name="David Gardner" userId="32a3b49f-52b0-4a7d-8a0d-c44fdf742dfe" providerId="ADAL" clId="{0886A8C6-9FED-4BF7-BE6D-FCEAA28C0A3E}" dt="2025-02-19T20:04:54.015" v="314" actId="20577"/>
        <pc:sldMkLst>
          <pc:docMk/>
          <pc:sldMk cId="1483717040" sldId="301"/>
        </pc:sldMkLst>
        <pc:spChg chg="mod">
          <ac:chgData name="David Gardner" userId="32a3b49f-52b0-4a7d-8a0d-c44fdf742dfe" providerId="ADAL" clId="{0886A8C6-9FED-4BF7-BE6D-FCEAA28C0A3E}" dt="2025-02-19T20:04:27.004" v="296" actId="14100"/>
          <ac:spMkLst>
            <pc:docMk/>
            <pc:sldMk cId="1483717040" sldId="301"/>
            <ac:spMk id="2" creationId="{1E830BBC-D19F-2A88-C9BF-9EB921B8AB2D}"/>
          </ac:spMkLst>
        </pc:spChg>
        <pc:spChg chg="mod">
          <ac:chgData name="David Gardner" userId="32a3b49f-52b0-4a7d-8a0d-c44fdf742dfe" providerId="ADAL" clId="{0886A8C6-9FED-4BF7-BE6D-FCEAA28C0A3E}" dt="2025-02-19T20:04:54.015" v="314" actId="20577"/>
          <ac:spMkLst>
            <pc:docMk/>
            <pc:sldMk cId="1483717040" sldId="301"/>
            <ac:spMk id="3" creationId="{1D1B76EA-CEBA-4E70-2AD2-1B3A88565D75}"/>
          </ac:spMkLst>
        </pc:spChg>
      </pc:sldChg>
      <pc:sldChg chg="del">
        <pc:chgData name="David Gardner" userId="32a3b49f-52b0-4a7d-8a0d-c44fdf742dfe" providerId="ADAL" clId="{0886A8C6-9FED-4BF7-BE6D-FCEAA28C0A3E}" dt="2025-02-19T17:08:04.906" v="15" actId="47"/>
        <pc:sldMkLst>
          <pc:docMk/>
          <pc:sldMk cId="3946494351" sldId="301"/>
        </pc:sldMkLst>
      </pc:sldChg>
      <pc:sldChg chg="modSp new del mod ord">
        <pc:chgData name="David Gardner" userId="32a3b49f-52b0-4a7d-8a0d-c44fdf742dfe" providerId="ADAL" clId="{0886A8C6-9FED-4BF7-BE6D-FCEAA28C0A3E}" dt="2025-02-19T20:59:02.331" v="1617" actId="2696"/>
        <pc:sldMkLst>
          <pc:docMk/>
          <pc:sldMk cId="1356889589" sldId="302"/>
        </pc:sldMkLst>
        <pc:spChg chg="mod">
          <ac:chgData name="David Gardner" userId="32a3b49f-52b0-4a7d-8a0d-c44fdf742dfe" providerId="ADAL" clId="{0886A8C6-9FED-4BF7-BE6D-FCEAA28C0A3E}" dt="2025-02-19T20:06:31.853" v="366" actId="122"/>
          <ac:spMkLst>
            <pc:docMk/>
            <pc:sldMk cId="1356889589" sldId="302"/>
            <ac:spMk id="2" creationId="{4B969B23-45AA-52CB-C193-FA128329315A}"/>
          </ac:spMkLst>
        </pc:spChg>
        <pc:spChg chg="mod">
          <ac:chgData name="David Gardner" userId="32a3b49f-52b0-4a7d-8a0d-c44fdf742dfe" providerId="ADAL" clId="{0886A8C6-9FED-4BF7-BE6D-FCEAA28C0A3E}" dt="2025-02-19T20:06:53.816" v="371" actId="20577"/>
          <ac:spMkLst>
            <pc:docMk/>
            <pc:sldMk cId="1356889589" sldId="302"/>
            <ac:spMk id="3" creationId="{33697AD2-2605-9A86-5D21-E9A46F21BC9B}"/>
          </ac:spMkLst>
        </pc:spChg>
      </pc:sldChg>
      <pc:sldChg chg="del">
        <pc:chgData name="David Gardner" userId="32a3b49f-52b0-4a7d-8a0d-c44fdf742dfe" providerId="ADAL" clId="{0886A8C6-9FED-4BF7-BE6D-FCEAA28C0A3E}" dt="2025-02-19T17:08:03.853" v="14" actId="47"/>
        <pc:sldMkLst>
          <pc:docMk/>
          <pc:sldMk cId="3278033232" sldId="302"/>
        </pc:sldMkLst>
      </pc:sldChg>
      <pc:sldChg chg="modSp add mod">
        <pc:chgData name="David Gardner" userId="32a3b49f-52b0-4a7d-8a0d-c44fdf742dfe" providerId="ADAL" clId="{0886A8C6-9FED-4BF7-BE6D-FCEAA28C0A3E}" dt="2025-02-19T20:59:15.891" v="1619" actId="207"/>
        <pc:sldMkLst>
          <pc:docMk/>
          <pc:sldMk cId="3312925060" sldId="302"/>
        </pc:sldMkLst>
        <pc:spChg chg="mod">
          <ac:chgData name="David Gardner" userId="32a3b49f-52b0-4a7d-8a0d-c44fdf742dfe" providerId="ADAL" clId="{0886A8C6-9FED-4BF7-BE6D-FCEAA28C0A3E}" dt="2025-02-19T20:59:15.891" v="1619" actId="207"/>
          <ac:spMkLst>
            <pc:docMk/>
            <pc:sldMk cId="3312925060" sldId="302"/>
            <ac:spMk id="3" creationId="{33697AD2-2605-9A86-5D21-E9A46F21BC9B}"/>
          </ac:spMkLst>
        </pc:spChg>
      </pc:sldChg>
      <pc:sldChg chg="modSp add mod ord">
        <pc:chgData name="David Gardner" userId="32a3b49f-52b0-4a7d-8a0d-c44fdf742dfe" providerId="ADAL" clId="{0886A8C6-9FED-4BF7-BE6D-FCEAA28C0A3E}" dt="2025-02-19T20:49:48.751" v="1450" actId="1076"/>
        <pc:sldMkLst>
          <pc:docMk/>
          <pc:sldMk cId="0" sldId="303"/>
        </pc:sldMkLst>
        <pc:spChg chg="mod">
          <ac:chgData name="David Gardner" userId="32a3b49f-52b0-4a7d-8a0d-c44fdf742dfe" providerId="ADAL" clId="{0886A8C6-9FED-4BF7-BE6D-FCEAA28C0A3E}" dt="2025-02-19T20:43:54.508" v="1183" actId="20577"/>
          <ac:spMkLst>
            <pc:docMk/>
            <pc:sldMk cId="0" sldId="303"/>
            <ac:spMk id="11267" creationId="{E6CA7E59-6B15-E2FE-65B2-435ED3E8BF42}"/>
          </ac:spMkLst>
        </pc:spChg>
        <pc:spChg chg="mod">
          <ac:chgData name="David Gardner" userId="32a3b49f-52b0-4a7d-8a0d-c44fdf742dfe" providerId="ADAL" clId="{0886A8C6-9FED-4BF7-BE6D-FCEAA28C0A3E}" dt="2025-02-19T20:49:48.751" v="1450" actId="1076"/>
          <ac:spMkLst>
            <pc:docMk/>
            <pc:sldMk cId="0" sldId="303"/>
            <ac:spMk id="15362" creationId="{BB29FD83-DD08-C172-768F-E152497217EB}"/>
          </ac:spMkLst>
        </pc:spChg>
      </pc:sldChg>
      <pc:sldChg chg="del">
        <pc:chgData name="David Gardner" userId="32a3b49f-52b0-4a7d-8a0d-c44fdf742dfe" providerId="ADAL" clId="{0886A8C6-9FED-4BF7-BE6D-FCEAA28C0A3E}" dt="2025-02-19T17:07:56.147" v="8" actId="47"/>
        <pc:sldMkLst>
          <pc:docMk/>
          <pc:sldMk cId="4029858574" sldId="303"/>
        </pc:sldMkLst>
      </pc:sldChg>
      <pc:sldChg chg="modSp add mod">
        <pc:chgData name="David Gardner" userId="32a3b49f-52b0-4a7d-8a0d-c44fdf742dfe" providerId="ADAL" clId="{0886A8C6-9FED-4BF7-BE6D-FCEAA28C0A3E}" dt="2025-02-19T20:50:13.033" v="1456" actId="1076"/>
        <pc:sldMkLst>
          <pc:docMk/>
          <pc:sldMk cId="0" sldId="304"/>
        </pc:sldMkLst>
        <pc:spChg chg="mod">
          <ac:chgData name="David Gardner" userId="32a3b49f-52b0-4a7d-8a0d-c44fdf742dfe" providerId="ADAL" clId="{0886A8C6-9FED-4BF7-BE6D-FCEAA28C0A3E}" dt="2025-02-19T20:50:13.033" v="1456" actId="1076"/>
          <ac:spMkLst>
            <pc:docMk/>
            <pc:sldMk cId="0" sldId="304"/>
            <ac:spMk id="16386" creationId="{49E78FB0-DAD1-D77B-3792-21BA728E1BA6}"/>
          </ac:spMkLst>
        </pc:spChg>
        <pc:spChg chg="mod">
          <ac:chgData name="David Gardner" userId="32a3b49f-52b0-4a7d-8a0d-c44fdf742dfe" providerId="ADAL" clId="{0886A8C6-9FED-4BF7-BE6D-FCEAA28C0A3E}" dt="2025-02-19T20:50:09.213" v="1454" actId="1076"/>
          <ac:spMkLst>
            <pc:docMk/>
            <pc:sldMk cId="0" sldId="304"/>
            <ac:spMk id="16387" creationId="{46F627D3-A0F5-93FF-30A1-E18FC7E7EB1F}"/>
          </ac:spMkLst>
        </pc:spChg>
      </pc:sldChg>
      <pc:sldChg chg="modSp add mod">
        <pc:chgData name="David Gardner" userId="32a3b49f-52b0-4a7d-8a0d-c44fdf742dfe" providerId="ADAL" clId="{0886A8C6-9FED-4BF7-BE6D-FCEAA28C0A3E}" dt="2025-02-19T20:50:28.495" v="1462" actId="14100"/>
        <pc:sldMkLst>
          <pc:docMk/>
          <pc:sldMk cId="0" sldId="305"/>
        </pc:sldMkLst>
        <pc:spChg chg="mod">
          <ac:chgData name="David Gardner" userId="32a3b49f-52b0-4a7d-8a0d-c44fdf742dfe" providerId="ADAL" clId="{0886A8C6-9FED-4BF7-BE6D-FCEAA28C0A3E}" dt="2025-02-19T20:50:26.160" v="1461" actId="122"/>
          <ac:spMkLst>
            <pc:docMk/>
            <pc:sldMk cId="0" sldId="305"/>
            <ac:spMk id="18434" creationId="{3EDC825C-2015-E257-499E-D9C7448F8C45}"/>
          </ac:spMkLst>
        </pc:spChg>
        <pc:spChg chg="mod">
          <ac:chgData name="David Gardner" userId="32a3b49f-52b0-4a7d-8a0d-c44fdf742dfe" providerId="ADAL" clId="{0886A8C6-9FED-4BF7-BE6D-FCEAA28C0A3E}" dt="2025-02-19T20:50:28.495" v="1462" actId="14100"/>
          <ac:spMkLst>
            <pc:docMk/>
            <pc:sldMk cId="0" sldId="305"/>
            <ac:spMk id="18435" creationId="{81773F0D-0E83-ABE8-E80D-311FB771FE2C}"/>
          </ac:spMkLst>
        </pc:spChg>
      </pc:sldChg>
      <pc:sldChg chg="addSp modSp add mod">
        <pc:chgData name="David Gardner" userId="32a3b49f-52b0-4a7d-8a0d-c44fdf742dfe" providerId="ADAL" clId="{0886A8C6-9FED-4BF7-BE6D-FCEAA28C0A3E}" dt="2025-02-19T20:53:26.366" v="1502" actId="27636"/>
        <pc:sldMkLst>
          <pc:docMk/>
          <pc:sldMk cId="0" sldId="306"/>
        </pc:sldMkLst>
        <pc:spChg chg="add mod">
          <ac:chgData name="David Gardner" userId="32a3b49f-52b0-4a7d-8a0d-c44fdf742dfe" providerId="ADAL" clId="{0886A8C6-9FED-4BF7-BE6D-FCEAA28C0A3E}" dt="2025-02-19T20:52:48.007" v="1479" actId="14100"/>
          <ac:spMkLst>
            <pc:docMk/>
            <pc:sldMk cId="0" sldId="306"/>
            <ac:spMk id="7" creationId="{A5C29AE6-8B67-72FA-C6A4-BE9D82C2EC3E}"/>
          </ac:spMkLst>
        </pc:spChg>
        <pc:spChg chg="mod">
          <ac:chgData name="David Gardner" userId="32a3b49f-52b0-4a7d-8a0d-c44fdf742dfe" providerId="ADAL" clId="{0886A8C6-9FED-4BF7-BE6D-FCEAA28C0A3E}" dt="2025-02-19T20:53:26.366" v="1502" actId="27636"/>
          <ac:spMkLst>
            <pc:docMk/>
            <pc:sldMk cId="0" sldId="306"/>
            <ac:spMk id="5123" creationId="{8166EED8-F62F-AE7C-6FEB-B44C65789693}"/>
          </ac:spMkLst>
        </pc:spChg>
        <pc:spChg chg="mod">
          <ac:chgData name="David Gardner" userId="32a3b49f-52b0-4a7d-8a0d-c44fdf742dfe" providerId="ADAL" clId="{0886A8C6-9FED-4BF7-BE6D-FCEAA28C0A3E}" dt="2025-02-19T20:53:08.038" v="1483" actId="122"/>
          <ac:spMkLst>
            <pc:docMk/>
            <pc:sldMk cId="0" sldId="306"/>
            <ac:spMk id="19458" creationId="{BBD5D842-B3CA-446B-2298-4E1296A3FFFA}"/>
          </ac:spMkLst>
        </pc:spChg>
        <pc:picChg chg="add mod">
          <ac:chgData name="David Gardner" userId="32a3b49f-52b0-4a7d-8a0d-c44fdf742dfe" providerId="ADAL" clId="{0886A8C6-9FED-4BF7-BE6D-FCEAA28C0A3E}" dt="2025-02-19T20:51:46.166" v="1471" actId="1076"/>
          <ac:picMkLst>
            <pc:docMk/>
            <pc:sldMk cId="0" sldId="306"/>
            <ac:picMk id="3" creationId="{70C7C307-7BD8-B847-1C09-05CDB13110C3}"/>
          </ac:picMkLst>
        </pc:picChg>
        <pc:picChg chg="add mod">
          <ac:chgData name="David Gardner" userId="32a3b49f-52b0-4a7d-8a0d-c44fdf742dfe" providerId="ADAL" clId="{0886A8C6-9FED-4BF7-BE6D-FCEAA28C0A3E}" dt="2025-02-19T20:52:09.431" v="1473" actId="1076"/>
          <ac:picMkLst>
            <pc:docMk/>
            <pc:sldMk cId="0" sldId="306"/>
            <ac:picMk id="5" creationId="{CBC30850-3950-F604-DD85-E766F8816D60}"/>
          </ac:picMkLst>
        </pc:picChg>
      </pc:sldChg>
      <pc:sldChg chg="modSp add mod">
        <pc:chgData name="David Gardner" userId="32a3b49f-52b0-4a7d-8a0d-c44fdf742dfe" providerId="ADAL" clId="{0886A8C6-9FED-4BF7-BE6D-FCEAA28C0A3E}" dt="2025-02-19T20:53:42.950" v="1505" actId="6549"/>
        <pc:sldMkLst>
          <pc:docMk/>
          <pc:sldMk cId="0" sldId="307"/>
        </pc:sldMkLst>
        <pc:spChg chg="mod">
          <ac:chgData name="David Gardner" userId="32a3b49f-52b0-4a7d-8a0d-c44fdf742dfe" providerId="ADAL" clId="{0886A8C6-9FED-4BF7-BE6D-FCEAA28C0A3E}" dt="2025-02-19T20:53:42.950" v="1505" actId="6549"/>
          <ac:spMkLst>
            <pc:docMk/>
            <pc:sldMk cId="0" sldId="307"/>
            <ac:spMk id="3" creationId="{EF5B7EE5-67D8-666D-F410-B0AE55DAFA21}"/>
          </ac:spMkLst>
        </pc:spChg>
        <pc:spChg chg="mod">
          <ac:chgData name="David Gardner" userId="32a3b49f-52b0-4a7d-8a0d-c44fdf742dfe" providerId="ADAL" clId="{0886A8C6-9FED-4BF7-BE6D-FCEAA28C0A3E}" dt="2025-02-19T20:53:36.957" v="1503" actId="122"/>
          <ac:spMkLst>
            <pc:docMk/>
            <pc:sldMk cId="0" sldId="307"/>
            <ac:spMk id="20482" creationId="{2225E4EA-4F98-29D9-22B2-245830C148FE}"/>
          </ac:spMkLst>
        </pc:spChg>
      </pc:sldChg>
      <pc:sldChg chg="add">
        <pc:chgData name="David Gardner" userId="32a3b49f-52b0-4a7d-8a0d-c44fdf742dfe" providerId="ADAL" clId="{0886A8C6-9FED-4BF7-BE6D-FCEAA28C0A3E}" dt="2025-02-19T20:12:21.806" v="380"/>
        <pc:sldMkLst>
          <pc:docMk/>
          <pc:sldMk cId="0" sldId="308"/>
        </pc:sldMkLst>
      </pc:sldChg>
      <pc:sldChg chg="modSp add mod">
        <pc:chgData name="David Gardner" userId="32a3b49f-52b0-4a7d-8a0d-c44fdf742dfe" providerId="ADAL" clId="{0886A8C6-9FED-4BF7-BE6D-FCEAA28C0A3E}" dt="2025-02-19T20:12:35.848" v="383" actId="27636"/>
        <pc:sldMkLst>
          <pc:docMk/>
          <pc:sldMk cId="0" sldId="309"/>
        </pc:sldMkLst>
        <pc:spChg chg="mod">
          <ac:chgData name="David Gardner" userId="32a3b49f-52b0-4a7d-8a0d-c44fdf742dfe" providerId="ADAL" clId="{0886A8C6-9FED-4BF7-BE6D-FCEAA28C0A3E}" dt="2025-02-19T20:12:35.848" v="383" actId="27636"/>
          <ac:spMkLst>
            <pc:docMk/>
            <pc:sldMk cId="0" sldId="309"/>
            <ac:spMk id="7170" creationId="{7A71DDD0-345C-BC81-1307-FBAA651A5243}"/>
          </ac:spMkLst>
        </pc:spChg>
      </pc:sldChg>
      <pc:sldChg chg="modSp add mod">
        <pc:chgData name="David Gardner" userId="32a3b49f-52b0-4a7d-8a0d-c44fdf742dfe" providerId="ADAL" clId="{0886A8C6-9FED-4BF7-BE6D-FCEAA28C0A3E}" dt="2025-02-19T20:12:04.806" v="379" actId="27636"/>
        <pc:sldMkLst>
          <pc:docMk/>
          <pc:sldMk cId="0" sldId="310"/>
        </pc:sldMkLst>
        <pc:spChg chg="mod">
          <ac:chgData name="David Gardner" userId="32a3b49f-52b0-4a7d-8a0d-c44fdf742dfe" providerId="ADAL" clId="{0886A8C6-9FED-4BF7-BE6D-FCEAA28C0A3E}" dt="2025-02-19T20:12:04.806" v="379" actId="27636"/>
          <ac:spMkLst>
            <pc:docMk/>
            <pc:sldMk cId="0" sldId="310"/>
            <ac:spMk id="4098" creationId="{37B64DF3-E0C6-8F43-4733-D180293D7757}"/>
          </ac:spMkLst>
        </pc:spChg>
      </pc:sldChg>
      <pc:sldChg chg="modSp add mod">
        <pc:chgData name="David Gardner" userId="32a3b49f-52b0-4a7d-8a0d-c44fdf742dfe" providerId="ADAL" clId="{0886A8C6-9FED-4BF7-BE6D-FCEAA28C0A3E}" dt="2025-02-19T20:12:21.898" v="381" actId="27636"/>
        <pc:sldMkLst>
          <pc:docMk/>
          <pc:sldMk cId="0" sldId="311"/>
        </pc:sldMkLst>
        <pc:spChg chg="mod">
          <ac:chgData name="David Gardner" userId="32a3b49f-52b0-4a7d-8a0d-c44fdf742dfe" providerId="ADAL" clId="{0886A8C6-9FED-4BF7-BE6D-FCEAA28C0A3E}" dt="2025-02-19T20:12:21.898" v="381" actId="27636"/>
          <ac:spMkLst>
            <pc:docMk/>
            <pc:sldMk cId="0" sldId="311"/>
            <ac:spMk id="3075" creationId="{31F07EB4-4DA4-30A0-231D-63171D8B954B}"/>
          </ac:spMkLst>
        </pc:spChg>
      </pc:sldChg>
      <pc:sldChg chg="add del">
        <pc:chgData name="David Gardner" userId="32a3b49f-52b0-4a7d-8a0d-c44fdf742dfe" providerId="ADAL" clId="{0886A8C6-9FED-4BF7-BE6D-FCEAA28C0A3E}" dt="2025-02-19T20:13:28.276" v="389" actId="2696"/>
        <pc:sldMkLst>
          <pc:docMk/>
          <pc:sldMk cId="0" sldId="312"/>
        </pc:sldMkLst>
      </pc:sldChg>
      <pc:sldChg chg="modSp add del mod">
        <pc:chgData name="David Gardner" userId="32a3b49f-52b0-4a7d-8a0d-c44fdf742dfe" providerId="ADAL" clId="{0886A8C6-9FED-4BF7-BE6D-FCEAA28C0A3E}" dt="2025-02-19T20:59:02.331" v="1617" actId="2696"/>
        <pc:sldMkLst>
          <pc:docMk/>
          <pc:sldMk cId="60492021" sldId="312"/>
        </pc:sldMkLst>
        <pc:spChg chg="mod">
          <ac:chgData name="David Gardner" userId="32a3b49f-52b0-4a7d-8a0d-c44fdf742dfe" providerId="ADAL" clId="{0886A8C6-9FED-4BF7-BE6D-FCEAA28C0A3E}" dt="2025-02-19T20:13:48.182" v="397" actId="122"/>
          <ac:spMkLst>
            <pc:docMk/>
            <pc:sldMk cId="60492021" sldId="312"/>
            <ac:spMk id="10242" creationId="{8A4967C9-8331-8F25-4A21-21671710CC8C}"/>
          </ac:spMkLst>
        </pc:spChg>
        <pc:spChg chg="mod">
          <ac:chgData name="David Gardner" userId="32a3b49f-52b0-4a7d-8a0d-c44fdf742dfe" providerId="ADAL" clId="{0886A8C6-9FED-4BF7-BE6D-FCEAA28C0A3E}" dt="2025-02-19T20:13:44.830" v="396" actId="20577"/>
          <ac:spMkLst>
            <pc:docMk/>
            <pc:sldMk cId="60492021" sldId="312"/>
            <ac:spMk id="10243" creationId="{16D627BC-BC44-41D5-FE27-ADA9C1C93359}"/>
          </ac:spMkLst>
        </pc:spChg>
      </pc:sldChg>
      <pc:sldChg chg="add">
        <pc:chgData name="David Gardner" userId="32a3b49f-52b0-4a7d-8a0d-c44fdf742dfe" providerId="ADAL" clId="{0886A8C6-9FED-4BF7-BE6D-FCEAA28C0A3E}" dt="2025-02-19T20:59:10.069" v="1618"/>
        <pc:sldMkLst>
          <pc:docMk/>
          <pc:sldMk cId="491151234" sldId="312"/>
        </pc:sldMkLst>
      </pc:sldChg>
      <pc:sldChg chg="add">
        <pc:chgData name="David Gardner" userId="32a3b49f-52b0-4a7d-8a0d-c44fdf742dfe" providerId="ADAL" clId="{0886A8C6-9FED-4BF7-BE6D-FCEAA28C0A3E}" dt="2025-02-19T20:13:24.349" v="385"/>
        <pc:sldMkLst>
          <pc:docMk/>
          <pc:sldMk cId="0" sldId="313"/>
        </pc:sldMkLst>
      </pc:sldChg>
      <pc:sldChg chg="modSp add mod">
        <pc:chgData name="David Gardner" userId="32a3b49f-52b0-4a7d-8a0d-c44fdf742dfe" providerId="ADAL" clId="{0886A8C6-9FED-4BF7-BE6D-FCEAA28C0A3E}" dt="2025-02-19T20:13:24.432" v="386" actId="27636"/>
        <pc:sldMkLst>
          <pc:docMk/>
          <pc:sldMk cId="0" sldId="314"/>
        </pc:sldMkLst>
        <pc:spChg chg="mod">
          <ac:chgData name="David Gardner" userId="32a3b49f-52b0-4a7d-8a0d-c44fdf742dfe" providerId="ADAL" clId="{0886A8C6-9FED-4BF7-BE6D-FCEAA28C0A3E}" dt="2025-02-19T20:13:24.432" v="386" actId="27636"/>
          <ac:spMkLst>
            <pc:docMk/>
            <pc:sldMk cId="0" sldId="314"/>
            <ac:spMk id="20482" creationId="{0D11E197-5FD2-7C2D-DDEB-92F5E55DD81D}"/>
          </ac:spMkLst>
        </pc:spChg>
      </pc:sldChg>
      <pc:sldChg chg="modSp add mod">
        <pc:chgData name="David Gardner" userId="32a3b49f-52b0-4a7d-8a0d-c44fdf742dfe" providerId="ADAL" clId="{0886A8C6-9FED-4BF7-BE6D-FCEAA28C0A3E}" dt="2025-02-19T20:13:24.446" v="387" actId="27636"/>
        <pc:sldMkLst>
          <pc:docMk/>
          <pc:sldMk cId="0" sldId="315"/>
        </pc:sldMkLst>
        <pc:spChg chg="mod">
          <ac:chgData name="David Gardner" userId="32a3b49f-52b0-4a7d-8a0d-c44fdf742dfe" providerId="ADAL" clId="{0886A8C6-9FED-4BF7-BE6D-FCEAA28C0A3E}" dt="2025-02-19T20:13:24.446" v="387" actId="27636"/>
          <ac:spMkLst>
            <pc:docMk/>
            <pc:sldMk cId="0" sldId="315"/>
            <ac:spMk id="22531" creationId="{03125FC9-3D1A-B585-E878-236787DB530E}"/>
          </ac:spMkLst>
        </pc:spChg>
      </pc:sldChg>
      <pc:sldChg chg="modSp add del mod">
        <pc:chgData name="David Gardner" userId="32a3b49f-52b0-4a7d-8a0d-c44fdf742dfe" providerId="ADAL" clId="{0886A8C6-9FED-4BF7-BE6D-FCEAA28C0A3E}" dt="2025-02-19T20:58:42.809" v="1616" actId="20577"/>
        <pc:sldMkLst>
          <pc:docMk/>
          <pc:sldMk cId="0" sldId="317"/>
        </pc:sldMkLst>
        <pc:spChg chg="mod">
          <ac:chgData name="David Gardner" userId="32a3b49f-52b0-4a7d-8a0d-c44fdf742dfe" providerId="ADAL" clId="{0886A8C6-9FED-4BF7-BE6D-FCEAA28C0A3E}" dt="2025-02-19T20:58:42.809" v="1616" actId="20577"/>
          <ac:spMkLst>
            <pc:docMk/>
            <pc:sldMk cId="0" sldId="317"/>
            <ac:spMk id="10243" creationId="{6D7BA597-B03F-F3D2-1D40-62C13EC6E89C}"/>
          </ac:spMkLst>
        </pc:spChg>
        <pc:spChg chg="mod">
          <ac:chgData name="David Gardner" userId="32a3b49f-52b0-4a7d-8a0d-c44fdf742dfe" providerId="ADAL" clId="{0886A8C6-9FED-4BF7-BE6D-FCEAA28C0A3E}" dt="2025-02-19T20:58:35.996" v="1611" actId="20577"/>
          <ac:spMkLst>
            <pc:docMk/>
            <pc:sldMk cId="0" sldId="317"/>
            <ac:spMk id="33794" creationId="{0E95F621-8105-7F07-F0C4-83834B0CB045}"/>
          </ac:spMkLst>
        </pc:spChg>
      </pc:sldChg>
      <pc:sldChg chg="addSp modSp new mod ord">
        <pc:chgData name="David Gardner" userId="32a3b49f-52b0-4a7d-8a0d-c44fdf742dfe" providerId="ADAL" clId="{0886A8C6-9FED-4BF7-BE6D-FCEAA28C0A3E}" dt="2025-02-19T20:48:49.910" v="1441" actId="1076"/>
        <pc:sldMkLst>
          <pc:docMk/>
          <pc:sldMk cId="1301310639" sldId="318"/>
        </pc:sldMkLst>
        <pc:spChg chg="mod">
          <ac:chgData name="David Gardner" userId="32a3b49f-52b0-4a7d-8a0d-c44fdf742dfe" providerId="ADAL" clId="{0886A8C6-9FED-4BF7-BE6D-FCEAA28C0A3E}" dt="2025-02-19T20:16:11.764" v="466" actId="122"/>
          <ac:spMkLst>
            <pc:docMk/>
            <pc:sldMk cId="1301310639" sldId="318"/>
            <ac:spMk id="2" creationId="{21744F87-8407-B3AE-FEA6-54E29598577E}"/>
          </ac:spMkLst>
        </pc:spChg>
        <pc:spChg chg="add mod">
          <ac:chgData name="David Gardner" userId="32a3b49f-52b0-4a7d-8a0d-c44fdf742dfe" providerId="ADAL" clId="{0886A8C6-9FED-4BF7-BE6D-FCEAA28C0A3E}" dt="2025-02-19T20:48:11.150" v="1432"/>
          <ac:spMkLst>
            <pc:docMk/>
            <pc:sldMk cId="1301310639" sldId="318"/>
            <ac:spMk id="5" creationId="{87E22E19-A0FD-28BE-93FD-55A005A918E4}"/>
          </ac:spMkLst>
        </pc:spChg>
        <pc:spChg chg="add mod">
          <ac:chgData name="David Gardner" userId="32a3b49f-52b0-4a7d-8a0d-c44fdf742dfe" providerId="ADAL" clId="{0886A8C6-9FED-4BF7-BE6D-FCEAA28C0A3E}" dt="2025-02-19T20:47:04.787" v="1430" actId="1076"/>
          <ac:spMkLst>
            <pc:docMk/>
            <pc:sldMk cId="1301310639" sldId="318"/>
            <ac:spMk id="6" creationId="{4ABB550E-D381-55EF-1253-90704E77771E}"/>
          </ac:spMkLst>
        </pc:spChg>
        <pc:picChg chg="add mod ord">
          <ac:chgData name="David Gardner" userId="32a3b49f-52b0-4a7d-8a0d-c44fdf742dfe" providerId="ADAL" clId="{0886A8C6-9FED-4BF7-BE6D-FCEAA28C0A3E}" dt="2025-02-19T20:48:43.698" v="1439" actId="167"/>
          <ac:picMkLst>
            <pc:docMk/>
            <pc:sldMk cId="1301310639" sldId="318"/>
            <ac:picMk id="4" creationId="{5FE0D256-ACFA-2F32-3EB9-20CF91FB88E7}"/>
          </ac:picMkLst>
        </pc:picChg>
        <pc:picChg chg="add mod">
          <ac:chgData name="David Gardner" userId="32a3b49f-52b0-4a7d-8a0d-c44fdf742dfe" providerId="ADAL" clId="{0886A8C6-9FED-4BF7-BE6D-FCEAA28C0A3E}" dt="2025-02-19T20:48:46.407" v="1440" actId="1076"/>
          <ac:picMkLst>
            <pc:docMk/>
            <pc:sldMk cId="1301310639" sldId="318"/>
            <ac:picMk id="1026" creationId="{503938D0-7B77-1D59-32BC-BCC285753B88}"/>
          </ac:picMkLst>
        </pc:picChg>
        <pc:picChg chg="add mod">
          <ac:chgData name="David Gardner" userId="32a3b49f-52b0-4a7d-8a0d-c44fdf742dfe" providerId="ADAL" clId="{0886A8C6-9FED-4BF7-BE6D-FCEAA28C0A3E}" dt="2025-02-19T20:48:49.910" v="1441" actId="1076"/>
          <ac:picMkLst>
            <pc:docMk/>
            <pc:sldMk cId="1301310639" sldId="318"/>
            <ac:picMk id="1028" creationId="{45AAAE4F-8657-5EAF-F28C-8E7FE1F5FA4B}"/>
          </ac:picMkLst>
        </pc:picChg>
      </pc:sldChg>
      <pc:sldChg chg="addSp delSp modSp new mod">
        <pc:chgData name="David Gardner" userId="32a3b49f-52b0-4a7d-8a0d-c44fdf742dfe" providerId="ADAL" clId="{0886A8C6-9FED-4BF7-BE6D-FCEAA28C0A3E}" dt="2025-02-19T20:49:14.794" v="1444" actId="1076"/>
        <pc:sldMkLst>
          <pc:docMk/>
          <pc:sldMk cId="1002586279" sldId="319"/>
        </pc:sldMkLst>
        <pc:spChg chg="mod">
          <ac:chgData name="David Gardner" userId="32a3b49f-52b0-4a7d-8a0d-c44fdf742dfe" providerId="ADAL" clId="{0886A8C6-9FED-4BF7-BE6D-FCEAA28C0A3E}" dt="2025-02-19T20:34:21.680" v="895" actId="1076"/>
          <ac:spMkLst>
            <pc:docMk/>
            <pc:sldMk cId="1002586279" sldId="319"/>
            <ac:spMk id="2" creationId="{8EC05D67-368C-D94C-A9D9-0DC9672CEACC}"/>
          </ac:spMkLst>
        </pc:spChg>
        <pc:spChg chg="add mod">
          <ac:chgData name="David Gardner" userId="32a3b49f-52b0-4a7d-8a0d-c44fdf742dfe" providerId="ADAL" clId="{0886A8C6-9FED-4BF7-BE6D-FCEAA28C0A3E}" dt="2025-02-19T20:49:11.574" v="1443" actId="1076"/>
          <ac:spMkLst>
            <pc:docMk/>
            <pc:sldMk cId="1002586279" sldId="319"/>
            <ac:spMk id="4" creationId="{A0BCEC33-4153-CFD5-63FE-AF83CD647497}"/>
          </ac:spMkLst>
        </pc:spChg>
        <pc:spChg chg="add del mod">
          <ac:chgData name="David Gardner" userId="32a3b49f-52b0-4a7d-8a0d-c44fdf742dfe" providerId="ADAL" clId="{0886A8C6-9FED-4BF7-BE6D-FCEAA28C0A3E}" dt="2025-02-19T20:28:38.329" v="695" actId="478"/>
          <ac:spMkLst>
            <pc:docMk/>
            <pc:sldMk cId="1002586279" sldId="319"/>
            <ac:spMk id="9" creationId="{365CA801-E891-B42A-5D54-1A062ED9F86D}"/>
          </ac:spMkLst>
        </pc:spChg>
        <pc:spChg chg="add mod">
          <ac:chgData name="David Gardner" userId="32a3b49f-52b0-4a7d-8a0d-c44fdf742dfe" providerId="ADAL" clId="{0886A8C6-9FED-4BF7-BE6D-FCEAA28C0A3E}" dt="2025-02-19T20:49:14.794" v="1444" actId="1076"/>
          <ac:spMkLst>
            <pc:docMk/>
            <pc:sldMk cId="1002586279" sldId="319"/>
            <ac:spMk id="11" creationId="{8C841B54-F567-3041-27E3-FBC393E9AB5F}"/>
          </ac:spMkLst>
        </pc:spChg>
        <pc:picChg chg="add del mod">
          <ac:chgData name="David Gardner" userId="32a3b49f-52b0-4a7d-8a0d-c44fdf742dfe" providerId="ADAL" clId="{0886A8C6-9FED-4BF7-BE6D-FCEAA28C0A3E}" dt="2025-02-19T20:23:46.014" v="529" actId="21"/>
          <ac:picMkLst>
            <pc:docMk/>
            <pc:sldMk cId="1002586279" sldId="319"/>
            <ac:picMk id="6" creationId="{12D2C113-FE3A-6553-29AE-C33618044B45}"/>
          </ac:picMkLst>
        </pc:picChg>
        <pc:picChg chg="add del mod">
          <ac:chgData name="David Gardner" userId="32a3b49f-52b0-4a7d-8a0d-c44fdf742dfe" providerId="ADAL" clId="{0886A8C6-9FED-4BF7-BE6D-FCEAA28C0A3E}" dt="2025-02-19T20:23:58.745" v="532" actId="21"/>
          <ac:picMkLst>
            <pc:docMk/>
            <pc:sldMk cId="1002586279" sldId="319"/>
            <ac:picMk id="8" creationId="{FC7F6681-CFF5-A466-31AA-DB9C197EFAEC}"/>
          </ac:picMkLst>
        </pc:picChg>
      </pc:sldChg>
      <pc:sldChg chg="addSp modSp new del mod">
        <pc:chgData name="David Gardner" userId="32a3b49f-52b0-4a7d-8a0d-c44fdf742dfe" providerId="ADAL" clId="{0886A8C6-9FED-4BF7-BE6D-FCEAA28C0A3E}" dt="2025-02-19T20:40:39.723" v="1072" actId="2696"/>
        <pc:sldMkLst>
          <pc:docMk/>
          <pc:sldMk cId="298266703" sldId="320"/>
        </pc:sldMkLst>
        <pc:spChg chg="mod">
          <ac:chgData name="David Gardner" userId="32a3b49f-52b0-4a7d-8a0d-c44fdf742dfe" providerId="ADAL" clId="{0886A8C6-9FED-4BF7-BE6D-FCEAA28C0A3E}" dt="2025-02-19T20:24:20.934" v="559" actId="14100"/>
          <ac:spMkLst>
            <pc:docMk/>
            <pc:sldMk cId="298266703" sldId="320"/>
            <ac:spMk id="2" creationId="{C9F4FBA6-C706-877B-D663-2EFDAFF2A031}"/>
          </ac:spMkLst>
        </pc:spChg>
        <pc:picChg chg="add mod">
          <ac:chgData name="David Gardner" userId="32a3b49f-52b0-4a7d-8a0d-c44fdf742dfe" providerId="ADAL" clId="{0886A8C6-9FED-4BF7-BE6D-FCEAA28C0A3E}" dt="2025-02-19T20:24:18.744" v="558" actId="1076"/>
          <ac:picMkLst>
            <pc:docMk/>
            <pc:sldMk cId="298266703" sldId="320"/>
            <ac:picMk id="6" creationId="{12D2C113-FE3A-6553-29AE-C33618044B45}"/>
          </ac:picMkLst>
        </pc:picChg>
        <pc:picChg chg="add mod">
          <ac:chgData name="David Gardner" userId="32a3b49f-52b0-4a7d-8a0d-c44fdf742dfe" providerId="ADAL" clId="{0886A8C6-9FED-4BF7-BE6D-FCEAA28C0A3E}" dt="2025-02-19T20:24:29.409" v="563" actId="1076"/>
          <ac:picMkLst>
            <pc:docMk/>
            <pc:sldMk cId="298266703" sldId="320"/>
            <ac:picMk id="8" creationId="{FC7F6681-CFF5-A466-31AA-DB9C197EFAEC}"/>
          </ac:picMkLst>
        </pc:picChg>
      </pc:sldChg>
      <pc:sldChg chg="modSp add del mod">
        <pc:chgData name="David Gardner" userId="32a3b49f-52b0-4a7d-8a0d-c44fdf742dfe" providerId="ADAL" clId="{0886A8C6-9FED-4BF7-BE6D-FCEAA28C0A3E}" dt="2025-02-19T20:57:02.415" v="1531" actId="2696"/>
        <pc:sldMkLst>
          <pc:docMk/>
          <pc:sldMk cId="809387209" sldId="320"/>
        </pc:sldMkLst>
        <pc:picChg chg="mod">
          <ac:chgData name="David Gardner" userId="32a3b49f-52b0-4a7d-8a0d-c44fdf742dfe" providerId="ADAL" clId="{0886A8C6-9FED-4BF7-BE6D-FCEAA28C0A3E}" dt="2025-02-19T20:56:58.468" v="1530" actId="1076"/>
          <ac:picMkLst>
            <pc:docMk/>
            <pc:sldMk cId="809387209" sldId="320"/>
            <ac:picMk id="6" creationId="{12D2C113-FE3A-6553-29AE-C33618044B45}"/>
          </ac:picMkLst>
        </pc:picChg>
      </pc:sldChg>
      <pc:sldChg chg="modSp add mod">
        <pc:chgData name="David Gardner" userId="32a3b49f-52b0-4a7d-8a0d-c44fdf742dfe" providerId="ADAL" clId="{0886A8C6-9FED-4BF7-BE6D-FCEAA28C0A3E}" dt="2025-02-19T20:57:32.553" v="1575" actId="20577"/>
        <pc:sldMkLst>
          <pc:docMk/>
          <pc:sldMk cId="2481298020" sldId="320"/>
        </pc:sldMkLst>
        <pc:spChg chg="mod">
          <ac:chgData name="David Gardner" userId="32a3b49f-52b0-4a7d-8a0d-c44fdf742dfe" providerId="ADAL" clId="{0886A8C6-9FED-4BF7-BE6D-FCEAA28C0A3E}" dt="2025-02-19T20:57:32.553" v="1575" actId="20577"/>
          <ac:spMkLst>
            <pc:docMk/>
            <pc:sldMk cId="2481298020" sldId="320"/>
            <ac:spMk id="2" creationId="{C9F4FBA6-C706-877B-D663-2EFDAFF2A031}"/>
          </ac:spMkLst>
        </pc:spChg>
        <pc:picChg chg="mod">
          <ac:chgData name="David Gardner" userId="32a3b49f-52b0-4a7d-8a0d-c44fdf742dfe" providerId="ADAL" clId="{0886A8C6-9FED-4BF7-BE6D-FCEAA28C0A3E}" dt="2025-02-19T20:57:10.904" v="1533" actId="1076"/>
          <ac:picMkLst>
            <pc:docMk/>
            <pc:sldMk cId="2481298020" sldId="320"/>
            <ac:picMk id="8" creationId="{FC7F6681-CFF5-A466-31AA-DB9C197EFAEC}"/>
          </ac:picMkLst>
        </pc:picChg>
      </pc:sldChg>
      <pc:sldChg chg="addSp modSp new mod ord">
        <pc:chgData name="David Gardner" userId="32a3b49f-52b0-4a7d-8a0d-c44fdf742dfe" providerId="ADAL" clId="{0886A8C6-9FED-4BF7-BE6D-FCEAA28C0A3E}" dt="2025-02-19T20:49:59.408" v="1451" actId="6549"/>
        <pc:sldMkLst>
          <pc:docMk/>
          <pc:sldMk cId="2012476314" sldId="321"/>
        </pc:sldMkLst>
        <pc:spChg chg="mod">
          <ac:chgData name="David Gardner" userId="32a3b49f-52b0-4a7d-8a0d-c44fdf742dfe" providerId="ADAL" clId="{0886A8C6-9FED-4BF7-BE6D-FCEAA28C0A3E}" dt="2025-02-19T20:49:59.408" v="1451" actId="6549"/>
          <ac:spMkLst>
            <pc:docMk/>
            <pc:sldMk cId="2012476314" sldId="321"/>
            <ac:spMk id="2" creationId="{DA0AFCCF-C803-461E-9999-C003C51C4B40}"/>
          </ac:spMkLst>
        </pc:spChg>
        <pc:spChg chg="add mod">
          <ac:chgData name="David Gardner" userId="32a3b49f-52b0-4a7d-8a0d-c44fdf742dfe" providerId="ADAL" clId="{0886A8C6-9FED-4BF7-BE6D-FCEAA28C0A3E}" dt="2025-02-19T20:31:35.349" v="815" actId="122"/>
          <ac:spMkLst>
            <pc:docMk/>
            <pc:sldMk cId="2012476314" sldId="321"/>
            <ac:spMk id="6" creationId="{936EE9CA-BF37-61BF-6CC8-3E00BF9BC84B}"/>
          </ac:spMkLst>
        </pc:spChg>
        <pc:picChg chg="add mod">
          <ac:chgData name="David Gardner" userId="32a3b49f-52b0-4a7d-8a0d-c44fdf742dfe" providerId="ADAL" clId="{0886A8C6-9FED-4BF7-BE6D-FCEAA28C0A3E}" dt="2025-02-19T20:31:39.253" v="818" actId="1076"/>
          <ac:picMkLst>
            <pc:docMk/>
            <pc:sldMk cId="2012476314" sldId="321"/>
            <ac:picMk id="4" creationId="{BD4F8B61-6AEA-E8BD-C4CE-ECFA3F18940E}"/>
          </ac:picMkLst>
        </pc:picChg>
      </pc:sldChg>
      <pc:sldChg chg="addSp delSp modSp new mod modClrScheme chgLayout">
        <pc:chgData name="David Gardner" userId="32a3b49f-52b0-4a7d-8a0d-c44fdf742dfe" providerId="ADAL" clId="{0886A8C6-9FED-4BF7-BE6D-FCEAA28C0A3E}" dt="2025-02-19T20:49:40.311" v="1449" actId="20577"/>
        <pc:sldMkLst>
          <pc:docMk/>
          <pc:sldMk cId="2052557508" sldId="322"/>
        </pc:sldMkLst>
        <pc:spChg chg="mod ord">
          <ac:chgData name="David Gardner" userId="32a3b49f-52b0-4a7d-8a0d-c44fdf742dfe" providerId="ADAL" clId="{0886A8C6-9FED-4BF7-BE6D-FCEAA28C0A3E}" dt="2025-02-19T20:38:47.179" v="1007" actId="20577"/>
          <ac:spMkLst>
            <pc:docMk/>
            <pc:sldMk cId="2052557508" sldId="322"/>
            <ac:spMk id="2" creationId="{1DF731A8-4E4A-1987-B1C8-8C9134ACB6BD}"/>
          </ac:spMkLst>
        </pc:spChg>
        <pc:spChg chg="add mod ord">
          <ac:chgData name="David Gardner" userId="32a3b49f-52b0-4a7d-8a0d-c44fdf742dfe" providerId="ADAL" clId="{0886A8C6-9FED-4BF7-BE6D-FCEAA28C0A3E}" dt="2025-02-19T20:49:40.311" v="1449" actId="20577"/>
          <ac:spMkLst>
            <pc:docMk/>
            <pc:sldMk cId="2052557508" sldId="322"/>
            <ac:spMk id="3" creationId="{C63A5707-94EA-1545-F6C9-92899D1CD437}"/>
          </ac:spMkLst>
        </pc:spChg>
        <pc:picChg chg="add del">
          <ac:chgData name="David Gardner" userId="32a3b49f-52b0-4a7d-8a0d-c44fdf742dfe" providerId="ADAL" clId="{0886A8C6-9FED-4BF7-BE6D-FCEAA28C0A3E}" dt="2025-02-19T20:37:45.853" v="997" actId="478"/>
          <ac:picMkLst>
            <pc:docMk/>
            <pc:sldMk cId="2052557508" sldId="322"/>
            <ac:picMk id="5" creationId="{3C12430D-C216-7EB3-0E66-32068419AF11}"/>
          </ac:picMkLst>
        </pc:picChg>
      </pc:sldChg>
      <pc:sldChg chg="addSp delSp modSp new del">
        <pc:chgData name="David Gardner" userId="32a3b49f-52b0-4a7d-8a0d-c44fdf742dfe" providerId="ADAL" clId="{0886A8C6-9FED-4BF7-BE6D-FCEAA28C0A3E}" dt="2025-02-19T20:37:50.408" v="998" actId="47"/>
        <pc:sldMkLst>
          <pc:docMk/>
          <pc:sldMk cId="214047983" sldId="323"/>
        </pc:sldMkLst>
        <pc:spChg chg="del">
          <ac:chgData name="David Gardner" userId="32a3b49f-52b0-4a7d-8a0d-c44fdf742dfe" providerId="ADAL" clId="{0886A8C6-9FED-4BF7-BE6D-FCEAA28C0A3E}" dt="2025-02-19T20:37:08.460" v="996"/>
          <ac:spMkLst>
            <pc:docMk/>
            <pc:sldMk cId="214047983" sldId="323"/>
            <ac:spMk id="3" creationId="{228650C5-7863-3BB3-23D3-D6F723C1CA37}"/>
          </ac:spMkLst>
        </pc:spChg>
        <pc:spChg chg="add mod">
          <ac:chgData name="David Gardner" userId="32a3b49f-52b0-4a7d-8a0d-c44fdf742dfe" providerId="ADAL" clId="{0886A8C6-9FED-4BF7-BE6D-FCEAA28C0A3E}" dt="2025-02-19T20:37:08.460" v="996"/>
          <ac:spMkLst>
            <pc:docMk/>
            <pc:sldMk cId="214047983" sldId="323"/>
            <ac:spMk id="4" creationId="{B9EE3CB7-D325-8ADF-2624-837A3A0F7A65}"/>
          </ac:spMkLst>
        </pc:spChg>
      </pc:sldChg>
      <pc:sldChg chg="new del">
        <pc:chgData name="David Gardner" userId="32a3b49f-52b0-4a7d-8a0d-c44fdf742dfe" providerId="ADAL" clId="{0886A8C6-9FED-4BF7-BE6D-FCEAA28C0A3E}" dt="2025-02-19T20:40:35.706" v="1071" actId="47"/>
        <pc:sldMkLst>
          <pc:docMk/>
          <pc:sldMk cId="2013336734" sldId="323"/>
        </pc:sldMkLst>
      </pc:sldChg>
    </pc:docChg>
  </pc:docChgLst>
  <pc:docChgLst>
    <pc:chgData name="David Gardner" userId="32a3b49f-52b0-4a7d-8a0d-c44fdf742dfe" providerId="ADAL" clId="{DB19CDF2-3591-44F1-A893-3C61BE42DB96}"/>
    <pc:docChg chg="undo custSel addSld delSld modSld sldOrd">
      <pc:chgData name="David Gardner" userId="32a3b49f-52b0-4a7d-8a0d-c44fdf742dfe" providerId="ADAL" clId="{DB19CDF2-3591-44F1-A893-3C61BE42DB96}" dt="2024-02-14T12:35:47.811" v="10034" actId="47"/>
      <pc:docMkLst>
        <pc:docMk/>
      </pc:docMkLst>
      <pc:sldChg chg="addSp delSp modSp add del mod ord">
        <pc:chgData name="David Gardner" userId="32a3b49f-52b0-4a7d-8a0d-c44fdf742dfe" providerId="ADAL" clId="{DB19CDF2-3591-44F1-A893-3C61BE42DB96}" dt="2024-02-14T10:12:43.754" v="5994" actId="1076"/>
        <pc:sldMkLst>
          <pc:docMk/>
          <pc:sldMk cId="541361592" sldId="256"/>
        </pc:sldMkLst>
      </pc:sldChg>
      <pc:sldChg chg="modSp mod">
        <pc:chgData name="David Gardner" userId="32a3b49f-52b0-4a7d-8a0d-c44fdf742dfe" providerId="ADAL" clId="{DB19CDF2-3591-44F1-A893-3C61BE42DB96}" dt="2024-02-11T17:14:57.834" v="2402" actId="20577"/>
        <pc:sldMkLst>
          <pc:docMk/>
          <pc:sldMk cId="2630457539" sldId="257"/>
        </pc:sldMkLst>
      </pc:sldChg>
      <pc:sldChg chg="del">
        <pc:chgData name="David Gardner" userId="32a3b49f-52b0-4a7d-8a0d-c44fdf742dfe" providerId="ADAL" clId="{DB19CDF2-3591-44F1-A893-3C61BE42DB96}" dt="2024-02-11T17:02:40.457" v="2121" actId="2696"/>
        <pc:sldMkLst>
          <pc:docMk/>
          <pc:sldMk cId="849066798" sldId="258"/>
        </pc:sldMkLst>
      </pc:sldChg>
      <pc:sldChg chg="modSp add del mod">
        <pc:chgData name="David Gardner" userId="32a3b49f-52b0-4a7d-8a0d-c44fdf742dfe" providerId="ADAL" clId="{DB19CDF2-3591-44F1-A893-3C61BE42DB96}" dt="2024-02-14T09:40:51.864" v="5522" actId="2696"/>
        <pc:sldMkLst>
          <pc:docMk/>
          <pc:sldMk cId="2344802158" sldId="258"/>
        </pc:sldMkLst>
      </pc:sldChg>
      <pc:sldChg chg="modSp del mod">
        <pc:chgData name="David Gardner" userId="32a3b49f-52b0-4a7d-8a0d-c44fdf742dfe" providerId="ADAL" clId="{DB19CDF2-3591-44F1-A893-3C61BE42DB96}" dt="2024-02-14T10:28:50.780" v="6294" actId="47"/>
        <pc:sldMkLst>
          <pc:docMk/>
          <pc:sldMk cId="3390324543" sldId="259"/>
        </pc:sldMkLst>
      </pc:sldChg>
      <pc:sldChg chg="modSp new mod">
        <pc:chgData name="David Gardner" userId="32a3b49f-52b0-4a7d-8a0d-c44fdf742dfe" providerId="ADAL" clId="{DB19CDF2-3591-44F1-A893-3C61BE42DB96}" dt="2024-02-14T11:45:38.707" v="8979" actId="20577"/>
        <pc:sldMkLst>
          <pc:docMk/>
          <pc:sldMk cId="927318496" sldId="264"/>
        </pc:sldMkLst>
      </pc:sldChg>
      <pc:sldChg chg="modSp new mod">
        <pc:chgData name="David Gardner" userId="32a3b49f-52b0-4a7d-8a0d-c44fdf742dfe" providerId="ADAL" clId="{DB19CDF2-3591-44F1-A893-3C61BE42DB96}" dt="2024-02-11T16:17:57.748" v="711" actId="20577"/>
        <pc:sldMkLst>
          <pc:docMk/>
          <pc:sldMk cId="2354040315" sldId="265"/>
        </pc:sldMkLst>
      </pc:sldChg>
      <pc:sldChg chg="modSp new add del mod">
        <pc:chgData name="David Gardner" userId="32a3b49f-52b0-4a7d-8a0d-c44fdf742dfe" providerId="ADAL" clId="{DB19CDF2-3591-44F1-A893-3C61BE42DB96}" dt="2024-02-14T09:41:05.138" v="5523" actId="2696"/>
        <pc:sldMkLst>
          <pc:docMk/>
          <pc:sldMk cId="391009515" sldId="266"/>
        </pc:sldMkLst>
      </pc:sldChg>
      <pc:sldChg chg="add">
        <pc:chgData name="David Gardner" userId="32a3b49f-52b0-4a7d-8a0d-c44fdf742dfe" providerId="ADAL" clId="{DB19CDF2-3591-44F1-A893-3C61BE42DB96}" dt="2024-02-14T09:41:07.746" v="5524"/>
        <pc:sldMkLst>
          <pc:docMk/>
          <pc:sldMk cId="3768915173" sldId="266"/>
        </pc:sldMkLst>
      </pc:sldChg>
      <pc:sldChg chg="addSp modSp new add del mod ord">
        <pc:chgData name="David Gardner" userId="32a3b49f-52b0-4a7d-8a0d-c44fdf742dfe" providerId="ADAL" clId="{DB19CDF2-3591-44F1-A893-3C61BE42DB96}" dt="2024-02-14T09:41:05.138" v="5523" actId="2696"/>
        <pc:sldMkLst>
          <pc:docMk/>
          <pc:sldMk cId="559748897" sldId="267"/>
        </pc:sldMkLst>
      </pc:sldChg>
      <pc:sldChg chg="add">
        <pc:chgData name="David Gardner" userId="32a3b49f-52b0-4a7d-8a0d-c44fdf742dfe" providerId="ADAL" clId="{DB19CDF2-3591-44F1-A893-3C61BE42DB96}" dt="2024-02-14T09:41:07.746" v="5524"/>
        <pc:sldMkLst>
          <pc:docMk/>
          <pc:sldMk cId="1849008106" sldId="267"/>
        </pc:sldMkLst>
      </pc:sldChg>
      <pc:sldChg chg="modSp add mod">
        <pc:chgData name="David Gardner" userId="32a3b49f-52b0-4a7d-8a0d-c44fdf742dfe" providerId="ADAL" clId="{DB19CDF2-3591-44F1-A893-3C61BE42DB96}" dt="2024-02-14T09:41:43.601" v="5525" actId="2711"/>
        <pc:sldMkLst>
          <pc:docMk/>
          <pc:sldMk cId="29132873" sldId="268"/>
        </pc:sldMkLst>
      </pc:sldChg>
      <pc:sldChg chg="modSp new add del mod ord">
        <pc:chgData name="David Gardner" userId="32a3b49f-52b0-4a7d-8a0d-c44fdf742dfe" providerId="ADAL" clId="{DB19CDF2-3591-44F1-A893-3C61BE42DB96}" dt="2024-02-14T09:41:05.138" v="5523" actId="2696"/>
        <pc:sldMkLst>
          <pc:docMk/>
          <pc:sldMk cId="351967694" sldId="268"/>
        </pc:sldMkLst>
      </pc:sldChg>
      <pc:sldChg chg="addSp delSp modSp new add del mod chgLayout">
        <pc:chgData name="David Gardner" userId="32a3b49f-52b0-4a7d-8a0d-c44fdf742dfe" providerId="ADAL" clId="{DB19CDF2-3591-44F1-A893-3C61BE42DB96}" dt="2024-02-14T09:41:05.138" v="5523" actId="2696"/>
        <pc:sldMkLst>
          <pc:docMk/>
          <pc:sldMk cId="1879062235" sldId="269"/>
        </pc:sldMkLst>
      </pc:sldChg>
      <pc:sldChg chg="modSp add mod">
        <pc:chgData name="David Gardner" userId="32a3b49f-52b0-4a7d-8a0d-c44fdf742dfe" providerId="ADAL" clId="{DB19CDF2-3591-44F1-A893-3C61BE42DB96}" dt="2024-02-14T10:07:10.566" v="5879" actId="113"/>
        <pc:sldMkLst>
          <pc:docMk/>
          <pc:sldMk cId="1984001365" sldId="269"/>
        </pc:sldMkLst>
      </pc:sldChg>
      <pc:sldChg chg="add">
        <pc:chgData name="David Gardner" userId="32a3b49f-52b0-4a7d-8a0d-c44fdf742dfe" providerId="ADAL" clId="{DB19CDF2-3591-44F1-A893-3C61BE42DB96}" dt="2024-02-14T09:41:07.746" v="5524"/>
        <pc:sldMkLst>
          <pc:docMk/>
          <pc:sldMk cId="1567237156" sldId="270"/>
        </pc:sldMkLst>
      </pc:sldChg>
      <pc:sldChg chg="modSp new add del mod">
        <pc:chgData name="David Gardner" userId="32a3b49f-52b0-4a7d-8a0d-c44fdf742dfe" providerId="ADAL" clId="{DB19CDF2-3591-44F1-A893-3C61BE42DB96}" dt="2024-02-14T09:41:05.138" v="5523" actId="2696"/>
        <pc:sldMkLst>
          <pc:docMk/>
          <pc:sldMk cId="2115402055" sldId="270"/>
        </pc:sldMkLst>
      </pc:sldChg>
      <pc:sldChg chg="delSp modSp new add del mod">
        <pc:chgData name="David Gardner" userId="32a3b49f-52b0-4a7d-8a0d-c44fdf742dfe" providerId="ADAL" clId="{DB19CDF2-3591-44F1-A893-3C61BE42DB96}" dt="2024-02-14T09:41:05.138" v="5523" actId="2696"/>
        <pc:sldMkLst>
          <pc:docMk/>
          <pc:sldMk cId="592451704" sldId="271"/>
        </pc:sldMkLst>
      </pc:sldChg>
      <pc:sldChg chg="modSp add mod">
        <pc:chgData name="David Gardner" userId="32a3b49f-52b0-4a7d-8a0d-c44fdf742dfe" providerId="ADAL" clId="{DB19CDF2-3591-44F1-A893-3C61BE42DB96}" dt="2024-02-14T10:06:51.448" v="5877" actId="207"/>
        <pc:sldMkLst>
          <pc:docMk/>
          <pc:sldMk cId="1677596100" sldId="271"/>
        </pc:sldMkLst>
      </pc:sldChg>
      <pc:sldChg chg="addSp delSp modSp new add del mod">
        <pc:chgData name="David Gardner" userId="32a3b49f-52b0-4a7d-8a0d-c44fdf742dfe" providerId="ADAL" clId="{DB19CDF2-3591-44F1-A893-3C61BE42DB96}" dt="2024-02-14T09:40:51.864" v="5522" actId="2696"/>
        <pc:sldMkLst>
          <pc:docMk/>
          <pc:sldMk cId="653161138" sldId="272"/>
        </pc:sldMkLst>
      </pc:sldChg>
      <pc:sldChg chg="addSp modSp add mod ord">
        <pc:chgData name="David Gardner" userId="32a3b49f-52b0-4a7d-8a0d-c44fdf742dfe" providerId="ADAL" clId="{DB19CDF2-3591-44F1-A893-3C61BE42DB96}" dt="2024-02-14T12:34:09.642" v="9973" actId="1076"/>
        <pc:sldMkLst>
          <pc:docMk/>
          <pc:sldMk cId="1588657437" sldId="273"/>
        </pc:sldMkLst>
      </pc:sldChg>
      <pc:sldChg chg="modSp new del mod">
        <pc:chgData name="David Gardner" userId="32a3b49f-52b0-4a7d-8a0d-c44fdf742dfe" providerId="ADAL" clId="{DB19CDF2-3591-44F1-A893-3C61BE42DB96}" dt="2024-02-11T17:06:47.561" v="2173" actId="47"/>
        <pc:sldMkLst>
          <pc:docMk/>
          <pc:sldMk cId="1674102042" sldId="273"/>
        </pc:sldMkLst>
      </pc:sldChg>
      <pc:sldChg chg="addSp delSp modSp new del mod">
        <pc:chgData name="David Gardner" userId="32a3b49f-52b0-4a7d-8a0d-c44fdf742dfe" providerId="ADAL" clId="{DB19CDF2-3591-44F1-A893-3C61BE42DB96}" dt="2024-02-14T11:51:30.988" v="9384" actId="2696"/>
        <pc:sldMkLst>
          <pc:docMk/>
          <pc:sldMk cId="2618005458" sldId="273"/>
        </pc:sldMkLst>
      </pc:sldChg>
      <pc:sldChg chg="modSp new del mod">
        <pc:chgData name="David Gardner" userId="32a3b49f-52b0-4a7d-8a0d-c44fdf742dfe" providerId="ADAL" clId="{DB19CDF2-3591-44F1-A893-3C61BE42DB96}" dt="2024-02-14T11:51:30.988" v="9384" actId="2696"/>
        <pc:sldMkLst>
          <pc:docMk/>
          <pc:sldMk cId="589197583" sldId="274"/>
        </pc:sldMkLst>
      </pc:sldChg>
      <pc:sldChg chg="modSp add del mod ord">
        <pc:chgData name="David Gardner" userId="32a3b49f-52b0-4a7d-8a0d-c44fdf742dfe" providerId="ADAL" clId="{DB19CDF2-3591-44F1-A893-3C61BE42DB96}" dt="2024-02-14T12:26:20.622" v="9892" actId="47"/>
        <pc:sldMkLst>
          <pc:docMk/>
          <pc:sldMk cId="2642336837" sldId="274"/>
        </pc:sldMkLst>
      </pc:sldChg>
      <pc:sldChg chg="modSp new del mod">
        <pc:chgData name="David Gardner" userId="32a3b49f-52b0-4a7d-8a0d-c44fdf742dfe" providerId="ADAL" clId="{DB19CDF2-3591-44F1-A893-3C61BE42DB96}" dt="2024-02-14T12:35:47.811" v="10034" actId="47"/>
        <pc:sldMkLst>
          <pc:docMk/>
          <pc:sldMk cId="1241735954" sldId="275"/>
        </pc:sldMkLst>
      </pc:sldChg>
      <pc:sldChg chg="addSp delSp modSp new mod ord">
        <pc:chgData name="David Gardner" userId="32a3b49f-52b0-4a7d-8a0d-c44fdf742dfe" providerId="ADAL" clId="{DB19CDF2-3591-44F1-A893-3C61BE42DB96}" dt="2024-02-14T12:35:45.705" v="10033" actId="1076"/>
        <pc:sldMkLst>
          <pc:docMk/>
          <pc:sldMk cId="2006126030" sldId="276"/>
        </pc:sldMkLst>
      </pc:sldChg>
      <pc:sldChg chg="modSp new mod">
        <pc:chgData name="David Gardner" userId="32a3b49f-52b0-4a7d-8a0d-c44fdf742dfe" providerId="ADAL" clId="{DB19CDF2-3591-44F1-A893-3C61BE42DB96}" dt="2024-02-14T11:45:50.464" v="8982" actId="207"/>
        <pc:sldMkLst>
          <pc:docMk/>
          <pc:sldMk cId="2377458570" sldId="277"/>
        </pc:sldMkLst>
      </pc:sldChg>
      <pc:sldChg chg="modSp new mod">
        <pc:chgData name="David Gardner" userId="32a3b49f-52b0-4a7d-8a0d-c44fdf742dfe" providerId="ADAL" clId="{DB19CDF2-3591-44F1-A893-3C61BE42DB96}" dt="2024-02-14T10:21:37.919" v="6012" actId="122"/>
        <pc:sldMkLst>
          <pc:docMk/>
          <pc:sldMk cId="71434516" sldId="278"/>
        </pc:sldMkLst>
      </pc:sldChg>
      <pc:sldChg chg="addSp modSp new mod">
        <pc:chgData name="David Gardner" userId="32a3b49f-52b0-4a7d-8a0d-c44fdf742dfe" providerId="ADAL" clId="{DB19CDF2-3591-44F1-A893-3C61BE42DB96}" dt="2024-02-14T10:19:26.889" v="6009" actId="1076"/>
        <pc:sldMkLst>
          <pc:docMk/>
          <pc:sldMk cId="1954120027" sldId="279"/>
        </pc:sldMkLst>
      </pc:sldChg>
      <pc:sldChg chg="new del">
        <pc:chgData name="David Gardner" userId="32a3b49f-52b0-4a7d-8a0d-c44fdf742dfe" providerId="ADAL" clId="{DB19CDF2-3591-44F1-A893-3C61BE42DB96}" dt="2024-02-13T19:23:43.730" v="2856" actId="47"/>
        <pc:sldMkLst>
          <pc:docMk/>
          <pc:sldMk cId="3679773367" sldId="280"/>
        </pc:sldMkLst>
      </pc:sldChg>
      <pc:sldChg chg="modSp new mod">
        <pc:chgData name="David Gardner" userId="32a3b49f-52b0-4a7d-8a0d-c44fdf742dfe" providerId="ADAL" clId="{DB19CDF2-3591-44F1-A893-3C61BE42DB96}" dt="2024-02-14T10:19:32.343" v="6010" actId="122"/>
        <pc:sldMkLst>
          <pc:docMk/>
          <pc:sldMk cId="410537173" sldId="281"/>
        </pc:sldMkLst>
      </pc:sldChg>
      <pc:sldChg chg="modSp new mod">
        <pc:chgData name="David Gardner" userId="32a3b49f-52b0-4a7d-8a0d-c44fdf742dfe" providerId="ADAL" clId="{DB19CDF2-3591-44F1-A893-3C61BE42DB96}" dt="2024-02-13T19:36:36.633" v="4147" actId="122"/>
        <pc:sldMkLst>
          <pc:docMk/>
          <pc:sldMk cId="588360383" sldId="282"/>
        </pc:sldMkLst>
      </pc:sldChg>
      <pc:sldChg chg="modSp new mod">
        <pc:chgData name="David Gardner" userId="32a3b49f-52b0-4a7d-8a0d-c44fdf742dfe" providerId="ADAL" clId="{DB19CDF2-3591-44F1-A893-3C61BE42DB96}" dt="2024-02-14T11:43:34.353" v="8951" actId="27636"/>
        <pc:sldMkLst>
          <pc:docMk/>
          <pc:sldMk cId="2068921813" sldId="283"/>
        </pc:sldMkLst>
      </pc:sldChg>
      <pc:sldChg chg="modSp new mod">
        <pc:chgData name="David Gardner" userId="32a3b49f-52b0-4a7d-8a0d-c44fdf742dfe" providerId="ADAL" clId="{DB19CDF2-3591-44F1-A893-3C61BE42DB96}" dt="2024-02-14T10:34:02.794" v="6734" actId="14100"/>
        <pc:sldMkLst>
          <pc:docMk/>
          <pc:sldMk cId="1405986378" sldId="284"/>
        </pc:sldMkLst>
      </pc:sldChg>
      <pc:sldChg chg="addSp modSp add del mod">
        <pc:chgData name="David Gardner" userId="32a3b49f-52b0-4a7d-8a0d-c44fdf742dfe" providerId="ADAL" clId="{DB19CDF2-3591-44F1-A893-3C61BE42DB96}" dt="2024-02-14T10:12:30.801" v="5993" actId="1076"/>
        <pc:sldMkLst>
          <pc:docMk/>
          <pc:sldMk cId="1216245631" sldId="285"/>
        </pc:sldMkLst>
      </pc:sldChg>
      <pc:sldChg chg="modSp new del mod">
        <pc:chgData name="David Gardner" userId="32a3b49f-52b0-4a7d-8a0d-c44fdf742dfe" providerId="ADAL" clId="{DB19CDF2-3591-44F1-A893-3C61BE42DB96}" dt="2024-02-13T20:10:43.536" v="5102" actId="2696"/>
        <pc:sldMkLst>
          <pc:docMk/>
          <pc:sldMk cId="2673634219" sldId="285"/>
        </pc:sldMkLst>
      </pc:sldChg>
      <pc:sldChg chg="modSp new mod">
        <pc:chgData name="David Gardner" userId="32a3b49f-52b0-4a7d-8a0d-c44fdf742dfe" providerId="ADAL" clId="{DB19CDF2-3591-44F1-A893-3C61BE42DB96}" dt="2024-02-14T10:11:40.657" v="5950" actId="20577"/>
        <pc:sldMkLst>
          <pc:docMk/>
          <pc:sldMk cId="2854465168" sldId="286"/>
        </pc:sldMkLst>
      </pc:sldChg>
      <pc:sldChg chg="addSp delSp modSp new mod">
        <pc:chgData name="David Gardner" userId="32a3b49f-52b0-4a7d-8a0d-c44fdf742dfe" providerId="ADAL" clId="{DB19CDF2-3591-44F1-A893-3C61BE42DB96}" dt="2024-02-14T09:56:31.955" v="5820" actId="14100"/>
        <pc:sldMkLst>
          <pc:docMk/>
          <pc:sldMk cId="639889643" sldId="287"/>
        </pc:sldMkLst>
      </pc:sldChg>
      <pc:sldChg chg="addSp delSp modSp new mod">
        <pc:chgData name="David Gardner" userId="32a3b49f-52b0-4a7d-8a0d-c44fdf742dfe" providerId="ADAL" clId="{DB19CDF2-3591-44F1-A893-3C61BE42DB96}" dt="2024-02-14T10:06:04.180" v="5872" actId="1076"/>
        <pc:sldMkLst>
          <pc:docMk/>
          <pc:sldMk cId="2449217226" sldId="288"/>
        </pc:sldMkLst>
      </pc:sldChg>
      <pc:sldChg chg="addSp delSp modSp new mod">
        <pc:chgData name="David Gardner" userId="32a3b49f-52b0-4a7d-8a0d-c44fdf742dfe" providerId="ADAL" clId="{DB19CDF2-3591-44F1-A893-3C61BE42DB96}" dt="2024-02-14T10:09:38.929" v="5944" actId="14100"/>
        <pc:sldMkLst>
          <pc:docMk/>
          <pc:sldMk cId="2387584636" sldId="289"/>
        </pc:sldMkLst>
      </pc:sldChg>
      <pc:sldChg chg="addSp delSp new mod">
        <pc:chgData name="David Gardner" userId="32a3b49f-52b0-4a7d-8a0d-c44fdf742dfe" providerId="ADAL" clId="{DB19CDF2-3591-44F1-A893-3C61BE42DB96}" dt="2024-02-14T10:28:26.239" v="6293" actId="22"/>
        <pc:sldMkLst>
          <pc:docMk/>
          <pc:sldMk cId="1412512290" sldId="290"/>
        </pc:sldMkLst>
      </pc:sldChg>
      <pc:sldChg chg="modSp new mod">
        <pc:chgData name="David Gardner" userId="32a3b49f-52b0-4a7d-8a0d-c44fdf742dfe" providerId="ADAL" clId="{DB19CDF2-3591-44F1-A893-3C61BE42DB96}" dt="2024-02-14T11:43:52.444" v="8962" actId="20577"/>
        <pc:sldMkLst>
          <pc:docMk/>
          <pc:sldMk cId="713288478" sldId="291"/>
        </pc:sldMkLst>
      </pc:sldChg>
      <pc:sldChg chg="modSp new mod">
        <pc:chgData name="David Gardner" userId="32a3b49f-52b0-4a7d-8a0d-c44fdf742dfe" providerId="ADAL" clId="{DB19CDF2-3591-44F1-A893-3C61BE42DB96}" dt="2024-02-14T11:44:33.576" v="8967" actId="20577"/>
        <pc:sldMkLst>
          <pc:docMk/>
          <pc:sldMk cId="44344667" sldId="292"/>
        </pc:sldMkLst>
      </pc:sldChg>
      <pc:sldChg chg="new del">
        <pc:chgData name="David Gardner" userId="32a3b49f-52b0-4a7d-8a0d-c44fdf742dfe" providerId="ADAL" clId="{DB19CDF2-3591-44F1-A893-3C61BE42DB96}" dt="2024-02-14T10:38:08.760" v="7195" actId="47"/>
        <pc:sldMkLst>
          <pc:docMk/>
          <pc:sldMk cId="1021247198" sldId="293"/>
        </pc:sldMkLst>
      </pc:sldChg>
      <pc:sldChg chg="new del">
        <pc:chgData name="David Gardner" userId="32a3b49f-52b0-4a7d-8a0d-c44fdf742dfe" providerId="ADAL" clId="{DB19CDF2-3591-44F1-A893-3C61BE42DB96}" dt="2024-02-14T10:38:09.731" v="7196" actId="47"/>
        <pc:sldMkLst>
          <pc:docMk/>
          <pc:sldMk cId="3459368231" sldId="294"/>
        </pc:sldMkLst>
      </pc:sldChg>
      <pc:sldChg chg="modSp new mod ord">
        <pc:chgData name="David Gardner" userId="32a3b49f-52b0-4a7d-8a0d-c44fdf742dfe" providerId="ADAL" clId="{DB19CDF2-3591-44F1-A893-3C61BE42DB96}" dt="2024-02-14T10:37:52.262" v="7194"/>
        <pc:sldMkLst>
          <pc:docMk/>
          <pc:sldMk cId="33751182" sldId="295"/>
        </pc:sldMkLst>
      </pc:sldChg>
      <pc:sldChg chg="modSp new mod">
        <pc:chgData name="David Gardner" userId="32a3b49f-52b0-4a7d-8a0d-c44fdf742dfe" providerId="ADAL" clId="{DB19CDF2-3591-44F1-A893-3C61BE42DB96}" dt="2024-02-14T11:34:39.009" v="8090" actId="20577"/>
        <pc:sldMkLst>
          <pc:docMk/>
          <pc:sldMk cId="711132883" sldId="296"/>
        </pc:sldMkLst>
      </pc:sldChg>
      <pc:sldChg chg="modSp new mod">
        <pc:chgData name="David Gardner" userId="32a3b49f-52b0-4a7d-8a0d-c44fdf742dfe" providerId="ADAL" clId="{DB19CDF2-3591-44F1-A893-3C61BE42DB96}" dt="2024-02-14T11:36:21.258" v="8271" actId="20577"/>
        <pc:sldMkLst>
          <pc:docMk/>
          <pc:sldMk cId="866869622" sldId="297"/>
        </pc:sldMkLst>
      </pc:sldChg>
      <pc:sldChg chg="modSp new mod">
        <pc:chgData name="David Gardner" userId="32a3b49f-52b0-4a7d-8a0d-c44fdf742dfe" providerId="ADAL" clId="{DB19CDF2-3591-44F1-A893-3C61BE42DB96}" dt="2024-02-14T11:40:58.811" v="8799" actId="20577"/>
        <pc:sldMkLst>
          <pc:docMk/>
          <pc:sldMk cId="1351299974" sldId="298"/>
        </pc:sldMkLst>
      </pc:sldChg>
      <pc:sldChg chg="modSp new mod">
        <pc:chgData name="David Gardner" userId="32a3b49f-52b0-4a7d-8a0d-c44fdf742dfe" providerId="ADAL" clId="{DB19CDF2-3591-44F1-A893-3C61BE42DB96}" dt="2024-02-14T11:50:19.024" v="9374" actId="20577"/>
        <pc:sldMkLst>
          <pc:docMk/>
          <pc:sldMk cId="2075044325" sldId="299"/>
        </pc:sldMkLst>
      </pc:sldChg>
      <pc:sldChg chg="new del">
        <pc:chgData name="David Gardner" userId="32a3b49f-52b0-4a7d-8a0d-c44fdf742dfe" providerId="ADAL" clId="{DB19CDF2-3591-44F1-A893-3C61BE42DB96}" dt="2024-02-14T11:41:04.852" v="8800" actId="47"/>
        <pc:sldMkLst>
          <pc:docMk/>
          <pc:sldMk cId="3782700653" sldId="299"/>
        </pc:sldMkLst>
      </pc:sldChg>
      <pc:sldChg chg="addSp delSp modSp new mod">
        <pc:chgData name="David Gardner" userId="32a3b49f-52b0-4a7d-8a0d-c44fdf742dfe" providerId="ADAL" clId="{DB19CDF2-3591-44F1-A893-3C61BE42DB96}" dt="2024-02-14T12:27:25.218" v="9904" actId="14100"/>
        <pc:sldMkLst>
          <pc:docMk/>
          <pc:sldMk cId="2747049284" sldId="300"/>
        </pc:sldMkLst>
      </pc:sldChg>
      <pc:sldChg chg="addSp delSp modSp new mod">
        <pc:chgData name="David Gardner" userId="32a3b49f-52b0-4a7d-8a0d-c44fdf742dfe" providerId="ADAL" clId="{DB19CDF2-3591-44F1-A893-3C61BE42DB96}" dt="2024-02-14T12:32:45.991" v="9971" actId="1076"/>
        <pc:sldMkLst>
          <pc:docMk/>
          <pc:sldMk cId="3946494351" sldId="301"/>
        </pc:sldMkLst>
      </pc:sldChg>
      <pc:sldChg chg="addSp delSp modSp new mod ord">
        <pc:chgData name="David Gardner" userId="32a3b49f-52b0-4a7d-8a0d-c44fdf742dfe" providerId="ADAL" clId="{DB19CDF2-3591-44F1-A893-3C61BE42DB96}" dt="2024-02-14T12:29:14.922" v="9946"/>
        <pc:sldMkLst>
          <pc:docMk/>
          <pc:sldMk cId="3278033232" sldId="302"/>
        </pc:sldMkLst>
      </pc:sldChg>
    </pc:docChg>
  </pc:docChgLst>
  <pc:docChgLst>
    <pc:chgData name="David Gardner" userId="32a3b49f-52b0-4a7d-8a0d-c44fdf742dfe" providerId="ADAL" clId="{1947DC71-A41B-4CAA-AD25-FFA61079CFE1}"/>
    <pc:docChg chg="undo custSel addSld modSld">
      <pc:chgData name="David Gardner" userId="32a3b49f-52b0-4a7d-8a0d-c44fdf742dfe" providerId="ADAL" clId="{1947DC71-A41B-4CAA-AD25-FFA61079CFE1}" dt="2024-11-13T19:55:41.630" v="570" actId="20577"/>
      <pc:docMkLst>
        <pc:docMk/>
      </pc:docMkLst>
      <pc:sldChg chg="modSp mod">
        <pc:chgData name="David Gardner" userId="32a3b49f-52b0-4a7d-8a0d-c44fdf742dfe" providerId="ADAL" clId="{1947DC71-A41B-4CAA-AD25-FFA61079CFE1}" dt="2024-11-13T17:53:42.889" v="436" actId="207"/>
        <pc:sldMkLst>
          <pc:docMk/>
          <pc:sldMk cId="1984001365" sldId="269"/>
        </pc:sldMkLst>
      </pc:sldChg>
      <pc:sldChg chg="addSp modSp mod">
        <pc:chgData name="David Gardner" userId="32a3b49f-52b0-4a7d-8a0d-c44fdf742dfe" providerId="ADAL" clId="{1947DC71-A41B-4CAA-AD25-FFA61079CFE1}" dt="2024-11-13T19:52:37.254" v="566" actId="1076"/>
        <pc:sldMkLst>
          <pc:docMk/>
          <pc:sldMk cId="1567237156" sldId="270"/>
        </pc:sldMkLst>
      </pc:sldChg>
      <pc:sldChg chg="modSp mod">
        <pc:chgData name="David Gardner" userId="32a3b49f-52b0-4a7d-8a0d-c44fdf742dfe" providerId="ADAL" clId="{1947DC71-A41B-4CAA-AD25-FFA61079CFE1}" dt="2024-11-13T17:42:38.202" v="8" actId="20577"/>
        <pc:sldMkLst>
          <pc:docMk/>
          <pc:sldMk cId="1677596100" sldId="271"/>
        </pc:sldMkLst>
      </pc:sldChg>
      <pc:sldChg chg="modSp mod">
        <pc:chgData name="David Gardner" userId="32a3b49f-52b0-4a7d-8a0d-c44fdf742dfe" providerId="ADAL" clId="{1947DC71-A41B-4CAA-AD25-FFA61079CFE1}" dt="2024-11-13T17:43:08.842" v="10" actId="1076"/>
        <pc:sldMkLst>
          <pc:docMk/>
          <pc:sldMk cId="2387584636" sldId="289"/>
        </pc:sldMkLst>
      </pc:sldChg>
      <pc:sldChg chg="modSp mod">
        <pc:chgData name="David Gardner" userId="32a3b49f-52b0-4a7d-8a0d-c44fdf742dfe" providerId="ADAL" clId="{1947DC71-A41B-4CAA-AD25-FFA61079CFE1}" dt="2024-11-13T19:55:41.630" v="570" actId="20577"/>
        <pc:sldMkLst>
          <pc:docMk/>
          <pc:sldMk cId="1351299974" sldId="298"/>
        </pc:sldMkLst>
      </pc:sldChg>
      <pc:sldChg chg="modSp mod">
        <pc:chgData name="David Gardner" userId="32a3b49f-52b0-4a7d-8a0d-c44fdf742dfe" providerId="ADAL" clId="{1947DC71-A41B-4CAA-AD25-FFA61079CFE1}" dt="2024-11-13T19:53:20.175" v="568" actId="1076"/>
        <pc:sldMkLst>
          <pc:docMk/>
          <pc:sldMk cId="2747049284" sldId="300"/>
        </pc:sldMkLst>
      </pc:sldChg>
      <pc:sldChg chg="delSp modSp new mod">
        <pc:chgData name="David Gardner" userId="32a3b49f-52b0-4a7d-8a0d-c44fdf742dfe" providerId="ADAL" clId="{1947DC71-A41B-4CAA-AD25-FFA61079CFE1}" dt="2024-11-13T19:48:05.771" v="437" actId="207"/>
        <pc:sldMkLst>
          <pc:docMk/>
          <pc:sldMk cId="4029858574" sldId="303"/>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CDB3B-2814-C9D6-13D7-01901440DD7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0AFF7C-4377-2290-9D13-B920C86188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6540F5B-D817-C999-0831-73DA39357A80}"/>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5" name="Footer Placeholder 4">
            <a:extLst>
              <a:ext uri="{FF2B5EF4-FFF2-40B4-BE49-F238E27FC236}">
                <a16:creationId xmlns:a16="http://schemas.microsoft.com/office/drawing/2014/main" id="{8CA66FE2-9D26-919B-1392-77C565ADAE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DF056A-1912-26B1-7B5A-E82E7B27694D}"/>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689078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A3B9F-DDC5-25AB-527C-0BC335D5E5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305102-9CCB-FB81-FCCF-A2861EED25E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7D0712-A426-8727-F2A3-BDBBA5630F16}"/>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5" name="Footer Placeholder 4">
            <a:extLst>
              <a:ext uri="{FF2B5EF4-FFF2-40B4-BE49-F238E27FC236}">
                <a16:creationId xmlns:a16="http://schemas.microsoft.com/office/drawing/2014/main" id="{75CBF768-66C9-8919-F52B-768EBD0AF9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21D052-933F-2FC0-C684-FA7293000D34}"/>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1366466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D4ECB-1C1A-C9B9-4445-5FFB3F73D09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FAD2D6A-DC9F-F968-6697-48AD924D3A9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989F75-3F33-EE54-26B9-D1F0C8F70172}"/>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5" name="Footer Placeholder 4">
            <a:extLst>
              <a:ext uri="{FF2B5EF4-FFF2-40B4-BE49-F238E27FC236}">
                <a16:creationId xmlns:a16="http://schemas.microsoft.com/office/drawing/2014/main" id="{720FF333-B728-8F36-B5A4-5164010807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7AED71-0F1A-5B44-3019-85FB9236BBB2}"/>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4202187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20363-54C6-E2FE-0F15-ADB30A5761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040D8A-4BDF-1A1B-6F08-1119EBB787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49D331-DD44-4B04-C9A3-2FB52F21BE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44EE9A4-06CE-48B5-87F3-8FAE82370E90}"/>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6" name="Footer Placeholder 5">
            <a:extLst>
              <a:ext uri="{FF2B5EF4-FFF2-40B4-BE49-F238E27FC236}">
                <a16:creationId xmlns:a16="http://schemas.microsoft.com/office/drawing/2014/main" id="{6E7219A4-17E9-455E-C207-2748384F6D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84421E-9921-27F3-523F-C823F1B01B87}"/>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7674388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1AF6D-3E84-790B-2791-F43D40F99A0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A341FF-69B8-2DFA-82BA-4C2F3C110F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D4AC57-BBB2-5D67-EFAC-1CCD152289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1E96AEE-8DAD-E2D0-BA31-4AA21B9D6B5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03F91A-893C-4610-8F2E-EF7DF11D73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3EC66-E07C-BCA2-3D36-392CC12ADC50}"/>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8" name="Footer Placeholder 7">
            <a:extLst>
              <a:ext uri="{FF2B5EF4-FFF2-40B4-BE49-F238E27FC236}">
                <a16:creationId xmlns:a16="http://schemas.microsoft.com/office/drawing/2014/main" id="{BEF5EE01-26C2-94FC-C495-4FB8F1DBD3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70ABB3F-8DCA-B97D-BB06-E22DE33746CD}"/>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3812199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D8018-B786-C61C-BACD-DDC0A919E0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ECB965E-9C4A-DAA3-2F8D-ACE3FA810076}"/>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4" name="Footer Placeholder 3">
            <a:extLst>
              <a:ext uri="{FF2B5EF4-FFF2-40B4-BE49-F238E27FC236}">
                <a16:creationId xmlns:a16="http://schemas.microsoft.com/office/drawing/2014/main" id="{536B83CF-752E-A58A-B956-7EC1C619F16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36BF4D1-44BA-B328-7FB1-16379F2C05A5}"/>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1846366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D9F1DD-B740-C7AC-91D9-0A7C3AD42233}"/>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3" name="Footer Placeholder 2">
            <a:extLst>
              <a:ext uri="{FF2B5EF4-FFF2-40B4-BE49-F238E27FC236}">
                <a16:creationId xmlns:a16="http://schemas.microsoft.com/office/drawing/2014/main" id="{BDC42B56-1CB3-2D79-2BCC-D78676747C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8B52C07-2FA5-2C7F-52D6-F19C5A6A2DBF}"/>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2462100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C661B-00E7-9742-BC3A-DDE4CA2758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0A7FBA-FC6A-6045-BB87-7F7F71DED8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2A6E40E-8641-E462-CFF5-A638475F16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C6B10A-A92D-590E-52CB-E00CABC28249}"/>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6" name="Footer Placeholder 5">
            <a:extLst>
              <a:ext uri="{FF2B5EF4-FFF2-40B4-BE49-F238E27FC236}">
                <a16:creationId xmlns:a16="http://schemas.microsoft.com/office/drawing/2014/main" id="{7D649A9D-90D2-479F-1373-F83D3AB6C0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B3DB95-D2D5-3394-7E3F-36CE09F09F53}"/>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3042359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70C12-DABC-196C-5659-AD16401E3A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23D270-FDEE-DBAC-5AB1-8FB8AE6C7D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C08A95E-EF3B-4BA6-BB60-82432CE7E4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948140-DF57-8797-41CC-BF8CF71FCC1B}"/>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6" name="Footer Placeholder 5">
            <a:extLst>
              <a:ext uri="{FF2B5EF4-FFF2-40B4-BE49-F238E27FC236}">
                <a16:creationId xmlns:a16="http://schemas.microsoft.com/office/drawing/2014/main" id="{8BEE8F33-2A31-D60D-22A5-EB75E5EA56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E70710-37E8-F486-3C29-118BE7134FEE}"/>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3337187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EFC22-60B9-05BF-18F4-5562C591B7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DEB6183-64CF-76BE-082B-88DF4C5E6D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BE62F0-75D0-08C4-0935-D7FDFECC492A}"/>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5" name="Footer Placeholder 4">
            <a:extLst>
              <a:ext uri="{FF2B5EF4-FFF2-40B4-BE49-F238E27FC236}">
                <a16:creationId xmlns:a16="http://schemas.microsoft.com/office/drawing/2014/main" id="{8E8D394B-B98A-D097-6CA8-0C7DA477A7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7A992A-4C59-5A1B-A961-373CC3CB903A}"/>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3835253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0F5080A-D5A5-16BC-0179-7E0168D9800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47CB13-713B-1622-0732-76310C2E217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2B7B0D-5C3E-7E65-2F83-0C4E1E719389}"/>
              </a:ext>
            </a:extLst>
          </p:cNvPr>
          <p:cNvSpPr>
            <a:spLocks noGrp="1"/>
          </p:cNvSpPr>
          <p:nvPr>
            <p:ph type="dt" sz="half" idx="10"/>
          </p:nvPr>
        </p:nvSpPr>
        <p:spPr/>
        <p:txBody>
          <a:bodyPr/>
          <a:lstStyle/>
          <a:p>
            <a:fld id="{B82B62FC-6541-498B-8630-CA9BD4ACFE90}" type="datetimeFigureOut">
              <a:rPr lang="en-GB" smtClean="0"/>
              <a:t>19/02/2025</a:t>
            </a:fld>
            <a:endParaRPr lang="en-GB"/>
          </a:p>
        </p:txBody>
      </p:sp>
      <p:sp>
        <p:nvSpPr>
          <p:cNvPr id="5" name="Footer Placeholder 4">
            <a:extLst>
              <a:ext uri="{FF2B5EF4-FFF2-40B4-BE49-F238E27FC236}">
                <a16:creationId xmlns:a16="http://schemas.microsoft.com/office/drawing/2014/main" id="{41720A5A-1482-2BF1-B5A5-8693E2ABF9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3D1000-E3F5-306D-7A2A-31D9F74A1489}"/>
              </a:ext>
            </a:extLst>
          </p:cNvPr>
          <p:cNvSpPr>
            <a:spLocks noGrp="1"/>
          </p:cNvSpPr>
          <p:nvPr>
            <p:ph type="sldNum" sz="quarter" idx="12"/>
          </p:nvPr>
        </p:nvSpPr>
        <p:spPr/>
        <p:txBody>
          <a:bodyPr/>
          <a:lstStyle/>
          <a:p>
            <a:fld id="{4954FC38-1FB3-47DD-AE8E-139BF6CA1409}" type="slidenum">
              <a:rPr lang="en-GB" smtClean="0"/>
              <a:t>‹#›</a:t>
            </a:fld>
            <a:endParaRPr lang="en-GB"/>
          </a:p>
        </p:txBody>
      </p:sp>
    </p:spTree>
    <p:extLst>
      <p:ext uri="{BB962C8B-B14F-4D97-AF65-F5344CB8AC3E}">
        <p14:creationId xmlns:p14="http://schemas.microsoft.com/office/powerpoint/2010/main" val="34942114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F84A9B4-9568-61C7-5FA5-29C40B4BA935}"/>
              </a:ext>
            </a:extLst>
          </p:cNvPr>
          <p:cNvSpPr>
            <a:spLocks noGrp="1"/>
          </p:cNvSpPr>
          <p:nvPr>
            <p:ph type="dt" sz="half" idx="10"/>
          </p:nvPr>
        </p:nvSpPr>
        <p:spPr/>
        <p:txBody>
          <a:bodyPr/>
          <a:lstStyle>
            <a:lvl1pPr>
              <a:defRPr/>
            </a:lvl1pPr>
          </a:lstStyle>
          <a:p>
            <a:pPr>
              <a:defRPr/>
            </a:pPr>
            <a:endParaRPr lang="en-GB" altLang="en-US"/>
          </a:p>
        </p:txBody>
      </p:sp>
      <p:sp>
        <p:nvSpPr>
          <p:cNvPr id="6" name="Footer Placeholder 5">
            <a:extLst>
              <a:ext uri="{FF2B5EF4-FFF2-40B4-BE49-F238E27FC236}">
                <a16:creationId xmlns:a16="http://schemas.microsoft.com/office/drawing/2014/main" id="{E595CB2C-9ECE-5BD9-26A3-F12D66424398}"/>
              </a:ext>
            </a:extLst>
          </p:cNvPr>
          <p:cNvSpPr>
            <a:spLocks noGrp="1"/>
          </p:cNvSpPr>
          <p:nvPr>
            <p:ph type="ftr" sz="quarter" idx="11"/>
          </p:nvPr>
        </p:nvSpPr>
        <p:spPr/>
        <p:txBody>
          <a:bodyPr/>
          <a:lstStyle>
            <a:lvl1pPr>
              <a:defRPr/>
            </a:lvl1pPr>
          </a:lstStyle>
          <a:p>
            <a:pPr>
              <a:defRPr/>
            </a:pPr>
            <a:endParaRPr lang="en-GB" altLang="en-US"/>
          </a:p>
        </p:txBody>
      </p:sp>
      <p:sp>
        <p:nvSpPr>
          <p:cNvPr id="7" name="Slide Number Placeholder 6">
            <a:extLst>
              <a:ext uri="{FF2B5EF4-FFF2-40B4-BE49-F238E27FC236}">
                <a16:creationId xmlns:a16="http://schemas.microsoft.com/office/drawing/2014/main" id="{CF9FC484-778C-9657-4E98-ED0AA42A9BB4}"/>
              </a:ext>
            </a:extLst>
          </p:cNvPr>
          <p:cNvSpPr>
            <a:spLocks noGrp="1"/>
          </p:cNvSpPr>
          <p:nvPr>
            <p:ph type="sldNum" sz="quarter" idx="12"/>
          </p:nvPr>
        </p:nvSpPr>
        <p:spPr/>
        <p:txBody>
          <a:bodyPr/>
          <a:lstStyle>
            <a:lvl1pPr>
              <a:defRPr/>
            </a:lvl1pPr>
          </a:lstStyle>
          <a:p>
            <a:pPr>
              <a:defRPr/>
            </a:pPr>
            <a:fld id="{0DABB9A2-B9CE-45B1-81E5-70E9DB1AF96D}" type="slidenum">
              <a:rPr lang="en-GB" altLang="en-US"/>
              <a:pPr>
                <a:defRPr/>
              </a:pPr>
              <a:t>‹#›</a:t>
            </a:fld>
            <a:endParaRPr lang="en-GB" altLang="en-US"/>
          </a:p>
        </p:txBody>
      </p:sp>
    </p:spTree>
    <p:extLst>
      <p:ext uri="{BB962C8B-B14F-4D97-AF65-F5344CB8AC3E}">
        <p14:creationId xmlns:p14="http://schemas.microsoft.com/office/powerpoint/2010/main" val="3490659218"/>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346FFF-BDB0-AE81-0581-67BEE6A07F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AF7039-5617-230C-59F7-4950BB648C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7C888F-B98A-551D-C807-450647DAFC2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2B62FC-6541-498B-8630-CA9BD4ACFE90}" type="datetimeFigureOut">
              <a:rPr lang="en-GB" smtClean="0"/>
              <a:t>19/02/2025</a:t>
            </a:fld>
            <a:endParaRPr lang="en-GB"/>
          </a:p>
        </p:txBody>
      </p:sp>
      <p:sp>
        <p:nvSpPr>
          <p:cNvPr id="5" name="Footer Placeholder 4">
            <a:extLst>
              <a:ext uri="{FF2B5EF4-FFF2-40B4-BE49-F238E27FC236}">
                <a16:creationId xmlns:a16="http://schemas.microsoft.com/office/drawing/2014/main" id="{CDBC4882-0A94-3845-4AAA-5AA3D9E8DD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B2AD5A4-D374-A04A-8213-748AA450EA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54FC38-1FB3-47DD-AE8E-139BF6CA1409}" type="slidenum">
              <a:rPr lang="en-GB" smtClean="0"/>
              <a:t>‹#›</a:t>
            </a:fld>
            <a:endParaRPr lang="en-GB"/>
          </a:p>
        </p:txBody>
      </p:sp>
    </p:spTree>
    <p:extLst>
      <p:ext uri="{BB962C8B-B14F-4D97-AF65-F5344CB8AC3E}">
        <p14:creationId xmlns:p14="http://schemas.microsoft.com/office/powerpoint/2010/main" val="7601420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6.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publications.nice.org.uk/osteoarthritis-cg59/key-priorities-for-implementation"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gov.wales/healthy-weight-strategy-healthy-weight-healthy-wales" TargetMode="Externa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blogs.biomedcentral.com/bmcseriesblog/2015/04/10/solving-obesity-crisis-knowledge-nudge-nanny/" TargetMode="External"/><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FE0D256-ACFA-2F32-3EB9-20CF91FB88E7}"/>
              </a:ext>
            </a:extLst>
          </p:cNvPr>
          <p:cNvPicPr>
            <a:picLocks noChangeAspect="1"/>
          </p:cNvPicPr>
          <p:nvPr/>
        </p:nvPicPr>
        <p:blipFill>
          <a:blip r:embed="rId2"/>
          <a:stretch>
            <a:fillRect/>
          </a:stretch>
        </p:blipFill>
        <p:spPr>
          <a:xfrm>
            <a:off x="793287" y="1321294"/>
            <a:ext cx="9872694" cy="2629478"/>
          </a:xfrm>
          <a:prstGeom prst="rect">
            <a:avLst/>
          </a:prstGeom>
        </p:spPr>
      </p:pic>
      <p:sp>
        <p:nvSpPr>
          <p:cNvPr id="2" name="Title 1">
            <a:extLst>
              <a:ext uri="{FF2B5EF4-FFF2-40B4-BE49-F238E27FC236}">
                <a16:creationId xmlns:a16="http://schemas.microsoft.com/office/drawing/2014/main" id="{21744F87-8407-B3AE-FEA6-54E29598577E}"/>
              </a:ext>
            </a:extLst>
          </p:cNvPr>
          <p:cNvSpPr>
            <a:spLocks noGrp="1"/>
          </p:cNvSpPr>
          <p:nvPr>
            <p:ph type="title"/>
          </p:nvPr>
        </p:nvSpPr>
        <p:spPr/>
        <p:txBody>
          <a:bodyPr/>
          <a:lstStyle/>
          <a:p>
            <a:pPr algn="ctr"/>
            <a:r>
              <a:rPr lang="en-GB" dirty="0"/>
              <a:t>Physical Activity, Inactivity &amp; Sedentary behaviours</a:t>
            </a:r>
          </a:p>
        </p:txBody>
      </p:sp>
      <p:sp>
        <p:nvSpPr>
          <p:cNvPr id="5" name="TextBox 4">
            <a:extLst>
              <a:ext uri="{FF2B5EF4-FFF2-40B4-BE49-F238E27FC236}">
                <a16:creationId xmlns:a16="http://schemas.microsoft.com/office/drawing/2014/main" id="{87E22E19-A0FD-28BE-93FD-55A005A918E4}"/>
              </a:ext>
            </a:extLst>
          </p:cNvPr>
          <p:cNvSpPr txBox="1"/>
          <p:nvPr/>
        </p:nvSpPr>
        <p:spPr>
          <a:xfrm>
            <a:off x="599507" y="4372164"/>
            <a:ext cx="3354819" cy="2031325"/>
          </a:xfrm>
          <a:prstGeom prst="rect">
            <a:avLst/>
          </a:prstGeom>
          <a:noFill/>
        </p:spPr>
        <p:txBody>
          <a:bodyPr wrap="square" rtlCol="0">
            <a:spAutoFit/>
          </a:bodyPr>
          <a:lstStyle/>
          <a:p>
            <a:r>
              <a:rPr lang="en-GB" dirty="0"/>
              <a:t>Health care costs</a:t>
            </a:r>
          </a:p>
          <a:p>
            <a:endParaRPr lang="en-GB" dirty="0"/>
          </a:p>
          <a:p>
            <a:r>
              <a:rPr lang="en-GB" dirty="0"/>
              <a:t>Productivity loss</a:t>
            </a:r>
          </a:p>
          <a:p>
            <a:endParaRPr lang="en-GB" dirty="0"/>
          </a:p>
          <a:p>
            <a:r>
              <a:rPr lang="en-GB" dirty="0"/>
              <a:t>Informal care costs</a:t>
            </a:r>
          </a:p>
          <a:p>
            <a:endParaRPr lang="en-GB" dirty="0"/>
          </a:p>
          <a:p>
            <a:r>
              <a:rPr lang="en-GB" dirty="0"/>
              <a:t>Reductions in quality of life</a:t>
            </a:r>
          </a:p>
        </p:txBody>
      </p:sp>
      <p:sp>
        <p:nvSpPr>
          <p:cNvPr id="6" name="TextBox 5">
            <a:extLst>
              <a:ext uri="{FF2B5EF4-FFF2-40B4-BE49-F238E27FC236}">
                <a16:creationId xmlns:a16="http://schemas.microsoft.com/office/drawing/2014/main" id="{4ABB550E-D381-55EF-1253-90704E77771E}"/>
              </a:ext>
            </a:extLst>
          </p:cNvPr>
          <p:cNvSpPr txBox="1"/>
          <p:nvPr/>
        </p:nvSpPr>
        <p:spPr>
          <a:xfrm>
            <a:off x="7775428" y="4270912"/>
            <a:ext cx="4117827" cy="2585323"/>
          </a:xfrm>
          <a:prstGeom prst="rect">
            <a:avLst/>
          </a:prstGeom>
          <a:noFill/>
        </p:spPr>
        <p:txBody>
          <a:bodyPr wrap="square" rtlCol="0">
            <a:spAutoFit/>
          </a:bodyPr>
          <a:lstStyle/>
          <a:p>
            <a:r>
              <a:rPr lang="en-GB" dirty="0"/>
              <a:t>Reduced care costs</a:t>
            </a:r>
          </a:p>
          <a:p>
            <a:endParaRPr lang="en-GB" dirty="0"/>
          </a:p>
          <a:p>
            <a:r>
              <a:rPr lang="en-GB" dirty="0"/>
              <a:t>Reduced incidence of incidence of disease</a:t>
            </a:r>
          </a:p>
          <a:p>
            <a:endParaRPr lang="en-GB" dirty="0"/>
          </a:p>
          <a:p>
            <a:r>
              <a:rPr lang="en-GB" dirty="0"/>
              <a:t>Increased productivity</a:t>
            </a:r>
          </a:p>
          <a:p>
            <a:endParaRPr lang="en-GB" dirty="0"/>
          </a:p>
          <a:p>
            <a:r>
              <a:rPr lang="en-GB" dirty="0"/>
              <a:t>Improved quality of life.</a:t>
            </a:r>
          </a:p>
          <a:p>
            <a:endParaRPr lang="en-GB" dirty="0"/>
          </a:p>
          <a:p>
            <a:r>
              <a:rPr lang="en-GB" dirty="0"/>
              <a:t>Reduced care cost</a:t>
            </a:r>
          </a:p>
        </p:txBody>
      </p:sp>
      <p:pic>
        <p:nvPicPr>
          <p:cNvPr id="1026" name="Picture 2" descr="Inactivity and its consequences">
            <a:extLst>
              <a:ext uri="{FF2B5EF4-FFF2-40B4-BE49-F238E27FC236}">
                <a16:creationId xmlns:a16="http://schemas.microsoft.com/office/drawing/2014/main" id="{503938D0-7B77-1D59-32BC-BCC285753B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64501" y="3863826"/>
            <a:ext cx="3000375" cy="1524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hysical Activity for Adults | UNL Food ...">
            <a:extLst>
              <a:ext uri="{FF2B5EF4-FFF2-40B4-BE49-F238E27FC236}">
                <a16:creationId xmlns:a16="http://schemas.microsoft.com/office/drawing/2014/main" id="{45AAAE4F-8657-5EAF-F28C-8E7FE1F5FA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16573" y="5429250"/>
            <a:ext cx="3190875"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1310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05D67-368C-D94C-A9D9-0DC9672CEACC}"/>
              </a:ext>
            </a:extLst>
          </p:cNvPr>
          <p:cNvSpPr>
            <a:spLocks noGrp="1"/>
          </p:cNvSpPr>
          <p:nvPr>
            <p:ph type="title"/>
          </p:nvPr>
        </p:nvSpPr>
        <p:spPr>
          <a:xfrm>
            <a:off x="662587" y="346959"/>
            <a:ext cx="10515600" cy="703024"/>
          </a:xfrm>
        </p:spPr>
        <p:txBody>
          <a:bodyPr/>
          <a:lstStyle/>
          <a:p>
            <a:pPr algn="ctr"/>
            <a:r>
              <a:rPr lang="en-GB" dirty="0"/>
              <a:t>Sedentary Lifestyles &amp; Inactivity</a:t>
            </a:r>
          </a:p>
        </p:txBody>
      </p:sp>
      <p:sp>
        <p:nvSpPr>
          <p:cNvPr id="4" name="TextBox 3">
            <a:extLst>
              <a:ext uri="{FF2B5EF4-FFF2-40B4-BE49-F238E27FC236}">
                <a16:creationId xmlns:a16="http://schemas.microsoft.com/office/drawing/2014/main" id="{A0BCEC33-4153-CFD5-63FE-AF83CD647497}"/>
              </a:ext>
            </a:extLst>
          </p:cNvPr>
          <p:cNvSpPr txBox="1"/>
          <p:nvPr/>
        </p:nvSpPr>
        <p:spPr>
          <a:xfrm>
            <a:off x="606573" y="1268136"/>
            <a:ext cx="10166392" cy="2585323"/>
          </a:xfrm>
          <a:prstGeom prst="rect">
            <a:avLst/>
          </a:prstGeom>
          <a:noFill/>
        </p:spPr>
        <p:txBody>
          <a:bodyPr wrap="square">
            <a:spAutoFit/>
          </a:bodyPr>
          <a:lstStyle/>
          <a:p>
            <a:pPr algn="l" fontAlgn="base"/>
            <a:r>
              <a:rPr lang="en-GB" dirty="0">
                <a:solidFill>
                  <a:srgbClr val="141414"/>
                </a:solidFill>
                <a:latin typeface="ReithSans"/>
              </a:rPr>
              <a:t>N</a:t>
            </a:r>
            <a:r>
              <a:rPr lang="en-GB" b="0" i="0" dirty="0">
                <a:solidFill>
                  <a:srgbClr val="141414"/>
                </a:solidFill>
                <a:effectLst/>
                <a:latin typeface="ReithSans"/>
              </a:rPr>
              <a:t>ot participating (much) in physical activity or too passive in their life.</a:t>
            </a:r>
          </a:p>
          <a:p>
            <a:pPr algn="l" fontAlgn="base"/>
            <a:endParaRPr lang="en-GB" b="0" i="0" dirty="0">
              <a:solidFill>
                <a:srgbClr val="141414"/>
              </a:solidFill>
              <a:effectLst/>
              <a:latin typeface="ReithSans"/>
            </a:endParaRPr>
          </a:p>
          <a:p>
            <a:pPr algn="l" fontAlgn="base"/>
            <a:r>
              <a:rPr lang="en-GB" dirty="0">
                <a:solidFill>
                  <a:srgbClr val="141414"/>
                </a:solidFill>
                <a:latin typeface="ReithSans"/>
              </a:rPr>
              <a:t>T</a:t>
            </a:r>
            <a:r>
              <a:rPr lang="en-GB" b="0" i="0" dirty="0">
                <a:solidFill>
                  <a:srgbClr val="141414"/>
                </a:solidFill>
                <a:effectLst/>
                <a:latin typeface="ReithSans"/>
              </a:rPr>
              <a:t>oo much time watching TV, playing video games or on the computer (and not enough activity).</a:t>
            </a:r>
          </a:p>
          <a:p>
            <a:pPr algn="l" fontAlgn="base"/>
            <a:endParaRPr lang="en-GB" b="0" i="0" dirty="0">
              <a:solidFill>
                <a:srgbClr val="141414"/>
              </a:solidFill>
              <a:effectLst/>
              <a:latin typeface="ReithSans"/>
            </a:endParaRPr>
          </a:p>
          <a:p>
            <a:pPr algn="l" fontAlgn="base"/>
            <a:r>
              <a:rPr lang="en-GB" dirty="0">
                <a:solidFill>
                  <a:srgbClr val="141414"/>
                </a:solidFill>
                <a:latin typeface="ReithSans"/>
              </a:rPr>
              <a:t>D</a:t>
            </a:r>
            <a:r>
              <a:rPr lang="en-GB" b="0" i="0" dirty="0">
                <a:solidFill>
                  <a:srgbClr val="141414"/>
                </a:solidFill>
                <a:effectLst/>
                <a:latin typeface="ReithSans"/>
              </a:rPr>
              <a:t>riving or using public transportation a lot and rarely walking or cycling.</a:t>
            </a:r>
          </a:p>
          <a:p>
            <a:pPr algn="l" fontAlgn="base"/>
            <a:endParaRPr lang="en-GB" b="0" i="0" dirty="0">
              <a:solidFill>
                <a:srgbClr val="141414"/>
              </a:solidFill>
              <a:effectLst/>
              <a:latin typeface="ReithSans"/>
            </a:endParaRPr>
          </a:p>
          <a:p>
            <a:pPr algn="l" fontAlgn="base"/>
            <a:r>
              <a:rPr lang="en-GB" dirty="0">
                <a:solidFill>
                  <a:srgbClr val="141414"/>
                </a:solidFill>
                <a:latin typeface="ReithSans"/>
              </a:rPr>
              <a:t>S</a:t>
            </a:r>
            <a:r>
              <a:rPr lang="en-GB" b="0" i="0" dirty="0">
                <a:solidFill>
                  <a:srgbClr val="141414"/>
                </a:solidFill>
                <a:effectLst/>
                <a:latin typeface="ReithSans"/>
              </a:rPr>
              <a:t>pending a lot of time sitting at work, school, college or at home.</a:t>
            </a:r>
          </a:p>
          <a:p>
            <a:pPr algn="l" fontAlgn="base"/>
            <a:endParaRPr lang="en-GB" b="0" i="0" dirty="0">
              <a:solidFill>
                <a:srgbClr val="141414"/>
              </a:solidFill>
              <a:effectLst/>
              <a:latin typeface="ReithSans"/>
            </a:endParaRPr>
          </a:p>
          <a:p>
            <a:pPr algn="l" fontAlgn="base"/>
            <a:r>
              <a:rPr lang="en-GB" dirty="0">
                <a:solidFill>
                  <a:srgbClr val="141414"/>
                </a:solidFill>
                <a:latin typeface="ReithSans"/>
              </a:rPr>
              <a:t>N</a:t>
            </a:r>
            <a:r>
              <a:rPr lang="en-GB" b="0" i="0" dirty="0">
                <a:solidFill>
                  <a:srgbClr val="141414"/>
                </a:solidFill>
                <a:effectLst/>
                <a:latin typeface="ReithSans"/>
              </a:rPr>
              <a:t>ot having hobbies or interests with a physically active element, such as sports or outdoor pursuits.</a:t>
            </a:r>
          </a:p>
        </p:txBody>
      </p:sp>
      <p:sp>
        <p:nvSpPr>
          <p:cNvPr id="11" name="TextBox 10">
            <a:extLst>
              <a:ext uri="{FF2B5EF4-FFF2-40B4-BE49-F238E27FC236}">
                <a16:creationId xmlns:a16="http://schemas.microsoft.com/office/drawing/2014/main" id="{8C841B54-F567-3041-27E3-FBC393E9AB5F}"/>
              </a:ext>
            </a:extLst>
          </p:cNvPr>
          <p:cNvSpPr txBox="1"/>
          <p:nvPr/>
        </p:nvSpPr>
        <p:spPr>
          <a:xfrm>
            <a:off x="606573" y="4073841"/>
            <a:ext cx="11099967" cy="2862322"/>
          </a:xfrm>
          <a:prstGeom prst="rect">
            <a:avLst/>
          </a:prstGeom>
          <a:noFill/>
        </p:spPr>
        <p:txBody>
          <a:bodyPr wrap="square">
            <a:spAutoFit/>
          </a:bodyPr>
          <a:lstStyle/>
          <a:p>
            <a:r>
              <a:rPr lang="en-GB" dirty="0">
                <a:solidFill>
                  <a:srgbClr val="FF0000"/>
                </a:solidFill>
              </a:rPr>
              <a:t>39% of UK adults – 20 million people – are failing to meet Government recommendations for physical activity.</a:t>
            </a:r>
          </a:p>
          <a:p>
            <a:r>
              <a:rPr lang="en-GB" dirty="0">
                <a:solidFill>
                  <a:srgbClr val="FF0000"/>
                </a:solidFill>
              </a:rPr>
              <a:t> </a:t>
            </a:r>
          </a:p>
          <a:p>
            <a:r>
              <a:rPr lang="en-GB" dirty="0">
                <a:solidFill>
                  <a:srgbClr val="FF0000"/>
                </a:solidFill>
              </a:rPr>
              <a:t>Around 11.8million women across the UK are insufficiently active, compared to around 8.3million men. </a:t>
            </a:r>
          </a:p>
          <a:p>
            <a:r>
              <a:rPr lang="en-GB" dirty="0">
                <a:solidFill>
                  <a:srgbClr val="FF0000"/>
                </a:solidFill>
              </a:rPr>
              <a:t>	Northern Ireland 	46% - 650,000</a:t>
            </a:r>
          </a:p>
          <a:p>
            <a:r>
              <a:rPr lang="en-GB" dirty="0">
                <a:solidFill>
                  <a:srgbClr val="FF0000"/>
                </a:solidFill>
              </a:rPr>
              <a:t>	Scotland 		37% - 1.6million </a:t>
            </a:r>
          </a:p>
          <a:p>
            <a:r>
              <a:rPr lang="en-GB" dirty="0">
                <a:solidFill>
                  <a:srgbClr val="FF0000"/>
                </a:solidFill>
              </a:rPr>
              <a:t>	Wales 		42% - 1million</a:t>
            </a:r>
          </a:p>
          <a:p>
            <a:r>
              <a:rPr lang="en-GB" dirty="0">
                <a:solidFill>
                  <a:srgbClr val="FF0000"/>
                </a:solidFill>
              </a:rPr>
              <a:t>	England		39% - 16.8 million</a:t>
            </a:r>
          </a:p>
          <a:p>
            <a:endParaRPr lang="en-GB" dirty="0">
              <a:solidFill>
                <a:srgbClr val="FF0000"/>
              </a:solidFill>
            </a:endParaRPr>
          </a:p>
          <a:p>
            <a:r>
              <a:rPr lang="en-GB" dirty="0">
                <a:solidFill>
                  <a:srgbClr val="FF0000"/>
                </a:solidFill>
              </a:rPr>
              <a:t>Women are 36% more likely to be classified physically inactive then men.  </a:t>
            </a:r>
          </a:p>
          <a:p>
            <a:endParaRPr lang="en-GB" dirty="0"/>
          </a:p>
        </p:txBody>
      </p:sp>
    </p:spTree>
    <p:extLst>
      <p:ext uri="{BB962C8B-B14F-4D97-AF65-F5344CB8AC3E}">
        <p14:creationId xmlns:p14="http://schemas.microsoft.com/office/powerpoint/2010/main" val="1002586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731A8-4E4A-1987-B1C8-8C9134ACB6BD}"/>
              </a:ext>
            </a:extLst>
          </p:cNvPr>
          <p:cNvSpPr>
            <a:spLocks noGrp="1"/>
          </p:cNvSpPr>
          <p:nvPr>
            <p:ph type="title"/>
          </p:nvPr>
        </p:nvSpPr>
        <p:spPr/>
        <p:txBody>
          <a:bodyPr/>
          <a:lstStyle/>
          <a:p>
            <a:pPr algn="ctr"/>
            <a:r>
              <a:rPr lang="en-GB" dirty="0"/>
              <a:t>Cost of Inactivity</a:t>
            </a:r>
          </a:p>
        </p:txBody>
      </p:sp>
      <p:sp>
        <p:nvSpPr>
          <p:cNvPr id="3" name="Content Placeholder 2">
            <a:extLst>
              <a:ext uri="{FF2B5EF4-FFF2-40B4-BE49-F238E27FC236}">
                <a16:creationId xmlns:a16="http://schemas.microsoft.com/office/drawing/2014/main" id="{C63A5707-94EA-1545-F6C9-92899D1CD437}"/>
              </a:ext>
            </a:extLst>
          </p:cNvPr>
          <p:cNvSpPr>
            <a:spLocks noGrp="1"/>
          </p:cNvSpPr>
          <p:nvPr>
            <p:ph idx="1"/>
          </p:nvPr>
        </p:nvSpPr>
        <p:spPr>
          <a:xfrm>
            <a:off x="499085" y="1522843"/>
            <a:ext cx="10625106" cy="3824278"/>
          </a:xfrm>
        </p:spPr>
        <p:txBody>
          <a:bodyPr>
            <a:normAutofit/>
          </a:bodyPr>
          <a:lstStyle/>
          <a:p>
            <a:pPr marL="0" indent="0" algn="ctr">
              <a:buNone/>
            </a:pPr>
            <a:r>
              <a:rPr lang="en-GB" dirty="0">
                <a:solidFill>
                  <a:srgbClr val="FF0000"/>
                </a:solidFill>
              </a:rPr>
              <a:t>The UK analysis of the Global Burden of Diseases, Injuries and Risk Factors Study estimated that physical inactivity contributes to almost one in ten premature deaths from coronary heart disease, and one in six deaths from any cause. </a:t>
            </a:r>
          </a:p>
          <a:p>
            <a:pPr marL="0" indent="0" algn="ctr">
              <a:buNone/>
            </a:pPr>
            <a:endParaRPr lang="en-GB" dirty="0">
              <a:solidFill>
                <a:srgbClr val="FF0000"/>
              </a:solidFill>
            </a:endParaRPr>
          </a:p>
          <a:p>
            <a:pPr marL="0" indent="0">
              <a:buNone/>
            </a:pPr>
            <a:r>
              <a:rPr lang="en-GB" dirty="0"/>
              <a:t>Costs £1.2b per year to health care services</a:t>
            </a:r>
          </a:p>
          <a:p>
            <a:pPr marL="0" indent="0">
              <a:buNone/>
            </a:pPr>
            <a:endParaRPr lang="en-GB" dirty="0"/>
          </a:p>
          <a:p>
            <a:pPr marL="0" indent="0">
              <a:buNone/>
            </a:pPr>
            <a:r>
              <a:rPr lang="en-GB" dirty="0"/>
              <a:t>Impacts the wider Uk economy by £1.5b per year</a:t>
            </a:r>
          </a:p>
          <a:p>
            <a:pPr marL="0" indent="0">
              <a:buNone/>
            </a:pPr>
            <a:endParaRPr lang="en-GB" dirty="0"/>
          </a:p>
        </p:txBody>
      </p:sp>
    </p:spTree>
    <p:extLst>
      <p:ext uri="{BB962C8B-B14F-4D97-AF65-F5344CB8AC3E}">
        <p14:creationId xmlns:p14="http://schemas.microsoft.com/office/powerpoint/2010/main" val="2052557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BB29FD83-DD08-C172-768F-E152497217EB}"/>
              </a:ext>
            </a:extLst>
          </p:cNvPr>
          <p:cNvSpPr>
            <a:spLocks noGrp="1"/>
          </p:cNvSpPr>
          <p:nvPr>
            <p:ph type="title"/>
          </p:nvPr>
        </p:nvSpPr>
        <p:spPr>
          <a:xfrm>
            <a:off x="1351415" y="171692"/>
            <a:ext cx="8229600" cy="850900"/>
          </a:xfrm>
        </p:spPr>
        <p:txBody>
          <a:bodyPr/>
          <a:lstStyle/>
          <a:p>
            <a:pPr algn="ctr" eaLnBrk="1" hangingPunct="1"/>
            <a:r>
              <a:rPr lang="en-GB" altLang="en-US" dirty="0">
                <a:ea typeface="ＭＳ Ｐゴシック" panose="020B0600070205080204" pitchFamily="34" charset="-128"/>
              </a:rPr>
              <a:t>The Costs of Inactivity</a:t>
            </a:r>
          </a:p>
        </p:txBody>
      </p:sp>
      <p:sp>
        <p:nvSpPr>
          <p:cNvPr id="11267" name="Rectangle 3">
            <a:extLst>
              <a:ext uri="{FF2B5EF4-FFF2-40B4-BE49-F238E27FC236}">
                <a16:creationId xmlns:a16="http://schemas.microsoft.com/office/drawing/2014/main" id="{E6CA7E59-6B15-E2FE-65B2-435ED3E8BF42}"/>
              </a:ext>
            </a:extLst>
          </p:cNvPr>
          <p:cNvSpPr>
            <a:spLocks noGrp="1" noChangeArrowheads="1"/>
          </p:cNvSpPr>
          <p:nvPr>
            <p:ph idx="1"/>
          </p:nvPr>
        </p:nvSpPr>
        <p:spPr>
          <a:xfrm>
            <a:off x="327004" y="1125538"/>
            <a:ext cx="9966346" cy="5256212"/>
          </a:xfrm>
        </p:spPr>
        <p:txBody>
          <a:bodyPr/>
          <a:lstStyle/>
          <a:p>
            <a:pPr marL="0" indent="0" algn="ctr">
              <a:lnSpc>
                <a:spcPct val="80000"/>
              </a:lnSpc>
              <a:buNone/>
              <a:defRPr/>
            </a:pPr>
            <a:r>
              <a:rPr lang="en-GB" altLang="en-US" dirty="0">
                <a:solidFill>
                  <a:srgbClr val="FF0000"/>
                </a:solidFill>
                <a:ea typeface="ＭＳ Ｐゴシック" panose="020B0600070205080204" pitchFamily="34" charset="-128"/>
              </a:rPr>
              <a:t>Inactive and unfit people have almost double the risk of dying from coronary heart disease (CHD) compared with their more active and fitter counterparts.</a:t>
            </a:r>
          </a:p>
          <a:p>
            <a:pPr marL="0" indent="0">
              <a:lnSpc>
                <a:spcPct val="80000"/>
              </a:lnSpc>
              <a:buNone/>
              <a:defRPr/>
            </a:pPr>
            <a:endParaRPr lang="en-GB" altLang="ja-JP" dirty="0">
              <a:solidFill>
                <a:srgbClr val="FF0000"/>
              </a:solidFill>
            </a:endParaRPr>
          </a:p>
          <a:p>
            <a:pPr marL="0" indent="0" algn="ctr">
              <a:lnSpc>
                <a:spcPct val="80000"/>
              </a:lnSpc>
              <a:buNone/>
              <a:defRPr/>
            </a:pPr>
            <a:r>
              <a:rPr lang="en-GB" altLang="ja-JP" sz="2400" u="sng" dirty="0"/>
              <a:t>In 2023 Cost of CVD to health care and the economy was £29.1b </a:t>
            </a:r>
            <a:r>
              <a:rPr lang="en-GB" altLang="en-US" dirty="0">
                <a:ea typeface="ＭＳ Ｐゴシック" panose="020B0600070205080204" pitchFamily="34" charset="-128"/>
              </a:rPr>
              <a:t>							</a:t>
            </a:r>
          </a:p>
          <a:p>
            <a:pPr marL="0" indent="0" algn="ctr">
              <a:lnSpc>
                <a:spcPct val="80000"/>
              </a:lnSpc>
              <a:buNone/>
              <a:defRPr/>
            </a:pPr>
            <a:r>
              <a:rPr lang="en-GB" altLang="en-US" dirty="0">
                <a:solidFill>
                  <a:srgbClr val="0070C0"/>
                </a:solidFill>
                <a:ea typeface="ＭＳ Ｐゴシック" panose="020B0600070205080204" pitchFamily="34" charset="-128"/>
              </a:rPr>
              <a:t>Active people may have a 33-50 per cent lower risk of developing type 2 diabetes compared with inactive people, while the risk of premature death is much lower in active and fit persons with type 2 diabetes than in those who are inactive and unfit.</a:t>
            </a:r>
            <a:endParaRPr lang="en-GB" altLang="ja-JP" dirty="0">
              <a:solidFill>
                <a:srgbClr val="0070C0"/>
              </a:solidFill>
            </a:endParaRPr>
          </a:p>
          <a:p>
            <a:pPr eaLnBrk="1" hangingPunct="1">
              <a:lnSpc>
                <a:spcPct val="80000"/>
              </a:lnSpc>
              <a:defRPr/>
            </a:pPr>
            <a:endParaRPr lang="en-GB" altLang="en-US" dirty="0">
              <a:ea typeface="ＭＳ Ｐゴシック" panose="020B0600070205080204" pitchFamily="34" charset="-128"/>
            </a:endParaRPr>
          </a:p>
          <a:p>
            <a:pPr marL="0" indent="0">
              <a:lnSpc>
                <a:spcPct val="80000"/>
              </a:lnSpc>
              <a:buNone/>
              <a:defRPr/>
            </a:pPr>
            <a:r>
              <a:rPr lang="en-GB" altLang="ja-JP" sz="2400" u="sng" dirty="0"/>
              <a:t>In 2022 direct and indirect cost of type 2 Diabetes £10b to NHS and £3.3 b in indirect costs</a:t>
            </a:r>
            <a:endParaRPr lang="en-GB" altLang="en-US" sz="2400" dirty="0">
              <a:ea typeface="ＭＳ Ｐゴシック" panose="020B0600070205080204" pitchFamily="34" charset="-128"/>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4FBA6-C706-877B-D663-2EFDAFF2A031}"/>
              </a:ext>
            </a:extLst>
          </p:cNvPr>
          <p:cNvSpPr>
            <a:spLocks noGrp="1"/>
          </p:cNvSpPr>
          <p:nvPr>
            <p:ph type="title"/>
          </p:nvPr>
        </p:nvSpPr>
        <p:spPr>
          <a:xfrm>
            <a:off x="838200" y="365125"/>
            <a:ext cx="10515600" cy="1064003"/>
          </a:xfrm>
        </p:spPr>
        <p:txBody>
          <a:bodyPr/>
          <a:lstStyle/>
          <a:p>
            <a:pPr algn="ctr"/>
            <a:r>
              <a:rPr lang="en-GB" dirty="0"/>
              <a:t>Issues and Solutions of Sedentary Lifestyles</a:t>
            </a:r>
          </a:p>
        </p:txBody>
      </p:sp>
      <p:pic>
        <p:nvPicPr>
          <p:cNvPr id="6" name="Picture 5">
            <a:extLst>
              <a:ext uri="{FF2B5EF4-FFF2-40B4-BE49-F238E27FC236}">
                <a16:creationId xmlns:a16="http://schemas.microsoft.com/office/drawing/2014/main" id="{12D2C113-FE3A-6553-29AE-C33618044B45}"/>
              </a:ext>
            </a:extLst>
          </p:cNvPr>
          <p:cNvPicPr>
            <a:picLocks noChangeAspect="1"/>
          </p:cNvPicPr>
          <p:nvPr/>
        </p:nvPicPr>
        <p:blipFill>
          <a:blip r:embed="rId2"/>
          <a:stretch>
            <a:fillRect/>
          </a:stretch>
        </p:blipFill>
        <p:spPr>
          <a:xfrm>
            <a:off x="242616" y="1515075"/>
            <a:ext cx="5322548" cy="4802187"/>
          </a:xfrm>
          <a:prstGeom prst="rect">
            <a:avLst/>
          </a:prstGeom>
        </p:spPr>
      </p:pic>
      <p:pic>
        <p:nvPicPr>
          <p:cNvPr id="8" name="Picture 7">
            <a:extLst>
              <a:ext uri="{FF2B5EF4-FFF2-40B4-BE49-F238E27FC236}">
                <a16:creationId xmlns:a16="http://schemas.microsoft.com/office/drawing/2014/main" id="{FC7F6681-CFF5-A466-31AA-DB9C197EFAEC}"/>
              </a:ext>
            </a:extLst>
          </p:cNvPr>
          <p:cNvPicPr>
            <a:picLocks noChangeAspect="1"/>
          </p:cNvPicPr>
          <p:nvPr/>
        </p:nvPicPr>
        <p:blipFill>
          <a:blip r:embed="rId3"/>
          <a:stretch>
            <a:fillRect/>
          </a:stretch>
        </p:blipFill>
        <p:spPr>
          <a:xfrm>
            <a:off x="5750829" y="1429128"/>
            <a:ext cx="6057197" cy="4437608"/>
          </a:xfrm>
          <a:prstGeom prst="rect">
            <a:avLst/>
          </a:prstGeom>
        </p:spPr>
      </p:pic>
    </p:spTree>
    <p:extLst>
      <p:ext uri="{BB962C8B-B14F-4D97-AF65-F5344CB8AC3E}">
        <p14:creationId xmlns:p14="http://schemas.microsoft.com/office/powerpoint/2010/main" val="2481298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AFCCF-C803-461E-9999-C003C51C4B40}"/>
              </a:ext>
            </a:extLst>
          </p:cNvPr>
          <p:cNvSpPr>
            <a:spLocks noGrp="1"/>
          </p:cNvSpPr>
          <p:nvPr>
            <p:ph type="title"/>
          </p:nvPr>
        </p:nvSpPr>
        <p:spPr/>
        <p:txBody>
          <a:bodyPr/>
          <a:lstStyle/>
          <a:p>
            <a:pPr algn="ctr"/>
            <a:r>
              <a:rPr lang="en-GB" dirty="0"/>
              <a:t>Physical Activity</a:t>
            </a:r>
          </a:p>
        </p:txBody>
      </p:sp>
      <p:pic>
        <p:nvPicPr>
          <p:cNvPr id="4" name="Picture 3">
            <a:extLst>
              <a:ext uri="{FF2B5EF4-FFF2-40B4-BE49-F238E27FC236}">
                <a16:creationId xmlns:a16="http://schemas.microsoft.com/office/drawing/2014/main" id="{BD4F8B61-6AEA-E8BD-C4CE-ECFA3F18940E}"/>
              </a:ext>
            </a:extLst>
          </p:cNvPr>
          <p:cNvPicPr>
            <a:picLocks noChangeAspect="1"/>
          </p:cNvPicPr>
          <p:nvPr/>
        </p:nvPicPr>
        <p:blipFill>
          <a:blip r:embed="rId2"/>
          <a:stretch>
            <a:fillRect/>
          </a:stretch>
        </p:blipFill>
        <p:spPr>
          <a:xfrm>
            <a:off x="760486" y="1426883"/>
            <a:ext cx="10593314" cy="4259494"/>
          </a:xfrm>
          <a:prstGeom prst="rect">
            <a:avLst/>
          </a:prstGeom>
        </p:spPr>
      </p:pic>
      <p:sp>
        <p:nvSpPr>
          <p:cNvPr id="6" name="TextBox 5">
            <a:extLst>
              <a:ext uri="{FF2B5EF4-FFF2-40B4-BE49-F238E27FC236}">
                <a16:creationId xmlns:a16="http://schemas.microsoft.com/office/drawing/2014/main" id="{936EE9CA-BF37-61BF-6CC8-3E00BF9BC84B}"/>
              </a:ext>
            </a:extLst>
          </p:cNvPr>
          <p:cNvSpPr txBox="1"/>
          <p:nvPr/>
        </p:nvSpPr>
        <p:spPr>
          <a:xfrm>
            <a:off x="514727" y="6056440"/>
            <a:ext cx="11003079" cy="369332"/>
          </a:xfrm>
          <a:prstGeom prst="rect">
            <a:avLst/>
          </a:prstGeom>
          <a:noFill/>
        </p:spPr>
        <p:txBody>
          <a:bodyPr wrap="square">
            <a:spAutoFit/>
          </a:bodyPr>
          <a:lstStyle/>
          <a:p>
            <a:pPr algn="ctr"/>
            <a:r>
              <a:rPr lang="en-GB" dirty="0">
                <a:solidFill>
                  <a:srgbClr val="FF0000"/>
                </a:solidFill>
              </a:rPr>
              <a:t>According to a BHF survey, around 60% of adults are unaware of the Government’s physical activity guideline</a:t>
            </a:r>
          </a:p>
        </p:txBody>
      </p:sp>
    </p:spTree>
    <p:extLst>
      <p:ext uri="{BB962C8B-B14F-4D97-AF65-F5344CB8AC3E}">
        <p14:creationId xmlns:p14="http://schemas.microsoft.com/office/powerpoint/2010/main" val="2012476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49E78FB0-DAD1-D77B-3792-21BA728E1BA6}"/>
              </a:ext>
            </a:extLst>
          </p:cNvPr>
          <p:cNvSpPr>
            <a:spLocks noGrp="1"/>
          </p:cNvSpPr>
          <p:nvPr>
            <p:ph type="title"/>
          </p:nvPr>
        </p:nvSpPr>
        <p:spPr>
          <a:xfrm>
            <a:off x="1369582" y="516864"/>
            <a:ext cx="8229600" cy="561975"/>
          </a:xfrm>
        </p:spPr>
        <p:txBody>
          <a:bodyPr>
            <a:normAutofit fontScale="90000"/>
          </a:bodyPr>
          <a:lstStyle/>
          <a:p>
            <a:pPr algn="ctr" eaLnBrk="1" hangingPunct="1"/>
            <a:r>
              <a:rPr lang="en-GB" altLang="en-US" dirty="0">
                <a:ea typeface="ＭＳ Ｐゴシック" panose="020B0600070205080204" pitchFamily="34" charset="-128"/>
              </a:rPr>
              <a:t>The evidence for exercise</a:t>
            </a:r>
            <a:endParaRPr lang="en-GB" altLang="en-US" dirty="0"/>
          </a:p>
        </p:txBody>
      </p:sp>
      <p:sp>
        <p:nvSpPr>
          <p:cNvPr id="16387" name="Content Placeholder 2">
            <a:extLst>
              <a:ext uri="{FF2B5EF4-FFF2-40B4-BE49-F238E27FC236}">
                <a16:creationId xmlns:a16="http://schemas.microsoft.com/office/drawing/2014/main" id="{46F627D3-A0F5-93FF-30A1-E18FC7E7EB1F}"/>
              </a:ext>
            </a:extLst>
          </p:cNvPr>
          <p:cNvSpPr>
            <a:spLocks noGrp="1"/>
          </p:cNvSpPr>
          <p:nvPr>
            <p:ph idx="1"/>
          </p:nvPr>
        </p:nvSpPr>
        <p:spPr>
          <a:xfrm>
            <a:off x="672175" y="1283858"/>
            <a:ext cx="9538625" cy="5400675"/>
          </a:xfrm>
        </p:spPr>
        <p:txBody>
          <a:bodyPr>
            <a:normAutofit/>
          </a:bodyPr>
          <a:lstStyle/>
          <a:p>
            <a:pPr marL="0" indent="0">
              <a:lnSpc>
                <a:spcPct val="80000"/>
              </a:lnSpc>
              <a:buNone/>
            </a:pPr>
            <a:r>
              <a:rPr lang="en-GB" altLang="en-US" dirty="0">
                <a:solidFill>
                  <a:srgbClr val="00B050"/>
                </a:solidFill>
                <a:ea typeface="ＭＳ Ｐゴシック" panose="020B0600070205080204" pitchFamily="34" charset="-128"/>
              </a:rPr>
              <a:t>Physical activity increases bone mineral density in adolescents, maintains it in young adults and slows its decline in old age.</a:t>
            </a:r>
            <a:endParaRPr lang="en-GB" altLang="en-US" sz="1800" dirty="0">
              <a:ea typeface="ＭＳ Ｐゴシック" panose="020B0600070205080204" pitchFamily="34" charset="-128"/>
            </a:endParaRPr>
          </a:p>
          <a:p>
            <a:pPr marL="0" indent="0">
              <a:lnSpc>
                <a:spcPct val="80000"/>
              </a:lnSpc>
              <a:buNone/>
            </a:pPr>
            <a:endParaRPr lang="en-GB" altLang="en-US" dirty="0">
              <a:ea typeface="ＭＳ Ｐゴシック" panose="020B0600070205080204" pitchFamily="34" charset="-128"/>
            </a:endParaRPr>
          </a:p>
          <a:p>
            <a:pPr marL="0" indent="0">
              <a:lnSpc>
                <a:spcPct val="80000"/>
              </a:lnSpc>
              <a:buNone/>
            </a:pPr>
            <a:r>
              <a:rPr lang="en-GB" altLang="en-US" dirty="0">
                <a:ea typeface="ＭＳ Ｐゴシック" panose="020B0600070205080204" pitchFamily="34" charset="-128"/>
              </a:rPr>
              <a:t>People who lead an active lifestyle over a number of years have a reduced risk of suffering symptoms of clinical depression, while physical activity also ameliorates the effects of mild, moderate or severe clinical depression.</a:t>
            </a:r>
            <a:endParaRPr lang="en-GB" altLang="ja-JP" dirty="0"/>
          </a:p>
          <a:p>
            <a:pPr marL="0" indent="0">
              <a:lnSpc>
                <a:spcPct val="80000"/>
              </a:lnSpc>
              <a:buNone/>
            </a:pPr>
            <a:endParaRPr lang="en-GB" altLang="en-US" dirty="0">
              <a:ea typeface="ＭＳ Ｐゴシック" panose="020B0600070205080204" pitchFamily="34" charset="-128"/>
            </a:endParaRPr>
          </a:p>
          <a:p>
            <a:pPr marL="0" indent="0">
              <a:lnSpc>
                <a:spcPct val="80000"/>
              </a:lnSpc>
              <a:buNone/>
            </a:pPr>
            <a:r>
              <a:rPr lang="en-GB" altLang="en-US" dirty="0">
                <a:solidFill>
                  <a:srgbClr val="0033CC"/>
                </a:solidFill>
                <a:ea typeface="ＭＳ Ｐゴシック" panose="020B0600070205080204" pitchFamily="34" charset="-128"/>
              </a:rPr>
              <a:t>The most active individuals have, on average, a 40-50 per cent lower risk of developing colon cancer. There is also some evidence of reduced risk of breast cancer among post-menopausal women and possibly a reduction in the risk of lung cancer.</a:t>
            </a:r>
            <a:endParaRPr lang="en-GB" alt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7B38809C-478E-6542-0ABB-C8C854E010DE}"/>
              </a:ext>
            </a:extLst>
          </p:cNvPr>
          <p:cNvSpPr>
            <a:spLocks noGrp="1"/>
          </p:cNvSpPr>
          <p:nvPr>
            <p:ph type="title"/>
          </p:nvPr>
        </p:nvSpPr>
        <p:spPr/>
        <p:txBody>
          <a:bodyPr/>
          <a:lstStyle/>
          <a:p>
            <a:pPr algn="ctr" eaLnBrk="1" hangingPunct="1"/>
            <a:r>
              <a:rPr lang="en-GB" altLang="en-US" dirty="0">
                <a:ea typeface="ＭＳ Ｐゴシック" panose="020B0600070205080204" pitchFamily="34" charset="-128"/>
              </a:rPr>
              <a:t>Benefits of Physical Activity</a:t>
            </a:r>
          </a:p>
        </p:txBody>
      </p:sp>
      <p:sp>
        <p:nvSpPr>
          <p:cNvPr id="7171" name="Rectangle 3">
            <a:extLst>
              <a:ext uri="{FF2B5EF4-FFF2-40B4-BE49-F238E27FC236}">
                <a16:creationId xmlns:a16="http://schemas.microsoft.com/office/drawing/2014/main" id="{3C4508B3-659B-3601-2788-48EF585BE751}"/>
              </a:ext>
            </a:extLst>
          </p:cNvPr>
          <p:cNvSpPr>
            <a:spLocks noGrp="1" noChangeArrowheads="1"/>
          </p:cNvSpPr>
          <p:nvPr>
            <p:ph idx="1"/>
          </p:nvPr>
        </p:nvSpPr>
        <p:spPr>
          <a:xfrm>
            <a:off x="163501" y="1628776"/>
            <a:ext cx="11348249" cy="4924425"/>
          </a:xfrm>
        </p:spPr>
        <p:txBody>
          <a:bodyPr rtlCol="0">
            <a:normAutofit/>
          </a:bodyPr>
          <a:lstStyle/>
          <a:p>
            <a:pPr marL="0" indent="0">
              <a:lnSpc>
                <a:spcPct val="80000"/>
              </a:lnSpc>
              <a:buNone/>
              <a:defRPr/>
            </a:pPr>
            <a:r>
              <a:rPr lang="en-GB" altLang="en-US" dirty="0">
                <a:solidFill>
                  <a:srgbClr val="0033CC"/>
                </a:solidFill>
                <a:ea typeface="ＭＳ Ｐゴシック" pitchFamily="34" charset="-128"/>
              </a:rPr>
              <a:t>Specific forms of physical activity can help to reduce the risk of falls and accidents, by improving bone health and maintaining strength, co-ordination, cognitive functioning and balance.</a:t>
            </a:r>
          </a:p>
          <a:p>
            <a:pPr marL="0" indent="0">
              <a:lnSpc>
                <a:spcPct val="80000"/>
              </a:lnSpc>
              <a:buNone/>
              <a:defRPr/>
            </a:pPr>
            <a:endParaRPr lang="en-GB" altLang="en-US" dirty="0">
              <a:ea typeface="ＭＳ Ｐゴシック" pitchFamily="34" charset="-128"/>
            </a:endParaRPr>
          </a:p>
          <a:p>
            <a:pPr marL="0" indent="0">
              <a:lnSpc>
                <a:spcPct val="80000"/>
              </a:lnSpc>
              <a:buNone/>
              <a:defRPr/>
            </a:pPr>
            <a:r>
              <a:rPr lang="en-GB" altLang="en-US" dirty="0">
                <a:solidFill>
                  <a:srgbClr val="00B050"/>
                </a:solidFill>
                <a:ea typeface="ＭＳ Ｐゴシック" pitchFamily="34" charset="-128"/>
              </a:rPr>
              <a:t>Physical activity reduces the risk of colon cancer, and evidence is growing to support links with other forms of cancer. </a:t>
            </a:r>
          </a:p>
          <a:p>
            <a:pPr marL="0" indent="0">
              <a:lnSpc>
                <a:spcPct val="80000"/>
              </a:lnSpc>
              <a:buNone/>
              <a:defRPr/>
            </a:pPr>
            <a:endParaRPr lang="en-GB" altLang="en-US" dirty="0">
              <a:ea typeface="ＭＳ Ｐゴシック" pitchFamily="34" charset="-128"/>
            </a:endParaRPr>
          </a:p>
          <a:p>
            <a:pPr marL="0" indent="0">
              <a:lnSpc>
                <a:spcPct val="80000"/>
              </a:lnSpc>
              <a:buNone/>
              <a:defRPr/>
            </a:pPr>
            <a:r>
              <a:rPr lang="en-GB" altLang="en-US" dirty="0">
                <a:solidFill>
                  <a:srgbClr val="7030A0"/>
                </a:solidFill>
                <a:ea typeface="ＭＳ Ｐゴシック" pitchFamily="34" charset="-128"/>
              </a:rPr>
              <a:t>Moderate intensity physical activity enhances the immune system.</a:t>
            </a:r>
          </a:p>
          <a:p>
            <a:pPr marL="0" indent="0">
              <a:lnSpc>
                <a:spcPct val="80000"/>
              </a:lnSpc>
              <a:buNone/>
              <a:defRPr/>
            </a:pPr>
            <a:endParaRPr lang="en-GB" altLang="en-US" sz="2200" dirty="0">
              <a:ea typeface="ＭＳ Ｐゴシック" pitchFamily="34" charset="-128"/>
            </a:endParaRPr>
          </a:p>
          <a:p>
            <a:pPr marL="0" indent="0">
              <a:lnSpc>
                <a:spcPct val="80000"/>
              </a:lnSpc>
              <a:buNone/>
              <a:defRPr/>
            </a:pPr>
            <a:endParaRPr lang="en-GB" altLang="en-US" sz="2200" dirty="0">
              <a:ea typeface="ＭＳ Ｐゴシック" pitchFamily="34" charset="-128"/>
            </a:endParaRPr>
          </a:p>
          <a:p>
            <a:pPr algn="r">
              <a:lnSpc>
                <a:spcPct val="80000"/>
              </a:lnSpc>
              <a:buNone/>
              <a:defRPr/>
            </a:pPr>
            <a:r>
              <a:rPr lang="en-GB" altLang="en-US" sz="1600" dirty="0">
                <a:ea typeface="ＭＳ Ｐゴシック" pitchFamily="34" charset="-128"/>
              </a:rPr>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3EDC825C-2015-E257-499E-D9C7448F8C45}"/>
              </a:ext>
            </a:extLst>
          </p:cNvPr>
          <p:cNvSpPr>
            <a:spLocks noGrp="1"/>
          </p:cNvSpPr>
          <p:nvPr>
            <p:ph type="title"/>
          </p:nvPr>
        </p:nvSpPr>
        <p:spPr/>
        <p:txBody>
          <a:bodyPr/>
          <a:lstStyle/>
          <a:p>
            <a:pPr algn="ctr" eaLnBrk="1" hangingPunct="1"/>
            <a:r>
              <a:rPr lang="en-GB" altLang="en-US" dirty="0">
                <a:ea typeface="ＭＳ Ｐゴシック" panose="020B0600070205080204" pitchFamily="34" charset="-128"/>
              </a:rPr>
              <a:t>Benefits of Physical Activity</a:t>
            </a:r>
            <a:endParaRPr lang="en-GB" altLang="en-US" dirty="0"/>
          </a:p>
        </p:txBody>
      </p:sp>
      <p:sp>
        <p:nvSpPr>
          <p:cNvPr id="18435" name="Content Placeholder 2">
            <a:extLst>
              <a:ext uri="{FF2B5EF4-FFF2-40B4-BE49-F238E27FC236}">
                <a16:creationId xmlns:a16="http://schemas.microsoft.com/office/drawing/2014/main" id="{81773F0D-0E83-ABE8-E80D-311FB771FE2C}"/>
              </a:ext>
            </a:extLst>
          </p:cNvPr>
          <p:cNvSpPr>
            <a:spLocks noGrp="1"/>
          </p:cNvSpPr>
          <p:nvPr>
            <p:ph idx="1"/>
          </p:nvPr>
        </p:nvSpPr>
        <p:spPr>
          <a:xfrm>
            <a:off x="248281" y="1825625"/>
            <a:ext cx="11105519" cy="4351338"/>
          </a:xfrm>
        </p:spPr>
        <p:txBody>
          <a:bodyPr/>
          <a:lstStyle/>
          <a:p>
            <a:pPr marL="0" indent="0">
              <a:lnSpc>
                <a:spcPct val="80000"/>
              </a:lnSpc>
              <a:buNone/>
            </a:pPr>
            <a:r>
              <a:rPr lang="en-GB" altLang="en-US" dirty="0">
                <a:solidFill>
                  <a:srgbClr val="C00000"/>
                </a:solidFill>
                <a:ea typeface="ＭＳ Ｐゴシック" panose="020B0600070205080204" pitchFamily="34" charset="-128"/>
              </a:rPr>
              <a:t>Physical activity reduces the risk of depression, and has positive benefits for mental health, including reducing anxiety, and enhancing mood and self-esteem.</a:t>
            </a:r>
          </a:p>
          <a:p>
            <a:pPr marL="0" indent="0">
              <a:lnSpc>
                <a:spcPct val="80000"/>
              </a:lnSpc>
              <a:buNone/>
            </a:pPr>
            <a:endParaRPr lang="en-GB" altLang="en-US" dirty="0">
              <a:ea typeface="ＭＳ Ｐゴシック" panose="020B0600070205080204" pitchFamily="34" charset="-128"/>
            </a:endParaRPr>
          </a:p>
          <a:p>
            <a:pPr marL="0" indent="0">
              <a:lnSpc>
                <a:spcPct val="80000"/>
              </a:lnSpc>
              <a:buNone/>
            </a:pPr>
            <a:r>
              <a:rPr lang="en-GB" altLang="en-US" dirty="0">
                <a:ea typeface="ＭＳ Ｐゴシック" panose="020B0600070205080204" pitchFamily="34" charset="-128"/>
              </a:rPr>
              <a:t>Physical activity can play a valuable role in the prevention and treatment of non-specific chronic low back pain.</a:t>
            </a:r>
          </a:p>
          <a:p>
            <a:pPr marL="0" indent="0">
              <a:buNone/>
            </a:pPr>
            <a:endParaRPr lang="en-GB" alt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BBD5D842-B3CA-446B-2298-4E1296A3FFFA}"/>
              </a:ext>
            </a:extLst>
          </p:cNvPr>
          <p:cNvSpPr>
            <a:spLocks noGrp="1"/>
          </p:cNvSpPr>
          <p:nvPr>
            <p:ph type="title"/>
          </p:nvPr>
        </p:nvSpPr>
        <p:spPr>
          <a:xfrm>
            <a:off x="838200" y="365125"/>
            <a:ext cx="10515600" cy="682499"/>
          </a:xfrm>
        </p:spPr>
        <p:txBody>
          <a:bodyPr>
            <a:normAutofit fontScale="90000"/>
          </a:bodyPr>
          <a:lstStyle/>
          <a:p>
            <a:pPr algn="ctr" eaLnBrk="1" hangingPunct="1"/>
            <a:r>
              <a:rPr lang="en-GB" altLang="en-US" dirty="0">
                <a:ea typeface="ＭＳ Ｐゴシック" panose="020B0600070205080204" pitchFamily="34" charset="-128"/>
              </a:rPr>
              <a:t>Cardiovascular disease </a:t>
            </a:r>
          </a:p>
        </p:txBody>
      </p:sp>
      <p:sp>
        <p:nvSpPr>
          <p:cNvPr id="5123" name="Content Placeholder 2">
            <a:extLst>
              <a:ext uri="{FF2B5EF4-FFF2-40B4-BE49-F238E27FC236}">
                <a16:creationId xmlns:a16="http://schemas.microsoft.com/office/drawing/2014/main" id="{8166EED8-F62F-AE7C-6FEB-B44C65789693}"/>
              </a:ext>
            </a:extLst>
          </p:cNvPr>
          <p:cNvSpPr>
            <a:spLocks noGrp="1"/>
          </p:cNvSpPr>
          <p:nvPr>
            <p:ph idx="1"/>
          </p:nvPr>
        </p:nvSpPr>
        <p:spPr>
          <a:xfrm>
            <a:off x="793929" y="1212415"/>
            <a:ext cx="11049000" cy="1325563"/>
          </a:xfrm>
        </p:spPr>
        <p:txBody>
          <a:bodyPr rtlCol="0">
            <a:normAutofit fontScale="62500" lnSpcReduction="20000"/>
          </a:bodyPr>
          <a:lstStyle/>
          <a:p>
            <a:pPr marL="0" indent="0">
              <a:buNone/>
              <a:defRPr/>
            </a:pPr>
            <a:r>
              <a:rPr lang="en-US" altLang="en-US" sz="4300" dirty="0">
                <a:ea typeface="ＭＳ Ｐゴシック" pitchFamily="34" charset="-128"/>
              </a:rPr>
              <a:t>Physically active individuals have lower rates of heart attacks and strokes </a:t>
            </a:r>
          </a:p>
          <a:p>
            <a:pPr marL="0" indent="0">
              <a:buNone/>
              <a:defRPr/>
            </a:pPr>
            <a:endParaRPr lang="en-US" altLang="en-US" sz="4300" dirty="0">
              <a:ea typeface="ＭＳ Ｐゴシック" pitchFamily="34" charset="-128"/>
            </a:endParaRPr>
          </a:p>
          <a:p>
            <a:pPr marL="0" indent="0">
              <a:buNone/>
              <a:defRPr/>
            </a:pPr>
            <a:r>
              <a:rPr lang="en-US" altLang="en-US" sz="4300" dirty="0">
                <a:ea typeface="ＭＳ Ｐゴシック" pitchFamily="34" charset="-128"/>
              </a:rPr>
              <a:t>The most active have a 30-40% risk reduction </a:t>
            </a:r>
          </a:p>
        </p:txBody>
      </p:sp>
      <p:pic>
        <p:nvPicPr>
          <p:cNvPr id="3" name="Picture 2">
            <a:extLst>
              <a:ext uri="{FF2B5EF4-FFF2-40B4-BE49-F238E27FC236}">
                <a16:creationId xmlns:a16="http://schemas.microsoft.com/office/drawing/2014/main" id="{70C7C307-7BD8-B847-1C09-05CDB13110C3}"/>
              </a:ext>
            </a:extLst>
          </p:cNvPr>
          <p:cNvPicPr>
            <a:picLocks noChangeAspect="1"/>
          </p:cNvPicPr>
          <p:nvPr/>
        </p:nvPicPr>
        <p:blipFill>
          <a:blip r:embed="rId2"/>
          <a:stretch>
            <a:fillRect/>
          </a:stretch>
        </p:blipFill>
        <p:spPr>
          <a:xfrm>
            <a:off x="793929" y="4646939"/>
            <a:ext cx="10240804" cy="1790950"/>
          </a:xfrm>
          <a:prstGeom prst="rect">
            <a:avLst/>
          </a:prstGeom>
        </p:spPr>
      </p:pic>
      <p:pic>
        <p:nvPicPr>
          <p:cNvPr id="5" name="Picture 4">
            <a:extLst>
              <a:ext uri="{FF2B5EF4-FFF2-40B4-BE49-F238E27FC236}">
                <a16:creationId xmlns:a16="http://schemas.microsoft.com/office/drawing/2014/main" id="{CBC30850-3950-F604-DD85-E766F8816D60}"/>
              </a:ext>
            </a:extLst>
          </p:cNvPr>
          <p:cNvPicPr>
            <a:picLocks noChangeAspect="1"/>
          </p:cNvPicPr>
          <p:nvPr/>
        </p:nvPicPr>
        <p:blipFill>
          <a:blip r:embed="rId3"/>
          <a:stretch>
            <a:fillRect/>
          </a:stretch>
        </p:blipFill>
        <p:spPr>
          <a:xfrm>
            <a:off x="793929" y="3529374"/>
            <a:ext cx="10212225" cy="1152686"/>
          </a:xfrm>
          <a:prstGeom prst="rect">
            <a:avLst/>
          </a:prstGeom>
        </p:spPr>
      </p:pic>
      <p:sp>
        <p:nvSpPr>
          <p:cNvPr id="7" name="TextBox 6">
            <a:extLst>
              <a:ext uri="{FF2B5EF4-FFF2-40B4-BE49-F238E27FC236}">
                <a16:creationId xmlns:a16="http://schemas.microsoft.com/office/drawing/2014/main" id="{A5C29AE6-8B67-72FA-C6A4-BE9D82C2EC3E}"/>
              </a:ext>
            </a:extLst>
          </p:cNvPr>
          <p:cNvSpPr txBox="1"/>
          <p:nvPr/>
        </p:nvSpPr>
        <p:spPr>
          <a:xfrm>
            <a:off x="988581" y="2693626"/>
            <a:ext cx="9778328" cy="646331"/>
          </a:xfrm>
          <a:prstGeom prst="rect">
            <a:avLst/>
          </a:prstGeom>
          <a:noFill/>
        </p:spPr>
        <p:txBody>
          <a:bodyPr wrap="square">
            <a:spAutoFit/>
          </a:bodyPr>
          <a:lstStyle/>
          <a:p>
            <a:r>
              <a:rPr lang="en-GB" dirty="0"/>
              <a:t>the percentage of the cardiac rehabilitation population considered physically inactive when referred for cardiac rehabilitation programme in the UK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2225E4EA-4F98-29D9-22B2-245830C148FE}"/>
              </a:ext>
            </a:extLst>
          </p:cNvPr>
          <p:cNvSpPr>
            <a:spLocks noGrp="1"/>
          </p:cNvSpPr>
          <p:nvPr>
            <p:ph type="title"/>
          </p:nvPr>
        </p:nvSpPr>
        <p:spPr/>
        <p:txBody>
          <a:bodyPr/>
          <a:lstStyle/>
          <a:p>
            <a:pPr algn="ctr" eaLnBrk="1" hangingPunct="1"/>
            <a:r>
              <a:rPr lang="en-GB" altLang="en-US" dirty="0">
                <a:ea typeface="ＭＳ Ｐゴシック" panose="020B0600070205080204" pitchFamily="34" charset="-128"/>
              </a:rPr>
              <a:t>Physical activity - Dementia </a:t>
            </a:r>
          </a:p>
        </p:txBody>
      </p:sp>
      <p:sp>
        <p:nvSpPr>
          <p:cNvPr id="3" name="Content Placeholder 2">
            <a:extLst>
              <a:ext uri="{FF2B5EF4-FFF2-40B4-BE49-F238E27FC236}">
                <a16:creationId xmlns:a16="http://schemas.microsoft.com/office/drawing/2014/main" id="{EF5B7EE5-67D8-666D-F410-B0AE55DAFA21}"/>
              </a:ext>
            </a:extLst>
          </p:cNvPr>
          <p:cNvSpPr>
            <a:spLocks noGrp="1"/>
          </p:cNvSpPr>
          <p:nvPr>
            <p:ph idx="1"/>
          </p:nvPr>
        </p:nvSpPr>
        <p:spPr/>
        <p:txBody>
          <a:bodyPr rtlCol="0">
            <a:normAutofit/>
          </a:bodyPr>
          <a:lstStyle/>
          <a:p>
            <a:pPr>
              <a:defRPr/>
            </a:pPr>
            <a:endParaRPr lang="en-GB" dirty="0"/>
          </a:p>
          <a:p>
            <a:pPr>
              <a:defRPr/>
            </a:pPr>
            <a:r>
              <a:rPr lang="en-GB" dirty="0"/>
              <a:t>Maintains cognitive function </a:t>
            </a:r>
          </a:p>
          <a:p>
            <a:pPr>
              <a:defRPr/>
            </a:pPr>
            <a:r>
              <a:rPr lang="en-US" dirty="0"/>
              <a:t>Reduces risk of dementia by 30% </a:t>
            </a:r>
          </a:p>
          <a:p>
            <a:pPr marL="0" indent="0">
              <a:buNone/>
              <a:defRPr/>
            </a:pPr>
            <a:r>
              <a:rPr lang="en-GB" dirty="0"/>
              <a:t>				</a:t>
            </a:r>
            <a:endParaRPr lang="en-GB" sz="2000" dirty="0"/>
          </a:p>
          <a:p>
            <a:pPr marL="0" indent="0">
              <a:buNone/>
              <a:defRPr/>
            </a:pPr>
            <a:endParaRPr lang="en-US" dirty="0"/>
          </a:p>
          <a:p>
            <a:pPr marL="0" indent="0">
              <a:buNone/>
              <a:defRPr/>
            </a:pPr>
            <a:r>
              <a:rPr lang="en-US" dirty="0"/>
              <a:t>But, exercise (and giving up smoking) need to start early by about 45. </a:t>
            </a:r>
          </a:p>
          <a:p>
            <a:pPr marL="0" indent="0">
              <a:buNone/>
              <a:defRPr/>
            </a:pPr>
            <a:r>
              <a:rPr lang="en-GB" sz="2000" dirty="0"/>
              <a:t>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43C98530-987C-0FE0-A5AB-0758717F21EB}"/>
              </a:ext>
            </a:extLst>
          </p:cNvPr>
          <p:cNvSpPr>
            <a:spLocks noGrp="1"/>
          </p:cNvSpPr>
          <p:nvPr>
            <p:ph type="title"/>
          </p:nvPr>
        </p:nvSpPr>
        <p:spPr/>
        <p:txBody>
          <a:bodyPr/>
          <a:lstStyle/>
          <a:p>
            <a:pPr eaLnBrk="1" hangingPunct="1"/>
            <a:r>
              <a:rPr lang="en-GB" altLang="en-US">
                <a:ea typeface="ＭＳ Ｐゴシック" panose="020B0600070205080204" pitchFamily="34" charset="-128"/>
              </a:rPr>
              <a:t>Physical activity - depression </a:t>
            </a:r>
          </a:p>
        </p:txBody>
      </p:sp>
      <p:sp>
        <p:nvSpPr>
          <p:cNvPr id="7171" name="Content Placeholder 2">
            <a:extLst>
              <a:ext uri="{FF2B5EF4-FFF2-40B4-BE49-F238E27FC236}">
                <a16:creationId xmlns:a16="http://schemas.microsoft.com/office/drawing/2014/main" id="{881CDF66-155F-52A4-C0B5-5B7E50170C3A}"/>
              </a:ext>
            </a:extLst>
          </p:cNvPr>
          <p:cNvSpPr>
            <a:spLocks noGrp="1"/>
          </p:cNvSpPr>
          <p:nvPr>
            <p:ph idx="1"/>
          </p:nvPr>
        </p:nvSpPr>
        <p:spPr>
          <a:xfrm>
            <a:off x="551061" y="1637806"/>
            <a:ext cx="11190803" cy="4525962"/>
          </a:xfrm>
        </p:spPr>
        <p:txBody>
          <a:bodyPr rtlCol="0">
            <a:normAutofit lnSpcReduction="10000"/>
          </a:bodyPr>
          <a:lstStyle/>
          <a:p>
            <a:pPr marL="0" indent="0">
              <a:buNone/>
              <a:defRPr/>
            </a:pPr>
            <a:r>
              <a:rPr lang="en-US" altLang="en-US" sz="2400" dirty="0">
                <a:ea typeface="ＭＳ Ｐゴシック" pitchFamily="34" charset="-128"/>
              </a:rPr>
              <a:t>Promotes wellbeing. Older people who are physically active:</a:t>
            </a:r>
          </a:p>
          <a:p>
            <a:pPr marL="0" indent="0">
              <a:buNone/>
              <a:defRPr/>
            </a:pPr>
            <a:endParaRPr lang="en-GB" altLang="en-US" sz="2400" dirty="0">
              <a:ea typeface="ＭＳ Ｐゴシック" pitchFamily="34" charset="-128"/>
            </a:endParaRPr>
          </a:p>
          <a:p>
            <a:pPr>
              <a:defRPr/>
            </a:pPr>
            <a:r>
              <a:rPr lang="en-US" altLang="en-US" sz="2400" dirty="0">
                <a:ea typeface="ＭＳ Ｐゴシック" pitchFamily="34" charset="-128"/>
              </a:rPr>
              <a:t>have a positive outlook on life </a:t>
            </a:r>
          </a:p>
          <a:p>
            <a:pPr>
              <a:defRPr/>
            </a:pPr>
            <a:r>
              <a:rPr lang="en-GB" altLang="en-US" sz="2400" dirty="0">
                <a:ea typeface="ＭＳ Ｐゴシック" pitchFamily="34" charset="-128"/>
              </a:rPr>
              <a:t>are more content </a:t>
            </a:r>
          </a:p>
          <a:p>
            <a:pPr>
              <a:defRPr/>
            </a:pPr>
            <a:r>
              <a:rPr lang="en-US" altLang="en-US" sz="2400" dirty="0">
                <a:ea typeface="ＭＳ Ｐゴシック" pitchFamily="34" charset="-128"/>
              </a:rPr>
              <a:t>have a good sense of self-esteem </a:t>
            </a:r>
          </a:p>
          <a:p>
            <a:pPr>
              <a:defRPr/>
            </a:pPr>
            <a:r>
              <a:rPr lang="en-US" altLang="en-US" sz="2400" dirty="0">
                <a:ea typeface="ＭＳ Ｐゴシック" pitchFamily="34" charset="-128"/>
              </a:rPr>
              <a:t>cope with what life throws at them. </a:t>
            </a:r>
          </a:p>
          <a:p>
            <a:pPr marL="0" indent="0">
              <a:buNone/>
              <a:defRPr/>
            </a:pPr>
            <a:r>
              <a:rPr lang="en-US" altLang="en-US" sz="2000" dirty="0">
                <a:ea typeface="ＭＳ Ｐゴシック" pitchFamily="34" charset="-128"/>
              </a:rPr>
              <a:t>		</a:t>
            </a:r>
          </a:p>
          <a:p>
            <a:pPr marL="0" indent="0">
              <a:buNone/>
              <a:defRPr/>
            </a:pPr>
            <a:endParaRPr lang="en-GB" altLang="en-US" sz="2000" dirty="0">
              <a:ea typeface="ＭＳ Ｐゴシック" pitchFamily="34" charset="-128"/>
            </a:endParaRPr>
          </a:p>
          <a:p>
            <a:pPr>
              <a:defRPr/>
            </a:pPr>
            <a:r>
              <a:rPr lang="en-US" altLang="en-US" sz="2400" dirty="0">
                <a:ea typeface="ＭＳ Ｐゴシック" pitchFamily="34" charset="-128"/>
              </a:rPr>
              <a:t>‘Exercise seems to be an effective treatment for depression, improving depressive symptoms to a comparable extent as drugs and psychotherapy.’</a:t>
            </a:r>
          </a:p>
          <a:p>
            <a:pPr marL="0" indent="0">
              <a:buNone/>
              <a:defRPr/>
            </a:pPr>
            <a:r>
              <a:rPr lang="en-US" altLang="en-US" sz="2400" dirty="0">
                <a:ea typeface="ＭＳ Ｐゴシック" pitchFamily="34" charset="-128"/>
              </a:rPr>
              <a:t>			</a:t>
            </a:r>
            <a:r>
              <a:rPr lang="en-US" altLang="en-US" sz="2000" dirty="0">
                <a:ea typeface="ＭＳ Ｐゴシック" pitchFamily="34" charset="-128"/>
              </a:rPr>
              <a:t> </a:t>
            </a:r>
            <a:endParaRPr lang="en-GB" altLang="en-US" sz="2000" dirty="0">
              <a:ea typeface="ＭＳ Ｐゴシック" pitchFamily="34" charset="-128"/>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B1E52610-7B18-540D-0080-19FA292F191A}"/>
              </a:ext>
            </a:extLst>
          </p:cNvPr>
          <p:cNvSpPr>
            <a:spLocks noGrp="1"/>
          </p:cNvSpPr>
          <p:nvPr>
            <p:ph type="title"/>
          </p:nvPr>
        </p:nvSpPr>
        <p:spPr/>
        <p:txBody>
          <a:bodyPr/>
          <a:lstStyle/>
          <a:p>
            <a:pPr algn="ctr" eaLnBrk="1" hangingPunct="1"/>
            <a:r>
              <a:rPr lang="en-GB" altLang="en-US" dirty="0">
                <a:ea typeface="ＭＳ Ｐゴシック" panose="020B0600070205080204" pitchFamily="34" charset="-128"/>
              </a:rPr>
              <a:t>Physical activity - falls </a:t>
            </a:r>
          </a:p>
        </p:txBody>
      </p:sp>
      <p:sp>
        <p:nvSpPr>
          <p:cNvPr id="3" name="Content Placeholder 2">
            <a:extLst>
              <a:ext uri="{FF2B5EF4-FFF2-40B4-BE49-F238E27FC236}">
                <a16:creationId xmlns:a16="http://schemas.microsoft.com/office/drawing/2014/main" id="{C61E4BA2-B123-FA8C-1146-F73CD90CA53F}"/>
              </a:ext>
            </a:extLst>
          </p:cNvPr>
          <p:cNvSpPr>
            <a:spLocks noGrp="1"/>
          </p:cNvSpPr>
          <p:nvPr>
            <p:ph idx="1"/>
          </p:nvPr>
        </p:nvSpPr>
        <p:spPr/>
        <p:txBody>
          <a:bodyPr rtlCol="0">
            <a:normAutofit/>
          </a:bodyPr>
          <a:lstStyle/>
          <a:p>
            <a:pPr marL="0" indent="0">
              <a:buNone/>
              <a:defRPr/>
            </a:pPr>
            <a:r>
              <a:rPr lang="en-US" dirty="0"/>
              <a:t>‘The best investment for prevention is exercise of high dosage which includes highly challenging balance training.’ </a:t>
            </a:r>
          </a:p>
          <a:p>
            <a:pPr marL="0" indent="0">
              <a:buNone/>
              <a:defRPr/>
            </a:pPr>
            <a:r>
              <a:rPr lang="en-GB" dirty="0"/>
              <a:t>					</a:t>
            </a:r>
            <a:endParaRPr lang="en-GB" sz="2000" dirty="0"/>
          </a:p>
        </p:txBody>
      </p:sp>
      <p:pic>
        <p:nvPicPr>
          <p:cNvPr id="15362" name="Picture 2" descr="Breaking the Fall Cycle for Fall Prevention Week — Healthy Aging Physical  Therapy">
            <a:extLst>
              <a:ext uri="{FF2B5EF4-FFF2-40B4-BE49-F238E27FC236}">
                <a16:creationId xmlns:a16="http://schemas.microsoft.com/office/drawing/2014/main" id="{3FEE7D10-737F-837A-81E0-616409F1DD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35737" y="2964451"/>
            <a:ext cx="3103510" cy="310351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3596E78F-4678-4C94-EAF6-C238A154A0E8}"/>
              </a:ext>
            </a:extLst>
          </p:cNvPr>
          <p:cNvSpPr>
            <a:spLocks noGrp="1"/>
          </p:cNvSpPr>
          <p:nvPr>
            <p:ph type="title"/>
          </p:nvPr>
        </p:nvSpPr>
        <p:spPr/>
        <p:txBody>
          <a:bodyPr/>
          <a:lstStyle/>
          <a:p>
            <a:pPr algn="ctr" eaLnBrk="1" hangingPunct="1"/>
            <a:r>
              <a:rPr lang="en-GB" altLang="en-US" dirty="0">
                <a:ea typeface="ＭＳ Ｐゴシック" panose="020B0600070205080204" pitchFamily="34" charset="-128"/>
              </a:rPr>
              <a:t>Osteoarthritis of the knees </a:t>
            </a:r>
          </a:p>
        </p:txBody>
      </p:sp>
      <p:sp>
        <p:nvSpPr>
          <p:cNvPr id="3" name="Content Placeholder 2">
            <a:extLst>
              <a:ext uri="{FF2B5EF4-FFF2-40B4-BE49-F238E27FC236}">
                <a16:creationId xmlns:a16="http://schemas.microsoft.com/office/drawing/2014/main" id="{F15A15F1-A090-1C4A-591D-0F7BF21D4EFF}"/>
              </a:ext>
            </a:extLst>
          </p:cNvPr>
          <p:cNvSpPr>
            <a:spLocks noGrp="1"/>
          </p:cNvSpPr>
          <p:nvPr>
            <p:ph idx="1"/>
          </p:nvPr>
        </p:nvSpPr>
        <p:spPr/>
        <p:txBody>
          <a:bodyPr rtlCol="0">
            <a:normAutofit/>
          </a:bodyPr>
          <a:lstStyle/>
          <a:p>
            <a:pPr marL="0" indent="0" algn="ctr">
              <a:buNone/>
              <a:defRPr/>
            </a:pPr>
            <a:r>
              <a:rPr lang="en-GB" dirty="0"/>
              <a:t>Exercise recommendations key public health policy </a:t>
            </a:r>
          </a:p>
          <a:p>
            <a:pPr marL="0" indent="0">
              <a:buNone/>
              <a:defRPr/>
            </a:pPr>
            <a:endParaRPr lang="en-GB" dirty="0"/>
          </a:p>
          <a:p>
            <a:pPr marL="0" indent="0">
              <a:buNone/>
              <a:defRPr/>
            </a:pPr>
            <a:r>
              <a:rPr lang="en-US" dirty="0"/>
              <a:t>‘Exercise should be the core treatment &amp; include aerobic fitness and muscle strengthening exercises.’</a:t>
            </a:r>
          </a:p>
          <a:p>
            <a:pPr>
              <a:defRPr/>
            </a:pPr>
            <a:endParaRPr lang="en-US" dirty="0"/>
          </a:p>
          <a:p>
            <a:pPr marL="0" indent="0">
              <a:buNone/>
              <a:defRPr/>
            </a:pPr>
            <a:r>
              <a:rPr lang="en-GB" sz="2000" dirty="0"/>
              <a:t>(</a:t>
            </a:r>
            <a:r>
              <a:rPr lang="en-GB" sz="2000" dirty="0">
                <a:hlinkClick r:id="rId2"/>
              </a:rPr>
              <a:t>http://publications.nice.org.uk/osteoarthritis-cg59/key-priorities-for-implementation</a:t>
            </a:r>
            <a:r>
              <a:rPr lang="en-GB" sz="2000" dirty="0"/>
              <a:t> )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6317CA6A-89AC-9871-828E-9AA76DB75367}"/>
              </a:ext>
            </a:extLst>
          </p:cNvPr>
          <p:cNvSpPr>
            <a:spLocks noGrp="1"/>
          </p:cNvSpPr>
          <p:nvPr>
            <p:ph type="title"/>
          </p:nvPr>
        </p:nvSpPr>
        <p:spPr/>
        <p:txBody>
          <a:bodyPr/>
          <a:lstStyle/>
          <a:p>
            <a:pPr algn="ctr" eaLnBrk="1" hangingPunct="1"/>
            <a:r>
              <a:rPr lang="en-GB" altLang="en-US" dirty="0">
                <a:ea typeface="ＭＳ Ｐゴシック" panose="020B0600070205080204" pitchFamily="34" charset="-128"/>
              </a:rPr>
              <a:t>Rheumatoid arthritis </a:t>
            </a:r>
          </a:p>
        </p:txBody>
      </p:sp>
      <p:sp>
        <p:nvSpPr>
          <p:cNvPr id="24579" name="Content Placeholder 2">
            <a:extLst>
              <a:ext uri="{FF2B5EF4-FFF2-40B4-BE49-F238E27FC236}">
                <a16:creationId xmlns:a16="http://schemas.microsoft.com/office/drawing/2014/main" id="{E671FBB9-4DC5-EC78-FEEC-D6EA4BE4C531}"/>
              </a:ext>
            </a:extLst>
          </p:cNvPr>
          <p:cNvSpPr>
            <a:spLocks noGrp="1"/>
          </p:cNvSpPr>
          <p:nvPr>
            <p:ph idx="1"/>
          </p:nvPr>
        </p:nvSpPr>
        <p:spPr/>
        <p:txBody>
          <a:bodyPr/>
          <a:lstStyle/>
          <a:p>
            <a:pPr marL="0" indent="0">
              <a:buNone/>
            </a:pPr>
            <a:r>
              <a:rPr lang="en-US" altLang="en-US" dirty="0"/>
              <a:t>Exercise training for RA patients has been shown to be efficacious in reversing cachexia &amp; substantially improving function without exacerbating disease activity. </a:t>
            </a:r>
          </a:p>
          <a:p>
            <a:pPr marL="0" indent="0">
              <a:buNone/>
            </a:pPr>
            <a:endParaRPr lang="en-US" altLang="en-US" dirty="0"/>
          </a:p>
          <a:p>
            <a:pPr marL="0" indent="0">
              <a:buNone/>
            </a:pPr>
            <a:r>
              <a:rPr lang="en-US" altLang="en-US" dirty="0"/>
              <a:t>All RA patients should be encouraged to include aerobic and resistance training as part of routine care’ </a:t>
            </a:r>
          </a:p>
          <a:p>
            <a:pPr marL="0" indent="0">
              <a:buNone/>
            </a:pPr>
            <a:r>
              <a:rPr lang="en-US" altLang="en-US" sz="2000" dirty="0"/>
              <a: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E95F621-8105-7F07-F0C4-83834B0CB045}"/>
              </a:ext>
            </a:extLst>
          </p:cNvPr>
          <p:cNvSpPr>
            <a:spLocks noGrp="1"/>
          </p:cNvSpPr>
          <p:nvPr>
            <p:ph type="title"/>
          </p:nvPr>
        </p:nvSpPr>
        <p:spPr>
          <a:xfrm>
            <a:off x="1981200" y="497393"/>
            <a:ext cx="8229600" cy="635000"/>
          </a:xfrm>
        </p:spPr>
        <p:txBody>
          <a:bodyPr>
            <a:normAutofit fontScale="90000"/>
          </a:bodyPr>
          <a:lstStyle/>
          <a:p>
            <a:pPr algn="ctr" eaLnBrk="1" hangingPunct="1"/>
            <a:r>
              <a:rPr lang="en-GB" altLang="en-US" dirty="0"/>
              <a:t>Priority Target Populations</a:t>
            </a:r>
          </a:p>
        </p:txBody>
      </p:sp>
      <p:sp>
        <p:nvSpPr>
          <p:cNvPr id="10243" name="Text Box 3">
            <a:extLst>
              <a:ext uri="{FF2B5EF4-FFF2-40B4-BE49-F238E27FC236}">
                <a16:creationId xmlns:a16="http://schemas.microsoft.com/office/drawing/2014/main" id="{6D7BA597-B03F-F3D2-1D40-62C13EC6E89C}"/>
              </a:ext>
            </a:extLst>
          </p:cNvPr>
          <p:cNvSpPr txBox="1">
            <a:spLocks noChangeArrowheads="1"/>
          </p:cNvSpPr>
          <p:nvPr/>
        </p:nvSpPr>
        <p:spPr bwMode="auto">
          <a:xfrm>
            <a:off x="763010" y="1394615"/>
            <a:ext cx="10409626" cy="5447645"/>
          </a:xfrm>
          <a:prstGeom prst="rect">
            <a:avLst/>
          </a:prstGeom>
          <a:noFill/>
          <a:ln>
            <a:noFill/>
          </a:ln>
          <a:effectLst/>
        </p:spPr>
        <p:txBody>
          <a:bodyPr wrap="square">
            <a:spAutoFit/>
          </a:bodyPr>
          <a:lstStyle/>
          <a:p>
            <a:pPr>
              <a:defRPr/>
            </a:pPr>
            <a:endParaRPr lang="en-GB" altLang="en-US" sz="2000" dirty="0"/>
          </a:p>
          <a:p>
            <a:pPr>
              <a:defRPr/>
            </a:pPr>
            <a:r>
              <a:rPr lang="en-GB" altLang="en-US" sz="2000" dirty="0"/>
              <a:t>Most patients will be middle aged or elderly or suffering from the following conditions:-</a:t>
            </a:r>
          </a:p>
          <a:p>
            <a:pPr>
              <a:defRPr/>
            </a:pPr>
            <a:endParaRPr lang="en-GB" altLang="en-US" sz="2000" dirty="0"/>
          </a:p>
          <a:p>
            <a:pPr marL="457200" indent="-457200">
              <a:buFont typeface="Arial" panose="020B0604020202020204" pitchFamily="34" charset="0"/>
              <a:buChar char="•"/>
              <a:defRPr/>
            </a:pPr>
            <a:r>
              <a:rPr lang="en-GB" altLang="en-US" sz="2400" dirty="0"/>
              <a:t>Obesity</a:t>
            </a:r>
          </a:p>
          <a:p>
            <a:pPr marL="457200" indent="-457200">
              <a:buFont typeface="Arial" panose="020B0604020202020204" pitchFamily="34" charset="0"/>
              <a:buChar char="•"/>
              <a:defRPr/>
            </a:pPr>
            <a:r>
              <a:rPr lang="en-GB" altLang="en-US" sz="2400" dirty="0"/>
              <a:t>Hypertension</a:t>
            </a:r>
          </a:p>
          <a:p>
            <a:pPr marL="457200" indent="-457200">
              <a:buFont typeface="Arial" panose="020B0604020202020204" pitchFamily="34" charset="0"/>
              <a:buChar char="•"/>
              <a:defRPr/>
            </a:pPr>
            <a:r>
              <a:rPr lang="en-GB" altLang="en-US" sz="2400" dirty="0"/>
              <a:t>Arthritis</a:t>
            </a:r>
          </a:p>
          <a:p>
            <a:pPr marL="457200" indent="-457200">
              <a:buFont typeface="Arial" panose="020B0604020202020204" pitchFamily="34" charset="0"/>
              <a:buChar char="•"/>
              <a:defRPr/>
            </a:pPr>
            <a:r>
              <a:rPr lang="en-GB" altLang="en-US" sz="2400" dirty="0"/>
              <a:t>Osteoporosis</a:t>
            </a:r>
          </a:p>
          <a:p>
            <a:pPr marL="457200" indent="-457200">
              <a:buFont typeface="Arial" panose="020B0604020202020204" pitchFamily="34" charset="0"/>
              <a:buChar char="•"/>
              <a:defRPr/>
            </a:pPr>
            <a:r>
              <a:rPr lang="en-GB" altLang="en-US" sz="2400" dirty="0"/>
              <a:t>COPD &amp; asthma</a:t>
            </a:r>
          </a:p>
          <a:p>
            <a:pPr marL="457200" indent="-457200">
              <a:buFont typeface="Arial" panose="020B0604020202020204" pitchFamily="34" charset="0"/>
              <a:buChar char="•"/>
              <a:defRPr/>
            </a:pPr>
            <a:r>
              <a:rPr lang="en-GB" altLang="en-US" sz="2400" dirty="0"/>
              <a:t>Diabetes</a:t>
            </a:r>
          </a:p>
          <a:p>
            <a:pPr marL="457200" indent="-457200">
              <a:buFont typeface="Arial" panose="020B0604020202020204" pitchFamily="34" charset="0"/>
              <a:buChar char="•"/>
              <a:defRPr/>
            </a:pPr>
            <a:r>
              <a:rPr lang="en-GB" altLang="en-US" sz="2400" dirty="0"/>
              <a:t>Mild mental health conditions</a:t>
            </a:r>
          </a:p>
          <a:p>
            <a:pPr marL="457200" indent="-457200">
              <a:buFont typeface="Arial" panose="020B0604020202020204" pitchFamily="34" charset="0"/>
              <a:buChar char="•"/>
              <a:defRPr/>
            </a:pPr>
            <a:r>
              <a:rPr lang="en-GB" altLang="en-US" sz="2400" dirty="0"/>
              <a:t>Ischaemic heart disease</a:t>
            </a:r>
          </a:p>
          <a:p>
            <a:pPr marL="457200" indent="-457200">
              <a:buFont typeface="Arial" panose="020B0604020202020204" pitchFamily="34" charset="0"/>
              <a:buChar char="•"/>
              <a:defRPr/>
            </a:pPr>
            <a:r>
              <a:rPr lang="en-GB" altLang="en-US" sz="2400" dirty="0"/>
              <a:t>Cancer</a:t>
            </a:r>
          </a:p>
          <a:p>
            <a:pPr marL="457200" indent="-457200">
              <a:buFont typeface="Arial" panose="020B0604020202020204" pitchFamily="34" charset="0"/>
              <a:buChar char="•"/>
              <a:defRPr/>
            </a:pPr>
            <a:r>
              <a:rPr lang="en-GB" altLang="en-US" sz="2400" dirty="0"/>
              <a:t>Rehabilitation after operation or injury</a:t>
            </a:r>
          </a:p>
          <a:p>
            <a:pPr marL="457200" indent="-457200">
              <a:buFont typeface="Arial" panose="020B0604020202020204" pitchFamily="34" charset="0"/>
              <a:buChar char="•"/>
              <a:defRPr/>
            </a:pPr>
            <a:r>
              <a:rPr lang="en-GB" altLang="en-US" sz="2400" dirty="0"/>
              <a:t>Aged</a:t>
            </a:r>
          </a:p>
          <a:p>
            <a:pPr>
              <a:defRPr/>
            </a:pPr>
            <a:endParaRPr lang="en-GB" altLang="en-US" sz="2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0F14B-0FBB-7549-1F88-AABD741D851C}"/>
              </a:ext>
            </a:extLst>
          </p:cNvPr>
          <p:cNvSpPr>
            <a:spLocks noGrp="1"/>
          </p:cNvSpPr>
          <p:nvPr>
            <p:ph type="title"/>
          </p:nvPr>
        </p:nvSpPr>
        <p:spPr>
          <a:xfrm>
            <a:off x="1574006" y="222250"/>
            <a:ext cx="10515600" cy="1079227"/>
          </a:xfrm>
        </p:spPr>
        <p:txBody>
          <a:bodyPr/>
          <a:lstStyle/>
          <a:p>
            <a:r>
              <a:rPr lang="en-GB" dirty="0"/>
              <a:t>Future Generations (Wales) Act 2015</a:t>
            </a:r>
          </a:p>
        </p:txBody>
      </p:sp>
      <p:pic>
        <p:nvPicPr>
          <p:cNvPr id="5" name="Picture 4">
            <a:extLst>
              <a:ext uri="{FF2B5EF4-FFF2-40B4-BE49-F238E27FC236}">
                <a16:creationId xmlns:a16="http://schemas.microsoft.com/office/drawing/2014/main" id="{4469E146-F5A0-158B-237F-9694AEDA4B4F}"/>
              </a:ext>
            </a:extLst>
          </p:cNvPr>
          <p:cNvPicPr>
            <a:picLocks noChangeAspect="1"/>
          </p:cNvPicPr>
          <p:nvPr/>
        </p:nvPicPr>
        <p:blipFill>
          <a:blip r:embed="rId2"/>
          <a:stretch>
            <a:fillRect/>
          </a:stretch>
        </p:blipFill>
        <p:spPr>
          <a:xfrm>
            <a:off x="6548108" y="1069101"/>
            <a:ext cx="5541498" cy="5451938"/>
          </a:xfrm>
          <a:prstGeom prst="rect">
            <a:avLst/>
          </a:prstGeom>
        </p:spPr>
      </p:pic>
      <p:sp>
        <p:nvSpPr>
          <p:cNvPr id="3" name="Content Placeholder 2">
            <a:extLst>
              <a:ext uri="{FF2B5EF4-FFF2-40B4-BE49-F238E27FC236}">
                <a16:creationId xmlns:a16="http://schemas.microsoft.com/office/drawing/2014/main" id="{4DE56F2A-EC92-59B1-144F-6542A9C21CE5}"/>
              </a:ext>
            </a:extLst>
          </p:cNvPr>
          <p:cNvSpPr>
            <a:spLocks noGrp="1"/>
          </p:cNvSpPr>
          <p:nvPr>
            <p:ph idx="1"/>
          </p:nvPr>
        </p:nvSpPr>
        <p:spPr>
          <a:xfrm>
            <a:off x="102394" y="1301477"/>
            <a:ext cx="6898656" cy="4875486"/>
          </a:xfrm>
        </p:spPr>
        <p:txBody>
          <a:bodyPr>
            <a:normAutofit fontScale="92500" lnSpcReduction="20000"/>
          </a:bodyPr>
          <a:lstStyle/>
          <a:p>
            <a:pPr marL="0" indent="0">
              <a:buNone/>
            </a:pPr>
            <a:r>
              <a:rPr lang="en-GB" sz="2000" dirty="0"/>
              <a:t>About improving the social, economic, environmental and cultural well-being of Wales. </a:t>
            </a:r>
          </a:p>
          <a:p>
            <a:pPr marL="0" indent="0">
              <a:buNone/>
            </a:pPr>
            <a:endParaRPr lang="en-GB" sz="2000" dirty="0"/>
          </a:p>
          <a:p>
            <a:pPr marL="0" indent="0">
              <a:buNone/>
            </a:pPr>
            <a:r>
              <a:rPr lang="en-GB" sz="2000" dirty="0"/>
              <a:t>The Act gives a legally-binding common purpose – the seven wellbeing goals – for national government, local government, local health boards and other specified public bodies.</a:t>
            </a:r>
          </a:p>
          <a:p>
            <a:pPr marL="0" indent="0">
              <a:buNone/>
            </a:pPr>
            <a:endParaRPr lang="en-GB" sz="2000" dirty="0"/>
          </a:p>
          <a:p>
            <a:pPr marL="0" indent="0">
              <a:buNone/>
            </a:pPr>
            <a:r>
              <a:rPr lang="en-GB" sz="2000" dirty="0"/>
              <a:t>It details the ways in which specified public bodies must work, and work together to improve the well-being of Wales. </a:t>
            </a:r>
          </a:p>
          <a:p>
            <a:pPr marL="0" indent="0">
              <a:buNone/>
            </a:pPr>
            <a:endParaRPr lang="en-GB" sz="2000" dirty="0"/>
          </a:p>
          <a:p>
            <a:pPr marL="0" indent="0">
              <a:buNone/>
            </a:pPr>
            <a:r>
              <a:rPr lang="en-GB" sz="2000" dirty="0"/>
              <a:t>It will make the public bodies listed in the Act think more about the long-term, work better with people and communities and each other, look to prevent problems and take a more joined-up approach. </a:t>
            </a:r>
          </a:p>
          <a:p>
            <a:pPr marL="0" indent="0">
              <a:buNone/>
            </a:pPr>
            <a:endParaRPr lang="en-GB" sz="2000" dirty="0"/>
          </a:p>
          <a:p>
            <a:pPr marL="0" indent="0">
              <a:buNone/>
            </a:pPr>
            <a:r>
              <a:rPr lang="en-GB" sz="2000" dirty="0"/>
              <a:t>This will help us to create a Wales that we all want to live in, now and in the future</a:t>
            </a:r>
          </a:p>
        </p:txBody>
      </p:sp>
    </p:spTree>
    <p:extLst>
      <p:ext uri="{BB962C8B-B14F-4D97-AF65-F5344CB8AC3E}">
        <p14:creationId xmlns:p14="http://schemas.microsoft.com/office/powerpoint/2010/main" val="6883987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3C3A018-C87E-A2D3-7E26-BEBD88BD76FD}"/>
              </a:ext>
            </a:extLst>
          </p:cNvPr>
          <p:cNvPicPr>
            <a:picLocks noChangeAspect="1"/>
          </p:cNvPicPr>
          <p:nvPr/>
        </p:nvPicPr>
        <p:blipFill>
          <a:blip r:embed="rId2"/>
          <a:stretch>
            <a:fillRect/>
          </a:stretch>
        </p:blipFill>
        <p:spPr>
          <a:xfrm>
            <a:off x="970024" y="0"/>
            <a:ext cx="10251951" cy="6851602"/>
          </a:xfrm>
          <a:prstGeom prst="rect">
            <a:avLst/>
          </a:prstGeom>
        </p:spPr>
      </p:pic>
    </p:spTree>
    <p:extLst>
      <p:ext uri="{BB962C8B-B14F-4D97-AF65-F5344CB8AC3E}">
        <p14:creationId xmlns:p14="http://schemas.microsoft.com/office/powerpoint/2010/main" val="31351019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37B64DF3-E0C6-8F43-4733-D180293D7757}"/>
              </a:ext>
            </a:extLst>
          </p:cNvPr>
          <p:cNvSpPr>
            <a:spLocks noGrp="1"/>
          </p:cNvSpPr>
          <p:nvPr>
            <p:ph type="ctrTitle"/>
          </p:nvPr>
        </p:nvSpPr>
        <p:spPr>
          <a:xfrm>
            <a:off x="2209800" y="260351"/>
            <a:ext cx="7772400" cy="720725"/>
          </a:xfrm>
        </p:spPr>
        <p:txBody>
          <a:bodyPr>
            <a:normAutofit fontScale="90000"/>
          </a:bodyPr>
          <a:lstStyle/>
          <a:p>
            <a:pPr eaLnBrk="1" hangingPunct="1"/>
            <a:r>
              <a:rPr lang="en-GB" altLang="en-US"/>
              <a:t>Exercise Referral</a:t>
            </a:r>
          </a:p>
        </p:txBody>
      </p:sp>
      <p:pic>
        <p:nvPicPr>
          <p:cNvPr id="4099" name="Picture 7" descr="CHAR POSTER NEW">
            <a:extLst>
              <a:ext uri="{FF2B5EF4-FFF2-40B4-BE49-F238E27FC236}">
                <a16:creationId xmlns:a16="http://schemas.microsoft.com/office/drawing/2014/main" id="{715BD9FF-BEFF-EC71-9A29-DA7C0E6FFB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7851" y="1484314"/>
            <a:ext cx="3641725" cy="496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0" name="Picture 2" descr="Image result for exercise referral scheme">
            <a:extLst>
              <a:ext uri="{FF2B5EF4-FFF2-40B4-BE49-F238E27FC236}">
                <a16:creationId xmlns:a16="http://schemas.microsoft.com/office/drawing/2014/main" id="{64614653-97A5-4E03-E972-48C8CFE4E6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86438" y="836613"/>
            <a:ext cx="4457700" cy="165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1" name="Picture 5">
            <a:extLst>
              <a:ext uri="{FF2B5EF4-FFF2-40B4-BE49-F238E27FC236}">
                <a16:creationId xmlns:a16="http://schemas.microsoft.com/office/drawing/2014/main" id="{51AED9E2-0CA5-59C6-50D2-FFEFA46A557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2276476"/>
            <a:ext cx="3335338" cy="4075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5839EA21-0C2D-6E7E-A9DC-1ABA5248728A}"/>
              </a:ext>
            </a:extLst>
          </p:cNvPr>
          <p:cNvSpPr>
            <a:spLocks noGrp="1"/>
          </p:cNvSpPr>
          <p:nvPr>
            <p:ph type="title"/>
          </p:nvPr>
        </p:nvSpPr>
        <p:spPr/>
        <p:txBody>
          <a:bodyPr/>
          <a:lstStyle/>
          <a:p>
            <a:pPr eaLnBrk="1" hangingPunct="1"/>
            <a:r>
              <a:rPr lang="en-GB" altLang="en-US" b="1"/>
              <a:t>Exercise Referral</a:t>
            </a:r>
            <a:endParaRPr lang="en-GB" altLang="en-US"/>
          </a:p>
        </p:txBody>
      </p:sp>
      <p:sp>
        <p:nvSpPr>
          <p:cNvPr id="3075" name="Content Placeholder 2">
            <a:extLst>
              <a:ext uri="{FF2B5EF4-FFF2-40B4-BE49-F238E27FC236}">
                <a16:creationId xmlns:a16="http://schemas.microsoft.com/office/drawing/2014/main" id="{31F07EB4-4DA4-30A0-231D-63171D8B954B}"/>
              </a:ext>
            </a:extLst>
          </p:cNvPr>
          <p:cNvSpPr>
            <a:spLocks noGrp="1"/>
          </p:cNvSpPr>
          <p:nvPr>
            <p:ph idx="1"/>
          </p:nvPr>
        </p:nvSpPr>
        <p:spPr/>
        <p:txBody>
          <a:bodyPr rtlCol="0">
            <a:normAutofit/>
          </a:bodyPr>
          <a:lstStyle/>
          <a:p>
            <a:pPr marL="0" indent="0">
              <a:buNone/>
              <a:defRPr/>
            </a:pPr>
            <a:r>
              <a:rPr lang="en-GB" altLang="en-US" dirty="0"/>
              <a:t>A specific and formalised programme whereby a medical professional refers a patient to a fitness programme, often based within the community. </a:t>
            </a:r>
          </a:p>
          <a:p>
            <a:pPr marL="0" indent="0">
              <a:buNone/>
              <a:defRPr/>
            </a:pPr>
            <a:endParaRPr lang="en-GB" altLang="en-US" dirty="0"/>
          </a:p>
          <a:p>
            <a:pPr marL="0" indent="0">
              <a:buNone/>
              <a:defRPr/>
            </a:pPr>
            <a:r>
              <a:rPr lang="en-GB" altLang="en-US" dirty="0"/>
              <a:t>It is not the same as a 'recommendation' to </a:t>
            </a:r>
            <a:r>
              <a:rPr lang="en-GB" altLang="en-US" b="1" dirty="0"/>
              <a:t>exercise</a:t>
            </a:r>
            <a:r>
              <a:rPr lang="en-GB" altLang="en-US" dirty="0"/>
              <a:t>. </a:t>
            </a:r>
          </a:p>
          <a:p>
            <a:pPr marL="0" indent="0">
              <a:buNone/>
              <a:defRPr/>
            </a:pPr>
            <a:endParaRPr lang="en-GB" altLang="en-US" dirty="0"/>
          </a:p>
          <a:p>
            <a:pPr marL="0" indent="0">
              <a:buNone/>
              <a:defRPr/>
            </a:pPr>
            <a:r>
              <a:rPr lang="en-GB" altLang="en-US" dirty="0"/>
              <a:t>A formal agreement will exist between the referrer and the exercise project.</a:t>
            </a:r>
          </a:p>
        </p:txBody>
      </p:sp>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4">
            <a:extLst>
              <a:ext uri="{FF2B5EF4-FFF2-40B4-BE49-F238E27FC236}">
                <a16:creationId xmlns:a16="http://schemas.microsoft.com/office/drawing/2014/main" id="{B7763DA0-ABF2-987A-54E8-AEC1BF68BB23}"/>
              </a:ext>
            </a:extLst>
          </p:cNvPr>
          <p:cNvSpPr>
            <a:spLocks noGrp="1"/>
          </p:cNvSpPr>
          <p:nvPr>
            <p:ph type="title"/>
          </p:nvPr>
        </p:nvSpPr>
        <p:spPr/>
        <p:txBody>
          <a:bodyPr/>
          <a:lstStyle/>
          <a:p>
            <a:pPr eaLnBrk="1" hangingPunct="1"/>
            <a:r>
              <a:rPr lang="en-GB" altLang="en-US" sz="2800"/>
              <a:t>History of Exercise Referral</a:t>
            </a:r>
          </a:p>
        </p:txBody>
      </p:sp>
      <p:sp>
        <p:nvSpPr>
          <p:cNvPr id="6147" name="Text Box 5">
            <a:extLst>
              <a:ext uri="{FF2B5EF4-FFF2-40B4-BE49-F238E27FC236}">
                <a16:creationId xmlns:a16="http://schemas.microsoft.com/office/drawing/2014/main" id="{E17F5AA6-4EB0-69A1-6AFB-B6E6373CBF1F}"/>
              </a:ext>
            </a:extLst>
          </p:cNvPr>
          <p:cNvSpPr txBox="1">
            <a:spLocks noChangeArrowheads="1"/>
          </p:cNvSpPr>
          <p:nvPr/>
        </p:nvSpPr>
        <p:spPr bwMode="auto">
          <a:xfrm>
            <a:off x="2279650" y="1341439"/>
            <a:ext cx="7632700" cy="4708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lnSpc>
                <a:spcPct val="150000"/>
              </a:lnSpc>
              <a:spcBef>
                <a:spcPct val="0"/>
              </a:spcBef>
              <a:buClr>
                <a:srgbClr val="FF0000"/>
              </a:buClr>
              <a:buFontTx/>
              <a:buNone/>
            </a:pPr>
            <a:r>
              <a:rPr lang="en-GB" altLang="en-US" sz="2000">
                <a:latin typeface="Arial" panose="020B0604020202020204" pitchFamily="34" charset="0"/>
              </a:rPr>
              <a:t>Started 1991 (Hailsham)</a:t>
            </a:r>
          </a:p>
          <a:p>
            <a:pPr algn="ctr" eaLnBrk="1" hangingPunct="1">
              <a:lnSpc>
                <a:spcPct val="150000"/>
              </a:lnSpc>
              <a:spcBef>
                <a:spcPct val="0"/>
              </a:spcBef>
              <a:buClr>
                <a:srgbClr val="FF0000"/>
              </a:buClr>
              <a:buFontTx/>
              <a:buNone/>
            </a:pPr>
            <a:r>
              <a:rPr lang="en-GB" altLang="en-US" sz="2000">
                <a:latin typeface="Arial" panose="020B0604020202020204" pitchFamily="34" charset="0"/>
              </a:rPr>
              <a:t>Leisure instigated (Marketing ploy)?</a:t>
            </a:r>
          </a:p>
          <a:p>
            <a:pPr algn="ctr" eaLnBrk="1" hangingPunct="1">
              <a:lnSpc>
                <a:spcPct val="150000"/>
              </a:lnSpc>
              <a:spcBef>
                <a:spcPct val="0"/>
              </a:spcBef>
              <a:buClr>
                <a:srgbClr val="FF0000"/>
              </a:buClr>
              <a:buFontTx/>
              <a:buNone/>
            </a:pPr>
            <a:r>
              <a:rPr lang="en-GB" altLang="en-US" sz="2000">
                <a:latin typeface="Arial" panose="020B0604020202020204" pitchFamily="34" charset="0"/>
              </a:rPr>
              <a:t>800+ schemes across UK </a:t>
            </a:r>
          </a:p>
          <a:p>
            <a:pPr algn="ctr" eaLnBrk="1" hangingPunct="1">
              <a:lnSpc>
                <a:spcPct val="150000"/>
              </a:lnSpc>
              <a:spcBef>
                <a:spcPct val="0"/>
              </a:spcBef>
              <a:buClr>
                <a:srgbClr val="FF0000"/>
              </a:buClr>
              <a:buFontTx/>
              <a:buNone/>
            </a:pPr>
            <a:r>
              <a:rPr lang="en-GB" altLang="en-US" sz="2000">
                <a:latin typeface="Arial" panose="020B0604020202020204" pitchFamily="34" charset="0"/>
              </a:rPr>
              <a:t>16 Schemes in Wales? </a:t>
            </a:r>
          </a:p>
          <a:p>
            <a:pPr algn="ctr" eaLnBrk="1" hangingPunct="1">
              <a:lnSpc>
                <a:spcPct val="150000"/>
              </a:lnSpc>
              <a:spcBef>
                <a:spcPct val="0"/>
              </a:spcBef>
              <a:buClr>
                <a:srgbClr val="FF0000"/>
              </a:buClr>
              <a:buFontTx/>
              <a:buNone/>
            </a:pPr>
            <a:r>
              <a:rPr lang="en-GB" altLang="en-US" sz="2000">
                <a:latin typeface="Arial" panose="020B0604020202020204" pitchFamily="34" charset="0"/>
              </a:rPr>
              <a:t>By 2001 Concerns leading to DoH Quality Assurance Guidelines    </a:t>
            </a:r>
          </a:p>
          <a:p>
            <a:pPr algn="ctr" eaLnBrk="1" hangingPunct="1">
              <a:lnSpc>
                <a:spcPct val="150000"/>
              </a:lnSpc>
              <a:spcBef>
                <a:spcPct val="0"/>
              </a:spcBef>
              <a:buClr>
                <a:srgbClr val="FF0000"/>
              </a:buClr>
              <a:buFontTx/>
              <a:buNone/>
            </a:pPr>
            <a:r>
              <a:rPr lang="en-GB" altLang="en-US" sz="2000">
                <a:latin typeface="Arial" panose="020B0604020202020204" pitchFamily="34" charset="0"/>
              </a:rPr>
              <a:t>NQAF Guidelines 2001</a:t>
            </a:r>
          </a:p>
          <a:p>
            <a:pPr algn="ctr" eaLnBrk="1" hangingPunct="1">
              <a:lnSpc>
                <a:spcPct val="150000"/>
              </a:lnSpc>
              <a:spcBef>
                <a:spcPct val="0"/>
              </a:spcBef>
              <a:buClr>
                <a:srgbClr val="FF0000"/>
              </a:buClr>
              <a:buFontTx/>
              <a:buNone/>
            </a:pPr>
            <a:r>
              <a:rPr lang="en-GB" altLang="en-US" sz="2000">
                <a:latin typeface="Arial" panose="020B0604020202020204" pitchFamily="34" charset="0"/>
              </a:rPr>
              <a:t>2005 WAG guidance.</a:t>
            </a:r>
          </a:p>
          <a:p>
            <a:pPr algn="ctr" eaLnBrk="1" hangingPunct="1">
              <a:lnSpc>
                <a:spcPct val="150000"/>
              </a:lnSpc>
              <a:spcBef>
                <a:spcPct val="0"/>
              </a:spcBef>
              <a:buClr>
                <a:srgbClr val="FF0000"/>
              </a:buClr>
              <a:buFontTx/>
              <a:buNone/>
            </a:pPr>
            <a:r>
              <a:rPr lang="en-GB" altLang="en-US" sz="2000">
                <a:latin typeface="Arial" panose="020B0604020202020204" pitchFamily="34" charset="0"/>
              </a:rPr>
              <a:t>2006 NICE Guidance</a:t>
            </a:r>
          </a:p>
          <a:p>
            <a:pPr algn="ctr" eaLnBrk="1" hangingPunct="1">
              <a:lnSpc>
                <a:spcPct val="150000"/>
              </a:lnSpc>
              <a:spcBef>
                <a:spcPct val="0"/>
              </a:spcBef>
              <a:buClr>
                <a:srgbClr val="FF0000"/>
              </a:buClr>
              <a:buFontTx/>
              <a:buNone/>
            </a:pPr>
            <a:endParaRPr lang="en-GB" altLang="en-US" sz="2000">
              <a:latin typeface="Arial" panose="020B0604020202020204" pitchFamily="34" charset="0"/>
            </a:endParaRPr>
          </a:p>
          <a:p>
            <a:pPr algn="ctr" eaLnBrk="1" hangingPunct="1">
              <a:lnSpc>
                <a:spcPct val="150000"/>
              </a:lnSpc>
              <a:spcBef>
                <a:spcPct val="0"/>
              </a:spcBef>
              <a:buClr>
                <a:srgbClr val="FF0000"/>
              </a:buClr>
              <a:buFontTx/>
              <a:buNone/>
            </a:pPr>
            <a:r>
              <a:rPr lang="en-GB" altLang="en-US" sz="2000">
                <a:latin typeface="Arial" panose="020B0604020202020204" pitchFamily="34" charset="0"/>
              </a:rPr>
              <a:t>WAG launch National Programme (2006 – 2019)</a:t>
            </a:r>
            <a:endParaRPr lang="en-GB" altLang="en-US" sz="1800" b="1">
              <a:latin typeface="Arial" panose="020B0604020202020204" pitchFamily="34" charset="0"/>
            </a:endParaRPr>
          </a:p>
        </p:txBody>
      </p:sp>
      <p:sp>
        <p:nvSpPr>
          <p:cNvPr id="2" name="Down Arrow 1">
            <a:extLst>
              <a:ext uri="{FF2B5EF4-FFF2-40B4-BE49-F238E27FC236}">
                <a16:creationId xmlns:a16="http://schemas.microsoft.com/office/drawing/2014/main" id="{0D7930B0-7C5A-17C3-0F99-85D57077F4D6}"/>
              </a:ext>
            </a:extLst>
          </p:cNvPr>
          <p:cNvSpPr/>
          <p:nvPr/>
        </p:nvSpPr>
        <p:spPr>
          <a:xfrm>
            <a:off x="5951539" y="5084763"/>
            <a:ext cx="288925" cy="43180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7A71DDD0-345C-BC81-1307-FBAA651A5243}"/>
              </a:ext>
            </a:extLst>
          </p:cNvPr>
          <p:cNvSpPr>
            <a:spLocks noGrp="1"/>
          </p:cNvSpPr>
          <p:nvPr>
            <p:ph type="ctrTitle"/>
          </p:nvPr>
        </p:nvSpPr>
        <p:spPr>
          <a:xfrm>
            <a:off x="2279650" y="260351"/>
            <a:ext cx="7772400" cy="792163"/>
          </a:xfrm>
        </p:spPr>
        <p:txBody>
          <a:bodyPr>
            <a:normAutofit fontScale="90000"/>
          </a:bodyPr>
          <a:lstStyle/>
          <a:p>
            <a:pPr eaLnBrk="1" hangingPunct="1"/>
            <a:r>
              <a:rPr lang="en-GB" altLang="en-US">
                <a:ea typeface="ＭＳ Ｐゴシック" panose="020B0600070205080204" pitchFamily="34" charset="-128"/>
              </a:rPr>
              <a:t>NERS – </a:t>
            </a:r>
            <a:r>
              <a:rPr lang="en-GB" altLang="en-US" sz="3200">
                <a:ea typeface="ＭＳ Ｐゴシック" panose="020B0600070205080204" pitchFamily="34" charset="-128"/>
              </a:rPr>
              <a:t>National Exercise Referral Scheme</a:t>
            </a:r>
          </a:p>
        </p:txBody>
      </p:sp>
      <p:pic>
        <p:nvPicPr>
          <p:cNvPr id="7171" name="Picture 4">
            <a:extLst>
              <a:ext uri="{FF2B5EF4-FFF2-40B4-BE49-F238E27FC236}">
                <a16:creationId xmlns:a16="http://schemas.microsoft.com/office/drawing/2014/main" id="{46FA77EC-C127-6C99-7A1F-B77782B285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8213" y="1989138"/>
            <a:ext cx="3814762" cy="2717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2" name="Picture 5">
            <a:extLst>
              <a:ext uri="{FF2B5EF4-FFF2-40B4-BE49-F238E27FC236}">
                <a16:creationId xmlns:a16="http://schemas.microsoft.com/office/drawing/2014/main" id="{4D0EA9D8-5769-BFA4-3839-7FA3280C28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8163" y="1974850"/>
            <a:ext cx="3263900" cy="45100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173" name="TextBox 1">
            <a:extLst>
              <a:ext uri="{FF2B5EF4-FFF2-40B4-BE49-F238E27FC236}">
                <a16:creationId xmlns:a16="http://schemas.microsoft.com/office/drawing/2014/main" id="{352F1FEA-CA15-CF67-A2C5-E266C1B51E1C}"/>
              </a:ext>
            </a:extLst>
          </p:cNvPr>
          <p:cNvSpPr txBox="1">
            <a:spLocks noChangeArrowheads="1"/>
          </p:cNvSpPr>
          <p:nvPr/>
        </p:nvSpPr>
        <p:spPr bwMode="auto">
          <a:xfrm>
            <a:off x="1738314" y="5229226"/>
            <a:ext cx="4968875"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1800">
                <a:latin typeface="Arial" panose="020B0604020202020204" pitchFamily="34" charset="0"/>
              </a:rPr>
              <a:t>NERS is an evidence-based health intervention incorporating physical activity and behavioural change techniques to support referred clients (16+) to make lifestyle changes to improve their health and wellbeing.</a:t>
            </a:r>
          </a:p>
        </p:txBody>
      </p:sp>
      <p:sp>
        <p:nvSpPr>
          <p:cNvPr id="7174" name="TextBox 1">
            <a:extLst>
              <a:ext uri="{FF2B5EF4-FFF2-40B4-BE49-F238E27FC236}">
                <a16:creationId xmlns:a16="http://schemas.microsoft.com/office/drawing/2014/main" id="{E8874552-D88C-FC88-0B6A-72B06ED50235}"/>
              </a:ext>
            </a:extLst>
          </p:cNvPr>
          <p:cNvSpPr txBox="1">
            <a:spLocks noChangeArrowheads="1"/>
          </p:cNvSpPr>
          <p:nvPr/>
        </p:nvSpPr>
        <p:spPr bwMode="auto">
          <a:xfrm>
            <a:off x="3719513" y="1173164"/>
            <a:ext cx="46085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latin typeface="Arial" panose="020B0604020202020204" pitchFamily="34" charset="0"/>
              </a:rPr>
              <a:t>Developed by Public Health wales in 2007</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5">
            <a:extLst>
              <a:ext uri="{FF2B5EF4-FFF2-40B4-BE49-F238E27FC236}">
                <a16:creationId xmlns:a16="http://schemas.microsoft.com/office/drawing/2014/main" id="{63444613-5061-1313-B5BD-680E66B3FF27}"/>
              </a:ext>
            </a:extLst>
          </p:cNvPr>
          <p:cNvSpPr>
            <a:spLocks noGrp="1"/>
          </p:cNvSpPr>
          <p:nvPr>
            <p:ph type="title"/>
          </p:nvPr>
        </p:nvSpPr>
        <p:spPr/>
        <p:txBody>
          <a:bodyPr/>
          <a:lstStyle/>
          <a:p>
            <a:pPr eaLnBrk="1" hangingPunct="1"/>
            <a:r>
              <a:rPr lang="en-GB" altLang="en-US">
                <a:ea typeface="ＭＳ Ｐゴシック" panose="020B0600070205080204" pitchFamily="34" charset="-128"/>
              </a:rPr>
              <a:t>The Referral Process</a:t>
            </a:r>
          </a:p>
        </p:txBody>
      </p:sp>
      <p:pic>
        <p:nvPicPr>
          <p:cNvPr id="11267" name="Picture 5" descr="Referral process">
            <a:extLst>
              <a:ext uri="{FF2B5EF4-FFF2-40B4-BE49-F238E27FC236}">
                <a16:creationId xmlns:a16="http://schemas.microsoft.com/office/drawing/2014/main" id="{3E4C7778-306A-CA4E-E56B-1FE4733340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63751" y="1328739"/>
            <a:ext cx="8137525" cy="481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0D11E197-5FD2-7C2D-DDEB-92F5E55DD81D}"/>
              </a:ext>
            </a:extLst>
          </p:cNvPr>
          <p:cNvSpPr>
            <a:spLocks noGrp="1" noChangeArrowheads="1"/>
          </p:cNvSpPr>
          <p:nvPr>
            <p:ph type="title"/>
          </p:nvPr>
        </p:nvSpPr>
        <p:spPr/>
        <p:txBody>
          <a:bodyPr rtlCol="0">
            <a:normAutofit/>
          </a:bodyPr>
          <a:lstStyle/>
          <a:p>
            <a:pPr>
              <a:defRPr/>
            </a:pPr>
            <a:r>
              <a:rPr lang="en-GB" altLang="en-US" sz="4000">
                <a:ea typeface="ＭＳ Ｐゴシック" pitchFamily="34" charset="-128"/>
              </a:rPr>
              <a:t>Traditional Model of Exercise Referral (UK)</a:t>
            </a:r>
          </a:p>
        </p:txBody>
      </p:sp>
      <p:sp>
        <p:nvSpPr>
          <p:cNvPr id="12291" name="Text Box 4">
            <a:extLst>
              <a:ext uri="{FF2B5EF4-FFF2-40B4-BE49-F238E27FC236}">
                <a16:creationId xmlns:a16="http://schemas.microsoft.com/office/drawing/2014/main" id="{40978E98-E72F-3ED1-1870-E0BD96D0602E}"/>
              </a:ext>
            </a:extLst>
          </p:cNvPr>
          <p:cNvSpPr txBox="1">
            <a:spLocks noChangeArrowheads="1"/>
          </p:cNvSpPr>
          <p:nvPr/>
        </p:nvSpPr>
        <p:spPr bwMode="auto">
          <a:xfrm>
            <a:off x="5159375" y="1989138"/>
            <a:ext cx="2089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12292" name="Text Box 5">
            <a:extLst>
              <a:ext uri="{FF2B5EF4-FFF2-40B4-BE49-F238E27FC236}">
                <a16:creationId xmlns:a16="http://schemas.microsoft.com/office/drawing/2014/main" id="{046FFD93-D8C7-CC78-C833-166977B0447E}"/>
              </a:ext>
            </a:extLst>
          </p:cNvPr>
          <p:cNvSpPr txBox="1">
            <a:spLocks noChangeArrowheads="1"/>
          </p:cNvSpPr>
          <p:nvPr/>
        </p:nvSpPr>
        <p:spPr bwMode="auto">
          <a:xfrm>
            <a:off x="4872038" y="1622425"/>
            <a:ext cx="21590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800" b="1">
                <a:latin typeface="Arial" panose="020B0604020202020204" pitchFamily="34" charset="0"/>
              </a:rPr>
              <a:t>Doctor / GP refer</a:t>
            </a:r>
          </a:p>
        </p:txBody>
      </p:sp>
      <p:sp>
        <p:nvSpPr>
          <p:cNvPr id="12293" name="Text Box 6">
            <a:extLst>
              <a:ext uri="{FF2B5EF4-FFF2-40B4-BE49-F238E27FC236}">
                <a16:creationId xmlns:a16="http://schemas.microsoft.com/office/drawing/2014/main" id="{0CD16BB5-88E0-5612-51E5-B397625D848E}"/>
              </a:ext>
            </a:extLst>
          </p:cNvPr>
          <p:cNvSpPr txBox="1">
            <a:spLocks noChangeArrowheads="1"/>
          </p:cNvSpPr>
          <p:nvPr/>
        </p:nvSpPr>
        <p:spPr bwMode="auto">
          <a:xfrm>
            <a:off x="4429125" y="2703514"/>
            <a:ext cx="31686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Tx/>
              <a:buNone/>
            </a:pPr>
            <a:r>
              <a:rPr lang="en-GB" altLang="en-US" sz="1800" b="1">
                <a:latin typeface="Arial" panose="020B0604020202020204" pitchFamily="34" charset="0"/>
              </a:rPr>
              <a:t>Ex. Referral Consultant</a:t>
            </a:r>
          </a:p>
        </p:txBody>
      </p:sp>
      <p:sp>
        <p:nvSpPr>
          <p:cNvPr id="12294" name="Line 7">
            <a:extLst>
              <a:ext uri="{FF2B5EF4-FFF2-40B4-BE49-F238E27FC236}">
                <a16:creationId xmlns:a16="http://schemas.microsoft.com/office/drawing/2014/main" id="{B47FFC2A-19DF-34DA-CACD-A1BDD60A5B28}"/>
              </a:ext>
            </a:extLst>
          </p:cNvPr>
          <p:cNvSpPr>
            <a:spLocks noChangeShapeType="1"/>
          </p:cNvSpPr>
          <p:nvPr/>
        </p:nvSpPr>
        <p:spPr bwMode="auto">
          <a:xfrm>
            <a:off x="5880100" y="2133601"/>
            <a:ext cx="0" cy="428625"/>
          </a:xfrm>
          <a:prstGeom prst="line">
            <a:avLst/>
          </a:prstGeom>
          <a:noFill/>
          <a:ln w="9525">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295" name="Text Box 8">
            <a:extLst>
              <a:ext uri="{FF2B5EF4-FFF2-40B4-BE49-F238E27FC236}">
                <a16:creationId xmlns:a16="http://schemas.microsoft.com/office/drawing/2014/main" id="{0F217D4B-3648-60E8-E936-E09C50DD7BEE}"/>
              </a:ext>
            </a:extLst>
          </p:cNvPr>
          <p:cNvSpPr txBox="1">
            <a:spLocks noChangeArrowheads="1"/>
          </p:cNvSpPr>
          <p:nvPr/>
        </p:nvSpPr>
        <p:spPr bwMode="auto">
          <a:xfrm>
            <a:off x="6024564" y="2133601"/>
            <a:ext cx="136683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endParaRPr lang="en-US" altLang="en-US" sz="1800">
              <a:latin typeface="Arial" panose="020B0604020202020204" pitchFamily="34" charset="0"/>
            </a:endParaRPr>
          </a:p>
        </p:txBody>
      </p:sp>
      <p:sp>
        <p:nvSpPr>
          <p:cNvPr id="12296" name="Text Box 9">
            <a:extLst>
              <a:ext uri="{FF2B5EF4-FFF2-40B4-BE49-F238E27FC236}">
                <a16:creationId xmlns:a16="http://schemas.microsoft.com/office/drawing/2014/main" id="{2859B600-8696-76A7-B6B3-1E3E069C0EC8}"/>
              </a:ext>
            </a:extLst>
          </p:cNvPr>
          <p:cNvSpPr txBox="1">
            <a:spLocks noChangeArrowheads="1"/>
          </p:cNvSpPr>
          <p:nvPr/>
        </p:nvSpPr>
        <p:spPr bwMode="auto">
          <a:xfrm>
            <a:off x="4764089" y="3686176"/>
            <a:ext cx="2376487"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50000"/>
              </a:spcBef>
              <a:buFont typeface="Arial" panose="020B0604020202020204" pitchFamily="34" charset="0"/>
              <a:buNone/>
            </a:pPr>
            <a:r>
              <a:rPr lang="en-GB" altLang="en-US" sz="1800" b="1">
                <a:latin typeface="Arial" panose="020B0604020202020204" pitchFamily="34" charset="0"/>
              </a:rPr>
              <a:t>6-12 weeks Gym Based Intervention</a:t>
            </a:r>
          </a:p>
        </p:txBody>
      </p:sp>
      <p:sp>
        <p:nvSpPr>
          <p:cNvPr id="12297" name="Line 10">
            <a:extLst>
              <a:ext uri="{FF2B5EF4-FFF2-40B4-BE49-F238E27FC236}">
                <a16:creationId xmlns:a16="http://schemas.microsoft.com/office/drawing/2014/main" id="{52D766DF-59F7-B5A1-61BA-BFD59EB1A554}"/>
              </a:ext>
            </a:extLst>
          </p:cNvPr>
          <p:cNvSpPr>
            <a:spLocks noChangeShapeType="1"/>
          </p:cNvSpPr>
          <p:nvPr/>
        </p:nvSpPr>
        <p:spPr bwMode="auto">
          <a:xfrm>
            <a:off x="5949950" y="4437064"/>
            <a:ext cx="0" cy="7207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2298" name="Text Box 11">
            <a:extLst>
              <a:ext uri="{FF2B5EF4-FFF2-40B4-BE49-F238E27FC236}">
                <a16:creationId xmlns:a16="http://schemas.microsoft.com/office/drawing/2014/main" id="{1EF7193D-5AED-2F30-1E76-524BAFCFAB7E}"/>
              </a:ext>
            </a:extLst>
          </p:cNvPr>
          <p:cNvSpPr txBox="1">
            <a:spLocks noChangeArrowheads="1"/>
          </p:cNvSpPr>
          <p:nvPr/>
        </p:nvSpPr>
        <p:spPr bwMode="auto">
          <a:xfrm>
            <a:off x="4367214" y="6073775"/>
            <a:ext cx="38893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US" altLang="en-US" sz="1800" b="1">
                <a:solidFill>
                  <a:srgbClr val="FF0000"/>
                </a:solidFill>
                <a:latin typeface="Arial" panose="020B0604020202020204" pitchFamily="34" charset="0"/>
              </a:rPr>
              <a:t>Are there issues with this model?</a:t>
            </a:r>
          </a:p>
        </p:txBody>
      </p:sp>
      <p:sp>
        <p:nvSpPr>
          <p:cNvPr id="12299" name="Text Box 12">
            <a:extLst>
              <a:ext uri="{FF2B5EF4-FFF2-40B4-BE49-F238E27FC236}">
                <a16:creationId xmlns:a16="http://schemas.microsoft.com/office/drawing/2014/main" id="{CD631226-0B9A-3F66-2BD0-F5D9713FC831}"/>
              </a:ext>
            </a:extLst>
          </p:cNvPr>
          <p:cNvSpPr txBox="1">
            <a:spLocks noChangeArrowheads="1"/>
          </p:cNvSpPr>
          <p:nvPr/>
        </p:nvSpPr>
        <p:spPr bwMode="auto">
          <a:xfrm>
            <a:off x="5087939" y="5157788"/>
            <a:ext cx="180022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altLang="en-US" sz="1800" b="1">
                <a:latin typeface="Arial" panose="020B0604020202020204" pitchFamily="34" charset="0"/>
              </a:rPr>
              <a:t>Leave scheme</a:t>
            </a:r>
          </a:p>
        </p:txBody>
      </p:sp>
      <p:sp>
        <p:nvSpPr>
          <p:cNvPr id="12300" name="Line 10">
            <a:extLst>
              <a:ext uri="{FF2B5EF4-FFF2-40B4-BE49-F238E27FC236}">
                <a16:creationId xmlns:a16="http://schemas.microsoft.com/office/drawing/2014/main" id="{5380DEB1-1628-4477-F803-9C718B9C811F}"/>
              </a:ext>
            </a:extLst>
          </p:cNvPr>
          <p:cNvSpPr>
            <a:spLocks noChangeShapeType="1"/>
          </p:cNvSpPr>
          <p:nvPr/>
        </p:nvSpPr>
        <p:spPr bwMode="auto">
          <a:xfrm>
            <a:off x="5902325" y="2997201"/>
            <a:ext cx="0" cy="7207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FDC0867A-68E5-AD9E-6834-7B1E478B8A00}"/>
              </a:ext>
            </a:extLst>
          </p:cNvPr>
          <p:cNvSpPr>
            <a:spLocks noGrp="1"/>
          </p:cNvSpPr>
          <p:nvPr>
            <p:ph type="title"/>
          </p:nvPr>
        </p:nvSpPr>
        <p:spPr/>
        <p:txBody>
          <a:bodyPr/>
          <a:lstStyle/>
          <a:p>
            <a:pPr eaLnBrk="1" hangingPunct="1"/>
            <a:r>
              <a:rPr lang="en-GB" altLang="en-US">
                <a:ea typeface="ＭＳ Ｐゴシック" panose="020B0600070205080204" pitchFamily="34" charset="-128"/>
              </a:rPr>
              <a:t>Current Format (Problems?)</a:t>
            </a:r>
          </a:p>
        </p:txBody>
      </p:sp>
      <p:sp>
        <p:nvSpPr>
          <p:cNvPr id="22531" name="Rectangle 3">
            <a:extLst>
              <a:ext uri="{FF2B5EF4-FFF2-40B4-BE49-F238E27FC236}">
                <a16:creationId xmlns:a16="http://schemas.microsoft.com/office/drawing/2014/main" id="{03125FC9-3D1A-B585-E878-236787DB530E}"/>
              </a:ext>
            </a:extLst>
          </p:cNvPr>
          <p:cNvSpPr>
            <a:spLocks noGrp="1" noChangeArrowheads="1"/>
          </p:cNvSpPr>
          <p:nvPr>
            <p:ph idx="1"/>
          </p:nvPr>
        </p:nvSpPr>
        <p:spPr/>
        <p:txBody>
          <a:bodyPr rtlCol="0">
            <a:normAutofit fontScale="92500"/>
          </a:bodyPr>
          <a:lstStyle/>
          <a:p>
            <a:pPr marL="0" indent="0">
              <a:buNone/>
              <a:defRPr/>
            </a:pPr>
            <a:r>
              <a:rPr lang="en-GB" altLang="en-US" dirty="0">
                <a:ea typeface="ＭＳ Ｐゴシック" pitchFamily="34" charset="-128"/>
              </a:rPr>
              <a:t>Normally Exercise Referral Scheme are</a:t>
            </a:r>
          </a:p>
          <a:p>
            <a:pPr>
              <a:defRPr/>
            </a:pPr>
            <a:endParaRPr lang="en-GB" altLang="en-US" dirty="0">
              <a:ea typeface="ＭＳ Ｐゴシック" pitchFamily="34" charset="-128"/>
            </a:endParaRPr>
          </a:p>
          <a:p>
            <a:pPr>
              <a:defRPr/>
            </a:pPr>
            <a:r>
              <a:rPr lang="en-GB" altLang="en-US" dirty="0">
                <a:ea typeface="ＭＳ Ｐゴシック" pitchFamily="34" charset="-128"/>
              </a:rPr>
              <a:t>Gym Based</a:t>
            </a:r>
          </a:p>
          <a:p>
            <a:pPr>
              <a:defRPr/>
            </a:pPr>
            <a:endParaRPr lang="en-GB" altLang="en-US" dirty="0">
              <a:ea typeface="ＭＳ Ｐゴシック" pitchFamily="34" charset="-128"/>
            </a:endParaRPr>
          </a:p>
          <a:p>
            <a:pPr>
              <a:defRPr/>
            </a:pPr>
            <a:r>
              <a:rPr lang="en-GB" altLang="en-US" dirty="0">
                <a:ea typeface="ＭＳ Ｐゴシック" pitchFamily="34" charset="-128"/>
              </a:rPr>
              <a:t>Exercise only</a:t>
            </a:r>
          </a:p>
          <a:p>
            <a:pPr>
              <a:defRPr/>
            </a:pPr>
            <a:endParaRPr lang="en-GB" altLang="en-US" dirty="0">
              <a:ea typeface="ＭＳ Ｐゴシック" pitchFamily="34" charset="-128"/>
            </a:endParaRPr>
          </a:p>
          <a:p>
            <a:pPr>
              <a:defRPr/>
            </a:pPr>
            <a:r>
              <a:rPr lang="en-GB" altLang="en-US" dirty="0">
                <a:ea typeface="ＭＳ Ｐゴシック" pitchFamily="34" charset="-128"/>
              </a:rPr>
              <a:t>Focused on physical dimensions of health</a:t>
            </a:r>
          </a:p>
          <a:p>
            <a:pPr>
              <a:defRPr/>
            </a:pPr>
            <a:endParaRPr lang="en-GB" altLang="en-US" dirty="0">
              <a:ea typeface="ＭＳ Ｐゴシック" pitchFamily="34" charset="-128"/>
            </a:endParaRPr>
          </a:p>
          <a:p>
            <a:pPr>
              <a:defRPr/>
            </a:pPr>
            <a:r>
              <a:rPr lang="en-GB" altLang="en-US" dirty="0">
                <a:ea typeface="ＭＳ Ｐゴシック" pitchFamily="34" charset="-128"/>
              </a:rPr>
              <a:t>Subsidised for a short period of time and so has low long term adherence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90D70927-21C0-4B33-B24B-C68A54E28555}"/>
              </a:ext>
            </a:extLst>
          </p:cNvPr>
          <p:cNvSpPr>
            <a:spLocks noGrp="1"/>
          </p:cNvSpPr>
          <p:nvPr>
            <p:ph type="title"/>
          </p:nvPr>
        </p:nvSpPr>
        <p:spPr>
          <a:xfrm>
            <a:off x="1981200" y="274639"/>
            <a:ext cx="8229600" cy="561975"/>
          </a:xfrm>
        </p:spPr>
        <p:txBody>
          <a:bodyPr/>
          <a:lstStyle/>
          <a:p>
            <a:pPr eaLnBrk="1" hangingPunct="1"/>
            <a:r>
              <a:rPr lang="en-GB" altLang="en-US" sz="2800">
                <a:ea typeface="ＭＳ Ｐゴシック" panose="020B0600070205080204" pitchFamily="34" charset="-128"/>
              </a:rPr>
              <a:t>EXERCISE REFERRAL</a:t>
            </a:r>
          </a:p>
        </p:txBody>
      </p:sp>
      <p:sp>
        <p:nvSpPr>
          <p:cNvPr id="4099" name="Rectangle 3">
            <a:extLst>
              <a:ext uri="{FF2B5EF4-FFF2-40B4-BE49-F238E27FC236}">
                <a16:creationId xmlns:a16="http://schemas.microsoft.com/office/drawing/2014/main" id="{19EF99A0-1782-88CC-14C2-5614D5296964}"/>
              </a:ext>
            </a:extLst>
          </p:cNvPr>
          <p:cNvSpPr>
            <a:spLocks noGrp="1" noChangeArrowheads="1"/>
          </p:cNvSpPr>
          <p:nvPr>
            <p:ph type="body" sz="half" idx="1"/>
          </p:nvPr>
        </p:nvSpPr>
        <p:spPr>
          <a:xfrm>
            <a:off x="1992314" y="1196976"/>
            <a:ext cx="8002587" cy="5402263"/>
          </a:xfrm>
        </p:spPr>
        <p:txBody>
          <a:bodyPr rtlCol="0">
            <a:normAutofit lnSpcReduction="10000"/>
          </a:bodyPr>
          <a:lstStyle/>
          <a:p>
            <a:pPr>
              <a:lnSpc>
                <a:spcPct val="150000"/>
              </a:lnSpc>
              <a:buClr>
                <a:srgbClr val="FF0000"/>
              </a:buClr>
              <a:buFont typeface="Wingdings" pitchFamily="2" charset="2"/>
              <a:buChar char="Ø"/>
              <a:defRPr/>
            </a:pPr>
            <a:r>
              <a:rPr lang="en-GB" altLang="en-US" sz="2000" dirty="0">
                <a:ea typeface="ＭＳ Ｐゴシック" pitchFamily="34" charset="-128"/>
              </a:rPr>
              <a:t>Common Key features – 12 week intervention, Inclusion &amp; Exclusion criteria, Leisure Centre/ Gym focus, Direct referrals initiated by GP’s/ Practice nurses, GPs carry out initial assessments, +/- Consent Forms.</a:t>
            </a:r>
          </a:p>
          <a:p>
            <a:pPr>
              <a:lnSpc>
                <a:spcPct val="150000"/>
              </a:lnSpc>
              <a:buClr>
                <a:srgbClr val="FF0000"/>
              </a:buClr>
              <a:buFont typeface="Wingdings" pitchFamily="2" charset="2"/>
              <a:buChar char="Ø"/>
              <a:defRPr/>
            </a:pPr>
            <a:endParaRPr lang="en-GB" altLang="en-US" sz="2000" dirty="0">
              <a:ea typeface="ＭＳ Ｐゴシック" pitchFamily="34" charset="-128"/>
            </a:endParaRPr>
          </a:p>
          <a:p>
            <a:pPr>
              <a:lnSpc>
                <a:spcPct val="150000"/>
              </a:lnSpc>
              <a:buClr>
                <a:srgbClr val="FF0000"/>
              </a:buClr>
              <a:buFont typeface="Wingdings" pitchFamily="2" charset="2"/>
              <a:buChar char="Ø"/>
              <a:defRPr/>
            </a:pPr>
            <a:r>
              <a:rPr lang="en-GB" altLang="en-US" sz="2000" dirty="0">
                <a:ea typeface="ＭＳ Ｐゴシック" pitchFamily="34" charset="-128"/>
              </a:rPr>
              <a:t>Evidence suggests effective 6 – 8 weeks only. (NICE, 2006)</a:t>
            </a:r>
          </a:p>
          <a:p>
            <a:pPr>
              <a:lnSpc>
                <a:spcPct val="150000"/>
              </a:lnSpc>
              <a:buClr>
                <a:srgbClr val="FF0000"/>
              </a:buClr>
              <a:buFont typeface="Wingdings" pitchFamily="2" charset="2"/>
              <a:buChar char="Ø"/>
              <a:defRPr/>
            </a:pPr>
            <a:endParaRPr lang="en-GB" altLang="en-US" sz="2000" dirty="0">
              <a:ea typeface="ＭＳ Ｐゴシック" pitchFamily="34" charset="-128"/>
            </a:endParaRPr>
          </a:p>
          <a:p>
            <a:pPr>
              <a:lnSpc>
                <a:spcPct val="150000"/>
              </a:lnSpc>
              <a:buClr>
                <a:srgbClr val="FF0000"/>
              </a:buClr>
              <a:buFont typeface="Wingdings" pitchFamily="2" charset="2"/>
              <a:buChar char="Ø"/>
              <a:defRPr/>
            </a:pPr>
            <a:r>
              <a:rPr lang="en-GB" altLang="en-US" sz="2000" dirty="0">
                <a:ea typeface="ＭＳ Ｐゴシック" pitchFamily="34" charset="-128"/>
              </a:rPr>
              <a:t>What is ‘effectiveness’? – No’s of patients, retention, increases in physical activity, fitness, health gains, cost effective?</a:t>
            </a:r>
          </a:p>
          <a:p>
            <a:pPr>
              <a:lnSpc>
                <a:spcPct val="150000"/>
              </a:lnSpc>
              <a:buClr>
                <a:srgbClr val="FF0000"/>
              </a:buClr>
              <a:buFont typeface="Wingdings" pitchFamily="2" charset="2"/>
              <a:buChar char="Ø"/>
              <a:defRPr/>
            </a:pPr>
            <a:endParaRPr lang="en-GB" altLang="en-US" sz="2000" dirty="0">
              <a:solidFill>
                <a:srgbClr val="002060"/>
              </a:solidFill>
              <a:ea typeface="ＭＳ Ｐゴシック" pitchFamily="34" charset="-128"/>
            </a:endParaRPr>
          </a:p>
          <a:p>
            <a:pPr marL="0" indent="0" algn="ctr">
              <a:lnSpc>
                <a:spcPct val="150000"/>
              </a:lnSpc>
              <a:buClr>
                <a:srgbClr val="FF0000"/>
              </a:buClr>
              <a:buNone/>
              <a:defRPr/>
            </a:pPr>
            <a:r>
              <a:rPr lang="en-GB" altLang="en-US" b="1" dirty="0">
                <a:solidFill>
                  <a:srgbClr val="00B0F0"/>
                </a:solidFill>
                <a:ea typeface="ＭＳ Ｐゴシック" pitchFamily="34" charset="-128"/>
              </a:rPr>
              <a:t>There are few robust research based evaluations</a:t>
            </a:r>
            <a:endParaRPr lang="en-GB" altLang="en-US" sz="2400" b="1" dirty="0">
              <a:solidFill>
                <a:srgbClr val="00B0F0"/>
              </a:solidFill>
              <a:ea typeface="ＭＳ Ｐゴシック" pitchFamily="34" charset="-128"/>
            </a:endParaRPr>
          </a:p>
        </p:txBody>
      </p:sp>
      <p:sp>
        <p:nvSpPr>
          <p:cNvPr id="14340" name="AutoShape 5" descr="Image result for models of exercise referral">
            <a:extLst>
              <a:ext uri="{FF2B5EF4-FFF2-40B4-BE49-F238E27FC236}">
                <a16:creationId xmlns:a16="http://schemas.microsoft.com/office/drawing/2014/main" id="{2BBB763E-241E-09AB-90D6-FD1303651360}"/>
              </a:ext>
            </a:extLst>
          </p:cNvPr>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69B23-45AA-52CB-C193-FA128329315A}"/>
              </a:ext>
            </a:extLst>
          </p:cNvPr>
          <p:cNvSpPr>
            <a:spLocks noGrp="1"/>
          </p:cNvSpPr>
          <p:nvPr>
            <p:ph type="title"/>
          </p:nvPr>
        </p:nvSpPr>
        <p:spPr/>
        <p:txBody>
          <a:bodyPr/>
          <a:lstStyle/>
          <a:p>
            <a:pPr algn="ctr"/>
            <a:r>
              <a:rPr lang="en-GB" dirty="0"/>
              <a:t>Physical Activity in Wales</a:t>
            </a:r>
          </a:p>
        </p:txBody>
      </p:sp>
      <p:sp>
        <p:nvSpPr>
          <p:cNvPr id="3" name="Content Placeholder 2">
            <a:extLst>
              <a:ext uri="{FF2B5EF4-FFF2-40B4-BE49-F238E27FC236}">
                <a16:creationId xmlns:a16="http://schemas.microsoft.com/office/drawing/2014/main" id="{33697AD2-2605-9A86-5D21-E9A46F21BC9B}"/>
              </a:ext>
            </a:extLst>
          </p:cNvPr>
          <p:cNvSpPr>
            <a:spLocks noGrp="1"/>
          </p:cNvSpPr>
          <p:nvPr>
            <p:ph idx="1"/>
          </p:nvPr>
        </p:nvSpPr>
        <p:spPr/>
        <p:txBody>
          <a:bodyPr>
            <a:normAutofit fontScale="77500" lnSpcReduction="20000"/>
          </a:bodyPr>
          <a:lstStyle/>
          <a:p>
            <a:pPr marL="0" indent="0" algn="ctr">
              <a:buNone/>
            </a:pPr>
            <a:r>
              <a:rPr lang="en-GB" dirty="0">
                <a:solidFill>
                  <a:srgbClr val="FF0000"/>
                </a:solidFill>
              </a:rPr>
              <a:t>Well-being of Future Generations Act</a:t>
            </a:r>
          </a:p>
          <a:p>
            <a:pPr marL="0" indent="0">
              <a:buNone/>
            </a:pPr>
            <a:endParaRPr lang="en-GB" dirty="0"/>
          </a:p>
          <a:p>
            <a:pPr marL="0" indent="0">
              <a:buNone/>
            </a:pPr>
            <a:endParaRPr lang="en-GB" dirty="0"/>
          </a:p>
          <a:p>
            <a:pPr marL="0" indent="0">
              <a:buNone/>
            </a:pPr>
            <a:r>
              <a:rPr lang="en-GB" dirty="0"/>
              <a:t>Sport and Active Recreation</a:t>
            </a:r>
          </a:p>
          <a:p>
            <a:pPr marL="0" indent="0">
              <a:buNone/>
            </a:pPr>
            <a:endParaRPr lang="en-GB" dirty="0"/>
          </a:p>
          <a:p>
            <a:pPr marL="0" indent="0">
              <a:buNone/>
            </a:pPr>
            <a:r>
              <a:rPr lang="en-GB" dirty="0"/>
              <a:t>Community Sport Strategy</a:t>
            </a:r>
          </a:p>
          <a:p>
            <a:pPr marL="0" indent="0">
              <a:buNone/>
            </a:pPr>
            <a:endParaRPr lang="en-GB" dirty="0"/>
          </a:p>
          <a:p>
            <a:pPr marL="0" indent="0">
              <a:buNone/>
            </a:pPr>
            <a:r>
              <a:rPr lang="en-GB" dirty="0"/>
              <a:t>Focus on Green Spaces</a:t>
            </a:r>
          </a:p>
          <a:p>
            <a:pPr marL="0" indent="0">
              <a:buNone/>
            </a:pPr>
            <a:endParaRPr lang="en-GB" dirty="0"/>
          </a:p>
          <a:p>
            <a:pPr marL="0" indent="0">
              <a:buNone/>
            </a:pPr>
            <a:r>
              <a:rPr lang="en-GB" dirty="0"/>
              <a:t>Healthy and Active fund</a:t>
            </a:r>
          </a:p>
          <a:p>
            <a:pPr marL="0" indent="0">
              <a:buNone/>
            </a:pPr>
            <a:endParaRPr lang="en-GB" dirty="0"/>
          </a:p>
          <a:p>
            <a:pPr marL="0" indent="0">
              <a:buNone/>
            </a:pPr>
            <a:r>
              <a:rPr lang="en-GB" dirty="0"/>
              <a:t>Green Social prescribing</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129250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A4967C9-8331-8F25-4A21-21671710CC8C}"/>
              </a:ext>
            </a:extLst>
          </p:cNvPr>
          <p:cNvSpPr>
            <a:spLocks noGrp="1"/>
          </p:cNvSpPr>
          <p:nvPr>
            <p:ph type="title"/>
          </p:nvPr>
        </p:nvSpPr>
        <p:spPr/>
        <p:txBody>
          <a:bodyPr/>
          <a:lstStyle/>
          <a:p>
            <a:pPr algn="ctr" eaLnBrk="1" hangingPunct="1"/>
            <a:r>
              <a:rPr lang="en-GB" altLang="en-US" dirty="0"/>
              <a:t>Important Groups</a:t>
            </a:r>
          </a:p>
        </p:txBody>
      </p:sp>
      <p:sp>
        <p:nvSpPr>
          <p:cNvPr id="10243" name="Content Placeholder 2">
            <a:extLst>
              <a:ext uri="{FF2B5EF4-FFF2-40B4-BE49-F238E27FC236}">
                <a16:creationId xmlns:a16="http://schemas.microsoft.com/office/drawing/2014/main" id="{16D627BC-BC44-41D5-FE27-ADA9C1C93359}"/>
              </a:ext>
            </a:extLst>
          </p:cNvPr>
          <p:cNvSpPr>
            <a:spLocks noGrp="1"/>
          </p:cNvSpPr>
          <p:nvPr>
            <p:ph idx="1"/>
          </p:nvPr>
        </p:nvSpPr>
        <p:spPr/>
        <p:txBody>
          <a:bodyPr/>
          <a:lstStyle/>
          <a:p>
            <a:pPr marL="0" indent="0">
              <a:buNone/>
            </a:pPr>
            <a:r>
              <a:rPr lang="en-GB" altLang="en-US" dirty="0"/>
              <a:t>NQAF – National Quality Assurance Framework</a:t>
            </a:r>
          </a:p>
          <a:p>
            <a:pPr marL="0" indent="0">
              <a:buNone/>
            </a:pPr>
            <a:endParaRPr lang="en-GB" altLang="en-US" dirty="0"/>
          </a:p>
          <a:p>
            <a:pPr marL="0" indent="0">
              <a:buNone/>
            </a:pPr>
            <a:r>
              <a:rPr lang="en-GB" altLang="en-US" dirty="0"/>
              <a:t>NERS – National Exercise Referral Scheme</a:t>
            </a:r>
          </a:p>
          <a:p>
            <a:pPr marL="0" indent="0">
              <a:buNone/>
            </a:pPr>
            <a:endParaRPr lang="en-GB" altLang="en-US" dirty="0"/>
          </a:p>
          <a:p>
            <a:pPr marL="0" indent="0">
              <a:buNone/>
            </a:pPr>
            <a:r>
              <a:rPr lang="en-GB" altLang="en-US" dirty="0"/>
              <a:t>NICE – National Institute for Health and Care Excellence</a:t>
            </a:r>
          </a:p>
        </p:txBody>
      </p:sp>
    </p:spTree>
    <p:extLst>
      <p:ext uri="{BB962C8B-B14F-4D97-AF65-F5344CB8AC3E}">
        <p14:creationId xmlns:p14="http://schemas.microsoft.com/office/powerpoint/2010/main" val="4911512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E01F094-74CA-DD79-B409-AA62F52BAA3F}"/>
              </a:ext>
            </a:extLst>
          </p:cNvPr>
          <p:cNvSpPr>
            <a:spLocks noGrp="1"/>
          </p:cNvSpPr>
          <p:nvPr>
            <p:ph type="title"/>
          </p:nvPr>
        </p:nvSpPr>
        <p:spPr/>
        <p:txBody>
          <a:bodyPr/>
          <a:lstStyle/>
          <a:p>
            <a:pPr algn="ctr"/>
            <a:r>
              <a:rPr lang="en-GB" dirty="0"/>
              <a:t>The Vision for Sport</a:t>
            </a:r>
          </a:p>
        </p:txBody>
      </p:sp>
      <p:sp>
        <p:nvSpPr>
          <p:cNvPr id="5" name="Content Placeholder 4">
            <a:extLst>
              <a:ext uri="{FF2B5EF4-FFF2-40B4-BE49-F238E27FC236}">
                <a16:creationId xmlns:a16="http://schemas.microsoft.com/office/drawing/2014/main" id="{576E03F2-CB78-F935-3CE2-AD8ECA99B59E}"/>
              </a:ext>
            </a:extLst>
          </p:cNvPr>
          <p:cNvSpPr>
            <a:spLocks noGrp="1"/>
          </p:cNvSpPr>
          <p:nvPr>
            <p:ph idx="1"/>
          </p:nvPr>
        </p:nvSpPr>
        <p:spPr/>
        <p:txBody>
          <a:bodyPr>
            <a:normAutofit fontScale="92500"/>
          </a:bodyPr>
          <a:lstStyle/>
          <a:p>
            <a:pPr marL="0" indent="0" algn="ctr">
              <a:buNone/>
            </a:pPr>
            <a:r>
              <a:rPr lang="en-GB" dirty="0">
                <a:solidFill>
                  <a:srgbClr val="FF0000"/>
                </a:solidFill>
              </a:rPr>
              <a:t>Sport Wales – developing and promoting sport and physical activity in Wales</a:t>
            </a:r>
          </a:p>
          <a:p>
            <a:pPr marL="0" indent="0" algn="ctr">
              <a:buNone/>
            </a:pPr>
            <a:endParaRPr lang="en-GB" dirty="0"/>
          </a:p>
          <a:p>
            <a:pPr marL="0" indent="0" algn="ctr">
              <a:buNone/>
            </a:pPr>
            <a:r>
              <a:rPr lang="en-GB" dirty="0"/>
              <a:t>Active Nation</a:t>
            </a:r>
          </a:p>
          <a:p>
            <a:pPr marL="0" indent="0" algn="ctr">
              <a:buNone/>
            </a:pPr>
            <a:endParaRPr lang="en-GB" dirty="0"/>
          </a:p>
          <a:p>
            <a:pPr marL="0" indent="0" algn="ctr">
              <a:buNone/>
            </a:pPr>
            <a:r>
              <a:rPr lang="en-GB" dirty="0"/>
              <a:t>Everyone</a:t>
            </a:r>
          </a:p>
          <a:p>
            <a:pPr marL="0" indent="0" algn="ctr">
              <a:buNone/>
            </a:pPr>
            <a:endParaRPr lang="en-GB" dirty="0"/>
          </a:p>
          <a:p>
            <a:pPr marL="0" indent="0" algn="ctr">
              <a:buNone/>
            </a:pPr>
            <a:r>
              <a:rPr lang="en-GB" dirty="0"/>
              <a:t>Lifelong</a:t>
            </a:r>
          </a:p>
          <a:p>
            <a:pPr marL="0" indent="0" algn="ctr">
              <a:buNone/>
            </a:pPr>
            <a:endParaRPr lang="en-GB" dirty="0"/>
          </a:p>
          <a:p>
            <a:pPr marL="0" indent="0" algn="ctr">
              <a:buNone/>
            </a:pPr>
            <a:r>
              <a:rPr lang="en-GB" dirty="0"/>
              <a:t>Enjoyment</a:t>
            </a:r>
          </a:p>
        </p:txBody>
      </p:sp>
    </p:spTree>
    <p:extLst>
      <p:ext uri="{BB962C8B-B14F-4D97-AF65-F5344CB8AC3E}">
        <p14:creationId xmlns:p14="http://schemas.microsoft.com/office/powerpoint/2010/main" val="36107910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30BBC-D19F-2A88-C9BF-9EB921B8AB2D}"/>
              </a:ext>
            </a:extLst>
          </p:cNvPr>
          <p:cNvSpPr>
            <a:spLocks noGrp="1"/>
          </p:cNvSpPr>
          <p:nvPr>
            <p:ph type="title"/>
          </p:nvPr>
        </p:nvSpPr>
        <p:spPr>
          <a:xfrm>
            <a:off x="838200" y="365126"/>
            <a:ext cx="10515600" cy="724888"/>
          </a:xfrm>
        </p:spPr>
        <p:txBody>
          <a:bodyPr/>
          <a:lstStyle/>
          <a:p>
            <a:pPr algn="ctr"/>
            <a:r>
              <a:rPr lang="en-GB" dirty="0"/>
              <a:t>Sport Wales Strategy</a:t>
            </a:r>
          </a:p>
        </p:txBody>
      </p:sp>
      <p:sp>
        <p:nvSpPr>
          <p:cNvPr id="3" name="Content Placeholder 2">
            <a:extLst>
              <a:ext uri="{FF2B5EF4-FFF2-40B4-BE49-F238E27FC236}">
                <a16:creationId xmlns:a16="http://schemas.microsoft.com/office/drawing/2014/main" id="{1D1B76EA-CEBA-4E70-2AD2-1B3A88565D75}"/>
              </a:ext>
            </a:extLst>
          </p:cNvPr>
          <p:cNvSpPr>
            <a:spLocks noGrp="1"/>
          </p:cNvSpPr>
          <p:nvPr>
            <p:ph idx="1"/>
          </p:nvPr>
        </p:nvSpPr>
        <p:spPr>
          <a:xfrm>
            <a:off x="218003" y="1229293"/>
            <a:ext cx="11135797" cy="5516678"/>
          </a:xfrm>
        </p:spPr>
        <p:txBody>
          <a:bodyPr>
            <a:normAutofit fontScale="70000" lnSpcReduction="20000"/>
          </a:bodyPr>
          <a:lstStyle/>
          <a:p>
            <a:pPr marL="0" indent="0" algn="l">
              <a:buNone/>
            </a:pPr>
            <a:r>
              <a:rPr lang="en-GB" b="0" i="0" dirty="0">
                <a:solidFill>
                  <a:srgbClr val="000000"/>
                </a:solidFill>
                <a:effectLst/>
                <a:latin typeface="objektiv-mk1"/>
              </a:rPr>
              <a:t>1. To be person centred: The needs and motivations of the individual lead the delivery, whether just starting out, aiming to progress or striving for excellence on the world stage.</a:t>
            </a:r>
          </a:p>
          <a:p>
            <a:pPr marL="0" indent="0" algn="l">
              <a:buNone/>
            </a:pPr>
            <a:endParaRPr lang="en-GB" b="0" i="0" dirty="0">
              <a:solidFill>
                <a:srgbClr val="000000"/>
              </a:solidFill>
              <a:effectLst/>
              <a:latin typeface="objektiv-mk1"/>
            </a:endParaRPr>
          </a:p>
          <a:p>
            <a:pPr marL="0" indent="0" algn="l">
              <a:buNone/>
            </a:pPr>
            <a:r>
              <a:rPr lang="en-GB" b="0" i="0" dirty="0">
                <a:solidFill>
                  <a:srgbClr val="000000"/>
                </a:solidFill>
                <a:effectLst/>
                <a:latin typeface="objektiv-mk1"/>
              </a:rPr>
              <a:t>2. To give every young person a great start: Every young person has the skills, confidence and motivation to enable them to enjoy and progress through sport; giving them foundations to lead an active, healthy and enriched life.</a:t>
            </a:r>
          </a:p>
          <a:p>
            <a:pPr marL="0" indent="0" algn="l">
              <a:buNone/>
            </a:pPr>
            <a:endParaRPr lang="en-GB" b="0" i="0" dirty="0">
              <a:solidFill>
                <a:srgbClr val="000000"/>
              </a:solidFill>
              <a:effectLst/>
              <a:latin typeface="objektiv-mk1"/>
            </a:endParaRPr>
          </a:p>
          <a:p>
            <a:pPr marL="0" indent="0" algn="l">
              <a:buNone/>
            </a:pPr>
            <a:r>
              <a:rPr lang="en-GB" b="0" i="0" dirty="0">
                <a:solidFill>
                  <a:srgbClr val="000000"/>
                </a:solidFill>
                <a:effectLst/>
                <a:latin typeface="objektiv-mk1"/>
              </a:rPr>
              <a:t>3. To ensure everyone has the opportunity to be active through sport: Sport is inclusive and provides a great experience for all.</a:t>
            </a:r>
          </a:p>
          <a:p>
            <a:pPr marL="0" indent="0" algn="l">
              <a:buNone/>
            </a:pPr>
            <a:endParaRPr lang="en-GB" b="0" i="0" dirty="0">
              <a:solidFill>
                <a:srgbClr val="000000"/>
              </a:solidFill>
              <a:effectLst/>
              <a:latin typeface="objektiv-mk1"/>
            </a:endParaRPr>
          </a:p>
          <a:p>
            <a:pPr marL="0" indent="0" algn="l">
              <a:buNone/>
            </a:pPr>
            <a:r>
              <a:rPr lang="en-GB" b="0" i="0" dirty="0">
                <a:solidFill>
                  <a:srgbClr val="000000"/>
                </a:solidFill>
                <a:effectLst/>
                <a:latin typeface="objektiv-mk1"/>
              </a:rPr>
              <a:t>4. To bring people together for the long-term: There is a collaborative, sustainable and successful sports sector, led by collective insight and learning.</a:t>
            </a:r>
          </a:p>
          <a:p>
            <a:pPr marL="0" indent="0" algn="l">
              <a:buNone/>
            </a:pPr>
            <a:endParaRPr lang="en-GB" b="0" i="0" dirty="0">
              <a:solidFill>
                <a:srgbClr val="000000"/>
              </a:solidFill>
              <a:effectLst/>
              <a:latin typeface="objektiv-mk1"/>
            </a:endParaRPr>
          </a:p>
          <a:p>
            <a:pPr marL="0" indent="0" algn="l">
              <a:buNone/>
            </a:pPr>
            <a:r>
              <a:rPr lang="en-GB" b="0" i="0" dirty="0">
                <a:solidFill>
                  <a:srgbClr val="000000"/>
                </a:solidFill>
                <a:effectLst/>
                <a:latin typeface="objektiv-mk1"/>
              </a:rPr>
              <a:t>5. To showcase the benefits of sport: The impact of sport is evidenced, and sport’s reach is fully understood, valued, showcased and celebrated throughout Wales.</a:t>
            </a:r>
          </a:p>
          <a:p>
            <a:pPr marL="0" indent="0" algn="l">
              <a:buNone/>
            </a:pPr>
            <a:endParaRPr lang="en-GB" b="0" i="0" dirty="0">
              <a:solidFill>
                <a:srgbClr val="000000"/>
              </a:solidFill>
              <a:effectLst/>
              <a:latin typeface="objektiv-mk1"/>
            </a:endParaRPr>
          </a:p>
          <a:p>
            <a:pPr marL="0" indent="0" algn="l">
              <a:buNone/>
            </a:pPr>
            <a:r>
              <a:rPr lang="en-GB" b="0" i="0" dirty="0">
                <a:solidFill>
                  <a:srgbClr val="000000"/>
                </a:solidFill>
                <a:effectLst/>
                <a:latin typeface="objektiv-mk1"/>
              </a:rPr>
              <a:t>6. To be a highly valued organisation: Sport Wales is a respected organisation, striving to over achieve by delivering a first-class service through our valued staff.</a:t>
            </a:r>
          </a:p>
          <a:p>
            <a:pPr marL="0" indent="0">
              <a:buNone/>
            </a:pPr>
            <a:endParaRPr lang="en-GB" dirty="0"/>
          </a:p>
        </p:txBody>
      </p:sp>
    </p:spTree>
    <p:extLst>
      <p:ext uri="{BB962C8B-B14F-4D97-AF65-F5344CB8AC3E}">
        <p14:creationId xmlns:p14="http://schemas.microsoft.com/office/powerpoint/2010/main" val="14837170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AB939-9EF5-5883-FBF9-D70B5A994339}"/>
              </a:ext>
            </a:extLst>
          </p:cNvPr>
          <p:cNvSpPr>
            <a:spLocks noGrp="1"/>
          </p:cNvSpPr>
          <p:nvPr>
            <p:ph type="ctrTitle"/>
          </p:nvPr>
        </p:nvSpPr>
        <p:spPr>
          <a:xfrm>
            <a:off x="1473512" y="210153"/>
            <a:ext cx="9144000" cy="1435713"/>
          </a:xfrm>
        </p:spPr>
        <p:txBody>
          <a:bodyPr>
            <a:normAutofit fontScale="90000"/>
          </a:bodyPr>
          <a:lstStyle/>
          <a:p>
            <a:r>
              <a:rPr lang="en-GB" dirty="0"/>
              <a:t>Healthy Weight: Healthy Wales</a:t>
            </a:r>
          </a:p>
        </p:txBody>
      </p:sp>
      <p:sp>
        <p:nvSpPr>
          <p:cNvPr id="3" name="Subtitle 2">
            <a:extLst>
              <a:ext uri="{FF2B5EF4-FFF2-40B4-BE49-F238E27FC236}">
                <a16:creationId xmlns:a16="http://schemas.microsoft.com/office/drawing/2014/main" id="{E815843D-A849-04E0-E314-3E2AC446E124}"/>
              </a:ext>
            </a:extLst>
          </p:cNvPr>
          <p:cNvSpPr>
            <a:spLocks noGrp="1"/>
          </p:cNvSpPr>
          <p:nvPr>
            <p:ph type="subTitle" idx="1"/>
          </p:nvPr>
        </p:nvSpPr>
        <p:spPr>
          <a:xfrm>
            <a:off x="1269663" y="1981374"/>
            <a:ext cx="9914415" cy="4002034"/>
          </a:xfrm>
        </p:spPr>
        <p:txBody>
          <a:bodyPr>
            <a:normAutofit lnSpcReduction="10000"/>
          </a:bodyPr>
          <a:lstStyle/>
          <a:p>
            <a:r>
              <a:rPr lang="en-GB" dirty="0"/>
              <a:t>Long term strategy to prevent and reduce obesity in Wales</a:t>
            </a:r>
          </a:p>
          <a:p>
            <a:endParaRPr lang="en-GB" dirty="0"/>
          </a:p>
          <a:p>
            <a:endParaRPr lang="en-GB" dirty="0"/>
          </a:p>
          <a:p>
            <a:r>
              <a:rPr lang="en-GB" dirty="0">
                <a:hlinkClick r:id="rId2"/>
              </a:rPr>
              <a:t>https://www.gov.wales/healthy-weight-strategy-healthy-weight-healthy-wales</a:t>
            </a:r>
            <a:r>
              <a:rPr lang="en-GB" dirty="0"/>
              <a:t> </a:t>
            </a:r>
          </a:p>
          <a:p>
            <a:endParaRPr lang="en-GB" dirty="0"/>
          </a:p>
          <a:p>
            <a:pPr algn="l"/>
            <a:r>
              <a:rPr lang="en-GB" dirty="0"/>
              <a:t>Healthy Boards allocated 	£2.9m 2020-21</a:t>
            </a:r>
          </a:p>
          <a:p>
            <a:pPr algn="l"/>
            <a:r>
              <a:rPr lang="en-GB" dirty="0"/>
              <a:t>				£2.9m 2021-22</a:t>
            </a:r>
          </a:p>
          <a:p>
            <a:pPr algn="l"/>
            <a:endParaRPr lang="en-GB" dirty="0"/>
          </a:p>
          <a:p>
            <a:pPr algn="l"/>
            <a:r>
              <a:rPr lang="en-GB" dirty="0"/>
              <a:t>Cost of Obesity in Wales	£73m per year (£86m if overweight are included)</a:t>
            </a:r>
          </a:p>
          <a:p>
            <a:endParaRPr lang="en-GB" dirty="0"/>
          </a:p>
        </p:txBody>
      </p:sp>
    </p:spTree>
    <p:extLst>
      <p:ext uri="{BB962C8B-B14F-4D97-AF65-F5344CB8AC3E}">
        <p14:creationId xmlns:p14="http://schemas.microsoft.com/office/powerpoint/2010/main" val="5413615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BAEB5-0A6E-45FC-DD7F-ED7B1186E15D}"/>
              </a:ext>
            </a:extLst>
          </p:cNvPr>
          <p:cNvSpPr>
            <a:spLocks noGrp="1"/>
          </p:cNvSpPr>
          <p:nvPr>
            <p:ph type="title"/>
          </p:nvPr>
        </p:nvSpPr>
        <p:spPr>
          <a:xfrm>
            <a:off x="838200" y="365126"/>
            <a:ext cx="10515600" cy="1070988"/>
          </a:xfrm>
        </p:spPr>
        <p:txBody>
          <a:bodyPr/>
          <a:lstStyle/>
          <a:p>
            <a:pPr algn="ctr"/>
            <a:r>
              <a:rPr lang="en-GB" dirty="0"/>
              <a:t>Combating Obesity in Wales</a:t>
            </a:r>
          </a:p>
        </p:txBody>
      </p:sp>
      <p:sp>
        <p:nvSpPr>
          <p:cNvPr id="3" name="Content Placeholder 2">
            <a:extLst>
              <a:ext uri="{FF2B5EF4-FFF2-40B4-BE49-F238E27FC236}">
                <a16:creationId xmlns:a16="http://schemas.microsoft.com/office/drawing/2014/main" id="{212876AB-024E-C0F6-D809-1791DB16E91D}"/>
              </a:ext>
            </a:extLst>
          </p:cNvPr>
          <p:cNvSpPr>
            <a:spLocks noGrp="1"/>
          </p:cNvSpPr>
          <p:nvPr>
            <p:ph idx="1"/>
          </p:nvPr>
        </p:nvSpPr>
        <p:spPr>
          <a:xfrm>
            <a:off x="838200" y="1825625"/>
            <a:ext cx="11043390" cy="4351338"/>
          </a:xfrm>
        </p:spPr>
        <p:txBody>
          <a:bodyPr>
            <a:normAutofit fontScale="85000" lnSpcReduction="20000"/>
          </a:bodyPr>
          <a:lstStyle/>
          <a:p>
            <a:pPr marL="0" indent="0">
              <a:buNone/>
            </a:pPr>
            <a:r>
              <a:rPr lang="en-GB" dirty="0"/>
              <a:t>Healthy Environments 	 availability, affordable or healthier food and drink.</a:t>
            </a:r>
          </a:p>
          <a:p>
            <a:pPr marL="0" indent="0">
              <a:buNone/>
            </a:pPr>
            <a:endParaRPr lang="en-GB" dirty="0"/>
          </a:p>
          <a:p>
            <a:pPr marL="0" indent="0">
              <a:buNone/>
            </a:pPr>
            <a:r>
              <a:rPr lang="en-GB" dirty="0"/>
              <a:t>Healthy Settings        		develop and encourage the develop of healthier 					environments for work and play.</a:t>
            </a:r>
          </a:p>
          <a:p>
            <a:pPr marL="0" indent="0">
              <a:buNone/>
            </a:pPr>
            <a:endParaRPr lang="en-GB" dirty="0"/>
          </a:p>
          <a:p>
            <a:pPr marL="0" indent="0">
              <a:buNone/>
            </a:pPr>
            <a:r>
              <a:rPr lang="en-GB" dirty="0"/>
              <a:t>Healthy People 		encouraging uptake of healthier lifestyle to improve 				health 	and reduce inequalities.</a:t>
            </a:r>
          </a:p>
          <a:p>
            <a:pPr marL="0" indent="0">
              <a:buNone/>
            </a:pPr>
            <a:r>
              <a:rPr lang="en-GB" dirty="0"/>
              <a:t>				Fair and equitable access to all facilities including medical 				care.</a:t>
            </a:r>
          </a:p>
          <a:p>
            <a:pPr marL="0" indent="0">
              <a:buNone/>
            </a:pPr>
            <a:endParaRPr lang="en-GB" dirty="0"/>
          </a:p>
          <a:p>
            <a:pPr marL="0" indent="0">
              <a:buNone/>
            </a:pPr>
            <a:r>
              <a:rPr lang="en-GB" dirty="0"/>
              <a:t>Leadership and        		Develop a wellness system that anticipates </a:t>
            </a:r>
          </a:p>
          <a:p>
            <a:pPr marL="0" indent="0">
              <a:buNone/>
            </a:pPr>
            <a:r>
              <a:rPr lang="en-GB" dirty="0"/>
              <a:t>Enabling Change 		healthy needs to prevent illness and reduce inequality.</a:t>
            </a:r>
          </a:p>
        </p:txBody>
      </p:sp>
      <p:cxnSp>
        <p:nvCxnSpPr>
          <p:cNvPr id="5" name="Straight Arrow Connector 4">
            <a:extLst>
              <a:ext uri="{FF2B5EF4-FFF2-40B4-BE49-F238E27FC236}">
                <a16:creationId xmlns:a16="http://schemas.microsoft.com/office/drawing/2014/main" id="{932FD335-9423-2AC9-CA30-67F5F1C3FFB3}"/>
              </a:ext>
            </a:extLst>
          </p:cNvPr>
          <p:cNvCxnSpPr>
            <a:cxnSpLocks/>
          </p:cNvCxnSpPr>
          <p:nvPr/>
        </p:nvCxnSpPr>
        <p:spPr>
          <a:xfrm>
            <a:off x="3713698" y="2008316"/>
            <a:ext cx="835863" cy="0"/>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6" name="Straight Arrow Connector 5">
            <a:extLst>
              <a:ext uri="{FF2B5EF4-FFF2-40B4-BE49-F238E27FC236}">
                <a16:creationId xmlns:a16="http://schemas.microsoft.com/office/drawing/2014/main" id="{0728D1C1-BDC1-52A7-C3A7-D9C724851891}"/>
              </a:ext>
            </a:extLst>
          </p:cNvPr>
          <p:cNvCxnSpPr>
            <a:cxnSpLocks/>
          </p:cNvCxnSpPr>
          <p:nvPr/>
        </p:nvCxnSpPr>
        <p:spPr>
          <a:xfrm>
            <a:off x="3321947" y="5487336"/>
            <a:ext cx="1165906" cy="0"/>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7" name="Straight Arrow Connector 6">
            <a:extLst>
              <a:ext uri="{FF2B5EF4-FFF2-40B4-BE49-F238E27FC236}">
                <a16:creationId xmlns:a16="http://schemas.microsoft.com/office/drawing/2014/main" id="{6A75C918-D59E-C057-6108-03A4AFB26E47}"/>
              </a:ext>
            </a:extLst>
          </p:cNvPr>
          <p:cNvCxnSpPr>
            <a:cxnSpLocks/>
          </p:cNvCxnSpPr>
          <p:nvPr/>
        </p:nvCxnSpPr>
        <p:spPr>
          <a:xfrm>
            <a:off x="3210685" y="3777278"/>
            <a:ext cx="1277168" cy="0"/>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cxnSp>
        <p:nvCxnSpPr>
          <p:cNvPr id="8" name="Straight Arrow Connector 7">
            <a:extLst>
              <a:ext uri="{FF2B5EF4-FFF2-40B4-BE49-F238E27FC236}">
                <a16:creationId xmlns:a16="http://schemas.microsoft.com/office/drawing/2014/main" id="{0FA69FE4-85A8-FDFE-90E4-3C42E31B8BD4}"/>
              </a:ext>
            </a:extLst>
          </p:cNvPr>
          <p:cNvCxnSpPr>
            <a:cxnSpLocks/>
          </p:cNvCxnSpPr>
          <p:nvPr/>
        </p:nvCxnSpPr>
        <p:spPr>
          <a:xfrm>
            <a:off x="3259303" y="2774056"/>
            <a:ext cx="1228550" cy="0"/>
          </a:xfrm>
          <a:prstGeom prst="straightConnector1">
            <a:avLst/>
          </a:prstGeom>
          <a:ln>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26304575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E6C4699-4AA4-DC2F-C44E-71A1E067A917}"/>
              </a:ext>
            </a:extLst>
          </p:cNvPr>
          <p:cNvPicPr>
            <a:picLocks noChangeAspect="1"/>
          </p:cNvPicPr>
          <p:nvPr/>
        </p:nvPicPr>
        <p:blipFill>
          <a:blip r:embed="rId2"/>
          <a:stretch>
            <a:fillRect/>
          </a:stretch>
        </p:blipFill>
        <p:spPr>
          <a:xfrm>
            <a:off x="917222" y="0"/>
            <a:ext cx="10357556" cy="6858000"/>
          </a:xfrm>
          <a:prstGeom prst="rect">
            <a:avLst/>
          </a:prstGeom>
        </p:spPr>
      </p:pic>
    </p:spTree>
    <p:extLst>
      <p:ext uri="{BB962C8B-B14F-4D97-AF65-F5344CB8AC3E}">
        <p14:creationId xmlns:p14="http://schemas.microsoft.com/office/powerpoint/2010/main" val="14125122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DF685-1F9C-E5D1-25F6-BE4B60633826}"/>
              </a:ext>
            </a:extLst>
          </p:cNvPr>
          <p:cNvSpPr>
            <a:spLocks noGrp="1"/>
          </p:cNvSpPr>
          <p:nvPr>
            <p:ph type="title"/>
          </p:nvPr>
        </p:nvSpPr>
        <p:spPr/>
        <p:txBody>
          <a:bodyPr/>
          <a:lstStyle/>
          <a:p>
            <a:pPr algn="ctr"/>
            <a:r>
              <a:rPr lang="en-GB" dirty="0">
                <a:solidFill>
                  <a:srgbClr val="FF0000"/>
                </a:solidFill>
              </a:rPr>
              <a:t>H</a:t>
            </a:r>
            <a:r>
              <a:rPr lang="en-GB" sz="4400" dirty="0">
                <a:solidFill>
                  <a:srgbClr val="FF0000"/>
                </a:solidFill>
              </a:rPr>
              <a:t>ealthy environment</a:t>
            </a:r>
            <a:endParaRPr lang="en-GB" dirty="0"/>
          </a:p>
        </p:txBody>
      </p:sp>
      <p:sp>
        <p:nvSpPr>
          <p:cNvPr id="3" name="Content Placeholder 2">
            <a:extLst>
              <a:ext uri="{FF2B5EF4-FFF2-40B4-BE49-F238E27FC236}">
                <a16:creationId xmlns:a16="http://schemas.microsoft.com/office/drawing/2014/main" id="{17E688B2-1FE1-7A22-8D78-87DEA3819CA9}"/>
              </a:ext>
            </a:extLst>
          </p:cNvPr>
          <p:cNvSpPr>
            <a:spLocks noGrp="1"/>
          </p:cNvSpPr>
          <p:nvPr>
            <p:ph idx="1"/>
          </p:nvPr>
        </p:nvSpPr>
        <p:spPr/>
        <p:txBody>
          <a:bodyPr>
            <a:normAutofit/>
          </a:bodyPr>
          <a:lstStyle/>
          <a:p>
            <a:pPr marL="0" indent="0">
              <a:buNone/>
            </a:pPr>
            <a:r>
              <a:rPr lang="en-GB" sz="2400" dirty="0"/>
              <a:t>Reduce intake of	Saturated fat</a:t>
            </a:r>
          </a:p>
          <a:p>
            <a:pPr marL="0" indent="0">
              <a:buNone/>
            </a:pPr>
            <a:r>
              <a:rPr lang="en-GB" sz="2400" dirty="0"/>
              <a:t>			Salt</a:t>
            </a:r>
          </a:p>
          <a:p>
            <a:pPr marL="0" indent="0">
              <a:buNone/>
            </a:pPr>
            <a:r>
              <a:rPr lang="en-GB" sz="2400" dirty="0"/>
              <a:t>			Sugar</a:t>
            </a:r>
          </a:p>
          <a:p>
            <a:pPr marL="0" indent="0">
              <a:buNone/>
            </a:pPr>
            <a:endParaRPr lang="en-GB" sz="2400" dirty="0"/>
          </a:p>
          <a:p>
            <a:pPr marL="0" indent="0">
              <a:buNone/>
            </a:pPr>
            <a:r>
              <a:rPr lang="en-GB" sz="2400" dirty="0"/>
              <a:t>Increase opportunities and availability of healthier options for food and drink.</a:t>
            </a:r>
          </a:p>
          <a:p>
            <a:pPr marL="0" indent="0">
              <a:buNone/>
            </a:pPr>
            <a:endParaRPr lang="en-GB" sz="2400" dirty="0"/>
          </a:p>
          <a:p>
            <a:pPr marL="0" indent="0">
              <a:buNone/>
            </a:pPr>
            <a:r>
              <a:rPr lang="en-GB" sz="2400" dirty="0"/>
              <a:t>Increase consumption of fruit and veg.</a:t>
            </a:r>
          </a:p>
          <a:p>
            <a:pPr marL="0" indent="0">
              <a:buNone/>
            </a:pPr>
            <a:endParaRPr lang="en-GB" sz="2400" dirty="0"/>
          </a:p>
          <a:p>
            <a:pPr marL="0" indent="0">
              <a:buNone/>
            </a:pPr>
            <a:r>
              <a:rPr lang="en-GB" sz="2400" dirty="0"/>
              <a:t>Reduce dietary inequalities.</a:t>
            </a:r>
          </a:p>
        </p:txBody>
      </p:sp>
    </p:spTree>
    <p:extLst>
      <p:ext uri="{BB962C8B-B14F-4D97-AF65-F5344CB8AC3E}">
        <p14:creationId xmlns:p14="http://schemas.microsoft.com/office/powerpoint/2010/main" val="9273184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EEB76-E56E-E03C-B69E-F92F2702C1C4}"/>
              </a:ext>
            </a:extLst>
          </p:cNvPr>
          <p:cNvSpPr>
            <a:spLocks noGrp="1"/>
          </p:cNvSpPr>
          <p:nvPr>
            <p:ph type="title"/>
          </p:nvPr>
        </p:nvSpPr>
        <p:spPr/>
        <p:txBody>
          <a:bodyPr/>
          <a:lstStyle/>
          <a:p>
            <a:pPr algn="ctr"/>
            <a:r>
              <a:rPr lang="en-GB" dirty="0"/>
              <a:t>Advertising</a:t>
            </a:r>
          </a:p>
        </p:txBody>
      </p:sp>
      <p:sp>
        <p:nvSpPr>
          <p:cNvPr id="3" name="Content Placeholder 2">
            <a:extLst>
              <a:ext uri="{FF2B5EF4-FFF2-40B4-BE49-F238E27FC236}">
                <a16:creationId xmlns:a16="http://schemas.microsoft.com/office/drawing/2014/main" id="{99AA5928-BF3B-7257-75C7-0953AC5AE502}"/>
              </a:ext>
            </a:extLst>
          </p:cNvPr>
          <p:cNvSpPr>
            <a:spLocks noGrp="1"/>
          </p:cNvSpPr>
          <p:nvPr>
            <p:ph idx="1"/>
          </p:nvPr>
        </p:nvSpPr>
        <p:spPr/>
        <p:txBody>
          <a:bodyPr/>
          <a:lstStyle/>
          <a:p>
            <a:pPr marL="0" indent="0">
              <a:buNone/>
            </a:pPr>
            <a:r>
              <a:rPr lang="en-GB" dirty="0"/>
              <a:t>Ban in public spaces on advertising, sponsoring and promotion of foods high in;</a:t>
            </a:r>
          </a:p>
          <a:p>
            <a:pPr marL="0" indent="0">
              <a:buNone/>
            </a:pPr>
            <a:endParaRPr lang="en-GB" dirty="0"/>
          </a:p>
          <a:p>
            <a:pPr lvl="2"/>
            <a:r>
              <a:rPr lang="en-GB" sz="3200" dirty="0"/>
              <a:t>Saturated fat</a:t>
            </a:r>
          </a:p>
          <a:p>
            <a:pPr lvl="2"/>
            <a:r>
              <a:rPr lang="en-GB" sz="3200" dirty="0"/>
              <a:t>Sugar</a:t>
            </a:r>
          </a:p>
          <a:p>
            <a:pPr lvl="2"/>
            <a:r>
              <a:rPr lang="en-GB" sz="3200" dirty="0"/>
              <a:t>Salt</a:t>
            </a:r>
          </a:p>
        </p:txBody>
      </p:sp>
    </p:spTree>
    <p:extLst>
      <p:ext uri="{BB962C8B-B14F-4D97-AF65-F5344CB8AC3E}">
        <p14:creationId xmlns:p14="http://schemas.microsoft.com/office/powerpoint/2010/main" val="42271313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9BAC2-5A69-E05F-5561-C03B4FAF7930}"/>
              </a:ext>
            </a:extLst>
          </p:cNvPr>
          <p:cNvSpPr>
            <a:spLocks noGrp="1"/>
          </p:cNvSpPr>
          <p:nvPr>
            <p:ph type="title"/>
          </p:nvPr>
        </p:nvSpPr>
        <p:spPr/>
        <p:txBody>
          <a:bodyPr/>
          <a:lstStyle/>
          <a:p>
            <a:pPr algn="ctr"/>
            <a:r>
              <a:rPr lang="en-GB" dirty="0"/>
              <a:t>Reformulation &amp; Production</a:t>
            </a:r>
          </a:p>
        </p:txBody>
      </p:sp>
      <p:sp>
        <p:nvSpPr>
          <p:cNvPr id="3" name="Content Placeholder 2">
            <a:extLst>
              <a:ext uri="{FF2B5EF4-FFF2-40B4-BE49-F238E27FC236}">
                <a16:creationId xmlns:a16="http://schemas.microsoft.com/office/drawing/2014/main" id="{D352B457-A1E2-39C6-AA7A-DEC33EE5710A}"/>
              </a:ext>
            </a:extLst>
          </p:cNvPr>
          <p:cNvSpPr>
            <a:spLocks noGrp="1"/>
          </p:cNvSpPr>
          <p:nvPr>
            <p:ph idx="1"/>
          </p:nvPr>
        </p:nvSpPr>
        <p:spPr/>
        <p:txBody>
          <a:bodyPr/>
          <a:lstStyle/>
          <a:p>
            <a:pPr marL="0" indent="0">
              <a:buNone/>
            </a:pPr>
            <a:r>
              <a:rPr lang="en-GB" dirty="0"/>
              <a:t>Promote an increase in reformulation of unhealthy foods</a:t>
            </a:r>
          </a:p>
          <a:p>
            <a:pPr marL="0" indent="0">
              <a:buNone/>
            </a:pPr>
            <a:endParaRPr lang="en-GB" dirty="0"/>
          </a:p>
          <a:p>
            <a:pPr marL="0" indent="0">
              <a:buNone/>
            </a:pPr>
            <a:r>
              <a:rPr lang="en-GB" dirty="0"/>
              <a:t>Promote development of healthier alternatives to unhealthy foods and additives.</a:t>
            </a:r>
          </a:p>
          <a:p>
            <a:pPr marL="0" indent="0">
              <a:buNone/>
            </a:pPr>
            <a:endParaRPr lang="en-GB" dirty="0"/>
          </a:p>
          <a:p>
            <a:pPr marL="0" indent="0">
              <a:buNone/>
            </a:pPr>
            <a:r>
              <a:rPr lang="en-GB" dirty="0"/>
              <a:t>Tax increases on foods high in fat, salt and sugar</a:t>
            </a:r>
          </a:p>
        </p:txBody>
      </p:sp>
    </p:spTree>
    <p:extLst>
      <p:ext uri="{BB962C8B-B14F-4D97-AF65-F5344CB8AC3E}">
        <p14:creationId xmlns:p14="http://schemas.microsoft.com/office/powerpoint/2010/main" val="14612832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373D0-3935-EFBE-4779-44081237290F}"/>
              </a:ext>
            </a:extLst>
          </p:cNvPr>
          <p:cNvSpPr>
            <a:spLocks noGrp="1"/>
          </p:cNvSpPr>
          <p:nvPr>
            <p:ph type="title"/>
          </p:nvPr>
        </p:nvSpPr>
        <p:spPr>
          <a:xfrm>
            <a:off x="838200" y="365126"/>
            <a:ext cx="10515600" cy="1065378"/>
          </a:xfrm>
        </p:spPr>
        <p:txBody>
          <a:bodyPr/>
          <a:lstStyle/>
          <a:p>
            <a:pPr algn="ctr"/>
            <a:r>
              <a:rPr lang="en-GB" dirty="0"/>
              <a:t>Retail and consumer information</a:t>
            </a:r>
          </a:p>
        </p:txBody>
      </p:sp>
      <p:sp>
        <p:nvSpPr>
          <p:cNvPr id="3" name="Content Placeholder 2">
            <a:extLst>
              <a:ext uri="{FF2B5EF4-FFF2-40B4-BE49-F238E27FC236}">
                <a16:creationId xmlns:a16="http://schemas.microsoft.com/office/drawing/2014/main" id="{76C47813-9E78-1764-C7BB-2575AD4EA32F}"/>
              </a:ext>
            </a:extLst>
          </p:cNvPr>
          <p:cNvSpPr>
            <a:spLocks noGrp="1"/>
          </p:cNvSpPr>
          <p:nvPr>
            <p:ph idx="1"/>
          </p:nvPr>
        </p:nvSpPr>
        <p:spPr/>
        <p:txBody>
          <a:bodyPr>
            <a:normAutofit/>
          </a:bodyPr>
          <a:lstStyle/>
          <a:p>
            <a:pPr marL="0" indent="0">
              <a:buNone/>
            </a:pPr>
            <a:r>
              <a:rPr lang="en-GB" dirty="0"/>
              <a:t>Limit use of price promotions and discounting on unhealthy &amp; processed food.</a:t>
            </a:r>
          </a:p>
          <a:p>
            <a:pPr marL="0" indent="0">
              <a:buNone/>
            </a:pPr>
            <a:endParaRPr lang="en-GB" dirty="0"/>
          </a:p>
          <a:p>
            <a:pPr marL="0" indent="0">
              <a:buNone/>
            </a:pPr>
            <a:r>
              <a:rPr lang="en-GB" dirty="0"/>
              <a:t>Ban on selling energy drinks to children and young people.</a:t>
            </a:r>
          </a:p>
          <a:p>
            <a:pPr marL="0" indent="0">
              <a:buNone/>
            </a:pPr>
            <a:endParaRPr lang="en-GB" dirty="0"/>
          </a:p>
          <a:p>
            <a:pPr marL="0" indent="0">
              <a:buNone/>
            </a:pPr>
            <a:r>
              <a:rPr lang="en-GB" dirty="0"/>
              <a:t>Improve information and knowledge relating to pack nutrition labelling.</a:t>
            </a:r>
          </a:p>
          <a:p>
            <a:pPr marL="0" indent="0">
              <a:buNone/>
            </a:pPr>
            <a:endParaRPr lang="en-GB" dirty="0"/>
          </a:p>
        </p:txBody>
      </p:sp>
    </p:spTree>
    <p:extLst>
      <p:ext uri="{BB962C8B-B14F-4D97-AF65-F5344CB8AC3E}">
        <p14:creationId xmlns:p14="http://schemas.microsoft.com/office/powerpoint/2010/main" val="27292711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85D33-0D11-CBA9-7160-97B2387BC175}"/>
              </a:ext>
            </a:extLst>
          </p:cNvPr>
          <p:cNvSpPr>
            <a:spLocks noGrp="1"/>
          </p:cNvSpPr>
          <p:nvPr>
            <p:ph type="title"/>
          </p:nvPr>
        </p:nvSpPr>
        <p:spPr/>
        <p:txBody>
          <a:bodyPr/>
          <a:lstStyle/>
          <a:p>
            <a:pPr algn="ctr"/>
            <a:r>
              <a:rPr lang="en-GB" dirty="0"/>
              <a:t>Food purchasing</a:t>
            </a:r>
          </a:p>
        </p:txBody>
      </p:sp>
      <p:sp>
        <p:nvSpPr>
          <p:cNvPr id="3" name="Content Placeholder 2">
            <a:extLst>
              <a:ext uri="{FF2B5EF4-FFF2-40B4-BE49-F238E27FC236}">
                <a16:creationId xmlns:a16="http://schemas.microsoft.com/office/drawing/2014/main" id="{14BDC46D-BE56-BDC1-2EBE-442D1B1F0732}"/>
              </a:ext>
            </a:extLst>
          </p:cNvPr>
          <p:cNvSpPr>
            <a:spLocks noGrp="1"/>
          </p:cNvSpPr>
          <p:nvPr>
            <p:ph idx="1"/>
          </p:nvPr>
        </p:nvSpPr>
        <p:spPr/>
        <p:txBody>
          <a:bodyPr/>
          <a:lstStyle/>
          <a:p>
            <a:pPr marL="0" indent="0">
              <a:buNone/>
            </a:pPr>
            <a:r>
              <a:rPr lang="en-GB" dirty="0"/>
              <a:t>Limit hot food takeaways around schools and communities</a:t>
            </a:r>
          </a:p>
          <a:p>
            <a:pPr marL="0" indent="0">
              <a:buNone/>
            </a:pPr>
            <a:endParaRPr lang="en-GB" dirty="0"/>
          </a:p>
          <a:p>
            <a:pPr marL="0" indent="0">
              <a:buNone/>
            </a:pPr>
            <a:r>
              <a:rPr lang="en-GB" dirty="0"/>
              <a:t>Limit upselling food and drinks high in saturated fat, salt and sugar, including refills.</a:t>
            </a:r>
          </a:p>
          <a:p>
            <a:pPr marL="0" indent="0">
              <a:buNone/>
            </a:pPr>
            <a:endParaRPr lang="en-GB" dirty="0"/>
          </a:p>
          <a:p>
            <a:pPr marL="0" indent="0">
              <a:buNone/>
            </a:pPr>
            <a:r>
              <a:rPr lang="en-GB" dirty="0"/>
              <a:t>Increase the amount of fruit and veg in ready meals.</a:t>
            </a:r>
          </a:p>
          <a:p>
            <a:pPr marL="0" indent="0">
              <a:buNone/>
            </a:pPr>
            <a:endParaRPr lang="en-GB" dirty="0"/>
          </a:p>
          <a:p>
            <a:pPr marL="0" indent="0">
              <a:buNone/>
            </a:pPr>
            <a:r>
              <a:rPr lang="en-GB" dirty="0"/>
              <a:t>Calories labelling at the point of purchase for food eating away from the home.</a:t>
            </a:r>
          </a:p>
          <a:p>
            <a:pPr marL="0" indent="0">
              <a:buNone/>
            </a:pPr>
            <a:endParaRPr lang="en-GB" dirty="0"/>
          </a:p>
        </p:txBody>
      </p:sp>
    </p:spTree>
    <p:extLst>
      <p:ext uri="{BB962C8B-B14F-4D97-AF65-F5344CB8AC3E}">
        <p14:creationId xmlns:p14="http://schemas.microsoft.com/office/powerpoint/2010/main" val="6996152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1EEE0-6CDF-B252-B781-D1A21A969BF0}"/>
              </a:ext>
            </a:extLst>
          </p:cNvPr>
          <p:cNvSpPr>
            <a:spLocks noGrp="1"/>
          </p:cNvSpPr>
          <p:nvPr>
            <p:ph type="title"/>
          </p:nvPr>
        </p:nvSpPr>
        <p:spPr/>
        <p:txBody>
          <a:bodyPr/>
          <a:lstStyle/>
          <a:p>
            <a:pPr algn="ctr"/>
            <a:r>
              <a:rPr lang="en-GB" dirty="0"/>
              <a:t>Community Food environment</a:t>
            </a:r>
          </a:p>
        </p:txBody>
      </p:sp>
      <p:sp>
        <p:nvSpPr>
          <p:cNvPr id="3" name="Content Placeholder 2">
            <a:extLst>
              <a:ext uri="{FF2B5EF4-FFF2-40B4-BE49-F238E27FC236}">
                <a16:creationId xmlns:a16="http://schemas.microsoft.com/office/drawing/2014/main" id="{43214FBB-F09C-BF54-DB42-BC0DA84FF153}"/>
              </a:ext>
            </a:extLst>
          </p:cNvPr>
          <p:cNvSpPr>
            <a:spLocks noGrp="1"/>
          </p:cNvSpPr>
          <p:nvPr>
            <p:ph idx="1"/>
          </p:nvPr>
        </p:nvSpPr>
        <p:spPr/>
        <p:txBody>
          <a:bodyPr/>
          <a:lstStyle/>
          <a:p>
            <a:pPr marL="0" indent="0">
              <a:buNone/>
            </a:pPr>
            <a:r>
              <a:rPr lang="en-GB" dirty="0"/>
              <a:t>Increase availability of healthier food options on the high street.</a:t>
            </a:r>
          </a:p>
          <a:p>
            <a:pPr marL="0" indent="0">
              <a:buNone/>
            </a:pPr>
            <a:endParaRPr lang="en-GB" dirty="0"/>
          </a:p>
          <a:p>
            <a:pPr marL="0" indent="0">
              <a:buNone/>
            </a:pPr>
            <a:r>
              <a:rPr lang="en-GB" dirty="0"/>
              <a:t>Procurement and purchasing of healthier foods in public sector.</a:t>
            </a:r>
          </a:p>
          <a:p>
            <a:pPr marL="0" indent="0">
              <a:buNone/>
            </a:pPr>
            <a:endParaRPr lang="en-GB" dirty="0"/>
          </a:p>
          <a:p>
            <a:pPr marL="0" indent="0">
              <a:buNone/>
            </a:pPr>
            <a:r>
              <a:rPr lang="en-GB" dirty="0"/>
              <a:t>A refill Nation with access to free drinking water in towns, cities &amp; communities.</a:t>
            </a:r>
          </a:p>
          <a:p>
            <a:pPr marL="0" indent="0">
              <a:buNone/>
            </a:pPr>
            <a:endParaRPr lang="en-GB" dirty="0"/>
          </a:p>
          <a:p>
            <a:pPr marL="0" indent="0">
              <a:buNone/>
            </a:pPr>
            <a:r>
              <a:rPr lang="en-GB" dirty="0"/>
              <a:t>Support for local businesses to develop healthy food choices and to increase local food production.</a:t>
            </a:r>
          </a:p>
        </p:txBody>
      </p:sp>
    </p:spTree>
    <p:extLst>
      <p:ext uri="{BB962C8B-B14F-4D97-AF65-F5344CB8AC3E}">
        <p14:creationId xmlns:p14="http://schemas.microsoft.com/office/powerpoint/2010/main" val="23540403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5A449-35B8-C780-D9C4-4C464222CA30}"/>
              </a:ext>
            </a:extLst>
          </p:cNvPr>
          <p:cNvSpPr>
            <a:spLocks noGrp="1"/>
          </p:cNvSpPr>
          <p:nvPr>
            <p:ph type="title"/>
          </p:nvPr>
        </p:nvSpPr>
        <p:spPr/>
        <p:txBody>
          <a:bodyPr/>
          <a:lstStyle/>
          <a:p>
            <a:pPr algn="ctr"/>
            <a:r>
              <a:rPr lang="en-GB" dirty="0"/>
              <a:t>Active Environments</a:t>
            </a:r>
          </a:p>
        </p:txBody>
      </p:sp>
      <p:sp>
        <p:nvSpPr>
          <p:cNvPr id="3" name="Content Placeholder 2">
            <a:extLst>
              <a:ext uri="{FF2B5EF4-FFF2-40B4-BE49-F238E27FC236}">
                <a16:creationId xmlns:a16="http://schemas.microsoft.com/office/drawing/2014/main" id="{BC21CE8A-1688-41EF-2B11-F65E670DE614}"/>
              </a:ext>
            </a:extLst>
          </p:cNvPr>
          <p:cNvSpPr>
            <a:spLocks noGrp="1"/>
          </p:cNvSpPr>
          <p:nvPr>
            <p:ph idx="1"/>
          </p:nvPr>
        </p:nvSpPr>
        <p:spPr/>
        <p:txBody>
          <a:bodyPr/>
          <a:lstStyle/>
          <a:p>
            <a:pPr marL="0" indent="0">
              <a:buNone/>
            </a:pPr>
            <a:r>
              <a:rPr lang="en-GB" dirty="0"/>
              <a:t>Increase the number of people achieve the recommended levels of physical activity across all ages.</a:t>
            </a:r>
          </a:p>
          <a:p>
            <a:pPr marL="0" indent="0">
              <a:buNone/>
            </a:pPr>
            <a:endParaRPr lang="en-GB" dirty="0"/>
          </a:p>
          <a:p>
            <a:pPr marL="0" indent="0">
              <a:buNone/>
            </a:pPr>
            <a:r>
              <a:rPr lang="en-GB" dirty="0"/>
              <a:t>Increase in levels of active travel</a:t>
            </a:r>
          </a:p>
          <a:p>
            <a:pPr marL="0" indent="0">
              <a:buNone/>
            </a:pPr>
            <a:endParaRPr lang="en-GB" dirty="0"/>
          </a:p>
          <a:p>
            <a:pPr marL="0" indent="0">
              <a:buNone/>
            </a:pPr>
            <a:r>
              <a:rPr lang="en-GB" dirty="0"/>
              <a:t>Improve air quality</a:t>
            </a:r>
          </a:p>
          <a:p>
            <a:pPr marL="0" indent="0">
              <a:buNone/>
            </a:pPr>
            <a:endParaRPr lang="en-GB" dirty="0"/>
          </a:p>
          <a:p>
            <a:pPr marL="0" indent="0">
              <a:buNone/>
            </a:pPr>
            <a:r>
              <a:rPr lang="en-GB" dirty="0"/>
              <a:t>Increase participation in sport and active recreation</a:t>
            </a:r>
          </a:p>
        </p:txBody>
      </p:sp>
    </p:spTree>
    <p:extLst>
      <p:ext uri="{BB962C8B-B14F-4D97-AF65-F5344CB8AC3E}">
        <p14:creationId xmlns:p14="http://schemas.microsoft.com/office/powerpoint/2010/main" val="23774585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360F0-F515-7316-6F35-176E6EC6AA7B}"/>
              </a:ext>
            </a:extLst>
          </p:cNvPr>
          <p:cNvSpPr>
            <a:spLocks noGrp="1"/>
          </p:cNvSpPr>
          <p:nvPr>
            <p:ph type="title"/>
          </p:nvPr>
        </p:nvSpPr>
        <p:spPr/>
        <p:txBody>
          <a:bodyPr/>
          <a:lstStyle/>
          <a:p>
            <a:pPr algn="ctr"/>
            <a:r>
              <a:rPr lang="en-GB" dirty="0"/>
              <a:t>Active Travel</a:t>
            </a:r>
          </a:p>
        </p:txBody>
      </p:sp>
      <p:sp>
        <p:nvSpPr>
          <p:cNvPr id="3" name="Content Placeholder 2">
            <a:extLst>
              <a:ext uri="{FF2B5EF4-FFF2-40B4-BE49-F238E27FC236}">
                <a16:creationId xmlns:a16="http://schemas.microsoft.com/office/drawing/2014/main" id="{66FE9C15-817D-DAC0-424A-2BA6307E672F}"/>
              </a:ext>
            </a:extLst>
          </p:cNvPr>
          <p:cNvSpPr>
            <a:spLocks noGrp="1"/>
          </p:cNvSpPr>
          <p:nvPr>
            <p:ph idx="1"/>
          </p:nvPr>
        </p:nvSpPr>
        <p:spPr/>
        <p:txBody>
          <a:bodyPr>
            <a:normAutofit fontScale="92500" lnSpcReduction="10000"/>
          </a:bodyPr>
          <a:lstStyle/>
          <a:p>
            <a:pPr marL="0" indent="0">
              <a:buNone/>
            </a:pPr>
            <a:r>
              <a:rPr lang="en-GB" dirty="0"/>
              <a:t>Increase number and length of cycling and walking opportunities.</a:t>
            </a:r>
          </a:p>
          <a:p>
            <a:pPr marL="0" indent="0">
              <a:buNone/>
            </a:pPr>
            <a:endParaRPr lang="en-GB" dirty="0"/>
          </a:p>
          <a:p>
            <a:pPr marL="0" indent="0">
              <a:buNone/>
            </a:pPr>
            <a:r>
              <a:rPr lang="en-GB" dirty="0"/>
              <a:t>Integrate / join up active travel networks.</a:t>
            </a:r>
          </a:p>
          <a:p>
            <a:pPr marL="0" indent="0">
              <a:buNone/>
            </a:pPr>
            <a:endParaRPr lang="en-GB" dirty="0"/>
          </a:p>
          <a:p>
            <a:pPr marL="0" indent="0">
              <a:buNone/>
            </a:pPr>
            <a:r>
              <a:rPr lang="en-GB" dirty="0"/>
              <a:t>Develop tools by which communities and planners and develop ideas and solutions to support active travel.</a:t>
            </a:r>
          </a:p>
          <a:p>
            <a:pPr marL="0" indent="0">
              <a:buNone/>
            </a:pPr>
            <a:endParaRPr lang="en-GB" dirty="0"/>
          </a:p>
          <a:p>
            <a:pPr marL="0" indent="0">
              <a:buNone/>
            </a:pPr>
            <a:r>
              <a:rPr lang="en-GB" dirty="0"/>
              <a:t>Increase accessibility to active travel hubs</a:t>
            </a:r>
          </a:p>
          <a:p>
            <a:pPr marL="0" indent="0">
              <a:buNone/>
            </a:pPr>
            <a:endParaRPr lang="en-GB" dirty="0"/>
          </a:p>
          <a:p>
            <a:pPr marL="0" indent="0">
              <a:buNone/>
            </a:pPr>
            <a:r>
              <a:rPr lang="en-GB" dirty="0"/>
              <a:t>Invest into public transport to improve journey times accessibility.</a:t>
            </a:r>
          </a:p>
          <a:p>
            <a:pPr marL="0" indent="0">
              <a:buNone/>
            </a:pPr>
            <a:endParaRPr lang="en-GB" dirty="0"/>
          </a:p>
        </p:txBody>
      </p:sp>
    </p:spTree>
    <p:extLst>
      <p:ext uri="{BB962C8B-B14F-4D97-AF65-F5344CB8AC3E}">
        <p14:creationId xmlns:p14="http://schemas.microsoft.com/office/powerpoint/2010/main" val="714345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11DAD-CF32-EF70-0D66-C17BC99232A8}"/>
              </a:ext>
            </a:extLst>
          </p:cNvPr>
          <p:cNvSpPr>
            <a:spLocks noGrp="1"/>
          </p:cNvSpPr>
          <p:nvPr>
            <p:ph type="title"/>
          </p:nvPr>
        </p:nvSpPr>
        <p:spPr/>
        <p:txBody>
          <a:bodyPr/>
          <a:lstStyle/>
          <a:p>
            <a:pPr algn="ctr"/>
            <a:r>
              <a:rPr lang="en-GB" dirty="0"/>
              <a:t>Safer Communities</a:t>
            </a:r>
          </a:p>
        </p:txBody>
      </p:sp>
      <p:sp>
        <p:nvSpPr>
          <p:cNvPr id="3" name="Content Placeholder 2">
            <a:extLst>
              <a:ext uri="{FF2B5EF4-FFF2-40B4-BE49-F238E27FC236}">
                <a16:creationId xmlns:a16="http://schemas.microsoft.com/office/drawing/2014/main" id="{E481DC27-783E-2B87-C2F4-69FB01378259}"/>
              </a:ext>
            </a:extLst>
          </p:cNvPr>
          <p:cNvSpPr>
            <a:spLocks noGrp="1"/>
          </p:cNvSpPr>
          <p:nvPr>
            <p:ph idx="1"/>
          </p:nvPr>
        </p:nvSpPr>
        <p:spPr>
          <a:xfrm>
            <a:off x="838200" y="1783236"/>
            <a:ext cx="10515600" cy="1565527"/>
          </a:xfrm>
        </p:spPr>
        <p:txBody>
          <a:bodyPr/>
          <a:lstStyle/>
          <a:p>
            <a:pPr marL="0" indent="0">
              <a:buNone/>
            </a:pPr>
            <a:r>
              <a:rPr lang="en-GB" dirty="0"/>
              <a:t>Increase use of 20mph zones 		</a:t>
            </a:r>
            <a:r>
              <a:rPr lang="en-GB" sz="2000" dirty="0"/>
              <a:t>increase physical activity opportunities?</a:t>
            </a:r>
          </a:p>
          <a:p>
            <a:pPr marL="0" indent="0">
              <a:buNone/>
            </a:pPr>
            <a:endParaRPr lang="en-GB" dirty="0"/>
          </a:p>
          <a:p>
            <a:pPr marL="0" indent="0">
              <a:buNone/>
            </a:pPr>
            <a:r>
              <a:rPr lang="en-GB" dirty="0"/>
              <a:t>Increase scope and scale of safe to walk / cycling routes to schools</a:t>
            </a:r>
          </a:p>
          <a:p>
            <a:pPr marL="0" indent="0">
              <a:buNone/>
            </a:pPr>
            <a:endParaRPr lang="en-GB" sz="2000" dirty="0"/>
          </a:p>
          <a:p>
            <a:pPr marL="0" indent="0">
              <a:buNone/>
            </a:pPr>
            <a:endParaRPr lang="en-GB" dirty="0"/>
          </a:p>
          <a:p>
            <a:pPr marL="0" indent="0">
              <a:buNone/>
            </a:pPr>
            <a:endParaRPr lang="en-GB" dirty="0"/>
          </a:p>
        </p:txBody>
      </p:sp>
      <p:cxnSp>
        <p:nvCxnSpPr>
          <p:cNvPr id="5" name="Straight Arrow Connector 4">
            <a:extLst>
              <a:ext uri="{FF2B5EF4-FFF2-40B4-BE49-F238E27FC236}">
                <a16:creationId xmlns:a16="http://schemas.microsoft.com/office/drawing/2014/main" id="{16682524-A85C-6165-AB40-E8369D31E113}"/>
              </a:ext>
            </a:extLst>
          </p:cNvPr>
          <p:cNvCxnSpPr>
            <a:cxnSpLocks/>
          </p:cNvCxnSpPr>
          <p:nvPr/>
        </p:nvCxnSpPr>
        <p:spPr>
          <a:xfrm>
            <a:off x="5278837" y="2064412"/>
            <a:ext cx="908790" cy="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DC185383-A125-BA04-88DD-5FB4162C50AE}"/>
              </a:ext>
            </a:extLst>
          </p:cNvPr>
          <p:cNvPicPr>
            <a:picLocks noChangeAspect="1"/>
          </p:cNvPicPr>
          <p:nvPr/>
        </p:nvPicPr>
        <p:blipFill>
          <a:blip r:embed="rId2"/>
          <a:stretch>
            <a:fillRect/>
          </a:stretch>
        </p:blipFill>
        <p:spPr>
          <a:xfrm>
            <a:off x="1750076" y="3529399"/>
            <a:ext cx="7661513" cy="2963476"/>
          </a:xfrm>
          <a:prstGeom prst="rect">
            <a:avLst/>
          </a:prstGeom>
        </p:spPr>
      </p:pic>
    </p:spTree>
    <p:extLst>
      <p:ext uri="{BB962C8B-B14F-4D97-AF65-F5344CB8AC3E}">
        <p14:creationId xmlns:p14="http://schemas.microsoft.com/office/powerpoint/2010/main" val="19541200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02A42-A0E8-D1A7-729F-A3CB4667630F}"/>
              </a:ext>
            </a:extLst>
          </p:cNvPr>
          <p:cNvSpPr>
            <a:spLocks noGrp="1"/>
          </p:cNvSpPr>
          <p:nvPr>
            <p:ph type="title"/>
          </p:nvPr>
        </p:nvSpPr>
        <p:spPr/>
        <p:txBody>
          <a:bodyPr/>
          <a:lstStyle/>
          <a:p>
            <a:pPr algn="ctr"/>
            <a:r>
              <a:rPr lang="en-GB" dirty="0"/>
              <a:t>Green Spaces and landscapes</a:t>
            </a:r>
          </a:p>
        </p:txBody>
      </p:sp>
      <p:sp>
        <p:nvSpPr>
          <p:cNvPr id="3" name="Content Placeholder 2">
            <a:extLst>
              <a:ext uri="{FF2B5EF4-FFF2-40B4-BE49-F238E27FC236}">
                <a16:creationId xmlns:a16="http://schemas.microsoft.com/office/drawing/2014/main" id="{0F0997F5-672D-29AF-E292-715B7D4B4F7A}"/>
              </a:ext>
            </a:extLst>
          </p:cNvPr>
          <p:cNvSpPr>
            <a:spLocks noGrp="1"/>
          </p:cNvSpPr>
          <p:nvPr>
            <p:ph idx="1"/>
          </p:nvPr>
        </p:nvSpPr>
        <p:spPr/>
        <p:txBody>
          <a:bodyPr/>
          <a:lstStyle/>
          <a:p>
            <a:pPr marL="0" indent="0">
              <a:buNone/>
            </a:pPr>
            <a:r>
              <a:rPr lang="en-GB" dirty="0"/>
              <a:t>Better promotions and access to green spaces and rights of way for recreation.</a:t>
            </a:r>
          </a:p>
          <a:p>
            <a:pPr marL="0" indent="0">
              <a:buNone/>
            </a:pPr>
            <a:endParaRPr lang="en-GB" dirty="0"/>
          </a:p>
          <a:p>
            <a:pPr marL="0" indent="0">
              <a:buNone/>
            </a:pPr>
            <a:r>
              <a:rPr lang="en-GB" dirty="0"/>
              <a:t>Green space innovations, walking / cycling opportunities in areas of deprivation.</a:t>
            </a:r>
          </a:p>
          <a:p>
            <a:pPr marL="0" indent="0">
              <a:buNone/>
            </a:pPr>
            <a:endParaRPr lang="en-GB" dirty="0"/>
          </a:p>
          <a:p>
            <a:pPr marL="0" indent="0">
              <a:buNone/>
            </a:pPr>
            <a:r>
              <a:rPr lang="en-GB" dirty="0"/>
              <a:t>Increase appreciation and accessibility of National Parks and Areas of Outstanding Natural Beauty</a:t>
            </a:r>
          </a:p>
        </p:txBody>
      </p:sp>
    </p:spTree>
    <p:extLst>
      <p:ext uri="{BB962C8B-B14F-4D97-AF65-F5344CB8AC3E}">
        <p14:creationId xmlns:p14="http://schemas.microsoft.com/office/powerpoint/2010/main" val="4105371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F297B-E549-01F5-EBE6-F07361516E23}"/>
              </a:ext>
            </a:extLst>
          </p:cNvPr>
          <p:cNvSpPr>
            <a:spLocks noGrp="1"/>
          </p:cNvSpPr>
          <p:nvPr>
            <p:ph type="title"/>
          </p:nvPr>
        </p:nvSpPr>
        <p:spPr/>
        <p:txBody>
          <a:bodyPr/>
          <a:lstStyle/>
          <a:p>
            <a:pPr algn="ctr"/>
            <a:r>
              <a:rPr lang="en-GB" dirty="0"/>
              <a:t>Infrastructure and Facilities</a:t>
            </a:r>
          </a:p>
        </p:txBody>
      </p:sp>
      <p:sp>
        <p:nvSpPr>
          <p:cNvPr id="3" name="Content Placeholder 2">
            <a:extLst>
              <a:ext uri="{FF2B5EF4-FFF2-40B4-BE49-F238E27FC236}">
                <a16:creationId xmlns:a16="http://schemas.microsoft.com/office/drawing/2014/main" id="{08A7E609-CE6B-B6D5-1152-0C0C3651E061}"/>
              </a:ext>
            </a:extLst>
          </p:cNvPr>
          <p:cNvSpPr>
            <a:spLocks noGrp="1"/>
          </p:cNvSpPr>
          <p:nvPr>
            <p:ph idx="1"/>
          </p:nvPr>
        </p:nvSpPr>
        <p:spPr/>
        <p:txBody>
          <a:bodyPr/>
          <a:lstStyle/>
          <a:p>
            <a:pPr marL="0" indent="0">
              <a:buNone/>
            </a:pPr>
            <a:r>
              <a:rPr lang="en-GB" dirty="0"/>
              <a:t>Increase physical activity infrastructure into funding decisions for schools, health and social care site, housing and regeneration.</a:t>
            </a:r>
          </a:p>
          <a:p>
            <a:pPr marL="0" indent="0">
              <a:buNone/>
            </a:pPr>
            <a:endParaRPr lang="en-GB" dirty="0"/>
          </a:p>
          <a:p>
            <a:pPr marL="0" indent="0">
              <a:buNone/>
            </a:pPr>
            <a:r>
              <a:rPr lang="en-GB" dirty="0"/>
              <a:t>Increase investment into high quality play facilities that target areas of deprivation.</a:t>
            </a:r>
          </a:p>
          <a:p>
            <a:pPr marL="0" indent="0">
              <a:buNone/>
            </a:pPr>
            <a:endParaRPr lang="en-GB" dirty="0"/>
          </a:p>
          <a:p>
            <a:pPr marL="0" indent="0">
              <a:buNone/>
            </a:pPr>
            <a:r>
              <a:rPr lang="en-GB" dirty="0"/>
              <a:t>Increase quality on investment into sports facilities for communities and support community management / development of recreational facilities.</a:t>
            </a:r>
          </a:p>
        </p:txBody>
      </p:sp>
    </p:spTree>
    <p:extLst>
      <p:ext uri="{BB962C8B-B14F-4D97-AF65-F5344CB8AC3E}">
        <p14:creationId xmlns:p14="http://schemas.microsoft.com/office/powerpoint/2010/main" val="58836038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B42DA-4672-362C-5EFF-5A14C5D6B2E6}"/>
              </a:ext>
            </a:extLst>
          </p:cNvPr>
          <p:cNvSpPr>
            <a:spLocks noGrp="1"/>
          </p:cNvSpPr>
          <p:nvPr>
            <p:ph type="title"/>
          </p:nvPr>
        </p:nvSpPr>
        <p:spPr>
          <a:xfrm>
            <a:off x="838200" y="365125"/>
            <a:ext cx="10515600" cy="900501"/>
          </a:xfrm>
        </p:spPr>
        <p:txBody>
          <a:bodyPr/>
          <a:lstStyle/>
          <a:p>
            <a:pPr algn="ctr"/>
            <a:r>
              <a:rPr lang="en-GB" dirty="0">
                <a:solidFill>
                  <a:srgbClr val="FF0000"/>
                </a:solidFill>
              </a:rPr>
              <a:t>Healthy Settings</a:t>
            </a:r>
          </a:p>
        </p:txBody>
      </p:sp>
      <p:sp>
        <p:nvSpPr>
          <p:cNvPr id="3" name="Content Placeholder 2">
            <a:extLst>
              <a:ext uri="{FF2B5EF4-FFF2-40B4-BE49-F238E27FC236}">
                <a16:creationId xmlns:a16="http://schemas.microsoft.com/office/drawing/2014/main" id="{64EB536E-5C26-BA01-F693-1A12647BC9A8}"/>
              </a:ext>
            </a:extLst>
          </p:cNvPr>
          <p:cNvSpPr>
            <a:spLocks noGrp="1"/>
          </p:cNvSpPr>
          <p:nvPr>
            <p:ph idx="1"/>
          </p:nvPr>
        </p:nvSpPr>
        <p:spPr>
          <a:xfrm>
            <a:off x="838200" y="1538130"/>
            <a:ext cx="10515600" cy="4638833"/>
          </a:xfrm>
        </p:spPr>
        <p:txBody>
          <a:bodyPr>
            <a:normAutofit/>
          </a:bodyPr>
          <a:lstStyle/>
          <a:p>
            <a:pPr marL="0" indent="0">
              <a:buNone/>
            </a:pPr>
            <a:r>
              <a:rPr lang="en-GB" dirty="0"/>
              <a:t>Increase Numbers of people who have a healthy weight</a:t>
            </a:r>
          </a:p>
          <a:p>
            <a:pPr marL="0" indent="0">
              <a:buNone/>
            </a:pPr>
            <a:endParaRPr lang="en-GB" dirty="0"/>
          </a:p>
          <a:p>
            <a:pPr marL="0" indent="0">
              <a:buNone/>
            </a:pPr>
            <a:r>
              <a:rPr lang="en-GB" dirty="0"/>
              <a:t>Increase levels of physical activity</a:t>
            </a:r>
          </a:p>
          <a:p>
            <a:pPr marL="0" indent="0">
              <a:buNone/>
            </a:pPr>
            <a:endParaRPr lang="en-GB" dirty="0"/>
          </a:p>
          <a:p>
            <a:pPr marL="0" indent="0">
              <a:buNone/>
            </a:pPr>
            <a:r>
              <a:rPr lang="en-GB" dirty="0"/>
              <a:t>Reduce levels of sedentary behaviours</a:t>
            </a:r>
          </a:p>
          <a:p>
            <a:pPr marL="0" indent="0">
              <a:buNone/>
            </a:pPr>
            <a:endParaRPr lang="en-GB" dirty="0"/>
          </a:p>
          <a:p>
            <a:pPr marL="0" indent="0">
              <a:buNone/>
            </a:pPr>
            <a:r>
              <a:rPr lang="en-GB" dirty="0"/>
              <a:t>Reduce levels of sickness absences</a:t>
            </a:r>
          </a:p>
          <a:p>
            <a:pPr marL="0" indent="0">
              <a:buNone/>
            </a:pPr>
            <a:endParaRPr lang="en-GB" dirty="0"/>
          </a:p>
          <a:p>
            <a:pPr marL="0" indent="0">
              <a:buNone/>
            </a:pPr>
            <a:r>
              <a:rPr lang="en-GB" dirty="0"/>
              <a:t>Increase job satisfaction</a:t>
            </a:r>
          </a:p>
          <a:p>
            <a:pPr marL="0" indent="0">
              <a:buNone/>
            </a:pPr>
            <a:endParaRPr lang="en-GB" dirty="0"/>
          </a:p>
        </p:txBody>
      </p:sp>
    </p:spTree>
    <p:extLst>
      <p:ext uri="{BB962C8B-B14F-4D97-AF65-F5344CB8AC3E}">
        <p14:creationId xmlns:p14="http://schemas.microsoft.com/office/powerpoint/2010/main" val="20689218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E62CC-BF42-D992-E907-45647C6707AC}"/>
              </a:ext>
            </a:extLst>
          </p:cNvPr>
          <p:cNvSpPr>
            <a:spLocks noGrp="1"/>
          </p:cNvSpPr>
          <p:nvPr>
            <p:ph type="title"/>
          </p:nvPr>
        </p:nvSpPr>
        <p:spPr/>
        <p:txBody>
          <a:bodyPr/>
          <a:lstStyle/>
          <a:p>
            <a:pPr algn="ctr"/>
            <a:r>
              <a:rPr lang="en-GB" dirty="0"/>
              <a:t>Healthy Learning</a:t>
            </a:r>
          </a:p>
        </p:txBody>
      </p:sp>
      <p:sp>
        <p:nvSpPr>
          <p:cNvPr id="3" name="Content Placeholder 2">
            <a:extLst>
              <a:ext uri="{FF2B5EF4-FFF2-40B4-BE49-F238E27FC236}">
                <a16:creationId xmlns:a16="http://schemas.microsoft.com/office/drawing/2014/main" id="{3EC17251-5E00-2A5A-9E5C-2EC2150F1F4D}"/>
              </a:ext>
            </a:extLst>
          </p:cNvPr>
          <p:cNvSpPr>
            <a:spLocks noGrp="1"/>
          </p:cNvSpPr>
          <p:nvPr>
            <p:ph idx="1"/>
          </p:nvPr>
        </p:nvSpPr>
        <p:spPr>
          <a:xfrm>
            <a:off x="838200" y="1598686"/>
            <a:ext cx="10515600" cy="4578277"/>
          </a:xfrm>
        </p:spPr>
        <p:txBody>
          <a:bodyPr>
            <a:normAutofit/>
          </a:bodyPr>
          <a:lstStyle/>
          <a:p>
            <a:pPr marL="0" indent="0">
              <a:buNone/>
            </a:pPr>
            <a:r>
              <a:rPr lang="en-GB" sz="2400" dirty="0"/>
              <a:t>Childcare environments encourage movement and motor skill development.</a:t>
            </a:r>
          </a:p>
          <a:p>
            <a:pPr marL="0" indent="0">
              <a:buNone/>
            </a:pPr>
            <a:endParaRPr lang="en-GB" sz="2400" dirty="0"/>
          </a:p>
          <a:p>
            <a:pPr marL="0" indent="0">
              <a:buNone/>
            </a:pPr>
            <a:r>
              <a:rPr lang="en-GB" sz="2400" dirty="0"/>
              <a:t>Primary schools develop skills and knowledge of positive lifestyle behaviours including good eating and physical activity.</a:t>
            </a:r>
          </a:p>
          <a:p>
            <a:pPr marL="0" indent="0">
              <a:buNone/>
            </a:pPr>
            <a:endParaRPr lang="en-GB" sz="2400" dirty="0"/>
          </a:p>
          <a:p>
            <a:pPr marL="0" indent="0">
              <a:buNone/>
            </a:pPr>
            <a:r>
              <a:rPr lang="en-GB" sz="2400" dirty="0"/>
              <a:t>Secondary schools strengthen food and physical literacy. </a:t>
            </a:r>
          </a:p>
          <a:p>
            <a:pPr marL="0" indent="0">
              <a:buNone/>
            </a:pPr>
            <a:endParaRPr lang="en-GB" sz="2400" dirty="0"/>
          </a:p>
          <a:p>
            <a:pPr marL="0" indent="0">
              <a:buNone/>
            </a:pPr>
            <a:r>
              <a:rPr lang="en-GB" sz="2400" dirty="0"/>
              <a:t>FE and HE to develop opportunities for students to make and achieve healthy lifestyle choices.</a:t>
            </a:r>
          </a:p>
        </p:txBody>
      </p:sp>
    </p:spTree>
    <p:extLst>
      <p:ext uri="{BB962C8B-B14F-4D97-AF65-F5344CB8AC3E}">
        <p14:creationId xmlns:p14="http://schemas.microsoft.com/office/powerpoint/2010/main" val="140598637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050E6-3ABB-F96A-9563-A4E765B0BBE7}"/>
              </a:ext>
            </a:extLst>
          </p:cNvPr>
          <p:cNvSpPr>
            <a:spLocks noGrp="1"/>
          </p:cNvSpPr>
          <p:nvPr>
            <p:ph type="title"/>
          </p:nvPr>
        </p:nvSpPr>
        <p:spPr/>
        <p:txBody>
          <a:bodyPr/>
          <a:lstStyle/>
          <a:p>
            <a:r>
              <a:rPr lang="en-GB" dirty="0"/>
              <a:t>Healthy Work and Community Settings</a:t>
            </a:r>
          </a:p>
        </p:txBody>
      </p:sp>
      <p:sp>
        <p:nvSpPr>
          <p:cNvPr id="3" name="Content Placeholder 2">
            <a:extLst>
              <a:ext uri="{FF2B5EF4-FFF2-40B4-BE49-F238E27FC236}">
                <a16:creationId xmlns:a16="http://schemas.microsoft.com/office/drawing/2014/main" id="{B73F8324-95EA-ABEB-41DD-EB82AEF16844}"/>
              </a:ext>
            </a:extLst>
          </p:cNvPr>
          <p:cNvSpPr>
            <a:spLocks noGrp="1"/>
          </p:cNvSpPr>
          <p:nvPr>
            <p:ph idx="1"/>
          </p:nvPr>
        </p:nvSpPr>
        <p:spPr/>
        <p:txBody>
          <a:bodyPr>
            <a:normAutofit fontScale="92500" lnSpcReduction="20000"/>
          </a:bodyPr>
          <a:lstStyle/>
          <a:p>
            <a:pPr marL="0" indent="0">
              <a:buNone/>
            </a:pPr>
            <a:r>
              <a:rPr lang="en-GB" dirty="0"/>
              <a:t>Increase proportion, availability and normalise healthier food from cafes and vending machines.</a:t>
            </a:r>
          </a:p>
          <a:p>
            <a:pPr marL="0" indent="0">
              <a:buNone/>
            </a:pPr>
            <a:endParaRPr lang="en-GB" dirty="0"/>
          </a:p>
          <a:p>
            <a:pPr marL="0" indent="0">
              <a:buNone/>
            </a:pPr>
            <a:r>
              <a:rPr lang="en-GB" dirty="0"/>
              <a:t>Restrict promotion and incentives for unhealthy product </a:t>
            </a:r>
          </a:p>
          <a:p>
            <a:pPr marL="0" indent="0">
              <a:buNone/>
            </a:pPr>
            <a:endParaRPr lang="en-GB" dirty="0"/>
          </a:p>
          <a:p>
            <a:pPr marL="0" indent="0">
              <a:buNone/>
            </a:pPr>
            <a:r>
              <a:rPr lang="en-GB" dirty="0"/>
              <a:t>Incentivise healthy option</a:t>
            </a:r>
          </a:p>
          <a:p>
            <a:pPr marL="0" indent="0">
              <a:buNone/>
            </a:pPr>
            <a:endParaRPr lang="en-GB" dirty="0"/>
          </a:p>
          <a:p>
            <a:pPr marL="0" indent="0">
              <a:buNone/>
            </a:pPr>
            <a:r>
              <a:rPr lang="en-GB" dirty="0"/>
              <a:t>Incentivise the adoption of healthy lifestyle behaviours</a:t>
            </a:r>
          </a:p>
          <a:p>
            <a:pPr marL="0" indent="0">
              <a:buNone/>
            </a:pPr>
            <a:endParaRPr lang="en-GB" dirty="0"/>
          </a:p>
          <a:p>
            <a:pPr marL="0" indent="0">
              <a:buNone/>
            </a:pPr>
            <a:r>
              <a:rPr lang="en-GB" dirty="0"/>
              <a:t>Provide facilities and develop policies that support adoption and adherence to healthy lifestyle behaviours.</a:t>
            </a:r>
          </a:p>
        </p:txBody>
      </p:sp>
    </p:spTree>
    <p:extLst>
      <p:ext uri="{BB962C8B-B14F-4D97-AF65-F5344CB8AC3E}">
        <p14:creationId xmlns:p14="http://schemas.microsoft.com/office/powerpoint/2010/main" val="337511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1F02F-2035-522F-E460-C23E1659FBC3}"/>
              </a:ext>
            </a:extLst>
          </p:cNvPr>
          <p:cNvSpPr>
            <a:spLocks noGrp="1"/>
          </p:cNvSpPr>
          <p:nvPr>
            <p:ph type="title"/>
          </p:nvPr>
        </p:nvSpPr>
        <p:spPr>
          <a:xfrm>
            <a:off x="838200" y="365126"/>
            <a:ext cx="10515600" cy="603776"/>
          </a:xfrm>
        </p:spPr>
        <p:txBody>
          <a:bodyPr>
            <a:normAutofit fontScale="90000"/>
          </a:bodyPr>
          <a:lstStyle/>
          <a:p>
            <a:pPr algn="ctr"/>
            <a:r>
              <a:rPr lang="en-GB" dirty="0">
                <a:solidFill>
                  <a:srgbClr val="FF0000"/>
                </a:solidFill>
              </a:rPr>
              <a:t>Healthy People</a:t>
            </a:r>
          </a:p>
        </p:txBody>
      </p:sp>
      <p:sp>
        <p:nvSpPr>
          <p:cNvPr id="3" name="Content Placeholder 2">
            <a:extLst>
              <a:ext uri="{FF2B5EF4-FFF2-40B4-BE49-F238E27FC236}">
                <a16:creationId xmlns:a16="http://schemas.microsoft.com/office/drawing/2014/main" id="{2091B658-E23B-D528-95E1-27E991D985BF}"/>
              </a:ext>
            </a:extLst>
          </p:cNvPr>
          <p:cNvSpPr>
            <a:spLocks noGrp="1"/>
          </p:cNvSpPr>
          <p:nvPr>
            <p:ph idx="1"/>
          </p:nvPr>
        </p:nvSpPr>
        <p:spPr>
          <a:xfrm>
            <a:off x="838200" y="1326183"/>
            <a:ext cx="10515600" cy="5383454"/>
          </a:xfrm>
        </p:spPr>
        <p:txBody>
          <a:bodyPr>
            <a:normAutofit fontScale="85000" lnSpcReduction="20000"/>
          </a:bodyPr>
          <a:lstStyle/>
          <a:p>
            <a:pPr marL="0" indent="0">
              <a:buNone/>
            </a:pPr>
            <a:r>
              <a:rPr lang="en-GB" dirty="0"/>
              <a:t>Increase the rates of 4-5 year-olds starting school with a healthy weight</a:t>
            </a:r>
          </a:p>
          <a:p>
            <a:pPr marL="0" indent="0">
              <a:buNone/>
            </a:pPr>
            <a:endParaRPr lang="en-GB" dirty="0"/>
          </a:p>
          <a:p>
            <a:pPr marL="0" indent="0">
              <a:buNone/>
            </a:pPr>
            <a:r>
              <a:rPr lang="en-GB" dirty="0"/>
              <a:t>Increase levels of breastfeeding </a:t>
            </a:r>
            <a:r>
              <a:rPr lang="en-GB" dirty="0" err="1"/>
              <a:t>upto</a:t>
            </a:r>
            <a:r>
              <a:rPr lang="en-GB" dirty="0"/>
              <a:t> 12 weeks, six months and beyond</a:t>
            </a:r>
          </a:p>
          <a:p>
            <a:pPr marL="0" indent="0">
              <a:buNone/>
            </a:pPr>
            <a:endParaRPr lang="en-GB" dirty="0"/>
          </a:p>
          <a:p>
            <a:pPr marL="0" indent="0">
              <a:buNone/>
            </a:pPr>
            <a:r>
              <a:rPr lang="en-GB" dirty="0"/>
              <a:t>Reduction in obesity due to other inequalities.</a:t>
            </a:r>
          </a:p>
          <a:p>
            <a:pPr marL="0" indent="0">
              <a:buNone/>
            </a:pPr>
            <a:endParaRPr lang="en-GB" dirty="0"/>
          </a:p>
          <a:p>
            <a:pPr marL="0" indent="0">
              <a:buNone/>
            </a:pPr>
            <a:r>
              <a:rPr lang="en-GB" dirty="0"/>
              <a:t>Increase levels of physical activity</a:t>
            </a:r>
          </a:p>
          <a:p>
            <a:pPr marL="0" indent="0">
              <a:buNone/>
            </a:pPr>
            <a:endParaRPr lang="en-GB" dirty="0"/>
          </a:p>
          <a:p>
            <a:pPr marL="0" indent="0">
              <a:buNone/>
            </a:pPr>
            <a:r>
              <a:rPr lang="en-GB" dirty="0"/>
              <a:t>Reduce levels sedentary lifestyle</a:t>
            </a:r>
          </a:p>
          <a:p>
            <a:pPr marL="0" indent="0">
              <a:buNone/>
            </a:pPr>
            <a:endParaRPr lang="en-GB" dirty="0"/>
          </a:p>
          <a:p>
            <a:pPr marL="0" indent="0">
              <a:buNone/>
            </a:pPr>
            <a:r>
              <a:rPr lang="en-GB" dirty="0"/>
              <a:t>Reduce number of people who are obese and morbidly obese</a:t>
            </a:r>
          </a:p>
          <a:p>
            <a:pPr marL="0" indent="0">
              <a:buNone/>
            </a:pPr>
            <a:endParaRPr lang="en-GB" dirty="0"/>
          </a:p>
          <a:p>
            <a:pPr marL="0" indent="0">
              <a:buNone/>
            </a:pPr>
            <a:r>
              <a:rPr lang="en-GB" dirty="0"/>
              <a:t>Reduction in obesity linked comorbidities, including type 2 diabetes</a:t>
            </a:r>
          </a:p>
          <a:p>
            <a:pPr marL="0" indent="0">
              <a:buNone/>
            </a:pPr>
            <a:endParaRPr lang="en-GB" dirty="0"/>
          </a:p>
        </p:txBody>
      </p:sp>
    </p:spTree>
    <p:extLst>
      <p:ext uri="{BB962C8B-B14F-4D97-AF65-F5344CB8AC3E}">
        <p14:creationId xmlns:p14="http://schemas.microsoft.com/office/powerpoint/2010/main" val="71328847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E678F-1E33-5905-96EC-2CF783C1D460}"/>
              </a:ext>
            </a:extLst>
          </p:cNvPr>
          <p:cNvSpPr>
            <a:spLocks noGrp="1"/>
          </p:cNvSpPr>
          <p:nvPr>
            <p:ph type="title"/>
          </p:nvPr>
        </p:nvSpPr>
        <p:spPr/>
        <p:txBody>
          <a:bodyPr/>
          <a:lstStyle/>
          <a:p>
            <a:pPr algn="ctr"/>
            <a:r>
              <a:rPr lang="en-GB" dirty="0"/>
              <a:t>Best Start</a:t>
            </a:r>
          </a:p>
        </p:txBody>
      </p:sp>
      <p:sp>
        <p:nvSpPr>
          <p:cNvPr id="3" name="Content Placeholder 2">
            <a:extLst>
              <a:ext uri="{FF2B5EF4-FFF2-40B4-BE49-F238E27FC236}">
                <a16:creationId xmlns:a16="http://schemas.microsoft.com/office/drawing/2014/main" id="{611794FE-8BAD-C019-C500-A2AE535476D2}"/>
              </a:ext>
            </a:extLst>
          </p:cNvPr>
          <p:cNvSpPr>
            <a:spLocks noGrp="1"/>
          </p:cNvSpPr>
          <p:nvPr>
            <p:ph idx="1"/>
          </p:nvPr>
        </p:nvSpPr>
        <p:spPr/>
        <p:txBody>
          <a:bodyPr>
            <a:normAutofit fontScale="70000" lnSpcReduction="20000"/>
          </a:bodyPr>
          <a:lstStyle/>
          <a:p>
            <a:pPr marL="0" indent="0">
              <a:buNone/>
            </a:pPr>
            <a:r>
              <a:rPr lang="en-GB" dirty="0"/>
              <a:t>Improve access to information and guidance for women who are expectant.</a:t>
            </a:r>
          </a:p>
          <a:p>
            <a:pPr marL="0" indent="0">
              <a:buNone/>
            </a:pPr>
            <a:endParaRPr lang="en-GB" dirty="0"/>
          </a:p>
          <a:p>
            <a:pPr marL="0" indent="0">
              <a:buNone/>
            </a:pPr>
            <a:r>
              <a:rPr lang="en-GB" dirty="0"/>
              <a:t>Training for midwives to support positive changes in expectant women’s lifestyle and particularly diet and nutrition.</a:t>
            </a:r>
          </a:p>
          <a:p>
            <a:pPr marL="0" indent="0">
              <a:buNone/>
            </a:pPr>
            <a:endParaRPr lang="en-GB" dirty="0"/>
          </a:p>
          <a:p>
            <a:pPr marL="0" indent="0">
              <a:buNone/>
            </a:pPr>
            <a:r>
              <a:rPr lang="en-GB" dirty="0"/>
              <a:t>Support for commencing and maintaining breastfeeding</a:t>
            </a:r>
          </a:p>
          <a:p>
            <a:pPr marL="0" indent="0">
              <a:buNone/>
            </a:pPr>
            <a:endParaRPr lang="en-GB" dirty="0"/>
          </a:p>
          <a:p>
            <a:pPr marL="0" indent="0">
              <a:buNone/>
            </a:pPr>
            <a:r>
              <a:rPr lang="en-GB" dirty="0"/>
              <a:t>Support for families to adopting positive parenting practices</a:t>
            </a:r>
          </a:p>
          <a:p>
            <a:pPr marL="0" indent="0">
              <a:buNone/>
            </a:pPr>
            <a:endParaRPr lang="en-GB" dirty="0"/>
          </a:p>
          <a:p>
            <a:pPr marL="0" indent="0">
              <a:buNone/>
            </a:pPr>
            <a:r>
              <a:rPr lang="en-GB" dirty="0"/>
              <a:t>Enhance financial support for new families &amp; support good nutritional choices for their child.</a:t>
            </a:r>
          </a:p>
          <a:p>
            <a:pPr marL="0" indent="0">
              <a:buNone/>
            </a:pPr>
            <a:endParaRPr lang="en-GB" dirty="0"/>
          </a:p>
          <a:p>
            <a:pPr marL="0" indent="0">
              <a:buNone/>
            </a:pPr>
            <a:r>
              <a:rPr lang="en-GB" dirty="0"/>
              <a:t>Improve digital services to support specific needs during the child development</a:t>
            </a:r>
          </a:p>
        </p:txBody>
      </p:sp>
    </p:spTree>
    <p:extLst>
      <p:ext uri="{BB962C8B-B14F-4D97-AF65-F5344CB8AC3E}">
        <p14:creationId xmlns:p14="http://schemas.microsoft.com/office/powerpoint/2010/main" val="71113288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B198C-FC21-1A14-BA7B-F3CF2E2BB47C}"/>
              </a:ext>
            </a:extLst>
          </p:cNvPr>
          <p:cNvSpPr>
            <a:spLocks noGrp="1"/>
          </p:cNvSpPr>
          <p:nvPr>
            <p:ph type="title"/>
          </p:nvPr>
        </p:nvSpPr>
        <p:spPr/>
        <p:txBody>
          <a:bodyPr/>
          <a:lstStyle/>
          <a:p>
            <a:pPr algn="ctr"/>
            <a:r>
              <a:rPr lang="en-GB" dirty="0"/>
              <a:t>Healthy Growth &amp; Development</a:t>
            </a:r>
          </a:p>
        </p:txBody>
      </p:sp>
      <p:sp>
        <p:nvSpPr>
          <p:cNvPr id="3" name="Content Placeholder 2">
            <a:extLst>
              <a:ext uri="{FF2B5EF4-FFF2-40B4-BE49-F238E27FC236}">
                <a16:creationId xmlns:a16="http://schemas.microsoft.com/office/drawing/2014/main" id="{B825688D-6FBE-FE05-F81E-05E1121D7FF0}"/>
              </a:ext>
            </a:extLst>
          </p:cNvPr>
          <p:cNvSpPr>
            <a:spLocks noGrp="1"/>
          </p:cNvSpPr>
          <p:nvPr>
            <p:ph idx="1"/>
          </p:nvPr>
        </p:nvSpPr>
        <p:spPr/>
        <p:txBody>
          <a:bodyPr/>
          <a:lstStyle/>
          <a:p>
            <a:pPr marL="0" indent="0">
              <a:buNone/>
            </a:pPr>
            <a:r>
              <a:rPr lang="en-GB" dirty="0"/>
              <a:t>Support for families focused on areas of deprivation and inequality.</a:t>
            </a:r>
          </a:p>
          <a:p>
            <a:pPr marL="0" indent="0">
              <a:buNone/>
            </a:pPr>
            <a:endParaRPr lang="en-GB" dirty="0"/>
          </a:p>
          <a:p>
            <a:pPr marL="0" indent="0">
              <a:buNone/>
            </a:pPr>
            <a:r>
              <a:rPr lang="en-GB" dirty="0"/>
              <a:t>Support in inequality areas on provision of healthy eating and food provision.</a:t>
            </a:r>
          </a:p>
        </p:txBody>
      </p:sp>
    </p:spTree>
    <p:extLst>
      <p:ext uri="{BB962C8B-B14F-4D97-AF65-F5344CB8AC3E}">
        <p14:creationId xmlns:p14="http://schemas.microsoft.com/office/powerpoint/2010/main" val="86686962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26E47-23B9-D75D-A042-363F521A5E96}"/>
              </a:ext>
            </a:extLst>
          </p:cNvPr>
          <p:cNvSpPr>
            <a:spLocks noGrp="1"/>
          </p:cNvSpPr>
          <p:nvPr>
            <p:ph type="title"/>
          </p:nvPr>
        </p:nvSpPr>
        <p:spPr/>
        <p:txBody>
          <a:bodyPr/>
          <a:lstStyle/>
          <a:p>
            <a:pPr algn="ctr"/>
            <a:r>
              <a:rPr lang="en-GB" dirty="0"/>
              <a:t>Healthy for life</a:t>
            </a:r>
          </a:p>
        </p:txBody>
      </p:sp>
      <p:sp>
        <p:nvSpPr>
          <p:cNvPr id="3" name="Content Placeholder 2">
            <a:extLst>
              <a:ext uri="{FF2B5EF4-FFF2-40B4-BE49-F238E27FC236}">
                <a16:creationId xmlns:a16="http://schemas.microsoft.com/office/drawing/2014/main" id="{87D30D0B-5A87-9C40-4D27-DAC7E955A34B}"/>
              </a:ext>
            </a:extLst>
          </p:cNvPr>
          <p:cNvSpPr>
            <a:spLocks noGrp="1"/>
          </p:cNvSpPr>
          <p:nvPr>
            <p:ph idx="1"/>
          </p:nvPr>
        </p:nvSpPr>
        <p:spPr/>
        <p:txBody>
          <a:bodyPr>
            <a:normAutofit fontScale="85000" lnSpcReduction="20000"/>
          </a:bodyPr>
          <a:lstStyle/>
          <a:p>
            <a:pPr marL="0" indent="0">
              <a:buNone/>
            </a:pPr>
            <a:r>
              <a:rPr lang="en-GB" dirty="0"/>
              <a:t>Improve relationships between healthcare professionals and people requiring weight management.</a:t>
            </a:r>
          </a:p>
          <a:p>
            <a:pPr marL="0" indent="0">
              <a:buNone/>
            </a:pPr>
            <a:endParaRPr lang="en-GB" dirty="0"/>
          </a:p>
          <a:p>
            <a:pPr marL="0" indent="0">
              <a:buNone/>
            </a:pPr>
            <a:r>
              <a:rPr lang="en-GB" dirty="0"/>
              <a:t>Tailored campaigns for adults and children to changes eating and other lifestyle behaviours that support weight management.</a:t>
            </a:r>
          </a:p>
          <a:p>
            <a:pPr marL="0" indent="0">
              <a:buNone/>
            </a:pPr>
            <a:endParaRPr lang="en-GB" dirty="0"/>
          </a:p>
          <a:p>
            <a:pPr marL="0" indent="0">
              <a:buNone/>
            </a:pPr>
            <a:r>
              <a:rPr lang="en-GB" dirty="0"/>
              <a:t>Implement behavioural change interventions </a:t>
            </a:r>
            <a:r>
              <a:rPr lang="en-GB"/>
              <a:t>with communities </a:t>
            </a:r>
            <a:r>
              <a:rPr lang="en-GB" dirty="0"/>
              <a:t>and focus on local resources and assets.</a:t>
            </a:r>
          </a:p>
          <a:p>
            <a:pPr marL="0" indent="0">
              <a:buNone/>
            </a:pPr>
            <a:endParaRPr lang="en-GB" dirty="0"/>
          </a:p>
          <a:p>
            <a:pPr marL="0" indent="0">
              <a:buNone/>
            </a:pPr>
            <a:r>
              <a:rPr lang="en-GB" dirty="0"/>
              <a:t>Realising and monitoring clinical obesity pathways.</a:t>
            </a:r>
          </a:p>
          <a:p>
            <a:pPr marL="0" indent="0">
              <a:buNone/>
            </a:pPr>
            <a:endParaRPr lang="en-GB" dirty="0"/>
          </a:p>
          <a:p>
            <a:pPr marL="0" indent="0">
              <a:buNone/>
            </a:pPr>
            <a:r>
              <a:rPr lang="en-GB" dirty="0"/>
              <a:t>Improve early intervention for implementation weight management services</a:t>
            </a:r>
          </a:p>
        </p:txBody>
      </p:sp>
    </p:spTree>
    <p:extLst>
      <p:ext uri="{BB962C8B-B14F-4D97-AF65-F5344CB8AC3E}">
        <p14:creationId xmlns:p14="http://schemas.microsoft.com/office/powerpoint/2010/main" val="135129997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18748-1537-11EE-413E-49588EB718C0}"/>
              </a:ext>
            </a:extLst>
          </p:cNvPr>
          <p:cNvSpPr>
            <a:spLocks noGrp="1"/>
          </p:cNvSpPr>
          <p:nvPr>
            <p:ph type="title"/>
          </p:nvPr>
        </p:nvSpPr>
        <p:spPr/>
        <p:txBody>
          <a:bodyPr/>
          <a:lstStyle/>
          <a:p>
            <a:pPr algn="ctr"/>
            <a:r>
              <a:rPr lang="en-GB" dirty="0">
                <a:solidFill>
                  <a:srgbClr val="FF0000"/>
                </a:solidFill>
              </a:rPr>
              <a:t>Leadership and Enabling Change</a:t>
            </a:r>
          </a:p>
        </p:txBody>
      </p:sp>
      <p:sp>
        <p:nvSpPr>
          <p:cNvPr id="3" name="Content Placeholder 2">
            <a:extLst>
              <a:ext uri="{FF2B5EF4-FFF2-40B4-BE49-F238E27FC236}">
                <a16:creationId xmlns:a16="http://schemas.microsoft.com/office/drawing/2014/main" id="{A0D81D85-7F42-7ACE-D67F-E75C78E04D42}"/>
              </a:ext>
            </a:extLst>
          </p:cNvPr>
          <p:cNvSpPr>
            <a:spLocks noGrp="1"/>
          </p:cNvSpPr>
          <p:nvPr>
            <p:ph idx="1"/>
          </p:nvPr>
        </p:nvSpPr>
        <p:spPr/>
        <p:txBody>
          <a:bodyPr/>
          <a:lstStyle/>
          <a:p>
            <a:pPr marL="0" indent="0">
              <a:buNone/>
            </a:pPr>
            <a:r>
              <a:rPr lang="en-GB" dirty="0"/>
              <a:t>Develop a ‘wellness’ system for healthy weight; to support and anticipate health needs, to prevent illness, and reduce the impact of poor health and inequality.</a:t>
            </a:r>
          </a:p>
        </p:txBody>
      </p:sp>
    </p:spTree>
    <p:extLst>
      <p:ext uri="{BB962C8B-B14F-4D97-AF65-F5344CB8AC3E}">
        <p14:creationId xmlns:p14="http://schemas.microsoft.com/office/powerpoint/2010/main" val="4434466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D967C-3DD1-9917-6E67-F0B0714B3A1A}"/>
              </a:ext>
            </a:extLst>
          </p:cNvPr>
          <p:cNvSpPr>
            <a:spLocks noGrp="1"/>
          </p:cNvSpPr>
          <p:nvPr>
            <p:ph type="title"/>
          </p:nvPr>
        </p:nvSpPr>
        <p:spPr/>
        <p:txBody>
          <a:bodyPr/>
          <a:lstStyle/>
          <a:p>
            <a:pPr algn="ctr"/>
            <a:r>
              <a:rPr lang="en-GB" dirty="0"/>
              <a:t>Delivery principles</a:t>
            </a:r>
          </a:p>
        </p:txBody>
      </p:sp>
      <p:sp>
        <p:nvSpPr>
          <p:cNvPr id="3" name="Content Placeholder 2">
            <a:extLst>
              <a:ext uri="{FF2B5EF4-FFF2-40B4-BE49-F238E27FC236}">
                <a16:creationId xmlns:a16="http://schemas.microsoft.com/office/drawing/2014/main" id="{299A7DC8-C06F-BDE7-8D1B-D150BD3D2BAF}"/>
              </a:ext>
            </a:extLst>
          </p:cNvPr>
          <p:cNvSpPr>
            <a:spLocks noGrp="1"/>
          </p:cNvSpPr>
          <p:nvPr>
            <p:ph idx="1"/>
          </p:nvPr>
        </p:nvSpPr>
        <p:spPr>
          <a:xfrm>
            <a:off x="838200" y="1825625"/>
            <a:ext cx="11079278" cy="4351338"/>
          </a:xfrm>
        </p:spPr>
        <p:txBody>
          <a:bodyPr>
            <a:normAutofit fontScale="92500"/>
          </a:bodyPr>
          <a:lstStyle/>
          <a:p>
            <a:pPr marL="0" indent="0">
              <a:buNone/>
            </a:pPr>
            <a:r>
              <a:rPr lang="en-GB" dirty="0"/>
              <a:t>Adopt an improvement approach</a:t>
            </a:r>
          </a:p>
          <a:p>
            <a:pPr marL="0" indent="0">
              <a:buNone/>
            </a:pPr>
            <a:endParaRPr lang="en-GB" dirty="0"/>
          </a:p>
          <a:p>
            <a:pPr marL="0" indent="0">
              <a:buNone/>
            </a:pPr>
            <a:r>
              <a:rPr lang="en-GB" dirty="0"/>
              <a:t>Use a blend of national and local schemes and initiatives</a:t>
            </a:r>
          </a:p>
          <a:p>
            <a:pPr marL="0" indent="0">
              <a:buNone/>
            </a:pPr>
            <a:endParaRPr lang="en-GB" dirty="0"/>
          </a:p>
          <a:p>
            <a:pPr marL="0" indent="0">
              <a:buNone/>
            </a:pPr>
            <a:r>
              <a:rPr lang="en-GB" dirty="0"/>
              <a:t>Promote and develop collaboration between and across services and groups</a:t>
            </a:r>
          </a:p>
          <a:p>
            <a:pPr marL="0" indent="0">
              <a:buNone/>
            </a:pPr>
            <a:endParaRPr lang="en-GB" dirty="0"/>
          </a:p>
          <a:p>
            <a:pPr marL="0" indent="0">
              <a:buNone/>
            </a:pPr>
            <a:r>
              <a:rPr lang="en-GB" dirty="0"/>
              <a:t>Funding for opportunities at large to small scale innovations and interventions</a:t>
            </a:r>
          </a:p>
          <a:p>
            <a:pPr marL="0" indent="0">
              <a:buNone/>
            </a:pPr>
            <a:endParaRPr lang="en-GB" dirty="0"/>
          </a:p>
          <a:p>
            <a:pPr marL="0" indent="0">
              <a:buNone/>
            </a:pPr>
            <a:r>
              <a:rPr lang="en-GB" dirty="0"/>
              <a:t>Continuous monitoring of outcome and impact </a:t>
            </a:r>
          </a:p>
        </p:txBody>
      </p:sp>
    </p:spTree>
    <p:extLst>
      <p:ext uri="{BB962C8B-B14F-4D97-AF65-F5344CB8AC3E}">
        <p14:creationId xmlns:p14="http://schemas.microsoft.com/office/powerpoint/2010/main" val="207504432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A0321-3844-0003-A9BD-38B715F1CBE0}"/>
              </a:ext>
            </a:extLst>
          </p:cNvPr>
          <p:cNvSpPr>
            <a:spLocks noGrp="1"/>
          </p:cNvSpPr>
          <p:nvPr>
            <p:ph type="title"/>
          </p:nvPr>
        </p:nvSpPr>
        <p:spPr>
          <a:xfrm>
            <a:off x="911127" y="178665"/>
            <a:ext cx="10515600" cy="906463"/>
          </a:xfrm>
        </p:spPr>
        <p:txBody>
          <a:bodyPr/>
          <a:lstStyle/>
          <a:p>
            <a:pPr algn="ctr"/>
            <a:r>
              <a:rPr lang="en-GB" dirty="0"/>
              <a:t>Developing and intervention</a:t>
            </a:r>
          </a:p>
        </p:txBody>
      </p:sp>
      <p:pic>
        <p:nvPicPr>
          <p:cNvPr id="5" name="Picture 4">
            <a:extLst>
              <a:ext uri="{FF2B5EF4-FFF2-40B4-BE49-F238E27FC236}">
                <a16:creationId xmlns:a16="http://schemas.microsoft.com/office/drawing/2014/main" id="{2B6B2B62-42AD-D865-2F79-680C71DA7CFE}"/>
              </a:ext>
            </a:extLst>
          </p:cNvPr>
          <p:cNvPicPr>
            <a:picLocks noChangeAspect="1"/>
          </p:cNvPicPr>
          <p:nvPr/>
        </p:nvPicPr>
        <p:blipFill>
          <a:blip r:embed="rId2"/>
          <a:stretch>
            <a:fillRect/>
          </a:stretch>
        </p:blipFill>
        <p:spPr>
          <a:xfrm>
            <a:off x="1774298" y="977295"/>
            <a:ext cx="7304315" cy="4788629"/>
          </a:xfrm>
          <a:prstGeom prst="rect">
            <a:avLst/>
          </a:prstGeom>
        </p:spPr>
      </p:pic>
      <p:sp>
        <p:nvSpPr>
          <p:cNvPr id="7" name="TextBox 6">
            <a:extLst>
              <a:ext uri="{FF2B5EF4-FFF2-40B4-BE49-F238E27FC236}">
                <a16:creationId xmlns:a16="http://schemas.microsoft.com/office/drawing/2014/main" id="{F3211DAD-23EC-FE35-B928-CC2536AC719E}"/>
              </a:ext>
            </a:extLst>
          </p:cNvPr>
          <p:cNvSpPr txBox="1"/>
          <p:nvPr/>
        </p:nvSpPr>
        <p:spPr>
          <a:xfrm>
            <a:off x="495300" y="5722744"/>
            <a:ext cx="11201400" cy="1200329"/>
          </a:xfrm>
          <a:prstGeom prst="rect">
            <a:avLst/>
          </a:prstGeom>
          <a:noFill/>
        </p:spPr>
        <p:txBody>
          <a:bodyPr wrap="square">
            <a:spAutoFit/>
          </a:bodyPr>
          <a:lstStyle/>
          <a:p>
            <a:pPr algn="l"/>
            <a:r>
              <a:rPr lang="en-GB" b="1" i="0" dirty="0">
                <a:solidFill>
                  <a:srgbClr val="1B3051"/>
                </a:solidFill>
                <a:effectLst/>
                <a:latin typeface="Europa"/>
              </a:rPr>
              <a:t>Solving the obesity crisis: knowledge, nudge or nanny? – Helen Walls.</a:t>
            </a:r>
          </a:p>
          <a:p>
            <a:pPr algn="l"/>
            <a:endParaRPr lang="en-GB" b="1" dirty="0">
              <a:solidFill>
                <a:srgbClr val="1B3051"/>
              </a:solidFill>
              <a:latin typeface="Europa"/>
            </a:endParaRPr>
          </a:p>
          <a:p>
            <a:pPr algn="l"/>
            <a:r>
              <a:rPr lang="en-GB" b="1" i="0" dirty="0">
                <a:solidFill>
                  <a:srgbClr val="1B3051"/>
                </a:solidFill>
                <a:effectLst/>
                <a:latin typeface="Europa"/>
                <a:hlinkClick r:id="rId3"/>
              </a:rPr>
              <a:t>https://blogs.biomedcentral.com/bmcseriesblog/2015/04/10/solving-obesity-crisis-knowledge-nudge-nanny/</a:t>
            </a:r>
            <a:endParaRPr lang="en-GB" b="1" i="0" dirty="0">
              <a:solidFill>
                <a:srgbClr val="1B3051"/>
              </a:solidFill>
              <a:effectLst/>
              <a:latin typeface="Europa"/>
            </a:endParaRPr>
          </a:p>
          <a:p>
            <a:pPr algn="l"/>
            <a:endParaRPr lang="en-GB" b="1" i="0" dirty="0">
              <a:solidFill>
                <a:srgbClr val="1B3051"/>
              </a:solidFill>
              <a:effectLst/>
              <a:latin typeface="Europa"/>
            </a:endParaRPr>
          </a:p>
        </p:txBody>
      </p:sp>
    </p:spTree>
    <p:extLst>
      <p:ext uri="{BB962C8B-B14F-4D97-AF65-F5344CB8AC3E}">
        <p14:creationId xmlns:p14="http://schemas.microsoft.com/office/powerpoint/2010/main" val="20061260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714</TotalTime>
  <Words>2719</Words>
  <Application>Microsoft Office PowerPoint</Application>
  <PresentationFormat>Widescreen</PresentationFormat>
  <Paragraphs>405</Paragraphs>
  <Slides>54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54</vt:i4>
      </vt:variant>
    </vt:vector>
  </HeadingPairs>
  <TitlesOfParts>
    <vt:vector size="63" baseType="lpstr">
      <vt:lpstr>Europa</vt:lpstr>
      <vt:lpstr>ＭＳ Ｐゴシック</vt:lpstr>
      <vt:lpstr>objektiv-mk1</vt:lpstr>
      <vt:lpstr>ReithSans</vt:lpstr>
      <vt:lpstr>Arial</vt:lpstr>
      <vt:lpstr>Calibri</vt:lpstr>
      <vt:lpstr>Calibri Light</vt:lpstr>
      <vt:lpstr>Wingdings</vt:lpstr>
      <vt:lpstr>Office Theme</vt:lpstr>
      <vt:lpstr>Physical Activity, Inactivity &amp; Sedentary behaviours</vt:lpstr>
      <vt:lpstr>Sedentary Lifestyles &amp; Inactivity</vt:lpstr>
      <vt:lpstr>Cost of Inactivity</vt:lpstr>
      <vt:lpstr>The Costs of Inactivity</vt:lpstr>
      <vt:lpstr>Issues and Solutions of Sedentary Lifestyles</vt:lpstr>
      <vt:lpstr>Physical Activity</vt:lpstr>
      <vt:lpstr>The evidence for exercise</vt:lpstr>
      <vt:lpstr>Benefits of Physical Activity</vt:lpstr>
      <vt:lpstr>Benefits of Physical Activity</vt:lpstr>
      <vt:lpstr>Cardiovascular disease </vt:lpstr>
      <vt:lpstr>Physical activity - Dementia </vt:lpstr>
      <vt:lpstr>Physical activity - depression </vt:lpstr>
      <vt:lpstr>Physical activity - falls </vt:lpstr>
      <vt:lpstr>Osteoarthritis of the knees </vt:lpstr>
      <vt:lpstr>Rheumatoid arthritis </vt:lpstr>
      <vt:lpstr>Priority Target Populations</vt:lpstr>
      <vt:lpstr>Future Generations (Wales) Act 2015</vt:lpstr>
      <vt:lpstr>PowerPoint Presentation</vt:lpstr>
      <vt:lpstr>Exercise Referral</vt:lpstr>
      <vt:lpstr>Exercise Referral</vt:lpstr>
      <vt:lpstr>History of Exercise Referral</vt:lpstr>
      <vt:lpstr>NERS – National Exercise Referral Scheme</vt:lpstr>
      <vt:lpstr>The Referral Process</vt:lpstr>
      <vt:lpstr>Traditional Model of Exercise Referral (UK)</vt:lpstr>
      <vt:lpstr>Current Format (Problems?)</vt:lpstr>
      <vt:lpstr>EXERCISE REFERRAL</vt:lpstr>
      <vt:lpstr>Physical Activity in Wales</vt:lpstr>
      <vt:lpstr>Important Groups</vt:lpstr>
      <vt:lpstr>The Vision for Sport</vt:lpstr>
      <vt:lpstr>Sport Wales Strategy</vt:lpstr>
      <vt:lpstr>Healthy Weight: Healthy Wales</vt:lpstr>
      <vt:lpstr>Combating Obesity in Wales</vt:lpstr>
      <vt:lpstr>PowerPoint Presentation</vt:lpstr>
      <vt:lpstr>Healthy environment</vt:lpstr>
      <vt:lpstr>Advertising</vt:lpstr>
      <vt:lpstr>Reformulation &amp; Production</vt:lpstr>
      <vt:lpstr>Retail and consumer information</vt:lpstr>
      <vt:lpstr>Food purchasing</vt:lpstr>
      <vt:lpstr>Community Food environment</vt:lpstr>
      <vt:lpstr>Active Environments</vt:lpstr>
      <vt:lpstr>Active Travel</vt:lpstr>
      <vt:lpstr>Safer Communities</vt:lpstr>
      <vt:lpstr>Green Spaces and landscapes</vt:lpstr>
      <vt:lpstr>Infrastructure and Facilities</vt:lpstr>
      <vt:lpstr>Healthy Settings</vt:lpstr>
      <vt:lpstr>Healthy Learning</vt:lpstr>
      <vt:lpstr>Healthy Work and Community Settings</vt:lpstr>
      <vt:lpstr>Healthy People</vt:lpstr>
      <vt:lpstr>Best Start</vt:lpstr>
      <vt:lpstr>Healthy Growth &amp; Development</vt:lpstr>
      <vt:lpstr>Healthy for life</vt:lpstr>
      <vt:lpstr>Leadership and Enabling Change</vt:lpstr>
      <vt:lpstr>Delivery principles</vt:lpstr>
      <vt:lpstr>Developing and intervention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Healthy Weight: Healthy Wales</dc:title>
  <dc:creator>David Gardner</dc:creator>
  <cp:lastModifiedBy>David Gardner</cp:lastModifiedBy>
  <cp:revision>1</cp:revision>
  <dcterms:created xsi:type="dcterms:W3CDTF">2024-02-11T15:27:37Z</dcterms:created>
  <dcterms:modified xsi:type="dcterms:W3CDTF">2025-02-19T21:01:03Z</dcterms:modified>
</cp:coreProperties>
</file>