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87" r:id="rId1"/>
  </p:sldMasterIdLst>
  <p:notesMasterIdLst>
    <p:notesMasterId r:id="rId15"/>
  </p:notesMasterIdLst>
  <p:sldIdLst>
    <p:sldId id="271" r:id="rId2"/>
    <p:sldId id="267" r:id="rId3"/>
    <p:sldId id="268" r:id="rId4"/>
    <p:sldId id="272" r:id="rId5"/>
    <p:sldId id="273" r:id="rId6"/>
    <p:sldId id="274" r:id="rId7"/>
    <p:sldId id="275" r:id="rId8"/>
    <p:sldId id="277" r:id="rId9"/>
    <p:sldId id="276" r:id="rId10"/>
    <p:sldId id="278" r:id="rId11"/>
    <p:sldId id="279" r:id="rId12"/>
    <p:sldId id="280" r:id="rId13"/>
    <p:sldId id="28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5A5D9B-4179-4F21-A1F5-F7D9738A506B}" v="130" dt="2026-07-13T12:43:49.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055" autoAdjust="0"/>
    <p:restoredTop sz="70228" autoAdjust="0"/>
  </p:normalViewPr>
  <p:slideViewPr>
    <p:cSldViewPr snapToGrid="0">
      <p:cViewPr varScale="1">
        <p:scale>
          <a:sx n="44" d="100"/>
          <a:sy n="44" d="100"/>
        </p:scale>
        <p:origin x="1292" y="4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24"/>
    </p:cViewPr>
  </p:sorterViewPr>
  <p:notesViewPr>
    <p:cSldViewPr snapToGrid="0">
      <p:cViewPr varScale="1">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bel Portulez" userId="48ad89ab77f2b2f5" providerId="LiveId" clId="{12639AD6-FA27-421E-B643-ED3BF97DFE23}"/>
    <pc:docChg chg="undo redo custSel addSld delSld modSld sldOrd modMainMaster modNotesMaster">
      <pc:chgData name="Isabel Portulez" userId="48ad89ab77f2b2f5" providerId="LiveId" clId="{12639AD6-FA27-421E-B643-ED3BF97DFE23}" dt="2026-07-13T12:49:19.964" v="1428" actId="20577"/>
      <pc:docMkLst>
        <pc:docMk/>
      </pc:docMkLst>
      <pc:sldChg chg="addSp delSp modSp del mod">
        <pc:chgData name="Isabel Portulez" userId="48ad89ab77f2b2f5" providerId="LiveId" clId="{12639AD6-FA27-421E-B643-ED3BF97DFE23}" dt="2026-07-13T11:47:57.409" v="783" actId="2696"/>
        <pc:sldMkLst>
          <pc:docMk/>
          <pc:sldMk cId="36853879" sldId="256"/>
        </pc:sldMkLst>
        <pc:spChg chg="add del mod">
          <ac:chgData name="Isabel Portulez" userId="48ad89ab77f2b2f5" providerId="LiveId" clId="{12639AD6-FA27-421E-B643-ED3BF97DFE23}" dt="2026-07-13T11:47:43.105" v="782" actId="21"/>
          <ac:spMkLst>
            <pc:docMk/>
            <pc:sldMk cId="36853879" sldId="256"/>
            <ac:spMk id="2" creationId="{3C6B7C05-0DFD-E9D7-EEA0-9C79CB0E426B}"/>
          </ac:spMkLst>
        </pc:spChg>
        <pc:spChg chg="add del mod">
          <ac:chgData name="Isabel Portulez" userId="48ad89ab77f2b2f5" providerId="LiveId" clId="{12639AD6-FA27-421E-B643-ED3BF97DFE23}" dt="2026-07-13T11:46:49.091" v="773" actId="478"/>
          <ac:spMkLst>
            <pc:docMk/>
            <pc:sldMk cId="36853879" sldId="256"/>
            <ac:spMk id="4" creationId="{C5474D72-FF68-F7BA-527B-BAF5F21230E8}"/>
          </ac:spMkLst>
        </pc:spChg>
        <pc:spChg chg="add del mod">
          <ac:chgData name="Isabel Portulez" userId="48ad89ab77f2b2f5" providerId="LiveId" clId="{12639AD6-FA27-421E-B643-ED3BF97DFE23}" dt="2026-07-13T11:47:39.531" v="781" actId="21"/>
          <ac:spMkLst>
            <pc:docMk/>
            <pc:sldMk cId="36853879" sldId="256"/>
            <ac:spMk id="6" creationId="{E9DEB130-8F62-9940-7CEB-78B7EB8798E0}"/>
          </ac:spMkLst>
        </pc:spChg>
        <pc:spChg chg="add mod">
          <ac:chgData name="Isabel Portulez" userId="48ad89ab77f2b2f5" providerId="LiveId" clId="{12639AD6-FA27-421E-B643-ED3BF97DFE23}" dt="2026-07-13T11:46:59.171" v="776"/>
          <ac:spMkLst>
            <pc:docMk/>
            <pc:sldMk cId="36853879" sldId="256"/>
            <ac:spMk id="7" creationId="{3C6B7C05-0DFD-E9D7-EEA0-9C79CB0E426B}"/>
          </ac:spMkLst>
        </pc:spChg>
        <pc:spChg chg="add mod">
          <ac:chgData name="Isabel Portulez" userId="48ad89ab77f2b2f5" providerId="LiveId" clId="{12639AD6-FA27-421E-B643-ED3BF97DFE23}" dt="2026-07-13T11:47:35.526" v="779" actId="1076"/>
          <ac:spMkLst>
            <pc:docMk/>
            <pc:sldMk cId="36853879" sldId="256"/>
            <ac:spMk id="8" creationId="{5B19F5DF-67CD-D954-718A-45E3D7D71079}"/>
          </ac:spMkLst>
        </pc:spChg>
        <pc:spChg chg="add mod">
          <ac:chgData name="Isabel Portulez" userId="48ad89ab77f2b2f5" providerId="LiveId" clId="{12639AD6-FA27-421E-B643-ED3BF97DFE23}" dt="2026-07-13T11:47:43.105" v="782" actId="21"/>
          <ac:spMkLst>
            <pc:docMk/>
            <pc:sldMk cId="36853879" sldId="256"/>
            <ac:spMk id="10" creationId="{EFFBE0D0-7F3D-9BE1-FB3E-76D684A27292}"/>
          </ac:spMkLst>
        </pc:spChg>
      </pc:sldChg>
      <pc:sldChg chg="addSp delSp modSp del mod modNotes modNotesTx">
        <pc:chgData name="Isabel Portulez" userId="48ad89ab77f2b2f5" providerId="LiveId" clId="{12639AD6-FA27-421E-B643-ED3BF97DFE23}" dt="2026-07-13T11:59:38.291" v="950" actId="2696"/>
        <pc:sldMkLst>
          <pc:docMk/>
          <pc:sldMk cId="1709266816" sldId="257"/>
        </pc:sldMkLst>
        <pc:spChg chg="mod">
          <ac:chgData name="Isabel Portulez" userId="48ad89ab77f2b2f5" providerId="LiveId" clId="{12639AD6-FA27-421E-B643-ED3BF97DFE23}" dt="2026-07-13T11:55:01.401" v="891"/>
          <ac:spMkLst>
            <pc:docMk/>
            <pc:sldMk cId="1709266816" sldId="257"/>
            <ac:spMk id="3" creationId="{2D0774E2-2B9A-C77D-E55E-32DFFEFF26FD}"/>
          </ac:spMkLst>
        </pc:spChg>
        <pc:spChg chg="add mod">
          <ac:chgData name="Isabel Portulez" userId="48ad89ab77f2b2f5" providerId="LiveId" clId="{12639AD6-FA27-421E-B643-ED3BF97DFE23}" dt="2026-07-13T11:55:01.401" v="891"/>
          <ac:spMkLst>
            <pc:docMk/>
            <pc:sldMk cId="1709266816" sldId="257"/>
            <ac:spMk id="4" creationId="{86B8D935-6CED-5605-DFA3-1D12D4EA96F8}"/>
          </ac:spMkLst>
        </pc:spChg>
      </pc:sldChg>
      <pc:sldChg chg="addSp delSp modSp del mod modNotes modNotesTx">
        <pc:chgData name="Isabel Portulez" userId="48ad89ab77f2b2f5" providerId="LiveId" clId="{12639AD6-FA27-421E-B643-ED3BF97DFE23}" dt="2026-07-13T11:59:38.291" v="950" actId="2696"/>
        <pc:sldMkLst>
          <pc:docMk/>
          <pc:sldMk cId="4074871920" sldId="258"/>
        </pc:sldMkLst>
        <pc:spChg chg="mod">
          <ac:chgData name="Isabel Portulez" userId="48ad89ab77f2b2f5" providerId="LiveId" clId="{12639AD6-FA27-421E-B643-ED3BF97DFE23}" dt="2026-07-13T11:55:01.401" v="891"/>
          <ac:spMkLst>
            <pc:docMk/>
            <pc:sldMk cId="4074871920" sldId="258"/>
            <ac:spMk id="3" creationId="{2D0774E2-2B9A-C77D-E55E-32DFFEFF26FD}"/>
          </ac:spMkLst>
        </pc:spChg>
        <pc:spChg chg="add mod">
          <ac:chgData name="Isabel Portulez" userId="48ad89ab77f2b2f5" providerId="LiveId" clId="{12639AD6-FA27-421E-B643-ED3BF97DFE23}" dt="2026-07-13T11:55:01.401" v="891"/>
          <ac:spMkLst>
            <pc:docMk/>
            <pc:sldMk cId="4074871920" sldId="258"/>
            <ac:spMk id="4" creationId="{203CD0D5-9EF1-B51B-84E1-908CDF6A50AD}"/>
          </ac:spMkLst>
        </pc:spChg>
      </pc:sldChg>
      <pc:sldChg chg="addSp delSp modSp del mod modNotes modNotesTx">
        <pc:chgData name="Isabel Portulez" userId="48ad89ab77f2b2f5" providerId="LiveId" clId="{12639AD6-FA27-421E-B643-ED3BF97DFE23}" dt="2026-07-13T11:59:38.291" v="950" actId="2696"/>
        <pc:sldMkLst>
          <pc:docMk/>
          <pc:sldMk cId="1632697899" sldId="259"/>
        </pc:sldMkLst>
        <pc:spChg chg="mod">
          <ac:chgData name="Isabel Portulez" userId="48ad89ab77f2b2f5" providerId="LiveId" clId="{12639AD6-FA27-421E-B643-ED3BF97DFE23}" dt="2026-07-13T11:55:01.401" v="891"/>
          <ac:spMkLst>
            <pc:docMk/>
            <pc:sldMk cId="1632697899" sldId="259"/>
            <ac:spMk id="3" creationId="{2D0774E2-2B9A-C77D-E55E-32DFFEFF26FD}"/>
          </ac:spMkLst>
        </pc:spChg>
        <pc:spChg chg="add mod">
          <ac:chgData name="Isabel Portulez" userId="48ad89ab77f2b2f5" providerId="LiveId" clId="{12639AD6-FA27-421E-B643-ED3BF97DFE23}" dt="2026-07-13T11:55:01.401" v="891"/>
          <ac:spMkLst>
            <pc:docMk/>
            <pc:sldMk cId="1632697899" sldId="259"/>
            <ac:spMk id="4" creationId="{C3590295-8D3E-1F97-0414-F885BBA24540}"/>
          </ac:spMkLst>
        </pc:spChg>
      </pc:sldChg>
      <pc:sldChg chg="addSp delSp modSp del mod modNotes modNotesTx">
        <pc:chgData name="Isabel Portulez" userId="48ad89ab77f2b2f5" providerId="LiveId" clId="{12639AD6-FA27-421E-B643-ED3BF97DFE23}" dt="2026-07-13T11:59:38.291" v="950" actId="2696"/>
        <pc:sldMkLst>
          <pc:docMk/>
          <pc:sldMk cId="3134499342" sldId="260"/>
        </pc:sldMkLst>
        <pc:spChg chg="mod">
          <ac:chgData name="Isabel Portulez" userId="48ad89ab77f2b2f5" providerId="LiveId" clId="{12639AD6-FA27-421E-B643-ED3BF97DFE23}" dt="2026-07-13T11:55:01.401" v="891"/>
          <ac:spMkLst>
            <pc:docMk/>
            <pc:sldMk cId="3134499342" sldId="260"/>
            <ac:spMk id="3" creationId="{2D0774E2-2B9A-C77D-E55E-32DFFEFF26FD}"/>
          </ac:spMkLst>
        </pc:spChg>
        <pc:spChg chg="add mod">
          <ac:chgData name="Isabel Portulez" userId="48ad89ab77f2b2f5" providerId="LiveId" clId="{12639AD6-FA27-421E-B643-ED3BF97DFE23}" dt="2026-07-13T11:55:01.401" v="891"/>
          <ac:spMkLst>
            <pc:docMk/>
            <pc:sldMk cId="3134499342" sldId="260"/>
            <ac:spMk id="4" creationId="{8430E358-7610-271D-5997-0F36F11FF5E6}"/>
          </ac:spMkLst>
        </pc:spChg>
      </pc:sldChg>
      <pc:sldChg chg="addSp delSp modSp del mod modNotes modNotesTx">
        <pc:chgData name="Isabel Portulez" userId="48ad89ab77f2b2f5" providerId="LiveId" clId="{12639AD6-FA27-421E-B643-ED3BF97DFE23}" dt="2026-07-13T11:59:38.291" v="950" actId="2696"/>
        <pc:sldMkLst>
          <pc:docMk/>
          <pc:sldMk cId="3697006103" sldId="261"/>
        </pc:sldMkLst>
        <pc:spChg chg="mod">
          <ac:chgData name="Isabel Portulez" userId="48ad89ab77f2b2f5" providerId="LiveId" clId="{12639AD6-FA27-421E-B643-ED3BF97DFE23}" dt="2026-07-13T11:55:01.401" v="891"/>
          <ac:spMkLst>
            <pc:docMk/>
            <pc:sldMk cId="3697006103" sldId="261"/>
            <ac:spMk id="3" creationId="{2D0774E2-2B9A-C77D-E55E-32DFFEFF26FD}"/>
          </ac:spMkLst>
        </pc:spChg>
        <pc:spChg chg="add mod">
          <ac:chgData name="Isabel Portulez" userId="48ad89ab77f2b2f5" providerId="LiveId" clId="{12639AD6-FA27-421E-B643-ED3BF97DFE23}" dt="2026-07-13T11:55:01.401" v="891"/>
          <ac:spMkLst>
            <pc:docMk/>
            <pc:sldMk cId="3697006103" sldId="261"/>
            <ac:spMk id="4" creationId="{BB451EA9-350F-17E3-3FB2-78149DA19C47}"/>
          </ac:spMkLst>
        </pc:spChg>
      </pc:sldChg>
      <pc:sldChg chg="addSp delSp modSp del mod modNotes modNotesTx">
        <pc:chgData name="Isabel Portulez" userId="48ad89ab77f2b2f5" providerId="LiveId" clId="{12639AD6-FA27-421E-B643-ED3BF97DFE23}" dt="2026-07-13T11:59:38.291" v="950" actId="2696"/>
        <pc:sldMkLst>
          <pc:docMk/>
          <pc:sldMk cId="489712250" sldId="262"/>
        </pc:sldMkLst>
        <pc:spChg chg="mod">
          <ac:chgData name="Isabel Portulez" userId="48ad89ab77f2b2f5" providerId="LiveId" clId="{12639AD6-FA27-421E-B643-ED3BF97DFE23}" dt="2026-07-13T11:55:01.401" v="891"/>
          <ac:spMkLst>
            <pc:docMk/>
            <pc:sldMk cId="489712250" sldId="262"/>
            <ac:spMk id="3" creationId="{2D0774E2-2B9A-C77D-E55E-32DFFEFF26FD}"/>
          </ac:spMkLst>
        </pc:spChg>
        <pc:spChg chg="add mod">
          <ac:chgData name="Isabel Portulez" userId="48ad89ab77f2b2f5" providerId="LiveId" clId="{12639AD6-FA27-421E-B643-ED3BF97DFE23}" dt="2026-07-13T11:55:01.401" v="891"/>
          <ac:spMkLst>
            <pc:docMk/>
            <pc:sldMk cId="489712250" sldId="262"/>
            <ac:spMk id="4" creationId="{048E11C8-33BA-8DF3-DE6F-F6FC2753005D}"/>
          </ac:spMkLst>
        </pc:spChg>
      </pc:sldChg>
      <pc:sldChg chg="addSp delSp modSp del mod modNotes modNotesTx">
        <pc:chgData name="Isabel Portulez" userId="48ad89ab77f2b2f5" providerId="LiveId" clId="{12639AD6-FA27-421E-B643-ED3BF97DFE23}" dt="2026-07-13T11:59:38.291" v="950" actId="2696"/>
        <pc:sldMkLst>
          <pc:docMk/>
          <pc:sldMk cId="3971026679" sldId="263"/>
        </pc:sldMkLst>
        <pc:spChg chg="mod">
          <ac:chgData name="Isabel Portulez" userId="48ad89ab77f2b2f5" providerId="LiveId" clId="{12639AD6-FA27-421E-B643-ED3BF97DFE23}" dt="2026-07-13T11:55:01.401" v="891"/>
          <ac:spMkLst>
            <pc:docMk/>
            <pc:sldMk cId="3971026679" sldId="263"/>
            <ac:spMk id="3" creationId="{2D0774E2-2B9A-C77D-E55E-32DFFEFF26FD}"/>
          </ac:spMkLst>
        </pc:spChg>
        <pc:spChg chg="add mod">
          <ac:chgData name="Isabel Portulez" userId="48ad89ab77f2b2f5" providerId="LiveId" clId="{12639AD6-FA27-421E-B643-ED3BF97DFE23}" dt="2026-07-13T11:55:01.401" v="891"/>
          <ac:spMkLst>
            <pc:docMk/>
            <pc:sldMk cId="3971026679" sldId="263"/>
            <ac:spMk id="4" creationId="{CA63569E-45BD-4F4A-7279-15BE93B51EBA}"/>
          </ac:spMkLst>
        </pc:spChg>
        <pc:spChg chg="add mod">
          <ac:chgData name="Isabel Portulez" userId="48ad89ab77f2b2f5" providerId="LiveId" clId="{12639AD6-FA27-421E-B643-ED3BF97DFE23}" dt="2026-07-13T11:55:01.401" v="891"/>
          <ac:spMkLst>
            <pc:docMk/>
            <pc:sldMk cId="3971026679" sldId="263"/>
            <ac:spMk id="5" creationId="{12D2DD7B-A0E5-9068-8798-1176F6E25CAC}"/>
          </ac:spMkLst>
        </pc:spChg>
      </pc:sldChg>
      <pc:sldChg chg="addSp delSp modSp del mod modNotes modNotesTx">
        <pc:chgData name="Isabel Portulez" userId="48ad89ab77f2b2f5" providerId="LiveId" clId="{12639AD6-FA27-421E-B643-ED3BF97DFE23}" dt="2026-07-13T11:59:38.291" v="950" actId="2696"/>
        <pc:sldMkLst>
          <pc:docMk/>
          <pc:sldMk cId="2561308416" sldId="264"/>
        </pc:sldMkLst>
        <pc:spChg chg="mod">
          <ac:chgData name="Isabel Portulez" userId="48ad89ab77f2b2f5" providerId="LiveId" clId="{12639AD6-FA27-421E-B643-ED3BF97DFE23}" dt="2026-07-13T11:55:01.401" v="891"/>
          <ac:spMkLst>
            <pc:docMk/>
            <pc:sldMk cId="2561308416" sldId="264"/>
            <ac:spMk id="3" creationId="{2D0774E2-2B9A-C77D-E55E-32DFFEFF26FD}"/>
          </ac:spMkLst>
        </pc:spChg>
        <pc:spChg chg="add mod">
          <ac:chgData name="Isabel Portulez" userId="48ad89ab77f2b2f5" providerId="LiveId" clId="{12639AD6-FA27-421E-B643-ED3BF97DFE23}" dt="2026-07-13T11:55:01.401" v="891"/>
          <ac:spMkLst>
            <pc:docMk/>
            <pc:sldMk cId="2561308416" sldId="264"/>
            <ac:spMk id="4" creationId="{A8930919-9759-891B-A1D0-142AE964DF13}"/>
          </ac:spMkLst>
        </pc:spChg>
      </pc:sldChg>
      <pc:sldChg chg="addSp delSp modSp del mod modNotes modNotesTx">
        <pc:chgData name="Isabel Portulez" userId="48ad89ab77f2b2f5" providerId="LiveId" clId="{12639AD6-FA27-421E-B643-ED3BF97DFE23}" dt="2026-07-13T11:59:38.291" v="950" actId="2696"/>
        <pc:sldMkLst>
          <pc:docMk/>
          <pc:sldMk cId="4062387328" sldId="265"/>
        </pc:sldMkLst>
        <pc:spChg chg="mod">
          <ac:chgData name="Isabel Portulez" userId="48ad89ab77f2b2f5" providerId="LiveId" clId="{12639AD6-FA27-421E-B643-ED3BF97DFE23}" dt="2026-07-13T11:55:01.401" v="891"/>
          <ac:spMkLst>
            <pc:docMk/>
            <pc:sldMk cId="4062387328" sldId="265"/>
            <ac:spMk id="3" creationId="{2D0774E2-2B9A-C77D-E55E-32DFFEFF26FD}"/>
          </ac:spMkLst>
        </pc:spChg>
        <pc:spChg chg="add mod">
          <ac:chgData name="Isabel Portulez" userId="48ad89ab77f2b2f5" providerId="LiveId" clId="{12639AD6-FA27-421E-B643-ED3BF97DFE23}" dt="2026-07-13T11:55:01.401" v="891"/>
          <ac:spMkLst>
            <pc:docMk/>
            <pc:sldMk cId="4062387328" sldId="265"/>
            <ac:spMk id="4" creationId="{E5B4D40C-44B9-7CEB-C6F4-5FA206A20A10}"/>
          </ac:spMkLst>
        </pc:spChg>
      </pc:sldChg>
      <pc:sldChg chg="addSp delSp modSp del mod modNotes modNotesTx">
        <pc:chgData name="Isabel Portulez" userId="48ad89ab77f2b2f5" providerId="LiveId" clId="{12639AD6-FA27-421E-B643-ED3BF97DFE23}" dt="2026-07-13T11:59:38.291" v="950" actId="2696"/>
        <pc:sldMkLst>
          <pc:docMk/>
          <pc:sldMk cId="1822051022" sldId="266"/>
        </pc:sldMkLst>
        <pc:spChg chg="mod">
          <ac:chgData name="Isabel Portulez" userId="48ad89ab77f2b2f5" providerId="LiveId" clId="{12639AD6-FA27-421E-B643-ED3BF97DFE23}" dt="2026-07-13T11:55:01.401" v="891"/>
          <ac:spMkLst>
            <pc:docMk/>
            <pc:sldMk cId="1822051022" sldId="266"/>
            <ac:spMk id="3" creationId="{2D0774E2-2B9A-C77D-E55E-32DFFEFF26FD}"/>
          </ac:spMkLst>
        </pc:spChg>
        <pc:spChg chg="add mod">
          <ac:chgData name="Isabel Portulez" userId="48ad89ab77f2b2f5" providerId="LiveId" clId="{12639AD6-FA27-421E-B643-ED3BF97DFE23}" dt="2026-07-13T11:55:01.401" v="891"/>
          <ac:spMkLst>
            <pc:docMk/>
            <pc:sldMk cId="1822051022" sldId="266"/>
            <ac:spMk id="4" creationId="{C1F2EDBB-1512-AC76-96D7-5117056572ED}"/>
          </ac:spMkLst>
        </pc:spChg>
      </pc:sldChg>
      <pc:sldChg chg="addSp delSp modSp mod modClrScheme chgLayout modNotes modNotesTx">
        <pc:chgData name="Isabel Portulez" userId="48ad89ab77f2b2f5" providerId="LiveId" clId="{12639AD6-FA27-421E-B643-ED3BF97DFE23}" dt="2026-07-13T12:35:19.558" v="1224" actId="20577"/>
        <pc:sldMkLst>
          <pc:docMk/>
          <pc:sldMk cId="597454921" sldId="267"/>
        </pc:sldMkLst>
        <pc:spChg chg="mod ord">
          <ac:chgData name="Isabel Portulez" userId="48ad89ab77f2b2f5" providerId="LiveId" clId="{12639AD6-FA27-421E-B643-ED3BF97DFE23}" dt="2026-07-13T11:58:04.281" v="939" actId="1037"/>
          <ac:spMkLst>
            <pc:docMk/>
            <pc:sldMk cId="597454921" sldId="267"/>
            <ac:spMk id="3" creationId="{2D0774E2-2B9A-C77D-E55E-32DFFEFF26FD}"/>
          </ac:spMkLst>
        </pc:spChg>
        <pc:spChg chg="add mod ord">
          <ac:chgData name="Isabel Portulez" userId="48ad89ab77f2b2f5" providerId="LiveId" clId="{12639AD6-FA27-421E-B643-ED3BF97DFE23}" dt="2026-07-13T12:35:19.558" v="1224" actId="20577"/>
          <ac:spMkLst>
            <pc:docMk/>
            <pc:sldMk cId="597454921" sldId="267"/>
            <ac:spMk id="5" creationId="{B831A7EF-189F-B919-DEAF-F7BFCAB3E35A}"/>
          </ac:spMkLst>
        </pc:spChg>
      </pc:sldChg>
      <pc:sldChg chg="addSp delSp modSp mod ord modClrScheme chgLayout modNotes modNotesTx">
        <pc:chgData name="Isabel Portulez" userId="48ad89ab77f2b2f5" providerId="LiveId" clId="{12639AD6-FA27-421E-B643-ED3BF97DFE23}" dt="2026-07-13T12:35:24.699" v="1226" actId="20577"/>
        <pc:sldMkLst>
          <pc:docMk/>
          <pc:sldMk cId="1486082583" sldId="268"/>
        </pc:sldMkLst>
        <pc:spChg chg="add mod ord">
          <ac:chgData name="Isabel Portulez" userId="48ad89ab77f2b2f5" providerId="LiveId" clId="{12639AD6-FA27-421E-B643-ED3BF97DFE23}" dt="2026-07-13T12:35:24.699" v="1226" actId="20577"/>
          <ac:spMkLst>
            <pc:docMk/>
            <pc:sldMk cId="1486082583" sldId="268"/>
            <ac:spMk id="6" creationId="{D4FE7657-F2B5-C323-8215-6571D1C7C9A0}"/>
          </ac:spMkLst>
        </pc:spChg>
        <pc:spChg chg="add mod">
          <ac:chgData name="Isabel Portulez" userId="48ad89ab77f2b2f5" providerId="LiveId" clId="{12639AD6-FA27-421E-B643-ED3BF97DFE23}" dt="2026-07-13T12:03:38.021" v="994" actId="20577"/>
          <ac:spMkLst>
            <pc:docMk/>
            <pc:sldMk cId="1486082583" sldId="268"/>
            <ac:spMk id="12" creationId="{A6AC6E06-E7EF-1A6A-044E-6195B08277E8}"/>
          </ac:spMkLst>
        </pc:spChg>
      </pc:sldChg>
      <pc:sldChg chg="addSp delSp modSp new del mod modClrScheme chgLayout modNotes modNotesTx">
        <pc:chgData name="Isabel Portulez" userId="48ad89ab77f2b2f5" providerId="LiveId" clId="{12639AD6-FA27-421E-B643-ED3BF97DFE23}" dt="2026-07-13T11:59:38.291" v="950" actId="2696"/>
        <pc:sldMkLst>
          <pc:docMk/>
          <pc:sldMk cId="1212080914" sldId="269"/>
        </pc:sldMkLst>
        <pc:spChg chg="add mod ord">
          <ac:chgData name="Isabel Portulez" userId="48ad89ab77f2b2f5" providerId="LiveId" clId="{12639AD6-FA27-421E-B643-ED3BF97DFE23}" dt="2026-07-13T11:55:01.401" v="891"/>
          <ac:spMkLst>
            <pc:docMk/>
            <pc:sldMk cId="1212080914" sldId="269"/>
            <ac:spMk id="5" creationId="{16417A7C-B3DC-AE52-77BD-6CBBB6F17345}"/>
          </ac:spMkLst>
        </pc:spChg>
        <pc:spChg chg="add mod">
          <ac:chgData name="Isabel Portulez" userId="48ad89ab77f2b2f5" providerId="LiveId" clId="{12639AD6-FA27-421E-B643-ED3BF97DFE23}" dt="2026-07-13T11:55:01.401" v="891"/>
          <ac:spMkLst>
            <pc:docMk/>
            <pc:sldMk cId="1212080914" sldId="269"/>
            <ac:spMk id="6" creationId="{0B13E55E-6594-EF14-C662-39AF960D5256}"/>
          </ac:spMkLst>
        </pc:spChg>
      </pc:sldChg>
      <pc:sldChg chg="addSp delSp modSp new del mod modClrScheme chgLayout modNotes modNotesTx">
        <pc:chgData name="Isabel Portulez" userId="48ad89ab77f2b2f5" providerId="LiveId" clId="{12639AD6-FA27-421E-B643-ED3BF97DFE23}" dt="2026-07-13T11:59:38.291" v="950" actId="2696"/>
        <pc:sldMkLst>
          <pc:docMk/>
          <pc:sldMk cId="4178908874" sldId="270"/>
        </pc:sldMkLst>
        <pc:spChg chg="add mod ord">
          <ac:chgData name="Isabel Portulez" userId="48ad89ab77f2b2f5" providerId="LiveId" clId="{12639AD6-FA27-421E-B643-ED3BF97DFE23}" dt="2026-07-13T11:55:01.401" v="891"/>
          <ac:spMkLst>
            <pc:docMk/>
            <pc:sldMk cId="4178908874" sldId="270"/>
            <ac:spMk id="5" creationId="{8C8B1C15-CE1D-054A-BF3B-84D0798A3E51}"/>
          </ac:spMkLst>
        </pc:spChg>
        <pc:spChg chg="add mod">
          <ac:chgData name="Isabel Portulez" userId="48ad89ab77f2b2f5" providerId="LiveId" clId="{12639AD6-FA27-421E-B643-ED3BF97DFE23}" dt="2026-07-13T11:55:01.401" v="891"/>
          <ac:spMkLst>
            <pc:docMk/>
            <pc:sldMk cId="4178908874" sldId="270"/>
            <ac:spMk id="6" creationId="{B87A333E-59B5-3104-FEE9-3A028840F54B}"/>
          </ac:spMkLst>
        </pc:spChg>
      </pc:sldChg>
      <pc:sldChg chg="addSp delSp modSp add mod modNotes modNotesTx">
        <pc:chgData name="Isabel Portulez" userId="48ad89ab77f2b2f5" providerId="LiveId" clId="{12639AD6-FA27-421E-B643-ED3BF97DFE23}" dt="2026-07-13T12:49:19.964" v="1428" actId="20577"/>
        <pc:sldMkLst>
          <pc:docMk/>
          <pc:sldMk cId="830122943" sldId="271"/>
        </pc:sldMkLst>
        <pc:spChg chg="del">
          <ac:chgData name="Isabel Portulez" userId="48ad89ab77f2b2f5" providerId="LiveId" clId="{12639AD6-FA27-421E-B643-ED3BF97DFE23}" dt="2026-07-13T11:48:10.838" v="785" actId="478"/>
          <ac:spMkLst>
            <pc:docMk/>
            <pc:sldMk cId="830122943" sldId="271"/>
            <ac:spMk id="3" creationId="{2D0774E2-2B9A-C77D-E55E-32DFFEFF26FD}"/>
          </ac:spMkLst>
        </pc:spChg>
        <pc:spChg chg="add mod">
          <ac:chgData name="Isabel Portulez" userId="48ad89ab77f2b2f5" providerId="LiveId" clId="{12639AD6-FA27-421E-B643-ED3BF97DFE23}" dt="2026-07-13T12:45:32.113" v="1410" actId="207"/>
          <ac:spMkLst>
            <pc:docMk/>
            <pc:sldMk cId="830122943" sldId="271"/>
            <ac:spMk id="4" creationId="{1C9D615B-FB4A-588D-98A4-BD6D62B10EA5}"/>
          </ac:spMkLst>
        </pc:spChg>
        <pc:spChg chg="add del mod">
          <ac:chgData name="Isabel Portulez" userId="48ad89ab77f2b2f5" providerId="LiveId" clId="{12639AD6-FA27-421E-B643-ED3BF97DFE23}" dt="2026-07-13T11:48:16.709" v="786" actId="478"/>
          <ac:spMkLst>
            <pc:docMk/>
            <pc:sldMk cId="830122943" sldId="271"/>
            <ac:spMk id="4" creationId="{AA3BEB65-F825-BF5F-346E-516A5723C9D5}"/>
          </ac:spMkLst>
        </pc:spChg>
        <pc:spChg chg="del">
          <ac:chgData name="Isabel Portulez" userId="48ad89ab77f2b2f5" providerId="LiveId" clId="{12639AD6-FA27-421E-B643-ED3BF97DFE23}" dt="2026-07-13T11:48:26.207" v="789" actId="478"/>
          <ac:spMkLst>
            <pc:docMk/>
            <pc:sldMk cId="830122943" sldId="271"/>
            <ac:spMk id="5" creationId="{B831A7EF-189F-B919-DEAF-F7BFCAB3E35A}"/>
          </ac:spMkLst>
        </pc:spChg>
        <pc:spChg chg="add mod">
          <ac:chgData name="Isabel Portulez" userId="48ad89ab77f2b2f5" providerId="LiveId" clId="{12639AD6-FA27-421E-B643-ED3BF97DFE23}" dt="2026-07-13T12:49:19.964" v="1428" actId="20577"/>
          <ac:spMkLst>
            <pc:docMk/>
            <pc:sldMk cId="830122943" sldId="271"/>
            <ac:spMk id="6" creationId="{3C6B7C05-0DFD-E9D7-EEA0-9C79CB0E426B}"/>
          </ac:spMkLst>
        </pc:spChg>
        <pc:spChg chg="add del mod">
          <ac:chgData name="Isabel Portulez" userId="48ad89ab77f2b2f5" providerId="LiveId" clId="{12639AD6-FA27-421E-B643-ED3BF97DFE23}" dt="2026-07-13T11:48:29.877" v="790" actId="478"/>
          <ac:spMkLst>
            <pc:docMk/>
            <pc:sldMk cId="830122943" sldId="271"/>
            <ac:spMk id="8" creationId="{216F8CE5-F6C5-C46F-4625-3FBB2C368A50}"/>
          </ac:spMkLst>
        </pc:spChg>
        <pc:picChg chg="add mod">
          <ac:chgData name="Isabel Portulez" userId="48ad89ab77f2b2f5" providerId="LiveId" clId="{12639AD6-FA27-421E-B643-ED3BF97DFE23}" dt="2026-07-13T12:41:33.823" v="1283" actId="1038"/>
          <ac:picMkLst>
            <pc:docMk/>
            <pc:sldMk cId="830122943" sldId="271"/>
            <ac:picMk id="3" creationId="{E87421E3-9824-76A1-0A50-DE1C0EB5D03F}"/>
          </ac:picMkLst>
        </pc:picChg>
      </pc:sldChg>
      <pc:sldChg chg="modSp add mod modNotesTx">
        <pc:chgData name="Isabel Portulez" userId="48ad89ab77f2b2f5" providerId="LiveId" clId="{12639AD6-FA27-421E-B643-ED3BF97DFE23}" dt="2026-07-13T12:35:30.302" v="1228" actId="20577"/>
        <pc:sldMkLst>
          <pc:docMk/>
          <pc:sldMk cId="2386322613" sldId="272"/>
        </pc:sldMkLst>
        <pc:spChg chg="mod">
          <ac:chgData name="Isabel Portulez" userId="48ad89ab77f2b2f5" providerId="LiveId" clId="{12639AD6-FA27-421E-B643-ED3BF97DFE23}" dt="2026-07-13T12:35:30.302" v="1228" actId="20577"/>
          <ac:spMkLst>
            <pc:docMk/>
            <pc:sldMk cId="2386322613" sldId="272"/>
            <ac:spMk id="6" creationId="{D4FE7657-F2B5-C323-8215-6571D1C7C9A0}"/>
          </ac:spMkLst>
        </pc:spChg>
        <pc:spChg chg="mod">
          <ac:chgData name="Isabel Portulez" userId="48ad89ab77f2b2f5" providerId="LiveId" clId="{12639AD6-FA27-421E-B643-ED3BF97DFE23}" dt="2026-07-13T12:06:43.140" v="1022" actId="403"/>
          <ac:spMkLst>
            <pc:docMk/>
            <pc:sldMk cId="2386322613" sldId="272"/>
            <ac:spMk id="12" creationId="{A6AC6E06-E7EF-1A6A-044E-6195B08277E8}"/>
          </ac:spMkLst>
        </pc:spChg>
      </pc:sldChg>
      <pc:sldChg chg="modSp add mod">
        <pc:chgData name="Isabel Portulez" userId="48ad89ab77f2b2f5" providerId="LiveId" clId="{12639AD6-FA27-421E-B643-ED3BF97DFE23}" dt="2026-07-13T12:35:36.215" v="1230" actId="20577"/>
        <pc:sldMkLst>
          <pc:docMk/>
          <pc:sldMk cId="992185498" sldId="273"/>
        </pc:sldMkLst>
        <pc:spChg chg="mod">
          <ac:chgData name="Isabel Portulez" userId="48ad89ab77f2b2f5" providerId="LiveId" clId="{12639AD6-FA27-421E-B643-ED3BF97DFE23}" dt="2026-07-13T12:35:36.215" v="1230" actId="20577"/>
          <ac:spMkLst>
            <pc:docMk/>
            <pc:sldMk cId="992185498" sldId="273"/>
            <ac:spMk id="6" creationId="{D4FE7657-F2B5-C323-8215-6571D1C7C9A0}"/>
          </ac:spMkLst>
        </pc:spChg>
        <pc:spChg chg="mod">
          <ac:chgData name="Isabel Portulez" userId="48ad89ab77f2b2f5" providerId="LiveId" clId="{12639AD6-FA27-421E-B643-ED3BF97DFE23}" dt="2026-07-13T12:09:20.780" v="1037" actId="27636"/>
          <ac:spMkLst>
            <pc:docMk/>
            <pc:sldMk cId="992185498" sldId="273"/>
            <ac:spMk id="12" creationId="{A6AC6E06-E7EF-1A6A-044E-6195B08277E8}"/>
          </ac:spMkLst>
        </pc:spChg>
      </pc:sldChg>
      <pc:sldChg chg="modSp add mod">
        <pc:chgData name="Isabel Portulez" userId="48ad89ab77f2b2f5" providerId="LiveId" clId="{12639AD6-FA27-421E-B643-ED3BF97DFE23}" dt="2026-07-13T12:35:41.268" v="1232" actId="20577"/>
        <pc:sldMkLst>
          <pc:docMk/>
          <pc:sldMk cId="3898226188" sldId="274"/>
        </pc:sldMkLst>
        <pc:spChg chg="mod">
          <ac:chgData name="Isabel Portulez" userId="48ad89ab77f2b2f5" providerId="LiveId" clId="{12639AD6-FA27-421E-B643-ED3BF97DFE23}" dt="2026-07-13T12:35:41.268" v="1232" actId="20577"/>
          <ac:spMkLst>
            <pc:docMk/>
            <pc:sldMk cId="3898226188" sldId="274"/>
            <ac:spMk id="6" creationId="{D4FE7657-F2B5-C323-8215-6571D1C7C9A0}"/>
          </ac:spMkLst>
        </pc:spChg>
        <pc:spChg chg="mod">
          <ac:chgData name="Isabel Portulez" userId="48ad89ab77f2b2f5" providerId="LiveId" clId="{12639AD6-FA27-421E-B643-ED3BF97DFE23}" dt="2026-07-13T12:10:51.228" v="1051" actId="123"/>
          <ac:spMkLst>
            <pc:docMk/>
            <pc:sldMk cId="3898226188" sldId="274"/>
            <ac:spMk id="12" creationId="{A6AC6E06-E7EF-1A6A-044E-6195B08277E8}"/>
          </ac:spMkLst>
        </pc:spChg>
      </pc:sldChg>
      <pc:sldChg chg="modSp add mod">
        <pc:chgData name="Isabel Portulez" userId="48ad89ab77f2b2f5" providerId="LiveId" clId="{12639AD6-FA27-421E-B643-ED3BF97DFE23}" dt="2026-07-13T12:35:45.816" v="1234" actId="20577"/>
        <pc:sldMkLst>
          <pc:docMk/>
          <pc:sldMk cId="4243350205" sldId="275"/>
        </pc:sldMkLst>
        <pc:spChg chg="mod">
          <ac:chgData name="Isabel Portulez" userId="48ad89ab77f2b2f5" providerId="LiveId" clId="{12639AD6-FA27-421E-B643-ED3BF97DFE23}" dt="2026-07-13T12:35:45.816" v="1234" actId="20577"/>
          <ac:spMkLst>
            <pc:docMk/>
            <pc:sldMk cId="4243350205" sldId="275"/>
            <ac:spMk id="6" creationId="{D4FE7657-F2B5-C323-8215-6571D1C7C9A0}"/>
          </ac:spMkLst>
        </pc:spChg>
        <pc:spChg chg="mod">
          <ac:chgData name="Isabel Portulez" userId="48ad89ab77f2b2f5" providerId="LiveId" clId="{12639AD6-FA27-421E-B643-ED3BF97DFE23}" dt="2026-07-13T12:13:20.890" v="1066" actId="20577"/>
          <ac:spMkLst>
            <pc:docMk/>
            <pc:sldMk cId="4243350205" sldId="275"/>
            <ac:spMk id="12" creationId="{A6AC6E06-E7EF-1A6A-044E-6195B08277E8}"/>
          </ac:spMkLst>
        </pc:spChg>
      </pc:sldChg>
      <pc:sldChg chg="addSp delSp modSp add mod">
        <pc:chgData name="Isabel Portulez" userId="48ad89ab77f2b2f5" providerId="LiveId" clId="{12639AD6-FA27-421E-B643-ED3BF97DFE23}" dt="2026-07-13T12:15:01.016" v="1097" actId="27636"/>
        <pc:sldMkLst>
          <pc:docMk/>
          <pc:sldMk cId="1700511741" sldId="276"/>
        </pc:sldMkLst>
        <pc:spChg chg="add del mod">
          <ac:chgData name="Isabel Portulez" userId="48ad89ab77f2b2f5" providerId="LiveId" clId="{12639AD6-FA27-421E-B643-ED3BF97DFE23}" dt="2026-07-13T12:13:44.555" v="1068" actId="478"/>
          <ac:spMkLst>
            <pc:docMk/>
            <pc:sldMk cId="1700511741" sldId="276"/>
            <ac:spMk id="3" creationId="{4F432AA0-0B7B-25EF-46CA-0ECBFB1A1967}"/>
          </ac:spMkLst>
        </pc:spChg>
        <pc:spChg chg="del">
          <ac:chgData name="Isabel Portulez" userId="48ad89ab77f2b2f5" providerId="LiveId" clId="{12639AD6-FA27-421E-B643-ED3BF97DFE23}" dt="2026-07-13T12:13:41.149" v="1067" actId="478"/>
          <ac:spMkLst>
            <pc:docMk/>
            <pc:sldMk cId="1700511741" sldId="276"/>
            <ac:spMk id="6" creationId="{D4FE7657-F2B5-C323-8215-6571D1C7C9A0}"/>
          </ac:spMkLst>
        </pc:spChg>
        <pc:spChg chg="mod">
          <ac:chgData name="Isabel Portulez" userId="48ad89ab77f2b2f5" providerId="LiveId" clId="{12639AD6-FA27-421E-B643-ED3BF97DFE23}" dt="2026-07-13T12:15:01.016" v="1097" actId="27636"/>
          <ac:spMkLst>
            <pc:docMk/>
            <pc:sldMk cId="1700511741" sldId="276"/>
            <ac:spMk id="12" creationId="{A6AC6E06-E7EF-1A6A-044E-6195B08277E8}"/>
          </ac:spMkLst>
        </pc:spChg>
      </pc:sldChg>
      <pc:sldChg chg="add ord">
        <pc:chgData name="Isabel Portulez" userId="48ad89ab77f2b2f5" providerId="LiveId" clId="{12639AD6-FA27-421E-B643-ED3BF97DFE23}" dt="2026-07-13T12:16:01.085" v="1099"/>
        <pc:sldMkLst>
          <pc:docMk/>
          <pc:sldMk cId="3389051481" sldId="277"/>
        </pc:sldMkLst>
      </pc:sldChg>
      <pc:sldChg chg="modSp add mod">
        <pc:chgData name="Isabel Portulez" userId="48ad89ab77f2b2f5" providerId="LiveId" clId="{12639AD6-FA27-421E-B643-ED3BF97DFE23}" dt="2026-07-13T12:35:56.086" v="1236" actId="20577"/>
        <pc:sldMkLst>
          <pc:docMk/>
          <pc:sldMk cId="2824204953" sldId="278"/>
        </pc:sldMkLst>
        <pc:spChg chg="mod">
          <ac:chgData name="Isabel Portulez" userId="48ad89ab77f2b2f5" providerId="LiveId" clId="{12639AD6-FA27-421E-B643-ED3BF97DFE23}" dt="2026-07-13T12:35:56.086" v="1236" actId="20577"/>
          <ac:spMkLst>
            <pc:docMk/>
            <pc:sldMk cId="2824204953" sldId="278"/>
            <ac:spMk id="6" creationId="{D4FE7657-F2B5-C323-8215-6571D1C7C9A0}"/>
          </ac:spMkLst>
        </pc:spChg>
        <pc:spChg chg="mod">
          <ac:chgData name="Isabel Portulez" userId="48ad89ab77f2b2f5" providerId="LiveId" clId="{12639AD6-FA27-421E-B643-ED3BF97DFE23}" dt="2026-07-13T12:19:10.746" v="1122" actId="14100"/>
          <ac:spMkLst>
            <pc:docMk/>
            <pc:sldMk cId="2824204953" sldId="278"/>
            <ac:spMk id="12" creationId="{A6AC6E06-E7EF-1A6A-044E-6195B08277E8}"/>
          </ac:spMkLst>
        </pc:spChg>
      </pc:sldChg>
      <pc:sldChg chg="modSp add mod">
        <pc:chgData name="Isabel Portulez" userId="48ad89ab77f2b2f5" providerId="LiveId" clId="{12639AD6-FA27-421E-B643-ED3BF97DFE23}" dt="2026-07-13T12:36:00.396" v="1238" actId="20577"/>
        <pc:sldMkLst>
          <pc:docMk/>
          <pc:sldMk cId="546958608" sldId="279"/>
        </pc:sldMkLst>
        <pc:spChg chg="mod">
          <ac:chgData name="Isabel Portulez" userId="48ad89ab77f2b2f5" providerId="LiveId" clId="{12639AD6-FA27-421E-B643-ED3BF97DFE23}" dt="2026-07-13T12:36:00.396" v="1238" actId="20577"/>
          <ac:spMkLst>
            <pc:docMk/>
            <pc:sldMk cId="546958608" sldId="279"/>
            <ac:spMk id="6" creationId="{D4FE7657-F2B5-C323-8215-6571D1C7C9A0}"/>
          </ac:spMkLst>
        </pc:spChg>
        <pc:spChg chg="mod">
          <ac:chgData name="Isabel Portulez" userId="48ad89ab77f2b2f5" providerId="LiveId" clId="{12639AD6-FA27-421E-B643-ED3BF97DFE23}" dt="2026-07-13T12:20:52.600" v="1142" actId="123"/>
          <ac:spMkLst>
            <pc:docMk/>
            <pc:sldMk cId="546958608" sldId="279"/>
            <ac:spMk id="12" creationId="{A6AC6E06-E7EF-1A6A-044E-6195B08277E8}"/>
          </ac:spMkLst>
        </pc:spChg>
      </pc:sldChg>
      <pc:sldChg chg="modSp add mod">
        <pc:chgData name="Isabel Portulez" userId="48ad89ab77f2b2f5" providerId="LiveId" clId="{12639AD6-FA27-421E-B643-ED3BF97DFE23}" dt="2026-07-13T12:36:05.729" v="1241" actId="20577"/>
        <pc:sldMkLst>
          <pc:docMk/>
          <pc:sldMk cId="1024828914" sldId="280"/>
        </pc:sldMkLst>
        <pc:spChg chg="mod">
          <ac:chgData name="Isabel Portulez" userId="48ad89ab77f2b2f5" providerId="LiveId" clId="{12639AD6-FA27-421E-B643-ED3BF97DFE23}" dt="2026-07-13T12:36:05.729" v="1241" actId="20577"/>
          <ac:spMkLst>
            <pc:docMk/>
            <pc:sldMk cId="1024828914" sldId="280"/>
            <ac:spMk id="6" creationId="{D4FE7657-F2B5-C323-8215-6571D1C7C9A0}"/>
          </ac:spMkLst>
        </pc:spChg>
        <pc:spChg chg="mod">
          <ac:chgData name="Isabel Portulez" userId="48ad89ab77f2b2f5" providerId="LiveId" clId="{12639AD6-FA27-421E-B643-ED3BF97DFE23}" dt="2026-07-13T12:22:08.851" v="1155" actId="123"/>
          <ac:spMkLst>
            <pc:docMk/>
            <pc:sldMk cId="1024828914" sldId="280"/>
            <ac:spMk id="12" creationId="{A6AC6E06-E7EF-1A6A-044E-6195B08277E8}"/>
          </ac:spMkLst>
        </pc:spChg>
      </pc:sldChg>
      <pc:sldChg chg="modSp add mod">
        <pc:chgData name="Isabel Portulez" userId="48ad89ab77f2b2f5" providerId="LiveId" clId="{12639AD6-FA27-421E-B643-ED3BF97DFE23}" dt="2026-07-13T12:36:10.816" v="1243" actId="20577"/>
        <pc:sldMkLst>
          <pc:docMk/>
          <pc:sldMk cId="680785473" sldId="281"/>
        </pc:sldMkLst>
        <pc:spChg chg="mod">
          <ac:chgData name="Isabel Portulez" userId="48ad89ab77f2b2f5" providerId="LiveId" clId="{12639AD6-FA27-421E-B643-ED3BF97DFE23}" dt="2026-07-13T12:36:10.816" v="1243" actId="20577"/>
          <ac:spMkLst>
            <pc:docMk/>
            <pc:sldMk cId="680785473" sldId="281"/>
            <ac:spMk id="6" creationId="{D4FE7657-F2B5-C323-8215-6571D1C7C9A0}"/>
          </ac:spMkLst>
        </pc:spChg>
        <pc:spChg chg="mod">
          <ac:chgData name="Isabel Portulez" userId="48ad89ab77f2b2f5" providerId="LiveId" clId="{12639AD6-FA27-421E-B643-ED3BF97DFE23}" dt="2026-07-13T12:25:43.806" v="1220" actId="27636"/>
          <ac:spMkLst>
            <pc:docMk/>
            <pc:sldMk cId="680785473" sldId="281"/>
            <ac:spMk id="12" creationId="{A6AC6E06-E7EF-1A6A-044E-6195B08277E8}"/>
          </ac:spMkLst>
        </pc:spChg>
      </pc:sldChg>
      <pc:sldMasterChg chg="modSp modSldLayout">
        <pc:chgData name="Isabel Portulez" userId="48ad89ab77f2b2f5" providerId="LiveId" clId="{12639AD6-FA27-421E-B643-ED3BF97DFE23}" dt="2026-07-13T11:54:49.703" v="873"/>
        <pc:sldMasterMkLst>
          <pc:docMk/>
          <pc:sldMasterMk cId="2434369307" sldId="2147484563"/>
        </pc:sldMasterMkLst>
        <pc:spChg chg="mod">
          <ac:chgData name="Isabel Portulez" userId="48ad89ab77f2b2f5" providerId="LiveId" clId="{12639AD6-FA27-421E-B643-ED3BF97DFE23}" dt="2026-07-13T11:54:49.703" v="873"/>
          <ac:spMkLst>
            <pc:docMk/>
            <pc:sldMasterMk cId="2434369307" sldId="2147484563"/>
            <ac:spMk id="2" creationId="{00000000-0000-0000-0000-000000000000}"/>
          </ac:spMkLst>
        </pc:spChg>
        <pc:spChg chg="mod">
          <ac:chgData name="Isabel Portulez" userId="48ad89ab77f2b2f5" providerId="LiveId" clId="{12639AD6-FA27-421E-B643-ED3BF97DFE23}" dt="2026-07-13T11:54:49.703" v="873"/>
          <ac:spMkLst>
            <pc:docMk/>
            <pc:sldMasterMk cId="2434369307" sldId="2147484563"/>
            <ac:spMk id="3" creationId="{00000000-0000-0000-0000-000000000000}"/>
          </ac:spMkLst>
        </pc:spChg>
        <pc:spChg chg="mod">
          <ac:chgData name="Isabel Portulez" userId="48ad89ab77f2b2f5" providerId="LiveId" clId="{12639AD6-FA27-421E-B643-ED3BF97DFE23}" dt="2026-07-13T11:54:49.703" v="873"/>
          <ac:spMkLst>
            <pc:docMk/>
            <pc:sldMasterMk cId="2434369307" sldId="2147484563"/>
            <ac:spMk id="4" creationId="{00000000-0000-0000-0000-000000000000}"/>
          </ac:spMkLst>
        </pc:spChg>
        <pc:spChg chg="mod">
          <ac:chgData name="Isabel Portulez" userId="48ad89ab77f2b2f5" providerId="LiveId" clId="{12639AD6-FA27-421E-B643-ED3BF97DFE23}" dt="2026-07-13T11:54:49.703" v="873"/>
          <ac:spMkLst>
            <pc:docMk/>
            <pc:sldMasterMk cId="2434369307" sldId="2147484563"/>
            <ac:spMk id="5" creationId="{00000000-0000-0000-0000-000000000000}"/>
          </ac:spMkLst>
        </pc:spChg>
        <pc:spChg chg="mod">
          <ac:chgData name="Isabel Portulez" userId="48ad89ab77f2b2f5" providerId="LiveId" clId="{12639AD6-FA27-421E-B643-ED3BF97DFE23}" dt="2026-07-13T11:54:49.703" v="873"/>
          <ac:spMkLst>
            <pc:docMk/>
            <pc:sldMasterMk cId="2434369307" sldId="2147484563"/>
            <ac:spMk id="6" creationId="{00000000-0000-0000-0000-000000000000}"/>
          </ac:spMkLst>
        </pc:spChg>
        <pc:spChg chg="mod">
          <ac:chgData name="Isabel Portulez" userId="48ad89ab77f2b2f5" providerId="LiveId" clId="{12639AD6-FA27-421E-B643-ED3BF97DFE23}" dt="2026-07-13T11:54:49.703" v="873"/>
          <ac:spMkLst>
            <pc:docMk/>
            <pc:sldMasterMk cId="2434369307" sldId="2147484563"/>
            <ac:spMk id="7" creationId="{00000000-0000-0000-0000-000000000000}"/>
          </ac:spMkLst>
        </pc:spChg>
        <pc:spChg chg="mod">
          <ac:chgData name="Isabel Portulez" userId="48ad89ab77f2b2f5" providerId="LiveId" clId="{12639AD6-FA27-421E-B643-ED3BF97DFE23}" dt="2026-07-13T11:54:49.703" v="873"/>
          <ac:spMkLst>
            <pc:docMk/>
            <pc:sldMasterMk cId="2434369307" sldId="2147484563"/>
            <ac:spMk id="9" creationId="{00000000-0000-0000-0000-000000000000}"/>
          </ac:spMkLst>
        </pc:spChg>
        <pc:cxnChg chg="mod">
          <ac:chgData name="Isabel Portulez" userId="48ad89ab77f2b2f5" providerId="LiveId" clId="{12639AD6-FA27-421E-B643-ED3BF97DFE23}" dt="2026-07-13T11:54:49.703" v="873"/>
          <ac:cxnSpMkLst>
            <pc:docMk/>
            <pc:sldMasterMk cId="2434369307" sldId="2147484563"/>
            <ac:cxnSpMk id="10" creationId="{00000000-0000-0000-0000-000000000000}"/>
          </ac:cxnSpMkLst>
        </pc:cxnChg>
        <pc:sldLayoutChg chg="modSp">
          <pc:chgData name="Isabel Portulez" userId="48ad89ab77f2b2f5" providerId="LiveId" clId="{12639AD6-FA27-421E-B643-ED3BF97DFE23}" dt="2026-07-13T11:54:49.703" v="873"/>
          <pc:sldLayoutMkLst>
            <pc:docMk/>
            <pc:sldMasterMk cId="2434369307" sldId="2147484563"/>
            <pc:sldLayoutMk cId="2927649046" sldId="2147484564"/>
          </pc:sldLayoutMkLst>
          <pc:spChg chg="mod">
            <ac:chgData name="Isabel Portulez" userId="48ad89ab77f2b2f5" providerId="LiveId" clId="{12639AD6-FA27-421E-B643-ED3BF97DFE23}" dt="2026-07-13T11:54:49.703" v="873"/>
            <ac:spMkLst>
              <pc:docMk/>
              <pc:sldMasterMk cId="2434369307" sldId="2147484563"/>
              <pc:sldLayoutMk cId="2927649046" sldId="2147484564"/>
              <ac:spMk id="2"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2927649046" sldId="2147484564"/>
              <ac:spMk id="3"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2927649046" sldId="2147484564"/>
              <ac:spMk id="7"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2927649046" sldId="2147484564"/>
              <ac:spMk id="8" creationId="{00000000-0000-0000-0000-000000000000}"/>
            </ac:spMkLst>
          </pc:spChg>
          <pc:cxnChg chg="mod">
            <ac:chgData name="Isabel Portulez" userId="48ad89ab77f2b2f5" providerId="LiveId" clId="{12639AD6-FA27-421E-B643-ED3BF97DFE23}" dt="2026-07-13T11:54:49.703" v="873"/>
            <ac:cxnSpMkLst>
              <pc:docMk/>
              <pc:sldMasterMk cId="2434369307" sldId="2147484563"/>
              <pc:sldLayoutMk cId="2927649046" sldId="2147484564"/>
              <ac:cxnSpMk id="9" creationId="{00000000-0000-0000-0000-000000000000}"/>
            </ac:cxnSpMkLst>
          </pc:cxnChg>
        </pc:sldLayoutChg>
        <pc:sldLayoutChg chg="modSp">
          <pc:chgData name="Isabel Portulez" userId="48ad89ab77f2b2f5" providerId="LiveId" clId="{12639AD6-FA27-421E-B643-ED3BF97DFE23}" dt="2026-07-13T11:54:49.703" v="873"/>
          <pc:sldLayoutMkLst>
            <pc:docMk/>
            <pc:sldMasterMk cId="2434369307" sldId="2147484563"/>
            <pc:sldLayoutMk cId="1530103551" sldId="2147484566"/>
          </pc:sldLayoutMkLst>
          <pc:spChg chg="mod">
            <ac:chgData name="Isabel Portulez" userId="48ad89ab77f2b2f5" providerId="LiveId" clId="{12639AD6-FA27-421E-B643-ED3BF97DFE23}" dt="2026-07-13T11:54:49.703" v="873"/>
            <ac:spMkLst>
              <pc:docMk/>
              <pc:sldMasterMk cId="2434369307" sldId="2147484563"/>
              <pc:sldLayoutMk cId="1530103551" sldId="2147484566"/>
              <ac:spMk id="2"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530103551" sldId="2147484566"/>
              <ac:spMk id="3"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530103551" sldId="2147484566"/>
              <ac:spMk id="7"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530103551" sldId="2147484566"/>
              <ac:spMk id="8" creationId="{00000000-0000-0000-0000-000000000000}"/>
            </ac:spMkLst>
          </pc:spChg>
          <pc:cxnChg chg="mod">
            <ac:chgData name="Isabel Portulez" userId="48ad89ab77f2b2f5" providerId="LiveId" clId="{12639AD6-FA27-421E-B643-ED3BF97DFE23}" dt="2026-07-13T11:54:49.703" v="873"/>
            <ac:cxnSpMkLst>
              <pc:docMk/>
              <pc:sldMasterMk cId="2434369307" sldId="2147484563"/>
              <pc:sldLayoutMk cId="1530103551" sldId="2147484566"/>
              <ac:cxnSpMk id="9" creationId="{00000000-0000-0000-0000-000000000000}"/>
            </ac:cxnSpMkLst>
          </pc:cxnChg>
        </pc:sldLayoutChg>
        <pc:sldLayoutChg chg="modSp">
          <pc:chgData name="Isabel Portulez" userId="48ad89ab77f2b2f5" providerId="LiveId" clId="{12639AD6-FA27-421E-B643-ED3BF97DFE23}" dt="2026-07-13T11:54:49.703" v="873"/>
          <pc:sldLayoutMkLst>
            <pc:docMk/>
            <pc:sldMasterMk cId="2434369307" sldId="2147484563"/>
            <pc:sldLayoutMk cId="3444598582" sldId="2147484567"/>
          </pc:sldLayoutMkLst>
          <pc:spChg chg="mod">
            <ac:chgData name="Isabel Portulez" userId="48ad89ab77f2b2f5" providerId="LiveId" clId="{12639AD6-FA27-421E-B643-ED3BF97DFE23}" dt="2026-07-13T11:54:49.703" v="873"/>
            <ac:spMkLst>
              <pc:docMk/>
              <pc:sldMasterMk cId="2434369307" sldId="2147484563"/>
              <pc:sldLayoutMk cId="3444598582" sldId="2147484567"/>
              <ac:spMk id="3"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3444598582" sldId="2147484567"/>
              <ac:spMk id="4"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3444598582" sldId="2147484567"/>
              <ac:spMk id="8" creationId="{00000000-0000-0000-0000-000000000000}"/>
            </ac:spMkLst>
          </pc:spChg>
        </pc:sldLayoutChg>
        <pc:sldLayoutChg chg="modSp">
          <pc:chgData name="Isabel Portulez" userId="48ad89ab77f2b2f5" providerId="LiveId" clId="{12639AD6-FA27-421E-B643-ED3BF97DFE23}" dt="2026-07-13T11:54:49.703" v="873"/>
          <pc:sldLayoutMkLst>
            <pc:docMk/>
            <pc:sldMasterMk cId="2434369307" sldId="2147484563"/>
            <pc:sldLayoutMk cId="1545467224" sldId="2147484568"/>
          </pc:sldLayoutMkLst>
          <pc:spChg chg="mod">
            <ac:chgData name="Isabel Portulez" userId="48ad89ab77f2b2f5" providerId="LiveId" clId="{12639AD6-FA27-421E-B643-ED3BF97DFE23}" dt="2026-07-13T11:54:49.703" v="873"/>
            <ac:spMkLst>
              <pc:docMk/>
              <pc:sldMasterMk cId="2434369307" sldId="2147484563"/>
              <pc:sldLayoutMk cId="1545467224" sldId="2147484568"/>
              <ac:spMk id="3"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545467224" sldId="2147484568"/>
              <ac:spMk id="4"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545467224" sldId="2147484568"/>
              <ac:spMk id="5"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545467224" sldId="2147484568"/>
              <ac:spMk id="6"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545467224" sldId="2147484568"/>
              <ac:spMk id="10" creationId="{00000000-0000-0000-0000-000000000000}"/>
            </ac:spMkLst>
          </pc:spChg>
        </pc:sldLayoutChg>
        <pc:sldLayoutChg chg="modSp">
          <pc:chgData name="Isabel Portulez" userId="48ad89ab77f2b2f5" providerId="LiveId" clId="{12639AD6-FA27-421E-B643-ED3BF97DFE23}" dt="2026-07-13T11:54:49.703" v="873"/>
          <pc:sldLayoutMkLst>
            <pc:docMk/>
            <pc:sldMasterMk cId="2434369307" sldId="2147484563"/>
            <pc:sldLayoutMk cId="2124616834" sldId="2147484570"/>
          </pc:sldLayoutMkLst>
          <pc:spChg chg="mod">
            <ac:chgData name="Isabel Portulez" userId="48ad89ab77f2b2f5" providerId="LiveId" clId="{12639AD6-FA27-421E-B643-ED3BF97DFE23}" dt="2026-07-13T11:54:49.703" v="873"/>
            <ac:spMkLst>
              <pc:docMk/>
              <pc:sldMasterMk cId="2434369307" sldId="2147484563"/>
              <pc:sldLayoutMk cId="2124616834" sldId="2147484570"/>
              <ac:spMk id="5"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2124616834" sldId="2147484570"/>
              <ac:spMk id="6" creationId="{00000000-0000-0000-0000-000000000000}"/>
            </ac:spMkLst>
          </pc:spChg>
        </pc:sldLayoutChg>
        <pc:sldLayoutChg chg="modSp">
          <pc:chgData name="Isabel Portulez" userId="48ad89ab77f2b2f5" providerId="LiveId" clId="{12639AD6-FA27-421E-B643-ED3BF97DFE23}" dt="2026-07-13T11:54:49.703" v="873"/>
          <pc:sldLayoutMkLst>
            <pc:docMk/>
            <pc:sldMasterMk cId="2434369307" sldId="2147484563"/>
            <pc:sldLayoutMk cId="3206310029" sldId="2147484571"/>
          </pc:sldLayoutMkLst>
          <pc:spChg chg="mod">
            <ac:chgData name="Isabel Portulez" userId="48ad89ab77f2b2f5" providerId="LiveId" clId="{12639AD6-FA27-421E-B643-ED3BF97DFE23}" dt="2026-07-13T11:54:49.703" v="873"/>
            <ac:spMkLst>
              <pc:docMk/>
              <pc:sldMasterMk cId="2434369307" sldId="2147484563"/>
              <pc:sldLayoutMk cId="3206310029" sldId="2147484571"/>
              <ac:spMk id="2"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3206310029" sldId="2147484571"/>
              <ac:spMk id="3"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3206310029" sldId="2147484571"/>
              <ac:spMk id="4"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3206310029" sldId="2147484571"/>
              <ac:spMk id="5"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3206310029" sldId="2147484571"/>
              <ac:spMk id="6"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3206310029" sldId="2147484571"/>
              <ac:spMk id="8"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3206310029" sldId="2147484571"/>
              <ac:spMk id="9" creationId="{00000000-0000-0000-0000-000000000000}"/>
            </ac:spMkLst>
          </pc:spChg>
        </pc:sldLayoutChg>
        <pc:sldLayoutChg chg="modSp">
          <pc:chgData name="Isabel Portulez" userId="48ad89ab77f2b2f5" providerId="LiveId" clId="{12639AD6-FA27-421E-B643-ED3BF97DFE23}" dt="2026-07-13T11:54:49.703" v="873"/>
          <pc:sldLayoutMkLst>
            <pc:docMk/>
            <pc:sldMasterMk cId="2434369307" sldId="2147484563"/>
            <pc:sldLayoutMk cId="2987841975" sldId="2147484572"/>
          </pc:sldLayoutMkLst>
          <pc:spChg chg="mod">
            <ac:chgData name="Isabel Portulez" userId="48ad89ab77f2b2f5" providerId="LiveId" clId="{12639AD6-FA27-421E-B643-ED3BF97DFE23}" dt="2026-07-13T11:54:49.703" v="873"/>
            <ac:spMkLst>
              <pc:docMk/>
              <pc:sldMasterMk cId="2434369307" sldId="2147484563"/>
              <pc:sldLayoutMk cId="2987841975" sldId="2147484572"/>
              <ac:spMk id="2"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2987841975" sldId="2147484572"/>
              <ac:spMk id="3"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2987841975" sldId="2147484572"/>
              <ac:spMk id="4"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2987841975" sldId="2147484572"/>
              <ac:spMk id="8"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2987841975" sldId="2147484572"/>
              <ac:spMk id="9" creationId="{00000000-0000-0000-0000-000000000000}"/>
            </ac:spMkLst>
          </pc:spChg>
        </pc:sldLayoutChg>
        <pc:sldLayoutChg chg="modSp">
          <pc:chgData name="Isabel Portulez" userId="48ad89ab77f2b2f5" providerId="LiveId" clId="{12639AD6-FA27-421E-B643-ED3BF97DFE23}" dt="2026-07-13T11:54:49.703" v="873"/>
          <pc:sldLayoutMkLst>
            <pc:docMk/>
            <pc:sldMasterMk cId="2434369307" sldId="2147484563"/>
            <pc:sldLayoutMk cId="1484592021" sldId="2147484574"/>
          </pc:sldLayoutMkLst>
          <pc:spChg chg="mod">
            <ac:chgData name="Isabel Portulez" userId="48ad89ab77f2b2f5" providerId="LiveId" clId="{12639AD6-FA27-421E-B643-ED3BF97DFE23}" dt="2026-07-13T11:54:49.703" v="873"/>
            <ac:spMkLst>
              <pc:docMk/>
              <pc:sldMasterMk cId="2434369307" sldId="2147484563"/>
              <pc:sldLayoutMk cId="1484592021" sldId="2147484574"/>
              <ac:spMk id="2"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484592021" sldId="2147484574"/>
              <ac:spMk id="3"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484592021" sldId="2147484574"/>
              <ac:spMk id="7" creationId="{00000000-0000-0000-0000-000000000000}"/>
            </ac:spMkLst>
          </pc:spChg>
          <pc:spChg chg="mod">
            <ac:chgData name="Isabel Portulez" userId="48ad89ab77f2b2f5" providerId="LiveId" clId="{12639AD6-FA27-421E-B643-ED3BF97DFE23}" dt="2026-07-13T11:54:49.703" v="873"/>
            <ac:spMkLst>
              <pc:docMk/>
              <pc:sldMasterMk cId="2434369307" sldId="2147484563"/>
              <pc:sldLayoutMk cId="1484592021" sldId="2147484574"/>
              <ac:spMk id="8" creationId="{00000000-0000-0000-0000-000000000000}"/>
            </ac:spMkLst>
          </pc:spChg>
        </pc:sldLayoutChg>
      </pc:sldMasterChg>
      <pc:sldMasterChg chg="modSp modSldLayout">
        <pc:chgData name="Isabel Portulez" userId="48ad89ab77f2b2f5" providerId="LiveId" clId="{12639AD6-FA27-421E-B643-ED3BF97DFE23}" dt="2026-07-13T11:55:01.401" v="891"/>
        <pc:sldMasterMkLst>
          <pc:docMk/>
          <pc:sldMasterMk cId="3415171461" sldId="2147484575"/>
        </pc:sldMasterMkLst>
        <pc:spChg chg="mod">
          <ac:chgData name="Isabel Portulez" userId="48ad89ab77f2b2f5" providerId="LiveId" clId="{12639AD6-FA27-421E-B643-ED3BF97DFE23}" dt="2026-07-13T11:55:01.401" v="891"/>
          <ac:spMkLst>
            <pc:docMk/>
            <pc:sldMasterMk cId="3415171461" sldId="2147484575"/>
            <ac:spMk id="2" creationId="{00000000-0000-0000-0000-000000000000}"/>
          </ac:spMkLst>
        </pc:spChg>
        <pc:spChg chg="mod">
          <ac:chgData name="Isabel Portulez" userId="48ad89ab77f2b2f5" providerId="LiveId" clId="{12639AD6-FA27-421E-B643-ED3BF97DFE23}" dt="2026-07-13T11:55:01.401" v="891"/>
          <ac:spMkLst>
            <pc:docMk/>
            <pc:sldMasterMk cId="3415171461" sldId="2147484575"/>
            <ac:spMk id="3" creationId="{00000000-0000-0000-0000-000000000000}"/>
          </ac:spMkLst>
        </pc:spChg>
        <pc:spChg chg="mod">
          <ac:chgData name="Isabel Portulez" userId="48ad89ab77f2b2f5" providerId="LiveId" clId="{12639AD6-FA27-421E-B643-ED3BF97DFE23}" dt="2026-07-13T11:55:01.401" v="891"/>
          <ac:spMkLst>
            <pc:docMk/>
            <pc:sldMasterMk cId="3415171461" sldId="2147484575"/>
            <ac:spMk id="4" creationId="{00000000-0000-0000-0000-000000000000}"/>
          </ac:spMkLst>
        </pc:spChg>
        <pc:spChg chg="mod">
          <ac:chgData name="Isabel Portulez" userId="48ad89ab77f2b2f5" providerId="LiveId" clId="{12639AD6-FA27-421E-B643-ED3BF97DFE23}" dt="2026-07-13T11:55:01.401" v="891"/>
          <ac:spMkLst>
            <pc:docMk/>
            <pc:sldMasterMk cId="3415171461" sldId="2147484575"/>
            <ac:spMk id="5" creationId="{00000000-0000-0000-0000-000000000000}"/>
          </ac:spMkLst>
        </pc:spChg>
        <pc:spChg chg="mod">
          <ac:chgData name="Isabel Portulez" userId="48ad89ab77f2b2f5" providerId="LiveId" clId="{12639AD6-FA27-421E-B643-ED3BF97DFE23}" dt="2026-07-13T11:55:01.401" v="891"/>
          <ac:spMkLst>
            <pc:docMk/>
            <pc:sldMasterMk cId="3415171461" sldId="2147484575"/>
            <ac:spMk id="6" creationId="{00000000-0000-0000-0000-000000000000}"/>
          </ac:spMkLst>
        </pc:spChg>
        <pc:spChg chg="mod">
          <ac:chgData name="Isabel Portulez" userId="48ad89ab77f2b2f5" providerId="LiveId" clId="{12639AD6-FA27-421E-B643-ED3BF97DFE23}" dt="2026-07-13T11:55:01.401" v="891"/>
          <ac:spMkLst>
            <pc:docMk/>
            <pc:sldMasterMk cId="3415171461" sldId="2147484575"/>
            <ac:spMk id="7" creationId="{00000000-0000-0000-0000-000000000000}"/>
          </ac:spMkLst>
        </pc:spChg>
        <pc:spChg chg="mod">
          <ac:chgData name="Isabel Portulez" userId="48ad89ab77f2b2f5" providerId="LiveId" clId="{12639AD6-FA27-421E-B643-ED3BF97DFE23}" dt="2026-07-13T11:55:01.401" v="891"/>
          <ac:spMkLst>
            <pc:docMk/>
            <pc:sldMasterMk cId="3415171461" sldId="2147484575"/>
            <ac:spMk id="9" creationId="{00000000-0000-0000-0000-000000000000}"/>
          </ac:spMkLst>
        </pc:spChg>
        <pc:cxnChg chg="mod">
          <ac:chgData name="Isabel Portulez" userId="48ad89ab77f2b2f5" providerId="LiveId" clId="{12639AD6-FA27-421E-B643-ED3BF97DFE23}" dt="2026-07-13T11:55:01.401" v="891"/>
          <ac:cxnSpMkLst>
            <pc:docMk/>
            <pc:sldMasterMk cId="3415171461" sldId="2147484575"/>
            <ac:cxnSpMk id="10" creationId="{00000000-0000-0000-0000-000000000000}"/>
          </ac:cxnSpMkLst>
        </pc:cxnChg>
        <pc:sldLayoutChg chg="modSp">
          <pc:chgData name="Isabel Portulez" userId="48ad89ab77f2b2f5" providerId="LiveId" clId="{12639AD6-FA27-421E-B643-ED3BF97DFE23}" dt="2026-07-13T11:55:01.401" v="891"/>
          <pc:sldLayoutMkLst>
            <pc:docMk/>
            <pc:sldMasterMk cId="3415171461" sldId="2147484575"/>
            <pc:sldLayoutMk cId="2193261296" sldId="2147484576"/>
          </pc:sldLayoutMkLst>
          <pc:spChg chg="mod">
            <ac:chgData name="Isabel Portulez" userId="48ad89ab77f2b2f5" providerId="LiveId" clId="{12639AD6-FA27-421E-B643-ED3BF97DFE23}" dt="2026-07-13T11:55:01.401" v="891"/>
            <ac:spMkLst>
              <pc:docMk/>
              <pc:sldMasterMk cId="3415171461" sldId="2147484575"/>
              <pc:sldLayoutMk cId="2193261296" sldId="2147484576"/>
              <ac:spMk id="2"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2193261296" sldId="2147484576"/>
              <ac:spMk id="3"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2193261296" sldId="2147484576"/>
              <ac:spMk id="7"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2193261296" sldId="2147484576"/>
              <ac:spMk id="8" creationId="{00000000-0000-0000-0000-000000000000}"/>
            </ac:spMkLst>
          </pc:spChg>
          <pc:cxnChg chg="mod">
            <ac:chgData name="Isabel Portulez" userId="48ad89ab77f2b2f5" providerId="LiveId" clId="{12639AD6-FA27-421E-B643-ED3BF97DFE23}" dt="2026-07-13T11:55:01.401" v="891"/>
            <ac:cxnSpMkLst>
              <pc:docMk/>
              <pc:sldMasterMk cId="3415171461" sldId="2147484575"/>
              <pc:sldLayoutMk cId="2193261296" sldId="2147484576"/>
              <ac:cxnSpMk id="9" creationId="{00000000-0000-0000-0000-000000000000}"/>
            </ac:cxnSpMkLst>
          </pc:cxnChg>
        </pc:sldLayoutChg>
        <pc:sldLayoutChg chg="modSp">
          <pc:chgData name="Isabel Portulez" userId="48ad89ab77f2b2f5" providerId="LiveId" clId="{12639AD6-FA27-421E-B643-ED3BF97DFE23}" dt="2026-07-13T11:55:01.401" v="891"/>
          <pc:sldLayoutMkLst>
            <pc:docMk/>
            <pc:sldMasterMk cId="3415171461" sldId="2147484575"/>
            <pc:sldLayoutMk cId="2692406560" sldId="2147484578"/>
          </pc:sldLayoutMkLst>
          <pc:spChg chg="mod">
            <ac:chgData name="Isabel Portulez" userId="48ad89ab77f2b2f5" providerId="LiveId" clId="{12639AD6-FA27-421E-B643-ED3BF97DFE23}" dt="2026-07-13T11:55:01.401" v="891"/>
            <ac:spMkLst>
              <pc:docMk/>
              <pc:sldMasterMk cId="3415171461" sldId="2147484575"/>
              <pc:sldLayoutMk cId="2692406560" sldId="2147484578"/>
              <ac:spMk id="2"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2692406560" sldId="2147484578"/>
              <ac:spMk id="3"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2692406560" sldId="2147484578"/>
              <ac:spMk id="7"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2692406560" sldId="2147484578"/>
              <ac:spMk id="8" creationId="{00000000-0000-0000-0000-000000000000}"/>
            </ac:spMkLst>
          </pc:spChg>
          <pc:cxnChg chg="mod">
            <ac:chgData name="Isabel Portulez" userId="48ad89ab77f2b2f5" providerId="LiveId" clId="{12639AD6-FA27-421E-B643-ED3BF97DFE23}" dt="2026-07-13T11:55:01.401" v="891"/>
            <ac:cxnSpMkLst>
              <pc:docMk/>
              <pc:sldMasterMk cId="3415171461" sldId="2147484575"/>
              <pc:sldLayoutMk cId="2692406560" sldId="2147484578"/>
              <ac:cxnSpMk id="9" creationId="{00000000-0000-0000-0000-000000000000}"/>
            </ac:cxnSpMkLst>
          </pc:cxnChg>
        </pc:sldLayoutChg>
        <pc:sldLayoutChg chg="modSp">
          <pc:chgData name="Isabel Portulez" userId="48ad89ab77f2b2f5" providerId="LiveId" clId="{12639AD6-FA27-421E-B643-ED3BF97DFE23}" dt="2026-07-13T11:55:01.401" v="891"/>
          <pc:sldLayoutMkLst>
            <pc:docMk/>
            <pc:sldMasterMk cId="3415171461" sldId="2147484575"/>
            <pc:sldLayoutMk cId="285175957" sldId="2147484579"/>
          </pc:sldLayoutMkLst>
          <pc:spChg chg="mod">
            <ac:chgData name="Isabel Portulez" userId="48ad89ab77f2b2f5" providerId="LiveId" clId="{12639AD6-FA27-421E-B643-ED3BF97DFE23}" dt="2026-07-13T11:55:01.401" v="891"/>
            <ac:spMkLst>
              <pc:docMk/>
              <pc:sldMasterMk cId="3415171461" sldId="2147484575"/>
              <pc:sldLayoutMk cId="285175957" sldId="2147484579"/>
              <ac:spMk id="3"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285175957" sldId="2147484579"/>
              <ac:spMk id="4"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285175957" sldId="2147484579"/>
              <ac:spMk id="8" creationId="{00000000-0000-0000-0000-000000000000}"/>
            </ac:spMkLst>
          </pc:spChg>
        </pc:sldLayoutChg>
        <pc:sldLayoutChg chg="modSp">
          <pc:chgData name="Isabel Portulez" userId="48ad89ab77f2b2f5" providerId="LiveId" clId="{12639AD6-FA27-421E-B643-ED3BF97DFE23}" dt="2026-07-13T11:55:01.401" v="891"/>
          <pc:sldLayoutMkLst>
            <pc:docMk/>
            <pc:sldMasterMk cId="3415171461" sldId="2147484575"/>
            <pc:sldLayoutMk cId="810094841" sldId="2147484580"/>
          </pc:sldLayoutMkLst>
          <pc:spChg chg="mod">
            <ac:chgData name="Isabel Portulez" userId="48ad89ab77f2b2f5" providerId="LiveId" clId="{12639AD6-FA27-421E-B643-ED3BF97DFE23}" dt="2026-07-13T11:55:01.401" v="891"/>
            <ac:spMkLst>
              <pc:docMk/>
              <pc:sldMasterMk cId="3415171461" sldId="2147484575"/>
              <pc:sldLayoutMk cId="810094841" sldId="2147484580"/>
              <ac:spMk id="3"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810094841" sldId="2147484580"/>
              <ac:spMk id="4"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810094841" sldId="2147484580"/>
              <ac:spMk id="5"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810094841" sldId="2147484580"/>
              <ac:spMk id="6"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810094841" sldId="2147484580"/>
              <ac:spMk id="10" creationId="{00000000-0000-0000-0000-000000000000}"/>
            </ac:spMkLst>
          </pc:spChg>
        </pc:sldLayoutChg>
        <pc:sldLayoutChg chg="modSp">
          <pc:chgData name="Isabel Portulez" userId="48ad89ab77f2b2f5" providerId="LiveId" clId="{12639AD6-FA27-421E-B643-ED3BF97DFE23}" dt="2026-07-13T11:55:01.401" v="891"/>
          <pc:sldLayoutMkLst>
            <pc:docMk/>
            <pc:sldMasterMk cId="3415171461" sldId="2147484575"/>
            <pc:sldLayoutMk cId="4210765597" sldId="2147484582"/>
          </pc:sldLayoutMkLst>
          <pc:spChg chg="mod">
            <ac:chgData name="Isabel Portulez" userId="48ad89ab77f2b2f5" providerId="LiveId" clId="{12639AD6-FA27-421E-B643-ED3BF97DFE23}" dt="2026-07-13T11:55:01.401" v="891"/>
            <ac:spMkLst>
              <pc:docMk/>
              <pc:sldMasterMk cId="3415171461" sldId="2147484575"/>
              <pc:sldLayoutMk cId="4210765597" sldId="2147484582"/>
              <ac:spMk id="5"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4210765597" sldId="2147484582"/>
              <ac:spMk id="6" creationId="{00000000-0000-0000-0000-000000000000}"/>
            </ac:spMkLst>
          </pc:spChg>
        </pc:sldLayoutChg>
        <pc:sldLayoutChg chg="modSp">
          <pc:chgData name="Isabel Portulez" userId="48ad89ab77f2b2f5" providerId="LiveId" clId="{12639AD6-FA27-421E-B643-ED3BF97DFE23}" dt="2026-07-13T11:55:01.401" v="891"/>
          <pc:sldLayoutMkLst>
            <pc:docMk/>
            <pc:sldMasterMk cId="3415171461" sldId="2147484575"/>
            <pc:sldLayoutMk cId="1043058439" sldId="2147484583"/>
          </pc:sldLayoutMkLst>
          <pc:spChg chg="mod">
            <ac:chgData name="Isabel Portulez" userId="48ad89ab77f2b2f5" providerId="LiveId" clId="{12639AD6-FA27-421E-B643-ED3BF97DFE23}" dt="2026-07-13T11:55:01.401" v="891"/>
            <ac:spMkLst>
              <pc:docMk/>
              <pc:sldMasterMk cId="3415171461" sldId="2147484575"/>
              <pc:sldLayoutMk cId="1043058439" sldId="2147484583"/>
              <ac:spMk id="2"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1043058439" sldId="2147484583"/>
              <ac:spMk id="3"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1043058439" sldId="2147484583"/>
              <ac:spMk id="4"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1043058439" sldId="2147484583"/>
              <ac:spMk id="5"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1043058439" sldId="2147484583"/>
              <ac:spMk id="6"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1043058439" sldId="2147484583"/>
              <ac:spMk id="8"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1043058439" sldId="2147484583"/>
              <ac:spMk id="9" creationId="{00000000-0000-0000-0000-000000000000}"/>
            </ac:spMkLst>
          </pc:spChg>
        </pc:sldLayoutChg>
        <pc:sldLayoutChg chg="modSp">
          <pc:chgData name="Isabel Portulez" userId="48ad89ab77f2b2f5" providerId="LiveId" clId="{12639AD6-FA27-421E-B643-ED3BF97DFE23}" dt="2026-07-13T11:55:01.401" v="891"/>
          <pc:sldLayoutMkLst>
            <pc:docMk/>
            <pc:sldMasterMk cId="3415171461" sldId="2147484575"/>
            <pc:sldLayoutMk cId="3560283716" sldId="2147484584"/>
          </pc:sldLayoutMkLst>
          <pc:spChg chg="mod">
            <ac:chgData name="Isabel Portulez" userId="48ad89ab77f2b2f5" providerId="LiveId" clId="{12639AD6-FA27-421E-B643-ED3BF97DFE23}" dt="2026-07-13T11:55:01.401" v="891"/>
            <ac:spMkLst>
              <pc:docMk/>
              <pc:sldMasterMk cId="3415171461" sldId="2147484575"/>
              <pc:sldLayoutMk cId="3560283716" sldId="2147484584"/>
              <ac:spMk id="2"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3560283716" sldId="2147484584"/>
              <ac:spMk id="3"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3560283716" sldId="2147484584"/>
              <ac:spMk id="4"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3560283716" sldId="2147484584"/>
              <ac:spMk id="8"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3560283716" sldId="2147484584"/>
              <ac:spMk id="9" creationId="{00000000-0000-0000-0000-000000000000}"/>
            </ac:spMkLst>
          </pc:spChg>
        </pc:sldLayoutChg>
        <pc:sldLayoutChg chg="modSp">
          <pc:chgData name="Isabel Portulez" userId="48ad89ab77f2b2f5" providerId="LiveId" clId="{12639AD6-FA27-421E-B643-ED3BF97DFE23}" dt="2026-07-13T11:55:01.401" v="891"/>
          <pc:sldLayoutMkLst>
            <pc:docMk/>
            <pc:sldMasterMk cId="3415171461" sldId="2147484575"/>
            <pc:sldLayoutMk cId="359960936" sldId="2147484586"/>
          </pc:sldLayoutMkLst>
          <pc:spChg chg="mod">
            <ac:chgData name="Isabel Portulez" userId="48ad89ab77f2b2f5" providerId="LiveId" clId="{12639AD6-FA27-421E-B643-ED3BF97DFE23}" dt="2026-07-13T11:55:01.401" v="891"/>
            <ac:spMkLst>
              <pc:docMk/>
              <pc:sldMasterMk cId="3415171461" sldId="2147484575"/>
              <pc:sldLayoutMk cId="359960936" sldId="2147484586"/>
              <ac:spMk id="2"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359960936" sldId="2147484586"/>
              <ac:spMk id="3"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359960936" sldId="2147484586"/>
              <ac:spMk id="7" creationId="{00000000-0000-0000-0000-000000000000}"/>
            </ac:spMkLst>
          </pc:spChg>
          <pc:spChg chg="mod">
            <ac:chgData name="Isabel Portulez" userId="48ad89ab77f2b2f5" providerId="LiveId" clId="{12639AD6-FA27-421E-B643-ED3BF97DFE23}" dt="2026-07-13T11:55:01.401" v="891"/>
            <ac:spMkLst>
              <pc:docMk/>
              <pc:sldMasterMk cId="3415171461" sldId="2147484575"/>
              <pc:sldLayoutMk cId="359960936" sldId="2147484586"/>
              <ac:spMk id="8"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962E58-24EA-4A64-A14F-EEFDBE93404B}"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7C3889-2018-4512-8C11-E30D1B4DC119}" type="slidenum">
              <a:rPr lang="en-GB" smtClean="0"/>
              <a:t>‹#›</a:t>
            </a:fld>
            <a:endParaRPr lang="en-GB"/>
          </a:p>
        </p:txBody>
      </p:sp>
    </p:spTree>
    <p:extLst>
      <p:ext uri="{BB962C8B-B14F-4D97-AF65-F5344CB8AC3E}">
        <p14:creationId xmlns:p14="http://schemas.microsoft.com/office/powerpoint/2010/main" val="2032494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1</a:t>
            </a:fld>
            <a:endParaRPr lang="en-GB"/>
          </a:p>
        </p:txBody>
      </p:sp>
    </p:spTree>
    <p:extLst>
      <p:ext uri="{BB962C8B-B14F-4D97-AF65-F5344CB8AC3E}">
        <p14:creationId xmlns:p14="http://schemas.microsoft.com/office/powerpoint/2010/main" val="1779597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2</a:t>
            </a:fld>
            <a:endParaRPr lang="en-GB"/>
          </a:p>
        </p:txBody>
      </p:sp>
    </p:spTree>
    <p:extLst>
      <p:ext uri="{BB962C8B-B14F-4D97-AF65-F5344CB8AC3E}">
        <p14:creationId xmlns:p14="http://schemas.microsoft.com/office/powerpoint/2010/main" val="2959731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3</a:t>
            </a:fld>
            <a:endParaRPr lang="en-GB"/>
          </a:p>
        </p:txBody>
      </p:sp>
    </p:spTree>
    <p:extLst>
      <p:ext uri="{BB962C8B-B14F-4D97-AF65-F5344CB8AC3E}">
        <p14:creationId xmlns:p14="http://schemas.microsoft.com/office/powerpoint/2010/main" val="3959888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4</a:t>
            </a:fld>
            <a:endParaRPr lang="en-GB"/>
          </a:p>
        </p:txBody>
      </p:sp>
    </p:spTree>
    <p:extLst>
      <p:ext uri="{BB962C8B-B14F-4D97-AF65-F5344CB8AC3E}">
        <p14:creationId xmlns:p14="http://schemas.microsoft.com/office/powerpoint/2010/main" val="27107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5</a:t>
            </a:fld>
            <a:endParaRPr lang="en-GB"/>
          </a:p>
        </p:txBody>
      </p:sp>
    </p:spTree>
    <p:extLst>
      <p:ext uri="{BB962C8B-B14F-4D97-AF65-F5344CB8AC3E}">
        <p14:creationId xmlns:p14="http://schemas.microsoft.com/office/powerpoint/2010/main" val="2781219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6</a:t>
            </a:fld>
            <a:endParaRPr lang="en-GB"/>
          </a:p>
        </p:txBody>
      </p:sp>
    </p:spTree>
    <p:extLst>
      <p:ext uri="{BB962C8B-B14F-4D97-AF65-F5344CB8AC3E}">
        <p14:creationId xmlns:p14="http://schemas.microsoft.com/office/powerpoint/2010/main" val="2245163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7</a:t>
            </a:fld>
            <a:endParaRPr lang="en-GB"/>
          </a:p>
        </p:txBody>
      </p:sp>
    </p:spTree>
    <p:extLst>
      <p:ext uri="{BB962C8B-B14F-4D97-AF65-F5344CB8AC3E}">
        <p14:creationId xmlns:p14="http://schemas.microsoft.com/office/powerpoint/2010/main" val="884868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8</a:t>
            </a:fld>
            <a:endParaRPr lang="en-GB"/>
          </a:p>
        </p:txBody>
      </p:sp>
    </p:spTree>
    <p:extLst>
      <p:ext uri="{BB962C8B-B14F-4D97-AF65-F5344CB8AC3E}">
        <p14:creationId xmlns:p14="http://schemas.microsoft.com/office/powerpoint/2010/main" val="17558457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9</a:t>
            </a:fld>
            <a:endParaRPr lang="en-GB"/>
          </a:p>
        </p:txBody>
      </p:sp>
    </p:spTree>
    <p:extLst>
      <p:ext uri="{BB962C8B-B14F-4D97-AF65-F5344CB8AC3E}">
        <p14:creationId xmlns:p14="http://schemas.microsoft.com/office/powerpoint/2010/main" val="2073141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10</a:t>
            </a:fld>
            <a:endParaRPr lang="en-GB"/>
          </a:p>
        </p:txBody>
      </p:sp>
    </p:spTree>
    <p:extLst>
      <p:ext uri="{BB962C8B-B14F-4D97-AF65-F5344CB8AC3E}">
        <p14:creationId xmlns:p14="http://schemas.microsoft.com/office/powerpoint/2010/main" val="4193915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11</a:t>
            </a:fld>
            <a:endParaRPr lang="en-GB"/>
          </a:p>
        </p:txBody>
      </p:sp>
    </p:spTree>
    <p:extLst>
      <p:ext uri="{BB962C8B-B14F-4D97-AF65-F5344CB8AC3E}">
        <p14:creationId xmlns:p14="http://schemas.microsoft.com/office/powerpoint/2010/main" val="1471871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12</a:t>
            </a:fld>
            <a:endParaRPr lang="en-GB"/>
          </a:p>
        </p:txBody>
      </p:sp>
    </p:spTree>
    <p:extLst>
      <p:ext uri="{BB962C8B-B14F-4D97-AF65-F5344CB8AC3E}">
        <p14:creationId xmlns:p14="http://schemas.microsoft.com/office/powerpoint/2010/main" val="2196841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37C3889-2018-4512-8C11-E30D1B4DC119}" type="slidenum">
              <a:rPr lang="en-GB" smtClean="0"/>
              <a:t>13</a:t>
            </a:fld>
            <a:endParaRPr lang="en-GB"/>
          </a:p>
        </p:txBody>
      </p:sp>
    </p:spTree>
    <p:extLst>
      <p:ext uri="{BB962C8B-B14F-4D97-AF65-F5344CB8AC3E}">
        <p14:creationId xmlns:p14="http://schemas.microsoft.com/office/powerpoint/2010/main" val="42899020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lgn="r"/>
            <a:fld id="{1449AA12-8195-4182-A7AC-2E7E59DFBDAF}" type="datetimeFigureOut">
              <a:rPr lang="en-US" smtClean="0"/>
              <a:pPr algn="r"/>
              <a:t>7/13/2026</a:t>
            </a:fld>
            <a:endParaRPr lang="en-US"/>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5888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49AA12-8195-4182-A7AC-2E7E59DFBDAF}"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2766541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449AA12-8195-4182-A7AC-2E7E59DFBDAF}" type="datetimeFigureOut">
              <a:rPr lang="en-US" smtClean="0"/>
              <a:t>7/13/2026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DFC975-2FD7-44A5-9E78-ECBA46156075}"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6384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449AA12-8195-4182-A7AC-2E7E59DFBDAF}" type="datetimeFigureOut">
              <a:rPr lang="en-US" smtClean="0"/>
              <a:pPr/>
              <a:t>7/13/2026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778387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449AA12-8195-4182-A7AC-2E7E59DFBDAF}" type="datetimeFigureOut">
              <a:rPr lang="en-US" smtClean="0"/>
              <a:pPr/>
              <a:t>7/13/2026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276254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449AA12-8195-4182-A7AC-2E7E59DFBDAF}" type="datetimeFigureOut">
              <a:rPr lang="en-US" smtClean="0"/>
              <a:t>7/13/2026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894264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449AA12-8195-4182-A7AC-2E7E59DFBDAF}" type="datetimeFigureOut">
              <a:rPr lang="en-US" smtClean="0"/>
              <a:t>7/13/2026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3473239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449AA12-8195-4182-A7AC-2E7E59DFBDAF}" type="datetimeFigureOut">
              <a:rPr lang="en-US" smtClean="0"/>
              <a:pPr/>
              <a:t>7/13/2026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715508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449AA12-8195-4182-A7AC-2E7E59DFBDAF}" type="datetimeFigureOut">
              <a:rPr lang="en-US" smtClean="0"/>
              <a:t>7/13/2026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253168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49AA12-8195-4182-A7AC-2E7E59DFBDAF}"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3082120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49AA12-8195-4182-A7AC-2E7E59DFBDAF}" type="datetimeFigureOut">
              <a:rPr lang="en-US" smtClean="0"/>
              <a:pPr/>
              <a:t>7/13/2026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DFC975-2FD7-44A5-9E78-ECBA46156075}" type="slidenum">
              <a:rPr lang="en-US" smtClean="0"/>
              <a:pPr/>
              <a:t>‹#›</a:t>
            </a:fld>
            <a:endParaRPr lang="en-US"/>
          </a:p>
        </p:txBody>
      </p:sp>
    </p:spTree>
    <p:extLst>
      <p:ext uri="{BB962C8B-B14F-4D97-AF65-F5344CB8AC3E}">
        <p14:creationId xmlns:p14="http://schemas.microsoft.com/office/powerpoint/2010/main" val="2075528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449AA12-8195-4182-A7AC-2E7E59DFBDAF}" type="datetimeFigureOut">
              <a:rPr lang="en-US" smtClean="0"/>
              <a:pPr/>
              <a:t>7/13/2026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4DFC975-2FD7-44A5-9E78-ECBA46156075}"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225404"/>
      </p:ext>
    </p:extLst>
  </p:cSld>
  <p:clrMap bg1="lt1" tx1="dk1" bg2="lt2" tx2="dk2" accent1="accent1" accent2="accent2" accent3="accent3" accent4="accent4" accent5="accent5" accent6="accent6" hlink="hlink" folHlink="folHlink"/>
  <p:sldLayoutIdLst>
    <p:sldLayoutId id="2147484588" r:id="rId1"/>
    <p:sldLayoutId id="2147484589" r:id="rId2"/>
    <p:sldLayoutId id="2147484590" r:id="rId3"/>
    <p:sldLayoutId id="2147484591" r:id="rId4"/>
    <p:sldLayoutId id="2147484592" r:id="rId5"/>
    <p:sldLayoutId id="2147484593" r:id="rId6"/>
    <p:sldLayoutId id="2147484594" r:id="rId7"/>
    <p:sldLayoutId id="2147484595" r:id="rId8"/>
    <p:sldLayoutId id="2147484596" r:id="rId9"/>
    <p:sldLayoutId id="2147484597" r:id="rId10"/>
    <p:sldLayoutId id="214748459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37/0003-066X.55.10.1093"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 Id="rId5" Type="http://schemas.openxmlformats.org/officeDocument/2006/relationships/hyperlink" Target="https://doi.org/10.1016/S0140-6736(14)61277-0" TargetMode="External"/><Relationship Id="rId4" Type="http://schemas.openxmlformats.org/officeDocument/2006/relationships/hyperlink" Target="https://doi.org/10.1111/j.1469-7610.1995.tb01314.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C6B7C05-0DFD-E9D7-EEA0-9C79CB0E426B}"/>
              </a:ext>
            </a:extLst>
          </p:cNvPr>
          <p:cNvSpPr txBox="1">
            <a:spLocks/>
          </p:cNvSpPr>
          <p:nvPr/>
        </p:nvSpPr>
        <p:spPr>
          <a:xfrm>
            <a:off x="301796" y="797536"/>
            <a:ext cx="11588407" cy="4804978"/>
          </a:xfrm>
          <a:prstGeom prst="rect">
            <a:avLst/>
          </a:prstGeom>
        </p:spPr>
        <p:txBody>
          <a:bodyPr vert="horz" lIns="68580" tIns="34290" rIns="68580" bIns="34290" rtlCol="0" anchor="b">
            <a:noAutofit/>
          </a:bodyPr>
          <a:lstStyle>
            <a:lvl1pPr algn="l" defTabSz="914400" rtl="0" eaLnBrk="1" latinLnBrk="0" hangingPunct="1">
              <a:lnSpc>
                <a:spcPct val="85000"/>
              </a:lnSpc>
              <a:spcBef>
                <a:spcPct val="0"/>
              </a:spcBef>
              <a:buNone/>
              <a:defRPr sz="3600" b="0" kern="1200" spc="-50" baseline="0">
                <a:solidFill>
                  <a:srgbClr val="FFFFFF"/>
                </a:solidFill>
                <a:latin typeface="+mj-lt"/>
                <a:ea typeface="+mj-ea"/>
                <a:cs typeface="+mj-cs"/>
              </a:defRPr>
            </a:lvl1pPr>
          </a:lstStyle>
          <a:p>
            <a:r>
              <a:rPr lang="en-GB" sz="3000" dirty="0">
                <a:solidFill>
                  <a:schemeClr val="bg1"/>
                </a:solidFill>
                <a:latin typeface="Arial" panose="020B0604020202020204" pitchFamily="34" charset="0"/>
                <a:cs typeface="Arial" panose="020B0604020202020204" pitchFamily="34" charset="0"/>
              </a:rPr>
              <a:t>Student Name: </a:t>
            </a:r>
            <a:r>
              <a:rPr lang="en-GB" sz="3000" dirty="0">
                <a:solidFill>
                  <a:schemeClr val="tx1"/>
                </a:solidFill>
                <a:latin typeface="Arial" panose="020B0604020202020204" pitchFamily="34" charset="0"/>
                <a:cs typeface="Arial" panose="020B0604020202020204" pitchFamily="34" charset="0"/>
              </a:rPr>
              <a:t>			</a:t>
            </a:r>
            <a:r>
              <a:rPr lang="en-GB" sz="3000" b="1" dirty="0">
                <a:solidFill>
                  <a:schemeClr val="tx1"/>
                </a:solidFill>
                <a:latin typeface="Arial" panose="020B0604020202020204" pitchFamily="34" charset="0"/>
                <a:cs typeface="Arial" panose="020B0604020202020204" pitchFamily="34" charset="0"/>
              </a:rPr>
              <a:t>Isabel Portulez</a:t>
            </a:r>
            <a:br>
              <a:rPr lang="en-GB" sz="3000" b="1" dirty="0">
                <a:solidFill>
                  <a:schemeClr val="tx1"/>
                </a:solidFill>
                <a:latin typeface="Arial" panose="020B0604020202020204" pitchFamily="34" charset="0"/>
                <a:cs typeface="Arial" panose="020B0604020202020204" pitchFamily="34" charset="0"/>
              </a:rPr>
            </a:br>
            <a:r>
              <a:rPr lang="en-GB" sz="3000" dirty="0">
                <a:solidFill>
                  <a:schemeClr val="bg1"/>
                </a:solidFill>
                <a:latin typeface="Arial" panose="020B0604020202020204" pitchFamily="34" charset="0"/>
                <a:cs typeface="Arial" panose="020B0604020202020204" pitchFamily="34" charset="0"/>
              </a:rPr>
              <a:t>Student Number: </a:t>
            </a:r>
            <a:r>
              <a:rPr lang="en-GB" sz="3000" dirty="0">
                <a:solidFill>
                  <a:schemeClr val="tx1"/>
                </a:solidFill>
                <a:latin typeface="Arial" panose="020B0604020202020204" pitchFamily="34" charset="0"/>
                <a:cs typeface="Arial" panose="020B0604020202020204" pitchFamily="34" charset="0"/>
              </a:rPr>
              <a:t>		</a:t>
            </a:r>
            <a:r>
              <a:rPr lang="en-GB" sz="3000" b="1" dirty="0">
                <a:solidFill>
                  <a:schemeClr val="tx1"/>
                </a:solidFill>
                <a:latin typeface="Arial" panose="020B0604020202020204" pitchFamily="34" charset="0"/>
                <a:cs typeface="Arial" panose="020B0604020202020204" pitchFamily="34" charset="0"/>
              </a:rPr>
              <a:t>2510869</a:t>
            </a:r>
            <a:br>
              <a:rPr lang="en-GB" sz="3000" dirty="0">
                <a:solidFill>
                  <a:schemeClr val="tx1"/>
                </a:solidFill>
                <a:latin typeface="Arial" panose="020B0604020202020204" pitchFamily="34" charset="0"/>
                <a:cs typeface="Arial" panose="020B0604020202020204" pitchFamily="34" charset="0"/>
              </a:rPr>
            </a:br>
            <a:r>
              <a:rPr lang="en-GB" sz="3000" dirty="0">
                <a:solidFill>
                  <a:schemeClr val="bg1"/>
                </a:solidFill>
                <a:latin typeface="Arial" panose="020B0604020202020204" pitchFamily="34" charset="0"/>
                <a:cs typeface="Arial" panose="020B0604020202020204" pitchFamily="34" charset="0"/>
              </a:rPr>
              <a:t>Module: 		</a:t>
            </a:r>
            <a:r>
              <a:rPr lang="en-GB" sz="3000" dirty="0">
                <a:solidFill>
                  <a:schemeClr val="tx1"/>
                </a:solidFill>
                <a:latin typeface="Arial" panose="020B0604020202020204" pitchFamily="34" charset="0"/>
                <a:cs typeface="Arial" panose="020B0604020202020204" pitchFamily="34" charset="0"/>
              </a:rPr>
              <a:t>		</a:t>
            </a:r>
            <a:r>
              <a:rPr lang="en-GB" sz="3000" b="1" dirty="0">
                <a:solidFill>
                  <a:schemeClr val="tx1"/>
                </a:solidFill>
                <a:latin typeface="Arial" panose="020B0604020202020204" pitchFamily="34" charset="0"/>
                <a:cs typeface="Arial" panose="020B0604020202020204" pitchFamily="34" charset="0"/>
              </a:rPr>
              <a:t>Psychology in Health and Social Care </a:t>
            </a:r>
            <a:br>
              <a:rPr lang="en-GB" sz="3000" dirty="0">
                <a:solidFill>
                  <a:schemeClr val="tx1"/>
                </a:solidFill>
                <a:latin typeface="Arial" panose="020B0604020202020204" pitchFamily="34" charset="0"/>
                <a:cs typeface="Arial" panose="020B0604020202020204" pitchFamily="34" charset="0"/>
              </a:rPr>
            </a:br>
            <a:r>
              <a:rPr lang="en-GB" sz="3000" dirty="0">
                <a:solidFill>
                  <a:schemeClr val="bg1"/>
                </a:solidFill>
                <a:latin typeface="Arial" panose="020B0604020202020204" pitchFamily="34" charset="0"/>
                <a:cs typeface="Arial" panose="020B0604020202020204" pitchFamily="34" charset="0"/>
              </a:rPr>
              <a:t>Module code: </a:t>
            </a:r>
            <a:r>
              <a:rPr lang="en-GB" sz="3000" dirty="0">
                <a:solidFill>
                  <a:schemeClr val="tx1"/>
                </a:solidFill>
                <a:latin typeface="Arial" panose="020B0604020202020204" pitchFamily="34" charset="0"/>
                <a:cs typeface="Arial" panose="020B0604020202020204" pitchFamily="34" charset="0"/>
              </a:rPr>
              <a:t>		</a:t>
            </a:r>
            <a:r>
              <a:rPr lang="en-GB" sz="3000">
                <a:solidFill>
                  <a:schemeClr val="tx1"/>
                </a:solidFill>
                <a:latin typeface="Arial" panose="020B0604020202020204" pitchFamily="34" charset="0"/>
                <a:cs typeface="Arial" panose="020B0604020202020204" pitchFamily="34" charset="0"/>
              </a:rPr>
              <a:t>	</a:t>
            </a:r>
            <a:r>
              <a:rPr lang="en-GB" sz="3000" b="1">
                <a:solidFill>
                  <a:schemeClr val="tx1"/>
                </a:solidFill>
                <a:latin typeface="Arial" panose="020B0604020202020204" pitchFamily="34" charset="0"/>
                <a:cs typeface="Arial" panose="020B0604020202020204" pitchFamily="34" charset="0"/>
              </a:rPr>
              <a:t>LCHS4010</a:t>
            </a:r>
            <a:endParaRPr lang="en-GB" sz="3000" b="1" dirty="0">
              <a:solidFill>
                <a:schemeClr val="tx1"/>
              </a:solidFill>
              <a:latin typeface="Arial" panose="020B0604020202020204" pitchFamily="34" charset="0"/>
              <a:cs typeface="Arial" panose="020B0604020202020204" pitchFamily="34" charset="0"/>
            </a:endParaRPr>
          </a:p>
          <a:p>
            <a:endParaRPr lang="en-GB" sz="3000" b="1" dirty="0">
              <a:solidFill>
                <a:schemeClr val="tx1"/>
              </a:solidFill>
              <a:latin typeface="Arial" panose="020B0604020202020204" pitchFamily="34" charset="0"/>
              <a:cs typeface="Arial" panose="020B0604020202020204" pitchFamily="34" charset="0"/>
            </a:endParaRPr>
          </a:p>
          <a:p>
            <a:r>
              <a:rPr lang="en-GB" sz="3000" dirty="0">
                <a:solidFill>
                  <a:schemeClr val="tx1"/>
                </a:solidFill>
                <a:latin typeface="Arial" panose="020B0604020202020204" pitchFamily="34" charset="0"/>
                <a:cs typeface="Arial" panose="020B0604020202020204" pitchFamily="34" charset="0"/>
              </a:rPr>
              <a:t>Lecturer’s Name 		</a:t>
            </a:r>
            <a:r>
              <a:rPr lang="en-GB" sz="3000" b="1" dirty="0">
                <a:solidFill>
                  <a:schemeClr val="tx1"/>
                </a:solidFill>
                <a:latin typeface="Arial" panose="020B0604020202020204" pitchFamily="34" charset="0"/>
                <a:cs typeface="Arial" panose="020B0604020202020204" pitchFamily="34" charset="0"/>
              </a:rPr>
              <a:t>Odette Jack</a:t>
            </a:r>
            <a:r>
              <a:rPr lang="en-GB" sz="3000" dirty="0">
                <a:solidFill>
                  <a:schemeClr val="tx1"/>
                </a:solidFill>
                <a:latin typeface="Arial" panose="020B0604020202020204" pitchFamily="34" charset="0"/>
                <a:cs typeface="Arial" panose="020B0604020202020204" pitchFamily="34" charset="0"/>
              </a:rPr>
              <a:t>	</a:t>
            </a:r>
            <a:br>
              <a:rPr lang="en-GB" sz="3000" dirty="0">
                <a:solidFill>
                  <a:schemeClr val="tx1"/>
                </a:solidFill>
                <a:latin typeface="Arial" panose="020B0604020202020204" pitchFamily="34" charset="0"/>
                <a:cs typeface="Arial" panose="020B0604020202020204" pitchFamily="34" charset="0"/>
              </a:rPr>
            </a:br>
            <a:br>
              <a:rPr lang="en-GB" sz="3000" dirty="0">
                <a:solidFill>
                  <a:schemeClr val="accent1"/>
                </a:solidFill>
                <a:latin typeface="Arial" panose="020B0604020202020204" pitchFamily="34" charset="0"/>
                <a:cs typeface="Arial" panose="020B0604020202020204" pitchFamily="34" charset="0"/>
              </a:rPr>
            </a:br>
            <a:r>
              <a:rPr lang="en-GB" sz="3000" dirty="0">
                <a:solidFill>
                  <a:schemeClr val="accent1"/>
                </a:solidFill>
                <a:latin typeface="Arial" panose="020B0604020202020204" pitchFamily="34" charset="0"/>
                <a:cs typeface="Arial" panose="020B0604020202020204" pitchFamily="34" charset="0"/>
              </a:rPr>
              <a:t>					</a:t>
            </a:r>
            <a:r>
              <a:rPr lang="en-GB" sz="3000" b="1" dirty="0">
                <a:solidFill>
                  <a:schemeClr val="accent1"/>
                </a:solidFill>
                <a:latin typeface="Arial" panose="020B0604020202020204" pitchFamily="34" charset="0"/>
                <a:cs typeface="Arial" panose="020B0604020202020204" pitchFamily="34" charset="0"/>
              </a:rPr>
              <a:t>Understanding Isaac’s 								Development Through Bowlby’s 						Attachment Theory</a:t>
            </a:r>
          </a:p>
          <a:p>
            <a:endParaRPr lang="en-GB" sz="3000" b="1" dirty="0">
              <a:solidFill>
                <a:schemeClr val="accent1"/>
              </a:solidFill>
              <a:latin typeface="Arial" panose="020B0604020202020204" pitchFamily="34" charset="0"/>
              <a:cs typeface="Arial" panose="020B0604020202020204" pitchFamily="34" charset="0"/>
            </a:endParaRPr>
          </a:p>
          <a:p>
            <a:endParaRPr lang="en-GB" sz="3000" b="1" dirty="0">
              <a:solidFill>
                <a:schemeClr val="accent1"/>
              </a:solidFill>
              <a:latin typeface="Arial" panose="020B0604020202020204" pitchFamily="34" charset="0"/>
              <a:cs typeface="Arial" panose="020B0604020202020204" pitchFamily="34" charset="0"/>
            </a:endParaRPr>
          </a:p>
          <a:p>
            <a:endParaRPr lang="en-GB" sz="3000" b="1" dirty="0">
              <a:solidFill>
                <a:schemeClr val="accent1"/>
              </a:solidFill>
              <a:latin typeface="Arial" panose="020B0604020202020204" pitchFamily="34" charset="0"/>
              <a:cs typeface="Arial" panose="020B0604020202020204" pitchFamily="34" charset="0"/>
            </a:endParaRPr>
          </a:p>
          <a:p>
            <a:endParaRPr lang="en-GB" sz="3000" b="1" dirty="0">
              <a:solidFill>
                <a:schemeClr val="accent1"/>
              </a:solidFill>
              <a:latin typeface="Arial" panose="020B0604020202020204" pitchFamily="34" charset="0"/>
              <a:cs typeface="Arial" panose="020B0604020202020204" pitchFamily="34" charset="0"/>
            </a:endParaRPr>
          </a:p>
        </p:txBody>
      </p:sp>
      <p:pic>
        <p:nvPicPr>
          <p:cNvPr id="3" name="Picture 2" descr="UWTSD logo | Discover Dylan Thomas">
            <a:extLst>
              <a:ext uri="{FF2B5EF4-FFF2-40B4-BE49-F238E27FC236}">
                <a16:creationId xmlns:a16="http://schemas.microsoft.com/office/drawing/2014/main" id="{E87421E3-9824-76A1-0A50-DE1C0EB5D0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42" y="4811131"/>
            <a:ext cx="3994186" cy="1597675"/>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1C9D615B-FB4A-588D-98A4-BD6D62B10EA5}"/>
              </a:ext>
            </a:extLst>
          </p:cNvPr>
          <p:cNvSpPr txBox="1">
            <a:spLocks/>
          </p:cNvSpPr>
          <p:nvPr/>
        </p:nvSpPr>
        <p:spPr>
          <a:xfrm>
            <a:off x="4357163" y="5082352"/>
            <a:ext cx="7594221" cy="1846616"/>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just"/>
            <a:r>
              <a:rPr lang="en-GB" sz="2400" dirty="0">
                <a:solidFill>
                  <a:schemeClr val="tx1"/>
                </a:solidFill>
                <a:latin typeface="Arial" panose="020B0604020202020204" pitchFamily="34" charset="0"/>
                <a:cs typeface="Arial" panose="020B0604020202020204" pitchFamily="34" charset="0"/>
              </a:rPr>
              <a:t>I confirm that I have </a:t>
            </a:r>
            <a:r>
              <a:rPr lang="en-GB" sz="2400" b="1" dirty="0">
                <a:solidFill>
                  <a:schemeClr val="tx1"/>
                </a:solidFill>
                <a:latin typeface="Arial" panose="020B0604020202020204" pitchFamily="34" charset="0"/>
                <a:cs typeface="Arial" panose="020B0604020202020204" pitchFamily="34" charset="0"/>
              </a:rPr>
              <a:t>not </a:t>
            </a:r>
            <a:r>
              <a:rPr lang="en-GB" sz="2400" dirty="0">
                <a:solidFill>
                  <a:schemeClr val="tx1"/>
                </a:solidFill>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p:txBody>
      </p:sp>
    </p:spTree>
    <p:extLst>
      <p:ext uri="{BB962C8B-B14F-4D97-AF65-F5344CB8AC3E}">
        <p14:creationId xmlns:p14="http://schemas.microsoft.com/office/powerpoint/2010/main" val="830122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D0774E2-2B9A-C77D-E55E-32DFFEFF26FD}"/>
              </a:ext>
            </a:extLst>
          </p:cNvPr>
          <p:cNvSpPr>
            <a:spLocks noGrp="1"/>
          </p:cNvSpPr>
          <p:nvPr>
            <p:ph idx="1"/>
          </p:nvPr>
        </p:nvSpPr>
        <p:spPr>
          <a:xfrm>
            <a:off x="4136573" y="127908"/>
            <a:ext cx="7982857" cy="6490606"/>
          </a:xfrm>
          <a:ln w="9525">
            <a:noFill/>
          </a:ln>
        </p:spPr>
        <p:txBody>
          <a:bodyPr>
            <a:noAutofit/>
          </a:bodyPr>
          <a:lstStyle/>
          <a:p>
            <a:pPr algn="just"/>
            <a:r>
              <a:rPr lang="en-GB" sz="2300" b="1" dirty="0">
                <a:latin typeface="Arial" panose="020B0604020202020204" pitchFamily="34" charset="0"/>
                <a:cs typeface="Arial" panose="020B0604020202020204" pitchFamily="34" charset="0"/>
              </a:rPr>
              <a:t>Current Concerns</a:t>
            </a:r>
          </a:p>
          <a:p>
            <a:pPr algn="just"/>
            <a:r>
              <a:rPr lang="en-GB" sz="2300" dirty="0">
                <a:latin typeface="Arial" panose="020B0604020202020204" pitchFamily="34" charset="0"/>
                <a:cs typeface="Arial" panose="020B0604020202020204" pitchFamily="34" charset="0"/>
              </a:rPr>
              <a:t>Quiet and withdrawn during free play.</a:t>
            </a:r>
          </a:p>
          <a:p>
            <a:pPr algn="just"/>
            <a:r>
              <a:rPr lang="en-GB" sz="2300" dirty="0">
                <a:latin typeface="Arial" panose="020B0604020202020204" pitchFamily="34" charset="0"/>
                <a:cs typeface="Arial" panose="020B0604020202020204" pitchFamily="34" charset="0"/>
              </a:rPr>
              <a:t>Becomes distressed when separated from his mother.</a:t>
            </a:r>
          </a:p>
          <a:p>
            <a:pPr algn="just"/>
            <a:r>
              <a:rPr lang="en-GB" sz="2300" dirty="0">
                <a:latin typeface="Arial" panose="020B0604020202020204" pitchFamily="34" charset="0"/>
                <a:cs typeface="Arial" panose="020B0604020202020204" pitchFamily="34" charset="0"/>
              </a:rPr>
              <a:t>Delayed language development.</a:t>
            </a:r>
          </a:p>
          <a:p>
            <a:pPr algn="just"/>
            <a:r>
              <a:rPr lang="en-GB" sz="2300" dirty="0">
                <a:latin typeface="Arial" panose="020B0604020202020204" pitchFamily="34" charset="0"/>
                <a:cs typeface="Arial" panose="020B0604020202020204" pitchFamily="34" charset="0"/>
              </a:rPr>
              <a:t>Finds it difficult to join group activities.</a:t>
            </a:r>
          </a:p>
          <a:p>
            <a:pPr algn="just"/>
            <a:r>
              <a:rPr lang="en-GB" sz="2300" dirty="0">
                <a:latin typeface="Arial" panose="020B0604020202020204" pitchFamily="34" charset="0"/>
                <a:cs typeface="Arial" panose="020B0604020202020204" pitchFamily="34" charset="0"/>
              </a:rPr>
              <a:t>Sleep difficulties and clingy behaviour at home.</a:t>
            </a:r>
          </a:p>
          <a:p>
            <a:pPr algn="just"/>
            <a:r>
              <a:rPr lang="en-GB" sz="2300" b="1" dirty="0">
                <a:latin typeface="Arial" panose="020B0604020202020204" pitchFamily="34" charset="0"/>
                <a:cs typeface="Arial" panose="020B0604020202020204" pitchFamily="34" charset="0"/>
              </a:rPr>
              <a:t>Chosen Theory</a:t>
            </a:r>
          </a:p>
          <a:p>
            <a:pPr algn="just"/>
            <a:r>
              <a:rPr lang="en-GB" sz="2300" b="1" dirty="0">
                <a:latin typeface="Arial" panose="020B0604020202020204" pitchFamily="34" charset="0"/>
                <a:cs typeface="Arial" panose="020B0604020202020204" pitchFamily="34" charset="0"/>
              </a:rPr>
              <a:t>Bowlby's Attachment Theory</a:t>
            </a:r>
            <a:endParaRPr lang="en-GB" sz="2300" dirty="0">
              <a:latin typeface="Arial" panose="020B0604020202020204" pitchFamily="34" charset="0"/>
              <a:cs typeface="Arial" panose="020B0604020202020204" pitchFamily="34" charset="0"/>
            </a:endParaRPr>
          </a:p>
          <a:p>
            <a:pPr algn="just"/>
            <a:r>
              <a:rPr lang="en-GB" sz="2300" b="1" dirty="0">
                <a:latin typeface="Arial" panose="020B0604020202020204" pitchFamily="34" charset="0"/>
                <a:cs typeface="Arial" panose="020B0604020202020204" pitchFamily="34" charset="0"/>
              </a:rPr>
              <a:t>Why this theory?</a:t>
            </a:r>
          </a:p>
          <a:p>
            <a:pPr algn="just"/>
            <a:r>
              <a:rPr lang="en-GB" sz="2300" dirty="0">
                <a:latin typeface="Arial" panose="020B0604020202020204" pitchFamily="34" charset="0"/>
                <a:cs typeface="Arial" panose="020B0604020202020204" pitchFamily="34" charset="0"/>
              </a:rPr>
              <a:t>Bowlby's Attachment Theory is particularly appropriate because it explains how early relationships with primary caregivers influence children's emotional security, behaviour, confidence and ability to form relationships. Isaac's separation anxiety, social withdrawal and reliance on his mother suggest that attachment experiences may have significantly influenced his development (Bowlby, 1969).</a:t>
            </a:r>
          </a:p>
        </p:txBody>
      </p:sp>
      <p:sp>
        <p:nvSpPr>
          <p:cNvPr id="5" name="Text Placeholder 4">
            <a:extLst>
              <a:ext uri="{FF2B5EF4-FFF2-40B4-BE49-F238E27FC236}">
                <a16:creationId xmlns:a16="http://schemas.microsoft.com/office/drawing/2014/main" id="{B831A7EF-189F-B919-DEAF-F7BFCAB3E35A}"/>
              </a:ext>
            </a:extLst>
          </p:cNvPr>
          <p:cNvSpPr>
            <a:spLocks noGrp="1"/>
          </p:cNvSpPr>
          <p:nvPr>
            <p:ph type="body" sz="half" idx="2"/>
          </p:nvPr>
        </p:nvSpPr>
        <p:spPr>
          <a:xfrm>
            <a:off x="224973" y="238184"/>
            <a:ext cx="3751941" cy="1776581"/>
          </a:xfrm>
        </p:spPr>
        <p:txBody>
          <a:bodyPr>
            <a:noAutofit/>
          </a:bodyPr>
          <a:lstStyle/>
          <a:p>
            <a:r>
              <a:rPr lang="en-GB" sz="2400" dirty="0">
                <a:latin typeface="Arial" panose="020B0604020202020204" pitchFamily="34" charset="0"/>
                <a:cs typeface="Arial" panose="020B0604020202020204" pitchFamily="34" charset="0"/>
              </a:rPr>
              <a:t>Slide 2 - Introducing the Case Study</a:t>
            </a:r>
          </a:p>
          <a:p>
            <a:r>
              <a:rPr lang="en-GB" sz="2400" dirty="0">
                <a:latin typeface="Arial" panose="020B0604020202020204" pitchFamily="34" charset="0"/>
                <a:cs typeface="Arial" panose="020B0604020202020204" pitchFamily="34" charset="0"/>
              </a:rPr>
              <a:t>Who is Isaac?</a:t>
            </a:r>
          </a:p>
          <a:p>
            <a:r>
              <a:rPr lang="en-GB" sz="2400" dirty="0">
                <a:latin typeface="Arial" panose="020B0604020202020204" pitchFamily="34" charset="0"/>
                <a:cs typeface="Arial" panose="020B0604020202020204" pitchFamily="34" charset="0"/>
              </a:rPr>
              <a:t>Isaac is a four-year-old boy attending a Children's Centre in London.</a:t>
            </a:r>
          </a:p>
          <a:p>
            <a:r>
              <a:rPr lang="en-GB" sz="2400" dirty="0">
                <a:latin typeface="Arial" panose="020B0604020202020204" pitchFamily="34" charset="0"/>
                <a:cs typeface="Arial" panose="020B0604020202020204" pitchFamily="34" charset="0"/>
              </a:rPr>
              <a:t>Background</a:t>
            </a:r>
          </a:p>
          <a:p>
            <a:r>
              <a:rPr lang="en-GB" sz="2400" dirty="0">
                <a:latin typeface="Arial" panose="020B0604020202020204" pitchFamily="34" charset="0"/>
                <a:cs typeface="Arial" panose="020B0604020202020204" pitchFamily="34" charset="0"/>
              </a:rPr>
              <a:t>Lives with his single mother.</a:t>
            </a:r>
          </a:p>
          <a:p>
            <a:r>
              <a:rPr lang="en-GB" sz="2400" dirty="0">
                <a:latin typeface="Arial" panose="020B0604020202020204" pitchFamily="34" charset="0"/>
                <a:cs typeface="Arial" panose="020B0604020202020204" pitchFamily="34" charset="0"/>
              </a:rPr>
              <a:t>Mother is experiencing post-natal depression.</a:t>
            </a:r>
          </a:p>
          <a:p>
            <a:r>
              <a:rPr lang="en-GB" sz="2400" dirty="0">
                <a:latin typeface="Arial" panose="020B0604020202020204" pitchFamily="34" charset="0"/>
                <a:cs typeface="Arial" panose="020B0604020202020204" pitchFamily="34" charset="0"/>
              </a:rPr>
              <a:t>Family recently moved to London.</a:t>
            </a:r>
          </a:p>
          <a:p>
            <a:r>
              <a:rPr lang="en-GB" sz="2400" dirty="0">
                <a:latin typeface="Arial" panose="020B0604020202020204" pitchFamily="34" charset="0"/>
                <a:cs typeface="Arial" panose="020B0604020202020204" pitchFamily="34" charset="0"/>
              </a:rPr>
              <a:t>Childcare arrangements have been disrupted over the last two years.</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7454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4FE7657-F2B5-C323-8215-6571D1C7C9A0}"/>
              </a:ext>
            </a:extLst>
          </p:cNvPr>
          <p:cNvSpPr>
            <a:spLocks noGrp="1"/>
          </p:cNvSpPr>
          <p:nvPr>
            <p:ph type="body" sz="half" idx="2"/>
          </p:nvPr>
        </p:nvSpPr>
        <p:spPr>
          <a:xfrm>
            <a:off x="-1" y="298994"/>
            <a:ext cx="3933371" cy="3379124"/>
          </a:xfrm>
        </p:spPr>
        <p:txBody>
          <a:bodyPr>
            <a:noAutofit/>
          </a:bodyPr>
          <a:lstStyle/>
          <a:p>
            <a:r>
              <a:rPr lang="en-GB" sz="2000" dirty="0">
                <a:latin typeface="Arial" panose="020B0604020202020204" pitchFamily="34" charset="0"/>
                <a:cs typeface="Arial" panose="020B0604020202020204" pitchFamily="34" charset="0"/>
              </a:rPr>
              <a:t>Slide 3 – Explaining Bowlby's Attachment Theory</a:t>
            </a:r>
          </a:p>
          <a:p>
            <a:r>
              <a:rPr lang="en-GB" sz="2000" dirty="0">
                <a:latin typeface="Arial" panose="020B0604020202020204" pitchFamily="34" charset="0"/>
                <a:cs typeface="Arial" panose="020B0604020202020204" pitchFamily="34" charset="0"/>
              </a:rPr>
              <a:t>John Bowlby's Attachment Theory</a:t>
            </a:r>
          </a:p>
          <a:p>
            <a:pPr algn="just"/>
            <a:r>
              <a:rPr lang="en-GB" sz="2000" dirty="0">
                <a:latin typeface="Arial" panose="020B0604020202020204" pitchFamily="34" charset="0"/>
                <a:cs typeface="Arial" panose="020B0604020202020204" pitchFamily="34" charset="0"/>
              </a:rPr>
              <a:t>John Bowlby developed Attachment Theory during the 1950s and 1960s to explain the importance of children's early emotional relationships with their caregivers (Bowlby, 1969).</a:t>
            </a:r>
          </a:p>
          <a:p>
            <a:pPr algn="just"/>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Key Concepts</a:t>
            </a:r>
          </a:p>
          <a:p>
            <a:r>
              <a:rPr lang="en-GB" sz="2000" b="1" dirty="0">
                <a:latin typeface="Arial" panose="020B0604020202020204" pitchFamily="34" charset="0"/>
                <a:cs typeface="Arial" panose="020B0604020202020204" pitchFamily="34" charset="0"/>
              </a:rPr>
              <a:t>Attachment</a:t>
            </a:r>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 strong emotional bond between a child and their primary caregiver that provides safety, protection and comfort.</a:t>
            </a:r>
          </a:p>
          <a:p>
            <a:pPr algn="just"/>
            <a:endParaRPr lang="en-GB" sz="2000" dirty="0">
              <a:latin typeface="Arial" panose="020B0604020202020204" pitchFamily="34" charset="0"/>
              <a:cs typeface="Arial" panose="020B0604020202020204" pitchFamily="34" charset="0"/>
            </a:endParaRPr>
          </a:p>
        </p:txBody>
      </p:sp>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188686"/>
            <a:ext cx="7837714" cy="6669313"/>
          </a:xfrm>
          <a:prstGeom prst="rect">
            <a:avLst/>
          </a:prstGeom>
        </p:spPr>
        <p:txBody>
          <a:bodyPr vert="horz" lIns="68580" tIns="34290" rIns="68580" bIns="34290" rtlCol="0">
            <a:normAutofit/>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r>
              <a:rPr lang="en-GB" sz="2000" b="1" dirty="0">
                <a:latin typeface="Arial" panose="020B0604020202020204" pitchFamily="34" charset="0"/>
                <a:cs typeface="Arial" panose="020B0604020202020204" pitchFamily="34" charset="0"/>
              </a:rPr>
              <a:t>Monotropy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Bowlby proposed that children usually develop one main attachment relationship, often with their primary caregiver, although they may form additional attachments.</a:t>
            </a:r>
          </a:p>
          <a:p>
            <a:r>
              <a:rPr lang="en-GB" sz="2000" b="1" dirty="0">
                <a:latin typeface="Arial" panose="020B0604020202020204" pitchFamily="34" charset="0"/>
                <a:cs typeface="Arial" panose="020B0604020202020204" pitchFamily="34" charset="0"/>
              </a:rPr>
              <a:t>Secure Attachment</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Children who receive consistent, responsive care develop confidence, emotional security and are more willing to explore their environment.</a:t>
            </a:r>
          </a:p>
          <a:p>
            <a:r>
              <a:rPr lang="en-GB" sz="2000" b="1" dirty="0">
                <a:latin typeface="Arial" panose="020B0604020202020204" pitchFamily="34" charset="0"/>
                <a:cs typeface="Arial" panose="020B0604020202020204" pitchFamily="34" charset="0"/>
              </a:rPr>
              <a:t>Internal Working Model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Children develop mental expectations about themselves, and others based on early caregiving experiences. These expectations influence future relationships and emotional wellbeing.</a:t>
            </a:r>
          </a:p>
          <a:p>
            <a:r>
              <a:rPr lang="en-GB" sz="2000" b="1" dirty="0">
                <a:latin typeface="Arial" panose="020B0604020202020204" pitchFamily="34" charset="0"/>
                <a:cs typeface="Arial" panose="020B0604020202020204" pitchFamily="34" charset="0"/>
              </a:rPr>
              <a:t>Sensitive Period</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Bowlby believed that the first two to three years of life are particularly important for forming secure attachments. Positive relationships during this period support healthy emotional development.</a:t>
            </a:r>
          </a:p>
          <a:p>
            <a:r>
              <a:rPr lang="en-GB" sz="2000" dirty="0">
                <a:latin typeface="Arial" panose="020B0604020202020204" pitchFamily="34" charset="0"/>
                <a:cs typeface="Arial" panose="020B0604020202020204" pitchFamily="34" charset="0"/>
              </a:rPr>
              <a:t>(Bowlby, 1969; Bowlby, 1988)</a:t>
            </a:r>
          </a:p>
        </p:txBody>
      </p:sp>
    </p:spTree>
    <p:extLst>
      <p:ext uri="{BB962C8B-B14F-4D97-AF65-F5344CB8AC3E}">
        <p14:creationId xmlns:p14="http://schemas.microsoft.com/office/powerpoint/2010/main" val="1486082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4FE7657-F2B5-C323-8215-6571D1C7C9A0}"/>
              </a:ext>
            </a:extLst>
          </p:cNvPr>
          <p:cNvSpPr>
            <a:spLocks noGrp="1"/>
          </p:cNvSpPr>
          <p:nvPr>
            <p:ph type="body" sz="half" idx="2"/>
          </p:nvPr>
        </p:nvSpPr>
        <p:spPr>
          <a:xfrm>
            <a:off x="-1" y="298994"/>
            <a:ext cx="3933371" cy="3379124"/>
          </a:xfrm>
        </p:spPr>
        <p:txBody>
          <a:bodyPr>
            <a:noAutofit/>
          </a:bodyPr>
          <a:lstStyle/>
          <a:p>
            <a:r>
              <a:rPr lang="en-GB" sz="2400" dirty="0">
                <a:latin typeface="Arial" panose="020B0604020202020204" pitchFamily="34" charset="0"/>
                <a:cs typeface="Arial" panose="020B0604020202020204" pitchFamily="34" charset="0"/>
              </a:rPr>
              <a:t>Slide 4 – Applying Bowlby's Theory to Isaac</a:t>
            </a:r>
          </a:p>
          <a:p>
            <a:r>
              <a:rPr lang="en-GB" sz="2400" dirty="0">
                <a:latin typeface="Arial" panose="020B0604020202020204" pitchFamily="34" charset="0"/>
                <a:cs typeface="Arial" panose="020B0604020202020204" pitchFamily="34" charset="0"/>
              </a:rPr>
              <a:t>How Attachment Theory Explains Isaac's Behaviour</a:t>
            </a:r>
          </a:p>
          <a:p>
            <a:r>
              <a:rPr lang="en-GB" sz="2400" dirty="0">
                <a:latin typeface="Arial" panose="020B0604020202020204" pitchFamily="34" charset="0"/>
                <a:cs typeface="Arial" panose="020B0604020202020204" pitchFamily="34" charset="0"/>
              </a:rPr>
              <a:t>Separation Anxiety</a:t>
            </a:r>
          </a:p>
          <a:p>
            <a:r>
              <a:rPr lang="en-GB" sz="2400" dirty="0">
                <a:latin typeface="Arial" panose="020B0604020202020204" pitchFamily="34" charset="0"/>
                <a:cs typeface="Arial" panose="020B0604020202020204" pitchFamily="34" charset="0"/>
              </a:rPr>
              <a:t>Isaac becomes distressed when his mother leaves.</a:t>
            </a:r>
          </a:p>
          <a:p>
            <a:r>
              <a:rPr lang="en-GB" sz="2400" dirty="0">
                <a:latin typeface="Arial" panose="020B0604020202020204" pitchFamily="34" charset="0"/>
                <a:cs typeface="Arial" panose="020B0604020202020204" pitchFamily="34" charset="0"/>
              </a:rPr>
              <a:t>According to Bowlby, children who feel uncertain about caregiver availability often experience anxiety during separation because their attachment system becomes activated (Bowlby, 1969).</a:t>
            </a:r>
          </a:p>
        </p:txBody>
      </p:sp>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0"/>
            <a:ext cx="7837714" cy="6857999"/>
          </a:xfrm>
          <a:prstGeom prst="rect">
            <a:avLst/>
          </a:prstGeom>
        </p:spPr>
        <p:txBody>
          <a:bodyPr vert="horz" lIns="68580" tIns="34290" rIns="68580" bIns="34290" rtlCol="0">
            <a:normAutofit fontScale="92500" lnSpcReduction="1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pPr algn="just"/>
            <a:r>
              <a:rPr lang="en-GB" sz="2400" b="1" dirty="0">
                <a:latin typeface="Arial" panose="020B0604020202020204" pitchFamily="34" charset="0"/>
                <a:cs typeface="Arial" panose="020B0604020202020204" pitchFamily="34" charset="0"/>
              </a:rPr>
              <a:t>Clingy Behaviour</a:t>
            </a:r>
          </a:p>
          <a:p>
            <a:pPr algn="just"/>
            <a:r>
              <a:rPr lang="en-GB" sz="2400" dirty="0">
                <a:latin typeface="Arial" panose="020B0604020202020204" pitchFamily="34" charset="0"/>
                <a:cs typeface="Arial" panose="020B0604020202020204" pitchFamily="34" charset="0"/>
              </a:rPr>
              <a:t>Isaac's mother reports that he rarely plays independently.</a:t>
            </a:r>
          </a:p>
          <a:p>
            <a:pPr algn="just"/>
            <a:r>
              <a:rPr lang="en-GB" sz="2400" dirty="0">
                <a:latin typeface="Arial" panose="020B0604020202020204" pitchFamily="34" charset="0"/>
                <a:cs typeface="Arial" panose="020B0604020202020204" pitchFamily="34" charset="0"/>
              </a:rPr>
              <a:t>This may indicate that Isaac relies heavily on his mother to regulate his emotions and does not yet feel confident exploring independently.</a:t>
            </a:r>
          </a:p>
          <a:p>
            <a:pPr algn="just"/>
            <a:r>
              <a:rPr lang="en-GB" sz="2400" b="1" dirty="0">
                <a:latin typeface="Arial" panose="020B0604020202020204" pitchFamily="34" charset="0"/>
                <a:cs typeface="Arial" panose="020B0604020202020204" pitchFamily="34" charset="0"/>
              </a:rPr>
              <a:t>Social Withdrawal</a:t>
            </a:r>
          </a:p>
          <a:p>
            <a:pPr algn="just"/>
            <a:r>
              <a:rPr lang="en-GB" sz="2400" dirty="0">
                <a:latin typeface="Arial" panose="020B0604020202020204" pitchFamily="34" charset="0"/>
                <a:cs typeface="Arial" panose="020B0604020202020204" pitchFamily="34" charset="0"/>
              </a:rPr>
              <a:t>Isaac avoids joining group activities and prefers to remain alone.</a:t>
            </a:r>
          </a:p>
          <a:p>
            <a:pPr algn="just"/>
            <a:r>
              <a:rPr lang="en-GB" sz="2400" dirty="0">
                <a:latin typeface="Arial" panose="020B0604020202020204" pitchFamily="34" charset="0"/>
                <a:cs typeface="Arial" panose="020B0604020202020204" pitchFamily="34" charset="0"/>
              </a:rPr>
              <a:t>Attachment Theory suggests that children who lack emotional security may prioritise staying close to trusted adults rather than exploring new social relationships.</a:t>
            </a:r>
          </a:p>
          <a:p>
            <a:pPr algn="just"/>
            <a:r>
              <a:rPr lang="en-GB" sz="2400" b="1" dirty="0">
                <a:latin typeface="Arial" panose="020B0604020202020204" pitchFamily="34" charset="0"/>
                <a:cs typeface="Arial" panose="020B0604020202020204" pitchFamily="34" charset="0"/>
              </a:rPr>
              <a:t>Language Delay</a:t>
            </a:r>
          </a:p>
          <a:p>
            <a:pPr algn="just"/>
            <a:r>
              <a:rPr lang="en-GB" sz="2400" dirty="0">
                <a:latin typeface="Arial" panose="020B0604020202020204" pitchFamily="34" charset="0"/>
                <a:cs typeface="Arial" panose="020B0604020202020204" pitchFamily="34" charset="0"/>
              </a:rPr>
              <a:t>Responsive interactions between caregivers and children support communication development.</a:t>
            </a:r>
          </a:p>
          <a:p>
            <a:pPr algn="just"/>
            <a:r>
              <a:rPr lang="en-GB" sz="2400" dirty="0">
                <a:latin typeface="Arial" panose="020B0604020202020204" pitchFamily="34" charset="0"/>
                <a:cs typeface="Arial" panose="020B0604020202020204" pitchFamily="34" charset="0"/>
              </a:rPr>
              <a:t>If maternal depression reduced opportunities for responsive conversations, Isaac may have experienced fewer language-learning opportunities during early childhood (Stein et al., 2014).</a:t>
            </a:r>
          </a:p>
        </p:txBody>
      </p:sp>
    </p:spTree>
    <p:extLst>
      <p:ext uri="{BB962C8B-B14F-4D97-AF65-F5344CB8AC3E}">
        <p14:creationId xmlns:p14="http://schemas.microsoft.com/office/powerpoint/2010/main" val="2386322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4FE7657-F2B5-C323-8215-6571D1C7C9A0}"/>
              </a:ext>
            </a:extLst>
          </p:cNvPr>
          <p:cNvSpPr>
            <a:spLocks noGrp="1"/>
          </p:cNvSpPr>
          <p:nvPr>
            <p:ph type="body" sz="half" idx="2"/>
          </p:nvPr>
        </p:nvSpPr>
        <p:spPr>
          <a:xfrm>
            <a:off x="-1" y="298994"/>
            <a:ext cx="3976915" cy="3379124"/>
          </a:xfrm>
        </p:spPr>
        <p:txBody>
          <a:bodyPr>
            <a:noAutofit/>
          </a:bodyPr>
          <a:lstStyle/>
          <a:p>
            <a:r>
              <a:rPr lang="en-GB" sz="2400" dirty="0">
                <a:latin typeface="Arial" panose="020B0604020202020204" pitchFamily="34" charset="0"/>
                <a:cs typeface="Arial" panose="020B0604020202020204" pitchFamily="34" charset="0"/>
              </a:rPr>
              <a:t>Slide 5 – Critical Application of the Theory</a:t>
            </a:r>
          </a:p>
          <a:p>
            <a:r>
              <a:rPr lang="en-GB" sz="2400" dirty="0">
                <a:latin typeface="Arial" panose="020B0604020202020204" pitchFamily="34" charset="0"/>
                <a:cs typeface="Arial" panose="020B0604020202020204" pitchFamily="34" charset="0"/>
              </a:rPr>
              <a:t>How Well Does Bowlby's Theory Explain Isaac?</a:t>
            </a:r>
          </a:p>
          <a:p>
            <a:r>
              <a:rPr lang="en-GB" sz="2400" dirty="0">
                <a:latin typeface="Arial" panose="020B0604020202020204" pitchFamily="34" charset="0"/>
                <a:cs typeface="Arial" panose="020B0604020202020204" pitchFamily="34" charset="0"/>
              </a:rPr>
              <a:t>Strengths of Applying Bowlby</a:t>
            </a:r>
          </a:p>
          <a:p>
            <a:r>
              <a:rPr lang="en-GB" sz="2400" dirty="0">
                <a:latin typeface="Arial" panose="020B0604020202020204" pitchFamily="34" charset="0"/>
                <a:cs typeface="Arial" panose="020B0604020202020204" pitchFamily="34" charset="0"/>
              </a:rPr>
              <a:t>✔ Explains Isaac's separation anxiety.</a:t>
            </a:r>
          </a:p>
          <a:p>
            <a:r>
              <a:rPr lang="en-GB" sz="2400" dirty="0">
                <a:latin typeface="Arial" panose="020B0604020202020204" pitchFamily="34" charset="0"/>
                <a:cs typeface="Arial" panose="020B0604020202020204" pitchFamily="34" charset="0"/>
              </a:rPr>
              <a:t>✔ Helps explain his emotional dependence on his mother.</a:t>
            </a:r>
          </a:p>
          <a:p>
            <a:r>
              <a:rPr lang="en-GB" sz="2400" dirty="0">
                <a:latin typeface="Arial" panose="020B0604020202020204" pitchFamily="34" charset="0"/>
                <a:cs typeface="Arial" panose="020B0604020202020204" pitchFamily="34" charset="0"/>
              </a:rPr>
              <a:t>✔ Provides insight into his social withdrawal.</a:t>
            </a:r>
          </a:p>
          <a:p>
            <a:r>
              <a:rPr lang="en-GB" sz="2400" dirty="0">
                <a:latin typeface="Arial" panose="020B0604020202020204" pitchFamily="34" charset="0"/>
                <a:cs typeface="Arial" panose="020B0604020202020204" pitchFamily="34" charset="0"/>
              </a:rPr>
              <a:t>✔ Supports early intervention focused on emotional security.</a:t>
            </a:r>
          </a:p>
        </p:txBody>
      </p:sp>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0"/>
            <a:ext cx="7837714" cy="6857999"/>
          </a:xfrm>
          <a:prstGeom prst="rect">
            <a:avLst/>
          </a:prstGeom>
        </p:spPr>
        <p:txBody>
          <a:bodyPr vert="horz" lIns="68580" tIns="34290" rIns="68580" bIns="34290" rtlCol="0">
            <a:normAutofit lnSpcReduction="1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pPr algn="just"/>
            <a:r>
              <a:rPr lang="en-GB" sz="2800" b="1" dirty="0">
                <a:latin typeface="Arial" panose="020B0604020202020204" pitchFamily="34" charset="0"/>
                <a:cs typeface="Arial" panose="020B0604020202020204" pitchFamily="34" charset="0"/>
              </a:rPr>
              <a:t>However...</a:t>
            </a:r>
          </a:p>
          <a:p>
            <a:pPr algn="just"/>
            <a:r>
              <a:rPr lang="en-GB" sz="2800" dirty="0">
                <a:latin typeface="Arial" panose="020B0604020202020204" pitchFamily="34" charset="0"/>
                <a:cs typeface="Arial" panose="020B0604020202020204" pitchFamily="34" charset="0"/>
              </a:rPr>
              <a:t>Attachment Theory does not fully explain all of Isaac's developmental difficulties.</a:t>
            </a:r>
          </a:p>
          <a:p>
            <a:pPr algn="just"/>
            <a:r>
              <a:rPr lang="en-GB" sz="2800" dirty="0">
                <a:latin typeface="Arial" panose="020B0604020202020204" pitchFamily="34" charset="0"/>
                <a:cs typeface="Arial" panose="020B0604020202020204" pitchFamily="34" charset="0"/>
              </a:rPr>
              <a:t>For example, language development is also strongly influenced by social interaction and communication with adults and peers.</a:t>
            </a:r>
          </a:p>
          <a:p>
            <a:pPr algn="just"/>
            <a:r>
              <a:rPr lang="en-GB" sz="2800" dirty="0">
                <a:latin typeface="Arial" panose="020B0604020202020204" pitchFamily="34" charset="0"/>
                <a:cs typeface="Arial" panose="020B0604020202020204" pitchFamily="34" charset="0"/>
              </a:rPr>
              <a:t>Vygotsky's Sociocultural Theory argues that children develop language through interactions with more knowledgeable others and guided learning (Vygotsky, 1978).</a:t>
            </a:r>
          </a:p>
          <a:p>
            <a:pPr algn="just"/>
            <a:r>
              <a:rPr lang="en-GB" sz="2800" dirty="0">
                <a:latin typeface="Arial" panose="020B0604020202020204" pitchFamily="34" charset="0"/>
                <a:cs typeface="Arial" panose="020B0604020202020204" pitchFamily="34" charset="0"/>
              </a:rPr>
              <a:t>Therefore, while Bowlby's theory explains Isaac's emotional needs particularly well, combining attachment-based practice with language-focused interventions may provide a more complete understanding of his development.</a:t>
            </a:r>
          </a:p>
        </p:txBody>
      </p:sp>
    </p:spTree>
    <p:extLst>
      <p:ext uri="{BB962C8B-B14F-4D97-AF65-F5344CB8AC3E}">
        <p14:creationId xmlns:p14="http://schemas.microsoft.com/office/powerpoint/2010/main" val="992185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4FE7657-F2B5-C323-8215-6571D1C7C9A0}"/>
              </a:ext>
            </a:extLst>
          </p:cNvPr>
          <p:cNvSpPr>
            <a:spLocks noGrp="1"/>
          </p:cNvSpPr>
          <p:nvPr>
            <p:ph type="body" sz="half" idx="2"/>
          </p:nvPr>
        </p:nvSpPr>
        <p:spPr>
          <a:xfrm>
            <a:off x="-1" y="298994"/>
            <a:ext cx="4020458" cy="3379124"/>
          </a:xfrm>
        </p:spPr>
        <p:txBody>
          <a:bodyPr>
            <a:noAutofit/>
          </a:bodyPr>
          <a:lstStyle/>
          <a:p>
            <a:r>
              <a:rPr lang="en-GB" sz="2800" dirty="0">
                <a:latin typeface="Arial" panose="020B0604020202020204" pitchFamily="34" charset="0"/>
                <a:cs typeface="Arial" panose="020B0604020202020204" pitchFamily="34" charset="0"/>
              </a:rPr>
              <a:t>Slide 6 – Factors Affecting Isaac's Development: Nature vs Nurture</a:t>
            </a:r>
          </a:p>
          <a:p>
            <a:r>
              <a:rPr lang="en-GB" sz="2800" dirty="0">
                <a:latin typeface="Arial" panose="020B0604020202020204" pitchFamily="34" charset="0"/>
                <a:cs typeface="Arial" panose="020B0604020202020204" pitchFamily="34" charset="0"/>
              </a:rPr>
              <a:t>Nature and Nurture Influences</a:t>
            </a:r>
          </a:p>
          <a:p>
            <a:r>
              <a:rPr lang="en-GB" sz="2800" dirty="0">
                <a:latin typeface="Arial" panose="020B0604020202020204" pitchFamily="34" charset="0"/>
                <a:cs typeface="Arial" panose="020B0604020202020204" pitchFamily="34" charset="0"/>
              </a:rPr>
              <a:t>Isaac's development is influenced by the interaction between biological (nature) and environmental (nurture) factors. Neither works in isolation.</a:t>
            </a:r>
          </a:p>
        </p:txBody>
      </p:sp>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0"/>
            <a:ext cx="7837714" cy="6857999"/>
          </a:xfrm>
          <a:prstGeom prst="rect">
            <a:avLst/>
          </a:prstGeom>
        </p:spPr>
        <p:txBody>
          <a:bodyPr vert="horz" lIns="68580" tIns="34290" rIns="68580" bIns="34290" rtlCol="0">
            <a:normAutofit fontScale="70000" lnSpcReduction="2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pPr algn="just"/>
            <a:r>
              <a:rPr lang="en-GB" sz="2800" b="1" dirty="0">
                <a:latin typeface="Arial" panose="020B0604020202020204" pitchFamily="34" charset="0"/>
                <a:cs typeface="Arial" panose="020B0604020202020204" pitchFamily="34" charset="0"/>
              </a:rPr>
              <a:t>Nature (Biological Factors)</a:t>
            </a:r>
          </a:p>
          <a:p>
            <a:pPr algn="just"/>
            <a:r>
              <a:rPr lang="en-GB" sz="2800" dirty="0">
                <a:latin typeface="Arial" panose="020B0604020202020204" pitchFamily="34" charset="0"/>
                <a:cs typeface="Arial" panose="020B0604020202020204" pitchFamily="34" charset="0"/>
              </a:rPr>
              <a:t>Individual temperament may make Isaac naturally more cautious or sensitive (Thomas and Chess, 1977).</a:t>
            </a:r>
          </a:p>
          <a:p>
            <a:pPr algn="just"/>
            <a:r>
              <a:rPr lang="en-GB" sz="2800" dirty="0">
                <a:latin typeface="Arial" panose="020B0604020202020204" pitchFamily="34" charset="0"/>
                <a:cs typeface="Arial" panose="020B0604020202020204" pitchFamily="34" charset="0"/>
              </a:rPr>
              <a:t>Rapid brain development during the first five years means early experiences have a significant impact on learning and emotional regulation (Shonkoff and Phillips, 2000).</a:t>
            </a:r>
          </a:p>
          <a:p>
            <a:pPr algn="just"/>
            <a:r>
              <a:rPr lang="en-GB" sz="2800" dirty="0">
                <a:latin typeface="Arial" panose="020B0604020202020204" pitchFamily="34" charset="0"/>
                <a:cs typeface="Arial" panose="020B0604020202020204" pitchFamily="34" charset="0"/>
              </a:rPr>
              <a:t>Genetic factors may influence emotional sensitivity, although they do not determine outcomes on their own.</a:t>
            </a:r>
          </a:p>
          <a:p>
            <a:pPr algn="just"/>
            <a:r>
              <a:rPr lang="en-GB" sz="2800" b="1" dirty="0">
                <a:latin typeface="Arial" panose="020B0604020202020204" pitchFamily="34" charset="0"/>
                <a:cs typeface="Arial" panose="020B0604020202020204" pitchFamily="34" charset="0"/>
              </a:rPr>
              <a:t>Nurture (Environmental Factors)</a:t>
            </a:r>
          </a:p>
          <a:p>
            <a:pPr algn="just"/>
            <a:r>
              <a:rPr lang="en-GB" sz="2800" dirty="0">
                <a:latin typeface="Arial" panose="020B0604020202020204" pitchFamily="34" charset="0"/>
                <a:cs typeface="Arial" panose="020B0604020202020204" pitchFamily="34" charset="0"/>
              </a:rPr>
              <a:t>Maternal post-natal depression may have reduced emotionally responsive interactions (Stein et al., 2014).</a:t>
            </a:r>
          </a:p>
          <a:p>
            <a:pPr algn="just"/>
            <a:r>
              <a:rPr lang="en-GB" sz="2800" dirty="0">
                <a:latin typeface="Arial" panose="020B0604020202020204" pitchFamily="34" charset="0"/>
                <a:cs typeface="Arial" panose="020B0604020202020204" pitchFamily="34" charset="0"/>
              </a:rPr>
              <a:t>Frequent changes in childcare may have disrupted the development of secure relationships.</a:t>
            </a:r>
          </a:p>
          <a:p>
            <a:pPr algn="just"/>
            <a:r>
              <a:rPr lang="en-GB" sz="2800" dirty="0">
                <a:latin typeface="Arial" panose="020B0604020202020204" pitchFamily="34" charset="0"/>
                <a:cs typeface="Arial" panose="020B0604020202020204" pitchFamily="34" charset="0"/>
              </a:rPr>
              <a:t>Moving to London may have reduced social support for both Isaac and his mother.</a:t>
            </a:r>
          </a:p>
          <a:p>
            <a:pPr algn="just"/>
            <a:r>
              <a:rPr lang="en-GB" sz="2800" dirty="0">
                <a:latin typeface="Arial" panose="020B0604020202020204" pitchFamily="34" charset="0"/>
                <a:cs typeface="Arial" panose="020B0604020202020204" pitchFamily="34" charset="0"/>
              </a:rPr>
              <a:t>Limited opportunities for consistent peer interaction may have affected social confidence and language development.</a:t>
            </a:r>
          </a:p>
          <a:p>
            <a:pPr algn="just"/>
            <a:r>
              <a:rPr lang="en-GB" sz="2800" b="1" dirty="0">
                <a:latin typeface="Arial" panose="020B0604020202020204" pitchFamily="34" charset="0"/>
                <a:cs typeface="Arial" panose="020B0604020202020204" pitchFamily="34" charset="0"/>
              </a:rPr>
              <a:t>Key Point</a:t>
            </a:r>
          </a:p>
          <a:p>
            <a:pPr algn="just"/>
            <a:r>
              <a:rPr lang="en-GB" sz="2800" dirty="0">
                <a:latin typeface="Arial" panose="020B0604020202020204" pitchFamily="34" charset="0"/>
                <a:cs typeface="Arial" panose="020B0604020202020204" pitchFamily="34" charset="0"/>
              </a:rPr>
              <a:t>Development results from the interaction between biology and environment. Positive experiences and early intervention can improve outcomes, even when children have experienced adversity.</a:t>
            </a:r>
          </a:p>
        </p:txBody>
      </p:sp>
    </p:spTree>
    <p:extLst>
      <p:ext uri="{BB962C8B-B14F-4D97-AF65-F5344CB8AC3E}">
        <p14:creationId xmlns:p14="http://schemas.microsoft.com/office/powerpoint/2010/main" val="3898226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4FE7657-F2B5-C323-8215-6571D1C7C9A0}"/>
              </a:ext>
            </a:extLst>
          </p:cNvPr>
          <p:cNvSpPr>
            <a:spLocks noGrp="1"/>
          </p:cNvSpPr>
          <p:nvPr>
            <p:ph type="body" sz="half" idx="2"/>
          </p:nvPr>
        </p:nvSpPr>
        <p:spPr>
          <a:xfrm>
            <a:off x="-1" y="298994"/>
            <a:ext cx="3875315" cy="3379124"/>
          </a:xfrm>
        </p:spPr>
        <p:txBody>
          <a:bodyPr>
            <a:noAutofit/>
          </a:bodyPr>
          <a:lstStyle/>
          <a:p>
            <a:r>
              <a:rPr lang="en-GB" sz="2800" dirty="0">
                <a:latin typeface="Arial" panose="020B0604020202020204" pitchFamily="34" charset="0"/>
                <a:cs typeface="Arial" panose="020B0604020202020204" pitchFamily="34" charset="0"/>
              </a:rPr>
              <a:t>Slide 7 – Theory-Informed Strategies to Support Isaac</a:t>
            </a:r>
          </a:p>
          <a:p>
            <a:r>
              <a:rPr lang="en-GB" sz="2800" dirty="0">
                <a:latin typeface="Arial" panose="020B0604020202020204" pitchFamily="34" charset="0"/>
                <a:cs typeface="Arial" panose="020B0604020202020204" pitchFamily="34" charset="0"/>
              </a:rPr>
              <a:t>Practical Support Plan Based on Bowlby's Attachment Theory</a:t>
            </a:r>
          </a:p>
        </p:txBody>
      </p:sp>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0"/>
            <a:ext cx="7837714" cy="6857999"/>
          </a:xfrm>
          <a:prstGeom prst="rect">
            <a:avLst/>
          </a:prstGeom>
        </p:spPr>
        <p:txBody>
          <a:bodyPr vert="horz" lIns="68580" tIns="34290" rIns="68580" bIns="34290" rtlCol="0">
            <a:normAutofit fontScale="92500" lnSpcReduction="1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pPr algn="just"/>
            <a:r>
              <a:rPr lang="en-GB" sz="2800" b="1" dirty="0">
                <a:latin typeface="Arial" panose="020B0604020202020204" pitchFamily="34" charset="0"/>
                <a:cs typeface="Arial" panose="020B0604020202020204" pitchFamily="34" charset="0"/>
              </a:rPr>
              <a:t>1. Assign a Consistent Key Person</a:t>
            </a:r>
          </a:p>
          <a:p>
            <a:pPr algn="just"/>
            <a:r>
              <a:rPr lang="en-GB" sz="2800" dirty="0">
                <a:latin typeface="Arial" panose="020B0604020202020204" pitchFamily="34" charset="0"/>
                <a:cs typeface="Arial" panose="020B0604020202020204" pitchFamily="34" charset="0"/>
              </a:rPr>
              <a:t>Build a trusting relationship with Isaac.</a:t>
            </a:r>
          </a:p>
          <a:p>
            <a:pPr algn="just"/>
            <a:r>
              <a:rPr lang="en-GB" sz="2800" dirty="0">
                <a:latin typeface="Arial" panose="020B0604020202020204" pitchFamily="34" charset="0"/>
                <a:cs typeface="Arial" panose="020B0604020202020204" pitchFamily="34" charset="0"/>
              </a:rPr>
              <a:t>Provide emotional reassurance throughout the day.</a:t>
            </a:r>
          </a:p>
          <a:p>
            <a:pPr algn="just"/>
            <a:r>
              <a:rPr lang="en-GB" sz="2800" dirty="0">
                <a:latin typeface="Arial" panose="020B0604020202020204" pitchFamily="34" charset="0"/>
                <a:cs typeface="Arial" panose="020B0604020202020204" pitchFamily="34" charset="0"/>
              </a:rPr>
              <a:t>Offer a predictable and secure base.</a:t>
            </a:r>
          </a:p>
          <a:p>
            <a:pPr algn="just"/>
            <a:r>
              <a:rPr lang="en-GB" sz="2800" b="1" dirty="0">
                <a:latin typeface="Arial" panose="020B0604020202020204" pitchFamily="34" charset="0"/>
                <a:cs typeface="Arial" panose="020B0604020202020204" pitchFamily="34" charset="0"/>
              </a:rPr>
              <a:t>Theory Link:</a:t>
            </a:r>
            <a:r>
              <a:rPr lang="en-GB" sz="2800" dirty="0">
                <a:latin typeface="Arial" panose="020B0604020202020204" pitchFamily="34" charset="0"/>
                <a:cs typeface="Arial" panose="020B0604020202020204" pitchFamily="34" charset="0"/>
              </a:rPr>
              <a:t> Bowlby (1988) argued that children develop confidence when they have a reliable attachment figure.</a:t>
            </a:r>
          </a:p>
          <a:p>
            <a:pPr algn="just"/>
            <a:endParaRPr lang="en-GB" sz="2800" dirty="0">
              <a:latin typeface="Arial" panose="020B0604020202020204" pitchFamily="34" charset="0"/>
              <a:cs typeface="Arial" panose="020B0604020202020204" pitchFamily="34" charset="0"/>
            </a:endParaRPr>
          </a:p>
          <a:p>
            <a:pPr algn="just"/>
            <a:r>
              <a:rPr lang="en-GB" sz="2800" b="1" dirty="0">
                <a:latin typeface="Arial" panose="020B0604020202020204" pitchFamily="34" charset="0"/>
                <a:cs typeface="Arial" panose="020B0604020202020204" pitchFamily="34" charset="0"/>
              </a:rPr>
              <a:t>2. Introduce Predictable Routines</a:t>
            </a:r>
          </a:p>
          <a:p>
            <a:pPr algn="just"/>
            <a:r>
              <a:rPr lang="en-GB" sz="2800" dirty="0">
                <a:latin typeface="Arial" panose="020B0604020202020204" pitchFamily="34" charset="0"/>
                <a:cs typeface="Arial" panose="020B0604020202020204" pitchFamily="34" charset="0"/>
              </a:rPr>
              <a:t>Visual timetables.</a:t>
            </a:r>
          </a:p>
          <a:p>
            <a:pPr algn="just"/>
            <a:r>
              <a:rPr lang="en-GB" sz="2800" dirty="0">
                <a:latin typeface="Arial" panose="020B0604020202020204" pitchFamily="34" charset="0"/>
                <a:cs typeface="Arial" panose="020B0604020202020204" pitchFamily="34" charset="0"/>
              </a:rPr>
              <a:t>Consistent arrival and departure routines.</a:t>
            </a:r>
          </a:p>
          <a:p>
            <a:pPr algn="just"/>
            <a:r>
              <a:rPr lang="en-GB" sz="2800" dirty="0">
                <a:latin typeface="Arial" panose="020B0604020202020204" pitchFamily="34" charset="0"/>
                <a:cs typeface="Arial" panose="020B0604020202020204" pitchFamily="34" charset="0"/>
              </a:rPr>
              <a:t>Gradual separation from his mother.</a:t>
            </a:r>
          </a:p>
          <a:p>
            <a:pPr algn="just"/>
            <a:r>
              <a:rPr lang="en-GB" sz="2800" b="1" dirty="0">
                <a:latin typeface="Arial" panose="020B0604020202020204" pitchFamily="34" charset="0"/>
                <a:cs typeface="Arial" panose="020B0604020202020204" pitchFamily="34" charset="0"/>
              </a:rPr>
              <a:t>Theory Link:</a:t>
            </a:r>
            <a:r>
              <a:rPr lang="en-GB" sz="2800" dirty="0">
                <a:latin typeface="Arial" panose="020B0604020202020204" pitchFamily="34" charset="0"/>
                <a:cs typeface="Arial" panose="020B0604020202020204" pitchFamily="34" charset="0"/>
              </a:rPr>
              <a:t> Predictable routines reduce anxiety by increasing children's sense of security.</a:t>
            </a:r>
          </a:p>
        </p:txBody>
      </p:sp>
    </p:spTree>
    <p:extLst>
      <p:ext uri="{BB962C8B-B14F-4D97-AF65-F5344CB8AC3E}">
        <p14:creationId xmlns:p14="http://schemas.microsoft.com/office/powerpoint/2010/main" val="4243350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130626"/>
            <a:ext cx="7837714" cy="6857999"/>
          </a:xfrm>
          <a:prstGeom prst="rect">
            <a:avLst/>
          </a:prstGeom>
        </p:spPr>
        <p:txBody>
          <a:bodyPr vert="horz" lIns="68580" tIns="34290" rIns="68580" bIns="34290" rtlCol="0">
            <a:normAutofit fontScale="92500" lnSpcReduction="2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r>
              <a:rPr lang="en-GB" sz="2800" b="1" dirty="0">
                <a:latin typeface="Arial" panose="020B0604020202020204" pitchFamily="34" charset="0"/>
                <a:cs typeface="Arial" panose="020B0604020202020204" pitchFamily="34" charset="0"/>
              </a:rPr>
              <a:t>3. Create a Language-Rich Environment</a:t>
            </a:r>
          </a:p>
          <a:p>
            <a:r>
              <a:rPr lang="en-GB" sz="2800" dirty="0">
                <a:latin typeface="Arial" panose="020B0604020202020204" pitchFamily="34" charset="0"/>
                <a:cs typeface="Arial" panose="020B0604020202020204" pitchFamily="34" charset="0"/>
              </a:rPr>
              <a:t>Daily shared reading.</a:t>
            </a:r>
          </a:p>
          <a:p>
            <a:r>
              <a:rPr lang="en-GB" sz="2800" dirty="0">
                <a:latin typeface="Arial" panose="020B0604020202020204" pitchFamily="34" charset="0"/>
                <a:cs typeface="Arial" panose="020B0604020202020204" pitchFamily="34" charset="0"/>
              </a:rPr>
              <a:t>Storytelling and singing.</a:t>
            </a:r>
          </a:p>
          <a:p>
            <a:r>
              <a:rPr lang="en-GB" sz="2800" dirty="0">
                <a:latin typeface="Arial" panose="020B0604020202020204" pitchFamily="34" charset="0"/>
                <a:cs typeface="Arial" panose="020B0604020202020204" pitchFamily="34" charset="0"/>
              </a:rPr>
              <a:t>Open-ended conversations during play.</a:t>
            </a:r>
          </a:p>
          <a:p>
            <a:r>
              <a:rPr lang="en-GB" sz="2800" b="1" dirty="0">
                <a:latin typeface="Arial" panose="020B0604020202020204" pitchFamily="34" charset="0"/>
                <a:cs typeface="Arial" panose="020B0604020202020204" pitchFamily="34" charset="0"/>
              </a:rPr>
              <a:t>Theory Link:</a:t>
            </a:r>
            <a:r>
              <a:rPr lang="en-GB" sz="2800" dirty="0">
                <a:latin typeface="Arial" panose="020B0604020202020204" pitchFamily="34" charset="0"/>
                <a:cs typeface="Arial" panose="020B0604020202020204" pitchFamily="34" charset="0"/>
              </a:rPr>
              <a:t> Secure relationships encourage communication and exploration, supporting language development.</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4. Encourage Play-Based Learning</a:t>
            </a:r>
          </a:p>
          <a:p>
            <a:r>
              <a:rPr lang="en-GB" sz="2800" dirty="0">
                <a:latin typeface="Arial" panose="020B0604020202020204" pitchFamily="34" charset="0"/>
                <a:cs typeface="Arial" panose="020B0604020202020204" pitchFamily="34" charset="0"/>
              </a:rPr>
              <a:t>Small-group play activities.</a:t>
            </a:r>
          </a:p>
          <a:p>
            <a:r>
              <a:rPr lang="en-GB" sz="2800" dirty="0">
                <a:latin typeface="Arial" panose="020B0604020202020204" pitchFamily="34" charset="0"/>
                <a:cs typeface="Arial" panose="020B0604020202020204" pitchFamily="34" charset="0"/>
              </a:rPr>
              <a:t>Adult modelling of social interaction.</a:t>
            </a:r>
          </a:p>
          <a:p>
            <a:r>
              <a:rPr lang="en-GB" sz="2800" dirty="0">
                <a:latin typeface="Arial" panose="020B0604020202020204" pitchFamily="34" charset="0"/>
                <a:cs typeface="Arial" panose="020B0604020202020204" pitchFamily="34" charset="0"/>
              </a:rPr>
              <a:t>Cooperative games to build confidence.</a:t>
            </a:r>
          </a:p>
          <a:p>
            <a:r>
              <a:rPr lang="en-GB" sz="2800" b="1" dirty="0">
                <a:latin typeface="Arial" panose="020B0604020202020204" pitchFamily="34" charset="0"/>
                <a:cs typeface="Arial" panose="020B0604020202020204" pitchFamily="34" charset="0"/>
              </a:rPr>
              <a:t>Theory Link:</a:t>
            </a:r>
            <a:r>
              <a:rPr lang="en-GB" sz="2800" dirty="0">
                <a:latin typeface="Arial" panose="020B0604020202020204" pitchFamily="34" charset="0"/>
                <a:cs typeface="Arial" panose="020B0604020202020204" pitchFamily="34" charset="0"/>
              </a:rPr>
              <a:t> Children are more willing to explore and learn when they feel emotionally secure.</a:t>
            </a:r>
          </a:p>
          <a:p>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9051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130626"/>
            <a:ext cx="7837714" cy="6857999"/>
          </a:xfrm>
          <a:prstGeom prst="rect">
            <a:avLst/>
          </a:prstGeom>
        </p:spPr>
        <p:txBody>
          <a:bodyPr vert="horz" lIns="68580" tIns="34290" rIns="68580" bIns="34290" rtlCol="0">
            <a:normAutofit fontScale="92500" lnSpcReduction="1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pPr algn="just"/>
            <a:r>
              <a:rPr lang="en-GB" sz="2800" b="1" dirty="0">
                <a:latin typeface="Arial" panose="020B0604020202020204" pitchFamily="34" charset="0"/>
                <a:cs typeface="Arial" panose="020B0604020202020204" pitchFamily="34" charset="0"/>
              </a:rPr>
              <a:t>5. Support Isaac's Mother</a:t>
            </a:r>
          </a:p>
          <a:p>
            <a:pPr algn="just"/>
            <a:r>
              <a:rPr lang="en-GB" sz="2800" dirty="0">
                <a:latin typeface="Arial" panose="020B0604020202020204" pitchFamily="34" charset="0"/>
                <a:cs typeface="Arial" panose="020B0604020202020204" pitchFamily="34" charset="0"/>
              </a:rPr>
              <a:t>Referral to parenting support services.</a:t>
            </a:r>
          </a:p>
          <a:p>
            <a:pPr algn="just"/>
            <a:r>
              <a:rPr lang="en-GB" sz="2800" dirty="0">
                <a:latin typeface="Arial" panose="020B0604020202020204" pitchFamily="34" charset="0"/>
                <a:cs typeface="Arial" panose="020B0604020202020204" pitchFamily="34" charset="0"/>
              </a:rPr>
              <a:t>Access to maternal mental health support.</a:t>
            </a:r>
          </a:p>
          <a:p>
            <a:pPr algn="just"/>
            <a:r>
              <a:rPr lang="en-GB" sz="2800" dirty="0">
                <a:latin typeface="Arial" panose="020B0604020202020204" pitchFamily="34" charset="0"/>
                <a:cs typeface="Arial" panose="020B0604020202020204" pitchFamily="34" charset="0"/>
              </a:rPr>
              <a:t>Regular communication between staff and parent.</a:t>
            </a:r>
          </a:p>
          <a:p>
            <a:pPr algn="just"/>
            <a:r>
              <a:rPr lang="en-GB" sz="2800" b="1" dirty="0">
                <a:latin typeface="Arial" panose="020B0604020202020204" pitchFamily="34" charset="0"/>
                <a:cs typeface="Arial" panose="020B0604020202020204" pitchFamily="34" charset="0"/>
              </a:rPr>
              <a:t>Theory Link:</a:t>
            </a:r>
            <a:r>
              <a:rPr lang="en-GB" sz="2800" dirty="0">
                <a:latin typeface="Arial" panose="020B0604020202020204" pitchFamily="34" charset="0"/>
                <a:cs typeface="Arial" panose="020B0604020202020204" pitchFamily="34" charset="0"/>
              </a:rPr>
              <a:t> Supporting caregivers strengthens children's attachment relationships.</a:t>
            </a:r>
          </a:p>
          <a:p>
            <a:pPr algn="just"/>
            <a:endParaRPr lang="en-GB" sz="2800" dirty="0">
              <a:latin typeface="Arial" panose="020B0604020202020204" pitchFamily="34" charset="0"/>
              <a:cs typeface="Arial" panose="020B0604020202020204" pitchFamily="34" charset="0"/>
            </a:endParaRPr>
          </a:p>
          <a:p>
            <a:pPr algn="just"/>
            <a:r>
              <a:rPr lang="en-GB" sz="2800" b="1" dirty="0">
                <a:latin typeface="Arial" panose="020B0604020202020204" pitchFamily="34" charset="0"/>
                <a:cs typeface="Arial" panose="020B0604020202020204" pitchFamily="34" charset="0"/>
              </a:rPr>
              <a:t>6. Multi-Agency Collaboration</a:t>
            </a:r>
          </a:p>
          <a:p>
            <a:pPr algn="just"/>
            <a:r>
              <a:rPr lang="en-GB" sz="2800" dirty="0">
                <a:latin typeface="Arial" panose="020B0604020202020204" pitchFamily="34" charset="0"/>
                <a:cs typeface="Arial" panose="020B0604020202020204" pitchFamily="34" charset="0"/>
              </a:rPr>
              <a:t>Professionals involved:</a:t>
            </a:r>
          </a:p>
          <a:p>
            <a:pPr algn="just"/>
            <a:r>
              <a:rPr lang="en-GB" sz="2800" dirty="0">
                <a:latin typeface="Arial" panose="020B0604020202020204" pitchFamily="34" charset="0"/>
                <a:cs typeface="Arial" panose="020B0604020202020204" pitchFamily="34" charset="0"/>
              </a:rPr>
              <a:t>Early years practitioners</a:t>
            </a:r>
          </a:p>
          <a:p>
            <a:pPr algn="just"/>
            <a:r>
              <a:rPr lang="en-GB" sz="2800" dirty="0">
                <a:latin typeface="Arial" panose="020B0604020202020204" pitchFamily="34" charset="0"/>
                <a:cs typeface="Arial" panose="020B0604020202020204" pitchFamily="34" charset="0"/>
              </a:rPr>
              <a:t>Speech and language therapist</a:t>
            </a:r>
          </a:p>
          <a:p>
            <a:pPr algn="just"/>
            <a:r>
              <a:rPr lang="en-GB" sz="2800" dirty="0">
                <a:latin typeface="Arial" panose="020B0604020202020204" pitchFamily="34" charset="0"/>
                <a:cs typeface="Arial" panose="020B0604020202020204" pitchFamily="34" charset="0"/>
              </a:rPr>
              <a:t>Health visitor</a:t>
            </a:r>
          </a:p>
          <a:p>
            <a:pPr algn="just"/>
            <a:r>
              <a:rPr lang="en-GB" sz="2800" dirty="0">
                <a:latin typeface="Arial" panose="020B0604020202020204" pitchFamily="34" charset="0"/>
                <a:cs typeface="Arial" panose="020B0604020202020204" pitchFamily="34" charset="0"/>
              </a:rPr>
              <a:t>Family support worker</a:t>
            </a:r>
          </a:p>
          <a:p>
            <a:pPr algn="just"/>
            <a:r>
              <a:rPr lang="en-GB" sz="2800" dirty="0">
                <a:latin typeface="Arial" panose="020B0604020202020204" pitchFamily="34" charset="0"/>
                <a:cs typeface="Arial" panose="020B0604020202020204" pitchFamily="34" charset="0"/>
              </a:rPr>
              <a:t>GP and mental health services</a:t>
            </a:r>
          </a:p>
        </p:txBody>
      </p:sp>
    </p:spTree>
    <p:extLst>
      <p:ext uri="{BB962C8B-B14F-4D97-AF65-F5344CB8AC3E}">
        <p14:creationId xmlns:p14="http://schemas.microsoft.com/office/powerpoint/2010/main" val="1700511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4FE7657-F2B5-C323-8215-6571D1C7C9A0}"/>
              </a:ext>
            </a:extLst>
          </p:cNvPr>
          <p:cNvSpPr>
            <a:spLocks noGrp="1"/>
          </p:cNvSpPr>
          <p:nvPr>
            <p:ph type="body" sz="half" idx="2"/>
          </p:nvPr>
        </p:nvSpPr>
        <p:spPr>
          <a:xfrm>
            <a:off x="-1" y="130629"/>
            <a:ext cx="3962401" cy="3547489"/>
          </a:xfrm>
        </p:spPr>
        <p:txBody>
          <a:bodyPr>
            <a:noAutofit/>
          </a:bodyPr>
          <a:lstStyle/>
          <a:p>
            <a:r>
              <a:rPr lang="en-GB" sz="2400" dirty="0">
                <a:latin typeface="Arial" panose="020B0604020202020204" pitchFamily="34" charset="0"/>
                <a:cs typeface="Arial" panose="020B0604020202020204" pitchFamily="34" charset="0"/>
              </a:rPr>
              <a:t>Slide 8 – Strengths of Bowlby's Attachment Theory</a:t>
            </a:r>
          </a:p>
          <a:p>
            <a:r>
              <a:rPr lang="en-GB" sz="2400" dirty="0">
                <a:latin typeface="Arial" panose="020B0604020202020204" pitchFamily="34" charset="0"/>
                <a:cs typeface="Arial" panose="020B0604020202020204" pitchFamily="34" charset="0"/>
              </a:rPr>
              <a:t>Why is Bowlby's Theory Useful?</a:t>
            </a:r>
          </a:p>
          <a:p>
            <a:r>
              <a:rPr lang="en-GB" sz="2400" dirty="0">
                <a:latin typeface="Arial" panose="020B0604020202020204" pitchFamily="34" charset="0"/>
                <a:cs typeface="Arial" panose="020B0604020202020204" pitchFamily="34" charset="0"/>
              </a:rPr>
              <a:t>Strong Research Evidence</a:t>
            </a:r>
          </a:p>
          <a:p>
            <a:r>
              <a:rPr lang="en-GB" sz="2400" dirty="0">
                <a:latin typeface="Arial" panose="020B0604020202020204" pitchFamily="34" charset="0"/>
                <a:cs typeface="Arial" panose="020B0604020202020204" pitchFamily="34" charset="0"/>
              </a:rPr>
              <a:t>Ainsworth's Strange Situation study found that securely attached children were more confident, explored their environment more freely and sought comfort appropriately when distressed (Ainsworth et al., 1978).</a:t>
            </a:r>
          </a:p>
          <a:p>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0"/>
            <a:ext cx="8040914" cy="6857999"/>
          </a:xfrm>
          <a:prstGeom prst="rect">
            <a:avLst/>
          </a:prstGeom>
        </p:spPr>
        <p:txBody>
          <a:bodyPr vert="horz" lIns="68580" tIns="34290" rIns="68580" bIns="34290" rtlCol="0">
            <a:normAutofit fontScale="70000" lnSpcReduction="2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r>
              <a:rPr lang="en-GB" sz="2800" b="1" dirty="0">
                <a:latin typeface="Arial" panose="020B0604020202020204" pitchFamily="34" charset="0"/>
                <a:cs typeface="Arial" panose="020B0604020202020204" pitchFamily="34" charset="0"/>
              </a:rPr>
              <a:t>Explains Isaac's Behaviour</a:t>
            </a:r>
          </a:p>
          <a:p>
            <a:r>
              <a:rPr lang="en-GB" sz="2800" dirty="0">
                <a:latin typeface="Arial" panose="020B0604020202020204" pitchFamily="34" charset="0"/>
                <a:cs typeface="Arial" panose="020B0604020202020204" pitchFamily="34" charset="0"/>
              </a:rPr>
              <a:t>The theory helps explain:</a:t>
            </a:r>
          </a:p>
          <a:p>
            <a:r>
              <a:rPr lang="en-GB" sz="2800" dirty="0">
                <a:latin typeface="Arial" panose="020B0604020202020204" pitchFamily="34" charset="0"/>
                <a:cs typeface="Arial" panose="020B0604020202020204" pitchFamily="34" charset="0"/>
              </a:rPr>
              <a:t>Separation anxiety.</a:t>
            </a:r>
          </a:p>
          <a:p>
            <a:r>
              <a:rPr lang="en-GB" sz="2800" dirty="0">
                <a:latin typeface="Arial" panose="020B0604020202020204" pitchFamily="34" charset="0"/>
                <a:cs typeface="Arial" panose="020B0604020202020204" pitchFamily="34" charset="0"/>
              </a:rPr>
              <a:t>Clingy behaviour.</a:t>
            </a:r>
          </a:p>
          <a:p>
            <a:r>
              <a:rPr lang="en-GB" sz="2800" dirty="0">
                <a:latin typeface="Arial" panose="020B0604020202020204" pitchFamily="34" charset="0"/>
                <a:cs typeface="Arial" panose="020B0604020202020204" pitchFamily="34" charset="0"/>
              </a:rPr>
              <a:t>Social withdrawal.</a:t>
            </a:r>
          </a:p>
          <a:p>
            <a:r>
              <a:rPr lang="en-GB" sz="2800" dirty="0">
                <a:latin typeface="Arial" panose="020B0604020202020204" pitchFamily="34" charset="0"/>
                <a:cs typeface="Arial" panose="020B0604020202020204" pitchFamily="34" charset="0"/>
              </a:rPr>
              <a:t>Emotional insecurity.</a:t>
            </a:r>
          </a:p>
          <a:p>
            <a:r>
              <a:rPr lang="en-GB" sz="2800" dirty="0">
                <a:latin typeface="Arial" panose="020B0604020202020204" pitchFamily="34" charset="0"/>
                <a:cs typeface="Arial" panose="020B0604020202020204" pitchFamily="34" charset="0"/>
              </a:rPr>
              <a:t>These behaviours are closely linked to children's attachment experiences.</a:t>
            </a:r>
          </a:p>
          <a:p>
            <a:r>
              <a:rPr lang="en-GB" sz="2800" b="1" dirty="0">
                <a:latin typeface="Arial" panose="020B0604020202020204" pitchFamily="34" charset="0"/>
                <a:cs typeface="Arial" panose="020B0604020202020204" pitchFamily="34" charset="0"/>
              </a:rPr>
              <a:t>Practical Value in Early Years Practice</a:t>
            </a:r>
          </a:p>
          <a:p>
            <a:r>
              <a:rPr lang="en-GB" sz="2800" dirty="0">
                <a:latin typeface="Arial" panose="020B0604020202020204" pitchFamily="34" charset="0"/>
                <a:cs typeface="Arial" panose="020B0604020202020204" pitchFamily="34" charset="0"/>
              </a:rPr>
              <a:t>Attachment Theory has influenced:</a:t>
            </a:r>
          </a:p>
          <a:p>
            <a:r>
              <a:rPr lang="en-GB" sz="2800" dirty="0">
                <a:latin typeface="Arial" panose="020B0604020202020204" pitchFamily="34" charset="0"/>
                <a:cs typeface="Arial" panose="020B0604020202020204" pitchFamily="34" charset="0"/>
              </a:rPr>
              <a:t>The Key Person Approach.</a:t>
            </a:r>
          </a:p>
          <a:p>
            <a:r>
              <a:rPr lang="en-GB" sz="2800" dirty="0">
                <a:latin typeface="Arial" panose="020B0604020202020204" pitchFamily="34" charset="0"/>
                <a:cs typeface="Arial" panose="020B0604020202020204" pitchFamily="34" charset="0"/>
              </a:rPr>
              <a:t>Settling-in procedures.</a:t>
            </a:r>
          </a:p>
          <a:p>
            <a:r>
              <a:rPr lang="en-GB" sz="2800" dirty="0">
                <a:latin typeface="Arial" panose="020B0604020202020204" pitchFamily="34" charset="0"/>
                <a:cs typeface="Arial" panose="020B0604020202020204" pitchFamily="34" charset="0"/>
              </a:rPr>
              <a:t>Responsive caregiving.</a:t>
            </a:r>
          </a:p>
          <a:p>
            <a:r>
              <a:rPr lang="en-GB" sz="2800" dirty="0">
                <a:latin typeface="Arial" panose="020B0604020202020204" pitchFamily="34" charset="0"/>
                <a:cs typeface="Arial" panose="020B0604020202020204" pitchFamily="34" charset="0"/>
              </a:rPr>
              <a:t>Family-centred practice.</a:t>
            </a:r>
          </a:p>
          <a:p>
            <a:r>
              <a:rPr lang="en-GB" sz="2800" dirty="0">
                <a:latin typeface="Arial" panose="020B0604020202020204" pitchFamily="34" charset="0"/>
                <a:cs typeface="Arial" panose="020B0604020202020204" pitchFamily="34" charset="0"/>
              </a:rPr>
              <a:t>These approaches remain central within early years settings across the UK.</a:t>
            </a:r>
          </a:p>
          <a:p>
            <a:r>
              <a:rPr lang="en-GB" sz="2800" b="1" dirty="0">
                <a:latin typeface="Arial" panose="020B0604020202020204" pitchFamily="34" charset="0"/>
                <a:cs typeface="Arial" panose="020B0604020202020204" pitchFamily="34" charset="0"/>
              </a:rPr>
              <a:t>Supports Early Intervention</a:t>
            </a:r>
          </a:p>
          <a:p>
            <a:r>
              <a:rPr lang="en-GB" sz="2800" dirty="0">
                <a:latin typeface="Arial" panose="020B0604020202020204" pitchFamily="34" charset="0"/>
                <a:cs typeface="Arial" panose="020B0604020202020204" pitchFamily="34" charset="0"/>
              </a:rPr>
              <a:t>The theory highlights that positive relationships can improve children's developmental outcomes, making it particularly valuable for planning early help interventions.</a:t>
            </a:r>
          </a:p>
        </p:txBody>
      </p:sp>
    </p:spTree>
    <p:extLst>
      <p:ext uri="{BB962C8B-B14F-4D97-AF65-F5344CB8AC3E}">
        <p14:creationId xmlns:p14="http://schemas.microsoft.com/office/powerpoint/2010/main" val="2824204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4FE7657-F2B5-C323-8215-6571D1C7C9A0}"/>
              </a:ext>
            </a:extLst>
          </p:cNvPr>
          <p:cNvSpPr>
            <a:spLocks noGrp="1"/>
          </p:cNvSpPr>
          <p:nvPr>
            <p:ph type="body" sz="half" idx="2"/>
          </p:nvPr>
        </p:nvSpPr>
        <p:spPr>
          <a:xfrm>
            <a:off x="-1" y="130629"/>
            <a:ext cx="3962401" cy="3547489"/>
          </a:xfrm>
        </p:spPr>
        <p:txBody>
          <a:bodyPr>
            <a:noAutofit/>
          </a:bodyPr>
          <a:lstStyle/>
          <a:p>
            <a:r>
              <a:rPr lang="en-GB" sz="2400" dirty="0">
                <a:latin typeface="Arial" panose="020B0604020202020204" pitchFamily="34" charset="0"/>
                <a:cs typeface="Arial" panose="020B0604020202020204" pitchFamily="34" charset="0"/>
              </a:rPr>
              <a:t>Slide 9 – Limitations of Bowlby's Theory</a:t>
            </a:r>
          </a:p>
          <a:p>
            <a:r>
              <a:rPr lang="en-GB" sz="2400" dirty="0">
                <a:latin typeface="Arial" panose="020B0604020202020204" pitchFamily="34" charset="0"/>
                <a:cs typeface="Arial" panose="020B0604020202020204" pitchFamily="34" charset="0"/>
              </a:rPr>
              <a:t>Critical Evaluation</a:t>
            </a:r>
          </a:p>
          <a:p>
            <a:r>
              <a:rPr lang="en-GB" sz="2400" dirty="0">
                <a:latin typeface="Arial" panose="020B0604020202020204" pitchFamily="34" charset="0"/>
                <a:cs typeface="Arial" panose="020B0604020202020204" pitchFamily="34" charset="0"/>
              </a:rPr>
              <a:t>Overemphasis on Mothers</a:t>
            </a:r>
          </a:p>
          <a:p>
            <a:r>
              <a:rPr lang="en-GB" sz="2400" dirty="0">
                <a:latin typeface="Arial" panose="020B0604020202020204" pitchFamily="34" charset="0"/>
                <a:cs typeface="Arial" panose="020B0604020202020204" pitchFamily="34" charset="0"/>
              </a:rPr>
              <a:t>Bowlby originally suggested that one primary attachment figure, usually the mother, was most important.</a:t>
            </a:r>
          </a:p>
          <a:p>
            <a:r>
              <a:rPr lang="en-GB" sz="2400" dirty="0">
                <a:latin typeface="Arial" panose="020B0604020202020204" pitchFamily="34" charset="0"/>
                <a:cs typeface="Arial" panose="020B0604020202020204" pitchFamily="34" charset="0"/>
              </a:rPr>
              <a:t>However, research now shows that children can form secure attachments with several caregivers, including fathers, grandparents and early years practitioners (Rutter, 1995).</a:t>
            </a:r>
          </a:p>
        </p:txBody>
      </p:sp>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0"/>
            <a:ext cx="8040914" cy="6857999"/>
          </a:xfrm>
          <a:prstGeom prst="rect">
            <a:avLst/>
          </a:prstGeom>
        </p:spPr>
        <p:txBody>
          <a:bodyPr vert="horz" lIns="68580" tIns="34290" rIns="68580" bIns="34290" rtlCol="0">
            <a:normAutofit fontScale="62500" lnSpcReduction="2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pPr algn="just"/>
            <a:r>
              <a:rPr lang="en-GB" sz="2800" b="1" dirty="0">
                <a:latin typeface="Arial" panose="020B0604020202020204" pitchFamily="34" charset="0"/>
                <a:cs typeface="Arial" panose="020B0604020202020204" pitchFamily="34" charset="0"/>
              </a:rPr>
              <a:t>Limited Cultural Perspective</a:t>
            </a:r>
          </a:p>
          <a:p>
            <a:pPr algn="just"/>
            <a:r>
              <a:rPr lang="en-GB" sz="2800" dirty="0">
                <a:latin typeface="Arial" panose="020B0604020202020204" pitchFamily="34" charset="0"/>
                <a:cs typeface="Arial" panose="020B0604020202020204" pitchFamily="34" charset="0"/>
              </a:rPr>
              <a:t>Attachment behaviours differ across cultures.</a:t>
            </a:r>
          </a:p>
          <a:p>
            <a:pPr algn="just"/>
            <a:r>
              <a:rPr lang="en-GB" sz="2800" dirty="0">
                <a:latin typeface="Arial" panose="020B0604020202020204" pitchFamily="34" charset="0"/>
                <a:cs typeface="Arial" panose="020B0604020202020204" pitchFamily="34" charset="0"/>
              </a:rPr>
              <a:t>Some cultures encourage greater independence, while others value close family relationships for longer periods.</a:t>
            </a:r>
          </a:p>
          <a:p>
            <a:pPr algn="just"/>
            <a:r>
              <a:rPr lang="en-GB" sz="2800" dirty="0">
                <a:latin typeface="Arial" panose="020B0604020202020204" pitchFamily="34" charset="0"/>
                <a:cs typeface="Arial" panose="020B0604020202020204" pitchFamily="34" charset="0"/>
              </a:rPr>
              <a:t>Therefore, attachment should be understood within cultural contexts rather than judged using one universal standard (Rothbaum et al., 2000).</a:t>
            </a:r>
          </a:p>
          <a:p>
            <a:pPr algn="just"/>
            <a:r>
              <a:rPr lang="en-GB" sz="2800" b="1" dirty="0">
                <a:latin typeface="Arial" panose="020B0604020202020204" pitchFamily="34" charset="0"/>
                <a:cs typeface="Arial" panose="020B0604020202020204" pitchFamily="34" charset="0"/>
              </a:rPr>
              <a:t>Does Not Fully Explain Development</a:t>
            </a:r>
          </a:p>
          <a:p>
            <a:pPr algn="just"/>
            <a:r>
              <a:rPr lang="en-GB" sz="2800" dirty="0">
                <a:latin typeface="Arial" panose="020B0604020202020204" pitchFamily="34" charset="0"/>
                <a:cs typeface="Arial" panose="020B0604020202020204" pitchFamily="34" charset="0"/>
              </a:rPr>
              <a:t>Attachment Theory focuses mainly on emotional relationships.</a:t>
            </a:r>
          </a:p>
          <a:p>
            <a:pPr algn="just"/>
            <a:r>
              <a:rPr lang="en-GB" sz="2800" dirty="0">
                <a:latin typeface="Arial" panose="020B0604020202020204" pitchFamily="34" charset="0"/>
                <a:cs typeface="Arial" panose="020B0604020202020204" pitchFamily="34" charset="0"/>
              </a:rPr>
              <a:t>It gives less attention to:</a:t>
            </a:r>
          </a:p>
          <a:p>
            <a:pPr algn="just"/>
            <a:r>
              <a:rPr lang="en-GB" sz="2800" dirty="0">
                <a:latin typeface="Arial" panose="020B0604020202020204" pitchFamily="34" charset="0"/>
                <a:cs typeface="Arial" panose="020B0604020202020204" pitchFamily="34" charset="0"/>
              </a:rPr>
              <a:t>Language learning.</a:t>
            </a:r>
          </a:p>
          <a:p>
            <a:pPr algn="just"/>
            <a:r>
              <a:rPr lang="en-GB" sz="2800" dirty="0">
                <a:latin typeface="Arial" panose="020B0604020202020204" pitchFamily="34" charset="0"/>
                <a:cs typeface="Arial" panose="020B0604020202020204" pitchFamily="34" charset="0"/>
              </a:rPr>
              <a:t>Cognitive development.</a:t>
            </a:r>
          </a:p>
          <a:p>
            <a:pPr algn="just"/>
            <a:r>
              <a:rPr lang="en-GB" sz="2800" dirty="0">
                <a:latin typeface="Arial" panose="020B0604020202020204" pitchFamily="34" charset="0"/>
                <a:cs typeface="Arial" panose="020B0604020202020204" pitchFamily="34" charset="0"/>
              </a:rPr>
              <a:t>Peer relationships.</a:t>
            </a:r>
          </a:p>
          <a:p>
            <a:pPr algn="just"/>
            <a:r>
              <a:rPr lang="en-GB" sz="2800" dirty="0">
                <a:latin typeface="Arial" panose="020B0604020202020204" pitchFamily="34" charset="0"/>
                <a:cs typeface="Arial" panose="020B0604020202020204" pitchFamily="34" charset="0"/>
              </a:rPr>
              <a:t>Biological maturation.</a:t>
            </a:r>
          </a:p>
          <a:p>
            <a:pPr algn="just"/>
            <a:r>
              <a:rPr lang="en-GB" sz="2800" dirty="0">
                <a:latin typeface="Arial" panose="020B0604020202020204" pitchFamily="34" charset="0"/>
                <a:cs typeface="Arial" panose="020B0604020202020204" pitchFamily="34" charset="0"/>
              </a:rPr>
              <a:t>Vygotsky's Sociocultural Theory offers additional insight by emphasising learning through social interaction and adult guidance (Vygotsky, 1978).</a:t>
            </a:r>
          </a:p>
          <a:p>
            <a:pPr algn="just"/>
            <a:r>
              <a:rPr lang="en-GB" sz="2800" b="1" dirty="0">
                <a:latin typeface="Arial" panose="020B0604020202020204" pitchFamily="34" charset="0"/>
                <a:cs typeface="Arial" panose="020B0604020202020204" pitchFamily="34" charset="0"/>
              </a:rPr>
              <a:t>Relevance to London's Diverse Communities</a:t>
            </a:r>
          </a:p>
          <a:p>
            <a:pPr algn="just"/>
            <a:r>
              <a:rPr lang="en-GB" sz="2800" dirty="0">
                <a:latin typeface="Arial" panose="020B0604020202020204" pitchFamily="34" charset="0"/>
                <a:cs typeface="Arial" panose="020B0604020202020204" pitchFamily="34" charset="0"/>
              </a:rPr>
              <a:t>Children's Centres in London support families from many cultural, linguistic and socioeconomic backgrounds.</a:t>
            </a:r>
          </a:p>
          <a:p>
            <a:pPr algn="just"/>
            <a:r>
              <a:rPr lang="en-GB" sz="2800" dirty="0">
                <a:latin typeface="Arial" panose="020B0604020202020204" pitchFamily="34" charset="0"/>
                <a:cs typeface="Arial" panose="020B0604020202020204" pitchFamily="34" charset="0"/>
              </a:rPr>
              <a:t>Practitioners should apply attachment principles while recognising diverse parenting practices, family structures and cultural beliefs about child development.</a:t>
            </a:r>
          </a:p>
        </p:txBody>
      </p:sp>
    </p:spTree>
    <p:extLst>
      <p:ext uri="{BB962C8B-B14F-4D97-AF65-F5344CB8AC3E}">
        <p14:creationId xmlns:p14="http://schemas.microsoft.com/office/powerpoint/2010/main" val="546958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4FE7657-F2B5-C323-8215-6571D1C7C9A0}"/>
              </a:ext>
            </a:extLst>
          </p:cNvPr>
          <p:cNvSpPr>
            <a:spLocks noGrp="1"/>
          </p:cNvSpPr>
          <p:nvPr>
            <p:ph type="body" sz="half" idx="2"/>
          </p:nvPr>
        </p:nvSpPr>
        <p:spPr>
          <a:xfrm>
            <a:off x="-1" y="130629"/>
            <a:ext cx="4151087" cy="3547489"/>
          </a:xfrm>
        </p:spPr>
        <p:txBody>
          <a:bodyPr>
            <a:noAutofit/>
          </a:bodyPr>
          <a:lstStyle/>
          <a:p>
            <a:r>
              <a:rPr lang="en-GB" sz="2400" dirty="0">
                <a:latin typeface="Arial" panose="020B0604020202020204" pitchFamily="34" charset="0"/>
                <a:cs typeface="Arial" panose="020B0604020202020204" pitchFamily="34" charset="0"/>
              </a:rPr>
              <a:t>Slide 10 – Conclusion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Final Reflection</a:t>
            </a:r>
          </a:p>
          <a:p>
            <a:r>
              <a:rPr lang="en-GB" sz="2400" dirty="0">
                <a:latin typeface="Arial" panose="020B0604020202020204" pitchFamily="34" charset="0"/>
                <a:cs typeface="Arial" panose="020B0604020202020204" pitchFamily="34" charset="0"/>
              </a:rPr>
              <a:t>Early intervention that strengthens children's relationships and supports families can have a lasting positive impact on children's wellbeing, learning and future development.</a:t>
            </a:r>
          </a:p>
          <a:p>
            <a:endParaRPr lang="en-GB" sz="2400" dirty="0">
              <a:latin typeface="Arial" panose="020B0604020202020204" pitchFamily="34" charset="0"/>
              <a:cs typeface="Arial" panose="020B0604020202020204" pitchFamily="34" charset="0"/>
            </a:endParaRPr>
          </a:p>
        </p:txBody>
      </p:sp>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0"/>
            <a:ext cx="8040914" cy="6857999"/>
          </a:xfrm>
          <a:prstGeom prst="rect">
            <a:avLst/>
          </a:prstGeom>
        </p:spPr>
        <p:txBody>
          <a:bodyPr vert="horz" lIns="68580" tIns="34290" rIns="68580" bIns="34290" rtlCol="0">
            <a:normAutofit fontScale="92500" lnSpcReduction="2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pPr algn="just"/>
            <a:r>
              <a:rPr lang="en-GB" sz="2800" b="1" dirty="0">
                <a:latin typeface="Arial" panose="020B0604020202020204" pitchFamily="34" charset="0"/>
                <a:cs typeface="Arial" panose="020B0604020202020204" pitchFamily="34" charset="0"/>
              </a:rPr>
              <a:t>Conclusion</a:t>
            </a:r>
          </a:p>
          <a:p>
            <a:pPr algn="just"/>
            <a:r>
              <a:rPr lang="en-GB" sz="2800" dirty="0">
                <a:latin typeface="Arial" panose="020B0604020202020204" pitchFamily="34" charset="0"/>
                <a:cs typeface="Arial" panose="020B0604020202020204" pitchFamily="34" charset="0"/>
              </a:rPr>
              <a:t>Bowlby's Attachment Theory provides a valuable framework for understanding Isaac's emotional and social development.</a:t>
            </a:r>
          </a:p>
          <a:p>
            <a:pPr algn="just"/>
            <a:r>
              <a:rPr lang="en-GB" sz="2800" dirty="0">
                <a:latin typeface="Arial" panose="020B0604020202020204" pitchFamily="34" charset="0"/>
                <a:cs typeface="Arial" panose="020B0604020202020204" pitchFamily="34" charset="0"/>
              </a:rPr>
              <a:t>Isaac's experiences of maternal post-natal depression, disrupted childcare and relocation may have affected his sense of security, contributing to separation anxiety, social withdrawal and delayed language development.</a:t>
            </a:r>
          </a:p>
          <a:p>
            <a:pPr algn="just"/>
            <a:r>
              <a:rPr lang="en-GB" sz="2800" dirty="0">
                <a:latin typeface="Arial" panose="020B0604020202020204" pitchFamily="34" charset="0"/>
                <a:cs typeface="Arial" panose="020B0604020202020204" pitchFamily="34" charset="0"/>
              </a:rPr>
              <a:t>Both biological and environmental factors have influenced his development, demonstrating the importance of considering nature and nurture together.</a:t>
            </a:r>
          </a:p>
          <a:p>
            <a:pPr algn="just"/>
            <a:r>
              <a:rPr lang="en-GB" sz="2800" dirty="0">
                <a:latin typeface="Arial" panose="020B0604020202020204" pitchFamily="34" charset="0"/>
                <a:cs typeface="Arial" panose="020B0604020202020204" pitchFamily="34" charset="0"/>
              </a:rPr>
              <a:t>Attachment-informed strategies, including a consistent key person, predictable routines, parental support and multi-agency collaboration, can promote emotional security and improve developmental outcomes.</a:t>
            </a:r>
          </a:p>
        </p:txBody>
      </p:sp>
    </p:spTree>
    <p:extLst>
      <p:ext uri="{BB962C8B-B14F-4D97-AF65-F5344CB8AC3E}">
        <p14:creationId xmlns:p14="http://schemas.microsoft.com/office/powerpoint/2010/main" val="1024828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D4FE7657-F2B5-C323-8215-6571D1C7C9A0}"/>
              </a:ext>
            </a:extLst>
          </p:cNvPr>
          <p:cNvSpPr>
            <a:spLocks noGrp="1"/>
          </p:cNvSpPr>
          <p:nvPr>
            <p:ph type="body" sz="half" idx="2"/>
          </p:nvPr>
        </p:nvSpPr>
        <p:spPr>
          <a:xfrm>
            <a:off x="-1" y="130630"/>
            <a:ext cx="4151087" cy="957942"/>
          </a:xfrm>
        </p:spPr>
        <p:txBody>
          <a:bodyPr>
            <a:noAutofit/>
          </a:bodyPr>
          <a:lstStyle/>
          <a:p>
            <a:r>
              <a:rPr lang="en-GB" sz="2400" dirty="0">
                <a:latin typeface="Arial" panose="020B0604020202020204" pitchFamily="34" charset="0"/>
                <a:cs typeface="Arial" panose="020B0604020202020204" pitchFamily="34" charset="0"/>
              </a:rPr>
              <a:t>Slide 11 – References</a:t>
            </a:r>
          </a:p>
          <a:p>
            <a:r>
              <a:rPr lang="en-GB" sz="2400" dirty="0">
                <a:latin typeface="Arial" panose="020B0604020202020204" pitchFamily="34" charset="0"/>
                <a:cs typeface="Arial" panose="020B0604020202020204" pitchFamily="34" charset="0"/>
              </a:rPr>
              <a:t>Ainsworth, M.D.S., </a:t>
            </a:r>
            <a:r>
              <a:rPr lang="en-GB" sz="2400" dirty="0" err="1">
                <a:latin typeface="Arial" panose="020B0604020202020204" pitchFamily="34" charset="0"/>
                <a:cs typeface="Arial" panose="020B0604020202020204" pitchFamily="34" charset="0"/>
              </a:rPr>
              <a:t>Blehar</a:t>
            </a:r>
            <a:r>
              <a:rPr lang="en-GB" sz="2400" dirty="0">
                <a:latin typeface="Arial" panose="020B0604020202020204" pitchFamily="34" charset="0"/>
                <a:cs typeface="Arial" panose="020B0604020202020204" pitchFamily="34" charset="0"/>
              </a:rPr>
              <a:t>, M.C., Waters, E. and Wall, S. (1978) </a:t>
            </a:r>
            <a:r>
              <a:rPr lang="en-GB" sz="2400" i="1" dirty="0">
                <a:latin typeface="Arial" panose="020B0604020202020204" pitchFamily="34" charset="0"/>
                <a:cs typeface="Arial" panose="020B0604020202020204" pitchFamily="34" charset="0"/>
              </a:rPr>
              <a:t>Patterns of Attachment: A Psychological Study of the Strange Situation</a:t>
            </a:r>
            <a:r>
              <a:rPr lang="en-GB" sz="2400" dirty="0">
                <a:latin typeface="Arial" panose="020B0604020202020204" pitchFamily="34" charset="0"/>
                <a:cs typeface="Arial" panose="020B0604020202020204" pitchFamily="34" charset="0"/>
              </a:rPr>
              <a:t>. Hillsdale, NJ: Lawrence Erlbaum Associates.</a:t>
            </a:r>
          </a:p>
          <a:p>
            <a:r>
              <a:rPr lang="en-GB" sz="2400" dirty="0">
                <a:latin typeface="Arial" panose="020B0604020202020204" pitchFamily="34" charset="0"/>
                <a:cs typeface="Arial" panose="020B0604020202020204" pitchFamily="34" charset="0"/>
              </a:rPr>
              <a:t>Bowlby, J. (1969) </a:t>
            </a:r>
            <a:r>
              <a:rPr lang="en-GB" sz="2400" i="1" dirty="0">
                <a:latin typeface="Arial" panose="020B0604020202020204" pitchFamily="34" charset="0"/>
                <a:cs typeface="Arial" panose="020B0604020202020204" pitchFamily="34" charset="0"/>
              </a:rPr>
              <a:t>Attachment and Loss. Volume 1: Attachment</a:t>
            </a:r>
            <a:r>
              <a:rPr lang="en-GB" sz="2400" dirty="0">
                <a:latin typeface="Arial" panose="020B0604020202020204" pitchFamily="34" charset="0"/>
                <a:cs typeface="Arial" panose="020B0604020202020204" pitchFamily="34" charset="0"/>
              </a:rPr>
              <a:t>. London: Hogarth Press.</a:t>
            </a:r>
          </a:p>
          <a:p>
            <a:r>
              <a:rPr lang="en-GB" sz="2400" dirty="0">
                <a:latin typeface="Arial" panose="020B0604020202020204" pitchFamily="34" charset="0"/>
                <a:cs typeface="Arial" panose="020B0604020202020204" pitchFamily="34" charset="0"/>
              </a:rPr>
              <a:t>Bowlby, J. (1988) </a:t>
            </a:r>
            <a:r>
              <a:rPr lang="en-GB" sz="2400" i="1" dirty="0">
                <a:latin typeface="Arial" panose="020B0604020202020204" pitchFamily="34" charset="0"/>
                <a:cs typeface="Arial" panose="020B0604020202020204" pitchFamily="34" charset="0"/>
              </a:rPr>
              <a:t>A Secure Base: Parent–Child Attachment and Healthy Human Development</a:t>
            </a:r>
            <a:r>
              <a:rPr lang="en-GB" sz="2400" dirty="0">
                <a:latin typeface="Arial" panose="020B0604020202020204" pitchFamily="34" charset="0"/>
                <a:cs typeface="Arial" panose="020B0604020202020204" pitchFamily="34" charset="0"/>
              </a:rPr>
              <a:t>. London: Routledge.</a:t>
            </a:r>
          </a:p>
          <a:p>
            <a:endParaRPr lang="en-GB" sz="2400" dirty="0">
              <a:latin typeface="Arial" panose="020B0604020202020204" pitchFamily="34" charset="0"/>
              <a:cs typeface="Arial" panose="020B0604020202020204" pitchFamily="34" charset="0"/>
            </a:endParaRPr>
          </a:p>
        </p:txBody>
      </p:sp>
      <p:sp>
        <p:nvSpPr>
          <p:cNvPr id="12" name="Text Placeholder 5">
            <a:extLst>
              <a:ext uri="{FF2B5EF4-FFF2-40B4-BE49-F238E27FC236}">
                <a16:creationId xmlns:a16="http://schemas.microsoft.com/office/drawing/2014/main" id="{A6AC6E06-E7EF-1A6A-044E-6195B08277E8}"/>
              </a:ext>
            </a:extLst>
          </p:cNvPr>
          <p:cNvSpPr txBox="1">
            <a:spLocks/>
          </p:cNvSpPr>
          <p:nvPr/>
        </p:nvSpPr>
        <p:spPr>
          <a:xfrm>
            <a:off x="4151086" y="0"/>
            <a:ext cx="8040914" cy="6857999"/>
          </a:xfrm>
          <a:prstGeom prst="rect">
            <a:avLst/>
          </a:prstGeom>
        </p:spPr>
        <p:txBody>
          <a:bodyPr vert="horz" lIns="68580" tIns="34290" rIns="68580" bIns="34290" rtlCol="0">
            <a:normAutofit fontScale="77500" lnSpcReduction="20000"/>
          </a:bodyPr>
          <a:lstStyle>
            <a:lvl1pPr marL="0" indent="0" algn="l" defTabSz="457200" rtl="0" eaLnBrk="1" latinLnBrk="0" hangingPunct="1">
              <a:spcBef>
                <a:spcPts val="1000"/>
              </a:spcBef>
              <a:spcAft>
                <a:spcPts val="0"/>
              </a:spcAft>
              <a:buClr>
                <a:schemeClr val="accent1"/>
              </a:buClr>
              <a:buFont typeface="Wingdings 3" charset="2"/>
              <a:buNone/>
              <a:defRPr sz="140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200"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000"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900" kern="1200">
                <a:solidFill>
                  <a:schemeClr val="tx1">
                    <a:lumMod val="75000"/>
                    <a:lumOff val="25000"/>
                  </a:schemeClr>
                </a:solidFill>
                <a:latin typeface="+mn-lt"/>
                <a:ea typeface="+mn-ea"/>
                <a:cs typeface="+mn-cs"/>
              </a:defRPr>
            </a:lvl9pPr>
          </a:lstStyle>
          <a:p>
            <a:r>
              <a:rPr lang="en-GB" sz="2800" dirty="0">
                <a:latin typeface="Arial" panose="020B0604020202020204" pitchFamily="34" charset="0"/>
                <a:cs typeface="Arial" panose="020B0604020202020204" pitchFamily="34" charset="0"/>
              </a:rPr>
              <a:t>Rothbaum, F., Weisz, J., Pott, M., Miyake, K. and Morelli, G. (2000) 'Attachment and culture: Security in the United States and Japan', </a:t>
            </a:r>
            <a:r>
              <a:rPr lang="en-GB" sz="2800" i="1" dirty="0">
                <a:latin typeface="Arial" panose="020B0604020202020204" pitchFamily="34" charset="0"/>
                <a:cs typeface="Arial" panose="020B0604020202020204" pitchFamily="34" charset="0"/>
              </a:rPr>
              <a:t>American Psychologist</a:t>
            </a:r>
            <a:r>
              <a:rPr lang="en-GB" sz="2800" dirty="0">
                <a:latin typeface="Arial" panose="020B0604020202020204" pitchFamily="34" charset="0"/>
                <a:cs typeface="Arial" panose="020B0604020202020204" pitchFamily="34" charset="0"/>
              </a:rPr>
              <a:t>, 55(10), pp. 1093–1104. </a:t>
            </a:r>
            <a:r>
              <a:rPr lang="en-GB" sz="2800" dirty="0">
                <a:latin typeface="Arial" panose="020B0604020202020204" pitchFamily="34" charset="0"/>
                <a:cs typeface="Arial" panose="020B0604020202020204" pitchFamily="34" charset="0"/>
                <a:hlinkClick r:id="rId3"/>
              </a:rPr>
              <a:t>https://doi.org/10.1037/0003-066X.55.10.1093</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Rutter, M. (1995) 'Clinical implications of attachment concepts: Retrospect and prospect', </a:t>
            </a:r>
            <a:r>
              <a:rPr lang="en-GB" sz="2800" i="1" dirty="0">
                <a:latin typeface="Arial" panose="020B0604020202020204" pitchFamily="34" charset="0"/>
                <a:cs typeface="Arial" panose="020B0604020202020204" pitchFamily="34" charset="0"/>
              </a:rPr>
              <a:t>Journal of Child Psychology and Psychiatry</a:t>
            </a:r>
            <a:r>
              <a:rPr lang="en-GB" sz="2800" dirty="0">
                <a:latin typeface="Arial" panose="020B0604020202020204" pitchFamily="34" charset="0"/>
                <a:cs typeface="Arial" panose="020B0604020202020204" pitchFamily="34" charset="0"/>
              </a:rPr>
              <a:t>, 36(4), pp. 549–571. </a:t>
            </a:r>
            <a:r>
              <a:rPr lang="en-GB" sz="2800" dirty="0">
                <a:latin typeface="Arial" panose="020B0604020202020204" pitchFamily="34" charset="0"/>
                <a:cs typeface="Arial" panose="020B0604020202020204" pitchFamily="34" charset="0"/>
                <a:hlinkClick r:id="rId4"/>
              </a:rPr>
              <a:t>https://doi.org/10.1111/j.1469-7610.1995.tb01314.x</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Shonkoff, J.P. and Phillips, D.A. (eds.) (2000) </a:t>
            </a:r>
            <a:r>
              <a:rPr lang="en-GB" sz="2800" i="1" dirty="0">
                <a:latin typeface="Arial" panose="020B0604020202020204" pitchFamily="34" charset="0"/>
                <a:cs typeface="Arial" panose="020B0604020202020204" pitchFamily="34" charset="0"/>
              </a:rPr>
              <a:t>From Neurons to </a:t>
            </a:r>
            <a:r>
              <a:rPr lang="en-GB" sz="2800" i="1" dirty="0" err="1">
                <a:latin typeface="Arial" panose="020B0604020202020204" pitchFamily="34" charset="0"/>
                <a:cs typeface="Arial" panose="020B0604020202020204" pitchFamily="34" charset="0"/>
              </a:rPr>
              <a:t>Neighborhoods</a:t>
            </a:r>
            <a:r>
              <a:rPr lang="en-GB" sz="2800" i="1" dirty="0">
                <a:latin typeface="Arial" panose="020B0604020202020204" pitchFamily="34" charset="0"/>
                <a:cs typeface="Arial" panose="020B0604020202020204" pitchFamily="34" charset="0"/>
              </a:rPr>
              <a:t>: The Science of Early Childhood Development</a:t>
            </a:r>
            <a:r>
              <a:rPr lang="en-GB" sz="2800" dirty="0">
                <a:latin typeface="Arial" panose="020B0604020202020204" pitchFamily="34" charset="0"/>
                <a:cs typeface="Arial" panose="020B0604020202020204" pitchFamily="34" charset="0"/>
              </a:rPr>
              <a:t>. Washington, DC: National Academy Press.</a:t>
            </a:r>
          </a:p>
          <a:p>
            <a:r>
              <a:rPr lang="en-GB" sz="2800" dirty="0">
                <a:latin typeface="Arial" panose="020B0604020202020204" pitchFamily="34" charset="0"/>
                <a:cs typeface="Arial" panose="020B0604020202020204" pitchFamily="34" charset="0"/>
              </a:rPr>
              <a:t>Stein, A., Pearson, R.M., Goodman, S.H., Rapa, E., Rahman, A., McCallum, M., Howard, L.M. and </a:t>
            </a:r>
            <a:r>
              <a:rPr lang="en-GB" sz="2800" dirty="0" err="1">
                <a:latin typeface="Arial" panose="020B0604020202020204" pitchFamily="34" charset="0"/>
                <a:cs typeface="Arial" panose="020B0604020202020204" pitchFamily="34" charset="0"/>
              </a:rPr>
              <a:t>Pariante</a:t>
            </a:r>
            <a:r>
              <a:rPr lang="en-GB" sz="2800" dirty="0">
                <a:latin typeface="Arial" panose="020B0604020202020204" pitchFamily="34" charset="0"/>
                <a:cs typeface="Arial" panose="020B0604020202020204" pitchFamily="34" charset="0"/>
              </a:rPr>
              <a:t>, C.M. (2014) 'Effects of perinatal mental disorders on the </a:t>
            </a:r>
            <a:r>
              <a:rPr lang="en-GB" sz="2800" dirty="0" err="1">
                <a:latin typeface="Arial" panose="020B0604020202020204" pitchFamily="34" charset="0"/>
                <a:cs typeface="Arial" panose="020B0604020202020204" pitchFamily="34" charset="0"/>
              </a:rPr>
              <a:t>fetus</a:t>
            </a:r>
            <a:r>
              <a:rPr lang="en-GB" sz="2800" dirty="0">
                <a:latin typeface="Arial" panose="020B0604020202020204" pitchFamily="34" charset="0"/>
                <a:cs typeface="Arial" panose="020B0604020202020204" pitchFamily="34" charset="0"/>
              </a:rPr>
              <a:t> and child', </a:t>
            </a:r>
            <a:r>
              <a:rPr lang="en-GB" sz="2800" i="1" dirty="0">
                <a:latin typeface="Arial" panose="020B0604020202020204" pitchFamily="34" charset="0"/>
                <a:cs typeface="Arial" panose="020B0604020202020204" pitchFamily="34" charset="0"/>
              </a:rPr>
              <a:t>The Lancet</a:t>
            </a:r>
            <a:r>
              <a:rPr lang="en-GB" sz="2800" dirty="0">
                <a:latin typeface="Arial" panose="020B0604020202020204" pitchFamily="34" charset="0"/>
                <a:cs typeface="Arial" panose="020B0604020202020204" pitchFamily="34" charset="0"/>
              </a:rPr>
              <a:t>, 384(9956), pp. 1800–1819. </a:t>
            </a:r>
            <a:r>
              <a:rPr lang="en-GB" sz="2800" dirty="0">
                <a:latin typeface="Arial" panose="020B0604020202020204" pitchFamily="34" charset="0"/>
                <a:cs typeface="Arial" panose="020B0604020202020204" pitchFamily="34" charset="0"/>
                <a:hlinkClick r:id="rId5"/>
              </a:rPr>
              <a:t>https://doi.org/10.1016/S0140-6736(14)61277-0</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Thomas, A. and Chess, S. (1977) </a:t>
            </a:r>
            <a:r>
              <a:rPr lang="en-GB" sz="2800" i="1" dirty="0">
                <a:latin typeface="Arial" panose="020B0604020202020204" pitchFamily="34" charset="0"/>
                <a:cs typeface="Arial" panose="020B0604020202020204" pitchFamily="34" charset="0"/>
              </a:rPr>
              <a:t>Temperament and Development</a:t>
            </a:r>
            <a:r>
              <a:rPr lang="en-GB" sz="2800" dirty="0">
                <a:latin typeface="Arial" panose="020B0604020202020204" pitchFamily="34" charset="0"/>
                <a:cs typeface="Arial" panose="020B0604020202020204" pitchFamily="34" charset="0"/>
              </a:rPr>
              <a:t>. New York: Brunner/Mazel.</a:t>
            </a:r>
          </a:p>
          <a:p>
            <a:r>
              <a:rPr lang="en-GB" sz="2800" dirty="0">
                <a:latin typeface="Arial" panose="020B0604020202020204" pitchFamily="34" charset="0"/>
                <a:cs typeface="Arial" panose="020B0604020202020204" pitchFamily="34" charset="0"/>
              </a:rPr>
              <a:t>Vygotsky, L.S. (1978) </a:t>
            </a:r>
            <a:r>
              <a:rPr lang="en-GB" sz="2800" i="1" dirty="0">
                <a:latin typeface="Arial" panose="020B0604020202020204" pitchFamily="34" charset="0"/>
                <a:cs typeface="Arial" panose="020B0604020202020204" pitchFamily="34" charset="0"/>
              </a:rPr>
              <a:t>Mind in Society: The Development of Higher Psychological Processes</a:t>
            </a:r>
            <a:r>
              <a:rPr lang="en-GB" sz="2800" dirty="0">
                <a:latin typeface="Arial" panose="020B0604020202020204" pitchFamily="34" charset="0"/>
                <a:cs typeface="Arial" panose="020B0604020202020204" pitchFamily="34" charset="0"/>
              </a:rPr>
              <a:t>. Cambridge, MA: Harvard University Press.</a:t>
            </a:r>
          </a:p>
        </p:txBody>
      </p:sp>
    </p:spTree>
    <p:extLst>
      <p:ext uri="{BB962C8B-B14F-4D97-AF65-F5344CB8AC3E}">
        <p14:creationId xmlns:p14="http://schemas.microsoft.com/office/powerpoint/2010/main" val="68078547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276</TotalTime>
  <Words>1988</Words>
  <Application>Microsoft Office PowerPoint</Application>
  <PresentationFormat>Widescreen</PresentationFormat>
  <Paragraphs>190</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Calibri</vt:lpstr>
      <vt:lpstr>Calibri Light</vt:lpstr>
      <vt:lpstr>Times New Roman</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Isabel Portulez</dc:creator>
  <cp:lastModifiedBy>Isabel Portulez</cp:lastModifiedBy>
  <cp:revision>1</cp:revision>
  <dcterms:created xsi:type="dcterms:W3CDTF">2026-06-23T13:00:15Z</dcterms:created>
  <dcterms:modified xsi:type="dcterms:W3CDTF">2026-07-13T12:49:21Z</dcterms:modified>
</cp:coreProperties>
</file>