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9" r:id="rId1"/>
  </p:sldMasterIdLst>
  <p:sldIdLst>
    <p:sldId id="256" r:id="rId2"/>
    <p:sldId id="257" r:id="rId3"/>
    <p:sldId id="262" r:id="rId4"/>
    <p:sldId id="259" r:id="rId5"/>
    <p:sldId id="260" r:id="rId6"/>
    <p:sldId id="263" r:id="rId7"/>
    <p:sldId id="265" r:id="rId8"/>
    <p:sldId id="264" r:id="rId9"/>
    <p:sldId id="267" r:id="rId10"/>
    <p:sldId id="268" r:id="rId11"/>
    <p:sldId id="269" r:id="rId12"/>
    <p:sldId id="258" r:id="rId13"/>
    <p:sldId id="266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6528F0-3E5B-4ADC-5FF9-5EEB81025BE3}" v="1601" dt="2025-03-05T22:19:42.707"/>
    <p1510:client id="{BB93CDE2-18A4-74C1-4247-5CFC00878C54}" v="755" dt="2025-03-07T19:33:30.2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B3046686-86DC-397B-43F8-EF830A2F9550}"/>
    <pc:docChg chg="modSld">
      <pc:chgData name="" userId="" providerId="" clId="Web-{B3046686-86DC-397B-43F8-EF830A2F9550}" dt="2025-02-27T00:59:08.673" v="0"/>
      <pc:docMkLst>
        <pc:docMk/>
      </pc:docMkLst>
      <pc:sldChg chg="delSp">
        <pc:chgData name="" userId="" providerId="" clId="Web-{B3046686-86DC-397B-43F8-EF830A2F9550}" dt="2025-02-27T00:59:08.673" v="0"/>
        <pc:sldMkLst>
          <pc:docMk/>
          <pc:sldMk cId="1780027651" sldId="260"/>
        </pc:sldMkLst>
        <pc:picChg chg="del">
          <ac:chgData name="" userId="" providerId="" clId="Web-{B3046686-86DC-397B-43F8-EF830A2F9550}" dt="2025-02-27T00:59:08.673" v="0"/>
          <ac:picMkLst>
            <pc:docMk/>
            <pc:sldMk cId="1780027651" sldId="260"/>
            <ac:picMk id="5" creationId="{E131F77D-E13D-EDF5-5D6C-4256CDBA9F0D}"/>
          </ac:picMkLst>
        </pc:picChg>
      </pc:sldChg>
    </pc:docChg>
  </pc:docChgLst>
  <pc:docChgLst>
    <pc:chgData name="Claire Williams (2416992)" userId="S::2416992@student.uwtsd.ac.uk::4d0937f1-b0a9-4948-909f-0527470ffe40" providerId="AD" clId="Web-{456528F0-3E5B-4ADC-5FF9-5EEB81025BE3}"/>
    <pc:docChg chg="addSld delSld modSld sldOrd addMainMaster delMainMaster">
      <pc:chgData name="Claire Williams (2416992)" userId="S::2416992@student.uwtsd.ac.uk::4d0937f1-b0a9-4948-909f-0527470ffe40" providerId="AD" clId="Web-{456528F0-3E5B-4ADC-5FF9-5EEB81025BE3}" dt="2025-03-05T22:19:42.707" v="1393"/>
      <pc:docMkLst>
        <pc:docMk/>
      </pc:docMkLst>
      <pc:sldChg chg="delSp modSp mod modClrScheme delDesignElem chgLayout">
        <pc:chgData name="Claire Williams (2416992)" userId="S::2416992@student.uwtsd.ac.uk::4d0937f1-b0a9-4948-909f-0527470ffe40" providerId="AD" clId="Web-{456528F0-3E5B-4ADC-5FF9-5EEB81025BE3}" dt="2025-03-05T22:19:42.707" v="1393"/>
        <pc:sldMkLst>
          <pc:docMk/>
          <pc:sldMk cId="109857222" sldId="256"/>
        </pc:sldMkLst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109857222" sldId="256"/>
            <ac:spMk id="14" creationId="{8BEC44CD-E290-4D60-A056-5BA05B182AC3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109857222" sldId="256"/>
            <ac:spMk id="16" creationId="{B2C335F7-F61C-4EB4-80F2-4B1438FE66BB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109857222" sldId="256"/>
            <ac:spMk id="18" creationId="{F1189494-2B67-46D2-93D6-A122A09BF6B2}"/>
          </ac:spMkLst>
        </pc:spChg>
      </pc:sldChg>
      <pc:sldChg chg="delSp modSp mod ord modClrScheme delDesignElem chgLayout">
        <pc:chgData name="Claire Williams (2416992)" userId="S::2416992@student.uwtsd.ac.uk::4d0937f1-b0a9-4948-909f-0527470ffe40" providerId="AD" clId="Web-{456528F0-3E5B-4ADC-5FF9-5EEB81025BE3}" dt="2025-03-05T22:19:42.707" v="1393"/>
        <pc:sldMkLst>
          <pc:docMk/>
          <pc:sldMk cId="397906388" sldId="257"/>
        </pc:sldMkLst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397906388" sldId="257"/>
            <ac:spMk id="2" creationId="{E0BE1BEA-E2FC-AA81-30FC-A0BD91DFEF0B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397906388" sldId="257"/>
            <ac:spMk id="9" creationId="{4E17AA97-89A7-45C1-B813-BFF6C23D79E1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397906388" sldId="257"/>
            <ac:spMk id="11" creationId="{A91E908F-EF1E-2FDB-BE4D-3F4C56B2F6B8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397906388" sldId="257"/>
            <ac:spMk id="13" creationId="{F7A2980E-8F82-6B7D-A838-277407403589}"/>
          </ac:spMkLst>
        </pc:spChg>
        <pc:graphicFrameChg chg="mod ord modGraphic">
          <ac:chgData name="Claire Williams (2416992)" userId="S::2416992@student.uwtsd.ac.uk::4d0937f1-b0a9-4948-909f-0527470ffe40" providerId="AD" clId="Web-{456528F0-3E5B-4ADC-5FF9-5EEB81025BE3}" dt="2025-03-05T22:19:42.707" v="1393"/>
          <ac:graphicFrameMkLst>
            <pc:docMk/>
            <pc:sldMk cId="397906388" sldId="257"/>
            <ac:graphicFrameMk id="5" creationId="{7B0BC752-7663-D3DC-EEC8-AD433C8113EA}"/>
          </ac:graphicFrameMkLst>
        </pc:graphicFrameChg>
      </pc:sldChg>
      <pc:sldChg chg="modSp mod modClrScheme chgLayout">
        <pc:chgData name="Claire Williams (2416992)" userId="S::2416992@student.uwtsd.ac.uk::4d0937f1-b0a9-4948-909f-0527470ffe40" providerId="AD" clId="Web-{456528F0-3E5B-4ADC-5FF9-5EEB81025BE3}" dt="2025-03-05T22:19:42.707" v="1393"/>
        <pc:sldMkLst>
          <pc:docMk/>
          <pc:sldMk cId="3467864880" sldId="258"/>
        </pc:sldMkLst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3467864880" sldId="258"/>
            <ac:spMk id="2" creationId="{4BB30696-9E19-3205-04C8-EC0DFC1D12E3}"/>
          </ac:spMkLst>
        </pc:spChg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3467864880" sldId="258"/>
            <ac:spMk id="3" creationId="{2535020B-E500-8A8E-12F9-4F22B7FD3015}"/>
          </ac:spMkLst>
        </pc:spChg>
      </pc:sldChg>
      <pc:sldChg chg="addSp delSp modSp mod ord modClrScheme delDesignElem chgLayout">
        <pc:chgData name="Claire Williams (2416992)" userId="S::2416992@student.uwtsd.ac.uk::4d0937f1-b0a9-4948-909f-0527470ffe40" providerId="AD" clId="Web-{456528F0-3E5B-4ADC-5FF9-5EEB81025BE3}" dt="2025-03-05T22:19:42.707" v="1393"/>
        <pc:sldMkLst>
          <pc:docMk/>
          <pc:sldMk cId="2523748595" sldId="259"/>
        </pc:sldMkLst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2523748595" sldId="259"/>
            <ac:spMk id="2" creationId="{9D8CC81B-6B8B-B63A-9D44-8E5E5C7E4955}"/>
          </ac:spMkLst>
        </pc:spChg>
        <pc:spChg chg="add del mod">
          <ac:chgData name="Claire Williams (2416992)" userId="S::2416992@student.uwtsd.ac.uk::4d0937f1-b0a9-4948-909f-0527470ffe40" providerId="AD" clId="Web-{456528F0-3E5B-4ADC-5FF9-5EEB81025BE3}" dt="2025-03-05T21:27:57.092" v="1270"/>
          <ac:spMkLst>
            <pc:docMk/>
            <pc:sldMk cId="2523748595" sldId="259"/>
            <ac:spMk id="3" creationId="{F1315EC0-29B9-A635-8B21-29BA7231B60C}"/>
          </ac:spMkLst>
        </pc:spChg>
        <pc:spChg chg="add del">
          <ac:chgData name="Claire Williams (2416992)" userId="S::2416992@student.uwtsd.ac.uk::4d0937f1-b0a9-4948-909f-0527470ffe40" providerId="AD" clId="Web-{456528F0-3E5B-4ADC-5FF9-5EEB81025BE3}" dt="2025-03-05T21:27:57.092" v="1270"/>
          <ac:spMkLst>
            <pc:docMk/>
            <pc:sldMk cId="2523748595" sldId="259"/>
            <ac:spMk id="22" creationId="{AD1BDCCC-E676-2A7E-BE11-2B8C23DB287F}"/>
          </ac:spMkLst>
        </pc:spChg>
        <pc:spChg chg="add del">
          <ac:chgData name="Claire Williams (2416992)" userId="S::2416992@student.uwtsd.ac.uk::4d0937f1-b0a9-4948-909f-0527470ffe40" providerId="AD" clId="Web-{456528F0-3E5B-4ADC-5FF9-5EEB81025BE3}" dt="2025-03-05T21:27:57.092" v="1270"/>
          <ac:spMkLst>
            <pc:docMk/>
            <pc:sldMk cId="2523748595" sldId="259"/>
            <ac:spMk id="24" creationId="{781C97B1-8A09-6383-8C65-A3B73577816A}"/>
          </ac:spMkLst>
        </pc:spChg>
        <pc:spChg chg="add del">
          <ac:chgData name="Claire Williams (2416992)" userId="S::2416992@student.uwtsd.ac.uk::4d0937f1-b0a9-4948-909f-0527470ffe40" providerId="AD" clId="Web-{456528F0-3E5B-4ADC-5FF9-5EEB81025BE3}" dt="2025-03-05T21:27:57.045" v="1269"/>
          <ac:spMkLst>
            <pc:docMk/>
            <pc:sldMk cId="2523748595" sldId="259"/>
            <ac:spMk id="30" creationId="{4E17AA97-89A7-45C1-B813-BFF6C23D79E1}"/>
          </ac:spMkLst>
        </pc:spChg>
        <pc:spChg chg="add del">
          <ac:chgData name="Claire Williams (2416992)" userId="S::2416992@student.uwtsd.ac.uk::4d0937f1-b0a9-4948-909f-0527470ffe40" providerId="AD" clId="Web-{456528F0-3E5B-4ADC-5FF9-5EEB81025BE3}" dt="2025-03-05T21:27:57.045" v="1269"/>
          <ac:spMkLst>
            <pc:docMk/>
            <pc:sldMk cId="2523748595" sldId="259"/>
            <ac:spMk id="32" creationId="{A91E908F-EF1E-2FDB-BE4D-3F4C56B2F6B8}"/>
          </ac:spMkLst>
        </pc:spChg>
        <pc:spChg chg="add del">
          <ac:chgData name="Claire Williams (2416992)" userId="S::2416992@student.uwtsd.ac.uk::4d0937f1-b0a9-4948-909f-0527470ffe40" providerId="AD" clId="Web-{456528F0-3E5B-4ADC-5FF9-5EEB81025BE3}" dt="2025-03-05T21:27:57.045" v="1269"/>
          <ac:spMkLst>
            <pc:docMk/>
            <pc:sldMk cId="2523748595" sldId="259"/>
            <ac:spMk id="34" creationId="{F7A2980E-8F82-6B7D-A838-277407403589}"/>
          </ac:spMkLst>
        </pc:spChg>
        <pc:spChg chg="add 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2523748595" sldId="259"/>
            <ac:spMk id="36" creationId="{04213918-F1EB-4BCE-BE23-F5E9851EE05C}"/>
          </ac:spMkLst>
        </pc:spChg>
        <pc:spChg chg="add 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2523748595" sldId="259"/>
            <ac:spMk id="37" creationId="{2062E862-C7F7-4CA1-B929-D0B75F5E9FB9}"/>
          </ac:spMkLst>
        </pc:spChg>
        <pc:graphicFrameChg chg="add del">
          <ac:chgData name="Claire Williams (2416992)" userId="S::2416992@student.uwtsd.ac.uk::4d0937f1-b0a9-4948-909f-0527470ffe40" providerId="AD" clId="Web-{456528F0-3E5B-4ADC-5FF9-5EEB81025BE3}" dt="2025-03-05T21:27:57.045" v="1269"/>
          <ac:graphicFrameMkLst>
            <pc:docMk/>
            <pc:sldMk cId="2523748595" sldId="259"/>
            <ac:graphicFrameMk id="26" creationId="{0007E27A-523A-A325-0FE9-EA9044762C14}"/>
          </ac:graphicFrameMkLst>
        </pc:graphicFrameChg>
        <pc:graphicFrameChg chg="add mod ord">
          <ac:chgData name="Claire Williams (2416992)" userId="S::2416992@student.uwtsd.ac.uk::4d0937f1-b0a9-4948-909f-0527470ffe40" providerId="AD" clId="Web-{456528F0-3E5B-4ADC-5FF9-5EEB81025BE3}" dt="2025-03-05T22:19:42.707" v="1393"/>
          <ac:graphicFrameMkLst>
            <pc:docMk/>
            <pc:sldMk cId="2523748595" sldId="259"/>
            <ac:graphicFrameMk id="38" creationId="{E154020A-D051-9B34-761A-A3AB02254BAB}"/>
          </ac:graphicFrameMkLst>
        </pc:graphicFrameChg>
        <pc:picChg chg="del">
          <ac:chgData name="Claire Williams (2416992)" userId="S::2416992@student.uwtsd.ac.uk::4d0937f1-b0a9-4948-909f-0527470ffe40" providerId="AD" clId="Web-{456528F0-3E5B-4ADC-5FF9-5EEB81025BE3}" dt="2025-03-05T21:27:15.981" v="1267"/>
          <ac:picMkLst>
            <pc:docMk/>
            <pc:sldMk cId="2523748595" sldId="259"/>
            <ac:picMk id="7" creationId="{0475FB0E-F02D-4C01-158B-19C096716900}"/>
          </ac:picMkLst>
        </pc:picChg>
      </pc:sldChg>
      <pc:sldChg chg="delSp modSp mod ord modClrScheme delDesignElem chgLayout">
        <pc:chgData name="Claire Williams (2416992)" userId="S::2416992@student.uwtsd.ac.uk::4d0937f1-b0a9-4948-909f-0527470ffe40" providerId="AD" clId="Web-{456528F0-3E5B-4ADC-5FF9-5EEB81025BE3}" dt="2025-03-05T22:19:42.707" v="1393"/>
        <pc:sldMkLst>
          <pc:docMk/>
          <pc:sldMk cId="1780027651" sldId="260"/>
        </pc:sldMkLst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1780027651" sldId="260"/>
            <ac:spMk id="2" creationId="{E5AEA440-FF37-989E-AA0A-E83E6A68F9AD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1780027651" sldId="260"/>
            <ac:spMk id="9" creationId="{817D949E-564D-4503-A64E-D22FA3232C29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1780027651" sldId="260"/>
            <ac:spMk id="11" creationId="{2C8EEB27-9249-8B3A-C8C2-18F9DC480810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1780027651" sldId="260"/>
            <ac:spMk id="13" creationId="{18482CAC-96FF-EBE5-E97D-0BE2B8A51E3F}"/>
          </ac:spMkLst>
        </pc:spChg>
        <pc:graphicFrameChg chg="mod ord">
          <ac:chgData name="Claire Williams (2416992)" userId="S::2416992@student.uwtsd.ac.uk::4d0937f1-b0a9-4948-909f-0527470ffe40" providerId="AD" clId="Web-{456528F0-3E5B-4ADC-5FF9-5EEB81025BE3}" dt="2025-03-05T22:19:42.707" v="1393"/>
          <ac:graphicFrameMkLst>
            <pc:docMk/>
            <pc:sldMk cId="1780027651" sldId="260"/>
            <ac:graphicFrameMk id="6" creationId="{5EC2F8C0-F047-F8AF-CA35-5A0D3CC3D14E}"/>
          </ac:graphicFrameMkLst>
        </pc:graphicFrameChg>
      </pc:sldChg>
      <pc:sldChg chg="del ord">
        <pc:chgData name="Claire Williams (2416992)" userId="S::2416992@student.uwtsd.ac.uk::4d0937f1-b0a9-4948-909f-0527470ffe40" providerId="AD" clId="Web-{456528F0-3E5B-4ADC-5FF9-5EEB81025BE3}" dt="2025-03-05T21:17:31.901" v="1195"/>
        <pc:sldMkLst>
          <pc:docMk/>
          <pc:sldMk cId="1780607165" sldId="261"/>
        </pc:sldMkLst>
      </pc:sldChg>
      <pc:sldChg chg="addSp delSp modSp mod ord setBg modClrScheme chgLayout">
        <pc:chgData name="Claire Williams (2416992)" userId="S::2416992@student.uwtsd.ac.uk::4d0937f1-b0a9-4948-909f-0527470ffe40" providerId="AD" clId="Web-{456528F0-3E5B-4ADC-5FF9-5EEB81025BE3}" dt="2025-03-05T22:19:42.707" v="1393"/>
        <pc:sldMkLst>
          <pc:docMk/>
          <pc:sldMk cId="2018025535" sldId="262"/>
        </pc:sldMkLst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2018025535" sldId="262"/>
            <ac:spMk id="2" creationId="{58E27351-F239-31D6-AB0E-D47F11A3998B}"/>
          </ac:spMkLst>
        </pc:spChg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2018025535" sldId="262"/>
            <ac:spMk id="3" creationId="{ABD03122-390B-DD88-2C99-07CBF8E76166}"/>
          </ac:spMkLst>
        </pc:spChg>
        <pc:spChg chg="add del mod">
          <ac:chgData name="Claire Williams (2416992)" userId="S::2416992@student.uwtsd.ac.uk::4d0937f1-b0a9-4948-909f-0527470ffe40" providerId="AD" clId="Web-{456528F0-3E5B-4ADC-5FF9-5EEB81025BE3}" dt="2025-03-05T21:26:18.511" v="1264"/>
          <ac:spMkLst>
            <pc:docMk/>
            <pc:sldMk cId="2018025535" sldId="262"/>
            <ac:spMk id="4" creationId="{51A1ADEC-9196-5658-AC0B-2E6F24C11D91}"/>
          </ac:spMkLst>
        </pc:spChg>
        <pc:spChg chg="add mod">
          <ac:chgData name="Claire Williams (2416992)" userId="S::2416992@student.uwtsd.ac.uk::4d0937f1-b0a9-4948-909f-0527470ffe40" providerId="AD" clId="Web-{456528F0-3E5B-4ADC-5FF9-5EEB81025BE3}" dt="2025-03-05T22:01:13.361" v="1332" actId="14100"/>
          <ac:spMkLst>
            <pc:docMk/>
            <pc:sldMk cId="2018025535" sldId="262"/>
            <ac:spMk id="27" creationId="{950517A4-FCCD-86E5-2930-5C8D8E89F722}"/>
          </ac:spMkLst>
        </pc:spChg>
        <pc:graphicFrameChg chg="add mod modGraphic">
          <ac:chgData name="Claire Williams (2416992)" userId="S::2416992@student.uwtsd.ac.uk::4d0937f1-b0a9-4948-909f-0527470ffe40" providerId="AD" clId="Web-{456528F0-3E5B-4ADC-5FF9-5EEB81025BE3}" dt="2025-03-05T22:01:59.362" v="1345" actId="20577"/>
          <ac:graphicFrameMkLst>
            <pc:docMk/>
            <pc:sldMk cId="2018025535" sldId="262"/>
            <ac:graphicFrameMk id="6" creationId="{B98DC5D6-7EEF-E8C8-F085-B2397B9FF737}"/>
          </ac:graphicFrameMkLst>
        </pc:graphicFrameChg>
        <pc:picChg chg="add mod ord modCrop">
          <ac:chgData name="Claire Williams (2416992)" userId="S::2416992@student.uwtsd.ac.uk::4d0937f1-b0a9-4948-909f-0527470ffe40" providerId="AD" clId="Web-{456528F0-3E5B-4ADC-5FF9-5EEB81025BE3}" dt="2025-03-05T22:00:33.766" v="1326" actId="1076"/>
          <ac:picMkLst>
            <pc:docMk/>
            <pc:sldMk cId="2018025535" sldId="262"/>
            <ac:picMk id="26" creationId="{C1D51594-76BF-4616-D0EB-18D2517B7E6C}"/>
          </ac:picMkLst>
        </pc:picChg>
      </pc:sldChg>
      <pc:sldChg chg="addSp delSp modSp new mod setBg modClrScheme delDesignElem chgLayout">
        <pc:chgData name="Claire Williams (2416992)" userId="S::2416992@student.uwtsd.ac.uk::4d0937f1-b0a9-4948-909f-0527470ffe40" providerId="AD" clId="Web-{456528F0-3E5B-4ADC-5FF9-5EEB81025BE3}" dt="2025-03-05T22:19:42.707" v="1393"/>
        <pc:sldMkLst>
          <pc:docMk/>
          <pc:sldMk cId="3371726461" sldId="263"/>
        </pc:sldMkLst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3371726461" sldId="263"/>
            <ac:spMk id="2" creationId="{27DD944C-CBAC-7624-61E3-DB54F29EB840}"/>
          </ac:spMkLst>
        </pc:spChg>
        <pc:spChg chg="del mod">
          <ac:chgData name="Claire Williams (2416992)" userId="S::2416992@student.uwtsd.ac.uk::4d0937f1-b0a9-4948-909f-0527470ffe40" providerId="AD" clId="Web-{456528F0-3E5B-4ADC-5FF9-5EEB81025BE3}" dt="2025-03-05T21:33:40.337" v="1284"/>
          <ac:spMkLst>
            <pc:docMk/>
            <pc:sldMk cId="3371726461" sldId="263"/>
            <ac:spMk id="3" creationId="{AFD675A1-377D-D76D-83A2-D866582128A0}"/>
          </ac:spMkLst>
        </pc:spChg>
        <pc:spChg chg="add 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3371726461" sldId="263"/>
            <ac:spMk id="8" creationId="{B8E7378A-B6FB-8D49-C606-95CA682E23F1}"/>
          </ac:spMkLst>
        </pc:spChg>
        <pc:spChg chg="add 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3371726461" sldId="263"/>
            <ac:spMk id="9" creationId="{F420BC5C-C418-4843-B04B-6918968D0982}"/>
          </ac:spMkLst>
        </pc:spChg>
        <pc:spChg chg="add del">
          <ac:chgData name="Claire Williams (2416992)" userId="S::2416992@student.uwtsd.ac.uk::4d0937f1-b0a9-4948-909f-0527470ffe40" providerId="AD" clId="Web-{456528F0-3E5B-4ADC-5FF9-5EEB81025BE3}" dt="2025-03-05T22:03:34.881" v="1352"/>
          <ac:spMkLst>
            <pc:docMk/>
            <pc:sldMk cId="3371726461" sldId="263"/>
            <ac:spMk id="11" creationId="{04E511C3-750B-AA87-AE51-0FA2069EA0B9}"/>
          </ac:spMkLst>
        </pc:spChg>
        <pc:spChg chg="add 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3371726461" sldId="263"/>
            <ac:spMk id="13" creationId="{87AD014A-E358-E18F-ACBC-04E5E709FBC5}"/>
          </ac:spMkLst>
        </pc:spChg>
        <pc:spChg chg="add 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3371726461" sldId="263"/>
            <ac:spMk id="15" creationId="{7FFC5F47-6EB7-A506-812E-BAFA84BAA733}"/>
          </ac:spMkLst>
        </pc:spChg>
        <pc:graphicFrameChg chg="add mod ord modGraphic">
          <ac:chgData name="Claire Williams (2416992)" userId="S::2416992@student.uwtsd.ac.uk::4d0937f1-b0a9-4948-909f-0527470ffe40" providerId="AD" clId="Web-{456528F0-3E5B-4ADC-5FF9-5EEB81025BE3}" dt="2025-03-05T22:19:42.707" v="1393"/>
          <ac:graphicFrameMkLst>
            <pc:docMk/>
            <pc:sldMk cId="3371726461" sldId="263"/>
            <ac:graphicFrameMk id="6" creationId="{957FD6F7-2230-E86E-3E96-293F97403545}"/>
          </ac:graphicFrameMkLst>
        </pc:graphicFrameChg>
        <pc:picChg chg="add del mod">
          <ac:chgData name="Claire Williams (2416992)" userId="S::2416992@student.uwtsd.ac.uk::4d0937f1-b0a9-4948-909f-0527470ffe40" providerId="AD" clId="Web-{456528F0-3E5B-4ADC-5FF9-5EEB81025BE3}" dt="2025-03-05T21:32:04.146" v="1276"/>
          <ac:picMkLst>
            <pc:docMk/>
            <pc:sldMk cId="3371726461" sldId="263"/>
            <ac:picMk id="4" creationId="{7ECF7666-E87E-AA8E-9CC1-504A2468E3AA}"/>
          </ac:picMkLst>
        </pc:picChg>
        <pc:picChg chg="add del mod">
          <ac:chgData name="Claire Williams (2416992)" userId="S::2416992@student.uwtsd.ac.uk::4d0937f1-b0a9-4948-909f-0527470ffe40" providerId="AD" clId="Web-{456528F0-3E5B-4ADC-5FF9-5EEB81025BE3}" dt="2025-03-05T21:33:08.273" v="1278"/>
          <ac:picMkLst>
            <pc:docMk/>
            <pc:sldMk cId="3371726461" sldId="263"/>
            <ac:picMk id="5" creationId="{E4B2BB76-DB42-FA94-5C56-C8F55DD9E75F}"/>
          </ac:picMkLst>
        </pc:picChg>
      </pc:sldChg>
      <pc:sldChg chg="modSp new mod modClrScheme chgLayout">
        <pc:chgData name="Claire Williams (2416992)" userId="S::2416992@student.uwtsd.ac.uk::4d0937f1-b0a9-4948-909f-0527470ffe40" providerId="AD" clId="Web-{456528F0-3E5B-4ADC-5FF9-5EEB81025BE3}" dt="2025-03-05T22:19:42.707" v="1393"/>
        <pc:sldMkLst>
          <pc:docMk/>
          <pc:sldMk cId="1980104703" sldId="264"/>
        </pc:sldMkLst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1980104703" sldId="264"/>
            <ac:spMk id="2" creationId="{6582AD13-2537-22E4-0D62-6D1520065594}"/>
          </ac:spMkLst>
        </pc:spChg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1980104703" sldId="264"/>
            <ac:spMk id="3" creationId="{136BFF09-774D-7655-2778-010AF6782CBE}"/>
          </ac:spMkLst>
        </pc:spChg>
      </pc:sldChg>
      <pc:sldChg chg="addSp delSp modSp new mod ord setBg modClrScheme chgLayout">
        <pc:chgData name="Claire Williams (2416992)" userId="S::2416992@student.uwtsd.ac.uk::4d0937f1-b0a9-4948-909f-0527470ffe40" providerId="AD" clId="Web-{456528F0-3E5B-4ADC-5FF9-5EEB81025BE3}" dt="2025-03-05T22:19:42.707" v="1393"/>
        <pc:sldMkLst>
          <pc:docMk/>
          <pc:sldMk cId="1296873827" sldId="265"/>
        </pc:sldMkLst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1296873827" sldId="265"/>
            <ac:spMk id="2" creationId="{B41F38FF-0A20-ED7D-83DC-36B8F5B0617E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1:34:28.604" v="1285"/>
          <ac:spMkLst>
            <pc:docMk/>
            <pc:sldMk cId="1296873827" sldId="265"/>
            <ac:spMk id="3" creationId="{B03CAA74-8EA6-E8FA-6AA0-1F5BCC3B37E7}"/>
          </ac:spMkLst>
        </pc:spChg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1296873827" sldId="265"/>
            <ac:spMk id="4" creationId="{A88A9EBE-FE23-B513-019D-06848AAA03ED}"/>
          </ac:spMkLst>
        </pc:spChg>
        <pc:spChg chg="del">
          <ac:chgData name="Claire Williams (2416992)" userId="S::2416992@student.uwtsd.ac.uk::4d0937f1-b0a9-4948-909f-0527470ffe40" providerId="AD" clId="Web-{456528F0-3E5B-4ADC-5FF9-5EEB81025BE3}" dt="2025-03-05T21:34:37.479" v="1286"/>
          <ac:spMkLst>
            <pc:docMk/>
            <pc:sldMk cId="1296873827" sldId="265"/>
            <ac:spMk id="5" creationId="{39DEB3BB-E8EB-BBDB-59A0-E3E897DE739A}"/>
          </ac:spMkLst>
        </pc:spChg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1296873827" sldId="265"/>
            <ac:spMk id="6" creationId="{E3265F0D-CC49-4990-A024-026C971025EB}"/>
          </ac:spMkLst>
        </pc:spChg>
        <pc:spChg chg="add del mod">
          <ac:chgData name="Claire Williams (2416992)" userId="S::2416992@student.uwtsd.ac.uk::4d0937f1-b0a9-4948-909f-0527470ffe40" providerId="AD" clId="Web-{456528F0-3E5B-4ADC-5FF9-5EEB81025BE3}" dt="2025-03-05T21:43:47.683" v="1292"/>
          <ac:spMkLst>
            <pc:docMk/>
            <pc:sldMk cId="1296873827" sldId="265"/>
            <ac:spMk id="8" creationId="{B2AE61E9-9F50-789F-9CED-A2C71B44A802}"/>
          </ac:spMkLst>
        </pc:spChg>
        <pc:picChg chg="add del mod">
          <ac:chgData name="Claire Williams (2416992)" userId="S::2416992@student.uwtsd.ac.uk::4d0937f1-b0a9-4948-909f-0527470ffe40" providerId="AD" clId="Web-{456528F0-3E5B-4ADC-5FF9-5EEB81025BE3}" dt="2025-03-05T21:41:09.054" v="1291"/>
          <ac:picMkLst>
            <pc:docMk/>
            <pc:sldMk cId="1296873827" sldId="265"/>
            <ac:picMk id="7" creationId="{1C26369C-9739-24FC-78E7-1C0196C68BCE}"/>
          </ac:picMkLst>
        </pc:picChg>
        <pc:picChg chg="add del mod">
          <ac:chgData name="Claire Williams (2416992)" userId="S::2416992@student.uwtsd.ac.uk::4d0937f1-b0a9-4948-909f-0527470ffe40" providerId="AD" clId="Web-{456528F0-3E5B-4ADC-5FF9-5EEB81025BE3}" dt="2025-03-05T21:46:56.866" v="1296"/>
          <ac:picMkLst>
            <pc:docMk/>
            <pc:sldMk cId="1296873827" sldId="265"/>
            <ac:picMk id="10" creationId="{93068AB3-D867-60CA-01A0-EFFA717D3BCD}"/>
          </ac:picMkLst>
        </pc:picChg>
      </pc:sldChg>
      <pc:sldChg chg="modSp new mod modClrScheme chgLayout">
        <pc:chgData name="Claire Williams (2416992)" userId="S::2416992@student.uwtsd.ac.uk::4d0937f1-b0a9-4948-909f-0527470ffe40" providerId="AD" clId="Web-{456528F0-3E5B-4ADC-5FF9-5EEB81025BE3}" dt="2025-03-05T22:19:42.707" v="1393"/>
        <pc:sldMkLst>
          <pc:docMk/>
          <pc:sldMk cId="410180527" sldId="266"/>
        </pc:sldMkLst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410180527" sldId="266"/>
            <ac:spMk id="2" creationId="{C8D1A5EC-560B-93C5-A10F-C9358A80DD3B}"/>
          </ac:spMkLst>
        </pc:spChg>
        <pc:spChg chg="mod ord">
          <ac:chgData name="Claire Williams (2416992)" userId="S::2416992@student.uwtsd.ac.uk::4d0937f1-b0a9-4948-909f-0527470ffe40" providerId="AD" clId="Web-{456528F0-3E5B-4ADC-5FF9-5EEB81025BE3}" dt="2025-03-05T22:19:42.707" v="1393"/>
          <ac:spMkLst>
            <pc:docMk/>
            <pc:sldMk cId="410180527" sldId="266"/>
            <ac:spMk id="3" creationId="{80E55732-A1F5-F4AC-5E7A-C82ED42B5D84}"/>
          </ac:spMkLst>
        </pc:spChg>
      </pc:sldChg>
      <pc:sldMasterChg chg="del delSldLayout">
        <pc:chgData name="Claire Williams (2416992)" userId="S::2416992@student.uwtsd.ac.uk::4d0937f1-b0a9-4948-909f-0527470ffe40" providerId="AD" clId="Web-{456528F0-3E5B-4ADC-5FF9-5EEB81025BE3}" dt="2025-03-05T22:03:34.881" v="1352"/>
        <pc:sldMasterMkLst>
          <pc:docMk/>
          <pc:sldMasterMk cId="3825291687" sldId="2147483708"/>
        </pc:sldMasterMkLst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1213446308" sldId="2147483697"/>
          </pc:sldLayoutMkLst>
        </pc:sldLayoutChg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2750318187" sldId="2147483698"/>
          </pc:sldLayoutMkLst>
        </pc:sldLayoutChg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2946217781" sldId="2147483699"/>
          </pc:sldLayoutMkLst>
        </pc:sldLayoutChg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543263836" sldId="2147483700"/>
          </pc:sldLayoutMkLst>
        </pc:sldLayoutChg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4077449415" sldId="2147483701"/>
          </pc:sldLayoutMkLst>
        </pc:sldLayoutChg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4275341366" sldId="2147483702"/>
          </pc:sldLayoutMkLst>
        </pc:sldLayoutChg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4028984801" sldId="2147483703"/>
          </pc:sldLayoutMkLst>
        </pc:sldLayoutChg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1375785933" sldId="2147483704"/>
          </pc:sldLayoutMkLst>
        </pc:sldLayoutChg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3424192355" sldId="2147483705"/>
          </pc:sldLayoutMkLst>
        </pc:sldLayoutChg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3434596402" sldId="2147483706"/>
          </pc:sldLayoutMkLst>
        </pc:sldLayoutChg>
        <pc:sldLayoutChg chg="del">
          <pc:chgData name="Claire Williams (2416992)" userId="S::2416992@student.uwtsd.ac.uk::4d0937f1-b0a9-4948-909f-0527470ffe40" providerId="AD" clId="Web-{456528F0-3E5B-4ADC-5FF9-5EEB81025BE3}" dt="2025-03-05T22:03:34.881" v="1352"/>
          <pc:sldLayoutMkLst>
            <pc:docMk/>
            <pc:sldMasterMk cId="3825291687" sldId="2147483708"/>
            <pc:sldLayoutMk cId="1945592105" sldId="2147483707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456528F0-3E5B-4ADC-5FF9-5EEB81025BE3}" dt="2025-03-05T22:03:54.038" v="1353"/>
        <pc:sldMasterMkLst>
          <pc:docMk/>
          <pc:sldMasterMk cId="1784040982" sldId="2147483709"/>
        </pc:sldMasterMkLst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294671064" sldId="2147483710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900338028" sldId="2147483711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1752076774" sldId="2147483712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1633775906" sldId="2147483713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95531273" sldId="2147483714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2173335507" sldId="2147483715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4233876253" sldId="2147483716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1760282734" sldId="2147483717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2385490916" sldId="2147483718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195577574" sldId="2147483719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3:54.038" v="1353"/>
          <pc:sldLayoutMkLst>
            <pc:docMk/>
            <pc:sldMasterMk cId="1784040982" sldId="2147483709"/>
            <pc:sldLayoutMk cId="2629158070" sldId="2147483720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456528F0-3E5B-4ADC-5FF9-5EEB81025BE3}" dt="2025-03-05T22:04:06.460" v="1354"/>
        <pc:sldMasterMkLst>
          <pc:docMk/>
          <pc:sldMasterMk cId="3152977031" sldId="2147483721"/>
        </pc:sldMasterMkLst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232975724" sldId="2147483722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139707444" sldId="2147483723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2624083770" sldId="2147483724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2318438811" sldId="2147483725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255311549" sldId="2147483726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1612505272" sldId="2147483727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34157452" sldId="2147483728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2683156471" sldId="2147483729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1739420549" sldId="2147483730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2849945016" sldId="2147483731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06.460" v="1354"/>
          <pc:sldLayoutMkLst>
            <pc:docMk/>
            <pc:sldMasterMk cId="3152977031" sldId="2147483721"/>
            <pc:sldLayoutMk cId="251541098" sldId="2147483732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456528F0-3E5B-4ADC-5FF9-5EEB81025BE3}" dt="2025-03-05T22:04:18.007" v="1355"/>
        <pc:sldMasterMkLst>
          <pc:docMk/>
          <pc:sldMasterMk cId="1278856700" sldId="2147483733"/>
        </pc:sldMasterMkLst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1831512662" sldId="2147483734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3365502823" sldId="2147483735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3172300163" sldId="2147483736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3051013556" sldId="2147483737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1021882303" sldId="2147483738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502710395" sldId="2147483739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361737308" sldId="2147483740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3062020475" sldId="2147483741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3336711445" sldId="2147483742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4033489573" sldId="2147483743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4:18.007" v="1355"/>
          <pc:sldLayoutMkLst>
            <pc:docMk/>
            <pc:sldMasterMk cId="1278856700" sldId="2147483733"/>
            <pc:sldLayoutMk cId="1529113531" sldId="2147483744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456528F0-3E5B-4ADC-5FF9-5EEB81025BE3}" dt="2025-03-05T22:05:25.509" v="1358"/>
        <pc:sldMasterMkLst>
          <pc:docMk/>
          <pc:sldMasterMk cId="4222383860" sldId="2147483745"/>
        </pc:sldMasterMkLst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4220848416" sldId="2147483746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969540789" sldId="2147483747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328863692" sldId="2147483748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3042855579" sldId="2147483749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1595755429" sldId="2147483750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4081460509" sldId="2147483751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2698127304" sldId="2147483752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2557298822" sldId="2147483753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147864705" sldId="2147483754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1635604056" sldId="2147483755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25.509" v="1358"/>
          <pc:sldLayoutMkLst>
            <pc:docMk/>
            <pc:sldMasterMk cId="4222383860" sldId="2147483745"/>
            <pc:sldLayoutMk cId="726126324" sldId="2147483756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456528F0-3E5B-4ADC-5FF9-5EEB81025BE3}" dt="2025-03-05T22:05:34.713" v="1359"/>
        <pc:sldMasterMkLst>
          <pc:docMk/>
          <pc:sldMasterMk cId="3641479418" sldId="2147483757"/>
        </pc:sldMasterMkLst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4255873434" sldId="2147483758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3110045530" sldId="2147483759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2153744201" sldId="2147483760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768133571" sldId="2147483761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117540660" sldId="2147483762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1945763967" sldId="2147483763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686023965" sldId="2147483764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918066896" sldId="2147483765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2975973747" sldId="2147483766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3017117993" sldId="2147483767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34.713" v="1359"/>
          <pc:sldLayoutMkLst>
            <pc:docMk/>
            <pc:sldMasterMk cId="3641479418" sldId="2147483757"/>
            <pc:sldLayoutMk cId="3142114252" sldId="2147483768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456528F0-3E5B-4ADC-5FF9-5EEB81025BE3}" dt="2025-03-05T22:05:45.401" v="1360"/>
        <pc:sldMasterMkLst>
          <pc:docMk/>
          <pc:sldMasterMk cId="2942244384" sldId="2147483769"/>
        </pc:sldMasterMkLst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1290037558" sldId="2147483770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2189797517" sldId="2147483771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1150659509" sldId="2147483772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294830069" sldId="2147483773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1598949481" sldId="2147483774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3793457971" sldId="2147483775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3418955349" sldId="2147483776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939307536" sldId="2147483777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1134200153" sldId="2147483778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4042328930" sldId="2147483779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05:45.401" v="1360"/>
          <pc:sldLayoutMkLst>
            <pc:docMk/>
            <pc:sldMasterMk cId="2942244384" sldId="2147483769"/>
            <pc:sldLayoutMk cId="665671059" sldId="2147483780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456528F0-3E5B-4ADC-5FF9-5EEB81025BE3}" dt="2025-03-05T22:19:42.707" v="1393"/>
        <pc:sldMasterMkLst>
          <pc:docMk/>
          <pc:sldMasterMk cId="2737480386" sldId="2147483781"/>
        </pc:sldMasterMkLst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712558316" sldId="2147483782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1333711918" sldId="2147483783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2456189197" sldId="2147483784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2979736903" sldId="2147483785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225712318" sldId="2147483786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910662622" sldId="2147483787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3960595428" sldId="2147483788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2952492337" sldId="2147483789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3007146400" sldId="2147483790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2183492622" sldId="2147483791"/>
          </pc:sldLayoutMkLst>
        </pc:sldLayoutChg>
        <pc:sldLayoutChg chg="add del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2737480386" sldId="2147483781"/>
            <pc:sldLayoutMk cId="941216316" sldId="2147483792"/>
          </pc:sldLayoutMkLst>
        </pc:sldLayoutChg>
      </pc:sldMasterChg>
      <pc:sldMasterChg chg="add addSldLayout modSldLayout">
        <pc:chgData name="Claire Williams (2416992)" userId="S::2416992@student.uwtsd.ac.uk::4d0937f1-b0a9-4948-909f-0527470ffe40" providerId="AD" clId="Web-{456528F0-3E5B-4ADC-5FF9-5EEB81025BE3}" dt="2025-03-05T22:19:42.707" v="1393"/>
        <pc:sldMasterMkLst>
          <pc:docMk/>
          <pc:sldMasterMk cId="502244232" sldId="2147483793"/>
        </pc:sldMasterMkLst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2621750828" sldId="2147483794"/>
          </pc:sldLayoutMkLst>
        </pc:sldLayoutChg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3879859989" sldId="2147483795"/>
          </pc:sldLayoutMkLst>
        </pc:sldLayoutChg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1571102348" sldId="2147483796"/>
          </pc:sldLayoutMkLst>
        </pc:sldLayoutChg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436312623" sldId="2147483797"/>
          </pc:sldLayoutMkLst>
        </pc:sldLayoutChg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311991496" sldId="2147483798"/>
          </pc:sldLayoutMkLst>
        </pc:sldLayoutChg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3051918461" sldId="2147483799"/>
          </pc:sldLayoutMkLst>
        </pc:sldLayoutChg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278444659" sldId="2147483800"/>
          </pc:sldLayoutMkLst>
        </pc:sldLayoutChg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2972477726" sldId="2147483801"/>
          </pc:sldLayoutMkLst>
        </pc:sldLayoutChg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2250243464" sldId="2147483802"/>
          </pc:sldLayoutMkLst>
        </pc:sldLayoutChg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4287783827" sldId="2147483803"/>
          </pc:sldLayoutMkLst>
        </pc:sldLayoutChg>
        <pc:sldLayoutChg chg="add mod replId">
          <pc:chgData name="Claire Williams (2416992)" userId="S::2416992@student.uwtsd.ac.uk::4d0937f1-b0a9-4948-909f-0527470ffe40" providerId="AD" clId="Web-{456528F0-3E5B-4ADC-5FF9-5EEB81025BE3}" dt="2025-03-05T22:19:42.707" v="1393"/>
          <pc:sldLayoutMkLst>
            <pc:docMk/>
            <pc:sldMasterMk cId="502244232" sldId="2147483793"/>
            <pc:sldLayoutMk cId="473458424" sldId="2147483804"/>
          </pc:sldLayoutMkLst>
        </pc:sldLayoutChg>
      </pc:sldMasterChg>
    </pc:docChg>
  </pc:docChgLst>
  <pc:docChgLst>
    <pc:chgData name="Claire Williams (2416992)" userId="S::2416992@student.uwtsd.ac.uk::4d0937f1-b0a9-4948-909f-0527470ffe40" providerId="AD" clId="Web-{B3046686-86DC-397B-43F8-EF830A2F9550}"/>
    <pc:docChg chg="modSld">
      <pc:chgData name="Claire Williams (2416992)" userId="S::2416992@student.uwtsd.ac.uk::4d0937f1-b0a9-4948-909f-0527470ffe40" providerId="AD" clId="Web-{B3046686-86DC-397B-43F8-EF830A2F9550}" dt="2025-02-27T01:15:45.003" v="76" actId="14100"/>
      <pc:docMkLst>
        <pc:docMk/>
      </pc:docMkLst>
      <pc:sldChg chg="modSp">
        <pc:chgData name="Claire Williams (2416992)" userId="S::2416992@student.uwtsd.ac.uk::4d0937f1-b0a9-4948-909f-0527470ffe40" providerId="AD" clId="Web-{B3046686-86DC-397B-43F8-EF830A2F9550}" dt="2025-02-27T01:12:00.294" v="68" actId="20577"/>
        <pc:sldMkLst>
          <pc:docMk/>
          <pc:sldMk cId="397906388" sldId="257"/>
        </pc:sldMkLst>
        <pc:graphicFrameChg chg="modGraphic">
          <ac:chgData name="Claire Williams (2416992)" userId="S::2416992@student.uwtsd.ac.uk::4d0937f1-b0a9-4948-909f-0527470ffe40" providerId="AD" clId="Web-{B3046686-86DC-397B-43F8-EF830A2F9550}" dt="2025-02-27T01:12:00.294" v="68" actId="20577"/>
          <ac:graphicFrameMkLst>
            <pc:docMk/>
            <pc:sldMk cId="397906388" sldId="257"/>
            <ac:graphicFrameMk id="5" creationId="{7B0BC752-7663-D3DC-EEC8-AD433C8113EA}"/>
          </ac:graphicFrameMkLst>
        </pc:graphicFrameChg>
      </pc:sldChg>
      <pc:sldChg chg="addSp delSp modSp mod setBg">
        <pc:chgData name="Claire Williams (2416992)" userId="S::2416992@student.uwtsd.ac.uk::4d0937f1-b0a9-4948-909f-0527470ffe40" providerId="AD" clId="Web-{B3046686-86DC-397B-43F8-EF830A2F9550}" dt="2025-02-27T01:15:45.003" v="76" actId="14100"/>
        <pc:sldMkLst>
          <pc:docMk/>
          <pc:sldMk cId="1780027651" sldId="260"/>
        </pc:sldMkLst>
        <pc:spChg chg="mod">
          <ac:chgData name="Claire Williams (2416992)" userId="S::2416992@student.uwtsd.ac.uk::4d0937f1-b0a9-4948-909f-0527470ffe40" providerId="AD" clId="Web-{B3046686-86DC-397B-43F8-EF830A2F9550}" dt="2025-02-27T01:13:55.953" v="71"/>
          <ac:spMkLst>
            <pc:docMk/>
            <pc:sldMk cId="1780027651" sldId="260"/>
            <ac:spMk id="2" creationId="{E5AEA440-FF37-989E-AA0A-E83E6A68F9AD}"/>
          </ac:spMkLst>
        </pc:spChg>
        <pc:spChg chg="del mod">
          <ac:chgData name="Claire Williams (2416992)" userId="S::2416992@student.uwtsd.ac.uk::4d0937f1-b0a9-4948-909f-0527470ffe40" providerId="AD" clId="Web-{B3046686-86DC-397B-43F8-EF830A2F9550}" dt="2025-02-27T01:13:55.953" v="71"/>
          <ac:spMkLst>
            <pc:docMk/>
            <pc:sldMk cId="1780027651" sldId="260"/>
            <ac:spMk id="3" creationId="{A15D63A9-295A-188D-6A1E-CEE444A06D75}"/>
          </ac:spMkLst>
        </pc:spChg>
        <pc:spChg chg="add">
          <ac:chgData name="Claire Williams (2416992)" userId="S::2416992@student.uwtsd.ac.uk::4d0937f1-b0a9-4948-909f-0527470ffe40" providerId="AD" clId="Web-{B3046686-86DC-397B-43F8-EF830A2F9550}" dt="2025-02-27T01:13:55.953" v="71"/>
          <ac:spMkLst>
            <pc:docMk/>
            <pc:sldMk cId="1780027651" sldId="260"/>
            <ac:spMk id="9" creationId="{817D949E-564D-4503-A64E-D22FA3232C29}"/>
          </ac:spMkLst>
        </pc:spChg>
        <pc:spChg chg="add">
          <ac:chgData name="Claire Williams (2416992)" userId="S::2416992@student.uwtsd.ac.uk::4d0937f1-b0a9-4948-909f-0527470ffe40" providerId="AD" clId="Web-{B3046686-86DC-397B-43F8-EF830A2F9550}" dt="2025-02-27T01:13:55.953" v="71"/>
          <ac:spMkLst>
            <pc:docMk/>
            <pc:sldMk cId="1780027651" sldId="260"/>
            <ac:spMk id="11" creationId="{2C8EEB27-9249-8B3A-C8C2-18F9DC480810}"/>
          </ac:spMkLst>
        </pc:spChg>
        <pc:spChg chg="add">
          <ac:chgData name="Claire Williams (2416992)" userId="S::2416992@student.uwtsd.ac.uk::4d0937f1-b0a9-4948-909f-0527470ffe40" providerId="AD" clId="Web-{B3046686-86DC-397B-43F8-EF830A2F9550}" dt="2025-02-27T01:13:55.953" v="71"/>
          <ac:spMkLst>
            <pc:docMk/>
            <pc:sldMk cId="1780027651" sldId="260"/>
            <ac:spMk id="13" creationId="{18482CAC-96FF-EBE5-E97D-0BE2B8A51E3F}"/>
          </ac:spMkLst>
        </pc:spChg>
        <pc:spChg chg="add mod">
          <ac:chgData name="Claire Williams (2416992)" userId="S::2416992@student.uwtsd.ac.uk::4d0937f1-b0a9-4948-909f-0527470ffe40" providerId="AD" clId="Web-{B3046686-86DC-397B-43F8-EF830A2F9550}" dt="2025-02-27T01:15:45.003" v="76" actId="14100"/>
          <ac:spMkLst>
            <pc:docMk/>
            <pc:sldMk cId="1780027651" sldId="260"/>
            <ac:spMk id="16" creationId="{7E10BF90-8426-8F8D-A23D-AFA5469DC800}"/>
          </ac:spMkLst>
        </pc:spChg>
        <pc:graphicFrameChg chg="add">
          <ac:chgData name="Claire Williams (2416992)" userId="S::2416992@student.uwtsd.ac.uk::4d0937f1-b0a9-4948-909f-0527470ffe40" providerId="AD" clId="Web-{B3046686-86DC-397B-43F8-EF830A2F9550}" dt="2025-02-27T01:13:55.953" v="71"/>
          <ac:graphicFrameMkLst>
            <pc:docMk/>
            <pc:sldMk cId="1780027651" sldId="260"/>
            <ac:graphicFrameMk id="6" creationId="{5EC2F8C0-F047-F8AF-CA35-5A0D3CC3D14E}"/>
          </ac:graphicFrameMkLst>
        </pc:graphicFrameChg>
      </pc:sldChg>
      <pc:sldChg chg="modSp">
        <pc:chgData name="Claire Williams (2416992)" userId="S::2416992@student.uwtsd.ac.uk::4d0937f1-b0a9-4948-909f-0527470ffe40" providerId="AD" clId="Web-{B3046686-86DC-397B-43F8-EF830A2F9550}" dt="2025-02-27T01:07:27.973" v="10" actId="20577"/>
        <pc:sldMkLst>
          <pc:docMk/>
          <pc:sldMk cId="1780607165" sldId="261"/>
        </pc:sldMkLst>
        <pc:spChg chg="mod">
          <ac:chgData name="Claire Williams (2416992)" userId="S::2416992@student.uwtsd.ac.uk::4d0937f1-b0a9-4948-909f-0527470ffe40" providerId="AD" clId="Web-{B3046686-86DC-397B-43F8-EF830A2F9550}" dt="2025-02-27T01:07:27.973" v="10" actId="20577"/>
          <ac:spMkLst>
            <pc:docMk/>
            <pc:sldMk cId="1780607165" sldId="261"/>
            <ac:spMk id="7" creationId="{50A1DC96-7B1C-C57A-0197-E8F158A1CB46}"/>
          </ac:spMkLst>
        </pc:spChg>
      </pc:sldChg>
    </pc:docChg>
  </pc:docChgLst>
  <pc:docChgLst>
    <pc:chgData name="Claire Williams (2416992)" userId="S::2416992@student.uwtsd.ac.uk::4d0937f1-b0a9-4948-909f-0527470ffe40" providerId="AD" clId="Web-{B403DBF0-0D94-84CF-DF8F-6006106B5D8A}"/>
    <pc:docChg chg="addSld modSld sldOrd addMainMaster delMainMaster">
      <pc:chgData name="Claire Williams (2416992)" userId="S::2416992@student.uwtsd.ac.uk::4d0937f1-b0a9-4948-909f-0527470ffe40" providerId="AD" clId="Web-{B403DBF0-0D94-84CF-DF8F-6006106B5D8A}" dt="2025-02-27T00:56:53.350" v="1592"/>
      <pc:docMkLst>
        <pc:docMk/>
      </pc:docMkLst>
      <pc:sldChg chg="addSp delSp modSp mod setBg modClrScheme setClrOvrMap chgLayout">
        <pc:chgData name="Claire Williams (2416992)" userId="S::2416992@student.uwtsd.ac.uk::4d0937f1-b0a9-4948-909f-0527470ffe40" providerId="AD" clId="Web-{B403DBF0-0D94-84CF-DF8F-6006106B5D8A}" dt="2025-02-26T15:13:45.696" v="43"/>
        <pc:sldMkLst>
          <pc:docMk/>
          <pc:sldMk cId="109857222" sldId="256"/>
        </pc:sldMkLst>
        <pc:spChg chg="mod">
          <ac:chgData name="Claire Williams (2416992)" userId="S::2416992@student.uwtsd.ac.uk::4d0937f1-b0a9-4948-909f-0527470ffe40" providerId="AD" clId="Web-{B403DBF0-0D94-84CF-DF8F-6006106B5D8A}" dt="2025-02-26T15:13:45.696" v="4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laire Williams (2416992)" userId="S::2416992@student.uwtsd.ac.uk::4d0937f1-b0a9-4948-909f-0527470ffe40" providerId="AD" clId="Web-{B403DBF0-0D94-84CF-DF8F-6006106B5D8A}" dt="2025-02-26T15:13:45.696" v="4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laire Williams (2416992)" userId="S::2416992@student.uwtsd.ac.uk::4d0937f1-b0a9-4948-909f-0527470ffe40" providerId="AD" clId="Web-{B403DBF0-0D94-84CF-DF8F-6006106B5D8A}" dt="2025-02-26T15:13:45.696" v="43"/>
          <ac:spMkLst>
            <pc:docMk/>
            <pc:sldMk cId="109857222" sldId="256"/>
            <ac:spMk id="9" creationId="{71B2258F-86CA-4D4D-8270-BC05FCDEBFB3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6T15:13:45.696" v="43"/>
          <ac:spMkLst>
            <pc:docMk/>
            <pc:sldMk cId="109857222" sldId="256"/>
            <ac:spMk id="14" creationId="{8BEC44CD-E290-4D60-A056-5BA05B182AC3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6T15:13:45.696" v="43"/>
          <ac:spMkLst>
            <pc:docMk/>
            <pc:sldMk cId="109857222" sldId="256"/>
            <ac:spMk id="16" creationId="{B2C335F7-F61C-4EB4-80F2-4B1438FE66BB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6T15:13:45.696" v="43"/>
          <ac:spMkLst>
            <pc:docMk/>
            <pc:sldMk cId="109857222" sldId="256"/>
            <ac:spMk id="18" creationId="{F1189494-2B67-46D2-93D6-A122A09BF6B2}"/>
          </ac:spMkLst>
        </pc:spChg>
        <pc:picChg chg="add mod ord">
          <ac:chgData name="Claire Williams (2416992)" userId="S::2416992@student.uwtsd.ac.uk::4d0937f1-b0a9-4948-909f-0527470ffe40" providerId="AD" clId="Web-{B403DBF0-0D94-84CF-DF8F-6006106B5D8A}" dt="2025-02-26T15:13:45.696" v="43"/>
          <ac:picMkLst>
            <pc:docMk/>
            <pc:sldMk cId="109857222" sldId="256"/>
            <ac:picMk id="4" creationId="{221D04EF-8980-4971-F9B1-ADB3AEB16FE1}"/>
          </ac:picMkLst>
        </pc:picChg>
      </pc:sldChg>
      <pc:sldChg chg="addSp delSp modSp new mod setBg">
        <pc:chgData name="Claire Williams (2416992)" userId="S::2416992@student.uwtsd.ac.uk::4d0937f1-b0a9-4948-909f-0527470ffe40" providerId="AD" clId="Web-{B403DBF0-0D94-84CF-DF8F-6006106B5D8A}" dt="2025-02-27T00:03:02.462" v="1240" actId="20577"/>
        <pc:sldMkLst>
          <pc:docMk/>
          <pc:sldMk cId="397906388" sldId="257"/>
        </pc:sldMkLst>
        <pc:spChg chg="mod">
          <ac:chgData name="Claire Williams (2416992)" userId="S::2416992@student.uwtsd.ac.uk::4d0937f1-b0a9-4948-909f-0527470ffe40" providerId="AD" clId="Web-{B403DBF0-0D94-84CF-DF8F-6006106B5D8A}" dt="2025-02-26T16:19:22.942" v="332"/>
          <ac:spMkLst>
            <pc:docMk/>
            <pc:sldMk cId="397906388" sldId="257"/>
            <ac:spMk id="2" creationId="{E0BE1BEA-E2FC-AA81-30FC-A0BD91DFEF0B}"/>
          </ac:spMkLst>
        </pc:spChg>
        <pc:spChg chg="del mod">
          <ac:chgData name="Claire Williams (2416992)" userId="S::2416992@student.uwtsd.ac.uk::4d0937f1-b0a9-4948-909f-0527470ffe40" providerId="AD" clId="Web-{B403DBF0-0D94-84CF-DF8F-6006106B5D8A}" dt="2025-02-26T16:19:22.942" v="332"/>
          <ac:spMkLst>
            <pc:docMk/>
            <pc:sldMk cId="397906388" sldId="257"/>
            <ac:spMk id="3" creationId="{FCC92768-DD33-39F3-51E0-88EA7C75C206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6T16:19:22.942" v="332"/>
          <ac:spMkLst>
            <pc:docMk/>
            <pc:sldMk cId="397906388" sldId="257"/>
            <ac:spMk id="9" creationId="{4E17AA97-89A7-45C1-B813-BFF6C23D79E1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6T16:19:22.942" v="332"/>
          <ac:spMkLst>
            <pc:docMk/>
            <pc:sldMk cId="397906388" sldId="257"/>
            <ac:spMk id="11" creationId="{A91E908F-EF1E-2FDB-BE4D-3F4C56B2F6B8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6T16:19:22.942" v="332"/>
          <ac:spMkLst>
            <pc:docMk/>
            <pc:sldMk cId="397906388" sldId="257"/>
            <ac:spMk id="13" creationId="{F7A2980E-8F82-6B7D-A838-277407403589}"/>
          </ac:spMkLst>
        </pc:spChg>
        <pc:graphicFrameChg chg="add modGraphic">
          <ac:chgData name="Claire Williams (2416992)" userId="S::2416992@student.uwtsd.ac.uk::4d0937f1-b0a9-4948-909f-0527470ffe40" providerId="AD" clId="Web-{B403DBF0-0D94-84CF-DF8F-6006106B5D8A}" dt="2025-02-27T00:03:02.462" v="1240" actId="20577"/>
          <ac:graphicFrameMkLst>
            <pc:docMk/>
            <pc:sldMk cId="397906388" sldId="257"/>
            <ac:graphicFrameMk id="5" creationId="{7B0BC752-7663-D3DC-EEC8-AD433C8113EA}"/>
          </ac:graphicFrameMkLst>
        </pc:graphicFrameChg>
      </pc:sldChg>
      <pc:sldChg chg="modSp new">
        <pc:chgData name="Claire Williams (2416992)" userId="S::2416992@student.uwtsd.ac.uk::4d0937f1-b0a9-4948-909f-0527470ffe40" providerId="AD" clId="Web-{B403DBF0-0D94-84CF-DF8F-6006106B5D8A}" dt="2025-02-27T00:43:52.195" v="1523" actId="20577"/>
        <pc:sldMkLst>
          <pc:docMk/>
          <pc:sldMk cId="3467864880" sldId="258"/>
        </pc:sldMkLst>
        <pc:spChg chg="mod">
          <ac:chgData name="Claire Williams (2416992)" userId="S::2416992@student.uwtsd.ac.uk::4d0937f1-b0a9-4948-909f-0527470ffe40" providerId="AD" clId="Web-{B403DBF0-0D94-84CF-DF8F-6006106B5D8A}" dt="2025-02-26T16:14:38.701" v="302" actId="20577"/>
          <ac:spMkLst>
            <pc:docMk/>
            <pc:sldMk cId="3467864880" sldId="258"/>
            <ac:spMk id="2" creationId="{4BB30696-9E19-3205-04C8-EC0DFC1D12E3}"/>
          </ac:spMkLst>
        </pc:spChg>
        <pc:spChg chg="mod">
          <ac:chgData name="Claire Williams (2416992)" userId="S::2416992@student.uwtsd.ac.uk::4d0937f1-b0a9-4948-909f-0527470ffe40" providerId="AD" clId="Web-{B403DBF0-0D94-84CF-DF8F-6006106B5D8A}" dt="2025-02-27T00:43:52.195" v="1523" actId="20577"/>
          <ac:spMkLst>
            <pc:docMk/>
            <pc:sldMk cId="3467864880" sldId="258"/>
            <ac:spMk id="3" creationId="{2535020B-E500-8A8E-12F9-4F22B7FD3015}"/>
          </ac:spMkLst>
        </pc:spChg>
      </pc:sldChg>
      <pc:sldChg chg="addSp delSp modSp new mod setBg">
        <pc:chgData name="Claire Williams (2416992)" userId="S::2416992@student.uwtsd.ac.uk::4d0937f1-b0a9-4948-909f-0527470ffe40" providerId="AD" clId="Web-{B403DBF0-0D94-84CF-DF8F-6006106B5D8A}" dt="2025-02-27T00:02:12.289" v="1238" actId="20577"/>
        <pc:sldMkLst>
          <pc:docMk/>
          <pc:sldMk cId="2523748595" sldId="259"/>
        </pc:sldMkLst>
        <pc:spChg chg="mod">
          <ac:chgData name="Claire Williams (2416992)" userId="S::2416992@student.uwtsd.ac.uk::4d0937f1-b0a9-4948-909f-0527470ffe40" providerId="AD" clId="Web-{B403DBF0-0D94-84CF-DF8F-6006106B5D8A}" dt="2025-02-26T23:46:08.630" v="877" actId="20577"/>
          <ac:spMkLst>
            <pc:docMk/>
            <pc:sldMk cId="2523748595" sldId="259"/>
            <ac:spMk id="2" creationId="{9D8CC81B-6B8B-B63A-9D44-8E5E5C7E4955}"/>
          </ac:spMkLst>
        </pc:spChg>
        <pc:spChg chg="mod">
          <ac:chgData name="Claire Williams (2416992)" userId="S::2416992@student.uwtsd.ac.uk::4d0937f1-b0a9-4948-909f-0527470ffe40" providerId="AD" clId="Web-{B403DBF0-0D94-84CF-DF8F-6006106B5D8A}" dt="2025-02-27T00:02:12.289" v="1238" actId="20577"/>
          <ac:spMkLst>
            <pc:docMk/>
            <pc:sldMk cId="2523748595" sldId="259"/>
            <ac:spMk id="3" creationId="{F1315EC0-29B9-A635-8B21-29BA7231B60C}"/>
          </ac:spMkLst>
        </pc:spChg>
        <pc:spChg chg="add del mod">
          <ac:chgData name="Claire Williams (2416992)" userId="S::2416992@student.uwtsd.ac.uk::4d0937f1-b0a9-4948-909f-0527470ffe40" providerId="AD" clId="Web-{B403DBF0-0D94-84CF-DF8F-6006106B5D8A}" dt="2025-02-26T23:13:07.566" v="452"/>
          <ac:spMkLst>
            <pc:docMk/>
            <pc:sldMk cId="2523748595" sldId="259"/>
            <ac:spMk id="5" creationId="{75DC8CE1-7350-51D1-7FA9-F37F313F5B24}"/>
          </ac:spMkLst>
        </pc:spChg>
        <pc:spChg chg="add del">
          <ac:chgData name="Claire Williams (2416992)" userId="S::2416992@student.uwtsd.ac.uk::4d0937f1-b0a9-4948-909f-0527470ffe40" providerId="AD" clId="Web-{B403DBF0-0D94-84CF-DF8F-6006106B5D8A}" dt="2025-02-26T23:09:51.465" v="442"/>
          <ac:spMkLst>
            <pc:docMk/>
            <pc:sldMk cId="2523748595" sldId="259"/>
            <ac:spMk id="8" creationId="{42C91D93-014B-66D5-D263-730212C94315}"/>
          </ac:spMkLst>
        </pc:spChg>
        <pc:spChg chg="add del">
          <ac:chgData name="Claire Williams (2416992)" userId="S::2416992@student.uwtsd.ac.uk::4d0937f1-b0a9-4948-909f-0527470ffe40" providerId="AD" clId="Web-{B403DBF0-0D94-84CF-DF8F-6006106B5D8A}" dt="2025-02-26T23:09:51.465" v="442"/>
          <ac:spMkLst>
            <pc:docMk/>
            <pc:sldMk cId="2523748595" sldId="259"/>
            <ac:spMk id="10" creationId="{9568B8C9-6702-8441-0D92-220DE92C8861}"/>
          </ac:spMkLst>
        </pc:spChg>
        <pc:spChg chg="add del">
          <ac:chgData name="Claire Williams (2416992)" userId="S::2416992@student.uwtsd.ac.uk::4d0937f1-b0a9-4948-909f-0527470ffe40" providerId="AD" clId="Web-{B403DBF0-0D94-84CF-DF8F-6006106B5D8A}" dt="2025-02-26T23:15:14.510" v="455"/>
          <ac:spMkLst>
            <pc:docMk/>
            <pc:sldMk cId="2523748595" sldId="259"/>
            <ac:spMk id="15" creationId="{E1ABDA4C-062F-4E88-A079-2279A6477C12}"/>
          </ac:spMkLst>
        </pc:spChg>
        <pc:spChg chg="add del">
          <ac:chgData name="Claire Williams (2416992)" userId="S::2416992@student.uwtsd.ac.uk::4d0937f1-b0a9-4948-909f-0527470ffe40" providerId="AD" clId="Web-{B403DBF0-0D94-84CF-DF8F-6006106B5D8A}" dt="2025-02-26T23:15:14.510" v="455"/>
          <ac:spMkLst>
            <pc:docMk/>
            <pc:sldMk cId="2523748595" sldId="259"/>
            <ac:spMk id="17" creationId="{887F59F2-5FBC-40CD-AD35-376AECE49EA6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6T23:15:14.510" v="455"/>
          <ac:spMkLst>
            <pc:docMk/>
            <pc:sldMk cId="2523748595" sldId="259"/>
            <ac:spMk id="22" creationId="{AD1BDCCC-E676-2A7E-BE11-2B8C23DB287F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6T23:15:14.510" v="455"/>
          <ac:spMkLst>
            <pc:docMk/>
            <pc:sldMk cId="2523748595" sldId="259"/>
            <ac:spMk id="24" creationId="{781C97B1-8A09-6383-8C65-A3B73577816A}"/>
          </ac:spMkLst>
        </pc:spChg>
        <pc:picChg chg="add del mod">
          <ac:chgData name="Claire Williams (2416992)" userId="S::2416992@student.uwtsd.ac.uk::4d0937f1-b0a9-4948-909f-0527470ffe40" providerId="AD" clId="Web-{B403DBF0-0D94-84CF-DF8F-6006106B5D8A}" dt="2025-02-26T23:14:04.726" v="453"/>
          <ac:picMkLst>
            <pc:docMk/>
            <pc:sldMk cId="2523748595" sldId="259"/>
            <ac:picMk id="4" creationId="{B560EC29-EA22-EB53-0824-869FB3124D96}"/>
          </ac:picMkLst>
        </pc:picChg>
        <pc:picChg chg="add mod ord">
          <ac:chgData name="Claire Williams (2416992)" userId="S::2416992@student.uwtsd.ac.uk::4d0937f1-b0a9-4948-909f-0527470ffe40" providerId="AD" clId="Web-{B403DBF0-0D94-84CF-DF8F-6006106B5D8A}" dt="2025-02-26T23:15:14.510" v="455"/>
          <ac:picMkLst>
            <pc:docMk/>
            <pc:sldMk cId="2523748595" sldId="259"/>
            <ac:picMk id="7" creationId="{0475FB0E-F02D-4C01-158B-19C096716900}"/>
          </ac:picMkLst>
        </pc:picChg>
      </pc:sldChg>
      <pc:sldChg chg="addSp delSp modSp new">
        <pc:chgData name="Claire Williams (2416992)" userId="S::2416992@student.uwtsd.ac.uk::4d0937f1-b0a9-4948-909f-0527470ffe40" providerId="AD" clId="Web-{B403DBF0-0D94-84CF-DF8F-6006106B5D8A}" dt="2025-02-27T00:56:53.350" v="1592"/>
        <pc:sldMkLst>
          <pc:docMk/>
          <pc:sldMk cId="1780027651" sldId="260"/>
        </pc:sldMkLst>
        <pc:spChg chg="mod">
          <ac:chgData name="Claire Williams (2416992)" userId="S::2416992@student.uwtsd.ac.uk::4d0937f1-b0a9-4948-909f-0527470ffe40" providerId="AD" clId="Web-{B403DBF0-0D94-84CF-DF8F-6006106B5D8A}" dt="2025-02-26T23:49:23.553" v="907" actId="20577"/>
          <ac:spMkLst>
            <pc:docMk/>
            <pc:sldMk cId="1780027651" sldId="260"/>
            <ac:spMk id="2" creationId="{E5AEA440-FF37-989E-AA0A-E83E6A68F9AD}"/>
          </ac:spMkLst>
        </pc:spChg>
        <pc:spChg chg="mod">
          <ac:chgData name="Claire Williams (2416992)" userId="S::2416992@student.uwtsd.ac.uk::4d0937f1-b0a9-4948-909f-0527470ffe40" providerId="AD" clId="Web-{B403DBF0-0D94-84CF-DF8F-6006106B5D8A}" dt="2025-02-27T00:53:39.625" v="1591" actId="20577"/>
          <ac:spMkLst>
            <pc:docMk/>
            <pc:sldMk cId="1780027651" sldId="260"/>
            <ac:spMk id="3" creationId="{A15D63A9-295A-188D-6A1E-CEE444A06D75}"/>
          </ac:spMkLst>
        </pc:spChg>
        <pc:spChg chg="add del mod">
          <ac:chgData name="Claire Williams (2416992)" userId="S::2416992@student.uwtsd.ac.uk::4d0937f1-b0a9-4948-909f-0527470ffe40" providerId="AD" clId="Web-{B403DBF0-0D94-84CF-DF8F-6006106B5D8A}" dt="2025-02-26T23:46:59.033" v="888"/>
          <ac:spMkLst>
            <pc:docMk/>
            <pc:sldMk cId="1780027651" sldId="260"/>
            <ac:spMk id="4" creationId="{8A776A25-5E4E-D766-8BA0-66FA04AC762A}"/>
          </ac:spMkLst>
        </pc:spChg>
        <pc:picChg chg="add mod">
          <ac:chgData name="Claire Williams (2416992)" userId="S::2416992@student.uwtsd.ac.uk::4d0937f1-b0a9-4948-909f-0527470ffe40" providerId="AD" clId="Web-{B403DBF0-0D94-84CF-DF8F-6006106B5D8A}" dt="2025-02-27T00:56:53.350" v="1592"/>
          <ac:picMkLst>
            <pc:docMk/>
            <pc:sldMk cId="1780027651" sldId="260"/>
            <ac:picMk id="5" creationId="{E131F77D-E13D-EDF5-5D6C-4256CDBA9F0D}"/>
          </ac:picMkLst>
        </pc:picChg>
      </pc:sldChg>
      <pc:sldChg chg="addSp delSp modSp new mod ord setBg setClrOvrMap">
        <pc:chgData name="Claire Williams (2416992)" userId="S::2416992@student.uwtsd.ac.uk::4d0937f1-b0a9-4948-909f-0527470ffe40" providerId="AD" clId="Web-{B403DBF0-0D94-84CF-DF8F-6006106B5D8A}" dt="2025-02-27T00:52:03.513" v="1586" actId="14100"/>
        <pc:sldMkLst>
          <pc:docMk/>
          <pc:sldMk cId="1780607165" sldId="261"/>
        </pc:sldMkLst>
        <pc:spChg chg="mod ord">
          <ac:chgData name="Claire Williams (2416992)" userId="S::2416992@student.uwtsd.ac.uk::4d0937f1-b0a9-4948-909f-0527470ffe40" providerId="AD" clId="Web-{B403DBF0-0D94-84CF-DF8F-6006106B5D8A}" dt="2025-02-27T00:16:52.794" v="1250"/>
          <ac:spMkLst>
            <pc:docMk/>
            <pc:sldMk cId="1780607165" sldId="261"/>
            <ac:spMk id="2" creationId="{BAE02B39-3DED-D295-3F6D-CE70083A5500}"/>
          </ac:spMkLst>
        </pc:spChg>
        <pc:spChg chg="del">
          <ac:chgData name="Claire Williams (2416992)" userId="S::2416992@student.uwtsd.ac.uk::4d0937f1-b0a9-4948-909f-0527470ffe40" providerId="AD" clId="Web-{B403DBF0-0D94-84CF-DF8F-6006106B5D8A}" dt="2025-02-27T00:16:45.575" v="1246"/>
          <ac:spMkLst>
            <pc:docMk/>
            <pc:sldMk cId="1780607165" sldId="261"/>
            <ac:spMk id="3" creationId="{EC2C73BE-AEBC-FFDB-C2D4-798A98AE73F7}"/>
          </ac:spMkLst>
        </pc:spChg>
        <pc:spChg chg="add del mod">
          <ac:chgData name="Claire Williams (2416992)" userId="S::2416992@student.uwtsd.ac.uk::4d0937f1-b0a9-4948-909f-0527470ffe40" providerId="AD" clId="Web-{B403DBF0-0D94-84CF-DF8F-6006106B5D8A}" dt="2025-02-27T00:16:52.794" v="1250"/>
          <ac:spMkLst>
            <pc:docMk/>
            <pc:sldMk cId="1780607165" sldId="261"/>
            <ac:spMk id="5" creationId="{74B725A5-0957-F63A-2C5C-A4C60C616741}"/>
          </ac:spMkLst>
        </pc:spChg>
        <pc:spChg chg="add mod">
          <ac:chgData name="Claire Williams (2416992)" userId="S::2416992@student.uwtsd.ac.uk::4d0937f1-b0a9-4948-909f-0527470ffe40" providerId="AD" clId="Web-{B403DBF0-0D94-84CF-DF8F-6006106B5D8A}" dt="2025-02-27T00:52:03.513" v="1586" actId="14100"/>
          <ac:spMkLst>
            <pc:docMk/>
            <pc:sldMk cId="1780607165" sldId="261"/>
            <ac:spMk id="7" creationId="{50A1DC96-7B1C-C57A-0197-E8F158A1CB46}"/>
          </ac:spMkLst>
        </pc:spChg>
        <pc:spChg chg="add del mod">
          <ac:chgData name="Claire Williams (2416992)" userId="S::2416992@student.uwtsd.ac.uk::4d0937f1-b0a9-4948-909f-0527470ffe40" providerId="AD" clId="Web-{B403DBF0-0D94-84CF-DF8F-6006106B5D8A}" dt="2025-02-27T00:45:04.671" v="1531"/>
          <ac:spMkLst>
            <pc:docMk/>
            <pc:sldMk cId="1780607165" sldId="261"/>
            <ac:spMk id="9" creationId="{DAD33C22-510D-0BC6-DF1C-9677DDE33DC9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7T00:16:52.794" v="1250"/>
          <ac:spMkLst>
            <pc:docMk/>
            <pc:sldMk cId="1780607165" sldId="261"/>
            <ac:spMk id="12" creationId="{ADE57300-C7FF-4578-99A0-42B0295B123C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7T00:16:52.794" v="1250"/>
          <ac:spMkLst>
            <pc:docMk/>
            <pc:sldMk cId="1780607165" sldId="261"/>
            <ac:spMk id="16" creationId="{499F38FC-2DEA-2647-C409-EF75720C1017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7T00:16:52.794" v="1250"/>
          <ac:spMkLst>
            <pc:docMk/>
            <pc:sldMk cId="1780607165" sldId="261"/>
            <ac:spMk id="18" creationId="{F3FF94B3-6D3E-44FE-BB02-A9027C0003C7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7T00:16:52.794" v="1250"/>
          <ac:spMkLst>
            <pc:docMk/>
            <pc:sldMk cId="1780607165" sldId="261"/>
            <ac:spMk id="20" creationId="{E20BB609-EF92-42DB-836C-0699A590B5CF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7T00:16:52.794" v="1250"/>
          <ac:spMkLst>
            <pc:docMk/>
            <pc:sldMk cId="1780607165" sldId="261"/>
            <ac:spMk id="22" creationId="{8BEC44CD-E290-4D60-A056-5BA05B182AC3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7T00:16:52.794" v="1250"/>
          <ac:spMkLst>
            <pc:docMk/>
            <pc:sldMk cId="1780607165" sldId="261"/>
            <ac:spMk id="24" creationId="{B2C335F7-F61C-4EB4-80F2-4B1438FE66BB}"/>
          </ac:spMkLst>
        </pc:spChg>
        <pc:spChg chg="add">
          <ac:chgData name="Claire Williams (2416992)" userId="S::2416992@student.uwtsd.ac.uk::4d0937f1-b0a9-4948-909f-0527470ffe40" providerId="AD" clId="Web-{B403DBF0-0D94-84CF-DF8F-6006106B5D8A}" dt="2025-02-27T00:16:52.794" v="1250"/>
          <ac:spMkLst>
            <pc:docMk/>
            <pc:sldMk cId="1780607165" sldId="261"/>
            <ac:spMk id="26" creationId="{F1189494-2B67-46D2-93D6-A122A09BF6B2}"/>
          </ac:spMkLst>
        </pc:spChg>
        <pc:picChg chg="add mod ord">
          <ac:chgData name="Claire Williams (2416992)" userId="S::2416992@student.uwtsd.ac.uk::4d0937f1-b0a9-4948-909f-0527470ffe40" providerId="AD" clId="Web-{B403DBF0-0D94-84CF-DF8F-6006106B5D8A}" dt="2025-02-27T00:16:45.591" v="1247"/>
          <ac:picMkLst>
            <pc:docMk/>
            <pc:sldMk cId="1780607165" sldId="261"/>
            <ac:picMk id="4" creationId="{33ACDD21-2521-ECE2-8DBA-13D7BFF39754}"/>
          </ac:picMkLst>
        </pc:picChg>
      </pc:sldChg>
      <pc:sldMasterChg chg="del delSldLayout">
        <pc:chgData name="Claire Williams (2416992)" userId="S::2416992@student.uwtsd.ac.uk::4d0937f1-b0a9-4948-909f-0527470ffe40" providerId="AD" clId="Web-{B403DBF0-0D94-84CF-DF8F-6006106B5D8A}" dt="2025-02-26T15:13:45.696" v="43"/>
        <pc:sldMasterMkLst>
          <pc:docMk/>
          <pc:sldMasterMk cId="2460954070" sldId="2147483660"/>
        </pc:sldMasterMkLst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laire Williams (2416992)" userId="S::2416992@student.uwtsd.ac.uk::4d0937f1-b0a9-4948-909f-0527470ffe40" providerId="AD" clId="Web-{B403DBF0-0D94-84CF-DF8F-6006106B5D8A}" dt="2025-02-26T15:13:45.696" v="43"/>
        <pc:sldMasterMkLst>
          <pc:docMk/>
          <pc:sldMasterMk cId="3825291687" sldId="2147483708"/>
        </pc:sldMasterMkLst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1213446308" sldId="2147483697"/>
          </pc:sldLayoutMkLst>
        </pc:sldLayoutChg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2750318187" sldId="2147483698"/>
          </pc:sldLayoutMkLst>
        </pc:sldLayoutChg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2946217781" sldId="2147483699"/>
          </pc:sldLayoutMkLst>
        </pc:sldLayoutChg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543263836" sldId="2147483700"/>
          </pc:sldLayoutMkLst>
        </pc:sldLayoutChg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4077449415" sldId="2147483701"/>
          </pc:sldLayoutMkLst>
        </pc:sldLayoutChg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4275341366" sldId="2147483702"/>
          </pc:sldLayoutMkLst>
        </pc:sldLayoutChg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4028984801" sldId="2147483703"/>
          </pc:sldLayoutMkLst>
        </pc:sldLayoutChg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1375785933" sldId="2147483704"/>
          </pc:sldLayoutMkLst>
        </pc:sldLayoutChg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3424192355" sldId="2147483705"/>
          </pc:sldLayoutMkLst>
        </pc:sldLayoutChg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3434596402" sldId="2147483706"/>
          </pc:sldLayoutMkLst>
        </pc:sldLayoutChg>
        <pc:sldLayoutChg chg="add">
          <pc:chgData name="Claire Williams (2416992)" userId="S::2416992@student.uwtsd.ac.uk::4d0937f1-b0a9-4948-909f-0527470ffe40" providerId="AD" clId="Web-{B403DBF0-0D94-84CF-DF8F-6006106B5D8A}" dt="2025-02-26T15:13:45.696" v="43"/>
          <pc:sldLayoutMkLst>
            <pc:docMk/>
            <pc:sldMasterMk cId="3825291687" sldId="2147483708"/>
            <pc:sldLayoutMk cId="1945592105" sldId="2147483707"/>
          </pc:sldLayoutMkLst>
        </pc:sldLayoutChg>
      </pc:sldMasterChg>
    </pc:docChg>
  </pc:docChgLst>
  <pc:docChgLst>
    <pc:chgData name="Claire Williams (2416992)" userId="S::2416992@student.uwtsd.ac.uk::4d0937f1-b0a9-4948-909f-0527470ffe40" providerId="AD" clId="Web-{BB93CDE2-18A4-74C1-4247-5CFC00878C54}"/>
    <pc:docChg chg="addSld modSld addMainMaster delMainMaster">
      <pc:chgData name="Claire Williams (2416992)" userId="S::2416992@student.uwtsd.ac.uk::4d0937f1-b0a9-4948-909f-0527470ffe40" providerId="AD" clId="Web-{BB93CDE2-18A4-74C1-4247-5CFC00878C54}" dt="2025-03-07T19:33:30.296" v="766" actId="14100"/>
      <pc:docMkLst>
        <pc:docMk/>
      </pc:docMkLst>
      <pc:sldChg chg="modSp mod modClrScheme chgLayout">
        <pc:chgData name="Claire Williams (2416992)" userId="S::2416992@student.uwtsd.ac.uk::4d0937f1-b0a9-4948-909f-0527470ffe40" providerId="AD" clId="Web-{BB93CDE2-18A4-74C1-4247-5CFC00878C54}" dt="2025-03-06T00:05:32.205" v="344"/>
        <pc:sldMkLst>
          <pc:docMk/>
          <pc:sldMk cId="109857222" sldId="256"/>
        </pc:sldMkLst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modClrScheme setClrOvrMap delDesignElem chgLayout">
        <pc:chgData name="Claire Williams (2416992)" userId="S::2416992@student.uwtsd.ac.uk::4d0937f1-b0a9-4948-909f-0527470ffe40" providerId="AD" clId="Web-{BB93CDE2-18A4-74C1-4247-5CFC00878C54}" dt="2025-03-06T00:05:32.205" v="344"/>
        <pc:sldMkLst>
          <pc:docMk/>
          <pc:sldMk cId="397906388" sldId="257"/>
        </pc:sldMkLst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397906388" sldId="257"/>
            <ac:spMk id="2" creationId="{E0BE1BEA-E2FC-AA81-30FC-A0BD91DFEF0B}"/>
          </ac:spMkLst>
        </pc:spChg>
        <pc:spChg chg="add del">
          <ac:chgData name="Claire Williams (2416992)" userId="S::2416992@student.uwtsd.ac.uk::4d0937f1-b0a9-4948-909f-0527470ffe40" providerId="AD" clId="Web-{BB93CDE2-18A4-74C1-4247-5CFC00878C54}" dt="2025-03-05T23:17:52.970" v="74"/>
          <ac:spMkLst>
            <pc:docMk/>
            <pc:sldMk cId="397906388" sldId="257"/>
            <ac:spMk id="10" creationId="{6A166780-9337-4437-95D3-5EA9D55AAAC5}"/>
          </ac:spMkLst>
        </pc:spChg>
        <pc:spChg chg="add del">
          <ac:chgData name="Claire Williams (2416992)" userId="S::2416992@student.uwtsd.ac.uk::4d0937f1-b0a9-4948-909f-0527470ffe40" providerId="AD" clId="Web-{BB93CDE2-18A4-74C1-4247-5CFC00878C54}" dt="2025-03-05T23:17:52.970" v="74"/>
          <ac:spMkLst>
            <pc:docMk/>
            <pc:sldMk cId="397906388" sldId="257"/>
            <ac:spMk id="12" creationId="{EB3D0F40-BF1F-4120-945D-90C5AAD6E35A}"/>
          </ac:spMkLst>
        </pc:spChg>
        <pc:spChg chg="add del">
          <ac:chgData name="Claire Williams (2416992)" userId="S::2416992@student.uwtsd.ac.uk::4d0937f1-b0a9-4948-909f-0527470ffe40" providerId="AD" clId="Web-{BB93CDE2-18A4-74C1-4247-5CFC00878C54}" dt="2025-03-05T23:17:52.970" v="74"/>
          <ac:spMkLst>
            <pc:docMk/>
            <pc:sldMk cId="397906388" sldId="257"/>
            <ac:spMk id="16" creationId="{66F4F323-644B-4A47-97E9-BFB73840F402}"/>
          </ac:spMkLst>
        </pc:spChg>
        <pc:graphicFrameChg chg="mod ord modGraphic">
          <ac:chgData name="Claire Williams (2416992)" userId="S::2416992@student.uwtsd.ac.uk::4d0937f1-b0a9-4948-909f-0527470ffe40" providerId="AD" clId="Web-{BB93CDE2-18A4-74C1-4247-5CFC00878C54}" dt="2025-03-06T00:05:32.205" v="344"/>
          <ac:graphicFrameMkLst>
            <pc:docMk/>
            <pc:sldMk cId="397906388" sldId="257"/>
            <ac:graphicFrameMk id="5" creationId="{7B0BC752-7663-D3DC-EEC8-AD433C8113EA}"/>
          </ac:graphicFrameMkLst>
        </pc:graphicFrameChg>
        <pc:picChg chg="add del">
          <ac:chgData name="Claire Williams (2416992)" userId="S::2416992@student.uwtsd.ac.uk::4d0937f1-b0a9-4948-909f-0527470ffe40" providerId="AD" clId="Web-{BB93CDE2-18A4-74C1-4247-5CFC00878C54}" dt="2025-03-05T23:17:52.970" v="74"/>
          <ac:picMkLst>
            <pc:docMk/>
            <pc:sldMk cId="397906388" sldId="257"/>
            <ac:picMk id="14" creationId="{15640A69-3748-450C-8DDB-B2051AC04BC7}"/>
          </ac:picMkLst>
        </pc:picChg>
      </pc:sldChg>
      <pc:sldChg chg="modSp mod modClrScheme chgLayout">
        <pc:chgData name="Claire Williams (2416992)" userId="S::2416992@student.uwtsd.ac.uk::4d0937f1-b0a9-4948-909f-0527470ffe40" providerId="AD" clId="Web-{BB93CDE2-18A4-74C1-4247-5CFC00878C54}" dt="2025-03-06T00:05:32.205" v="344"/>
        <pc:sldMkLst>
          <pc:docMk/>
          <pc:sldMk cId="3467864880" sldId="258"/>
        </pc:sldMkLst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3467864880" sldId="258"/>
            <ac:spMk id="2" creationId="{4BB30696-9E19-3205-04C8-EC0DFC1D12E3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3467864880" sldId="258"/>
            <ac:spMk id="3" creationId="{2535020B-E500-8A8E-12F9-4F22B7FD3015}"/>
          </ac:spMkLst>
        </pc:spChg>
      </pc:sldChg>
      <pc:sldChg chg="modSp mod modClrScheme chgLayout">
        <pc:chgData name="Claire Williams (2416992)" userId="S::2416992@student.uwtsd.ac.uk::4d0937f1-b0a9-4948-909f-0527470ffe40" providerId="AD" clId="Web-{BB93CDE2-18A4-74C1-4247-5CFC00878C54}" dt="2025-03-06T00:05:32.205" v="344"/>
        <pc:sldMkLst>
          <pc:docMk/>
          <pc:sldMk cId="2523748595" sldId="259"/>
        </pc:sldMkLst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2523748595" sldId="259"/>
            <ac:spMk id="2" creationId="{9D8CC81B-6B8B-B63A-9D44-8E5E5C7E4955}"/>
          </ac:spMkLst>
        </pc:spChg>
        <pc:graphicFrameChg chg="mod ord">
          <ac:chgData name="Claire Williams (2416992)" userId="S::2416992@student.uwtsd.ac.uk::4d0937f1-b0a9-4948-909f-0527470ffe40" providerId="AD" clId="Web-{BB93CDE2-18A4-74C1-4247-5CFC00878C54}" dt="2025-03-06T00:05:32.205" v="344"/>
          <ac:graphicFrameMkLst>
            <pc:docMk/>
            <pc:sldMk cId="2523748595" sldId="259"/>
            <ac:graphicFrameMk id="38" creationId="{E154020A-D051-9B34-761A-A3AB02254BAB}"/>
          </ac:graphicFrameMkLst>
        </pc:graphicFrameChg>
      </pc:sldChg>
      <pc:sldChg chg="modSp mod modClrScheme chgLayout">
        <pc:chgData name="Claire Williams (2416992)" userId="S::2416992@student.uwtsd.ac.uk::4d0937f1-b0a9-4948-909f-0527470ffe40" providerId="AD" clId="Web-{BB93CDE2-18A4-74C1-4247-5CFC00878C54}" dt="2025-03-06T00:05:32.205" v="344"/>
        <pc:sldMkLst>
          <pc:docMk/>
          <pc:sldMk cId="1780027651" sldId="260"/>
        </pc:sldMkLst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1780027651" sldId="260"/>
            <ac:spMk id="2" creationId="{E5AEA440-FF37-989E-AA0A-E83E6A68F9AD}"/>
          </ac:spMkLst>
        </pc:spChg>
        <pc:graphicFrameChg chg="mod ord">
          <ac:chgData name="Claire Williams (2416992)" userId="S::2416992@student.uwtsd.ac.uk::4d0937f1-b0a9-4948-909f-0527470ffe40" providerId="AD" clId="Web-{BB93CDE2-18A4-74C1-4247-5CFC00878C54}" dt="2025-03-06T00:05:32.205" v="344"/>
          <ac:graphicFrameMkLst>
            <pc:docMk/>
            <pc:sldMk cId="1780027651" sldId="260"/>
            <ac:graphicFrameMk id="6" creationId="{5EC2F8C0-F047-F8AF-CA35-5A0D3CC3D14E}"/>
          </ac:graphicFrameMkLst>
        </pc:graphicFrameChg>
      </pc:sldChg>
      <pc:sldChg chg="delSp modSp mod setBg modClrScheme chgLayout">
        <pc:chgData name="Claire Williams (2416992)" userId="S::2416992@student.uwtsd.ac.uk::4d0937f1-b0a9-4948-909f-0527470ffe40" providerId="AD" clId="Web-{BB93CDE2-18A4-74C1-4247-5CFC00878C54}" dt="2025-03-07T19:21:20.921" v="738"/>
        <pc:sldMkLst>
          <pc:docMk/>
          <pc:sldMk cId="2018025535" sldId="262"/>
        </pc:sldMkLst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2018025535" sldId="262"/>
            <ac:spMk id="2" creationId="{58E27351-F239-31D6-AB0E-D47F11A3998B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2018025535" sldId="262"/>
            <ac:spMk id="3" creationId="{ABD03122-390B-DD88-2C99-07CBF8E76166}"/>
          </ac:spMkLst>
        </pc:spChg>
        <pc:spChg chg="del mod">
          <ac:chgData name="Claire Williams (2416992)" userId="S::2416992@student.uwtsd.ac.uk::4d0937f1-b0a9-4948-909f-0527470ffe40" providerId="AD" clId="Web-{BB93CDE2-18A4-74C1-4247-5CFC00878C54}" dt="2025-03-07T19:21:20.921" v="738"/>
          <ac:spMkLst>
            <pc:docMk/>
            <pc:sldMk cId="2018025535" sldId="262"/>
            <ac:spMk id="27" creationId="{950517A4-FCCD-86E5-2930-5C8D8E89F722}"/>
          </ac:spMkLst>
        </pc:spChg>
        <pc:graphicFrameChg chg="mod modGraphic">
          <ac:chgData name="Claire Williams (2416992)" userId="S::2416992@student.uwtsd.ac.uk::4d0937f1-b0a9-4948-909f-0527470ffe40" providerId="AD" clId="Web-{BB93CDE2-18A4-74C1-4247-5CFC00878C54}" dt="2025-03-05T23:37:38.588" v="106" actId="1076"/>
          <ac:graphicFrameMkLst>
            <pc:docMk/>
            <pc:sldMk cId="2018025535" sldId="262"/>
            <ac:graphicFrameMk id="6" creationId="{B98DC5D6-7EEF-E8C8-F085-B2397B9FF737}"/>
          </ac:graphicFrameMkLst>
        </pc:graphicFrameChg>
        <pc:picChg chg="del">
          <ac:chgData name="Claire Williams (2416992)" userId="S::2416992@student.uwtsd.ac.uk::4d0937f1-b0a9-4948-909f-0527470ffe40" providerId="AD" clId="Web-{BB93CDE2-18A4-74C1-4247-5CFC00878C54}" dt="2025-03-05T22:40:21.286" v="31"/>
          <ac:picMkLst>
            <pc:docMk/>
            <pc:sldMk cId="2018025535" sldId="262"/>
            <ac:picMk id="26" creationId="{C1D51594-76BF-4616-D0EB-18D2517B7E6C}"/>
          </ac:picMkLst>
        </pc:picChg>
      </pc:sldChg>
      <pc:sldChg chg="modSp mod modClrScheme chgLayout">
        <pc:chgData name="Claire Williams (2416992)" userId="S::2416992@student.uwtsd.ac.uk::4d0937f1-b0a9-4948-909f-0527470ffe40" providerId="AD" clId="Web-{BB93CDE2-18A4-74C1-4247-5CFC00878C54}" dt="2025-03-06T00:05:32.205" v="344"/>
        <pc:sldMkLst>
          <pc:docMk/>
          <pc:sldMk cId="3371726461" sldId="263"/>
        </pc:sldMkLst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3371726461" sldId="263"/>
            <ac:spMk id="2" creationId="{27DD944C-CBAC-7624-61E3-DB54F29EB840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3371726461" sldId="263"/>
            <ac:spMk id="8" creationId="{B8E7378A-B6FB-8D49-C606-95CA682E23F1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3371726461" sldId="263"/>
            <ac:spMk id="13" creationId="{87AD014A-E358-E18F-ACBC-04E5E709FBC5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3371726461" sldId="263"/>
            <ac:spMk id="15" creationId="{7FFC5F47-6EB7-A506-812E-BAFA84BAA733}"/>
          </ac:spMkLst>
        </pc:spChg>
        <pc:graphicFrameChg chg="mod ord modGraphic">
          <ac:chgData name="Claire Williams (2416992)" userId="S::2416992@student.uwtsd.ac.uk::4d0937f1-b0a9-4948-909f-0527470ffe40" providerId="AD" clId="Web-{BB93CDE2-18A4-74C1-4247-5CFC00878C54}" dt="2025-03-06T00:05:32.205" v="344"/>
          <ac:graphicFrameMkLst>
            <pc:docMk/>
            <pc:sldMk cId="3371726461" sldId="263"/>
            <ac:graphicFrameMk id="6" creationId="{957FD6F7-2230-E86E-3E96-293F97403545}"/>
          </ac:graphicFrameMkLst>
        </pc:graphicFrameChg>
      </pc:sldChg>
      <pc:sldChg chg="addSp delSp modSp mod setBg modClrScheme delDesignElem chgLayout">
        <pc:chgData name="Claire Williams (2416992)" userId="S::2416992@student.uwtsd.ac.uk::4d0937f1-b0a9-4948-909f-0527470ffe40" providerId="AD" clId="Web-{BB93CDE2-18A4-74C1-4247-5CFC00878C54}" dt="2025-03-07T19:33:30.296" v="766" actId="14100"/>
        <pc:sldMkLst>
          <pc:docMk/>
          <pc:sldMk cId="1980104703" sldId="264"/>
        </pc:sldMkLst>
        <pc:spChg chg="mod ord">
          <ac:chgData name="Claire Williams (2416992)" userId="S::2416992@student.uwtsd.ac.uk::4d0937f1-b0a9-4948-909f-0527470ffe40" providerId="AD" clId="Web-{BB93CDE2-18A4-74C1-4247-5CFC00878C54}" dt="2025-03-07T19:22:47.220" v="739" actId="20577"/>
          <ac:spMkLst>
            <pc:docMk/>
            <pc:sldMk cId="1980104703" sldId="264"/>
            <ac:spMk id="2" creationId="{6582AD13-2537-22E4-0D62-6D1520065594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7T19:23:28.564" v="741" actId="20577"/>
          <ac:spMkLst>
            <pc:docMk/>
            <pc:sldMk cId="1980104703" sldId="264"/>
            <ac:spMk id="3" creationId="{136BFF09-774D-7655-2778-010AF6782CBE}"/>
          </ac:spMkLst>
        </pc:spChg>
        <pc:spChg chg="add mod">
          <ac:chgData name="Claire Williams (2416992)" userId="S::2416992@student.uwtsd.ac.uk::4d0937f1-b0a9-4948-909f-0527470ffe40" providerId="AD" clId="Web-{BB93CDE2-18A4-74C1-4247-5CFC00878C54}" dt="2025-03-07T19:32:09.731" v="763" actId="14100"/>
          <ac:spMkLst>
            <pc:docMk/>
            <pc:sldMk cId="1980104703" sldId="264"/>
            <ac:spMk id="5" creationId="{17F99FB4-C511-B0A4-D209-85CCAC722E4C}"/>
          </ac:spMkLst>
        </pc:spChg>
        <pc:spChg chg="add del">
          <ac:chgData name="Claire Williams (2416992)" userId="S::2416992@student.uwtsd.ac.uk::4d0937f1-b0a9-4948-909f-0527470ffe40" providerId="AD" clId="Web-{BB93CDE2-18A4-74C1-4247-5CFC00878C54}" dt="2025-03-07T19:27:44.570" v="743"/>
          <ac:spMkLst>
            <pc:docMk/>
            <pc:sldMk cId="1980104703" sldId="264"/>
            <ac:spMk id="6" creationId="{059A7866-BE6D-4002-6988-A3400D2488B2}"/>
          </ac:spMkLst>
        </pc:spChg>
        <pc:spChg chg="add mod ord">
          <ac:chgData name="Claire Williams (2416992)" userId="S::2416992@student.uwtsd.ac.uk::4d0937f1-b0a9-4948-909f-0527470ffe40" providerId="AD" clId="Web-{BB93CDE2-18A4-74C1-4247-5CFC00878C54}" dt="2025-03-07T19:31:40.684" v="760" actId="14100"/>
          <ac:spMkLst>
            <pc:docMk/>
            <pc:sldMk cId="1980104703" sldId="264"/>
            <ac:spMk id="7" creationId="{BE740749-EA5D-6124-2DD0-8C7DE3E582B5}"/>
          </ac:spMkLst>
        </pc:spChg>
        <pc:spChg chg="add del">
          <ac:chgData name="Claire Williams (2416992)" userId="S::2416992@student.uwtsd.ac.uk::4d0937f1-b0a9-4948-909f-0527470ffe40" providerId="AD" clId="Web-{BB93CDE2-18A4-74C1-4247-5CFC00878C54}" dt="2025-03-05T23:27:34.327" v="93"/>
          <ac:spMkLst>
            <pc:docMk/>
            <pc:sldMk cId="1980104703" sldId="264"/>
            <ac:spMk id="9" creationId="{CB8A2D2F-E1F1-4E78-9C06-4F6E775827A2}"/>
          </ac:spMkLst>
        </pc:spChg>
        <pc:spChg chg="add del">
          <ac:chgData name="Claire Williams (2416992)" userId="S::2416992@student.uwtsd.ac.uk::4d0937f1-b0a9-4948-909f-0527470ffe40" providerId="AD" clId="Web-{BB93CDE2-18A4-74C1-4247-5CFC00878C54}" dt="2025-03-06T00:03:45.028" v="340"/>
          <ac:spMkLst>
            <pc:docMk/>
            <pc:sldMk cId="1980104703" sldId="264"/>
            <ac:spMk id="14" creationId="{06D5FFBA-0922-4709-A6E6-FFB313933035}"/>
          </ac:spMkLst>
        </pc:spChg>
        <pc:picChg chg="add mod ord">
          <ac:chgData name="Claire Williams (2416992)" userId="S::2416992@student.uwtsd.ac.uk::4d0937f1-b0a9-4948-909f-0527470ffe40" providerId="AD" clId="Web-{BB93CDE2-18A4-74C1-4247-5CFC00878C54}" dt="2025-03-07T19:33:30.296" v="766" actId="14100"/>
          <ac:picMkLst>
            <pc:docMk/>
            <pc:sldMk cId="1980104703" sldId="264"/>
            <ac:picMk id="4" creationId="{1C159201-0E2B-D4BB-36E7-7C01968B94A3}"/>
          </ac:picMkLst>
        </pc:picChg>
        <pc:picChg chg="add del">
          <ac:chgData name="Claire Williams (2416992)" userId="S::2416992@student.uwtsd.ac.uk::4d0937f1-b0a9-4948-909f-0527470ffe40" providerId="AD" clId="Web-{BB93CDE2-18A4-74C1-4247-5CFC00878C54}" dt="2025-03-05T23:27:34.327" v="93"/>
          <ac:picMkLst>
            <pc:docMk/>
            <pc:sldMk cId="1980104703" sldId="264"/>
            <ac:picMk id="11" creationId="{B5CDF84C-3B2B-4B7B-B13B-B77B2599CF56}"/>
          </ac:picMkLst>
        </pc:picChg>
        <pc:picChg chg="add del">
          <ac:chgData name="Claire Williams (2416992)" userId="S::2416992@student.uwtsd.ac.uk::4d0937f1-b0a9-4948-909f-0527470ffe40" providerId="AD" clId="Web-{BB93CDE2-18A4-74C1-4247-5CFC00878C54}" dt="2025-03-06T00:03:45.028" v="340"/>
          <ac:picMkLst>
            <pc:docMk/>
            <pc:sldMk cId="1980104703" sldId="264"/>
            <ac:picMk id="13" creationId="{A449A242-37EF-4BE6-9366-2657D6D8674B}"/>
          </ac:picMkLst>
        </pc:picChg>
      </pc:sldChg>
      <pc:sldChg chg="addSp delSp modSp mod setBg modClrScheme chgLayout">
        <pc:chgData name="Claire Williams (2416992)" userId="S::2416992@student.uwtsd.ac.uk::4d0937f1-b0a9-4948-909f-0527470ffe40" providerId="AD" clId="Web-{BB93CDE2-18A4-74C1-4247-5CFC00878C54}" dt="2025-03-06T00:05:32.205" v="344"/>
        <pc:sldMkLst>
          <pc:docMk/>
          <pc:sldMk cId="1296873827" sldId="265"/>
        </pc:sldMkLst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1296873827" sldId="265"/>
            <ac:spMk id="2" creationId="{B41F38FF-0A20-ED7D-83DC-36B8F5B0617E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1296873827" sldId="265"/>
            <ac:spMk id="4" creationId="{A88A9EBE-FE23-B513-019D-06848AAA03ED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1296873827" sldId="265"/>
            <ac:spMk id="6" creationId="{E3265F0D-CC49-4990-A024-026C971025EB}"/>
          </ac:spMkLst>
        </pc:spChg>
        <pc:spChg chg="add del mod">
          <ac:chgData name="Claire Williams (2416992)" userId="S::2416992@student.uwtsd.ac.uk::4d0937f1-b0a9-4948-909f-0527470ffe40" providerId="AD" clId="Web-{BB93CDE2-18A4-74C1-4247-5CFC00878C54}" dt="2025-03-05T23:44:47.403" v="145"/>
          <ac:spMkLst>
            <pc:docMk/>
            <pc:sldMk cId="1296873827" sldId="265"/>
            <ac:spMk id="8" creationId="{B26B44F1-B479-6CF8-EE6D-D09ACB4EC744}"/>
          </ac:spMkLst>
        </pc:spChg>
        <pc:picChg chg="add del mod">
          <ac:chgData name="Claire Williams (2416992)" userId="S::2416992@student.uwtsd.ac.uk::4d0937f1-b0a9-4948-909f-0527470ffe40" providerId="AD" clId="Web-{BB93CDE2-18A4-74C1-4247-5CFC00878C54}" dt="2025-03-05T23:34:13.141" v="97"/>
          <ac:picMkLst>
            <pc:docMk/>
            <pc:sldMk cId="1296873827" sldId="265"/>
            <ac:picMk id="3" creationId="{E2844CD2-5FF7-3D7C-2658-663BD216E97C}"/>
          </ac:picMkLst>
        </pc:picChg>
        <pc:picChg chg="add del mod">
          <ac:chgData name="Claire Williams (2416992)" userId="S::2416992@student.uwtsd.ac.uk::4d0937f1-b0a9-4948-909f-0527470ffe40" providerId="AD" clId="Web-{BB93CDE2-18A4-74C1-4247-5CFC00878C54}" dt="2025-03-05T23:36:03.224" v="102"/>
          <ac:picMkLst>
            <pc:docMk/>
            <pc:sldMk cId="1296873827" sldId="265"/>
            <ac:picMk id="5" creationId="{F5F1C2A5-97C1-035B-74EF-744C31B44A2A}"/>
          </ac:picMkLst>
        </pc:picChg>
        <pc:picChg chg="add del mod">
          <ac:chgData name="Claire Williams (2416992)" userId="S::2416992@student.uwtsd.ac.uk::4d0937f1-b0a9-4948-909f-0527470ffe40" providerId="AD" clId="Web-{BB93CDE2-18A4-74C1-4247-5CFC00878C54}" dt="2025-03-05T23:36:25.303" v="104"/>
          <ac:picMkLst>
            <pc:docMk/>
            <pc:sldMk cId="1296873827" sldId="265"/>
            <ac:picMk id="7" creationId="{F76678B6-8DBB-C0EB-4FCC-AF5CE6CA5E01}"/>
          </ac:picMkLst>
        </pc:picChg>
        <pc:picChg chg="add del mod">
          <ac:chgData name="Claire Williams (2416992)" userId="S::2416992@student.uwtsd.ac.uk::4d0937f1-b0a9-4948-909f-0527470ffe40" providerId="AD" clId="Web-{BB93CDE2-18A4-74C1-4247-5CFC00878C54}" dt="2025-03-05T23:42:26.381" v="136"/>
          <ac:picMkLst>
            <pc:docMk/>
            <pc:sldMk cId="1296873827" sldId="265"/>
            <ac:picMk id="9" creationId="{FB072808-77D2-E074-68FA-37FF342E59E4}"/>
          </ac:picMkLst>
        </pc:picChg>
        <pc:picChg chg="add del mod">
          <ac:chgData name="Claire Williams (2416992)" userId="S::2416992@student.uwtsd.ac.uk::4d0937f1-b0a9-4948-909f-0527470ffe40" providerId="AD" clId="Web-{BB93CDE2-18A4-74C1-4247-5CFC00878C54}" dt="2025-03-05T23:44:06.073" v="143"/>
          <ac:picMkLst>
            <pc:docMk/>
            <pc:sldMk cId="1296873827" sldId="265"/>
            <ac:picMk id="10" creationId="{11B5F10F-A739-70C4-6EB7-8582F588576C}"/>
          </ac:picMkLst>
        </pc:picChg>
      </pc:sldChg>
      <pc:sldChg chg="modSp mod modClrScheme chgLayout">
        <pc:chgData name="Claire Williams (2416992)" userId="S::2416992@student.uwtsd.ac.uk::4d0937f1-b0a9-4948-909f-0527470ffe40" providerId="AD" clId="Web-{BB93CDE2-18A4-74C1-4247-5CFC00878C54}" dt="2025-03-06T00:05:32.205" v="344"/>
        <pc:sldMkLst>
          <pc:docMk/>
          <pc:sldMk cId="410180527" sldId="266"/>
        </pc:sldMkLst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410180527" sldId="266"/>
            <ac:spMk id="2" creationId="{C8D1A5EC-560B-93C5-A10F-C9358A80DD3B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410180527" sldId="266"/>
            <ac:spMk id="3" creationId="{80E55732-A1F5-F4AC-5E7A-C82ED42B5D84}"/>
          </ac:spMkLst>
        </pc:spChg>
      </pc:sldChg>
      <pc:sldChg chg="modSp new mod modClrScheme chgLayout">
        <pc:chgData name="Claire Williams (2416992)" userId="S::2416992@student.uwtsd.ac.uk::4d0937f1-b0a9-4948-909f-0527470ffe40" providerId="AD" clId="Web-{BB93CDE2-18A4-74C1-4247-5CFC00878C54}" dt="2025-03-06T00:07:44.616" v="355" actId="20577"/>
        <pc:sldMkLst>
          <pc:docMk/>
          <pc:sldMk cId="328407117" sldId="267"/>
        </pc:sldMkLst>
        <pc:spChg chg="mod ord">
          <ac:chgData name="Claire Williams (2416992)" userId="S::2416992@student.uwtsd.ac.uk::4d0937f1-b0a9-4948-909f-0527470ffe40" providerId="AD" clId="Web-{BB93CDE2-18A4-74C1-4247-5CFC00878C54}" dt="2025-03-06T00:05:32.205" v="344"/>
          <ac:spMkLst>
            <pc:docMk/>
            <pc:sldMk cId="328407117" sldId="267"/>
            <ac:spMk id="2" creationId="{BF75A860-206A-F3D3-5C64-659F8BE5129C}"/>
          </ac:spMkLst>
        </pc:spChg>
        <pc:spChg chg="mod ord">
          <ac:chgData name="Claire Williams (2416992)" userId="S::2416992@student.uwtsd.ac.uk::4d0937f1-b0a9-4948-909f-0527470ffe40" providerId="AD" clId="Web-{BB93CDE2-18A4-74C1-4247-5CFC00878C54}" dt="2025-03-06T00:07:44.616" v="355" actId="20577"/>
          <ac:spMkLst>
            <pc:docMk/>
            <pc:sldMk cId="328407117" sldId="267"/>
            <ac:spMk id="3" creationId="{428529F8-CB72-899F-7FA5-4EBAB18E3102}"/>
          </ac:spMkLst>
        </pc:spChg>
      </pc:sldChg>
      <pc:sldChg chg="modSp new">
        <pc:chgData name="Claire Williams (2416992)" userId="S::2416992@student.uwtsd.ac.uk::4d0937f1-b0a9-4948-909f-0527470ffe40" providerId="AD" clId="Web-{BB93CDE2-18A4-74C1-4247-5CFC00878C54}" dt="2025-03-06T00:38:32.181" v="721" actId="20577"/>
        <pc:sldMkLst>
          <pc:docMk/>
          <pc:sldMk cId="1799629166" sldId="268"/>
        </pc:sldMkLst>
        <pc:spChg chg="mod">
          <ac:chgData name="Claire Williams (2416992)" userId="S::2416992@student.uwtsd.ac.uk::4d0937f1-b0a9-4948-909f-0527470ffe40" providerId="AD" clId="Web-{BB93CDE2-18A4-74C1-4247-5CFC00878C54}" dt="2025-03-06T00:07:53.554" v="359" actId="20577"/>
          <ac:spMkLst>
            <pc:docMk/>
            <pc:sldMk cId="1799629166" sldId="268"/>
            <ac:spMk id="2" creationId="{72201A0A-1EEB-D34D-7C95-45F3CF12CC5C}"/>
          </ac:spMkLst>
        </pc:spChg>
        <pc:spChg chg="mod">
          <ac:chgData name="Claire Williams (2416992)" userId="S::2416992@student.uwtsd.ac.uk::4d0937f1-b0a9-4948-909f-0527470ffe40" providerId="AD" clId="Web-{BB93CDE2-18A4-74C1-4247-5CFC00878C54}" dt="2025-03-06T00:38:32.181" v="721" actId="20577"/>
          <ac:spMkLst>
            <pc:docMk/>
            <pc:sldMk cId="1799629166" sldId="268"/>
            <ac:spMk id="3" creationId="{69C1511C-76D9-90DC-9EA8-791BF5069965}"/>
          </ac:spMkLst>
        </pc:spChg>
      </pc:sldChg>
      <pc:sldChg chg="addSp delSp modSp new mod setBg">
        <pc:chgData name="Claire Williams (2416992)" userId="S::2416992@student.uwtsd.ac.uk::4d0937f1-b0a9-4948-909f-0527470ffe40" providerId="AD" clId="Web-{BB93CDE2-18A4-74C1-4247-5CFC00878C54}" dt="2025-03-06T00:40:03.685" v="734"/>
        <pc:sldMkLst>
          <pc:docMk/>
          <pc:sldMk cId="2881734378" sldId="269"/>
        </pc:sldMkLst>
        <pc:spChg chg="mod ord">
          <ac:chgData name="Claire Williams (2416992)" userId="S::2416992@student.uwtsd.ac.uk::4d0937f1-b0a9-4948-909f-0527470ffe40" providerId="AD" clId="Web-{BB93CDE2-18A4-74C1-4247-5CFC00878C54}" dt="2025-03-06T00:40:03.685" v="734"/>
          <ac:spMkLst>
            <pc:docMk/>
            <pc:sldMk cId="2881734378" sldId="269"/>
            <ac:spMk id="2" creationId="{9980EDB5-2BA2-633E-45E5-C854978B8C6A}"/>
          </ac:spMkLst>
        </pc:spChg>
        <pc:spChg chg="del mod">
          <ac:chgData name="Claire Williams (2416992)" userId="S::2416992@student.uwtsd.ac.uk::4d0937f1-b0a9-4948-909f-0527470ffe40" providerId="AD" clId="Web-{BB93CDE2-18A4-74C1-4247-5CFC00878C54}" dt="2025-03-06T00:39:32.621" v="731"/>
          <ac:spMkLst>
            <pc:docMk/>
            <pc:sldMk cId="2881734378" sldId="269"/>
            <ac:spMk id="3" creationId="{D8B000A2-E5F6-4535-43CE-CB661723073D}"/>
          </ac:spMkLst>
        </pc:spChg>
        <pc:spChg chg="add del">
          <ac:chgData name="Claire Williams (2416992)" userId="S::2416992@student.uwtsd.ac.uk::4d0937f1-b0a9-4948-909f-0527470ffe40" providerId="AD" clId="Web-{BB93CDE2-18A4-74C1-4247-5CFC00878C54}" dt="2025-03-06T00:39:54.887" v="733"/>
          <ac:spMkLst>
            <pc:docMk/>
            <pc:sldMk cId="2881734378" sldId="269"/>
            <ac:spMk id="8" creationId="{4071A176-C6EF-057D-17E5-F2C5509DBF0D}"/>
          </ac:spMkLst>
        </pc:spChg>
        <pc:spChg chg="add del">
          <ac:chgData name="Claire Williams (2416992)" userId="S::2416992@student.uwtsd.ac.uk::4d0937f1-b0a9-4948-909f-0527470ffe40" providerId="AD" clId="Web-{BB93CDE2-18A4-74C1-4247-5CFC00878C54}" dt="2025-03-06T00:40:03.685" v="734"/>
          <ac:spMkLst>
            <pc:docMk/>
            <pc:sldMk cId="2881734378" sldId="269"/>
            <ac:spMk id="11" creationId="{CBD94887-6A10-4F62-8EE1-B2BCFA1F380F}"/>
          </ac:spMkLst>
        </pc:spChg>
        <pc:spChg chg="add">
          <ac:chgData name="Claire Williams (2416992)" userId="S::2416992@student.uwtsd.ac.uk::4d0937f1-b0a9-4948-909f-0527470ffe40" providerId="AD" clId="Web-{BB93CDE2-18A4-74C1-4247-5CFC00878C54}" dt="2025-03-06T00:40:03.685" v="734"/>
          <ac:spMkLst>
            <pc:docMk/>
            <pc:sldMk cId="2881734378" sldId="269"/>
            <ac:spMk id="22" creationId="{DE6F2CF7-0423-4CC7-90FD-1FEBA0CA5B4D}"/>
          </ac:spMkLst>
        </pc:spChg>
        <pc:picChg chg="add mod ord">
          <ac:chgData name="Claire Williams (2416992)" userId="S::2416992@student.uwtsd.ac.uk::4d0937f1-b0a9-4948-909f-0527470ffe40" providerId="AD" clId="Web-{BB93CDE2-18A4-74C1-4247-5CFC00878C54}" dt="2025-03-06T00:40:03.685" v="734"/>
          <ac:picMkLst>
            <pc:docMk/>
            <pc:sldMk cId="2881734378" sldId="269"/>
            <ac:picMk id="4" creationId="{804AF2C0-B307-29A2-DEA2-DC365F572D26}"/>
          </ac:picMkLst>
        </pc:picChg>
        <pc:picChg chg="add del">
          <ac:chgData name="Claire Williams (2416992)" userId="S::2416992@student.uwtsd.ac.uk::4d0937f1-b0a9-4948-909f-0527470ffe40" providerId="AD" clId="Web-{BB93CDE2-18A4-74C1-4247-5CFC00878C54}" dt="2025-03-06T00:40:03.685" v="734"/>
          <ac:picMkLst>
            <pc:docMk/>
            <pc:sldMk cId="2881734378" sldId="269"/>
            <ac:picMk id="13" creationId="{A3D512BA-228A-4979-9312-ACD246E1099D}"/>
          </ac:picMkLst>
        </pc:picChg>
        <pc:picChg chg="add">
          <ac:chgData name="Claire Williams (2416992)" userId="S::2416992@student.uwtsd.ac.uk::4d0937f1-b0a9-4948-909f-0527470ffe40" providerId="AD" clId="Web-{BB93CDE2-18A4-74C1-4247-5CFC00878C54}" dt="2025-03-06T00:40:03.685" v="734"/>
          <ac:picMkLst>
            <pc:docMk/>
            <pc:sldMk cId="2881734378" sldId="269"/>
            <ac:picMk id="18" creationId="{CBECFFDC-94DB-4DA3-94FE-22FEDDA8FA30}"/>
          </ac:picMkLst>
        </pc:picChg>
        <pc:picChg chg="add">
          <ac:chgData name="Claire Williams (2416992)" userId="S::2416992@student.uwtsd.ac.uk::4d0937f1-b0a9-4948-909f-0527470ffe40" providerId="AD" clId="Web-{BB93CDE2-18A4-74C1-4247-5CFC00878C54}" dt="2025-03-06T00:40:03.685" v="734"/>
          <ac:picMkLst>
            <pc:docMk/>
            <pc:sldMk cId="2881734378" sldId="269"/>
            <ac:picMk id="20" creationId="{F28C5E77-0080-4457-B42A-3E5420A7C8DC}"/>
          </ac:picMkLst>
        </pc:picChg>
      </pc:sldChg>
      <pc:sldMasterChg chg="del delSldLayout">
        <pc:chgData name="Claire Williams (2416992)" userId="S::2416992@student.uwtsd.ac.uk::4d0937f1-b0a9-4948-909f-0527470ffe40" providerId="AD" clId="Web-{BB93CDE2-18A4-74C1-4247-5CFC00878C54}" dt="2025-03-05T22:29:49.959" v="13"/>
        <pc:sldMasterMkLst>
          <pc:docMk/>
          <pc:sldMasterMk cId="502244232" sldId="2147483793"/>
        </pc:sldMasterMkLst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2621750828" sldId="2147483794"/>
          </pc:sldLayoutMkLst>
        </pc:sldLayoutChg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3879859989" sldId="2147483795"/>
          </pc:sldLayoutMkLst>
        </pc:sldLayoutChg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1571102348" sldId="2147483796"/>
          </pc:sldLayoutMkLst>
        </pc:sldLayoutChg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436312623" sldId="2147483797"/>
          </pc:sldLayoutMkLst>
        </pc:sldLayoutChg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311991496" sldId="2147483798"/>
          </pc:sldLayoutMkLst>
        </pc:sldLayoutChg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3051918461" sldId="2147483799"/>
          </pc:sldLayoutMkLst>
        </pc:sldLayoutChg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278444659" sldId="2147483800"/>
          </pc:sldLayoutMkLst>
        </pc:sldLayoutChg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2972477726" sldId="2147483801"/>
          </pc:sldLayoutMkLst>
        </pc:sldLayoutChg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2250243464" sldId="2147483802"/>
          </pc:sldLayoutMkLst>
        </pc:sldLayoutChg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4287783827" sldId="2147483803"/>
          </pc:sldLayoutMkLst>
        </pc:sldLayoutChg>
        <pc:sldLayoutChg chg="del">
          <pc:chgData name="Claire Williams (2416992)" userId="S::2416992@student.uwtsd.ac.uk::4d0937f1-b0a9-4948-909f-0527470ffe40" providerId="AD" clId="Web-{BB93CDE2-18A4-74C1-4247-5CFC00878C54}" dt="2025-03-05T22:29:49.959" v="13"/>
          <pc:sldLayoutMkLst>
            <pc:docMk/>
            <pc:sldMasterMk cId="502244232" sldId="2147483793"/>
            <pc:sldLayoutMk cId="473458424" sldId="2147483804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2:30:28.525" v="14"/>
        <pc:sldMasterMkLst>
          <pc:docMk/>
          <pc:sldMasterMk cId="1172811309" sldId="2147483805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421179173" sldId="214748380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3900226350" sldId="214748380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2571443023" sldId="214748380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2810623892" sldId="214748380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750799036" sldId="214748381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2734998446" sldId="214748381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2881712654" sldId="214748381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1646427143" sldId="214748381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980813977" sldId="214748381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2310434747" sldId="214748381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0:28.525" v="14"/>
          <pc:sldLayoutMkLst>
            <pc:docMk/>
            <pc:sldMasterMk cId="1172811309" sldId="2147483805"/>
            <pc:sldLayoutMk cId="1568452690" sldId="2147483816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2:33:16.380" v="26"/>
        <pc:sldMasterMkLst>
          <pc:docMk/>
          <pc:sldMasterMk cId="626157202" sldId="2147483817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22178987" sldId="214748381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572870882" sldId="214748381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1144367803" sldId="214748382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4242767995" sldId="214748382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4256466948" sldId="214748382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2939981205" sldId="214748382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3506368103" sldId="214748382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2262617938" sldId="214748382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1463567900" sldId="214748382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3459890264" sldId="214748382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16.380" v="26"/>
          <pc:sldLayoutMkLst>
            <pc:docMk/>
            <pc:sldMasterMk cId="626157202" sldId="2147483817"/>
            <pc:sldLayoutMk cId="1629434489" sldId="2147483828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2:33:30.631" v="27"/>
        <pc:sldMasterMkLst>
          <pc:docMk/>
          <pc:sldMasterMk cId="1578051461" sldId="2147483829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4140605502" sldId="214748383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3784137955" sldId="214748383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493805140" sldId="214748383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1069293998" sldId="214748383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1165522976" sldId="214748383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2631123070" sldId="214748383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366756896" sldId="214748383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851604372" sldId="214748383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654002403" sldId="214748383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571722458" sldId="214748383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3:30.631" v="27"/>
          <pc:sldLayoutMkLst>
            <pc:docMk/>
            <pc:sldMasterMk cId="1578051461" sldId="2147483829"/>
            <pc:sldLayoutMk cId="2847400169" sldId="2147483840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2:36:33.082" v="28"/>
        <pc:sldMasterMkLst>
          <pc:docMk/>
          <pc:sldMasterMk cId="4263252876" sldId="2147483841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4108174288" sldId="214748384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2663862751" sldId="214748384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888298756" sldId="214748384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2562475492" sldId="214748384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1422883212" sldId="214748384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2500592821" sldId="214748384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2902541954" sldId="214748384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1503853610" sldId="214748384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3368530835" sldId="214748385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558656940" sldId="214748385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6:33.082" v="28"/>
          <pc:sldLayoutMkLst>
            <pc:docMk/>
            <pc:sldMasterMk cId="4263252876" sldId="2147483841"/>
            <pc:sldLayoutMk cId="1396229088" sldId="2147483852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2:37:56.385" v="29"/>
        <pc:sldMasterMkLst>
          <pc:docMk/>
          <pc:sldMasterMk cId="3422673744" sldId="2147483853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1531378757" sldId="214748385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1100576387" sldId="214748385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4064535468" sldId="214748385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632743209" sldId="214748385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2525627286" sldId="214748385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3744651794" sldId="214748385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3650717479" sldId="214748386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1150211202" sldId="214748386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4213401045" sldId="214748386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1501351504" sldId="214748386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2:37:56.385" v="29"/>
          <pc:sldLayoutMkLst>
            <pc:docMk/>
            <pc:sldMasterMk cId="3422673744" sldId="2147483853"/>
            <pc:sldLayoutMk cId="3966923961" sldId="2147483864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3:17:52.970" v="74"/>
        <pc:sldMasterMkLst>
          <pc:docMk/>
          <pc:sldMasterMk cId="3049995716" sldId="2147483865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547361548" sldId="214748386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1602866125" sldId="214748386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3302175985" sldId="214748386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3536500620" sldId="214748386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1715369497" sldId="214748387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3823648887" sldId="214748387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2931546671" sldId="214748387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3436046012" sldId="214748387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1062527296" sldId="214748387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564865976" sldId="214748387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198573081" sldId="214748387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1167092504" sldId="214748387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784549183" sldId="214748387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828021098" sldId="214748387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3095031006" sldId="214748388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1242272538" sldId="214748388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7:52.970" v="74"/>
          <pc:sldLayoutMkLst>
            <pc:docMk/>
            <pc:sldMasterMk cId="3049995716" sldId="2147483865"/>
            <pc:sldLayoutMk cId="2267428701" sldId="2147483882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3:18:15.226" v="75"/>
        <pc:sldMasterMkLst>
          <pc:docMk/>
          <pc:sldMasterMk cId="3614641670" sldId="2147483883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2771359472" sldId="214748388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3678311952" sldId="214748388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2535818816" sldId="214748388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2601037001" sldId="214748388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2990227825" sldId="214748388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3531577791" sldId="214748388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2971179468" sldId="214748389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1707069848" sldId="214748389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763026525" sldId="214748389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3568699331" sldId="214748389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207012500" sldId="214748389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2483241095" sldId="214748389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1567821978" sldId="214748389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2263808950" sldId="214748389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1792662723" sldId="214748389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2707184590" sldId="214748389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15.226" v="75"/>
          <pc:sldLayoutMkLst>
            <pc:docMk/>
            <pc:sldMasterMk cId="3614641670" sldId="2147483883"/>
            <pc:sldLayoutMk cId="1588061242" sldId="2147483900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3:18:27.164" v="76"/>
        <pc:sldMasterMkLst>
          <pc:docMk/>
          <pc:sldMasterMk cId="3419754621" sldId="2147483901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4056456037" sldId="214748390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568056981" sldId="214748390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2863665440" sldId="214748390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1770908400" sldId="214748390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3648078872" sldId="214748390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3262801742" sldId="214748390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4188371889" sldId="214748390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2295993948" sldId="214748390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433024190" sldId="214748391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3997161041" sldId="214748391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8:27.164" v="76"/>
          <pc:sldLayoutMkLst>
            <pc:docMk/>
            <pc:sldMasterMk cId="3419754621" sldId="2147483901"/>
            <pc:sldLayoutMk cId="3595489912" sldId="2147483912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3:19:14.634" v="77"/>
        <pc:sldMasterMkLst>
          <pc:docMk/>
          <pc:sldMasterMk cId="260199321" sldId="2147483913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1023078030" sldId="214748391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3408415490" sldId="214748391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2556727307" sldId="214748391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543000609" sldId="214748391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2152657860" sldId="214748391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1463932711" sldId="214748391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680737765" sldId="214748392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3421729939" sldId="214748392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3706398754" sldId="214748392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1829810598" sldId="214748392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14.634" v="77"/>
          <pc:sldLayoutMkLst>
            <pc:docMk/>
            <pc:sldMasterMk cId="260199321" sldId="2147483913"/>
            <pc:sldLayoutMk cId="1212314943" sldId="2147483924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3:19:33.010" v="78"/>
        <pc:sldMasterMkLst>
          <pc:docMk/>
          <pc:sldMasterMk cId="2773723897" sldId="2147483925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1701025149" sldId="214748392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3236695281" sldId="214748392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2559506502" sldId="214748392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3847784040" sldId="214748392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636272062" sldId="214748393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1845007741" sldId="214748393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3539648676" sldId="214748393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2595486140" sldId="214748393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3772973644" sldId="214748393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1073171607" sldId="214748393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394135765" sldId="214748393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3122483452" sldId="214748393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483571659" sldId="214748393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3711402805" sldId="214748393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2023867976" sldId="214748394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3374865991" sldId="214748394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33.010" v="78"/>
          <pc:sldLayoutMkLst>
            <pc:docMk/>
            <pc:sldMasterMk cId="2773723897" sldId="2147483925"/>
            <pc:sldLayoutMk cId="4039291831" sldId="2147483942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5T23:19:43.276" v="79"/>
        <pc:sldMasterMkLst>
          <pc:docMk/>
          <pc:sldMasterMk cId="1945690115" sldId="2147483943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4192519843" sldId="214748394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188176260" sldId="214748394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132726594" sldId="214748394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1810863408" sldId="214748394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590122989" sldId="214748394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1392273687" sldId="214748394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559264428" sldId="214748395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2118830664" sldId="214748395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623496377" sldId="214748395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1293173004" sldId="214748395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3094669646" sldId="214748395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2137061050" sldId="214748395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2082829623" sldId="214748395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358617825" sldId="214748395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912697101" sldId="214748395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2439540188" sldId="214748395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5T23:19:43.276" v="79"/>
          <pc:sldLayoutMkLst>
            <pc:docMk/>
            <pc:sldMasterMk cId="1945690115" sldId="2147483943"/>
            <pc:sldLayoutMk cId="2825808601" sldId="2147483960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6T00:03:45.028" v="340"/>
        <pc:sldMasterMkLst>
          <pc:docMk/>
          <pc:sldMasterMk cId="1245185616" sldId="2147483961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3622309445" sldId="214748396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2455435858" sldId="214748396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3238977891" sldId="214748396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2527584361" sldId="214748396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243294218" sldId="214748396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1112008955" sldId="214748396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3643669635" sldId="214748396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3404817700" sldId="214748396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2224730629" sldId="214748397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1790642315" sldId="214748397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3216596966" sldId="214748397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1377663136" sldId="214748397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1065814066" sldId="214748397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2334336279" sldId="214748397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1958860472" sldId="214748397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2350530960" sldId="214748397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3:45.028" v="340"/>
          <pc:sldLayoutMkLst>
            <pc:docMk/>
            <pc:sldMasterMk cId="1245185616" sldId="2147483961"/>
            <pc:sldLayoutMk cId="1955768670" sldId="2147483978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6T00:04:03.685" v="341"/>
        <pc:sldMasterMkLst>
          <pc:docMk/>
          <pc:sldMasterMk cId="226699074" sldId="2147483979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3313107066" sldId="214748398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3504610436" sldId="214748398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218299702" sldId="214748398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2091026724" sldId="214748398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1344278793" sldId="214748398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4231589150" sldId="214748398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3495280788" sldId="214748398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3793387317" sldId="214748398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1922229359" sldId="214748398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1672278754" sldId="214748398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565871125" sldId="214748399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759983545" sldId="214748399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172661340" sldId="214748399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1830229358" sldId="214748399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114668941" sldId="214748399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1529204914" sldId="214748399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03.685" v="341"/>
          <pc:sldLayoutMkLst>
            <pc:docMk/>
            <pc:sldMasterMk cId="226699074" sldId="2147483979"/>
            <pc:sldLayoutMk cId="1311121443" sldId="2147483996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6T00:04:26.608" v="342"/>
        <pc:sldMasterMkLst>
          <pc:docMk/>
          <pc:sldMasterMk cId="2242614064" sldId="2147483997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4185744047" sldId="214748399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496011630" sldId="214748399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265126086" sldId="214748400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3202082015" sldId="214748400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807733331" sldId="214748400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3702276009" sldId="214748400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2468673424" sldId="214748400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1139418701" sldId="214748400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1764938229" sldId="214748400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1088906847" sldId="214748400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4:26.608" v="342"/>
          <pc:sldLayoutMkLst>
            <pc:docMk/>
            <pc:sldMasterMk cId="2242614064" sldId="2147483997"/>
            <pc:sldLayoutMk cId="1980647404" sldId="2147484008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6T00:05:04.875" v="343"/>
        <pc:sldMasterMkLst>
          <pc:docMk/>
          <pc:sldMasterMk cId="2377331362" sldId="2147484009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630965521" sldId="214748401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2460707292" sldId="214748401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1582568660" sldId="214748401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4290789792" sldId="214748401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896251370" sldId="214748401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2591432906" sldId="214748401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416527622" sldId="214748401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3141278069" sldId="214748401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3625957999" sldId="214748401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3709077169" sldId="214748401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04.875" v="343"/>
          <pc:sldLayoutMkLst>
            <pc:docMk/>
            <pc:sldMasterMk cId="2377331362" sldId="2147484009"/>
            <pc:sldLayoutMk cId="2492224477" sldId="2147484020"/>
          </pc:sldLayoutMkLst>
        </pc:sldLayoutChg>
      </pc:sldMasterChg>
      <pc:sldMasterChg chg="add del addSldLayout delSldLayout modSldLayout">
        <pc:chgData name="Claire Williams (2416992)" userId="S::2416992@student.uwtsd.ac.uk::4d0937f1-b0a9-4948-909f-0527470ffe40" providerId="AD" clId="Web-{BB93CDE2-18A4-74C1-4247-5CFC00878C54}" dt="2025-03-06T00:05:32.205" v="344"/>
        <pc:sldMasterMkLst>
          <pc:docMk/>
          <pc:sldMasterMk cId="3370517962" sldId="2147484021"/>
        </pc:sldMasterMkLst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989101304" sldId="214748402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2133853985" sldId="214748402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1816254401" sldId="214748402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2656552480" sldId="214748402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2143865399" sldId="214748402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1841548284" sldId="214748402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1074062786" sldId="2147484028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985783417" sldId="2147484029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1984531111" sldId="2147484030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3710444792" sldId="2147484031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3602474126" sldId="2147484032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1359213757" sldId="2147484033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3503612502" sldId="2147484034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399834241" sldId="2147484035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414531122" sldId="2147484036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3012069323" sldId="2147484037"/>
          </pc:sldLayoutMkLst>
        </pc:sldLayoutChg>
        <pc:sldLayoutChg chg="add del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3370517962" sldId="2147484021"/>
            <pc:sldLayoutMk cId="2352755789" sldId="2147484038"/>
          </pc:sldLayoutMkLst>
        </pc:sldLayoutChg>
      </pc:sldMasterChg>
      <pc:sldMasterChg chg="add addSldLayout modSldLayout">
        <pc:chgData name="Claire Williams (2416992)" userId="S::2416992@student.uwtsd.ac.uk::4d0937f1-b0a9-4948-909f-0527470ffe40" providerId="AD" clId="Web-{BB93CDE2-18A4-74C1-4247-5CFC00878C54}" dt="2025-03-06T00:05:32.205" v="344"/>
        <pc:sldMasterMkLst>
          <pc:docMk/>
          <pc:sldMasterMk cId="1576840694" sldId="2147484039"/>
        </pc:sldMasterMkLst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3972235794" sldId="2147484040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563495887" sldId="2147484041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3997379545" sldId="2147484042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2071336803" sldId="2147484043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1585163139" sldId="2147484044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1877684023" sldId="2147484045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1810217855" sldId="2147484046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2555654211" sldId="2147484047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526121358" sldId="2147484048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2628387405" sldId="2147484049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114141691" sldId="2147484050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3325673215" sldId="2147484051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1818274496" sldId="2147484052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4264449487" sldId="2147484053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1942017611" sldId="2147484054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3084872388" sldId="2147484055"/>
          </pc:sldLayoutMkLst>
        </pc:sldLayoutChg>
        <pc:sldLayoutChg chg="add mod replId">
          <pc:chgData name="Claire Williams (2416992)" userId="S::2416992@student.uwtsd.ac.uk::4d0937f1-b0a9-4948-909f-0527470ffe40" providerId="AD" clId="Web-{BB93CDE2-18A4-74C1-4247-5CFC00878C54}" dt="2025-03-06T00:05:32.205" v="344"/>
          <pc:sldLayoutMkLst>
            <pc:docMk/>
            <pc:sldMasterMk cId="1576840694" sldId="2147484039"/>
            <pc:sldLayoutMk cId="2076603991" sldId="2147484056"/>
          </pc:sldLayoutMkLst>
        </pc:sldLayoutChg>
      </pc:sldMasterChg>
    </pc:docChg>
  </pc:docChgLst>
  <pc:docChgLst>
    <pc:chgData name="Claire Williams (2416992)" userId="S::2416992@student.uwtsd.ac.uk::4d0937f1-b0a9-4948-909f-0527470ffe40" providerId="AD" clId="Web-{F0C666B6-78E6-7A5D-0149-413A96D6ABEB}"/>
    <pc:docChg chg="addSld modSld sldOrd">
      <pc:chgData name="Claire Williams (2416992)" userId="S::2416992@student.uwtsd.ac.uk::4d0937f1-b0a9-4948-909f-0527470ffe40" providerId="AD" clId="Web-{F0C666B6-78E6-7A5D-0149-413A96D6ABEB}" dt="2025-02-27T11:23:02.312" v="211" actId="20577"/>
      <pc:docMkLst>
        <pc:docMk/>
      </pc:docMkLst>
      <pc:sldChg chg="modSp">
        <pc:chgData name="Claire Williams (2416992)" userId="S::2416992@student.uwtsd.ac.uk::4d0937f1-b0a9-4948-909f-0527470ffe40" providerId="AD" clId="Web-{F0C666B6-78E6-7A5D-0149-413A96D6ABEB}" dt="2025-02-27T11:13:37.960" v="198" actId="20577"/>
        <pc:sldMkLst>
          <pc:docMk/>
          <pc:sldMk cId="3467864880" sldId="258"/>
        </pc:sldMkLst>
        <pc:spChg chg="mod">
          <ac:chgData name="Claire Williams (2416992)" userId="S::2416992@student.uwtsd.ac.uk::4d0937f1-b0a9-4948-909f-0527470ffe40" providerId="AD" clId="Web-{F0C666B6-78E6-7A5D-0149-413A96D6ABEB}" dt="2025-02-27T11:13:37.960" v="198" actId="20577"/>
          <ac:spMkLst>
            <pc:docMk/>
            <pc:sldMk cId="3467864880" sldId="258"/>
            <ac:spMk id="3" creationId="{2535020B-E500-8A8E-12F9-4F22B7FD3015}"/>
          </ac:spMkLst>
        </pc:spChg>
      </pc:sldChg>
      <pc:sldChg chg="modSp">
        <pc:chgData name="Claire Williams (2416992)" userId="S::2416992@student.uwtsd.ac.uk::4d0937f1-b0a9-4948-909f-0527470ffe40" providerId="AD" clId="Web-{F0C666B6-78E6-7A5D-0149-413A96D6ABEB}" dt="2025-02-27T11:23:02.312" v="211" actId="20577"/>
        <pc:sldMkLst>
          <pc:docMk/>
          <pc:sldMk cId="1780027651" sldId="260"/>
        </pc:sldMkLst>
        <pc:graphicFrameChg chg="modGraphic">
          <ac:chgData name="Claire Williams (2416992)" userId="S::2416992@student.uwtsd.ac.uk::4d0937f1-b0a9-4948-909f-0527470ffe40" providerId="AD" clId="Web-{F0C666B6-78E6-7A5D-0149-413A96D6ABEB}" dt="2025-02-27T11:23:02.312" v="211" actId="20577"/>
          <ac:graphicFrameMkLst>
            <pc:docMk/>
            <pc:sldMk cId="1780027651" sldId="260"/>
            <ac:graphicFrameMk id="6" creationId="{5EC2F8C0-F047-F8AF-CA35-5A0D3CC3D14E}"/>
          </ac:graphicFrameMkLst>
        </pc:graphicFrameChg>
      </pc:sldChg>
      <pc:sldChg chg="modSp ord">
        <pc:chgData name="Claire Williams (2416992)" userId="S::2416992@student.uwtsd.ac.uk::4d0937f1-b0a9-4948-909f-0527470ffe40" providerId="AD" clId="Web-{F0C666B6-78E6-7A5D-0149-413A96D6ABEB}" dt="2025-02-27T11:09:33.708" v="192" actId="20577"/>
        <pc:sldMkLst>
          <pc:docMk/>
          <pc:sldMk cId="1780607165" sldId="261"/>
        </pc:sldMkLst>
        <pc:spChg chg="mod">
          <ac:chgData name="Claire Williams (2416992)" userId="S::2416992@student.uwtsd.ac.uk::4d0937f1-b0a9-4948-909f-0527470ffe40" providerId="AD" clId="Web-{F0C666B6-78E6-7A5D-0149-413A96D6ABEB}" dt="2025-02-27T11:09:33.708" v="192" actId="20577"/>
          <ac:spMkLst>
            <pc:docMk/>
            <pc:sldMk cId="1780607165" sldId="261"/>
            <ac:spMk id="7" creationId="{50A1DC96-7B1C-C57A-0197-E8F158A1CB46}"/>
          </ac:spMkLst>
        </pc:spChg>
      </pc:sldChg>
      <pc:sldChg chg="modSp new ord">
        <pc:chgData name="Claire Williams (2416992)" userId="S::2416992@student.uwtsd.ac.uk::4d0937f1-b0a9-4948-909f-0527470ffe40" providerId="AD" clId="Web-{F0C666B6-78E6-7A5D-0149-413A96D6ABEB}" dt="2025-02-27T11:16:53.270" v="208" actId="20577"/>
        <pc:sldMkLst>
          <pc:docMk/>
          <pc:sldMk cId="2018025535" sldId="262"/>
        </pc:sldMkLst>
        <pc:spChg chg="mod">
          <ac:chgData name="Claire Williams (2416992)" userId="S::2416992@student.uwtsd.ac.uk::4d0937f1-b0a9-4948-909f-0527470ffe40" providerId="AD" clId="Web-{F0C666B6-78E6-7A5D-0149-413A96D6ABEB}" dt="2025-02-27T10:58:11.737" v="12" actId="20577"/>
          <ac:spMkLst>
            <pc:docMk/>
            <pc:sldMk cId="2018025535" sldId="262"/>
            <ac:spMk id="2" creationId="{58E27351-F239-31D6-AB0E-D47F11A3998B}"/>
          </ac:spMkLst>
        </pc:spChg>
        <pc:spChg chg="mod">
          <ac:chgData name="Claire Williams (2416992)" userId="S::2416992@student.uwtsd.ac.uk::4d0937f1-b0a9-4948-909f-0527470ffe40" providerId="AD" clId="Web-{F0C666B6-78E6-7A5D-0149-413A96D6ABEB}" dt="2025-02-27T11:16:53.270" v="208" actId="20577"/>
          <ac:spMkLst>
            <pc:docMk/>
            <pc:sldMk cId="2018025535" sldId="262"/>
            <ac:spMk id="3" creationId="{ABD03122-390B-DD88-2C99-07CBF8E7616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CE6C01-4A75-4B51-ADAF-2E5E7432071D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30FCB05-B56F-4280-BD98-452BB4F2CBF2}">
      <dgm:prSet/>
      <dgm:spPr/>
      <dgm:t>
        <a:bodyPr/>
        <a:lstStyle/>
        <a:p>
          <a:r>
            <a:rPr lang="en-GB" dirty="0"/>
            <a:t>The Police and Criminal Evidence Act (PACE) 1984 was implemented to unify and enhance the professionalism of police operations. (Parliament.uk, 2024)</a:t>
          </a:r>
          <a:endParaRPr lang="en-US" dirty="0"/>
        </a:p>
      </dgm:t>
    </dgm:pt>
    <dgm:pt modelId="{9D1E15EA-4CE9-4E9A-B2F0-40246B7E2D55}" type="parTrans" cxnId="{57524C05-B14E-4B0C-8229-A3B882E7A872}">
      <dgm:prSet/>
      <dgm:spPr/>
      <dgm:t>
        <a:bodyPr/>
        <a:lstStyle/>
        <a:p>
          <a:endParaRPr lang="en-US"/>
        </a:p>
      </dgm:t>
    </dgm:pt>
    <dgm:pt modelId="{58D297DE-B3E4-4ACF-B885-D637631AD176}" type="sibTrans" cxnId="{57524C05-B14E-4B0C-8229-A3B882E7A872}">
      <dgm:prSet/>
      <dgm:spPr/>
      <dgm:t>
        <a:bodyPr/>
        <a:lstStyle/>
        <a:p>
          <a:endParaRPr lang="en-US"/>
        </a:p>
      </dgm:t>
    </dgm:pt>
    <dgm:pt modelId="{559EFC38-2A36-4ED0-BC78-B2F54A878002}">
      <dgm:prSet phldr="0"/>
      <dgm:spPr/>
      <dgm:t>
        <a:bodyPr/>
        <a:lstStyle/>
        <a:p>
          <a:pPr rtl="0"/>
          <a:r>
            <a:rPr lang="en-GB" dirty="0">
              <a:latin typeface="Bierstadt"/>
            </a:rPr>
            <a:t> Introduced in 1984 following the Scarman Report 1981 after the Brixton Riots this fundamentally changed the way of Policing.  (Archer and Ellison,2023)</a:t>
          </a:r>
        </a:p>
      </dgm:t>
    </dgm:pt>
    <dgm:pt modelId="{595F7499-C198-49EC-9E45-B6800D1FEBCE}" type="parTrans" cxnId="{27829B17-BB3F-4787-A012-B10909D78A19}">
      <dgm:prSet/>
      <dgm:spPr/>
      <dgm:t>
        <a:bodyPr/>
        <a:lstStyle/>
        <a:p>
          <a:endParaRPr lang="en-US"/>
        </a:p>
      </dgm:t>
    </dgm:pt>
    <dgm:pt modelId="{E8C68F18-8495-48C2-B785-F3B39BA83287}" type="sibTrans" cxnId="{27829B17-BB3F-4787-A012-B10909D78A19}">
      <dgm:prSet/>
      <dgm:spPr/>
      <dgm:t>
        <a:bodyPr/>
        <a:lstStyle/>
        <a:p>
          <a:endParaRPr lang="en-US"/>
        </a:p>
      </dgm:t>
    </dgm:pt>
    <dgm:pt modelId="{A3C06E60-994B-4DEC-91CF-883DD8088FBB}">
      <dgm:prSet/>
      <dgm:spPr/>
      <dgm:t>
        <a:bodyPr/>
        <a:lstStyle/>
        <a:p>
          <a:pPr rtl="0"/>
          <a:r>
            <a:rPr lang="en-GB" dirty="0"/>
            <a:t>Safeguarding the rights of every </a:t>
          </a:r>
          <a:r>
            <a:rPr lang="en-GB" dirty="0">
              <a:latin typeface="Bierstadt"/>
            </a:rPr>
            <a:t>individual and Police</a:t>
          </a:r>
          <a:r>
            <a:rPr lang="en-GB" dirty="0"/>
            <a:t> authority to carry out searches and make arrests. (Wood et al., 2024</a:t>
          </a:r>
          <a:r>
            <a:rPr lang="en-GB" dirty="0">
              <a:latin typeface="Bierstadt"/>
            </a:rPr>
            <a:t>, p. 399</a:t>
          </a:r>
          <a:r>
            <a:rPr lang="en-GB" dirty="0"/>
            <a:t>)</a:t>
          </a:r>
          <a:endParaRPr lang="en-US" dirty="0"/>
        </a:p>
      </dgm:t>
    </dgm:pt>
    <dgm:pt modelId="{B1C313F1-C395-4D61-A08A-A9230D3AA9D3}" type="parTrans" cxnId="{74276089-09AE-4C70-BDCB-C20FE1288BC5}">
      <dgm:prSet/>
      <dgm:spPr/>
      <dgm:t>
        <a:bodyPr/>
        <a:lstStyle/>
        <a:p>
          <a:endParaRPr lang="en-US"/>
        </a:p>
      </dgm:t>
    </dgm:pt>
    <dgm:pt modelId="{792F0978-8685-4237-8498-A0E493B98795}" type="sibTrans" cxnId="{74276089-09AE-4C70-BDCB-C20FE1288BC5}">
      <dgm:prSet/>
      <dgm:spPr/>
      <dgm:t>
        <a:bodyPr/>
        <a:lstStyle/>
        <a:p>
          <a:endParaRPr lang="en-US"/>
        </a:p>
      </dgm:t>
    </dgm:pt>
    <dgm:pt modelId="{7830B3B9-3505-4295-8222-2725478EEEA3}" type="pres">
      <dgm:prSet presAssocID="{43CE6C01-4A75-4B51-ADAF-2E5E7432071D}" presName="Name0" presStyleCnt="0">
        <dgm:presLayoutVars>
          <dgm:dir/>
          <dgm:animLvl val="lvl"/>
          <dgm:resizeHandles val="exact"/>
        </dgm:presLayoutVars>
      </dgm:prSet>
      <dgm:spPr/>
    </dgm:pt>
    <dgm:pt modelId="{E1D1D6F8-88AB-44BA-B937-4CC1FA2CD80F}" type="pres">
      <dgm:prSet presAssocID="{A3C06E60-994B-4DEC-91CF-883DD8088FBB}" presName="boxAndChildren" presStyleCnt="0"/>
      <dgm:spPr/>
    </dgm:pt>
    <dgm:pt modelId="{860C0C57-38E6-43F8-9031-1EDDC831E2AC}" type="pres">
      <dgm:prSet presAssocID="{A3C06E60-994B-4DEC-91CF-883DD8088FBB}" presName="parentTextBox" presStyleLbl="node1" presStyleIdx="0" presStyleCnt="3"/>
      <dgm:spPr/>
    </dgm:pt>
    <dgm:pt modelId="{92ECF963-BB75-4368-9465-D7DF3BFC7019}" type="pres">
      <dgm:prSet presAssocID="{E8C68F18-8495-48C2-B785-F3B39BA83287}" presName="sp" presStyleCnt="0"/>
      <dgm:spPr/>
    </dgm:pt>
    <dgm:pt modelId="{35C31C82-D22A-4724-A54D-081A7EE8606A}" type="pres">
      <dgm:prSet presAssocID="{559EFC38-2A36-4ED0-BC78-B2F54A878002}" presName="arrowAndChildren" presStyleCnt="0"/>
      <dgm:spPr/>
    </dgm:pt>
    <dgm:pt modelId="{05B761CE-2BED-4587-8E1C-8499C4B633E6}" type="pres">
      <dgm:prSet presAssocID="{559EFC38-2A36-4ED0-BC78-B2F54A878002}" presName="parentTextArrow" presStyleLbl="node1" presStyleIdx="1" presStyleCnt="3"/>
      <dgm:spPr/>
    </dgm:pt>
    <dgm:pt modelId="{99DE1603-ECF0-4B0F-8098-198AB2D1AC2A}" type="pres">
      <dgm:prSet presAssocID="{58D297DE-B3E4-4ACF-B885-D637631AD176}" presName="sp" presStyleCnt="0"/>
      <dgm:spPr/>
    </dgm:pt>
    <dgm:pt modelId="{95399BFA-0204-4EAC-948B-AB66FFEC20FA}" type="pres">
      <dgm:prSet presAssocID="{030FCB05-B56F-4280-BD98-452BB4F2CBF2}" presName="arrowAndChildren" presStyleCnt="0"/>
      <dgm:spPr/>
    </dgm:pt>
    <dgm:pt modelId="{9B85A179-7840-438F-ABD5-5CCAEFCD3EAA}" type="pres">
      <dgm:prSet presAssocID="{030FCB05-B56F-4280-BD98-452BB4F2CBF2}" presName="parentTextArrow" presStyleLbl="node1" presStyleIdx="2" presStyleCnt="3"/>
      <dgm:spPr/>
    </dgm:pt>
  </dgm:ptLst>
  <dgm:cxnLst>
    <dgm:cxn modelId="{57524C05-B14E-4B0C-8229-A3B882E7A872}" srcId="{43CE6C01-4A75-4B51-ADAF-2E5E7432071D}" destId="{030FCB05-B56F-4280-BD98-452BB4F2CBF2}" srcOrd="0" destOrd="0" parTransId="{9D1E15EA-4CE9-4E9A-B2F0-40246B7E2D55}" sibTransId="{58D297DE-B3E4-4ACF-B885-D637631AD176}"/>
    <dgm:cxn modelId="{0E7BFA0A-A1B2-4363-85A1-EA8332961DDA}" type="presOf" srcId="{43CE6C01-4A75-4B51-ADAF-2E5E7432071D}" destId="{7830B3B9-3505-4295-8222-2725478EEEA3}" srcOrd="0" destOrd="0" presId="urn:microsoft.com/office/officeart/2005/8/layout/process4"/>
    <dgm:cxn modelId="{27829B17-BB3F-4787-A012-B10909D78A19}" srcId="{43CE6C01-4A75-4B51-ADAF-2E5E7432071D}" destId="{559EFC38-2A36-4ED0-BC78-B2F54A878002}" srcOrd="1" destOrd="0" parTransId="{595F7499-C198-49EC-9E45-B6800D1FEBCE}" sibTransId="{E8C68F18-8495-48C2-B785-F3B39BA83287}"/>
    <dgm:cxn modelId="{D183743B-7474-46D8-B22E-9A92C83C4495}" type="presOf" srcId="{559EFC38-2A36-4ED0-BC78-B2F54A878002}" destId="{05B761CE-2BED-4587-8E1C-8499C4B633E6}" srcOrd="0" destOrd="0" presId="urn:microsoft.com/office/officeart/2005/8/layout/process4"/>
    <dgm:cxn modelId="{FE2DA23C-2C07-48E9-AB35-6849598865CA}" type="presOf" srcId="{A3C06E60-994B-4DEC-91CF-883DD8088FBB}" destId="{860C0C57-38E6-43F8-9031-1EDDC831E2AC}" srcOrd="0" destOrd="0" presId="urn:microsoft.com/office/officeart/2005/8/layout/process4"/>
    <dgm:cxn modelId="{74276089-09AE-4C70-BDCB-C20FE1288BC5}" srcId="{43CE6C01-4A75-4B51-ADAF-2E5E7432071D}" destId="{A3C06E60-994B-4DEC-91CF-883DD8088FBB}" srcOrd="2" destOrd="0" parTransId="{B1C313F1-C395-4D61-A08A-A9230D3AA9D3}" sibTransId="{792F0978-8685-4237-8498-A0E493B98795}"/>
    <dgm:cxn modelId="{D2C657CF-1F46-4341-9CA7-CC5A431D5F33}" type="presOf" srcId="{030FCB05-B56F-4280-BD98-452BB4F2CBF2}" destId="{9B85A179-7840-438F-ABD5-5CCAEFCD3EAA}" srcOrd="0" destOrd="0" presId="urn:microsoft.com/office/officeart/2005/8/layout/process4"/>
    <dgm:cxn modelId="{7C642108-8AE2-4FFF-B665-300E6E49DC4B}" type="presParOf" srcId="{7830B3B9-3505-4295-8222-2725478EEEA3}" destId="{E1D1D6F8-88AB-44BA-B937-4CC1FA2CD80F}" srcOrd="0" destOrd="0" presId="urn:microsoft.com/office/officeart/2005/8/layout/process4"/>
    <dgm:cxn modelId="{126F9698-ED3D-44B9-B6CB-4C61B6F2D8C6}" type="presParOf" srcId="{E1D1D6F8-88AB-44BA-B937-4CC1FA2CD80F}" destId="{860C0C57-38E6-43F8-9031-1EDDC831E2AC}" srcOrd="0" destOrd="0" presId="urn:microsoft.com/office/officeart/2005/8/layout/process4"/>
    <dgm:cxn modelId="{B7B2E5B0-1365-4662-A234-A0B7E62CAFF2}" type="presParOf" srcId="{7830B3B9-3505-4295-8222-2725478EEEA3}" destId="{92ECF963-BB75-4368-9465-D7DF3BFC7019}" srcOrd="1" destOrd="0" presId="urn:microsoft.com/office/officeart/2005/8/layout/process4"/>
    <dgm:cxn modelId="{1B7BF6C9-1DD9-4EAC-9C7F-8C261A15E881}" type="presParOf" srcId="{7830B3B9-3505-4295-8222-2725478EEEA3}" destId="{35C31C82-D22A-4724-A54D-081A7EE8606A}" srcOrd="2" destOrd="0" presId="urn:microsoft.com/office/officeart/2005/8/layout/process4"/>
    <dgm:cxn modelId="{5DAEE123-852D-4AEC-BE2A-F9986C45DA96}" type="presParOf" srcId="{35C31C82-D22A-4724-A54D-081A7EE8606A}" destId="{05B761CE-2BED-4587-8E1C-8499C4B633E6}" srcOrd="0" destOrd="0" presId="urn:microsoft.com/office/officeart/2005/8/layout/process4"/>
    <dgm:cxn modelId="{D7B7FE02-D538-446D-93FC-DD140CE71BE2}" type="presParOf" srcId="{7830B3B9-3505-4295-8222-2725478EEEA3}" destId="{99DE1603-ECF0-4B0F-8098-198AB2D1AC2A}" srcOrd="3" destOrd="0" presId="urn:microsoft.com/office/officeart/2005/8/layout/process4"/>
    <dgm:cxn modelId="{B6BE3018-DD57-469F-B37F-33A7EB3A9D2D}" type="presParOf" srcId="{7830B3B9-3505-4295-8222-2725478EEEA3}" destId="{95399BFA-0204-4EAC-948B-AB66FFEC20FA}" srcOrd="4" destOrd="0" presId="urn:microsoft.com/office/officeart/2005/8/layout/process4"/>
    <dgm:cxn modelId="{D1E83E44-8BF4-4779-94D3-E48A71569A92}" type="presParOf" srcId="{95399BFA-0204-4EAC-948B-AB66FFEC20FA}" destId="{9B85A179-7840-438F-ABD5-5CCAEFCD3EA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988A09-243B-40EB-A75F-CB1DB7A37C5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FA1A47-A767-49DD-877D-410D73E7A298}">
      <dgm:prSet/>
      <dgm:spPr/>
      <dgm:t>
        <a:bodyPr/>
        <a:lstStyle/>
        <a:p>
          <a:pPr rtl="0"/>
          <a:r>
            <a:rPr lang="en-GB" dirty="0"/>
            <a:t>Power of arrest must be exercised fairly and responsibly, showing respect for individuals suspected of committing offences and without lawful discrimination </a:t>
          </a:r>
          <a:r>
            <a:rPr lang="en-GB" dirty="0">
              <a:latin typeface="Bierstadt"/>
            </a:rPr>
            <a:t>(Home Office, 2012) </a:t>
          </a:r>
          <a:endParaRPr lang="en-US" dirty="0"/>
        </a:p>
      </dgm:t>
    </dgm:pt>
    <dgm:pt modelId="{7736ED5C-C373-4BCF-B7EE-498AAE1B3285}" type="parTrans" cxnId="{19801914-22C3-4D5C-BC89-C4E0FB1BFD54}">
      <dgm:prSet/>
      <dgm:spPr/>
      <dgm:t>
        <a:bodyPr/>
        <a:lstStyle/>
        <a:p>
          <a:endParaRPr lang="en-US"/>
        </a:p>
      </dgm:t>
    </dgm:pt>
    <dgm:pt modelId="{4ED90F49-347A-4CB6-BBEA-235968453D47}" type="sibTrans" cxnId="{19801914-22C3-4D5C-BC89-C4E0FB1BFD54}">
      <dgm:prSet/>
      <dgm:spPr/>
      <dgm:t>
        <a:bodyPr/>
        <a:lstStyle/>
        <a:p>
          <a:endParaRPr lang="en-US"/>
        </a:p>
      </dgm:t>
    </dgm:pt>
    <dgm:pt modelId="{04AEBF55-A6D5-456C-AB63-3C8607394B88}">
      <dgm:prSet/>
      <dgm:spPr/>
      <dgm:t>
        <a:bodyPr/>
        <a:lstStyle/>
        <a:p>
          <a:r>
            <a:rPr lang="en-GB" dirty="0"/>
            <a:t>The use of this power must be thoroughly justified (Home Office, 2012)</a:t>
          </a:r>
          <a:endParaRPr lang="en-US" dirty="0"/>
        </a:p>
      </dgm:t>
    </dgm:pt>
    <dgm:pt modelId="{281719D1-DC8B-4807-B01C-1DC8F14CC19D}" type="parTrans" cxnId="{C9B2EFD3-6A46-4955-8742-674564BB530C}">
      <dgm:prSet/>
      <dgm:spPr/>
      <dgm:t>
        <a:bodyPr/>
        <a:lstStyle/>
        <a:p>
          <a:endParaRPr lang="en-US"/>
        </a:p>
      </dgm:t>
    </dgm:pt>
    <dgm:pt modelId="{B8C3C65D-212B-42F1-B6D8-617B237A39DE}" type="sibTrans" cxnId="{C9B2EFD3-6A46-4955-8742-674564BB530C}">
      <dgm:prSet/>
      <dgm:spPr/>
      <dgm:t>
        <a:bodyPr/>
        <a:lstStyle/>
        <a:p>
          <a:endParaRPr lang="en-US"/>
        </a:p>
      </dgm:t>
    </dgm:pt>
    <dgm:pt modelId="{27BAD28B-354D-4449-8C4C-F63EF24B0659}">
      <dgm:prSet/>
      <dgm:spPr/>
      <dgm:t>
        <a:bodyPr/>
        <a:lstStyle/>
        <a:p>
          <a:r>
            <a:rPr lang="en-GB" dirty="0"/>
            <a:t>Codes of Practice – Provide guidance to police officers on how to use their powers legally (Wood et al., 2024, p. 399)</a:t>
          </a:r>
          <a:endParaRPr lang="en-US" dirty="0"/>
        </a:p>
      </dgm:t>
    </dgm:pt>
    <dgm:pt modelId="{D465F4BE-C784-40DC-8BDC-044E63B05328}" type="parTrans" cxnId="{3BDE89E2-4BC3-4730-98BC-866BCD43B79C}">
      <dgm:prSet/>
      <dgm:spPr/>
      <dgm:t>
        <a:bodyPr/>
        <a:lstStyle/>
        <a:p>
          <a:endParaRPr lang="en-US"/>
        </a:p>
      </dgm:t>
    </dgm:pt>
    <dgm:pt modelId="{89FA51BA-4EBB-4997-A99C-7AB40171849B}" type="sibTrans" cxnId="{3BDE89E2-4BC3-4730-98BC-866BCD43B79C}">
      <dgm:prSet/>
      <dgm:spPr/>
      <dgm:t>
        <a:bodyPr/>
        <a:lstStyle/>
        <a:p>
          <a:endParaRPr lang="en-US"/>
        </a:p>
      </dgm:t>
    </dgm:pt>
    <dgm:pt modelId="{C607FA8B-FDD4-4165-94F2-B3F29045672C}" type="pres">
      <dgm:prSet presAssocID="{06988A09-243B-40EB-A75F-CB1DB7A37C5B}" presName="linear" presStyleCnt="0">
        <dgm:presLayoutVars>
          <dgm:animLvl val="lvl"/>
          <dgm:resizeHandles val="exact"/>
        </dgm:presLayoutVars>
      </dgm:prSet>
      <dgm:spPr/>
    </dgm:pt>
    <dgm:pt modelId="{718C40B4-BBAE-42BF-ACAF-74638F29FC25}" type="pres">
      <dgm:prSet presAssocID="{9AFA1A47-A767-49DD-877D-410D73E7A29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3C684FA-64C9-45A4-813C-91D994B40631}" type="pres">
      <dgm:prSet presAssocID="{4ED90F49-347A-4CB6-BBEA-235968453D47}" presName="spacer" presStyleCnt="0"/>
      <dgm:spPr/>
    </dgm:pt>
    <dgm:pt modelId="{D36EFC3C-2D01-4DBE-8E65-BC4195E1F78A}" type="pres">
      <dgm:prSet presAssocID="{04AEBF55-A6D5-456C-AB63-3C8607394B8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2CF1CED-AE59-4F42-A1BF-ADD21A41D433}" type="pres">
      <dgm:prSet presAssocID="{B8C3C65D-212B-42F1-B6D8-617B237A39DE}" presName="spacer" presStyleCnt="0"/>
      <dgm:spPr/>
    </dgm:pt>
    <dgm:pt modelId="{5E15D99F-A193-4AE9-894E-C1E7B07BA8E2}" type="pres">
      <dgm:prSet presAssocID="{27BAD28B-354D-4449-8C4C-F63EF24B065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9801914-22C3-4D5C-BC89-C4E0FB1BFD54}" srcId="{06988A09-243B-40EB-A75F-CB1DB7A37C5B}" destId="{9AFA1A47-A767-49DD-877D-410D73E7A298}" srcOrd="0" destOrd="0" parTransId="{7736ED5C-C373-4BCF-B7EE-498AAE1B3285}" sibTransId="{4ED90F49-347A-4CB6-BBEA-235968453D47}"/>
    <dgm:cxn modelId="{B9126C3D-AE0A-4829-A60C-AE66477D02B5}" type="presOf" srcId="{9AFA1A47-A767-49DD-877D-410D73E7A298}" destId="{718C40B4-BBAE-42BF-ACAF-74638F29FC25}" srcOrd="0" destOrd="0" presId="urn:microsoft.com/office/officeart/2005/8/layout/vList2"/>
    <dgm:cxn modelId="{2A671E8B-2154-42DB-8AD2-F67FD319EC39}" type="presOf" srcId="{27BAD28B-354D-4449-8C4C-F63EF24B0659}" destId="{5E15D99F-A193-4AE9-894E-C1E7B07BA8E2}" srcOrd="0" destOrd="0" presId="urn:microsoft.com/office/officeart/2005/8/layout/vList2"/>
    <dgm:cxn modelId="{C9B2EFD3-6A46-4955-8742-674564BB530C}" srcId="{06988A09-243B-40EB-A75F-CB1DB7A37C5B}" destId="{04AEBF55-A6D5-456C-AB63-3C8607394B88}" srcOrd="1" destOrd="0" parTransId="{281719D1-DC8B-4807-B01C-1DC8F14CC19D}" sibTransId="{B8C3C65D-212B-42F1-B6D8-617B237A39DE}"/>
    <dgm:cxn modelId="{7D44F7DD-77EF-4FCB-A4D6-C2DA68CDDFE0}" type="presOf" srcId="{06988A09-243B-40EB-A75F-CB1DB7A37C5B}" destId="{C607FA8B-FDD4-4165-94F2-B3F29045672C}" srcOrd="0" destOrd="0" presId="urn:microsoft.com/office/officeart/2005/8/layout/vList2"/>
    <dgm:cxn modelId="{89B023DE-6B7C-4FE5-BF04-29B4DBAC1756}" type="presOf" srcId="{04AEBF55-A6D5-456C-AB63-3C8607394B88}" destId="{D36EFC3C-2D01-4DBE-8E65-BC4195E1F78A}" srcOrd="0" destOrd="0" presId="urn:microsoft.com/office/officeart/2005/8/layout/vList2"/>
    <dgm:cxn modelId="{3BDE89E2-4BC3-4730-98BC-866BCD43B79C}" srcId="{06988A09-243B-40EB-A75F-CB1DB7A37C5B}" destId="{27BAD28B-354D-4449-8C4C-F63EF24B0659}" srcOrd="2" destOrd="0" parTransId="{D465F4BE-C784-40DC-8BDC-044E63B05328}" sibTransId="{89FA51BA-4EBB-4997-A99C-7AB40171849B}"/>
    <dgm:cxn modelId="{9D8B25DB-96EC-472F-BFC0-4F4F4CC1ABD8}" type="presParOf" srcId="{C607FA8B-FDD4-4165-94F2-B3F29045672C}" destId="{718C40B4-BBAE-42BF-ACAF-74638F29FC25}" srcOrd="0" destOrd="0" presId="urn:microsoft.com/office/officeart/2005/8/layout/vList2"/>
    <dgm:cxn modelId="{3AB3C47B-C44C-42D8-AB57-4576D3DAD0B5}" type="presParOf" srcId="{C607FA8B-FDD4-4165-94F2-B3F29045672C}" destId="{73C684FA-64C9-45A4-813C-91D994B40631}" srcOrd="1" destOrd="0" presId="urn:microsoft.com/office/officeart/2005/8/layout/vList2"/>
    <dgm:cxn modelId="{0438823D-20BF-4708-AC5D-51F79C3C0290}" type="presParOf" srcId="{C607FA8B-FDD4-4165-94F2-B3F29045672C}" destId="{D36EFC3C-2D01-4DBE-8E65-BC4195E1F78A}" srcOrd="2" destOrd="0" presId="urn:microsoft.com/office/officeart/2005/8/layout/vList2"/>
    <dgm:cxn modelId="{12C7257F-A029-4FF2-9009-46A125CFF5A9}" type="presParOf" srcId="{C607FA8B-FDD4-4165-94F2-B3F29045672C}" destId="{52CF1CED-AE59-4F42-A1BF-ADD21A41D433}" srcOrd="3" destOrd="0" presId="urn:microsoft.com/office/officeart/2005/8/layout/vList2"/>
    <dgm:cxn modelId="{42368D72-A404-4221-8D24-63F82B8BCF03}" type="presParOf" srcId="{C607FA8B-FDD4-4165-94F2-B3F29045672C}" destId="{5E15D99F-A193-4AE9-894E-C1E7B07BA8E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FC78F9-AD33-4157-AEBC-8334A8A2F32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03F7553-49EE-47DC-A912-BDE348532BD0}">
      <dgm:prSet/>
      <dgm:spPr/>
      <dgm:t>
        <a:bodyPr/>
        <a:lstStyle/>
        <a:p>
          <a:r>
            <a:rPr lang="en-GB"/>
            <a:t>Under Pace Code G two elements required for arrest to be lawful</a:t>
          </a:r>
          <a:endParaRPr lang="en-US"/>
        </a:p>
      </dgm:t>
    </dgm:pt>
    <dgm:pt modelId="{66375772-ABA0-435E-A240-ABCA7694605E}" type="parTrans" cxnId="{2B530AE0-B4BF-4C71-B4C6-56A2AC00EB25}">
      <dgm:prSet/>
      <dgm:spPr/>
      <dgm:t>
        <a:bodyPr/>
        <a:lstStyle/>
        <a:p>
          <a:endParaRPr lang="en-US"/>
        </a:p>
      </dgm:t>
    </dgm:pt>
    <dgm:pt modelId="{96ADA6CF-BE50-49D1-B3FD-1E93B348B4E3}" type="sibTrans" cxnId="{2B530AE0-B4BF-4C71-B4C6-56A2AC00EB25}">
      <dgm:prSet/>
      <dgm:spPr/>
      <dgm:t>
        <a:bodyPr/>
        <a:lstStyle/>
        <a:p>
          <a:endParaRPr lang="en-US"/>
        </a:p>
      </dgm:t>
    </dgm:pt>
    <dgm:pt modelId="{18F18DBB-F472-46E4-A2ED-8959C3489083}">
      <dgm:prSet/>
      <dgm:spPr/>
      <dgm:t>
        <a:bodyPr/>
        <a:lstStyle/>
        <a:p>
          <a:r>
            <a:rPr lang="en-GB"/>
            <a:t>The person has been involved, Is suspected of committing a criminal offence or has attempted to be involved.</a:t>
          </a:r>
          <a:endParaRPr lang="en-US"/>
        </a:p>
      </dgm:t>
    </dgm:pt>
    <dgm:pt modelId="{287BAD02-D736-44AE-9356-0586265017A0}" type="parTrans" cxnId="{B9444BCF-E7B6-4447-A9D2-D73CEE77C2D5}">
      <dgm:prSet/>
      <dgm:spPr/>
      <dgm:t>
        <a:bodyPr/>
        <a:lstStyle/>
        <a:p>
          <a:endParaRPr lang="en-US"/>
        </a:p>
      </dgm:t>
    </dgm:pt>
    <dgm:pt modelId="{5C0A234B-3052-4ACA-AFE5-AC2EB29484F6}" type="sibTrans" cxnId="{B9444BCF-E7B6-4447-A9D2-D73CEE77C2D5}">
      <dgm:prSet/>
      <dgm:spPr/>
      <dgm:t>
        <a:bodyPr/>
        <a:lstStyle/>
        <a:p>
          <a:endParaRPr lang="en-US"/>
        </a:p>
      </dgm:t>
    </dgm:pt>
    <dgm:pt modelId="{2F63321A-F21A-4332-AB08-AD0CFC4F444D}">
      <dgm:prSet/>
      <dgm:spPr/>
      <dgm:t>
        <a:bodyPr/>
        <a:lstStyle/>
        <a:p>
          <a:r>
            <a:rPr lang="en-GB"/>
            <a:t>There are reasonable grounds for believing that the arrest is necessary (Wood et al., 2024, pp.170-1712)</a:t>
          </a:r>
          <a:endParaRPr lang="en-US"/>
        </a:p>
      </dgm:t>
    </dgm:pt>
    <dgm:pt modelId="{D6CDA670-40E0-46E3-AE3D-B17DB6455F02}" type="parTrans" cxnId="{B24F8491-4821-484F-A574-5EFCCA173155}">
      <dgm:prSet/>
      <dgm:spPr/>
      <dgm:t>
        <a:bodyPr/>
        <a:lstStyle/>
        <a:p>
          <a:endParaRPr lang="en-US"/>
        </a:p>
      </dgm:t>
    </dgm:pt>
    <dgm:pt modelId="{C0FE8214-BE2A-4294-94C4-7C127B039218}" type="sibTrans" cxnId="{B24F8491-4821-484F-A574-5EFCCA173155}">
      <dgm:prSet/>
      <dgm:spPr/>
      <dgm:t>
        <a:bodyPr/>
        <a:lstStyle/>
        <a:p>
          <a:endParaRPr lang="en-US"/>
        </a:p>
      </dgm:t>
    </dgm:pt>
    <dgm:pt modelId="{72A8A1AD-69C5-4DC6-863C-5700C3836403}" type="pres">
      <dgm:prSet presAssocID="{DBFC78F9-AD33-4157-AEBC-8334A8A2F322}" presName="outerComposite" presStyleCnt="0">
        <dgm:presLayoutVars>
          <dgm:chMax val="5"/>
          <dgm:dir/>
          <dgm:resizeHandles val="exact"/>
        </dgm:presLayoutVars>
      </dgm:prSet>
      <dgm:spPr/>
    </dgm:pt>
    <dgm:pt modelId="{A38B5646-422F-4A7A-A36A-1A6740D9EDEF}" type="pres">
      <dgm:prSet presAssocID="{DBFC78F9-AD33-4157-AEBC-8334A8A2F322}" presName="dummyMaxCanvas" presStyleCnt="0">
        <dgm:presLayoutVars/>
      </dgm:prSet>
      <dgm:spPr/>
    </dgm:pt>
    <dgm:pt modelId="{94AB0050-C165-4867-81D4-391AA59D9EB3}" type="pres">
      <dgm:prSet presAssocID="{DBFC78F9-AD33-4157-AEBC-8334A8A2F322}" presName="OneNode_1" presStyleLbl="node1" presStyleIdx="0" presStyleCnt="1">
        <dgm:presLayoutVars>
          <dgm:bulletEnabled val="1"/>
        </dgm:presLayoutVars>
      </dgm:prSet>
      <dgm:spPr/>
    </dgm:pt>
  </dgm:ptLst>
  <dgm:cxnLst>
    <dgm:cxn modelId="{4142DD08-6DE5-43B4-96C0-45DDBBE4FC3E}" type="presOf" srcId="{18F18DBB-F472-46E4-A2ED-8959C3489083}" destId="{94AB0050-C165-4867-81D4-391AA59D9EB3}" srcOrd="0" destOrd="1" presId="urn:microsoft.com/office/officeart/2005/8/layout/vProcess5"/>
    <dgm:cxn modelId="{26D5E778-BC79-4FE2-AD45-9BED137D6F69}" type="presOf" srcId="{2F63321A-F21A-4332-AB08-AD0CFC4F444D}" destId="{94AB0050-C165-4867-81D4-391AA59D9EB3}" srcOrd="0" destOrd="2" presId="urn:microsoft.com/office/officeart/2005/8/layout/vProcess5"/>
    <dgm:cxn modelId="{B24F8491-4821-484F-A574-5EFCCA173155}" srcId="{803F7553-49EE-47DC-A912-BDE348532BD0}" destId="{2F63321A-F21A-4332-AB08-AD0CFC4F444D}" srcOrd="1" destOrd="0" parTransId="{D6CDA670-40E0-46E3-AE3D-B17DB6455F02}" sibTransId="{C0FE8214-BE2A-4294-94C4-7C127B039218}"/>
    <dgm:cxn modelId="{79E5EBAF-8A5B-49B9-B08B-91624120B5D4}" type="presOf" srcId="{DBFC78F9-AD33-4157-AEBC-8334A8A2F322}" destId="{72A8A1AD-69C5-4DC6-863C-5700C3836403}" srcOrd="0" destOrd="0" presId="urn:microsoft.com/office/officeart/2005/8/layout/vProcess5"/>
    <dgm:cxn modelId="{B9444BCF-E7B6-4447-A9D2-D73CEE77C2D5}" srcId="{803F7553-49EE-47DC-A912-BDE348532BD0}" destId="{18F18DBB-F472-46E4-A2ED-8959C3489083}" srcOrd="0" destOrd="0" parTransId="{287BAD02-D736-44AE-9356-0586265017A0}" sibTransId="{5C0A234B-3052-4ACA-AFE5-AC2EB29484F6}"/>
    <dgm:cxn modelId="{2B530AE0-B4BF-4C71-B4C6-56A2AC00EB25}" srcId="{DBFC78F9-AD33-4157-AEBC-8334A8A2F322}" destId="{803F7553-49EE-47DC-A912-BDE348532BD0}" srcOrd="0" destOrd="0" parTransId="{66375772-ABA0-435E-A240-ABCA7694605E}" sibTransId="{96ADA6CF-BE50-49D1-B3FD-1E93B348B4E3}"/>
    <dgm:cxn modelId="{26BCEBEC-2664-44FA-A951-D10BD4BEAB59}" type="presOf" srcId="{803F7553-49EE-47DC-A912-BDE348532BD0}" destId="{94AB0050-C165-4867-81D4-391AA59D9EB3}" srcOrd="0" destOrd="0" presId="urn:microsoft.com/office/officeart/2005/8/layout/vProcess5"/>
    <dgm:cxn modelId="{31F9D8F4-962E-4B1A-8FEB-188947D47B03}" type="presParOf" srcId="{72A8A1AD-69C5-4DC6-863C-5700C3836403}" destId="{A38B5646-422F-4A7A-A36A-1A6740D9EDEF}" srcOrd="0" destOrd="0" presId="urn:microsoft.com/office/officeart/2005/8/layout/vProcess5"/>
    <dgm:cxn modelId="{5D11245B-6BBE-4DBD-825E-9B43265CE69C}" type="presParOf" srcId="{72A8A1AD-69C5-4DC6-863C-5700C3836403}" destId="{94AB0050-C165-4867-81D4-391AA59D9EB3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C6A62A-99F4-449C-92AE-0F69E7DDD89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0331EE7-A007-4919-BD4A-97BAA2B035BF}">
      <dgm:prSet/>
      <dgm:spPr/>
      <dgm:t>
        <a:bodyPr/>
        <a:lstStyle/>
        <a:p>
          <a:r>
            <a:rPr lang="en-GB" dirty="0"/>
            <a:t>Provides police with the statutory power to arrest those they suspect have committed a crime when necessary </a:t>
          </a:r>
          <a:endParaRPr lang="en-US" dirty="0"/>
        </a:p>
      </dgm:t>
    </dgm:pt>
    <dgm:pt modelId="{AC2C4B5E-32DD-49DA-9A12-63854883F2A9}" type="parTrans" cxnId="{AC319C9F-8FFD-4088-ADB2-C7DDAF254E2B}">
      <dgm:prSet/>
      <dgm:spPr/>
      <dgm:t>
        <a:bodyPr/>
        <a:lstStyle/>
        <a:p>
          <a:endParaRPr lang="en-US"/>
        </a:p>
      </dgm:t>
    </dgm:pt>
    <dgm:pt modelId="{3C227F96-0859-479F-8CCD-7775F0B971D2}" type="sibTrans" cxnId="{AC319C9F-8FFD-4088-ADB2-C7DDAF254E2B}">
      <dgm:prSet/>
      <dgm:spPr/>
      <dgm:t>
        <a:bodyPr/>
        <a:lstStyle/>
        <a:p>
          <a:endParaRPr lang="en-US"/>
        </a:p>
      </dgm:t>
    </dgm:pt>
    <dgm:pt modelId="{238DBADD-868C-44BE-814C-2A66EE8B9DB8}">
      <dgm:prSet/>
      <dgm:spPr/>
      <dgm:t>
        <a:bodyPr/>
        <a:lstStyle/>
        <a:p>
          <a:r>
            <a:rPr lang="en-GB" dirty="0"/>
            <a:t>. Determine suspects name and address</a:t>
          </a:r>
          <a:endParaRPr lang="en-US" dirty="0"/>
        </a:p>
      </dgm:t>
    </dgm:pt>
    <dgm:pt modelId="{0A96FCBD-B08E-4F8E-B14D-89F3CA900ABE}" type="parTrans" cxnId="{FF43339A-37C4-49C7-8C6A-4F27EF04BA9D}">
      <dgm:prSet/>
      <dgm:spPr/>
      <dgm:t>
        <a:bodyPr/>
        <a:lstStyle/>
        <a:p>
          <a:endParaRPr lang="en-US"/>
        </a:p>
      </dgm:t>
    </dgm:pt>
    <dgm:pt modelId="{02BA130E-5851-4581-B0ED-060A1AF926FE}" type="sibTrans" cxnId="{FF43339A-37C4-49C7-8C6A-4F27EF04BA9D}">
      <dgm:prSet/>
      <dgm:spPr/>
      <dgm:t>
        <a:bodyPr/>
        <a:lstStyle/>
        <a:p>
          <a:endParaRPr lang="en-US"/>
        </a:p>
      </dgm:t>
    </dgm:pt>
    <dgm:pt modelId="{465732BC-35CE-4206-A6CC-95D950507216}">
      <dgm:prSet/>
      <dgm:spPr/>
      <dgm:t>
        <a:bodyPr/>
        <a:lstStyle/>
        <a:p>
          <a:r>
            <a:rPr lang="en-GB" dirty="0"/>
            <a:t>. Protect vulnerable individuals </a:t>
          </a:r>
          <a:endParaRPr lang="en-US" dirty="0"/>
        </a:p>
      </dgm:t>
    </dgm:pt>
    <dgm:pt modelId="{1F0E44A5-27B8-4216-B812-A9994A276E89}" type="parTrans" cxnId="{5D43034A-8B3B-479B-B1AF-E80D856E2E3E}">
      <dgm:prSet/>
      <dgm:spPr/>
      <dgm:t>
        <a:bodyPr/>
        <a:lstStyle/>
        <a:p>
          <a:endParaRPr lang="en-US"/>
        </a:p>
      </dgm:t>
    </dgm:pt>
    <dgm:pt modelId="{CC0A097F-709C-4F0A-A3DE-3E7A43AC4C54}" type="sibTrans" cxnId="{5D43034A-8B3B-479B-B1AF-E80D856E2E3E}">
      <dgm:prSet/>
      <dgm:spPr/>
      <dgm:t>
        <a:bodyPr/>
        <a:lstStyle/>
        <a:p>
          <a:endParaRPr lang="en-US"/>
        </a:p>
      </dgm:t>
    </dgm:pt>
    <dgm:pt modelId="{7CA42CED-65A1-4B04-866A-49BDA51489F6}">
      <dgm:prSet/>
      <dgm:spPr/>
      <dgm:t>
        <a:bodyPr/>
        <a:lstStyle/>
        <a:p>
          <a:r>
            <a:rPr lang="en-GB" dirty="0"/>
            <a:t>. Prevent harm or damage to property </a:t>
          </a:r>
          <a:endParaRPr lang="en-US" dirty="0"/>
        </a:p>
      </dgm:t>
    </dgm:pt>
    <dgm:pt modelId="{59EBAF95-5847-4065-BDA8-5712F958E25C}" type="parTrans" cxnId="{79ADFBF0-EF81-4FB1-B501-9FAC435F3886}">
      <dgm:prSet/>
      <dgm:spPr/>
      <dgm:t>
        <a:bodyPr/>
        <a:lstStyle/>
        <a:p>
          <a:endParaRPr lang="en-US"/>
        </a:p>
      </dgm:t>
    </dgm:pt>
    <dgm:pt modelId="{3BD3F242-4450-4B09-98E9-3B67E22B9312}" type="sibTrans" cxnId="{79ADFBF0-EF81-4FB1-B501-9FAC435F3886}">
      <dgm:prSet/>
      <dgm:spPr/>
      <dgm:t>
        <a:bodyPr/>
        <a:lstStyle/>
        <a:p>
          <a:endParaRPr lang="en-US"/>
        </a:p>
      </dgm:t>
    </dgm:pt>
    <dgm:pt modelId="{7ECD98FA-8F1E-4368-A4E6-EAEB44024AA4}">
      <dgm:prSet/>
      <dgm:spPr/>
      <dgm:t>
        <a:bodyPr/>
        <a:lstStyle/>
        <a:p>
          <a:r>
            <a:rPr lang="en-GB" dirty="0"/>
            <a:t>. Prompt Investigation </a:t>
          </a:r>
          <a:endParaRPr lang="en-US" dirty="0"/>
        </a:p>
      </dgm:t>
    </dgm:pt>
    <dgm:pt modelId="{CCDA691F-272E-425B-8DBE-3396CEF34616}" type="parTrans" cxnId="{D4EDF9BD-8105-441D-AF49-BE5BF75FD0F5}">
      <dgm:prSet/>
      <dgm:spPr/>
      <dgm:t>
        <a:bodyPr/>
        <a:lstStyle/>
        <a:p>
          <a:endParaRPr lang="en-US"/>
        </a:p>
      </dgm:t>
    </dgm:pt>
    <dgm:pt modelId="{8E66652D-A742-4CF7-9F18-09E7FA0C6C24}" type="sibTrans" cxnId="{D4EDF9BD-8105-441D-AF49-BE5BF75FD0F5}">
      <dgm:prSet/>
      <dgm:spPr/>
      <dgm:t>
        <a:bodyPr/>
        <a:lstStyle/>
        <a:p>
          <a:endParaRPr lang="en-US"/>
        </a:p>
      </dgm:t>
    </dgm:pt>
    <dgm:pt modelId="{7D5847C7-4715-4D18-8EEF-CB4849122364}">
      <dgm:prSet/>
      <dgm:spPr/>
      <dgm:t>
        <a:bodyPr/>
        <a:lstStyle/>
        <a:p>
          <a:r>
            <a:rPr lang="en-GB" dirty="0"/>
            <a:t>(Archer and Ellison</a:t>
          </a:r>
          <a:r>
            <a:rPr lang="en-GB" dirty="0">
              <a:latin typeface="Bierstadt"/>
            </a:rPr>
            <a:t>,</a:t>
          </a:r>
          <a:r>
            <a:rPr lang="en-GB" dirty="0"/>
            <a:t>2023)</a:t>
          </a:r>
          <a:endParaRPr lang="en-US" dirty="0"/>
        </a:p>
      </dgm:t>
    </dgm:pt>
    <dgm:pt modelId="{066FD15E-C221-45EA-BC77-856A992A2B7B}" type="parTrans" cxnId="{800DF3CA-2532-42CF-BB6E-795BF78C70D4}">
      <dgm:prSet/>
      <dgm:spPr/>
      <dgm:t>
        <a:bodyPr/>
        <a:lstStyle/>
        <a:p>
          <a:endParaRPr lang="en-US"/>
        </a:p>
      </dgm:t>
    </dgm:pt>
    <dgm:pt modelId="{5F7400E7-CA08-438D-B28D-0BC5F1343CD3}" type="sibTrans" cxnId="{800DF3CA-2532-42CF-BB6E-795BF78C70D4}">
      <dgm:prSet/>
      <dgm:spPr/>
      <dgm:t>
        <a:bodyPr/>
        <a:lstStyle/>
        <a:p>
          <a:endParaRPr lang="en-US"/>
        </a:p>
      </dgm:t>
    </dgm:pt>
    <dgm:pt modelId="{EAFA0640-B20F-41B8-BCFA-3627DA600CED}" type="pres">
      <dgm:prSet presAssocID="{0DC6A62A-99F4-449C-92AE-0F69E7DDD893}" presName="linear" presStyleCnt="0">
        <dgm:presLayoutVars>
          <dgm:animLvl val="lvl"/>
          <dgm:resizeHandles val="exact"/>
        </dgm:presLayoutVars>
      </dgm:prSet>
      <dgm:spPr/>
    </dgm:pt>
    <dgm:pt modelId="{24FB55AB-6FC8-4242-B493-0BECDD8D6309}" type="pres">
      <dgm:prSet presAssocID="{E0331EE7-A007-4919-BD4A-97BAA2B035B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2A59E3A-5D19-40E9-883A-D57C6811DECB}" type="pres">
      <dgm:prSet presAssocID="{3C227F96-0859-479F-8CCD-7775F0B971D2}" presName="spacer" presStyleCnt="0"/>
      <dgm:spPr/>
    </dgm:pt>
    <dgm:pt modelId="{70A6E21D-DA43-4D1C-871B-EB46F28E6B8D}" type="pres">
      <dgm:prSet presAssocID="{238DBADD-868C-44BE-814C-2A66EE8B9DB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2583598-E113-4767-BC6A-BE01AD381387}" type="pres">
      <dgm:prSet presAssocID="{02BA130E-5851-4581-B0ED-060A1AF926FE}" presName="spacer" presStyleCnt="0"/>
      <dgm:spPr/>
    </dgm:pt>
    <dgm:pt modelId="{08677803-D84D-45D3-94C6-F6F79797A21A}" type="pres">
      <dgm:prSet presAssocID="{465732BC-35CE-4206-A6CC-95D95050721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3F77014-4F91-449F-8E50-673CC13B5991}" type="pres">
      <dgm:prSet presAssocID="{CC0A097F-709C-4F0A-A3DE-3E7A43AC4C54}" presName="spacer" presStyleCnt="0"/>
      <dgm:spPr/>
    </dgm:pt>
    <dgm:pt modelId="{E441C99A-4883-4931-A321-BBBA5BCBFDEF}" type="pres">
      <dgm:prSet presAssocID="{7CA42CED-65A1-4B04-866A-49BDA51489F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AF3A5A1-7890-4CFC-8DBE-11451B7CAB21}" type="pres">
      <dgm:prSet presAssocID="{3BD3F242-4450-4B09-98E9-3B67E22B9312}" presName="spacer" presStyleCnt="0"/>
      <dgm:spPr/>
    </dgm:pt>
    <dgm:pt modelId="{4601DD3B-8B04-47E2-9561-2855DA173CBF}" type="pres">
      <dgm:prSet presAssocID="{7ECD98FA-8F1E-4368-A4E6-EAEB44024AA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E3D016D-14E3-43B1-A97D-E7D49E0DF0E9}" type="pres">
      <dgm:prSet presAssocID="{8E66652D-A742-4CF7-9F18-09E7FA0C6C24}" presName="spacer" presStyleCnt="0"/>
      <dgm:spPr/>
    </dgm:pt>
    <dgm:pt modelId="{A25AC295-CA5F-4603-BE8B-58AB5DE8D357}" type="pres">
      <dgm:prSet presAssocID="{7D5847C7-4715-4D18-8EEF-CB484912236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BE1BC3F-037F-4FDB-A126-11980E9469C9}" type="presOf" srcId="{7D5847C7-4715-4D18-8EEF-CB4849122364}" destId="{A25AC295-CA5F-4603-BE8B-58AB5DE8D357}" srcOrd="0" destOrd="0" presId="urn:microsoft.com/office/officeart/2005/8/layout/vList2"/>
    <dgm:cxn modelId="{E4A49366-B9C5-4167-81F4-AE1380724442}" type="presOf" srcId="{7CA42CED-65A1-4B04-866A-49BDA51489F6}" destId="{E441C99A-4883-4931-A321-BBBA5BCBFDEF}" srcOrd="0" destOrd="0" presId="urn:microsoft.com/office/officeart/2005/8/layout/vList2"/>
    <dgm:cxn modelId="{5D43034A-8B3B-479B-B1AF-E80D856E2E3E}" srcId="{0DC6A62A-99F4-449C-92AE-0F69E7DDD893}" destId="{465732BC-35CE-4206-A6CC-95D950507216}" srcOrd="2" destOrd="0" parTransId="{1F0E44A5-27B8-4216-B812-A9994A276E89}" sibTransId="{CC0A097F-709C-4F0A-A3DE-3E7A43AC4C54}"/>
    <dgm:cxn modelId="{3DA55A50-5366-46B0-9CA7-CB0F76AB20F3}" type="presOf" srcId="{7ECD98FA-8F1E-4368-A4E6-EAEB44024AA4}" destId="{4601DD3B-8B04-47E2-9561-2855DA173CBF}" srcOrd="0" destOrd="0" presId="urn:microsoft.com/office/officeart/2005/8/layout/vList2"/>
    <dgm:cxn modelId="{FA649578-8DCF-497E-8C95-0AC9056FE311}" type="presOf" srcId="{238DBADD-868C-44BE-814C-2A66EE8B9DB8}" destId="{70A6E21D-DA43-4D1C-871B-EB46F28E6B8D}" srcOrd="0" destOrd="0" presId="urn:microsoft.com/office/officeart/2005/8/layout/vList2"/>
    <dgm:cxn modelId="{9DF9105A-0630-469C-9916-D6055904D544}" type="presOf" srcId="{0DC6A62A-99F4-449C-92AE-0F69E7DDD893}" destId="{EAFA0640-B20F-41B8-BCFA-3627DA600CED}" srcOrd="0" destOrd="0" presId="urn:microsoft.com/office/officeart/2005/8/layout/vList2"/>
    <dgm:cxn modelId="{FF43339A-37C4-49C7-8C6A-4F27EF04BA9D}" srcId="{0DC6A62A-99F4-449C-92AE-0F69E7DDD893}" destId="{238DBADD-868C-44BE-814C-2A66EE8B9DB8}" srcOrd="1" destOrd="0" parTransId="{0A96FCBD-B08E-4F8E-B14D-89F3CA900ABE}" sibTransId="{02BA130E-5851-4581-B0ED-060A1AF926FE}"/>
    <dgm:cxn modelId="{AC319C9F-8FFD-4088-ADB2-C7DDAF254E2B}" srcId="{0DC6A62A-99F4-449C-92AE-0F69E7DDD893}" destId="{E0331EE7-A007-4919-BD4A-97BAA2B035BF}" srcOrd="0" destOrd="0" parTransId="{AC2C4B5E-32DD-49DA-9A12-63854883F2A9}" sibTransId="{3C227F96-0859-479F-8CCD-7775F0B971D2}"/>
    <dgm:cxn modelId="{A36B71B8-3BD2-4602-A72D-4D533D83C1B9}" type="presOf" srcId="{465732BC-35CE-4206-A6CC-95D950507216}" destId="{08677803-D84D-45D3-94C6-F6F79797A21A}" srcOrd="0" destOrd="0" presId="urn:microsoft.com/office/officeart/2005/8/layout/vList2"/>
    <dgm:cxn modelId="{D4EDF9BD-8105-441D-AF49-BE5BF75FD0F5}" srcId="{0DC6A62A-99F4-449C-92AE-0F69E7DDD893}" destId="{7ECD98FA-8F1E-4368-A4E6-EAEB44024AA4}" srcOrd="4" destOrd="0" parTransId="{CCDA691F-272E-425B-8DBE-3396CEF34616}" sibTransId="{8E66652D-A742-4CF7-9F18-09E7FA0C6C24}"/>
    <dgm:cxn modelId="{800DF3CA-2532-42CF-BB6E-795BF78C70D4}" srcId="{0DC6A62A-99F4-449C-92AE-0F69E7DDD893}" destId="{7D5847C7-4715-4D18-8EEF-CB4849122364}" srcOrd="5" destOrd="0" parTransId="{066FD15E-C221-45EA-BC77-856A992A2B7B}" sibTransId="{5F7400E7-CA08-438D-B28D-0BC5F1343CD3}"/>
    <dgm:cxn modelId="{9E9001D3-9FC4-4E3A-B498-CADDFD9570AD}" type="presOf" srcId="{E0331EE7-A007-4919-BD4A-97BAA2B035BF}" destId="{24FB55AB-6FC8-4242-B493-0BECDD8D6309}" srcOrd="0" destOrd="0" presId="urn:microsoft.com/office/officeart/2005/8/layout/vList2"/>
    <dgm:cxn modelId="{79ADFBF0-EF81-4FB1-B501-9FAC435F3886}" srcId="{0DC6A62A-99F4-449C-92AE-0F69E7DDD893}" destId="{7CA42CED-65A1-4B04-866A-49BDA51489F6}" srcOrd="3" destOrd="0" parTransId="{59EBAF95-5847-4065-BDA8-5712F958E25C}" sibTransId="{3BD3F242-4450-4B09-98E9-3B67E22B9312}"/>
    <dgm:cxn modelId="{DBCF403E-96CA-45B6-B060-DA292C8E5300}" type="presParOf" srcId="{EAFA0640-B20F-41B8-BCFA-3627DA600CED}" destId="{24FB55AB-6FC8-4242-B493-0BECDD8D6309}" srcOrd="0" destOrd="0" presId="urn:microsoft.com/office/officeart/2005/8/layout/vList2"/>
    <dgm:cxn modelId="{C58EE046-32B6-49CD-8C04-1D0B8FD37E0E}" type="presParOf" srcId="{EAFA0640-B20F-41B8-BCFA-3627DA600CED}" destId="{12A59E3A-5D19-40E9-883A-D57C6811DECB}" srcOrd="1" destOrd="0" presId="urn:microsoft.com/office/officeart/2005/8/layout/vList2"/>
    <dgm:cxn modelId="{1A61AE35-66A9-4CE7-A416-7C31404AF406}" type="presParOf" srcId="{EAFA0640-B20F-41B8-BCFA-3627DA600CED}" destId="{70A6E21D-DA43-4D1C-871B-EB46F28E6B8D}" srcOrd="2" destOrd="0" presId="urn:microsoft.com/office/officeart/2005/8/layout/vList2"/>
    <dgm:cxn modelId="{B56601E3-73FE-4611-962C-236F1D252836}" type="presParOf" srcId="{EAFA0640-B20F-41B8-BCFA-3627DA600CED}" destId="{72583598-E113-4767-BC6A-BE01AD381387}" srcOrd="3" destOrd="0" presId="urn:microsoft.com/office/officeart/2005/8/layout/vList2"/>
    <dgm:cxn modelId="{63B9B894-9C3E-4C7B-9402-AA71EB68C8B8}" type="presParOf" srcId="{EAFA0640-B20F-41B8-BCFA-3627DA600CED}" destId="{08677803-D84D-45D3-94C6-F6F79797A21A}" srcOrd="4" destOrd="0" presId="urn:microsoft.com/office/officeart/2005/8/layout/vList2"/>
    <dgm:cxn modelId="{33C09D3D-A819-4192-847A-6AA32CF68369}" type="presParOf" srcId="{EAFA0640-B20F-41B8-BCFA-3627DA600CED}" destId="{83F77014-4F91-449F-8E50-673CC13B5991}" srcOrd="5" destOrd="0" presId="urn:microsoft.com/office/officeart/2005/8/layout/vList2"/>
    <dgm:cxn modelId="{5CD0C738-FC18-4D1F-9D65-3AE5885342F1}" type="presParOf" srcId="{EAFA0640-B20F-41B8-BCFA-3627DA600CED}" destId="{E441C99A-4883-4931-A321-BBBA5BCBFDEF}" srcOrd="6" destOrd="0" presId="urn:microsoft.com/office/officeart/2005/8/layout/vList2"/>
    <dgm:cxn modelId="{908CA12C-AB24-4CF7-9E73-2BF85B0834F6}" type="presParOf" srcId="{EAFA0640-B20F-41B8-BCFA-3627DA600CED}" destId="{2AF3A5A1-7890-4CFC-8DBE-11451B7CAB21}" srcOrd="7" destOrd="0" presId="urn:microsoft.com/office/officeart/2005/8/layout/vList2"/>
    <dgm:cxn modelId="{818F5C47-CDAB-4A6F-AB9A-F15983442D81}" type="presParOf" srcId="{EAFA0640-B20F-41B8-BCFA-3627DA600CED}" destId="{4601DD3B-8B04-47E2-9561-2855DA173CBF}" srcOrd="8" destOrd="0" presId="urn:microsoft.com/office/officeart/2005/8/layout/vList2"/>
    <dgm:cxn modelId="{C35777DB-9524-4AB7-A311-97F4172E3569}" type="presParOf" srcId="{EAFA0640-B20F-41B8-BCFA-3627DA600CED}" destId="{6E3D016D-14E3-43B1-A97D-E7D49E0DF0E9}" srcOrd="9" destOrd="0" presId="urn:microsoft.com/office/officeart/2005/8/layout/vList2"/>
    <dgm:cxn modelId="{3410D528-5F49-45E2-AA5B-8BD390958934}" type="presParOf" srcId="{EAFA0640-B20F-41B8-BCFA-3627DA600CED}" destId="{A25AC295-CA5F-4603-BE8B-58AB5DE8D35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6B6783-AD49-4FC2-B8CC-C5CB7AEC3129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B5549F7-074C-4B3D-8C1E-491592937C8A}">
      <dgm:prSet/>
      <dgm:spPr/>
      <dgm:t>
        <a:bodyPr/>
        <a:lstStyle/>
        <a:p>
          <a:pPr rtl="0"/>
          <a:r>
            <a:rPr lang="en-GB" dirty="0"/>
            <a:t>Amended by the serious Organised Crime and Police act 2005 – without warrant when it is necessary (Archer and Ellison, 2023,</a:t>
          </a:r>
          <a:r>
            <a:rPr lang="en-GB" dirty="0">
              <a:latin typeface="Neue Haas Grotesk Text Pro"/>
            </a:rPr>
            <a:t> p.7</a:t>
          </a:r>
          <a:r>
            <a:rPr lang="en-GB" dirty="0"/>
            <a:t>)</a:t>
          </a:r>
          <a:endParaRPr lang="en-US" dirty="0"/>
        </a:p>
      </dgm:t>
    </dgm:pt>
    <dgm:pt modelId="{C7BF5F40-9374-4B5D-9F6A-786C77EC7B87}" type="parTrans" cxnId="{13B4CACF-FC61-44CA-9C17-F691E2F70169}">
      <dgm:prSet/>
      <dgm:spPr/>
      <dgm:t>
        <a:bodyPr/>
        <a:lstStyle/>
        <a:p>
          <a:endParaRPr lang="en-US"/>
        </a:p>
      </dgm:t>
    </dgm:pt>
    <dgm:pt modelId="{3C86F281-7C06-40D7-8D08-C13758A6DB18}" type="sibTrans" cxnId="{13B4CACF-FC61-44CA-9C17-F691E2F70169}">
      <dgm:prSet/>
      <dgm:spPr/>
      <dgm:t>
        <a:bodyPr/>
        <a:lstStyle/>
        <a:p>
          <a:endParaRPr lang="en-US"/>
        </a:p>
      </dgm:t>
    </dgm:pt>
    <dgm:pt modelId="{2B03B5C6-D791-4964-8F29-EC335B6DCA0B}">
      <dgm:prSet/>
      <dgm:spPr/>
      <dgm:t>
        <a:bodyPr/>
        <a:lstStyle/>
        <a:p>
          <a:pPr rtl="0"/>
          <a:r>
            <a:rPr lang="en-GB" dirty="0"/>
            <a:t>Revised by Home Office 2012 more consideration for the necessity to arrest increased emphasis on  alternatives</a:t>
          </a:r>
          <a:r>
            <a:rPr lang="en-GB" dirty="0">
              <a:latin typeface="Grandview Display"/>
            </a:rPr>
            <a:t> (Hibbit,2012)</a:t>
          </a:r>
          <a:endParaRPr lang="en-US" dirty="0"/>
        </a:p>
      </dgm:t>
    </dgm:pt>
    <dgm:pt modelId="{BBAB7A05-4851-40FE-93EE-0390916AD3B8}" type="parTrans" cxnId="{5E6FDDB2-E731-41BD-94DB-C308468977FC}">
      <dgm:prSet/>
      <dgm:spPr/>
      <dgm:t>
        <a:bodyPr/>
        <a:lstStyle/>
        <a:p>
          <a:endParaRPr lang="en-US"/>
        </a:p>
      </dgm:t>
    </dgm:pt>
    <dgm:pt modelId="{EF35C08C-3560-4512-B079-E552764DFFE7}" type="sibTrans" cxnId="{5E6FDDB2-E731-41BD-94DB-C308468977FC}">
      <dgm:prSet/>
      <dgm:spPr/>
      <dgm:t>
        <a:bodyPr/>
        <a:lstStyle/>
        <a:p>
          <a:endParaRPr lang="en-US"/>
        </a:p>
      </dgm:t>
    </dgm:pt>
    <dgm:pt modelId="{9538D3D0-3295-4BD0-9273-00EDADD01B30}">
      <dgm:prSet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Prevented unnecessary arrests due to concerns</a:t>
          </a:r>
          <a:r>
            <a:rPr lang="en-GB" dirty="0"/>
            <a:t> facing allegations within employment (Hibbit, 2012) </a:t>
          </a:r>
          <a:endParaRPr lang="en-US" dirty="0"/>
        </a:p>
      </dgm:t>
    </dgm:pt>
    <dgm:pt modelId="{CCB97D94-45A8-4C92-A737-9BB0A3A5AD22}" type="parTrans" cxnId="{DBD20EBC-049F-4C81-A86C-6B44564D2930}">
      <dgm:prSet/>
      <dgm:spPr/>
      <dgm:t>
        <a:bodyPr/>
        <a:lstStyle/>
        <a:p>
          <a:endParaRPr lang="en-US"/>
        </a:p>
      </dgm:t>
    </dgm:pt>
    <dgm:pt modelId="{71BA440F-383A-4023-B199-3ABB0B7066D6}" type="sibTrans" cxnId="{DBD20EBC-049F-4C81-A86C-6B44564D2930}">
      <dgm:prSet/>
      <dgm:spPr/>
      <dgm:t>
        <a:bodyPr/>
        <a:lstStyle/>
        <a:p>
          <a:endParaRPr lang="en-US"/>
        </a:p>
      </dgm:t>
    </dgm:pt>
    <dgm:pt modelId="{2F10A888-7039-4063-8701-23B4F73B8CD6}" type="pres">
      <dgm:prSet presAssocID="{086B6783-AD49-4FC2-B8CC-C5CB7AEC312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3E76884-160E-41CE-9DD6-C0D275A118E0}" type="pres">
      <dgm:prSet presAssocID="{5B5549F7-074C-4B3D-8C1E-491592937C8A}" presName="hierRoot1" presStyleCnt="0"/>
      <dgm:spPr/>
    </dgm:pt>
    <dgm:pt modelId="{E065693B-EEEC-46E0-BA79-A6AACE06CD7D}" type="pres">
      <dgm:prSet presAssocID="{5B5549F7-074C-4B3D-8C1E-491592937C8A}" presName="composite" presStyleCnt="0"/>
      <dgm:spPr/>
    </dgm:pt>
    <dgm:pt modelId="{90A5940C-2C9F-4791-AB48-A79631447D87}" type="pres">
      <dgm:prSet presAssocID="{5B5549F7-074C-4B3D-8C1E-491592937C8A}" presName="background" presStyleLbl="node0" presStyleIdx="0" presStyleCnt="3"/>
      <dgm:spPr/>
    </dgm:pt>
    <dgm:pt modelId="{711A55CF-10A5-4D75-8293-703290FDA019}" type="pres">
      <dgm:prSet presAssocID="{5B5549F7-074C-4B3D-8C1E-491592937C8A}" presName="text" presStyleLbl="fgAcc0" presStyleIdx="0" presStyleCnt="3">
        <dgm:presLayoutVars>
          <dgm:chPref val="3"/>
        </dgm:presLayoutVars>
      </dgm:prSet>
      <dgm:spPr/>
    </dgm:pt>
    <dgm:pt modelId="{FE9D59F3-1F0D-4E4D-8088-D3DAA3C1D9C0}" type="pres">
      <dgm:prSet presAssocID="{5B5549F7-074C-4B3D-8C1E-491592937C8A}" presName="hierChild2" presStyleCnt="0"/>
      <dgm:spPr/>
    </dgm:pt>
    <dgm:pt modelId="{4E20C77D-6D47-409B-A813-70208B675F0B}" type="pres">
      <dgm:prSet presAssocID="{2B03B5C6-D791-4964-8F29-EC335B6DCA0B}" presName="hierRoot1" presStyleCnt="0"/>
      <dgm:spPr/>
    </dgm:pt>
    <dgm:pt modelId="{B7E13389-BD57-4F4C-8527-79170098C2F1}" type="pres">
      <dgm:prSet presAssocID="{2B03B5C6-D791-4964-8F29-EC335B6DCA0B}" presName="composite" presStyleCnt="0"/>
      <dgm:spPr/>
    </dgm:pt>
    <dgm:pt modelId="{4C21441B-3540-4E06-893F-5B43FA62D1F7}" type="pres">
      <dgm:prSet presAssocID="{2B03B5C6-D791-4964-8F29-EC335B6DCA0B}" presName="background" presStyleLbl="node0" presStyleIdx="1" presStyleCnt="3"/>
      <dgm:spPr/>
    </dgm:pt>
    <dgm:pt modelId="{127AA8B5-D17C-40CF-AB7D-EF11A2D3A6BE}" type="pres">
      <dgm:prSet presAssocID="{2B03B5C6-D791-4964-8F29-EC335B6DCA0B}" presName="text" presStyleLbl="fgAcc0" presStyleIdx="1" presStyleCnt="3">
        <dgm:presLayoutVars>
          <dgm:chPref val="3"/>
        </dgm:presLayoutVars>
      </dgm:prSet>
      <dgm:spPr/>
    </dgm:pt>
    <dgm:pt modelId="{621CC55D-F227-4045-8555-109D01085307}" type="pres">
      <dgm:prSet presAssocID="{2B03B5C6-D791-4964-8F29-EC335B6DCA0B}" presName="hierChild2" presStyleCnt="0"/>
      <dgm:spPr/>
    </dgm:pt>
    <dgm:pt modelId="{6E290567-3E5A-465D-AC7C-7E0C7CF6781E}" type="pres">
      <dgm:prSet presAssocID="{9538D3D0-3295-4BD0-9273-00EDADD01B30}" presName="hierRoot1" presStyleCnt="0"/>
      <dgm:spPr/>
    </dgm:pt>
    <dgm:pt modelId="{8905A58E-BCA2-4C85-A6C5-B8F523523FA4}" type="pres">
      <dgm:prSet presAssocID="{9538D3D0-3295-4BD0-9273-00EDADD01B30}" presName="composite" presStyleCnt="0"/>
      <dgm:spPr/>
    </dgm:pt>
    <dgm:pt modelId="{0AFDF480-3620-44E7-B3ED-B896B80652A4}" type="pres">
      <dgm:prSet presAssocID="{9538D3D0-3295-4BD0-9273-00EDADD01B30}" presName="background" presStyleLbl="node0" presStyleIdx="2" presStyleCnt="3"/>
      <dgm:spPr/>
    </dgm:pt>
    <dgm:pt modelId="{A818530E-9653-4D11-AD9B-20EF15A52DF0}" type="pres">
      <dgm:prSet presAssocID="{9538D3D0-3295-4BD0-9273-00EDADD01B30}" presName="text" presStyleLbl="fgAcc0" presStyleIdx="2" presStyleCnt="3">
        <dgm:presLayoutVars>
          <dgm:chPref val="3"/>
        </dgm:presLayoutVars>
      </dgm:prSet>
      <dgm:spPr/>
    </dgm:pt>
    <dgm:pt modelId="{EF68AE58-4AAF-404E-B1D9-13DCD26F8E87}" type="pres">
      <dgm:prSet presAssocID="{9538D3D0-3295-4BD0-9273-00EDADD01B30}" presName="hierChild2" presStyleCnt="0"/>
      <dgm:spPr/>
    </dgm:pt>
  </dgm:ptLst>
  <dgm:cxnLst>
    <dgm:cxn modelId="{F5531534-B315-4B85-830F-782527174FF2}" type="presOf" srcId="{086B6783-AD49-4FC2-B8CC-C5CB7AEC3129}" destId="{2F10A888-7039-4063-8701-23B4F73B8CD6}" srcOrd="0" destOrd="0" presId="urn:microsoft.com/office/officeart/2005/8/layout/hierarchy1"/>
    <dgm:cxn modelId="{E9428236-012C-47F5-A0C8-3840344195F9}" type="presOf" srcId="{5B5549F7-074C-4B3D-8C1E-491592937C8A}" destId="{711A55CF-10A5-4D75-8293-703290FDA019}" srcOrd="0" destOrd="0" presId="urn:microsoft.com/office/officeart/2005/8/layout/hierarchy1"/>
    <dgm:cxn modelId="{880D8281-AF6C-4417-B7F5-0A4F642C86DC}" type="presOf" srcId="{9538D3D0-3295-4BD0-9273-00EDADD01B30}" destId="{A818530E-9653-4D11-AD9B-20EF15A52DF0}" srcOrd="0" destOrd="0" presId="urn:microsoft.com/office/officeart/2005/8/layout/hierarchy1"/>
    <dgm:cxn modelId="{5E6FDDB2-E731-41BD-94DB-C308468977FC}" srcId="{086B6783-AD49-4FC2-B8CC-C5CB7AEC3129}" destId="{2B03B5C6-D791-4964-8F29-EC335B6DCA0B}" srcOrd="1" destOrd="0" parTransId="{BBAB7A05-4851-40FE-93EE-0390916AD3B8}" sibTransId="{EF35C08C-3560-4512-B079-E552764DFFE7}"/>
    <dgm:cxn modelId="{DBD20EBC-049F-4C81-A86C-6B44564D2930}" srcId="{086B6783-AD49-4FC2-B8CC-C5CB7AEC3129}" destId="{9538D3D0-3295-4BD0-9273-00EDADD01B30}" srcOrd="2" destOrd="0" parTransId="{CCB97D94-45A8-4C92-A737-9BB0A3A5AD22}" sibTransId="{71BA440F-383A-4023-B199-3ABB0B7066D6}"/>
    <dgm:cxn modelId="{3C6154C4-D1A9-4021-9D4D-86DD7555455C}" type="presOf" srcId="{2B03B5C6-D791-4964-8F29-EC335B6DCA0B}" destId="{127AA8B5-D17C-40CF-AB7D-EF11A2D3A6BE}" srcOrd="0" destOrd="0" presId="urn:microsoft.com/office/officeart/2005/8/layout/hierarchy1"/>
    <dgm:cxn modelId="{13B4CACF-FC61-44CA-9C17-F691E2F70169}" srcId="{086B6783-AD49-4FC2-B8CC-C5CB7AEC3129}" destId="{5B5549F7-074C-4B3D-8C1E-491592937C8A}" srcOrd="0" destOrd="0" parTransId="{C7BF5F40-9374-4B5D-9F6A-786C77EC7B87}" sibTransId="{3C86F281-7C06-40D7-8D08-C13758A6DB18}"/>
    <dgm:cxn modelId="{2071CB60-C1A8-44BC-9F57-D2FD4A4AD6C7}" type="presParOf" srcId="{2F10A888-7039-4063-8701-23B4F73B8CD6}" destId="{43E76884-160E-41CE-9DD6-C0D275A118E0}" srcOrd="0" destOrd="0" presId="urn:microsoft.com/office/officeart/2005/8/layout/hierarchy1"/>
    <dgm:cxn modelId="{D01B4C6D-4B19-498F-A722-4C21CDEECBDB}" type="presParOf" srcId="{43E76884-160E-41CE-9DD6-C0D275A118E0}" destId="{E065693B-EEEC-46E0-BA79-A6AACE06CD7D}" srcOrd="0" destOrd="0" presId="urn:microsoft.com/office/officeart/2005/8/layout/hierarchy1"/>
    <dgm:cxn modelId="{85E4CDCD-03CA-4879-9C01-DBF415ED790A}" type="presParOf" srcId="{E065693B-EEEC-46E0-BA79-A6AACE06CD7D}" destId="{90A5940C-2C9F-4791-AB48-A79631447D87}" srcOrd="0" destOrd="0" presId="urn:microsoft.com/office/officeart/2005/8/layout/hierarchy1"/>
    <dgm:cxn modelId="{EABA5FDA-2C55-4956-910B-3269184BAD53}" type="presParOf" srcId="{E065693B-EEEC-46E0-BA79-A6AACE06CD7D}" destId="{711A55CF-10A5-4D75-8293-703290FDA019}" srcOrd="1" destOrd="0" presId="urn:microsoft.com/office/officeart/2005/8/layout/hierarchy1"/>
    <dgm:cxn modelId="{A0298281-8121-4125-8B94-177050A8E8FE}" type="presParOf" srcId="{43E76884-160E-41CE-9DD6-C0D275A118E0}" destId="{FE9D59F3-1F0D-4E4D-8088-D3DAA3C1D9C0}" srcOrd="1" destOrd="0" presId="urn:microsoft.com/office/officeart/2005/8/layout/hierarchy1"/>
    <dgm:cxn modelId="{6676447E-B112-4818-A12E-DB84B97FE7EA}" type="presParOf" srcId="{2F10A888-7039-4063-8701-23B4F73B8CD6}" destId="{4E20C77D-6D47-409B-A813-70208B675F0B}" srcOrd="1" destOrd="0" presId="urn:microsoft.com/office/officeart/2005/8/layout/hierarchy1"/>
    <dgm:cxn modelId="{A07960E5-FF42-43D6-8B32-152CC616AA62}" type="presParOf" srcId="{4E20C77D-6D47-409B-A813-70208B675F0B}" destId="{B7E13389-BD57-4F4C-8527-79170098C2F1}" srcOrd="0" destOrd="0" presId="urn:microsoft.com/office/officeart/2005/8/layout/hierarchy1"/>
    <dgm:cxn modelId="{2FA57B84-CF38-4A9A-802C-749DDA54EC8D}" type="presParOf" srcId="{B7E13389-BD57-4F4C-8527-79170098C2F1}" destId="{4C21441B-3540-4E06-893F-5B43FA62D1F7}" srcOrd="0" destOrd="0" presId="urn:microsoft.com/office/officeart/2005/8/layout/hierarchy1"/>
    <dgm:cxn modelId="{6BADE9C5-2DEA-414D-B89E-36EBCED6DC19}" type="presParOf" srcId="{B7E13389-BD57-4F4C-8527-79170098C2F1}" destId="{127AA8B5-D17C-40CF-AB7D-EF11A2D3A6BE}" srcOrd="1" destOrd="0" presId="urn:microsoft.com/office/officeart/2005/8/layout/hierarchy1"/>
    <dgm:cxn modelId="{CBA4844B-5F93-48C3-8F99-4FD61D92BC8F}" type="presParOf" srcId="{4E20C77D-6D47-409B-A813-70208B675F0B}" destId="{621CC55D-F227-4045-8555-109D01085307}" srcOrd="1" destOrd="0" presId="urn:microsoft.com/office/officeart/2005/8/layout/hierarchy1"/>
    <dgm:cxn modelId="{60016819-3BB5-4248-9EF4-28718651E182}" type="presParOf" srcId="{2F10A888-7039-4063-8701-23B4F73B8CD6}" destId="{6E290567-3E5A-465D-AC7C-7E0C7CF6781E}" srcOrd="2" destOrd="0" presId="urn:microsoft.com/office/officeart/2005/8/layout/hierarchy1"/>
    <dgm:cxn modelId="{26799F97-C7E4-48E9-ADB9-A8AF1B531DB7}" type="presParOf" srcId="{6E290567-3E5A-465D-AC7C-7E0C7CF6781E}" destId="{8905A58E-BCA2-4C85-A6C5-B8F523523FA4}" srcOrd="0" destOrd="0" presId="urn:microsoft.com/office/officeart/2005/8/layout/hierarchy1"/>
    <dgm:cxn modelId="{DB8D0E99-C6D6-4340-919B-3DE72B52819E}" type="presParOf" srcId="{8905A58E-BCA2-4C85-A6C5-B8F523523FA4}" destId="{0AFDF480-3620-44E7-B3ED-B896B80652A4}" srcOrd="0" destOrd="0" presId="urn:microsoft.com/office/officeart/2005/8/layout/hierarchy1"/>
    <dgm:cxn modelId="{B2357D89-0465-49C3-B85C-6C9864B40921}" type="presParOf" srcId="{8905A58E-BCA2-4C85-A6C5-B8F523523FA4}" destId="{A818530E-9653-4D11-AD9B-20EF15A52DF0}" srcOrd="1" destOrd="0" presId="urn:microsoft.com/office/officeart/2005/8/layout/hierarchy1"/>
    <dgm:cxn modelId="{E31FBC53-A9CC-4FE5-B35B-88102CE8C741}" type="presParOf" srcId="{6E290567-3E5A-465D-AC7C-7E0C7CF6781E}" destId="{EF68AE58-4AAF-404E-B1D9-13DCD26F8E8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0C0C57-38E6-43F8-9031-1EDDC831E2AC}">
      <dsp:nvSpPr>
        <dsp:cNvPr id="0" name=""/>
        <dsp:cNvSpPr/>
      </dsp:nvSpPr>
      <dsp:spPr>
        <a:xfrm>
          <a:off x="0" y="3701444"/>
          <a:ext cx="5886291" cy="12148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Safeguarding the rights of every </a:t>
          </a:r>
          <a:r>
            <a:rPr lang="en-GB" sz="1800" kern="1200" dirty="0">
              <a:latin typeface="Bierstadt"/>
            </a:rPr>
            <a:t>individual and Police</a:t>
          </a:r>
          <a:r>
            <a:rPr lang="en-GB" sz="1800" kern="1200" dirty="0"/>
            <a:t> authority to carry out searches and make arrests. (Wood et al., 2024</a:t>
          </a:r>
          <a:r>
            <a:rPr lang="en-GB" sz="1800" kern="1200" dirty="0">
              <a:latin typeface="Bierstadt"/>
            </a:rPr>
            <a:t>, p. 399</a:t>
          </a:r>
          <a:r>
            <a:rPr lang="en-GB" sz="1800" kern="1200" dirty="0"/>
            <a:t>)</a:t>
          </a:r>
          <a:endParaRPr lang="en-US" sz="1800" kern="1200" dirty="0"/>
        </a:p>
      </dsp:txBody>
      <dsp:txXfrm>
        <a:off x="0" y="3701444"/>
        <a:ext cx="5886291" cy="1214896"/>
      </dsp:txXfrm>
    </dsp:sp>
    <dsp:sp modelId="{05B761CE-2BED-4587-8E1C-8499C4B633E6}">
      <dsp:nvSpPr>
        <dsp:cNvPr id="0" name=""/>
        <dsp:cNvSpPr/>
      </dsp:nvSpPr>
      <dsp:spPr>
        <a:xfrm rot="10800000">
          <a:off x="0" y="1851157"/>
          <a:ext cx="5886291" cy="186851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Bierstadt"/>
            </a:rPr>
            <a:t> Introduced in 1984 following the Scarman Report 1981 after the Brixton Riots this fundamentally changed the way of Policing.  (Archer and Ellison,2023)</a:t>
          </a:r>
        </a:p>
      </dsp:txBody>
      <dsp:txXfrm rot="10800000">
        <a:off x="0" y="1851157"/>
        <a:ext cx="5886291" cy="1214102"/>
      </dsp:txXfrm>
    </dsp:sp>
    <dsp:sp modelId="{9B85A179-7840-438F-ABD5-5CCAEFCD3EAA}">
      <dsp:nvSpPr>
        <dsp:cNvPr id="0" name=""/>
        <dsp:cNvSpPr/>
      </dsp:nvSpPr>
      <dsp:spPr>
        <a:xfrm rot="10800000">
          <a:off x="0" y="869"/>
          <a:ext cx="5886291" cy="1868511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Police and Criminal Evidence Act (PACE) 1984 was implemented to unify and enhance the professionalism of police operations. (Parliament.uk, 2024)</a:t>
          </a:r>
          <a:endParaRPr lang="en-US" sz="1800" kern="1200" dirty="0"/>
        </a:p>
      </dsp:txBody>
      <dsp:txXfrm rot="10800000">
        <a:off x="0" y="869"/>
        <a:ext cx="5886291" cy="1214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8C40B4-BBAE-42BF-ACAF-74638F29FC25}">
      <dsp:nvSpPr>
        <dsp:cNvPr id="0" name=""/>
        <dsp:cNvSpPr/>
      </dsp:nvSpPr>
      <dsp:spPr>
        <a:xfrm>
          <a:off x="0" y="321398"/>
          <a:ext cx="6180842" cy="15701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Power of arrest must be exercised fairly and responsibly, showing respect for individuals suspected of committing offences and without lawful discrimination </a:t>
          </a:r>
          <a:r>
            <a:rPr lang="en-GB" sz="2200" kern="1200" dirty="0">
              <a:latin typeface="Bierstadt"/>
            </a:rPr>
            <a:t>(Home Office, 2012) </a:t>
          </a:r>
          <a:endParaRPr lang="en-US" sz="2200" kern="1200" dirty="0"/>
        </a:p>
      </dsp:txBody>
      <dsp:txXfrm>
        <a:off x="76648" y="398046"/>
        <a:ext cx="6027546" cy="1416844"/>
      </dsp:txXfrm>
    </dsp:sp>
    <dsp:sp modelId="{D36EFC3C-2D01-4DBE-8E65-BC4195E1F78A}">
      <dsp:nvSpPr>
        <dsp:cNvPr id="0" name=""/>
        <dsp:cNvSpPr/>
      </dsp:nvSpPr>
      <dsp:spPr>
        <a:xfrm>
          <a:off x="0" y="1954898"/>
          <a:ext cx="6180842" cy="15701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use of this power must be thoroughly justified (Home Office, 2012)</a:t>
          </a:r>
          <a:endParaRPr lang="en-US" sz="2200" kern="1200" dirty="0"/>
        </a:p>
      </dsp:txBody>
      <dsp:txXfrm>
        <a:off x="76648" y="2031546"/>
        <a:ext cx="6027546" cy="1416844"/>
      </dsp:txXfrm>
    </dsp:sp>
    <dsp:sp modelId="{5E15D99F-A193-4AE9-894E-C1E7B07BA8E2}">
      <dsp:nvSpPr>
        <dsp:cNvPr id="0" name=""/>
        <dsp:cNvSpPr/>
      </dsp:nvSpPr>
      <dsp:spPr>
        <a:xfrm>
          <a:off x="0" y="3588399"/>
          <a:ext cx="6180842" cy="15701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Codes of Practice – Provide guidance to police officers on how to use their powers legally (Wood et al., 2024, p. 399)</a:t>
          </a:r>
          <a:endParaRPr lang="en-US" sz="2200" kern="1200" dirty="0"/>
        </a:p>
      </dsp:txBody>
      <dsp:txXfrm>
        <a:off x="76648" y="3665047"/>
        <a:ext cx="6027546" cy="14168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B0050-C165-4867-81D4-391AA59D9EB3}">
      <dsp:nvSpPr>
        <dsp:cNvPr id="0" name=""/>
        <dsp:cNvSpPr/>
      </dsp:nvSpPr>
      <dsp:spPr>
        <a:xfrm>
          <a:off x="0" y="941832"/>
          <a:ext cx="11155680" cy="18836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Under Pace Code G two elements required for arrest to be lawful</a:t>
          </a:r>
          <a:endParaRPr lang="en-US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The person has been involved, Is suspected of committing a criminal offence or has attempted to be involved.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There are reasonable grounds for believing that the arrest is necessary (Wood et al., 2024, pp.170-1712)</a:t>
          </a:r>
          <a:endParaRPr lang="en-US" sz="1900" kern="1200"/>
        </a:p>
      </dsp:txBody>
      <dsp:txXfrm>
        <a:off x="55171" y="997003"/>
        <a:ext cx="11045338" cy="17733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FB55AB-6FC8-4242-B493-0BECDD8D6309}">
      <dsp:nvSpPr>
        <dsp:cNvPr id="0" name=""/>
        <dsp:cNvSpPr/>
      </dsp:nvSpPr>
      <dsp:spPr>
        <a:xfrm>
          <a:off x="0" y="101196"/>
          <a:ext cx="7301068" cy="755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Provides police with the statutory power to arrest those they suspect have committed a crime when necessary </a:t>
          </a:r>
          <a:endParaRPr lang="en-US" sz="1900" kern="1200" dirty="0"/>
        </a:p>
      </dsp:txBody>
      <dsp:txXfrm>
        <a:off x="36896" y="138092"/>
        <a:ext cx="7227276" cy="682028"/>
      </dsp:txXfrm>
    </dsp:sp>
    <dsp:sp modelId="{70A6E21D-DA43-4D1C-871B-EB46F28E6B8D}">
      <dsp:nvSpPr>
        <dsp:cNvPr id="0" name=""/>
        <dsp:cNvSpPr/>
      </dsp:nvSpPr>
      <dsp:spPr>
        <a:xfrm>
          <a:off x="0" y="911736"/>
          <a:ext cx="7301068" cy="755820"/>
        </a:xfrm>
        <a:prstGeom prst="roundRect">
          <a:avLst/>
        </a:prstGeom>
        <a:solidFill>
          <a:schemeClr val="accent2">
            <a:hueOff val="-622030"/>
            <a:satOff val="-3291"/>
            <a:lumOff val="-125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. Determine suspects name and address</a:t>
          </a:r>
          <a:endParaRPr lang="en-US" sz="1900" kern="1200" dirty="0"/>
        </a:p>
      </dsp:txBody>
      <dsp:txXfrm>
        <a:off x="36896" y="948632"/>
        <a:ext cx="7227276" cy="682028"/>
      </dsp:txXfrm>
    </dsp:sp>
    <dsp:sp modelId="{08677803-D84D-45D3-94C6-F6F79797A21A}">
      <dsp:nvSpPr>
        <dsp:cNvPr id="0" name=""/>
        <dsp:cNvSpPr/>
      </dsp:nvSpPr>
      <dsp:spPr>
        <a:xfrm>
          <a:off x="0" y="1722276"/>
          <a:ext cx="7301068" cy="755820"/>
        </a:xfrm>
        <a:prstGeom prst="roundRect">
          <a:avLst/>
        </a:prstGeom>
        <a:solidFill>
          <a:schemeClr val="accent2">
            <a:hueOff val="-1244059"/>
            <a:satOff val="-6581"/>
            <a:lumOff val="-251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. Protect vulnerable individuals </a:t>
          </a:r>
          <a:endParaRPr lang="en-US" sz="1900" kern="1200" dirty="0"/>
        </a:p>
      </dsp:txBody>
      <dsp:txXfrm>
        <a:off x="36896" y="1759172"/>
        <a:ext cx="7227276" cy="682028"/>
      </dsp:txXfrm>
    </dsp:sp>
    <dsp:sp modelId="{E441C99A-4883-4931-A321-BBBA5BCBFDEF}">
      <dsp:nvSpPr>
        <dsp:cNvPr id="0" name=""/>
        <dsp:cNvSpPr/>
      </dsp:nvSpPr>
      <dsp:spPr>
        <a:xfrm>
          <a:off x="0" y="2532816"/>
          <a:ext cx="7301068" cy="755820"/>
        </a:xfrm>
        <a:prstGeom prst="roundRect">
          <a:avLst/>
        </a:prstGeom>
        <a:solidFill>
          <a:schemeClr val="accent2">
            <a:hueOff val="-1866089"/>
            <a:satOff val="-9872"/>
            <a:lumOff val="-376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. Prevent harm or damage to property </a:t>
          </a:r>
          <a:endParaRPr lang="en-US" sz="1900" kern="1200" dirty="0"/>
        </a:p>
      </dsp:txBody>
      <dsp:txXfrm>
        <a:off x="36896" y="2569712"/>
        <a:ext cx="7227276" cy="682028"/>
      </dsp:txXfrm>
    </dsp:sp>
    <dsp:sp modelId="{4601DD3B-8B04-47E2-9561-2855DA173CBF}">
      <dsp:nvSpPr>
        <dsp:cNvPr id="0" name=""/>
        <dsp:cNvSpPr/>
      </dsp:nvSpPr>
      <dsp:spPr>
        <a:xfrm>
          <a:off x="0" y="3343356"/>
          <a:ext cx="7301068" cy="755820"/>
        </a:xfrm>
        <a:prstGeom prst="roundRect">
          <a:avLst/>
        </a:prstGeom>
        <a:solidFill>
          <a:schemeClr val="accent2">
            <a:hueOff val="-2488118"/>
            <a:satOff val="-13162"/>
            <a:lumOff val="-501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. Prompt Investigation </a:t>
          </a:r>
          <a:endParaRPr lang="en-US" sz="1900" kern="1200" dirty="0"/>
        </a:p>
      </dsp:txBody>
      <dsp:txXfrm>
        <a:off x="36896" y="3380252"/>
        <a:ext cx="7227276" cy="682028"/>
      </dsp:txXfrm>
    </dsp:sp>
    <dsp:sp modelId="{A25AC295-CA5F-4603-BE8B-58AB5DE8D357}">
      <dsp:nvSpPr>
        <dsp:cNvPr id="0" name=""/>
        <dsp:cNvSpPr/>
      </dsp:nvSpPr>
      <dsp:spPr>
        <a:xfrm>
          <a:off x="0" y="4153896"/>
          <a:ext cx="7301068" cy="755820"/>
        </a:xfrm>
        <a:prstGeom prst="roundRect">
          <a:avLst/>
        </a:prstGeom>
        <a:solidFill>
          <a:schemeClr val="accent2">
            <a:hueOff val="-3110148"/>
            <a:satOff val="-16453"/>
            <a:lumOff val="-62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(Archer and Ellison</a:t>
          </a:r>
          <a:r>
            <a:rPr lang="en-GB" sz="1900" kern="1200" dirty="0">
              <a:latin typeface="Bierstadt"/>
            </a:rPr>
            <a:t>,</a:t>
          </a:r>
          <a:r>
            <a:rPr lang="en-GB" sz="1900" kern="1200" dirty="0"/>
            <a:t>2023)</a:t>
          </a:r>
          <a:endParaRPr lang="en-US" sz="1900" kern="1200" dirty="0"/>
        </a:p>
      </dsp:txBody>
      <dsp:txXfrm>
        <a:off x="36896" y="4190792"/>
        <a:ext cx="7227276" cy="6820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A5940C-2C9F-4791-AB48-A79631447D87}">
      <dsp:nvSpPr>
        <dsp:cNvPr id="0" name=""/>
        <dsp:cNvSpPr/>
      </dsp:nvSpPr>
      <dsp:spPr>
        <a:xfrm>
          <a:off x="0" y="769738"/>
          <a:ext cx="2849463" cy="18094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A55CF-10A5-4D75-8293-703290FDA019}">
      <dsp:nvSpPr>
        <dsp:cNvPr id="0" name=""/>
        <dsp:cNvSpPr/>
      </dsp:nvSpPr>
      <dsp:spPr>
        <a:xfrm>
          <a:off x="316607" y="1070514"/>
          <a:ext cx="2849463" cy="18094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Amended by the serious Organised Crime and Police act 2005 – without warrant when it is necessary (Archer and Ellison, 2023,</a:t>
          </a:r>
          <a:r>
            <a:rPr lang="en-GB" sz="1800" kern="1200" dirty="0">
              <a:latin typeface="Neue Haas Grotesk Text Pro"/>
            </a:rPr>
            <a:t> p.7</a:t>
          </a:r>
          <a:r>
            <a:rPr lang="en-GB" sz="1800" kern="1200" dirty="0"/>
            <a:t>)</a:t>
          </a:r>
          <a:endParaRPr lang="en-US" sz="1800" kern="1200" dirty="0"/>
        </a:p>
      </dsp:txBody>
      <dsp:txXfrm>
        <a:off x="369603" y="1123510"/>
        <a:ext cx="2743471" cy="1703417"/>
      </dsp:txXfrm>
    </dsp:sp>
    <dsp:sp modelId="{4C21441B-3540-4E06-893F-5B43FA62D1F7}">
      <dsp:nvSpPr>
        <dsp:cNvPr id="0" name=""/>
        <dsp:cNvSpPr/>
      </dsp:nvSpPr>
      <dsp:spPr>
        <a:xfrm>
          <a:off x="3482677" y="769738"/>
          <a:ext cx="2849463" cy="18094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AA8B5-D17C-40CF-AB7D-EF11A2D3A6BE}">
      <dsp:nvSpPr>
        <dsp:cNvPr id="0" name=""/>
        <dsp:cNvSpPr/>
      </dsp:nvSpPr>
      <dsp:spPr>
        <a:xfrm>
          <a:off x="3799284" y="1070514"/>
          <a:ext cx="2849463" cy="18094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Revised by Home Office 2012 more consideration for the necessity to arrest increased emphasis on  alternatives</a:t>
          </a:r>
          <a:r>
            <a:rPr lang="en-GB" sz="1800" kern="1200" dirty="0">
              <a:latin typeface="Grandview Display"/>
            </a:rPr>
            <a:t> (Hibbit,2012)</a:t>
          </a:r>
          <a:endParaRPr lang="en-US" sz="1800" kern="1200" dirty="0"/>
        </a:p>
      </dsp:txBody>
      <dsp:txXfrm>
        <a:off x="3852280" y="1123510"/>
        <a:ext cx="2743471" cy="1703417"/>
      </dsp:txXfrm>
    </dsp:sp>
    <dsp:sp modelId="{0AFDF480-3620-44E7-B3ED-B896B80652A4}">
      <dsp:nvSpPr>
        <dsp:cNvPr id="0" name=""/>
        <dsp:cNvSpPr/>
      </dsp:nvSpPr>
      <dsp:spPr>
        <a:xfrm>
          <a:off x="6965354" y="769738"/>
          <a:ext cx="2849463" cy="18094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8530E-9653-4D11-AD9B-20EF15A52DF0}">
      <dsp:nvSpPr>
        <dsp:cNvPr id="0" name=""/>
        <dsp:cNvSpPr/>
      </dsp:nvSpPr>
      <dsp:spPr>
        <a:xfrm>
          <a:off x="7281961" y="1070514"/>
          <a:ext cx="2849463" cy="18094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Prevented unnecessary arrests due to concerns</a:t>
          </a:r>
          <a:r>
            <a:rPr lang="en-GB" sz="1800" kern="1200" dirty="0"/>
            <a:t> facing allegations within employment (Hibbit, 2012) </a:t>
          </a:r>
          <a:endParaRPr lang="en-US" sz="1800" kern="1200" dirty="0"/>
        </a:p>
      </dsp:txBody>
      <dsp:txXfrm>
        <a:off x="7334957" y="1123510"/>
        <a:ext cx="2743471" cy="17034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2357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495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379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336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163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684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217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654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121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387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41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6732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2744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4494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0176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84872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603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8406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40" r:id="rId1"/>
    <p:sldLayoutId id="2147484041" r:id="rId2"/>
    <p:sldLayoutId id="2147484042" r:id="rId3"/>
    <p:sldLayoutId id="2147484043" r:id="rId4"/>
    <p:sldLayoutId id="2147484044" r:id="rId5"/>
    <p:sldLayoutId id="2147484045" r:id="rId6"/>
    <p:sldLayoutId id="2147484046" r:id="rId7"/>
    <p:sldLayoutId id="2147484047" r:id="rId8"/>
    <p:sldLayoutId id="2147484048" r:id="rId9"/>
    <p:sldLayoutId id="2147484049" r:id="rId10"/>
    <p:sldLayoutId id="2147484050" r:id="rId11"/>
    <p:sldLayoutId id="2147484051" r:id="rId12"/>
    <p:sldLayoutId id="2147484052" r:id="rId13"/>
    <p:sldLayoutId id="2147484053" r:id="rId14"/>
    <p:sldLayoutId id="2147484054" r:id="rId15"/>
    <p:sldLayoutId id="2147484055" r:id="rId16"/>
    <p:sldLayoutId id="214748405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.college.police.uk/docs/APPREF/ACPO-Position-Statement-Necessity-to-Arrest.pdf" TargetMode="External"/><Relationship Id="rId7" Type="http://schemas.openxmlformats.org/officeDocument/2006/relationships/hyperlink" Target="https://hansard.parliament.uk/Commons/2007-03-14/debates/07031479000009/PoliceAndCriminalEvidenceAct(PACE" TargetMode="External"/><Relationship Id="rId2" Type="http://schemas.openxmlformats.org/officeDocument/2006/relationships/hyperlink" Target="https://www.college.police.uk/app/detention-and-custody/response-arrest-and-detention#lawful-arre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tion.cymru/news/south-wales-police-accused-of-making-false-arrest-under-the-terrorism-act/" TargetMode="External"/><Relationship Id="rId5" Type="http://schemas.openxmlformats.org/officeDocument/2006/relationships/hyperlink" Target="https://www.gov.uk/government/publications/pace-code-g-2012/pace-code-g-2012-accessible" TargetMode="External"/><Relationship Id="rId4" Type="http://schemas.openxmlformats.org/officeDocument/2006/relationships/hyperlink" Target="https://www.gov.uk/guidance/police-and-criminal-evidence-act-1984-pace-codes-of-practice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styorkshire.police.uk/sites/default/files/2023-09/voluntary_attender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rson raising fist">
            <a:extLst>
              <a:ext uri="{FF2B5EF4-FFF2-40B4-BE49-F238E27FC236}">
                <a16:creationId xmlns:a16="http://schemas.microsoft.com/office/drawing/2014/main" id="{221D04EF-8980-4971-F9B1-ADB3AEB16F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13127"/>
          <a:stretch/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Policing and the Criminal Justice System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CLAIRE WILLIAMS</a:t>
            </a:r>
          </a:p>
          <a:p>
            <a:r>
              <a:rPr lang="en-GB">
                <a:solidFill>
                  <a:srgbClr val="FFFFFF"/>
                </a:solidFill>
              </a:rPr>
              <a:t>2416992</a:t>
            </a:r>
          </a:p>
          <a:p>
            <a:r>
              <a:rPr lang="en-GB" dirty="0">
                <a:solidFill>
                  <a:srgbClr val="FFFFFF"/>
                </a:solidFill>
              </a:rPr>
              <a:t>BMPL4017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E1BEA-E2FC-AA81-30FC-A0BD91DFE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GB" dirty="0"/>
              <a:t>Police and Criminal Evidence Act 1984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0BC752-7663-D3DC-EEC8-AD433C8113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043015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9063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27351-F239-31D6-AB0E-D47F11A39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2045738"/>
          </a:xfrm>
        </p:spPr>
        <p:txBody>
          <a:bodyPr/>
          <a:lstStyle/>
          <a:p>
            <a:r>
              <a:rPr lang="en-GB" sz="4000" b="1" dirty="0"/>
              <a:t>Power of Arrest</a:t>
            </a:r>
            <a:br>
              <a:rPr lang="en-GB" sz="4000" b="1" dirty="0"/>
            </a:br>
            <a:r>
              <a:rPr lang="en-GB" sz="4000" b="1" dirty="0"/>
              <a:t>Code 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03122-390B-DD88-2C99-07CBF8E761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713" y="1904216"/>
            <a:ext cx="9956747" cy="43015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98DC5D6-7EEF-E8C8-F085-B2397B9FF7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7772113"/>
              </p:ext>
            </p:extLst>
          </p:nvPr>
        </p:nvGraphicFramePr>
        <p:xfrm>
          <a:off x="6008424" y="-68271"/>
          <a:ext cx="6180842" cy="5479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18025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CC81B-6B8B-B63A-9D44-8E5E5C7E4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6160"/>
            <a:ext cx="11155680" cy="1463040"/>
          </a:xfrm>
        </p:spPr>
        <p:txBody>
          <a:bodyPr>
            <a:normAutofit/>
          </a:bodyPr>
          <a:lstStyle/>
          <a:p>
            <a:r>
              <a:rPr lang="en-GB" sz="4400" dirty="0"/>
              <a:t>Elements of Arrest under Section 24 of PACE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E154020A-D051-9B34-761A-A3AB02254B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4679326"/>
              </p:ext>
            </p:extLst>
          </p:nvPr>
        </p:nvGraphicFramePr>
        <p:xfrm>
          <a:off x="528320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3748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EA440-FF37-989E-AA0A-E83E6A68F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7" y="978408"/>
            <a:ext cx="3154680" cy="4069080"/>
          </a:xfrm>
        </p:spPr>
        <p:txBody>
          <a:bodyPr anchor="t">
            <a:normAutofit/>
          </a:bodyPr>
          <a:lstStyle/>
          <a:p>
            <a:r>
              <a:rPr lang="en-GB" sz="4000"/>
              <a:t>Section 24 of Pace</a:t>
            </a:r>
            <a:br>
              <a:rPr lang="en-GB" sz="4000"/>
            </a:br>
            <a:endParaRPr lang="en-GB" sz="400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EC2F8C0-F047-F8AF-CA35-5A0D3CC3D1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6794161"/>
              </p:ext>
            </p:extLst>
          </p:nvPr>
        </p:nvGraphicFramePr>
        <p:xfrm>
          <a:off x="4384964" y="978406"/>
          <a:ext cx="7301068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7E10BF90-8426-8F8D-A23D-AFA5469DC800}"/>
              </a:ext>
            </a:extLst>
          </p:cNvPr>
          <p:cNvSpPr txBox="1"/>
          <p:nvPr/>
        </p:nvSpPr>
        <p:spPr>
          <a:xfrm>
            <a:off x="288472" y="2642508"/>
            <a:ext cx="3301093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>
                <a:cs typeface="Segoe UI"/>
              </a:rPr>
              <a:t>Officers must always consider whether a person’s arrest for an offence is lawful in accordance with Section 24 of Pace</a:t>
            </a:r>
            <a:r>
              <a:rPr lang="en-US" sz="1900">
                <a:cs typeface="Segoe UI"/>
              </a:rPr>
              <a:t>​</a:t>
            </a:r>
          </a:p>
          <a:p>
            <a:r>
              <a:rPr lang="en-GB" sz="1900">
                <a:cs typeface="Segoe UI"/>
              </a:rPr>
              <a:t>(College of Policing, 2013)</a:t>
            </a:r>
            <a:r>
              <a:rPr lang="en-US" sz="1900"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1780027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D944C-CBAC-7624-61E3-DB54F29EB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Amendments 2005 and Revised 2012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57FD6F7-2230-E86E-3E96-293F974035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6939658"/>
              </p:ext>
            </p:extLst>
          </p:nvPr>
        </p:nvGraphicFramePr>
        <p:xfrm>
          <a:off x="685800" y="2141538"/>
          <a:ext cx="10131425" cy="364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8E7378A-B6FB-8D49-C606-95CA682E2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18CF6E4A-E1DF-45D3-B5B6-9B220F273282}" type="datetime1">
              <a:pPr>
                <a:spcAft>
                  <a:spcPts val="600"/>
                </a:spcAft>
              </a:pPr>
              <a:t>3/7/2025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87AD014A-E358-E18F-ACBC-04E5E709F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7FFC5F47-6EB7-A506-812E-BAFA84BAA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726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F38FF-0A20-ED7D-83DC-36B8F5B06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Code 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8A9EBE-FE23-B513-019D-06848AAA03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6368" y="2395749"/>
            <a:ext cx="5514506" cy="33954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/>
              <a:t>End of March 2019 there was a fall of 5,000 arrests in England and Wales </a:t>
            </a:r>
            <a:endParaRPr lang="en-US" sz="2400" b="1">
              <a:ea typeface="Calibri"/>
              <a:cs typeface="Calibri"/>
            </a:endParaRPr>
          </a:p>
          <a:p>
            <a:r>
              <a:rPr lang="en-GB" sz="2400" b="1" dirty="0"/>
              <a:t>Voluntary attendance at Police station for Interview </a:t>
            </a:r>
            <a:endParaRPr lang="en-GB" sz="2400" b="1">
              <a:ea typeface="Calibri"/>
              <a:cs typeface="Calibri"/>
            </a:endParaRPr>
          </a:p>
          <a:p>
            <a:r>
              <a:rPr lang="en-GB" sz="2400" b="1" dirty="0"/>
              <a:t>Community Resolutions</a:t>
            </a:r>
            <a:endParaRPr lang="en-GB" sz="2400" b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/>
              <a:t>    (Wood et al., 2024, p.170)</a:t>
            </a:r>
            <a:endParaRPr lang="en-GB" sz="2400" dirty="0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265F0D-CC49-4990-A024-026C971025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37860" y="1130542"/>
            <a:ext cx="4980957" cy="444499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dirty="0"/>
              <a:t>Brought balance between the powers of the police and the rights and freedoms of the public (Home Office, 2013)</a:t>
            </a:r>
            <a:endParaRPr lang="en-GB" sz="2800" b="1" dirty="0">
              <a:ea typeface="Calibri"/>
              <a:cs typeface="Calibri"/>
            </a:endParaRPr>
          </a:p>
          <a:p>
            <a:endParaRPr lang="en-GB" sz="2800" b="1" dirty="0">
              <a:ea typeface="Calibri"/>
              <a:cs typeface="Calibri"/>
            </a:endParaRPr>
          </a:p>
          <a:p>
            <a:r>
              <a:rPr lang="en-GB" sz="2800" b="1" dirty="0"/>
              <a:t>Arrests are for justifiable reasons</a:t>
            </a:r>
            <a:endParaRPr lang="en-GB" sz="2800" b="1" dirty="0">
              <a:ea typeface="Calibri"/>
              <a:cs typeface="Calibri"/>
            </a:endParaRPr>
          </a:p>
          <a:p>
            <a:r>
              <a:rPr lang="en-GB" sz="2800" b="1" dirty="0"/>
              <a:t>Promotes alternative options</a:t>
            </a:r>
            <a:endParaRPr lang="en-GB" sz="2800" b="1" dirty="0">
              <a:ea typeface="Calibri"/>
              <a:cs typeface="Calibri"/>
            </a:endParaRPr>
          </a:p>
          <a:p>
            <a:r>
              <a:rPr lang="en-GB" sz="2800" b="1" dirty="0"/>
              <a:t>Enhances Accountability </a:t>
            </a:r>
            <a:endParaRPr lang="en-GB" sz="2800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800" dirty="0"/>
              <a:t>    (Home Office, 2022)</a:t>
            </a:r>
            <a:endParaRPr lang="en-GB" sz="2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96873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ssault Lawyers | Stuart Miller Solicitors">
            <a:extLst>
              <a:ext uri="{FF2B5EF4-FFF2-40B4-BE49-F238E27FC236}">
                <a16:creationId xmlns:a16="http://schemas.microsoft.com/office/drawing/2014/main" id="{1C159201-0E2B-D4BB-36E7-7C01968B94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091" r="10708" b="1"/>
          <a:stretch/>
        </p:blipFill>
        <p:spPr>
          <a:xfrm>
            <a:off x="20" y="9"/>
            <a:ext cx="12191979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E740749-EA5D-6124-2DD0-8C7DE3E582B5}"/>
              </a:ext>
            </a:extLst>
          </p:cNvPr>
          <p:cNvSpPr/>
          <p:nvPr/>
        </p:nvSpPr>
        <p:spPr>
          <a:xfrm>
            <a:off x="1377481" y="1066167"/>
            <a:ext cx="8010520" cy="472888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82AD13-2537-22E4-0D62-6D1520065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r>
              <a:rPr lang="en-GB" b="1" dirty="0"/>
              <a:t>Questionable Negatives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BFF09-774D-7655-2778-010AF6782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067" y="2006601"/>
            <a:ext cx="9437159" cy="37846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dirty="0"/>
              <a:t>Absence of Justification = Unlawful arrest</a:t>
            </a:r>
            <a:endParaRPr lang="en-GB" sz="2000" dirty="0">
              <a:ea typeface="Calibri"/>
              <a:cs typeface="Calibri"/>
            </a:endParaRPr>
          </a:p>
          <a:p>
            <a:r>
              <a:rPr lang="en-GB" sz="2000" dirty="0"/>
              <a:t>Civil claims against police </a:t>
            </a:r>
            <a:endParaRPr lang="en-GB" sz="20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/>
              <a:t>(Home Office, 2022)</a:t>
            </a:r>
            <a:endParaRPr lang="en-GB" sz="20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ea typeface="Calibri"/>
              <a:cs typeface="Calibri"/>
            </a:endParaRPr>
          </a:p>
          <a:p>
            <a:r>
              <a:rPr lang="en-GB" sz="2000" dirty="0"/>
              <a:t>West Yorkshire Police advise non- custody approach may present risks </a:t>
            </a:r>
            <a:endParaRPr lang="en-GB" sz="2000" dirty="0">
              <a:ea typeface="Calibri"/>
              <a:cs typeface="Calibri"/>
            </a:endParaRPr>
          </a:p>
          <a:p>
            <a:r>
              <a:rPr lang="en-GB" sz="2000" dirty="0"/>
              <a:t> Identity of suspect may be in doubt</a:t>
            </a:r>
            <a:endParaRPr lang="en-GB" sz="2000" dirty="0">
              <a:ea typeface="Calibri"/>
              <a:cs typeface="Calibri"/>
            </a:endParaRPr>
          </a:p>
          <a:p>
            <a:r>
              <a:rPr lang="en-GB" sz="2000" dirty="0"/>
              <a:t>Suspect has history of failing to answer bail or breaching court orders</a:t>
            </a:r>
            <a:endParaRPr lang="en-GB" sz="2000" dirty="0">
              <a:ea typeface="Calibri"/>
              <a:cs typeface="Calibri"/>
            </a:endParaRPr>
          </a:p>
          <a:p>
            <a:r>
              <a:rPr lang="en-GB" sz="2000" dirty="0"/>
              <a:t> The need to protect victims and witnesses</a:t>
            </a:r>
            <a:endParaRPr lang="en-GB" sz="20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/>
              <a:t> (West Yorkshire Police, no date)</a:t>
            </a:r>
            <a:endParaRPr lang="en-GB" sz="2000" dirty="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F99FB4-C511-B0A4-D209-85CCAC722E4C}"/>
              </a:ext>
            </a:extLst>
          </p:cNvPr>
          <p:cNvSpPr txBox="1"/>
          <p:nvPr/>
        </p:nvSpPr>
        <p:spPr>
          <a:xfrm>
            <a:off x="8480487" y="6483962"/>
            <a:ext cx="33915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    (Stuartmillersolicitors,2025)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104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5A860-206A-F3D3-5C64-659F8BE51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Case study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529F8-CB72-899F-7FA5-4EBAB18E3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Emma Kamio – from Swansea arrested under the Terrorism Act </a:t>
            </a:r>
          </a:p>
          <a:p>
            <a:pPr>
              <a:buClr>
                <a:srgbClr val="FFFFFF"/>
              </a:buClr>
            </a:pPr>
            <a:r>
              <a:rPr lang="en-GB" dirty="0">
                <a:ea typeface="Calibri"/>
                <a:cs typeface="Calibri"/>
              </a:rPr>
              <a:t>Held for five days without any communication before released without charge</a:t>
            </a:r>
          </a:p>
          <a:p>
            <a:pPr>
              <a:buClr>
                <a:srgbClr val="FFFFFF"/>
              </a:buClr>
            </a:pPr>
            <a:r>
              <a:rPr lang="en-GB" dirty="0">
                <a:ea typeface="Calibri"/>
                <a:cs typeface="Calibri"/>
              </a:rPr>
              <a:t>Questions arisen regarding initial suspicion and necessity of arrest</a:t>
            </a:r>
          </a:p>
          <a:p>
            <a:pPr>
              <a:buClr>
                <a:srgbClr val="FFFFFF"/>
              </a:buClr>
            </a:pPr>
            <a:r>
              <a:rPr lang="en-GB" dirty="0">
                <a:ea typeface="Calibri"/>
                <a:cs typeface="Calibri"/>
              </a:rPr>
              <a:t>Complaint has been made South Wales Police under investigation </a:t>
            </a:r>
          </a:p>
          <a:p>
            <a:pPr>
              <a:buClr>
                <a:srgbClr val="FFFFFF"/>
              </a:buClr>
            </a:pPr>
            <a:r>
              <a:rPr lang="en-GB" dirty="0">
                <a:ea typeface="Calibri"/>
                <a:cs typeface="Calibri"/>
              </a:rPr>
              <a:t>Possibility of false arrest – violation of her legal rights </a:t>
            </a:r>
          </a:p>
          <a:p>
            <a:pPr marL="0" indent="0">
              <a:buNone/>
            </a:pPr>
            <a:r>
              <a:rPr lang="en-GB" dirty="0">
                <a:latin typeface="Calibri"/>
                <a:ea typeface="Calibri"/>
                <a:cs typeface="Times New Roman"/>
              </a:rPr>
              <a:t>      (Mansfield, 2024)</a:t>
            </a:r>
            <a:endParaRPr lang="en-GB" dirty="0">
              <a:latin typeface="Calibri"/>
            </a:endParaRPr>
          </a:p>
          <a:p>
            <a:pPr>
              <a:buClr>
                <a:srgbClr val="FFFFFF"/>
              </a:buClr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407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01A0A-1EEB-D34D-7C95-45F3CF12C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1511C-76D9-90DC-9EA8-791BF5069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Code G has overall improved Individuals rights ensuring arrests are justified and necessary. Two elements must be met (Home Office, 2012)</a:t>
            </a:r>
          </a:p>
          <a:p>
            <a:pPr>
              <a:buClr>
                <a:srgbClr val="FFFFFF"/>
              </a:buClr>
            </a:pPr>
            <a:r>
              <a:rPr lang="en-GB" dirty="0">
                <a:ea typeface="Calibri"/>
                <a:cs typeface="Calibri"/>
              </a:rPr>
              <a:t>Officers must use power of arrest fairly with respect for suspect (Wood et al.,2024, p.170)</a:t>
            </a:r>
          </a:p>
          <a:p>
            <a:pPr>
              <a:buClr>
                <a:srgbClr val="FFFFFF"/>
              </a:buClr>
            </a:pPr>
            <a:r>
              <a:rPr lang="en-GB" dirty="0">
                <a:ea typeface="Calibri"/>
                <a:cs typeface="Calibri"/>
              </a:rPr>
              <a:t>Legal standards need to be followed by Police officers (Home office, 2012)</a:t>
            </a:r>
          </a:p>
          <a:p>
            <a:pPr>
              <a:buClr>
                <a:srgbClr val="FFFFFF"/>
              </a:buClr>
            </a:pPr>
            <a:r>
              <a:rPr lang="en-GB" dirty="0">
                <a:ea typeface="Calibri"/>
                <a:cs typeface="Calibri"/>
              </a:rPr>
              <a:t>The codes of practice protect the rights of the public (Home office, 2013)</a:t>
            </a:r>
          </a:p>
          <a:p>
            <a:pPr>
              <a:buClr>
                <a:srgbClr val="FFFFFF"/>
              </a:buClr>
            </a:pPr>
            <a:r>
              <a:rPr lang="en-GB" dirty="0">
                <a:ea typeface="Calibri"/>
                <a:cs typeface="Calibri"/>
              </a:rPr>
              <a:t>Individuals can challenge unlawful arrests and seek justice. Arrest and investigation will be open to question (Home office, 2012)</a:t>
            </a:r>
          </a:p>
          <a:p>
            <a:pPr>
              <a:buClr>
                <a:srgbClr val="FFFFFF"/>
              </a:buClr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9629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4" name="Content Placeholder 3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804AF2C0-B307-29A2-DEA2-DC365F572D2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28C5E77-0080-4457-B42A-3E5420A7C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E6F2CF7-0423-4CC7-90FD-1FEBA0CA5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712912" y="2125133"/>
            <a:ext cx="8736013" cy="2607734"/>
          </a:xfrm>
          <a:prstGeom prst="rect">
            <a:avLst/>
          </a:prstGeom>
          <a:solidFill>
            <a:schemeClr val="bg1">
              <a:alpha val="7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0EDB5-2BA2-633E-45E5-C854978B8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2991" y="2298700"/>
            <a:ext cx="8347076" cy="159595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881734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30696-9E19-3205-04C8-EC0DFC1D1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5020B-E500-8A8E-12F9-4F22B7FD3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5150" y="437302"/>
            <a:ext cx="5898200" cy="573309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cs typeface="Times New Roman"/>
              </a:rPr>
              <a:t>Archer, B. and Ellison, G. (2023). </a:t>
            </a:r>
            <a:r>
              <a:rPr lang="en-GB" sz="1200" i="1" dirty="0">
                <a:latin typeface="Times New Roman"/>
                <a:cs typeface="Times New Roman"/>
              </a:rPr>
              <a:t>Police Procedure and Evidence in the Criminal Justice System</a:t>
            </a:r>
            <a:r>
              <a:rPr lang="en-GB" sz="1200" dirty="0">
                <a:latin typeface="Times New Roman"/>
                <a:cs typeface="Times New Roman"/>
              </a:rPr>
              <a:t>. Critical Publishing.</a:t>
            </a:r>
          </a:p>
          <a:p>
            <a:r>
              <a:rPr lang="en-GB" sz="1200" dirty="0">
                <a:latin typeface="Times New Roman"/>
                <a:cs typeface="Times New Roman"/>
              </a:rPr>
              <a:t>College of Policing (2013). </a:t>
            </a:r>
            <a:r>
              <a:rPr lang="en-GB" sz="1200" i="1" dirty="0">
                <a:latin typeface="Times New Roman"/>
                <a:cs typeface="Times New Roman"/>
              </a:rPr>
              <a:t>Response, arrest and detention</a:t>
            </a:r>
            <a:r>
              <a:rPr lang="en-GB" sz="1200" dirty="0">
                <a:latin typeface="Times New Roman"/>
                <a:cs typeface="Times New Roman"/>
              </a:rPr>
              <a:t>. [online] College of Policing. Available at: </a:t>
            </a:r>
            <a:r>
              <a:rPr lang="en-GB" sz="1200" dirty="0">
                <a:latin typeface="Times New Roman"/>
                <a:cs typeface="Times New Roman"/>
                <a:hlinkClick r:id="rId2"/>
              </a:rPr>
              <a:t>https://www.college.police.uk/app/detention-and-custody/response-arrest-and-detention#lawful-arrest</a:t>
            </a:r>
            <a:r>
              <a:rPr lang="en-GB" sz="1200" dirty="0">
                <a:latin typeface="Times New Roman"/>
                <a:cs typeface="Times New Roman"/>
              </a:rPr>
              <a:t>. (Accessed: 26/02/2025)</a:t>
            </a:r>
          </a:p>
          <a:p>
            <a:r>
              <a:rPr lang="en-GB" sz="1200" dirty="0">
                <a:latin typeface="Times New Roman"/>
                <a:cs typeface="Times New Roman"/>
              </a:rPr>
              <a:t>Hibbitt, S. (2012). </a:t>
            </a:r>
            <a:r>
              <a:rPr lang="en-GB" sz="1200" i="1" dirty="0">
                <a:latin typeface="Times New Roman"/>
                <a:cs typeface="Times New Roman"/>
              </a:rPr>
              <a:t>ACPO Position Statement: Necessity to Arrest National Investigative Interviewing Strategic Steering Group (NIISSG)</a:t>
            </a:r>
            <a:r>
              <a:rPr lang="en-GB" sz="1200" dirty="0">
                <a:latin typeface="Times New Roman"/>
                <a:cs typeface="Times New Roman"/>
              </a:rPr>
              <a:t>. [online] Available at: </a:t>
            </a:r>
            <a:r>
              <a:rPr lang="en-GB" sz="1200" dirty="0">
                <a:latin typeface="Times New Roman"/>
                <a:cs typeface="Times New Roman"/>
                <a:hlinkClick r:id="rId3"/>
              </a:rPr>
              <a:t>https://library.college.police.uk/docs/APPREF/ACPO-Position-Statement-Necessity-to-Arrest.pdf</a:t>
            </a:r>
            <a:r>
              <a:rPr lang="en-GB" sz="1200" dirty="0">
                <a:latin typeface="Times New Roman"/>
                <a:cs typeface="Times New Roman"/>
              </a:rPr>
              <a:t>. (Accessed: 05/03/2025)</a:t>
            </a:r>
          </a:p>
          <a:p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cs typeface="Times New Roman"/>
              </a:rPr>
              <a:t>Home Office (2013). </a:t>
            </a:r>
            <a:r>
              <a:rPr lang="en-GB" sz="1200" i="1" dirty="0">
                <a:latin typeface="Times New Roman"/>
                <a:cs typeface="Times New Roman"/>
              </a:rPr>
              <a:t>Police and Criminal Evidence Act 1984 (PACE) Codes of Practice</a:t>
            </a:r>
            <a:r>
              <a:rPr lang="en-GB" sz="1200" dirty="0">
                <a:latin typeface="Times New Roman"/>
                <a:cs typeface="Times New Roman"/>
              </a:rPr>
              <a:t>. [online] GOV.UK. Available at: </a:t>
            </a:r>
            <a:r>
              <a:rPr lang="en-GB" sz="1200" dirty="0">
                <a:latin typeface="Times New Roman"/>
                <a:cs typeface="Times New Roman"/>
                <a:hlinkClick r:id="rId4"/>
              </a:rPr>
              <a:t>https://www.gov.uk/guidance/police-and-criminal-evidence-act-1984-pace-codes-of-practice</a:t>
            </a:r>
            <a:r>
              <a:rPr lang="en-GB" sz="1200" dirty="0">
                <a:latin typeface="Times New Roman"/>
                <a:cs typeface="Times New Roman"/>
              </a:rPr>
              <a:t>. (Accessed : 05/03/2025)</a:t>
            </a:r>
            <a:endParaRPr lang="en-GB" sz="1200" dirty="0"/>
          </a:p>
          <a:p>
            <a:r>
              <a:rPr lang="en-GB" sz="1200" dirty="0">
                <a:latin typeface="Times New Roman"/>
                <a:cs typeface="Times New Roman"/>
              </a:rPr>
              <a:t>Home Office (2022). </a:t>
            </a:r>
            <a:r>
              <a:rPr lang="en-GB" sz="1200" i="1" dirty="0">
                <a:latin typeface="Times New Roman"/>
                <a:cs typeface="Times New Roman"/>
              </a:rPr>
              <a:t>PACE Code G 2012</a:t>
            </a:r>
            <a:r>
              <a:rPr lang="en-GB" sz="1200" dirty="0">
                <a:latin typeface="Times New Roman"/>
                <a:cs typeface="Times New Roman"/>
              </a:rPr>
              <a:t>. [online] GOV.UK. Available at: </a:t>
            </a:r>
            <a:r>
              <a:rPr lang="en-GB" sz="1200" dirty="0">
                <a:latin typeface="Times New Roman"/>
                <a:cs typeface="Times New Roman"/>
                <a:hlinkClick r:id="rId5"/>
              </a:rPr>
              <a:t>https://www.gov.uk/government/publications/pace-code-g-2012/pace-code-g-2012-accessible</a:t>
            </a:r>
            <a:r>
              <a:rPr lang="en-GB" sz="1200" dirty="0">
                <a:latin typeface="Times New Roman"/>
                <a:cs typeface="Times New Roman"/>
              </a:rPr>
              <a:t> (Accessed: 05/03/2025)</a:t>
            </a:r>
          </a:p>
          <a:p>
            <a:pPr>
              <a:buClr>
                <a:srgbClr val="FFFFFF"/>
              </a:buClr>
            </a:pPr>
            <a:r>
              <a:rPr lang="en-GB" sz="1200" dirty="0">
                <a:latin typeface="Times New Roman"/>
                <a:cs typeface="Times New Roman"/>
              </a:rPr>
              <a:t>Mansfield, M. (2024). </a:t>
            </a:r>
            <a:r>
              <a:rPr lang="en-GB" sz="1200" i="1" dirty="0">
                <a:latin typeface="Times New Roman"/>
                <a:cs typeface="Times New Roman"/>
              </a:rPr>
              <a:t>South Wales Police accused of making false arrest under the Terrorism Act</a:t>
            </a:r>
            <a:r>
              <a:rPr lang="en-GB" sz="1200" dirty="0">
                <a:latin typeface="Times New Roman"/>
                <a:cs typeface="Times New Roman"/>
              </a:rPr>
              <a:t>. [online] </a:t>
            </a:r>
            <a:r>
              <a:rPr lang="en-GB" sz="1200" dirty="0" err="1">
                <a:latin typeface="Times New Roman"/>
                <a:cs typeface="Times New Roman"/>
              </a:rPr>
              <a:t>Nation.Cymru</a:t>
            </a:r>
            <a:r>
              <a:rPr lang="en-GB" sz="1200" dirty="0"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latin typeface="Times New Roman"/>
                <a:cs typeface="Times New Roman"/>
                <a:hlinkClick r:id="rId6"/>
              </a:rPr>
              <a:t>https://nation.cymru/news/south-wales-police-accused-of-making-false-arrest-under-the-terrorism-act/</a:t>
            </a:r>
            <a:r>
              <a:rPr lang="en-GB" sz="1200" dirty="0">
                <a:latin typeface="Times New Roman"/>
                <a:cs typeface="Times New Roman"/>
              </a:rPr>
              <a:t> [Accessed 5 Mar. 2025].</a:t>
            </a:r>
          </a:p>
          <a:p>
            <a:pPr>
              <a:buClr>
                <a:srgbClr val="FFFFFF"/>
              </a:buClr>
            </a:pPr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cs typeface="Times New Roman"/>
              </a:rPr>
              <a:t>Parliament.uk. (2024). </a:t>
            </a:r>
            <a:r>
              <a:rPr lang="en-GB" sz="1200" i="1" dirty="0">
                <a:latin typeface="Times New Roman"/>
                <a:cs typeface="Times New Roman"/>
              </a:rPr>
              <a:t>Police and Criminal Evidence Act (PACE) - Hansard - UK Parliament</a:t>
            </a:r>
            <a:r>
              <a:rPr lang="en-GB" sz="1200" dirty="0">
                <a:latin typeface="Times New Roman"/>
                <a:cs typeface="Times New Roman"/>
              </a:rPr>
              <a:t>.  Available at: </a:t>
            </a:r>
            <a:r>
              <a:rPr lang="en-GB" sz="1200" dirty="0">
                <a:latin typeface="Times New Roman"/>
                <a:cs typeface="Times New Roman"/>
                <a:hlinkClick r:id="rId7"/>
              </a:rPr>
              <a:t>https://hansard.parliament.uk/Commons/2007-0314/debates/07031479000009/PoliceAndCriminalEvidenceAct(PACE</a:t>
            </a:r>
            <a:r>
              <a:rPr lang="en-GB" sz="1200" dirty="0">
                <a:latin typeface="Times New Roman"/>
                <a:cs typeface="Times New Roman"/>
              </a:rPr>
              <a:t>). (Accessed: 26/02/2025</a:t>
            </a:r>
            <a:endParaRPr lang="en-US" sz="1200">
              <a:latin typeface="Bierstadt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678648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1A5EC-560B-93C5-A10F-C9358A80D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55732-A1F5-F4AC-5E7A-C82ED42B5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563888"/>
            <a:ext cx="10131425" cy="32273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Wood, D., Bradshaw, S., Dickens, T., Parker-McLeod, J. and Davis, C. (2024). </a:t>
            </a:r>
            <a:r>
              <a:rPr lang="en-GB" sz="1200" i="1" dirty="0">
                <a:latin typeface="Times New Roman"/>
                <a:cs typeface="Times New Roman"/>
              </a:rPr>
              <a:t>Blackstone’s Handbook for Policing Students 2024</a:t>
            </a:r>
            <a:r>
              <a:rPr lang="en-GB" sz="1200" dirty="0">
                <a:latin typeface="Times New Roman"/>
                <a:cs typeface="Times New Roman"/>
              </a:rPr>
              <a:t>. Oxford University Press, USA.</a:t>
            </a:r>
          </a:p>
          <a:p>
            <a:pPr>
              <a:buClr>
                <a:srgbClr val="FFFFFF"/>
              </a:buClr>
            </a:pPr>
            <a:r>
              <a:rPr lang="en-GB" sz="1200" dirty="0">
                <a:latin typeface="Times New Roman"/>
                <a:cs typeface="Times New Roman"/>
              </a:rPr>
              <a:t>Voluntary Attenders Contents. (n.d.). Available at: </a:t>
            </a:r>
            <a:r>
              <a:rPr lang="en-GB" sz="1200" dirty="0">
                <a:latin typeface="Times New Roman"/>
                <a:cs typeface="Times New Roman"/>
                <a:hlinkClick r:id="rId2"/>
              </a:rPr>
              <a:t>https://www.westyorkshire.police.uk/sites/default/files/2023-09/voluntary_attenders.pdf</a:t>
            </a:r>
            <a:r>
              <a:rPr lang="en-GB" sz="1200" dirty="0">
                <a:latin typeface="Times New Roman"/>
                <a:cs typeface="Times New Roman"/>
              </a:rPr>
              <a:t> [Accessed 5 Mar. 2025].</a:t>
            </a:r>
            <a:endParaRPr lang="en-US"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805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Celestial</vt:lpstr>
      <vt:lpstr>Policing and the Criminal Justice System</vt:lpstr>
      <vt:lpstr>Police and Criminal Evidence Act 1984</vt:lpstr>
      <vt:lpstr>Power of Arrest Code G</vt:lpstr>
      <vt:lpstr>Elements of Arrest under Section 24 of PACE</vt:lpstr>
      <vt:lpstr>Section 24 of Pace </vt:lpstr>
      <vt:lpstr>Amendments 2005 and Revised 2012</vt:lpstr>
      <vt:lpstr>Benefits of Code G</vt:lpstr>
      <vt:lpstr>Questionable Negatives</vt:lpstr>
      <vt:lpstr>Case study</vt:lpstr>
      <vt:lpstr>Conclusion</vt:lpstr>
      <vt:lpstr>Any questions?</vt:lpstr>
      <vt:lpstr>Reference list </vt:lpstr>
      <vt:lpstr>Reference list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1206</cp:revision>
  <dcterms:created xsi:type="dcterms:W3CDTF">2025-02-26T15:07:23Z</dcterms:created>
  <dcterms:modified xsi:type="dcterms:W3CDTF">2025-03-07T19:33:30Z</dcterms:modified>
</cp:coreProperties>
</file>